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04869-0A4F-4CA0-BF72-9F73D2EB4D5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E6A9871-0777-40CB-9317-90D2DD9B701E}">
      <dgm:prSet phldrT="[文字]"/>
      <dgm:spPr/>
      <dgm:t>
        <a:bodyPr/>
        <a:lstStyle/>
        <a:p>
          <a:r>
            <a:rPr lang="zh-TW" altLang="en-US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資訊課程</a:t>
          </a:r>
          <a:endParaRPr lang="zh-TW" altLang="en-US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1CAFAE-9A7F-4F18-89FE-FF5936BD1AB4}" type="parTrans" cxnId="{4C9A8A1A-99D7-40D2-8257-AFB9D2A1696D}">
      <dgm:prSet/>
      <dgm:spPr/>
      <dgm:t>
        <a:bodyPr/>
        <a:lstStyle/>
        <a:p>
          <a:endParaRPr lang="zh-TW" altLang="en-US"/>
        </a:p>
      </dgm:t>
    </dgm:pt>
    <dgm:pt modelId="{6F8DC5AE-1749-4071-91DF-32964C4B7FC9}" type="sibTrans" cxnId="{4C9A8A1A-99D7-40D2-8257-AFB9D2A1696D}">
      <dgm:prSet/>
      <dgm:spPr/>
      <dgm:t>
        <a:bodyPr/>
        <a:lstStyle/>
        <a:p>
          <a:endParaRPr lang="zh-TW" altLang="en-US"/>
        </a:p>
      </dgm:t>
    </dgm:pt>
    <dgm:pt modelId="{05ECEB3C-54B4-4448-9B1C-A714D41D789A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課程綱要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3D2832-57F9-4B52-98B9-93A21E3B2FAF}" type="parTrans" cxnId="{4623ACAA-4662-466A-BAFC-FC4907B7D348}">
      <dgm:prSet/>
      <dgm:spPr/>
      <dgm:t>
        <a:bodyPr/>
        <a:lstStyle/>
        <a:p>
          <a:endParaRPr lang="zh-TW" altLang="en-US"/>
        </a:p>
      </dgm:t>
    </dgm:pt>
    <dgm:pt modelId="{81BC106D-C68A-45CA-B7C5-A8807B5BE45A}" type="sibTrans" cxnId="{4623ACAA-4662-466A-BAFC-FC4907B7D348}">
      <dgm:prSet/>
      <dgm:spPr/>
      <dgm:t>
        <a:bodyPr/>
        <a:lstStyle/>
        <a:p>
          <a:endParaRPr lang="zh-TW" altLang="en-US"/>
        </a:p>
      </dgm:t>
    </dgm:pt>
    <dgm:pt modelId="{D2F085B6-3BA9-470C-8F69-3D3E782909CA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教育思潮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707C08-ABD9-4F6E-A134-825CD7FB85E9}" type="parTrans" cxnId="{871439FE-2499-4135-845E-BE828C756057}">
      <dgm:prSet/>
      <dgm:spPr/>
      <dgm:t>
        <a:bodyPr/>
        <a:lstStyle/>
        <a:p>
          <a:endParaRPr lang="zh-TW" altLang="en-US"/>
        </a:p>
      </dgm:t>
    </dgm:pt>
    <dgm:pt modelId="{CBE39DD1-1827-4CFF-B0B1-2F78DB7E0EA7}" type="sibTrans" cxnId="{871439FE-2499-4135-845E-BE828C756057}">
      <dgm:prSet/>
      <dgm:spPr/>
      <dgm:t>
        <a:bodyPr/>
        <a:lstStyle/>
        <a:p>
          <a:endParaRPr lang="zh-TW" altLang="en-US"/>
        </a:p>
      </dgm:t>
    </dgm:pt>
    <dgm:pt modelId="{171AF99F-EF9A-4B09-813E-6DCD912FECB7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學校特色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0BB80C-168E-4CB8-8CA5-7621D96AF245}" type="parTrans" cxnId="{42DF8CCE-4AD9-4F72-8480-CDFCBB3B9A37}">
      <dgm:prSet/>
      <dgm:spPr/>
      <dgm:t>
        <a:bodyPr/>
        <a:lstStyle/>
        <a:p>
          <a:endParaRPr lang="zh-TW" altLang="en-US"/>
        </a:p>
      </dgm:t>
    </dgm:pt>
    <dgm:pt modelId="{9A2A823D-6D7D-4B45-9EC9-DEA7D2CE6717}" type="sibTrans" cxnId="{42DF8CCE-4AD9-4F72-8480-CDFCBB3B9A37}">
      <dgm:prSet/>
      <dgm:spPr/>
      <dgm:t>
        <a:bodyPr/>
        <a:lstStyle/>
        <a:p>
          <a:endParaRPr lang="zh-TW" altLang="en-US"/>
        </a:p>
      </dgm:t>
    </dgm:pt>
    <dgm:pt modelId="{7AA8C2B1-94E4-4B8A-8AB0-66A9D58D5691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資訊競賽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D467E9-D765-46C9-9B35-5E6620D816B7}" type="parTrans" cxnId="{12EE17AE-686C-4E95-B8A8-032A0E9BF798}">
      <dgm:prSet/>
      <dgm:spPr/>
      <dgm:t>
        <a:bodyPr/>
        <a:lstStyle/>
        <a:p>
          <a:endParaRPr lang="zh-TW" altLang="en-US"/>
        </a:p>
      </dgm:t>
    </dgm:pt>
    <dgm:pt modelId="{620205D9-125A-413D-AE38-FBE86CE6DE6D}" type="sibTrans" cxnId="{12EE17AE-686C-4E95-B8A8-032A0E9BF798}">
      <dgm:prSet/>
      <dgm:spPr/>
      <dgm:t>
        <a:bodyPr/>
        <a:lstStyle/>
        <a:p>
          <a:endParaRPr lang="zh-TW" altLang="en-US"/>
        </a:p>
      </dgm:t>
    </dgm:pt>
    <dgm:pt modelId="{750750A1-7F7F-4BF1-9094-F3674EFF02CC}" type="pres">
      <dgm:prSet presAssocID="{BE604869-0A4F-4CA0-BF72-9F73D2EB4D5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248ABC1-4F84-4E92-B317-43A0D01E007E}" type="pres">
      <dgm:prSet presAssocID="{BE604869-0A4F-4CA0-BF72-9F73D2EB4D54}" presName="matrix" presStyleCnt="0"/>
      <dgm:spPr/>
    </dgm:pt>
    <dgm:pt modelId="{DD8FDDE4-AD3D-4D0E-9772-6C90ECD315D9}" type="pres">
      <dgm:prSet presAssocID="{BE604869-0A4F-4CA0-BF72-9F73D2EB4D54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0E2E3C56-3AA2-4091-8C6D-853835EDA2AD}" type="pres">
      <dgm:prSet presAssocID="{BE604869-0A4F-4CA0-BF72-9F73D2EB4D5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BF3F80-7A27-4664-9A9F-686F21AFB038}" type="pres">
      <dgm:prSet presAssocID="{BE604869-0A4F-4CA0-BF72-9F73D2EB4D54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A84D1747-0F62-4FBA-81CB-76382F9FC9A1}" type="pres">
      <dgm:prSet presAssocID="{BE604869-0A4F-4CA0-BF72-9F73D2EB4D5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3E2D9B-1DDB-4346-A72E-925CA472A0E7}" type="pres">
      <dgm:prSet presAssocID="{BE604869-0A4F-4CA0-BF72-9F73D2EB4D54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689B146C-B7BE-416D-A624-D0DB974CBCD9}" type="pres">
      <dgm:prSet presAssocID="{BE604869-0A4F-4CA0-BF72-9F73D2EB4D5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30537D-93FF-400A-B582-5DC5B12D8E5D}" type="pres">
      <dgm:prSet presAssocID="{BE604869-0A4F-4CA0-BF72-9F73D2EB4D54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EC74E702-69F4-4311-97EC-EF7D0EC6853D}" type="pres">
      <dgm:prSet presAssocID="{BE604869-0A4F-4CA0-BF72-9F73D2EB4D5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849FF8-FEE1-472D-83A4-41BCF9F1D41E}" type="pres">
      <dgm:prSet presAssocID="{BE604869-0A4F-4CA0-BF72-9F73D2EB4D5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7F4B7C-797D-4B5C-B95D-4CF61438D48D}" type="presOf" srcId="{05ECEB3C-54B4-4448-9B1C-A714D41D789A}" destId="{DD8FDDE4-AD3D-4D0E-9772-6C90ECD315D9}" srcOrd="0" destOrd="0" presId="urn:microsoft.com/office/officeart/2005/8/layout/matrix1"/>
    <dgm:cxn modelId="{83F498C0-F88A-4108-B581-6449F552CA2B}" type="presOf" srcId="{05ECEB3C-54B4-4448-9B1C-A714D41D789A}" destId="{0E2E3C56-3AA2-4091-8C6D-853835EDA2AD}" srcOrd="1" destOrd="0" presId="urn:microsoft.com/office/officeart/2005/8/layout/matrix1"/>
    <dgm:cxn modelId="{4C9A8A1A-99D7-40D2-8257-AFB9D2A1696D}" srcId="{BE604869-0A4F-4CA0-BF72-9F73D2EB4D54}" destId="{2E6A9871-0777-40CB-9317-90D2DD9B701E}" srcOrd="0" destOrd="0" parTransId="{EC1CAFAE-9A7F-4F18-89FE-FF5936BD1AB4}" sibTransId="{6F8DC5AE-1749-4071-91DF-32964C4B7FC9}"/>
    <dgm:cxn modelId="{871439FE-2499-4135-845E-BE828C756057}" srcId="{2E6A9871-0777-40CB-9317-90D2DD9B701E}" destId="{D2F085B6-3BA9-470C-8F69-3D3E782909CA}" srcOrd="1" destOrd="0" parTransId="{63707C08-ABD9-4F6E-A134-825CD7FB85E9}" sibTransId="{CBE39DD1-1827-4CFF-B0B1-2F78DB7E0EA7}"/>
    <dgm:cxn modelId="{E1992240-811D-424A-971E-0C9A06C0C73C}" type="presOf" srcId="{171AF99F-EF9A-4B09-813E-6DCD912FECB7}" destId="{689B146C-B7BE-416D-A624-D0DB974CBCD9}" srcOrd="1" destOrd="0" presId="urn:microsoft.com/office/officeart/2005/8/layout/matrix1"/>
    <dgm:cxn modelId="{A33E2726-B1EA-4004-83DB-4B6E32E84A8B}" type="presOf" srcId="{D2F085B6-3BA9-470C-8F69-3D3E782909CA}" destId="{A84D1747-0F62-4FBA-81CB-76382F9FC9A1}" srcOrd="1" destOrd="0" presId="urn:microsoft.com/office/officeart/2005/8/layout/matrix1"/>
    <dgm:cxn modelId="{12EE17AE-686C-4E95-B8A8-032A0E9BF798}" srcId="{2E6A9871-0777-40CB-9317-90D2DD9B701E}" destId="{7AA8C2B1-94E4-4B8A-8AB0-66A9D58D5691}" srcOrd="3" destOrd="0" parTransId="{5AD467E9-D765-46C9-9B35-5E6620D816B7}" sibTransId="{620205D9-125A-413D-AE38-FBE86CE6DE6D}"/>
    <dgm:cxn modelId="{940C266D-38D5-4B28-A87A-F406776447B4}" type="presOf" srcId="{7AA8C2B1-94E4-4B8A-8AB0-66A9D58D5691}" destId="{C530537D-93FF-400A-B582-5DC5B12D8E5D}" srcOrd="0" destOrd="0" presId="urn:microsoft.com/office/officeart/2005/8/layout/matrix1"/>
    <dgm:cxn modelId="{4623ACAA-4662-466A-BAFC-FC4907B7D348}" srcId="{2E6A9871-0777-40CB-9317-90D2DD9B701E}" destId="{05ECEB3C-54B4-4448-9B1C-A714D41D789A}" srcOrd="0" destOrd="0" parTransId="{983D2832-57F9-4B52-98B9-93A21E3B2FAF}" sibTransId="{81BC106D-C68A-45CA-B7C5-A8807B5BE45A}"/>
    <dgm:cxn modelId="{4E2DFDC3-A9D7-4E48-A7A1-D09278BA3DEE}" type="presOf" srcId="{2E6A9871-0777-40CB-9317-90D2DD9B701E}" destId="{7F849FF8-FEE1-472D-83A4-41BCF9F1D41E}" srcOrd="0" destOrd="0" presId="urn:microsoft.com/office/officeart/2005/8/layout/matrix1"/>
    <dgm:cxn modelId="{42DF8CCE-4AD9-4F72-8480-CDFCBB3B9A37}" srcId="{2E6A9871-0777-40CB-9317-90D2DD9B701E}" destId="{171AF99F-EF9A-4B09-813E-6DCD912FECB7}" srcOrd="2" destOrd="0" parTransId="{830BB80C-168E-4CB8-8CA5-7621D96AF245}" sibTransId="{9A2A823D-6D7D-4B45-9EC9-DEA7D2CE6717}"/>
    <dgm:cxn modelId="{01C06470-4BB0-42D1-94B3-5CD88B69CC8B}" type="presOf" srcId="{D2F085B6-3BA9-470C-8F69-3D3E782909CA}" destId="{10BF3F80-7A27-4664-9A9F-686F21AFB038}" srcOrd="0" destOrd="0" presId="urn:microsoft.com/office/officeart/2005/8/layout/matrix1"/>
    <dgm:cxn modelId="{3CF5A1E8-8F57-42B7-A244-421ABE5A0737}" type="presOf" srcId="{171AF99F-EF9A-4B09-813E-6DCD912FECB7}" destId="{653E2D9B-1DDB-4346-A72E-925CA472A0E7}" srcOrd="0" destOrd="0" presId="urn:microsoft.com/office/officeart/2005/8/layout/matrix1"/>
    <dgm:cxn modelId="{7D5EBB37-07D4-4E8B-9EA8-FB2345C57FCA}" type="presOf" srcId="{7AA8C2B1-94E4-4B8A-8AB0-66A9D58D5691}" destId="{EC74E702-69F4-4311-97EC-EF7D0EC6853D}" srcOrd="1" destOrd="0" presId="urn:microsoft.com/office/officeart/2005/8/layout/matrix1"/>
    <dgm:cxn modelId="{7FE4BC5D-96E7-4E1C-8018-AED8150F5962}" type="presOf" srcId="{BE604869-0A4F-4CA0-BF72-9F73D2EB4D54}" destId="{750750A1-7F7F-4BF1-9094-F3674EFF02CC}" srcOrd="0" destOrd="0" presId="urn:microsoft.com/office/officeart/2005/8/layout/matrix1"/>
    <dgm:cxn modelId="{E665E026-B5C9-4E7B-8CF7-601557068768}" type="presParOf" srcId="{750750A1-7F7F-4BF1-9094-F3674EFF02CC}" destId="{7248ABC1-4F84-4E92-B317-43A0D01E007E}" srcOrd="0" destOrd="0" presId="urn:microsoft.com/office/officeart/2005/8/layout/matrix1"/>
    <dgm:cxn modelId="{47D012EC-F45E-4184-A37F-E58826A2E42B}" type="presParOf" srcId="{7248ABC1-4F84-4E92-B317-43A0D01E007E}" destId="{DD8FDDE4-AD3D-4D0E-9772-6C90ECD315D9}" srcOrd="0" destOrd="0" presId="urn:microsoft.com/office/officeart/2005/8/layout/matrix1"/>
    <dgm:cxn modelId="{8A8ECF29-DD1E-4660-9FCA-6DC0408E8FE5}" type="presParOf" srcId="{7248ABC1-4F84-4E92-B317-43A0D01E007E}" destId="{0E2E3C56-3AA2-4091-8C6D-853835EDA2AD}" srcOrd="1" destOrd="0" presId="urn:microsoft.com/office/officeart/2005/8/layout/matrix1"/>
    <dgm:cxn modelId="{DA7BED89-A6E7-4778-990E-FAD8205EEE81}" type="presParOf" srcId="{7248ABC1-4F84-4E92-B317-43A0D01E007E}" destId="{10BF3F80-7A27-4664-9A9F-686F21AFB038}" srcOrd="2" destOrd="0" presId="urn:microsoft.com/office/officeart/2005/8/layout/matrix1"/>
    <dgm:cxn modelId="{C8D9170E-DD60-4A0E-A9F7-8595E487E5A1}" type="presParOf" srcId="{7248ABC1-4F84-4E92-B317-43A0D01E007E}" destId="{A84D1747-0F62-4FBA-81CB-76382F9FC9A1}" srcOrd="3" destOrd="0" presId="urn:microsoft.com/office/officeart/2005/8/layout/matrix1"/>
    <dgm:cxn modelId="{3C6816C3-E875-4B9E-815F-573CC105F38F}" type="presParOf" srcId="{7248ABC1-4F84-4E92-B317-43A0D01E007E}" destId="{653E2D9B-1DDB-4346-A72E-925CA472A0E7}" srcOrd="4" destOrd="0" presId="urn:microsoft.com/office/officeart/2005/8/layout/matrix1"/>
    <dgm:cxn modelId="{3C724EE4-3CDE-4848-A28F-C03E0238FA3E}" type="presParOf" srcId="{7248ABC1-4F84-4E92-B317-43A0D01E007E}" destId="{689B146C-B7BE-416D-A624-D0DB974CBCD9}" srcOrd="5" destOrd="0" presId="urn:microsoft.com/office/officeart/2005/8/layout/matrix1"/>
    <dgm:cxn modelId="{5B679F80-B52D-4FDA-B17F-E6D1285FE000}" type="presParOf" srcId="{7248ABC1-4F84-4E92-B317-43A0D01E007E}" destId="{C530537D-93FF-400A-B582-5DC5B12D8E5D}" srcOrd="6" destOrd="0" presId="urn:microsoft.com/office/officeart/2005/8/layout/matrix1"/>
    <dgm:cxn modelId="{359C32FF-3561-4DBE-81B4-0299E89A3274}" type="presParOf" srcId="{7248ABC1-4F84-4E92-B317-43A0D01E007E}" destId="{EC74E702-69F4-4311-97EC-EF7D0EC6853D}" srcOrd="7" destOrd="0" presId="urn:microsoft.com/office/officeart/2005/8/layout/matrix1"/>
    <dgm:cxn modelId="{C47AB694-FC83-4530-B1E3-807B8D0F225B}" type="presParOf" srcId="{750750A1-7F7F-4BF1-9094-F3674EFF02CC}" destId="{7F849FF8-FEE1-472D-83A4-41BCF9F1D41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E8101-099E-4679-BE9A-D0F601F6C57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B5A36D9-5175-4E61-A7C7-E6050E3FFE2A}">
      <dgm:prSet/>
      <dgm:spPr/>
      <dgm:t>
        <a:bodyPr/>
        <a:lstStyle/>
        <a:p>
          <a:pPr rtl="0"/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資訊人員組成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E83FEA8-9B69-48F5-AD50-51B4A7AF0717}" type="parTrans" cxnId="{62BC2A48-144B-48A2-B474-CAA792603C43}">
      <dgm:prSet/>
      <dgm:spPr/>
      <dgm:t>
        <a:bodyPr/>
        <a:lstStyle/>
        <a:p>
          <a:endParaRPr lang="zh-TW" altLang="en-US"/>
        </a:p>
      </dgm:t>
    </dgm:pt>
    <dgm:pt modelId="{97C3E0C4-2136-4ECE-98AF-640C314CB845}" type="sibTrans" cxnId="{62BC2A48-144B-48A2-B474-CAA792603C43}">
      <dgm:prSet/>
      <dgm:spPr/>
      <dgm:t>
        <a:bodyPr/>
        <a:lstStyle/>
        <a:p>
          <a:endParaRPr lang="zh-TW" altLang="en-US"/>
        </a:p>
      </dgm:t>
    </dgm:pt>
    <dgm:pt modelId="{C41DEF3D-5FCE-47D1-883A-F53A86947BA5}">
      <dgm:prSet/>
      <dgm:spPr/>
      <dgm:t>
        <a:bodyPr/>
        <a:lstStyle/>
        <a:p>
          <a:pPr rtl="0"/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教師資訊素養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9A4520-A346-4C63-A61E-DAC466B7498A}" type="parTrans" cxnId="{E2021456-FA0D-467A-A972-5B87805030E1}">
      <dgm:prSet/>
      <dgm:spPr/>
      <dgm:t>
        <a:bodyPr/>
        <a:lstStyle/>
        <a:p>
          <a:endParaRPr lang="zh-TW" altLang="en-US"/>
        </a:p>
      </dgm:t>
    </dgm:pt>
    <dgm:pt modelId="{65D2842C-9AFB-4618-ABE1-6C438DE4B2DC}" type="sibTrans" cxnId="{E2021456-FA0D-467A-A972-5B87805030E1}">
      <dgm:prSet/>
      <dgm:spPr/>
      <dgm:t>
        <a:bodyPr/>
        <a:lstStyle/>
        <a:p>
          <a:endParaRPr lang="zh-TW" altLang="en-US"/>
        </a:p>
      </dgm:t>
    </dgm:pt>
    <dgm:pt modelId="{DAE896DA-0895-42CF-A05B-9923339ADB7F}">
      <dgm:prSet/>
      <dgm:spPr/>
      <dgm:t>
        <a:bodyPr/>
        <a:lstStyle/>
        <a:p>
          <a:pPr rtl="0"/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行政長官支援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82DC31-4459-411B-84FD-C71F9F6A04A2}" type="parTrans" cxnId="{0FD1DCC3-F428-4133-A823-914B26A524C6}">
      <dgm:prSet/>
      <dgm:spPr/>
      <dgm:t>
        <a:bodyPr/>
        <a:lstStyle/>
        <a:p>
          <a:endParaRPr lang="zh-TW" altLang="en-US"/>
        </a:p>
      </dgm:t>
    </dgm:pt>
    <dgm:pt modelId="{A9663066-E860-457B-896A-1207DD19A284}" type="sibTrans" cxnId="{0FD1DCC3-F428-4133-A823-914B26A524C6}">
      <dgm:prSet/>
      <dgm:spPr/>
      <dgm:t>
        <a:bodyPr/>
        <a:lstStyle/>
        <a:p>
          <a:endParaRPr lang="zh-TW" altLang="en-US"/>
        </a:p>
      </dgm:t>
    </dgm:pt>
    <dgm:pt modelId="{20BD22B5-E035-4E4E-97C9-8BB87C929EAC}">
      <dgm:prSet/>
      <dgm:spPr/>
      <dgm:t>
        <a:bodyPr/>
        <a:lstStyle/>
        <a:p>
          <a:pPr rtl="0"/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縱向課程規劃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5116A2-FAE4-4BED-AB92-CBEDF3A31EA4}" type="parTrans" cxnId="{6132E963-E688-4210-A9AE-D81059FF2416}">
      <dgm:prSet/>
      <dgm:spPr/>
      <dgm:t>
        <a:bodyPr/>
        <a:lstStyle/>
        <a:p>
          <a:endParaRPr lang="zh-TW" altLang="en-US"/>
        </a:p>
      </dgm:t>
    </dgm:pt>
    <dgm:pt modelId="{B24FDC6B-5F3D-4EF6-8198-B4CB0D36B659}" type="sibTrans" cxnId="{6132E963-E688-4210-A9AE-D81059FF2416}">
      <dgm:prSet/>
      <dgm:spPr/>
      <dgm:t>
        <a:bodyPr/>
        <a:lstStyle/>
        <a:p>
          <a:endParaRPr lang="zh-TW" altLang="en-US"/>
        </a:p>
      </dgm:t>
    </dgm:pt>
    <dgm:pt modelId="{CAC9AF25-62E7-48C2-8E9D-38887096276C}" type="pres">
      <dgm:prSet presAssocID="{193E8101-099E-4679-BE9A-D0F601F6C57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44AACC-6F7B-4933-88F7-4EDC307828AA}" type="pres">
      <dgm:prSet presAssocID="{193E8101-099E-4679-BE9A-D0F601F6C579}" presName="cycle" presStyleCnt="0"/>
      <dgm:spPr/>
    </dgm:pt>
    <dgm:pt modelId="{9075B8DF-D726-4B0B-A151-AE733885964C}" type="pres">
      <dgm:prSet presAssocID="{193E8101-099E-4679-BE9A-D0F601F6C579}" presName="centerShape" presStyleCnt="0"/>
      <dgm:spPr/>
    </dgm:pt>
    <dgm:pt modelId="{D1B531C6-2ACC-4439-871A-95C912348269}" type="pres">
      <dgm:prSet presAssocID="{193E8101-099E-4679-BE9A-D0F601F6C579}" presName="connSite" presStyleLbl="node1" presStyleIdx="0" presStyleCnt="5"/>
      <dgm:spPr/>
    </dgm:pt>
    <dgm:pt modelId="{2D6738B6-1A00-4709-92C8-F95F34101A9C}" type="pres">
      <dgm:prSet presAssocID="{193E8101-099E-4679-BE9A-D0F601F6C579}" presName="visible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34D05E6-B772-49E7-A692-672D293589DA}" type="pres">
      <dgm:prSet presAssocID="{EE83FEA8-9B69-48F5-AD50-51B4A7AF0717}" presName="Name25" presStyleLbl="parChTrans1D1" presStyleIdx="0" presStyleCnt="4"/>
      <dgm:spPr/>
      <dgm:t>
        <a:bodyPr/>
        <a:lstStyle/>
        <a:p>
          <a:endParaRPr lang="zh-TW" altLang="en-US"/>
        </a:p>
      </dgm:t>
    </dgm:pt>
    <dgm:pt modelId="{DB04B54D-28BB-45FC-AC30-9D246E18C27D}" type="pres">
      <dgm:prSet presAssocID="{BB5A36D9-5175-4E61-A7C7-E6050E3FFE2A}" presName="node" presStyleCnt="0"/>
      <dgm:spPr/>
    </dgm:pt>
    <dgm:pt modelId="{A93B15CC-E3BD-4090-966A-24F7260CAD10}" type="pres">
      <dgm:prSet presAssocID="{BB5A36D9-5175-4E61-A7C7-E6050E3FFE2A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14BAB5-59D0-4CCE-B40E-A7A796490F4B}" type="pres">
      <dgm:prSet presAssocID="{BB5A36D9-5175-4E61-A7C7-E6050E3FFE2A}" presName="childNode" presStyleLbl="revTx" presStyleIdx="0" presStyleCnt="0">
        <dgm:presLayoutVars>
          <dgm:bulletEnabled val="1"/>
        </dgm:presLayoutVars>
      </dgm:prSet>
      <dgm:spPr/>
    </dgm:pt>
    <dgm:pt modelId="{7CA0B328-1467-4EA1-8282-844AC6606EA6}" type="pres">
      <dgm:prSet presAssocID="{129A4520-A346-4C63-A61E-DAC466B7498A}" presName="Name25" presStyleLbl="parChTrans1D1" presStyleIdx="1" presStyleCnt="4"/>
      <dgm:spPr/>
      <dgm:t>
        <a:bodyPr/>
        <a:lstStyle/>
        <a:p>
          <a:endParaRPr lang="zh-TW" altLang="en-US"/>
        </a:p>
      </dgm:t>
    </dgm:pt>
    <dgm:pt modelId="{B1AC1F9C-9FED-4A92-9728-CC30A0E3A815}" type="pres">
      <dgm:prSet presAssocID="{C41DEF3D-5FCE-47D1-883A-F53A86947BA5}" presName="node" presStyleCnt="0"/>
      <dgm:spPr/>
    </dgm:pt>
    <dgm:pt modelId="{9C954AB5-5B41-423D-9B92-7567DA577DDF}" type="pres">
      <dgm:prSet presAssocID="{C41DEF3D-5FCE-47D1-883A-F53A86947BA5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8D9FBA-D734-4EDF-83F4-F6D34198AFB8}" type="pres">
      <dgm:prSet presAssocID="{C41DEF3D-5FCE-47D1-883A-F53A86947BA5}" presName="childNode" presStyleLbl="revTx" presStyleIdx="0" presStyleCnt="0">
        <dgm:presLayoutVars>
          <dgm:bulletEnabled val="1"/>
        </dgm:presLayoutVars>
      </dgm:prSet>
      <dgm:spPr/>
    </dgm:pt>
    <dgm:pt modelId="{9A9ACB02-B2D5-49E8-B6FD-E8A4AC2974D2}" type="pres">
      <dgm:prSet presAssocID="{5782DC31-4459-411B-84FD-C71F9F6A04A2}" presName="Name25" presStyleLbl="parChTrans1D1" presStyleIdx="2" presStyleCnt="4"/>
      <dgm:spPr/>
      <dgm:t>
        <a:bodyPr/>
        <a:lstStyle/>
        <a:p>
          <a:endParaRPr lang="zh-TW" altLang="en-US"/>
        </a:p>
      </dgm:t>
    </dgm:pt>
    <dgm:pt modelId="{917B15F8-8B80-47EA-B4F4-741FF85CA327}" type="pres">
      <dgm:prSet presAssocID="{DAE896DA-0895-42CF-A05B-9923339ADB7F}" presName="node" presStyleCnt="0"/>
      <dgm:spPr/>
    </dgm:pt>
    <dgm:pt modelId="{0AB272F7-5014-4F2B-98C5-BBE88BA61FB9}" type="pres">
      <dgm:prSet presAssocID="{DAE896DA-0895-42CF-A05B-9923339ADB7F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A17C25-8C5C-4F60-8BB6-6FFFD35F2A6F}" type="pres">
      <dgm:prSet presAssocID="{DAE896DA-0895-42CF-A05B-9923339ADB7F}" presName="childNode" presStyleLbl="revTx" presStyleIdx="0" presStyleCnt="0">
        <dgm:presLayoutVars>
          <dgm:bulletEnabled val="1"/>
        </dgm:presLayoutVars>
      </dgm:prSet>
      <dgm:spPr/>
    </dgm:pt>
    <dgm:pt modelId="{38584BFC-393E-49B6-861A-68EFD65D3811}" type="pres">
      <dgm:prSet presAssocID="{195116A2-FAE4-4BED-AB92-CBEDF3A31EA4}" presName="Name25" presStyleLbl="parChTrans1D1" presStyleIdx="3" presStyleCnt="4"/>
      <dgm:spPr/>
      <dgm:t>
        <a:bodyPr/>
        <a:lstStyle/>
        <a:p>
          <a:endParaRPr lang="zh-TW" altLang="en-US"/>
        </a:p>
      </dgm:t>
    </dgm:pt>
    <dgm:pt modelId="{FBFF5683-1EAF-4D2A-9D56-9A0FDD8F477C}" type="pres">
      <dgm:prSet presAssocID="{20BD22B5-E035-4E4E-97C9-8BB87C929EAC}" presName="node" presStyleCnt="0"/>
      <dgm:spPr/>
    </dgm:pt>
    <dgm:pt modelId="{8AE63FB4-531A-4E6C-AFF1-6E4F1487E638}" type="pres">
      <dgm:prSet presAssocID="{20BD22B5-E035-4E4E-97C9-8BB87C929EAC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EC1970-4320-424D-861F-0ED6F49F4E16}" type="pres">
      <dgm:prSet presAssocID="{20BD22B5-E035-4E4E-97C9-8BB87C929EA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132E963-E688-4210-A9AE-D81059FF2416}" srcId="{193E8101-099E-4679-BE9A-D0F601F6C579}" destId="{20BD22B5-E035-4E4E-97C9-8BB87C929EAC}" srcOrd="3" destOrd="0" parTransId="{195116A2-FAE4-4BED-AB92-CBEDF3A31EA4}" sibTransId="{B24FDC6B-5F3D-4EF6-8198-B4CB0D36B659}"/>
    <dgm:cxn modelId="{56E7A50F-E0CC-4AA3-9B08-0F94232DEFF4}" type="presOf" srcId="{5782DC31-4459-411B-84FD-C71F9F6A04A2}" destId="{9A9ACB02-B2D5-49E8-B6FD-E8A4AC2974D2}" srcOrd="0" destOrd="0" presId="urn:microsoft.com/office/officeart/2005/8/layout/radial2"/>
    <dgm:cxn modelId="{E2021456-FA0D-467A-A972-5B87805030E1}" srcId="{193E8101-099E-4679-BE9A-D0F601F6C579}" destId="{C41DEF3D-5FCE-47D1-883A-F53A86947BA5}" srcOrd="1" destOrd="0" parTransId="{129A4520-A346-4C63-A61E-DAC466B7498A}" sibTransId="{65D2842C-9AFB-4618-ABE1-6C438DE4B2DC}"/>
    <dgm:cxn modelId="{F700A01A-598C-480D-B227-55D11FE320E2}" type="presOf" srcId="{195116A2-FAE4-4BED-AB92-CBEDF3A31EA4}" destId="{38584BFC-393E-49B6-861A-68EFD65D3811}" srcOrd="0" destOrd="0" presId="urn:microsoft.com/office/officeart/2005/8/layout/radial2"/>
    <dgm:cxn modelId="{8DDE389D-399E-4E47-8FD1-ADD5696CAFEB}" type="presOf" srcId="{129A4520-A346-4C63-A61E-DAC466B7498A}" destId="{7CA0B328-1467-4EA1-8282-844AC6606EA6}" srcOrd="0" destOrd="0" presId="urn:microsoft.com/office/officeart/2005/8/layout/radial2"/>
    <dgm:cxn modelId="{67C8A5CF-A2FF-4B11-9372-5962A763F56B}" type="presOf" srcId="{C41DEF3D-5FCE-47D1-883A-F53A86947BA5}" destId="{9C954AB5-5B41-423D-9B92-7567DA577DDF}" srcOrd="0" destOrd="0" presId="urn:microsoft.com/office/officeart/2005/8/layout/radial2"/>
    <dgm:cxn modelId="{10329379-7611-4F69-83E4-99B4B7F75130}" type="presOf" srcId="{20BD22B5-E035-4E4E-97C9-8BB87C929EAC}" destId="{8AE63FB4-531A-4E6C-AFF1-6E4F1487E638}" srcOrd="0" destOrd="0" presId="urn:microsoft.com/office/officeart/2005/8/layout/radial2"/>
    <dgm:cxn modelId="{C89CEC67-04BA-4BFD-8072-E383BAB976C1}" type="presOf" srcId="{BB5A36D9-5175-4E61-A7C7-E6050E3FFE2A}" destId="{A93B15CC-E3BD-4090-966A-24F7260CAD10}" srcOrd="0" destOrd="0" presId="urn:microsoft.com/office/officeart/2005/8/layout/radial2"/>
    <dgm:cxn modelId="{75570BAB-9775-47A8-B7F6-9D968EAD3AE6}" type="presOf" srcId="{DAE896DA-0895-42CF-A05B-9923339ADB7F}" destId="{0AB272F7-5014-4F2B-98C5-BBE88BA61FB9}" srcOrd="0" destOrd="0" presId="urn:microsoft.com/office/officeart/2005/8/layout/radial2"/>
    <dgm:cxn modelId="{7C59DDFF-0871-4B66-AEEA-68443EC9EB57}" type="presOf" srcId="{193E8101-099E-4679-BE9A-D0F601F6C579}" destId="{CAC9AF25-62E7-48C2-8E9D-38887096276C}" srcOrd="0" destOrd="0" presId="urn:microsoft.com/office/officeart/2005/8/layout/radial2"/>
    <dgm:cxn modelId="{E827A7B4-59B9-44EE-A00B-4250A186E50F}" type="presOf" srcId="{EE83FEA8-9B69-48F5-AD50-51B4A7AF0717}" destId="{834D05E6-B772-49E7-A692-672D293589DA}" srcOrd="0" destOrd="0" presId="urn:microsoft.com/office/officeart/2005/8/layout/radial2"/>
    <dgm:cxn modelId="{0FD1DCC3-F428-4133-A823-914B26A524C6}" srcId="{193E8101-099E-4679-BE9A-D0F601F6C579}" destId="{DAE896DA-0895-42CF-A05B-9923339ADB7F}" srcOrd="2" destOrd="0" parTransId="{5782DC31-4459-411B-84FD-C71F9F6A04A2}" sibTransId="{A9663066-E860-457B-896A-1207DD19A284}"/>
    <dgm:cxn modelId="{62BC2A48-144B-48A2-B474-CAA792603C43}" srcId="{193E8101-099E-4679-BE9A-D0F601F6C579}" destId="{BB5A36D9-5175-4E61-A7C7-E6050E3FFE2A}" srcOrd="0" destOrd="0" parTransId="{EE83FEA8-9B69-48F5-AD50-51B4A7AF0717}" sibTransId="{97C3E0C4-2136-4ECE-98AF-640C314CB845}"/>
    <dgm:cxn modelId="{878FC00E-813A-4EDF-BB8B-8936FD62D4E6}" type="presParOf" srcId="{CAC9AF25-62E7-48C2-8E9D-38887096276C}" destId="{AB44AACC-6F7B-4933-88F7-4EDC307828AA}" srcOrd="0" destOrd="0" presId="urn:microsoft.com/office/officeart/2005/8/layout/radial2"/>
    <dgm:cxn modelId="{C069CBC6-8017-433E-81C2-542ACABD513B}" type="presParOf" srcId="{AB44AACC-6F7B-4933-88F7-4EDC307828AA}" destId="{9075B8DF-D726-4B0B-A151-AE733885964C}" srcOrd="0" destOrd="0" presId="urn:microsoft.com/office/officeart/2005/8/layout/radial2"/>
    <dgm:cxn modelId="{F4B8CC5A-A0E2-4DF3-92FB-08CD4ED95738}" type="presParOf" srcId="{9075B8DF-D726-4B0B-A151-AE733885964C}" destId="{D1B531C6-2ACC-4439-871A-95C912348269}" srcOrd="0" destOrd="0" presId="urn:microsoft.com/office/officeart/2005/8/layout/radial2"/>
    <dgm:cxn modelId="{C05E44C6-CB5F-4076-8947-88C93AB822C5}" type="presParOf" srcId="{9075B8DF-D726-4B0B-A151-AE733885964C}" destId="{2D6738B6-1A00-4709-92C8-F95F34101A9C}" srcOrd="1" destOrd="0" presId="urn:microsoft.com/office/officeart/2005/8/layout/radial2"/>
    <dgm:cxn modelId="{FB6D916E-7D2F-4A8F-942E-303C7C9A7049}" type="presParOf" srcId="{AB44AACC-6F7B-4933-88F7-4EDC307828AA}" destId="{834D05E6-B772-49E7-A692-672D293589DA}" srcOrd="1" destOrd="0" presId="urn:microsoft.com/office/officeart/2005/8/layout/radial2"/>
    <dgm:cxn modelId="{525163CF-F5DA-4D3C-A54F-FACE748B0A9C}" type="presParOf" srcId="{AB44AACC-6F7B-4933-88F7-4EDC307828AA}" destId="{DB04B54D-28BB-45FC-AC30-9D246E18C27D}" srcOrd="2" destOrd="0" presId="urn:microsoft.com/office/officeart/2005/8/layout/radial2"/>
    <dgm:cxn modelId="{2FB7BAA0-0CF6-4CAC-B263-F42E620DCC5E}" type="presParOf" srcId="{DB04B54D-28BB-45FC-AC30-9D246E18C27D}" destId="{A93B15CC-E3BD-4090-966A-24F7260CAD10}" srcOrd="0" destOrd="0" presId="urn:microsoft.com/office/officeart/2005/8/layout/radial2"/>
    <dgm:cxn modelId="{D70EE456-3275-48E4-B3B2-2C21116FA1A8}" type="presParOf" srcId="{DB04B54D-28BB-45FC-AC30-9D246E18C27D}" destId="{EA14BAB5-59D0-4CCE-B40E-A7A796490F4B}" srcOrd="1" destOrd="0" presId="urn:microsoft.com/office/officeart/2005/8/layout/radial2"/>
    <dgm:cxn modelId="{0D3D3A2E-FEB5-42A5-8658-5D53EB4A4C4E}" type="presParOf" srcId="{AB44AACC-6F7B-4933-88F7-4EDC307828AA}" destId="{7CA0B328-1467-4EA1-8282-844AC6606EA6}" srcOrd="3" destOrd="0" presId="urn:microsoft.com/office/officeart/2005/8/layout/radial2"/>
    <dgm:cxn modelId="{E8E17FDB-1F8C-462D-8D02-FD46E22017AC}" type="presParOf" srcId="{AB44AACC-6F7B-4933-88F7-4EDC307828AA}" destId="{B1AC1F9C-9FED-4A92-9728-CC30A0E3A815}" srcOrd="4" destOrd="0" presId="urn:microsoft.com/office/officeart/2005/8/layout/radial2"/>
    <dgm:cxn modelId="{900AFF76-EF0E-4FD8-A7B1-5DCF6BC575C8}" type="presParOf" srcId="{B1AC1F9C-9FED-4A92-9728-CC30A0E3A815}" destId="{9C954AB5-5B41-423D-9B92-7567DA577DDF}" srcOrd="0" destOrd="0" presId="urn:microsoft.com/office/officeart/2005/8/layout/radial2"/>
    <dgm:cxn modelId="{F9648BF7-1D13-49F0-B87E-E0C7C8F2BFB4}" type="presParOf" srcId="{B1AC1F9C-9FED-4A92-9728-CC30A0E3A815}" destId="{D18D9FBA-D734-4EDF-83F4-F6D34198AFB8}" srcOrd="1" destOrd="0" presId="urn:microsoft.com/office/officeart/2005/8/layout/radial2"/>
    <dgm:cxn modelId="{54F64D52-B2D6-409A-8AF3-567999BD7D41}" type="presParOf" srcId="{AB44AACC-6F7B-4933-88F7-4EDC307828AA}" destId="{9A9ACB02-B2D5-49E8-B6FD-E8A4AC2974D2}" srcOrd="5" destOrd="0" presId="urn:microsoft.com/office/officeart/2005/8/layout/radial2"/>
    <dgm:cxn modelId="{132ECF7C-236C-4D4F-802F-F073296F2047}" type="presParOf" srcId="{AB44AACC-6F7B-4933-88F7-4EDC307828AA}" destId="{917B15F8-8B80-47EA-B4F4-741FF85CA327}" srcOrd="6" destOrd="0" presId="urn:microsoft.com/office/officeart/2005/8/layout/radial2"/>
    <dgm:cxn modelId="{F1D6F8E4-86EF-4DFF-8D6D-F7166CE8821B}" type="presParOf" srcId="{917B15F8-8B80-47EA-B4F4-741FF85CA327}" destId="{0AB272F7-5014-4F2B-98C5-BBE88BA61FB9}" srcOrd="0" destOrd="0" presId="urn:microsoft.com/office/officeart/2005/8/layout/radial2"/>
    <dgm:cxn modelId="{EB390D04-6C39-4EEB-962C-D32F0807522F}" type="presParOf" srcId="{917B15F8-8B80-47EA-B4F4-741FF85CA327}" destId="{F5A17C25-8C5C-4F60-8BB6-6FFFD35F2A6F}" srcOrd="1" destOrd="0" presId="urn:microsoft.com/office/officeart/2005/8/layout/radial2"/>
    <dgm:cxn modelId="{26C02D0D-1C20-4428-A62B-1BE846FCA735}" type="presParOf" srcId="{AB44AACC-6F7B-4933-88F7-4EDC307828AA}" destId="{38584BFC-393E-49B6-861A-68EFD65D3811}" srcOrd="7" destOrd="0" presId="urn:microsoft.com/office/officeart/2005/8/layout/radial2"/>
    <dgm:cxn modelId="{5E3F1FD9-E4D7-444B-B50D-63298D2AF2C9}" type="presParOf" srcId="{AB44AACC-6F7B-4933-88F7-4EDC307828AA}" destId="{FBFF5683-1EAF-4D2A-9D56-9A0FDD8F477C}" srcOrd="8" destOrd="0" presId="urn:microsoft.com/office/officeart/2005/8/layout/radial2"/>
    <dgm:cxn modelId="{61A321BC-0AC3-4015-9E60-C6B689422AF2}" type="presParOf" srcId="{FBFF5683-1EAF-4D2A-9D56-9A0FDD8F477C}" destId="{8AE63FB4-531A-4E6C-AFF1-6E4F1487E638}" srcOrd="0" destOrd="0" presId="urn:microsoft.com/office/officeart/2005/8/layout/radial2"/>
    <dgm:cxn modelId="{697B5799-AAF2-4D7D-A53F-07406FC0B818}" type="presParOf" srcId="{FBFF5683-1EAF-4D2A-9D56-9A0FDD8F477C}" destId="{17EC1970-4320-424D-861F-0ED6F49F4E1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FDDE4-AD3D-4D0E-9772-6C90ECD315D9}">
      <dsp:nvSpPr>
        <dsp:cNvPr id="0" name=""/>
        <dsp:cNvSpPr/>
      </dsp:nvSpPr>
      <dsp:spPr>
        <a:xfrm rot="16200000">
          <a:off x="364620" y="-364620"/>
          <a:ext cx="1458480" cy="21877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課程綱要</a:t>
          </a:r>
          <a:endParaRPr lang="zh-TW" altLang="en-US" sz="2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0" y="0"/>
        <a:ext cx="2187720" cy="1093860"/>
      </dsp:txXfrm>
    </dsp:sp>
    <dsp:sp modelId="{10BF3F80-7A27-4664-9A9F-686F21AFB038}">
      <dsp:nvSpPr>
        <dsp:cNvPr id="0" name=""/>
        <dsp:cNvSpPr/>
      </dsp:nvSpPr>
      <dsp:spPr>
        <a:xfrm>
          <a:off x="2187720" y="0"/>
          <a:ext cx="2187720" cy="14584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教育思潮</a:t>
          </a:r>
          <a:endParaRPr lang="zh-TW" altLang="en-US" sz="2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7720" y="0"/>
        <a:ext cx="2187720" cy="1093860"/>
      </dsp:txXfrm>
    </dsp:sp>
    <dsp:sp modelId="{653E2D9B-1DDB-4346-A72E-925CA472A0E7}">
      <dsp:nvSpPr>
        <dsp:cNvPr id="0" name=""/>
        <dsp:cNvSpPr/>
      </dsp:nvSpPr>
      <dsp:spPr>
        <a:xfrm rot="10800000">
          <a:off x="0" y="1458480"/>
          <a:ext cx="2187720" cy="145848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學校特色</a:t>
          </a:r>
          <a:endParaRPr lang="zh-TW" altLang="en-US" sz="2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0" y="1823100"/>
        <a:ext cx="2187720" cy="1093860"/>
      </dsp:txXfrm>
    </dsp:sp>
    <dsp:sp modelId="{C530537D-93FF-400A-B582-5DC5B12D8E5D}">
      <dsp:nvSpPr>
        <dsp:cNvPr id="0" name=""/>
        <dsp:cNvSpPr/>
      </dsp:nvSpPr>
      <dsp:spPr>
        <a:xfrm rot="5400000">
          <a:off x="2552340" y="1093860"/>
          <a:ext cx="1458480" cy="21877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資訊競賽</a:t>
          </a:r>
          <a:endParaRPr lang="zh-TW" altLang="en-US" sz="21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187720" y="1823100"/>
        <a:ext cx="2187720" cy="1093860"/>
      </dsp:txXfrm>
    </dsp:sp>
    <dsp:sp modelId="{7F849FF8-FEE1-472D-83A4-41BCF9F1D41E}">
      <dsp:nvSpPr>
        <dsp:cNvPr id="0" name=""/>
        <dsp:cNvSpPr/>
      </dsp:nvSpPr>
      <dsp:spPr>
        <a:xfrm>
          <a:off x="1531404" y="1093860"/>
          <a:ext cx="1312632" cy="7292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資訊課程</a:t>
          </a:r>
          <a:endParaRPr lang="zh-TW" altLang="en-US" sz="2100" kern="1200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567003" y="1129459"/>
        <a:ext cx="1241434" cy="658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84BFC-393E-49B6-861A-68EFD65D3811}">
      <dsp:nvSpPr>
        <dsp:cNvPr id="0" name=""/>
        <dsp:cNvSpPr/>
      </dsp:nvSpPr>
      <dsp:spPr>
        <a:xfrm rot="3681673">
          <a:off x="4572185" y="3073593"/>
          <a:ext cx="808890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08890" y="1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ACB02-B2D5-49E8-B6FD-E8A4AC2974D2}">
      <dsp:nvSpPr>
        <dsp:cNvPr id="0" name=""/>
        <dsp:cNvSpPr/>
      </dsp:nvSpPr>
      <dsp:spPr>
        <a:xfrm rot="1311906">
          <a:off x="5015870" y="2491514"/>
          <a:ext cx="57887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78879" y="1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0B328-1467-4EA1-8282-844AC6606EA6}">
      <dsp:nvSpPr>
        <dsp:cNvPr id="0" name=""/>
        <dsp:cNvSpPr/>
      </dsp:nvSpPr>
      <dsp:spPr>
        <a:xfrm rot="20288094">
          <a:off x="5015870" y="1826976"/>
          <a:ext cx="578879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578879" y="1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D05E6-B772-49E7-A692-672D293589DA}">
      <dsp:nvSpPr>
        <dsp:cNvPr id="0" name=""/>
        <dsp:cNvSpPr/>
      </dsp:nvSpPr>
      <dsp:spPr>
        <a:xfrm rot="17918327">
          <a:off x="4572185" y="1244897"/>
          <a:ext cx="808890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808890" y="122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738B6-1A00-4709-92C8-F95F34101A9C}">
      <dsp:nvSpPr>
        <dsp:cNvPr id="0" name=""/>
        <dsp:cNvSpPr/>
      </dsp:nvSpPr>
      <dsp:spPr>
        <a:xfrm>
          <a:off x="3678190" y="1372409"/>
          <a:ext cx="1598237" cy="15982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B15CC-E3BD-4090-966A-24F7260CAD10}">
      <dsp:nvSpPr>
        <dsp:cNvPr id="0" name=""/>
        <dsp:cNvSpPr/>
      </dsp:nvSpPr>
      <dsp:spPr>
        <a:xfrm>
          <a:off x="4920808" y="1932"/>
          <a:ext cx="958942" cy="958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資訊人員組成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061242" y="142366"/>
        <a:ext cx="678074" cy="678074"/>
      </dsp:txXfrm>
    </dsp:sp>
    <dsp:sp modelId="{9C954AB5-5B41-423D-9B92-7567DA577DDF}">
      <dsp:nvSpPr>
        <dsp:cNvPr id="0" name=""/>
        <dsp:cNvSpPr/>
      </dsp:nvSpPr>
      <dsp:spPr>
        <a:xfrm>
          <a:off x="5539436" y="1073428"/>
          <a:ext cx="958942" cy="958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教師資訊素養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679870" y="1213862"/>
        <a:ext cx="678074" cy="678074"/>
      </dsp:txXfrm>
    </dsp:sp>
    <dsp:sp modelId="{0AB272F7-5014-4F2B-98C5-BBE88BA61FB9}">
      <dsp:nvSpPr>
        <dsp:cNvPr id="0" name=""/>
        <dsp:cNvSpPr/>
      </dsp:nvSpPr>
      <dsp:spPr>
        <a:xfrm>
          <a:off x="5539436" y="2310685"/>
          <a:ext cx="958942" cy="958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行政長官支援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679870" y="2451119"/>
        <a:ext cx="678074" cy="678074"/>
      </dsp:txXfrm>
    </dsp:sp>
    <dsp:sp modelId="{8AE63FB4-531A-4E6C-AFF1-6E4F1487E638}">
      <dsp:nvSpPr>
        <dsp:cNvPr id="0" name=""/>
        <dsp:cNvSpPr/>
      </dsp:nvSpPr>
      <dsp:spPr>
        <a:xfrm>
          <a:off x="4920808" y="3382181"/>
          <a:ext cx="958942" cy="9589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縱向課程規劃</a:t>
          </a:r>
          <a:endParaRPr 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061242" y="3522615"/>
        <a:ext cx="678074" cy="678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92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60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7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08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35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92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68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3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4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6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18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A16D-38B0-4D99-95CE-FFB96F736384}" type="datetimeFigureOut">
              <a:rPr lang="zh-TW" altLang="en-US" smtClean="0"/>
              <a:t>2018/10/11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4AF9-A44F-43B7-AA37-543FE2CF09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08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86" y="587828"/>
            <a:ext cx="8429625" cy="45243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 rot="21290103">
            <a:off x="-103682" y="4991396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資訊課程架構分</a:t>
            </a:r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享</a:t>
            </a: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2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1290103">
            <a:off x="-103682" y="4991396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資訊課程前世與今生</a:t>
            </a:r>
            <a:endParaRPr lang="zh-TW" altLang="en-US" sz="40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8941" y="2275635"/>
            <a:ext cx="28567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199X</a:t>
            </a:r>
            <a:endParaRPr lang="zh-TW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3378388" y="2659557"/>
            <a:ext cx="1136822" cy="43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759849" y="2229065"/>
            <a:ext cx="28567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200X</a:t>
            </a:r>
            <a:endParaRPr lang="zh-TW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7712987" y="2656232"/>
            <a:ext cx="1136822" cy="43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8946167" y="2229065"/>
            <a:ext cx="28567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201X</a:t>
            </a:r>
            <a:endParaRPr lang="zh-TW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49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1290103">
            <a:off x="-103682" y="4991396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資訊課程的規劃</a:t>
            </a:r>
            <a:endParaRPr lang="zh-TW" altLang="en-US" sz="40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0173" y="2467963"/>
            <a:ext cx="109233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只要我喜歡有什麼不可以</a:t>
            </a:r>
            <a:r>
              <a:rPr lang="en-US" altLang="zh-TW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8" name="Picture 4" descr="ãX png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955" y="1120797"/>
            <a:ext cx="5949530" cy="335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1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1290103">
            <a:off x="-103682" y="4991396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</a:t>
            </a:r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</a:t>
            </a:r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資訊課程的設計與參考</a:t>
            </a:r>
            <a:endParaRPr lang="zh-TW" altLang="en-US" sz="40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724043332"/>
              </p:ext>
            </p:extLst>
          </p:nvPr>
        </p:nvGraphicFramePr>
        <p:xfrm>
          <a:off x="3620199" y="1434517"/>
          <a:ext cx="4375441" cy="2916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1290103">
            <a:off x="-248308" y="5000632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社子</a:t>
            </a:r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資訊課程的今世</a:t>
            </a:r>
            <a:endParaRPr lang="zh-TW" altLang="en-US" sz="4000" b="1" spc="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089442"/>
              </p:ext>
            </p:extLst>
          </p:nvPr>
        </p:nvGraphicFramePr>
        <p:xfrm>
          <a:off x="270657" y="1487053"/>
          <a:ext cx="11591632" cy="214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954"/>
                <a:gridCol w="1448954"/>
                <a:gridCol w="1448954"/>
                <a:gridCol w="1448954"/>
                <a:gridCol w="1448954"/>
                <a:gridCol w="1448954"/>
                <a:gridCol w="1448954"/>
                <a:gridCol w="1448954"/>
              </a:tblGrid>
              <a:tr h="46424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三上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三下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四上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四下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五上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五下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六上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六下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7744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作業系統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文書處理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網際網路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簡報媒體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影像繪圖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程式設計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雲端應用程式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多媒體整合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9041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Win10 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IOS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EZGO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Word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Writer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Internet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和瀏覽器介紹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PowerPoint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endParaRPr lang="en-US" altLang="zh-TW" sz="16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Impress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Photocap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Scratch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Google</a:t>
                      </a: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雲端服務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畢業影片製作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270657" y="3941287"/>
            <a:ext cx="5492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樂高機器人 和 </a:t>
            </a:r>
            <a:r>
              <a:rPr lang="en-US" altLang="zh-TW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LinkIt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7697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6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1290103">
            <a:off x="-248308" y="5000632"/>
            <a:ext cx="12629562" cy="1356804"/>
          </a:xfrm>
          <a:prstGeom prst="rect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社子</a:t>
            </a:r>
            <a:r>
              <a:rPr lang="zh-TW" altLang="en-US" sz="4000" b="1" spc="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資訊課程的</a:t>
            </a:r>
            <a:r>
              <a:rPr lang="zh-TW" altLang="en-US" sz="4000" b="1" spc="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省思</a:t>
            </a:r>
          </a:p>
        </p:txBody>
      </p:sp>
      <p:sp>
        <p:nvSpPr>
          <p:cNvPr id="5" name="平行四邊形 4"/>
          <p:cNvSpPr/>
          <p:nvPr/>
        </p:nvSpPr>
        <p:spPr>
          <a:xfrm>
            <a:off x="-283740" y="0"/>
            <a:ext cx="3484140" cy="1175657"/>
          </a:xfrm>
          <a:prstGeom prst="parallelogram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 北 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 子 國 民 小 學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003956906"/>
              </p:ext>
            </p:extLst>
          </p:nvPr>
        </p:nvGraphicFramePr>
        <p:xfrm>
          <a:off x="387927" y="249382"/>
          <a:ext cx="11710877" cy="434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6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167</Words>
  <Application>Microsoft Office PowerPoint</Application>
  <PresentationFormat>寬螢幕</PresentationFormat>
  <Paragraphs>58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neonchiang</dc:creator>
  <cp:lastModifiedBy>neonchiang</cp:lastModifiedBy>
  <cp:revision>12</cp:revision>
  <dcterms:created xsi:type="dcterms:W3CDTF">2018-10-11T02:54:57Z</dcterms:created>
  <dcterms:modified xsi:type="dcterms:W3CDTF">2018-10-11T15:19:27Z</dcterms:modified>
</cp:coreProperties>
</file>