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855" r:id="rId2"/>
  </p:sldMasterIdLst>
  <p:notesMasterIdLst>
    <p:notesMasterId r:id="rId22"/>
  </p:notesMasterIdLst>
  <p:handoutMasterIdLst>
    <p:handoutMasterId r:id="rId23"/>
  </p:handoutMasterIdLst>
  <p:sldIdLst>
    <p:sldId id="614" r:id="rId3"/>
    <p:sldId id="726" r:id="rId4"/>
    <p:sldId id="745" r:id="rId5"/>
    <p:sldId id="756" r:id="rId6"/>
    <p:sldId id="727" r:id="rId7"/>
    <p:sldId id="757" r:id="rId8"/>
    <p:sldId id="758" r:id="rId9"/>
    <p:sldId id="729" r:id="rId10"/>
    <p:sldId id="732" r:id="rId11"/>
    <p:sldId id="759" r:id="rId12"/>
    <p:sldId id="742" r:id="rId13"/>
    <p:sldId id="743" r:id="rId14"/>
    <p:sldId id="762" r:id="rId15"/>
    <p:sldId id="761" r:id="rId16"/>
    <p:sldId id="763" r:id="rId17"/>
    <p:sldId id="765" r:id="rId18"/>
    <p:sldId id="766" r:id="rId19"/>
    <p:sldId id="768" r:id="rId20"/>
    <p:sldId id="767" r:id="rId2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0000"/>
    <a:srgbClr val="0000FF"/>
    <a:srgbClr val="FF0000"/>
    <a:srgbClr val="FF0066"/>
    <a:srgbClr val="FF6600"/>
    <a:srgbClr val="FFFFFF"/>
    <a:srgbClr val="FF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2" autoAdjust="0"/>
    <p:restoredTop sz="85714" autoAdjust="0"/>
  </p:normalViewPr>
  <p:slideViewPr>
    <p:cSldViewPr>
      <p:cViewPr varScale="1">
        <p:scale>
          <a:sx n="74" d="100"/>
          <a:sy n="74" d="100"/>
        </p:scale>
        <p:origin x="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7D349-9111-43A6-AB72-E833D902A10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5042A-5C56-408F-82E0-F443495B37FF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學習表現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18325F7-EA75-4B45-8F89-948ECFDFA41D}" type="parTrans" cxnId="{27D796B9-1013-45EB-987C-F1859FF61A0B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C854B3-A22D-4799-A891-6904D77E9E54}" type="sibTrans" cxnId="{27D796B9-1013-45EB-987C-F1859FF61A0B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EE4EF5F-41C2-46D8-9583-A5A6AAB38035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運算思維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7416D78-364B-4A74-B218-0AED6053792B}" type="parTrans" cxnId="{7B574AEC-0A5A-4C3D-AF6E-28B70AFAAF39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07BD91-5349-436F-A892-C891B023790F}" type="sibTrans" cxnId="{7B574AEC-0A5A-4C3D-AF6E-28B70AFAAF39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9B7ECC5-C609-4A11-B13A-6BC6614EFFB3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運算思維與問題解決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3806F2-A5CF-40BB-9187-2D3D010B4D9F}" type="parTrans" cxnId="{594318B3-1E73-498B-8D83-CC5F314F42E7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111F8CA-43D2-4775-BB60-B7D17D3DFAF1}" type="sibTrans" cxnId="{594318B3-1E73-498B-8D83-CC5F314F42E7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AD3BB6B-BDB7-4CD3-921C-167D87DC304B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資訊科技與合作共創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0C69149-86EA-48CE-969E-9AAEC31794B3}" type="parTrans" cxnId="{24D7DD8C-6A60-431A-B5F9-69796007A9B8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4A2A6D-14D3-4B1C-ACE2-060227889FED}" type="sibTrans" cxnId="{24D7DD8C-6A60-431A-B5F9-69796007A9B8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4E8652A-0945-46BB-BBB0-1AA3C5A2D1F4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設計思考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B503BD-F904-4819-ABE1-AFD9282DE7D5}" type="parTrans" cxnId="{C804EC9C-2CAF-4B44-A487-CB609E50A750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CB15F2-F25C-49C8-B7F6-24D42BB70179}" type="sibTrans" cxnId="{C804EC9C-2CAF-4B44-A487-CB609E50A750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DDBCF3-6DA0-4603-B352-04D90AD05F11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日常生活的科技知識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5BCDB3-32D9-4212-9492-1B8C78E0EEC9}" type="parTrans" cxnId="{444A204C-3977-41CF-B760-19BBDE578057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0A76D4-A427-4B98-B039-E4ED9D7ECFB7}" type="sibTrans" cxnId="{444A204C-3977-41CF-B760-19BBDE578057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EE8A20F-31CB-4A7D-B8FD-D29E52DA19B7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資訊科技</a:t>
          </a:r>
          <a:r>
            <a:rPr lang="zh-TW" altLang="en-US">
              <a:latin typeface="標楷體" panose="03000509000000000000" pitchFamily="65" charset="-120"/>
              <a:ea typeface="標楷體" panose="03000509000000000000" pitchFamily="65" charset="-120"/>
            </a:rPr>
            <a:t>與溝通表達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D4054B-C404-4052-87FC-E6516791B1FC}" type="parTrans" cxnId="{7B69EA6D-01F2-4948-AA6E-44C868966C6D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AA1F5BF-3669-4FEF-9CD4-718B304EBBD5}" type="sibTrans" cxnId="{7B69EA6D-01F2-4948-AA6E-44C868966C6D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FB96F6C-26B5-46A6-84DA-C03619D16716}">
      <dgm:prSet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資訊科技使用態度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F190E36-DDD4-46E8-9487-24E0EFE7E2D6}" type="parTrans" cxnId="{9937801F-5D7D-4020-B804-ACB005257A48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89035D-84DC-4757-BE9D-383CB4B25533}" type="sibTrans" cxnId="{9937801F-5D7D-4020-B804-ACB005257A48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ADB480-EB96-4851-9BCA-1D59C26E41AC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日常科技的使用態度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F32AF7-E479-4F1C-858F-B52C4A8D2B5B}" type="parTrans" cxnId="{5B52AE18-7BA3-4AD4-A951-FA047D7F8757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2735BF-25F8-4F37-A991-67918A1D68CD}" type="sibTrans" cxnId="{5B52AE18-7BA3-4AD4-A951-FA047D7F8757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C55BD0C-7B34-476A-AB90-C91FCF3B6CB7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日常科技的操作技能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63762DC-7A1A-4722-A1AD-A8AD6A2D83D3}" type="parTrans" cxnId="{BF7E1C66-3BAA-4091-B332-385021B6885D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69DEE1-E4E0-4CAE-9609-4215E929944B}" type="sibTrans" cxnId="{BF7E1C66-3BAA-4091-B332-385021B6885D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9BA66A-7A87-4B27-81AD-9C94B7789D77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科技實作的統合能力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BFA076-37EF-40EB-8EC5-1D9E7434FBEC}" type="parTrans" cxnId="{A3DA5774-236F-42E3-852A-1D520C689DED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703975-AC20-4845-BCA4-5863E9399B6B}" type="sibTrans" cxnId="{A3DA5774-236F-42E3-852A-1D520C689DED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12D690-8A3D-45F3-86AF-4B269E4382F4}" type="pres">
      <dgm:prSet presAssocID="{3B07D349-9111-43A6-AB72-E833D902A1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94719E-212A-4B8D-8E9C-D28EF5F4C50E}" type="pres">
      <dgm:prSet presAssocID="{3A95042A-5C56-408F-82E0-F443495B37FF}" presName="vertOne" presStyleCnt="0"/>
      <dgm:spPr/>
    </dgm:pt>
    <dgm:pt modelId="{E514275A-1004-4EA0-AE1A-918A4D2045B3}" type="pres">
      <dgm:prSet presAssocID="{3A95042A-5C56-408F-82E0-F443495B37FF}" presName="txOne" presStyleLbl="node0" presStyleIdx="0" presStyleCnt="1">
        <dgm:presLayoutVars>
          <dgm:chPref val="3"/>
        </dgm:presLayoutVars>
      </dgm:prSet>
      <dgm:spPr/>
    </dgm:pt>
    <dgm:pt modelId="{4E5E0CCF-44D7-4F22-9D30-C0F895E9827D}" type="pres">
      <dgm:prSet presAssocID="{3A95042A-5C56-408F-82E0-F443495B37FF}" presName="parTransOne" presStyleCnt="0"/>
      <dgm:spPr/>
    </dgm:pt>
    <dgm:pt modelId="{F2054E7D-F63F-4AB1-B881-28913C97A36F}" type="pres">
      <dgm:prSet presAssocID="{3A95042A-5C56-408F-82E0-F443495B37FF}" presName="horzOne" presStyleCnt="0"/>
      <dgm:spPr/>
    </dgm:pt>
    <dgm:pt modelId="{98D4A1BB-B436-4AEF-B3E0-B822380A1A22}" type="pres">
      <dgm:prSet presAssocID="{EEE4EF5F-41C2-46D8-9583-A5A6AAB38035}" presName="vertTwo" presStyleCnt="0"/>
      <dgm:spPr/>
    </dgm:pt>
    <dgm:pt modelId="{A7A0D305-BA68-4B2A-8A3F-3828B6BA69C0}" type="pres">
      <dgm:prSet presAssocID="{EEE4EF5F-41C2-46D8-9583-A5A6AAB38035}" presName="txTwo" presStyleLbl="node2" presStyleIdx="0" presStyleCnt="2">
        <dgm:presLayoutVars>
          <dgm:chPref val="3"/>
        </dgm:presLayoutVars>
      </dgm:prSet>
      <dgm:spPr/>
    </dgm:pt>
    <dgm:pt modelId="{173947BC-359F-438C-813A-3D1579629D39}" type="pres">
      <dgm:prSet presAssocID="{EEE4EF5F-41C2-46D8-9583-A5A6AAB38035}" presName="parTransTwo" presStyleCnt="0"/>
      <dgm:spPr/>
    </dgm:pt>
    <dgm:pt modelId="{720F0189-CDE1-4213-BF71-9B22E5725209}" type="pres">
      <dgm:prSet presAssocID="{EEE4EF5F-41C2-46D8-9583-A5A6AAB38035}" presName="horzTwo" presStyleCnt="0"/>
      <dgm:spPr/>
    </dgm:pt>
    <dgm:pt modelId="{7DEBC476-0331-490A-9D7E-6E922DE2CA13}" type="pres">
      <dgm:prSet presAssocID="{F9B7ECC5-C609-4A11-B13A-6BC6614EFFB3}" presName="vertThree" presStyleCnt="0"/>
      <dgm:spPr/>
    </dgm:pt>
    <dgm:pt modelId="{C248FA04-C139-45CB-B1E9-9CB3BED1E84B}" type="pres">
      <dgm:prSet presAssocID="{F9B7ECC5-C609-4A11-B13A-6BC6614EFFB3}" presName="txThree" presStyleLbl="node3" presStyleIdx="0" presStyleCnt="8">
        <dgm:presLayoutVars>
          <dgm:chPref val="3"/>
        </dgm:presLayoutVars>
      </dgm:prSet>
      <dgm:spPr/>
    </dgm:pt>
    <dgm:pt modelId="{9D48B17E-9E8F-4CC0-ADF4-403051A131D4}" type="pres">
      <dgm:prSet presAssocID="{F9B7ECC5-C609-4A11-B13A-6BC6614EFFB3}" presName="horzThree" presStyleCnt="0"/>
      <dgm:spPr/>
    </dgm:pt>
    <dgm:pt modelId="{EBBD80BE-C3FD-4D33-BEDD-1E188ACD33DB}" type="pres">
      <dgm:prSet presAssocID="{6111F8CA-43D2-4775-BB60-B7D17D3DFAF1}" presName="sibSpaceThree" presStyleCnt="0"/>
      <dgm:spPr/>
    </dgm:pt>
    <dgm:pt modelId="{45AC3A3E-3C72-4893-96FB-09CF13E9BDC9}" type="pres">
      <dgm:prSet presAssocID="{AAD3BB6B-BDB7-4CD3-921C-167D87DC304B}" presName="vertThree" presStyleCnt="0"/>
      <dgm:spPr/>
    </dgm:pt>
    <dgm:pt modelId="{AC741BC1-56AD-489C-9FAC-52FDC3241DA9}" type="pres">
      <dgm:prSet presAssocID="{AAD3BB6B-BDB7-4CD3-921C-167D87DC304B}" presName="txThree" presStyleLbl="node3" presStyleIdx="1" presStyleCnt="8">
        <dgm:presLayoutVars>
          <dgm:chPref val="3"/>
        </dgm:presLayoutVars>
      </dgm:prSet>
      <dgm:spPr/>
    </dgm:pt>
    <dgm:pt modelId="{9F504BB0-CF57-41C6-8170-C0E31E733D0A}" type="pres">
      <dgm:prSet presAssocID="{AAD3BB6B-BDB7-4CD3-921C-167D87DC304B}" presName="horzThree" presStyleCnt="0"/>
      <dgm:spPr/>
    </dgm:pt>
    <dgm:pt modelId="{D6C14BEB-78B8-425B-93D7-8B2BAEC0EDF2}" type="pres">
      <dgm:prSet presAssocID="{C24A2A6D-14D3-4B1C-ACE2-060227889FED}" presName="sibSpaceThree" presStyleCnt="0"/>
      <dgm:spPr/>
    </dgm:pt>
    <dgm:pt modelId="{6C684800-85AC-4BE1-8065-13DA4C6518B5}" type="pres">
      <dgm:prSet presAssocID="{6EE8A20F-31CB-4A7D-B8FD-D29E52DA19B7}" presName="vertThree" presStyleCnt="0"/>
      <dgm:spPr/>
    </dgm:pt>
    <dgm:pt modelId="{58332E36-6121-47ED-95C0-1B9DA5A59277}" type="pres">
      <dgm:prSet presAssocID="{6EE8A20F-31CB-4A7D-B8FD-D29E52DA19B7}" presName="txThree" presStyleLbl="node3" presStyleIdx="2" presStyleCnt="8">
        <dgm:presLayoutVars>
          <dgm:chPref val="3"/>
        </dgm:presLayoutVars>
      </dgm:prSet>
      <dgm:spPr/>
    </dgm:pt>
    <dgm:pt modelId="{38993CA8-1565-4F77-AD04-165BEF5A6356}" type="pres">
      <dgm:prSet presAssocID="{6EE8A20F-31CB-4A7D-B8FD-D29E52DA19B7}" presName="horzThree" presStyleCnt="0"/>
      <dgm:spPr/>
    </dgm:pt>
    <dgm:pt modelId="{19430259-2104-42FD-9936-2F96B08DBB37}" type="pres">
      <dgm:prSet presAssocID="{AAA1F5BF-3669-4FEF-9CD4-718B304EBBD5}" presName="sibSpaceThree" presStyleCnt="0"/>
      <dgm:spPr/>
    </dgm:pt>
    <dgm:pt modelId="{3481E1B0-3DAF-4DFD-AD4C-33B4E40370EA}" type="pres">
      <dgm:prSet presAssocID="{AFB96F6C-26B5-46A6-84DA-C03619D16716}" presName="vertThree" presStyleCnt="0"/>
      <dgm:spPr/>
    </dgm:pt>
    <dgm:pt modelId="{286E7681-29F3-4D95-9105-165BDCE5C78B}" type="pres">
      <dgm:prSet presAssocID="{AFB96F6C-26B5-46A6-84DA-C03619D16716}" presName="txThree" presStyleLbl="node3" presStyleIdx="3" presStyleCnt="8">
        <dgm:presLayoutVars>
          <dgm:chPref val="3"/>
        </dgm:presLayoutVars>
      </dgm:prSet>
      <dgm:spPr/>
    </dgm:pt>
    <dgm:pt modelId="{509B6BA3-DF93-4771-B106-803E90F1C57D}" type="pres">
      <dgm:prSet presAssocID="{AFB96F6C-26B5-46A6-84DA-C03619D16716}" presName="horzThree" presStyleCnt="0"/>
      <dgm:spPr/>
    </dgm:pt>
    <dgm:pt modelId="{877BACB9-E7C4-4FB8-8B24-036CD9B777E8}" type="pres">
      <dgm:prSet presAssocID="{ED07BD91-5349-436F-A892-C891B023790F}" presName="sibSpaceTwo" presStyleCnt="0"/>
      <dgm:spPr/>
    </dgm:pt>
    <dgm:pt modelId="{51BE734A-64C9-4A25-8A06-D0D7FCD50D6E}" type="pres">
      <dgm:prSet presAssocID="{94E8652A-0945-46BB-BBB0-1AA3C5A2D1F4}" presName="vertTwo" presStyleCnt="0"/>
      <dgm:spPr/>
    </dgm:pt>
    <dgm:pt modelId="{A45C1913-431A-49A0-993A-A95A3F9D4CF4}" type="pres">
      <dgm:prSet presAssocID="{94E8652A-0945-46BB-BBB0-1AA3C5A2D1F4}" presName="txTwo" presStyleLbl="node2" presStyleIdx="1" presStyleCnt="2">
        <dgm:presLayoutVars>
          <dgm:chPref val="3"/>
        </dgm:presLayoutVars>
      </dgm:prSet>
      <dgm:spPr/>
    </dgm:pt>
    <dgm:pt modelId="{57BA98CC-1F57-457D-AE44-80FDED76DD5E}" type="pres">
      <dgm:prSet presAssocID="{94E8652A-0945-46BB-BBB0-1AA3C5A2D1F4}" presName="parTransTwo" presStyleCnt="0"/>
      <dgm:spPr/>
    </dgm:pt>
    <dgm:pt modelId="{330D0C0B-9E1E-48CF-90CE-EC40AD949B15}" type="pres">
      <dgm:prSet presAssocID="{94E8652A-0945-46BB-BBB0-1AA3C5A2D1F4}" presName="horzTwo" presStyleCnt="0"/>
      <dgm:spPr/>
    </dgm:pt>
    <dgm:pt modelId="{3DEA20BA-5713-4738-BF25-0B1EFDD7A07E}" type="pres">
      <dgm:prSet presAssocID="{7DDDBCF3-6DA0-4603-B352-04D90AD05F11}" presName="vertThree" presStyleCnt="0"/>
      <dgm:spPr/>
    </dgm:pt>
    <dgm:pt modelId="{F8C2DFD9-233F-4171-AFA2-9B0E88A0EA7E}" type="pres">
      <dgm:prSet presAssocID="{7DDDBCF3-6DA0-4603-B352-04D90AD05F11}" presName="txThree" presStyleLbl="node3" presStyleIdx="4" presStyleCnt="8">
        <dgm:presLayoutVars>
          <dgm:chPref val="3"/>
        </dgm:presLayoutVars>
      </dgm:prSet>
      <dgm:spPr/>
    </dgm:pt>
    <dgm:pt modelId="{D8C02B93-394C-4ACC-A0CE-DA0665518236}" type="pres">
      <dgm:prSet presAssocID="{7DDDBCF3-6DA0-4603-B352-04D90AD05F11}" presName="horzThree" presStyleCnt="0"/>
      <dgm:spPr/>
    </dgm:pt>
    <dgm:pt modelId="{5AEB89ED-85DC-46F5-A0F4-412D3C9CC591}" type="pres">
      <dgm:prSet presAssocID="{8A0A76D4-A427-4B98-B039-E4ED9D7ECFB7}" presName="sibSpaceThree" presStyleCnt="0"/>
      <dgm:spPr/>
    </dgm:pt>
    <dgm:pt modelId="{D207503D-F04F-4715-B9BD-83BD9FA44CB6}" type="pres">
      <dgm:prSet presAssocID="{D3ADB480-EB96-4851-9BCA-1D59C26E41AC}" presName="vertThree" presStyleCnt="0"/>
      <dgm:spPr/>
    </dgm:pt>
    <dgm:pt modelId="{C4C096AE-8D2B-4E4C-A622-63CC0FD82D2E}" type="pres">
      <dgm:prSet presAssocID="{D3ADB480-EB96-4851-9BCA-1D59C26E41AC}" presName="txThree" presStyleLbl="node3" presStyleIdx="5" presStyleCnt="8">
        <dgm:presLayoutVars>
          <dgm:chPref val="3"/>
        </dgm:presLayoutVars>
      </dgm:prSet>
      <dgm:spPr/>
    </dgm:pt>
    <dgm:pt modelId="{DE7CA63F-1A0E-4FFC-89E6-989EE905A526}" type="pres">
      <dgm:prSet presAssocID="{D3ADB480-EB96-4851-9BCA-1D59C26E41AC}" presName="horzThree" presStyleCnt="0"/>
      <dgm:spPr/>
    </dgm:pt>
    <dgm:pt modelId="{74AB5A19-B38B-4644-A573-3355E25516A5}" type="pres">
      <dgm:prSet presAssocID="{772735BF-25F8-4F37-A991-67918A1D68CD}" presName="sibSpaceThree" presStyleCnt="0"/>
      <dgm:spPr/>
    </dgm:pt>
    <dgm:pt modelId="{753B933C-A214-475A-A74F-1666F7AC340B}" type="pres">
      <dgm:prSet presAssocID="{7C55BD0C-7B34-476A-AB90-C91FCF3B6CB7}" presName="vertThree" presStyleCnt="0"/>
      <dgm:spPr/>
    </dgm:pt>
    <dgm:pt modelId="{625FD5F7-E086-4233-95CD-7245AF0D58C6}" type="pres">
      <dgm:prSet presAssocID="{7C55BD0C-7B34-476A-AB90-C91FCF3B6CB7}" presName="txThree" presStyleLbl="node3" presStyleIdx="6" presStyleCnt="8">
        <dgm:presLayoutVars>
          <dgm:chPref val="3"/>
        </dgm:presLayoutVars>
      </dgm:prSet>
      <dgm:spPr/>
    </dgm:pt>
    <dgm:pt modelId="{E95C9EBA-349F-4F31-9F54-CB7E7259E967}" type="pres">
      <dgm:prSet presAssocID="{7C55BD0C-7B34-476A-AB90-C91FCF3B6CB7}" presName="horzThree" presStyleCnt="0"/>
      <dgm:spPr/>
    </dgm:pt>
    <dgm:pt modelId="{DBAEC6B4-FD64-437A-8950-CD80EDD56208}" type="pres">
      <dgm:prSet presAssocID="{F169DEE1-E4E0-4CAE-9609-4215E929944B}" presName="sibSpaceThree" presStyleCnt="0"/>
      <dgm:spPr/>
    </dgm:pt>
    <dgm:pt modelId="{F0001371-45DE-4F93-A008-36FE20D888F1}" type="pres">
      <dgm:prSet presAssocID="{5A9BA66A-7A87-4B27-81AD-9C94B7789D77}" presName="vertThree" presStyleCnt="0"/>
      <dgm:spPr/>
    </dgm:pt>
    <dgm:pt modelId="{085C6B45-1C2F-4B9F-A0CA-B1712D374E07}" type="pres">
      <dgm:prSet presAssocID="{5A9BA66A-7A87-4B27-81AD-9C94B7789D77}" presName="txThree" presStyleLbl="node3" presStyleIdx="7" presStyleCnt="8">
        <dgm:presLayoutVars>
          <dgm:chPref val="3"/>
        </dgm:presLayoutVars>
      </dgm:prSet>
      <dgm:spPr/>
    </dgm:pt>
    <dgm:pt modelId="{A0E0EACA-3327-448C-B29C-8AD5950EB225}" type="pres">
      <dgm:prSet presAssocID="{5A9BA66A-7A87-4B27-81AD-9C94B7789D77}" presName="horzThree" presStyleCnt="0"/>
      <dgm:spPr/>
    </dgm:pt>
  </dgm:ptLst>
  <dgm:cxnLst>
    <dgm:cxn modelId="{5B52AE18-7BA3-4AD4-A951-FA047D7F8757}" srcId="{94E8652A-0945-46BB-BBB0-1AA3C5A2D1F4}" destId="{D3ADB480-EB96-4851-9BCA-1D59C26E41AC}" srcOrd="1" destOrd="0" parTransId="{88F32AF7-E479-4F1C-858F-B52C4A8D2B5B}" sibTransId="{772735BF-25F8-4F37-A991-67918A1D68CD}"/>
    <dgm:cxn modelId="{8941C81B-66D9-4E11-AB94-2A32DD35CAF5}" type="presOf" srcId="{D3ADB480-EB96-4851-9BCA-1D59C26E41AC}" destId="{C4C096AE-8D2B-4E4C-A622-63CC0FD82D2E}" srcOrd="0" destOrd="0" presId="urn:microsoft.com/office/officeart/2005/8/layout/hierarchy4"/>
    <dgm:cxn modelId="{9937801F-5D7D-4020-B804-ACB005257A48}" srcId="{EEE4EF5F-41C2-46D8-9583-A5A6AAB38035}" destId="{AFB96F6C-26B5-46A6-84DA-C03619D16716}" srcOrd="3" destOrd="0" parTransId="{DF190E36-DDD4-46E8-9487-24E0EFE7E2D6}" sibTransId="{A789035D-84DC-4757-BE9D-383CB4B25533}"/>
    <dgm:cxn modelId="{5131CD2F-390B-49D9-97C3-D894E286D398}" type="presOf" srcId="{7C55BD0C-7B34-476A-AB90-C91FCF3B6CB7}" destId="{625FD5F7-E086-4233-95CD-7245AF0D58C6}" srcOrd="0" destOrd="0" presId="urn:microsoft.com/office/officeart/2005/8/layout/hierarchy4"/>
    <dgm:cxn modelId="{BF7E1C66-3BAA-4091-B332-385021B6885D}" srcId="{94E8652A-0945-46BB-BBB0-1AA3C5A2D1F4}" destId="{7C55BD0C-7B34-476A-AB90-C91FCF3B6CB7}" srcOrd="2" destOrd="0" parTransId="{963762DC-7A1A-4722-A1AD-A8AD6A2D83D3}" sibTransId="{F169DEE1-E4E0-4CAE-9609-4215E929944B}"/>
    <dgm:cxn modelId="{444A204C-3977-41CF-B760-19BBDE578057}" srcId="{94E8652A-0945-46BB-BBB0-1AA3C5A2D1F4}" destId="{7DDDBCF3-6DA0-4603-B352-04D90AD05F11}" srcOrd="0" destOrd="0" parTransId="{BD5BCDB3-32D9-4212-9492-1B8C78E0EEC9}" sibTransId="{8A0A76D4-A427-4B98-B039-E4ED9D7ECFB7}"/>
    <dgm:cxn modelId="{7B69EA6D-01F2-4948-AA6E-44C868966C6D}" srcId="{EEE4EF5F-41C2-46D8-9583-A5A6AAB38035}" destId="{6EE8A20F-31CB-4A7D-B8FD-D29E52DA19B7}" srcOrd="2" destOrd="0" parTransId="{DAD4054B-C404-4052-87FC-E6516791B1FC}" sibTransId="{AAA1F5BF-3669-4FEF-9CD4-718B304EBBD5}"/>
    <dgm:cxn modelId="{5850334E-2A1A-4C8F-A563-7C791BFCFCAA}" type="presOf" srcId="{94E8652A-0945-46BB-BBB0-1AA3C5A2D1F4}" destId="{A45C1913-431A-49A0-993A-A95A3F9D4CF4}" srcOrd="0" destOrd="0" presId="urn:microsoft.com/office/officeart/2005/8/layout/hierarchy4"/>
    <dgm:cxn modelId="{A3DA5774-236F-42E3-852A-1D520C689DED}" srcId="{94E8652A-0945-46BB-BBB0-1AA3C5A2D1F4}" destId="{5A9BA66A-7A87-4B27-81AD-9C94B7789D77}" srcOrd="3" destOrd="0" parTransId="{29BFA076-37EF-40EB-8EC5-1D9E7434FBEC}" sibTransId="{4A703975-AC20-4845-BCA4-5863E9399B6B}"/>
    <dgm:cxn modelId="{AEA22177-EE8C-419E-88C2-9C30AFEDFB59}" type="presOf" srcId="{3B07D349-9111-43A6-AB72-E833D902A108}" destId="{D012D690-8A3D-45F3-86AF-4B269E4382F4}" srcOrd="0" destOrd="0" presId="urn:microsoft.com/office/officeart/2005/8/layout/hierarchy4"/>
    <dgm:cxn modelId="{B2669A7F-979F-41FE-BF41-0C9C5DA6DDEA}" type="presOf" srcId="{AFB96F6C-26B5-46A6-84DA-C03619D16716}" destId="{286E7681-29F3-4D95-9105-165BDCE5C78B}" srcOrd="0" destOrd="0" presId="urn:microsoft.com/office/officeart/2005/8/layout/hierarchy4"/>
    <dgm:cxn modelId="{80C07F83-AD38-4EB5-8B8A-D2C63D40D1E8}" type="presOf" srcId="{5A9BA66A-7A87-4B27-81AD-9C94B7789D77}" destId="{085C6B45-1C2F-4B9F-A0CA-B1712D374E07}" srcOrd="0" destOrd="0" presId="urn:microsoft.com/office/officeart/2005/8/layout/hierarchy4"/>
    <dgm:cxn modelId="{0593A988-FF61-4798-8804-F9F41D0EFFC9}" type="presOf" srcId="{F9B7ECC5-C609-4A11-B13A-6BC6614EFFB3}" destId="{C248FA04-C139-45CB-B1E9-9CB3BED1E84B}" srcOrd="0" destOrd="0" presId="urn:microsoft.com/office/officeart/2005/8/layout/hierarchy4"/>
    <dgm:cxn modelId="{24D7DD8C-6A60-431A-B5F9-69796007A9B8}" srcId="{EEE4EF5F-41C2-46D8-9583-A5A6AAB38035}" destId="{AAD3BB6B-BDB7-4CD3-921C-167D87DC304B}" srcOrd="1" destOrd="0" parTransId="{40C69149-86EA-48CE-969E-9AAEC31794B3}" sibTransId="{C24A2A6D-14D3-4B1C-ACE2-060227889FED}"/>
    <dgm:cxn modelId="{593B369C-B149-4E91-9286-E6E5DD260077}" type="presOf" srcId="{AAD3BB6B-BDB7-4CD3-921C-167D87DC304B}" destId="{AC741BC1-56AD-489C-9FAC-52FDC3241DA9}" srcOrd="0" destOrd="0" presId="urn:microsoft.com/office/officeart/2005/8/layout/hierarchy4"/>
    <dgm:cxn modelId="{C804EC9C-2CAF-4B44-A487-CB609E50A750}" srcId="{3A95042A-5C56-408F-82E0-F443495B37FF}" destId="{94E8652A-0945-46BB-BBB0-1AA3C5A2D1F4}" srcOrd="1" destOrd="0" parTransId="{30B503BD-F904-4819-ABE1-AFD9282DE7D5}" sibTransId="{6ACB15F2-F25C-49C8-B7F6-24D42BB70179}"/>
    <dgm:cxn modelId="{634018A9-57D7-411C-BCCD-EAEACCDA5B1A}" type="presOf" srcId="{7DDDBCF3-6DA0-4603-B352-04D90AD05F11}" destId="{F8C2DFD9-233F-4171-AFA2-9B0E88A0EA7E}" srcOrd="0" destOrd="0" presId="urn:microsoft.com/office/officeart/2005/8/layout/hierarchy4"/>
    <dgm:cxn modelId="{594318B3-1E73-498B-8D83-CC5F314F42E7}" srcId="{EEE4EF5F-41C2-46D8-9583-A5A6AAB38035}" destId="{F9B7ECC5-C609-4A11-B13A-6BC6614EFFB3}" srcOrd="0" destOrd="0" parTransId="{7A3806F2-A5CF-40BB-9187-2D3D010B4D9F}" sibTransId="{6111F8CA-43D2-4775-BB60-B7D17D3DFAF1}"/>
    <dgm:cxn modelId="{27D796B9-1013-45EB-987C-F1859FF61A0B}" srcId="{3B07D349-9111-43A6-AB72-E833D902A108}" destId="{3A95042A-5C56-408F-82E0-F443495B37FF}" srcOrd="0" destOrd="0" parTransId="{118325F7-EA75-4B45-8F89-948ECFDFA41D}" sibTransId="{30C854B3-A22D-4799-A891-6904D77E9E54}"/>
    <dgm:cxn modelId="{F8D4DAC3-3B4E-4681-A196-09A129A2FC33}" type="presOf" srcId="{3A95042A-5C56-408F-82E0-F443495B37FF}" destId="{E514275A-1004-4EA0-AE1A-918A4D2045B3}" srcOrd="0" destOrd="0" presId="urn:microsoft.com/office/officeart/2005/8/layout/hierarchy4"/>
    <dgm:cxn modelId="{8B2C84E1-948D-4EBB-B72C-47ED2492EECE}" type="presOf" srcId="{EEE4EF5F-41C2-46D8-9583-A5A6AAB38035}" destId="{A7A0D305-BA68-4B2A-8A3F-3828B6BA69C0}" srcOrd="0" destOrd="0" presId="urn:microsoft.com/office/officeart/2005/8/layout/hierarchy4"/>
    <dgm:cxn modelId="{7B574AEC-0A5A-4C3D-AF6E-28B70AFAAF39}" srcId="{3A95042A-5C56-408F-82E0-F443495B37FF}" destId="{EEE4EF5F-41C2-46D8-9583-A5A6AAB38035}" srcOrd="0" destOrd="0" parTransId="{57416D78-364B-4A74-B218-0AED6053792B}" sibTransId="{ED07BD91-5349-436F-A892-C891B023790F}"/>
    <dgm:cxn modelId="{C2A4FEF3-1CB0-4810-AB12-79460E8FB0ED}" type="presOf" srcId="{6EE8A20F-31CB-4A7D-B8FD-D29E52DA19B7}" destId="{58332E36-6121-47ED-95C0-1B9DA5A59277}" srcOrd="0" destOrd="0" presId="urn:microsoft.com/office/officeart/2005/8/layout/hierarchy4"/>
    <dgm:cxn modelId="{1B7C104D-E6CB-4E60-8772-BB12CE026A0E}" type="presParOf" srcId="{D012D690-8A3D-45F3-86AF-4B269E4382F4}" destId="{A394719E-212A-4B8D-8E9C-D28EF5F4C50E}" srcOrd="0" destOrd="0" presId="urn:microsoft.com/office/officeart/2005/8/layout/hierarchy4"/>
    <dgm:cxn modelId="{6942BB45-FDCD-4A4A-A563-A0DEA705C24D}" type="presParOf" srcId="{A394719E-212A-4B8D-8E9C-D28EF5F4C50E}" destId="{E514275A-1004-4EA0-AE1A-918A4D2045B3}" srcOrd="0" destOrd="0" presId="urn:microsoft.com/office/officeart/2005/8/layout/hierarchy4"/>
    <dgm:cxn modelId="{288B1285-9DE3-43A3-8EA2-BC77ABED8242}" type="presParOf" srcId="{A394719E-212A-4B8D-8E9C-D28EF5F4C50E}" destId="{4E5E0CCF-44D7-4F22-9D30-C0F895E9827D}" srcOrd="1" destOrd="0" presId="urn:microsoft.com/office/officeart/2005/8/layout/hierarchy4"/>
    <dgm:cxn modelId="{340DC938-0C86-4241-8E79-9439A3BC1473}" type="presParOf" srcId="{A394719E-212A-4B8D-8E9C-D28EF5F4C50E}" destId="{F2054E7D-F63F-4AB1-B881-28913C97A36F}" srcOrd="2" destOrd="0" presId="urn:microsoft.com/office/officeart/2005/8/layout/hierarchy4"/>
    <dgm:cxn modelId="{E69A6793-0757-4B69-9A2A-3725107F6A59}" type="presParOf" srcId="{F2054E7D-F63F-4AB1-B881-28913C97A36F}" destId="{98D4A1BB-B436-4AEF-B3E0-B822380A1A22}" srcOrd="0" destOrd="0" presId="urn:microsoft.com/office/officeart/2005/8/layout/hierarchy4"/>
    <dgm:cxn modelId="{0B980ADB-A5A7-408F-AC7C-33ADE8327684}" type="presParOf" srcId="{98D4A1BB-B436-4AEF-B3E0-B822380A1A22}" destId="{A7A0D305-BA68-4B2A-8A3F-3828B6BA69C0}" srcOrd="0" destOrd="0" presId="urn:microsoft.com/office/officeart/2005/8/layout/hierarchy4"/>
    <dgm:cxn modelId="{03C9815D-7E50-4136-85A3-73432062E9EB}" type="presParOf" srcId="{98D4A1BB-B436-4AEF-B3E0-B822380A1A22}" destId="{173947BC-359F-438C-813A-3D1579629D39}" srcOrd="1" destOrd="0" presId="urn:microsoft.com/office/officeart/2005/8/layout/hierarchy4"/>
    <dgm:cxn modelId="{AEA659A7-E9A2-4B5A-9BF6-AA9514F3BB0C}" type="presParOf" srcId="{98D4A1BB-B436-4AEF-B3E0-B822380A1A22}" destId="{720F0189-CDE1-4213-BF71-9B22E5725209}" srcOrd="2" destOrd="0" presId="urn:microsoft.com/office/officeart/2005/8/layout/hierarchy4"/>
    <dgm:cxn modelId="{04BDC5D9-AF85-4012-996B-182BE39462AA}" type="presParOf" srcId="{720F0189-CDE1-4213-BF71-9B22E5725209}" destId="{7DEBC476-0331-490A-9D7E-6E922DE2CA13}" srcOrd="0" destOrd="0" presId="urn:microsoft.com/office/officeart/2005/8/layout/hierarchy4"/>
    <dgm:cxn modelId="{482CFB0A-7215-4917-BD0E-B196DD592F5F}" type="presParOf" srcId="{7DEBC476-0331-490A-9D7E-6E922DE2CA13}" destId="{C248FA04-C139-45CB-B1E9-9CB3BED1E84B}" srcOrd="0" destOrd="0" presId="urn:microsoft.com/office/officeart/2005/8/layout/hierarchy4"/>
    <dgm:cxn modelId="{DDC1FF20-D8EC-49BD-B154-DE04A308A8FB}" type="presParOf" srcId="{7DEBC476-0331-490A-9D7E-6E922DE2CA13}" destId="{9D48B17E-9E8F-4CC0-ADF4-403051A131D4}" srcOrd="1" destOrd="0" presId="urn:microsoft.com/office/officeart/2005/8/layout/hierarchy4"/>
    <dgm:cxn modelId="{882736EA-E617-444E-8561-4E9DE82C95C3}" type="presParOf" srcId="{720F0189-CDE1-4213-BF71-9B22E5725209}" destId="{EBBD80BE-C3FD-4D33-BEDD-1E188ACD33DB}" srcOrd="1" destOrd="0" presId="urn:microsoft.com/office/officeart/2005/8/layout/hierarchy4"/>
    <dgm:cxn modelId="{8A08AD09-7B6F-4DFB-B59F-8258B2151F80}" type="presParOf" srcId="{720F0189-CDE1-4213-BF71-9B22E5725209}" destId="{45AC3A3E-3C72-4893-96FB-09CF13E9BDC9}" srcOrd="2" destOrd="0" presId="urn:microsoft.com/office/officeart/2005/8/layout/hierarchy4"/>
    <dgm:cxn modelId="{2A50222E-0484-48E1-92B5-9FA524B8B877}" type="presParOf" srcId="{45AC3A3E-3C72-4893-96FB-09CF13E9BDC9}" destId="{AC741BC1-56AD-489C-9FAC-52FDC3241DA9}" srcOrd="0" destOrd="0" presId="urn:microsoft.com/office/officeart/2005/8/layout/hierarchy4"/>
    <dgm:cxn modelId="{97572FCF-8FEE-4CFE-BFE5-2C972EC4B509}" type="presParOf" srcId="{45AC3A3E-3C72-4893-96FB-09CF13E9BDC9}" destId="{9F504BB0-CF57-41C6-8170-C0E31E733D0A}" srcOrd="1" destOrd="0" presId="urn:microsoft.com/office/officeart/2005/8/layout/hierarchy4"/>
    <dgm:cxn modelId="{D8C04E0D-CD89-4ABB-9B9E-784CB4F674AF}" type="presParOf" srcId="{720F0189-CDE1-4213-BF71-9B22E5725209}" destId="{D6C14BEB-78B8-425B-93D7-8B2BAEC0EDF2}" srcOrd="3" destOrd="0" presId="urn:microsoft.com/office/officeart/2005/8/layout/hierarchy4"/>
    <dgm:cxn modelId="{693330BD-FCB7-4C06-A88D-8959F25334B2}" type="presParOf" srcId="{720F0189-CDE1-4213-BF71-9B22E5725209}" destId="{6C684800-85AC-4BE1-8065-13DA4C6518B5}" srcOrd="4" destOrd="0" presId="urn:microsoft.com/office/officeart/2005/8/layout/hierarchy4"/>
    <dgm:cxn modelId="{DE4435EA-806A-4FAE-A116-8EB79AEC9870}" type="presParOf" srcId="{6C684800-85AC-4BE1-8065-13DA4C6518B5}" destId="{58332E36-6121-47ED-95C0-1B9DA5A59277}" srcOrd="0" destOrd="0" presId="urn:microsoft.com/office/officeart/2005/8/layout/hierarchy4"/>
    <dgm:cxn modelId="{7F240F23-27B7-435D-A63A-E0DD7075898F}" type="presParOf" srcId="{6C684800-85AC-4BE1-8065-13DA4C6518B5}" destId="{38993CA8-1565-4F77-AD04-165BEF5A6356}" srcOrd="1" destOrd="0" presId="urn:microsoft.com/office/officeart/2005/8/layout/hierarchy4"/>
    <dgm:cxn modelId="{A6A604C9-55F5-46FF-8ED0-89424E6146DD}" type="presParOf" srcId="{720F0189-CDE1-4213-BF71-9B22E5725209}" destId="{19430259-2104-42FD-9936-2F96B08DBB37}" srcOrd="5" destOrd="0" presId="urn:microsoft.com/office/officeart/2005/8/layout/hierarchy4"/>
    <dgm:cxn modelId="{4204F86A-F55F-4F5F-B40F-F1E0C7BDB2AC}" type="presParOf" srcId="{720F0189-CDE1-4213-BF71-9B22E5725209}" destId="{3481E1B0-3DAF-4DFD-AD4C-33B4E40370EA}" srcOrd="6" destOrd="0" presId="urn:microsoft.com/office/officeart/2005/8/layout/hierarchy4"/>
    <dgm:cxn modelId="{29261702-2199-416E-9E2A-E2EEDEE55CA7}" type="presParOf" srcId="{3481E1B0-3DAF-4DFD-AD4C-33B4E40370EA}" destId="{286E7681-29F3-4D95-9105-165BDCE5C78B}" srcOrd="0" destOrd="0" presId="urn:microsoft.com/office/officeart/2005/8/layout/hierarchy4"/>
    <dgm:cxn modelId="{20D4507B-D212-4BD2-9FB3-BFA6060A459D}" type="presParOf" srcId="{3481E1B0-3DAF-4DFD-AD4C-33B4E40370EA}" destId="{509B6BA3-DF93-4771-B106-803E90F1C57D}" srcOrd="1" destOrd="0" presId="urn:microsoft.com/office/officeart/2005/8/layout/hierarchy4"/>
    <dgm:cxn modelId="{76162D47-CBE2-4327-8216-AEFE6B488699}" type="presParOf" srcId="{F2054E7D-F63F-4AB1-B881-28913C97A36F}" destId="{877BACB9-E7C4-4FB8-8B24-036CD9B777E8}" srcOrd="1" destOrd="0" presId="urn:microsoft.com/office/officeart/2005/8/layout/hierarchy4"/>
    <dgm:cxn modelId="{924B819F-0FEE-41ED-A797-C7D8C0919F08}" type="presParOf" srcId="{F2054E7D-F63F-4AB1-B881-28913C97A36F}" destId="{51BE734A-64C9-4A25-8A06-D0D7FCD50D6E}" srcOrd="2" destOrd="0" presId="urn:microsoft.com/office/officeart/2005/8/layout/hierarchy4"/>
    <dgm:cxn modelId="{C875151B-2EA3-4930-AFAA-6267B9E83564}" type="presParOf" srcId="{51BE734A-64C9-4A25-8A06-D0D7FCD50D6E}" destId="{A45C1913-431A-49A0-993A-A95A3F9D4CF4}" srcOrd="0" destOrd="0" presId="urn:microsoft.com/office/officeart/2005/8/layout/hierarchy4"/>
    <dgm:cxn modelId="{661DF60A-7CE6-4CD1-8C3A-4B4749268FC3}" type="presParOf" srcId="{51BE734A-64C9-4A25-8A06-D0D7FCD50D6E}" destId="{57BA98CC-1F57-457D-AE44-80FDED76DD5E}" srcOrd="1" destOrd="0" presId="urn:microsoft.com/office/officeart/2005/8/layout/hierarchy4"/>
    <dgm:cxn modelId="{3E5A1D84-592F-4966-A718-B5BD602CE0BD}" type="presParOf" srcId="{51BE734A-64C9-4A25-8A06-D0D7FCD50D6E}" destId="{330D0C0B-9E1E-48CF-90CE-EC40AD949B15}" srcOrd="2" destOrd="0" presId="urn:microsoft.com/office/officeart/2005/8/layout/hierarchy4"/>
    <dgm:cxn modelId="{D0576CA6-80A9-4466-83D7-70DEFF1E0E86}" type="presParOf" srcId="{330D0C0B-9E1E-48CF-90CE-EC40AD949B15}" destId="{3DEA20BA-5713-4738-BF25-0B1EFDD7A07E}" srcOrd="0" destOrd="0" presId="urn:microsoft.com/office/officeart/2005/8/layout/hierarchy4"/>
    <dgm:cxn modelId="{C5B0AC56-572A-4E95-9572-18F3E4E687DD}" type="presParOf" srcId="{3DEA20BA-5713-4738-BF25-0B1EFDD7A07E}" destId="{F8C2DFD9-233F-4171-AFA2-9B0E88A0EA7E}" srcOrd="0" destOrd="0" presId="urn:microsoft.com/office/officeart/2005/8/layout/hierarchy4"/>
    <dgm:cxn modelId="{EB8BD6B2-D673-4F95-90C3-FA96EA44B150}" type="presParOf" srcId="{3DEA20BA-5713-4738-BF25-0B1EFDD7A07E}" destId="{D8C02B93-394C-4ACC-A0CE-DA0665518236}" srcOrd="1" destOrd="0" presId="urn:microsoft.com/office/officeart/2005/8/layout/hierarchy4"/>
    <dgm:cxn modelId="{E5233B03-CD33-4709-9BF8-B27B8DDF1797}" type="presParOf" srcId="{330D0C0B-9E1E-48CF-90CE-EC40AD949B15}" destId="{5AEB89ED-85DC-46F5-A0F4-412D3C9CC591}" srcOrd="1" destOrd="0" presId="urn:microsoft.com/office/officeart/2005/8/layout/hierarchy4"/>
    <dgm:cxn modelId="{B2854183-9E53-4221-8A94-E5559356B941}" type="presParOf" srcId="{330D0C0B-9E1E-48CF-90CE-EC40AD949B15}" destId="{D207503D-F04F-4715-B9BD-83BD9FA44CB6}" srcOrd="2" destOrd="0" presId="urn:microsoft.com/office/officeart/2005/8/layout/hierarchy4"/>
    <dgm:cxn modelId="{96B20F14-D387-4810-B4BE-6939E0690FD7}" type="presParOf" srcId="{D207503D-F04F-4715-B9BD-83BD9FA44CB6}" destId="{C4C096AE-8D2B-4E4C-A622-63CC0FD82D2E}" srcOrd="0" destOrd="0" presId="urn:microsoft.com/office/officeart/2005/8/layout/hierarchy4"/>
    <dgm:cxn modelId="{1E189DDA-E804-4E9B-B08A-31AAED00078E}" type="presParOf" srcId="{D207503D-F04F-4715-B9BD-83BD9FA44CB6}" destId="{DE7CA63F-1A0E-4FFC-89E6-989EE905A526}" srcOrd="1" destOrd="0" presId="urn:microsoft.com/office/officeart/2005/8/layout/hierarchy4"/>
    <dgm:cxn modelId="{3416F015-4C76-4695-9763-B5DDE5693197}" type="presParOf" srcId="{330D0C0B-9E1E-48CF-90CE-EC40AD949B15}" destId="{74AB5A19-B38B-4644-A573-3355E25516A5}" srcOrd="3" destOrd="0" presId="urn:microsoft.com/office/officeart/2005/8/layout/hierarchy4"/>
    <dgm:cxn modelId="{03D63763-B451-412B-93BD-9D43810D5BD5}" type="presParOf" srcId="{330D0C0B-9E1E-48CF-90CE-EC40AD949B15}" destId="{753B933C-A214-475A-A74F-1666F7AC340B}" srcOrd="4" destOrd="0" presId="urn:microsoft.com/office/officeart/2005/8/layout/hierarchy4"/>
    <dgm:cxn modelId="{F55CBB7E-B404-4FFC-B09C-962EFA6D2C6E}" type="presParOf" srcId="{753B933C-A214-475A-A74F-1666F7AC340B}" destId="{625FD5F7-E086-4233-95CD-7245AF0D58C6}" srcOrd="0" destOrd="0" presId="urn:microsoft.com/office/officeart/2005/8/layout/hierarchy4"/>
    <dgm:cxn modelId="{E7954119-7B9A-4061-A0CE-0EFB0422E80A}" type="presParOf" srcId="{753B933C-A214-475A-A74F-1666F7AC340B}" destId="{E95C9EBA-349F-4F31-9F54-CB7E7259E967}" srcOrd="1" destOrd="0" presId="urn:microsoft.com/office/officeart/2005/8/layout/hierarchy4"/>
    <dgm:cxn modelId="{E69EB9E7-B76C-4F4D-A5FB-0DC1CEC592BE}" type="presParOf" srcId="{330D0C0B-9E1E-48CF-90CE-EC40AD949B15}" destId="{DBAEC6B4-FD64-437A-8950-CD80EDD56208}" srcOrd="5" destOrd="0" presId="urn:microsoft.com/office/officeart/2005/8/layout/hierarchy4"/>
    <dgm:cxn modelId="{B3EE0029-9761-4450-A140-3D1895558089}" type="presParOf" srcId="{330D0C0B-9E1E-48CF-90CE-EC40AD949B15}" destId="{F0001371-45DE-4F93-A008-36FE20D888F1}" srcOrd="6" destOrd="0" presId="urn:microsoft.com/office/officeart/2005/8/layout/hierarchy4"/>
    <dgm:cxn modelId="{42A86A54-5136-4E8E-9902-F68F85056D9E}" type="presParOf" srcId="{F0001371-45DE-4F93-A008-36FE20D888F1}" destId="{085C6B45-1C2F-4B9F-A0CA-B1712D374E07}" srcOrd="0" destOrd="0" presId="urn:microsoft.com/office/officeart/2005/8/layout/hierarchy4"/>
    <dgm:cxn modelId="{48AE94DF-0EC9-467E-AEBC-8DB2A9F9F323}" type="presParOf" srcId="{F0001371-45DE-4F93-A008-36FE20D888F1}" destId="{A0E0EACA-3327-448C-B29C-8AD5950EB22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07D349-9111-43A6-AB72-E833D902A10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5042A-5C56-408F-82E0-F443495B37FF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學習內容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18325F7-EA75-4B45-8F89-948ECFDFA41D}" type="parTrans" cxnId="{27D796B9-1013-45EB-987C-F1859FF61A0B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C854B3-A22D-4799-A891-6904D77E9E54}" type="sibTrans" cxnId="{27D796B9-1013-45EB-987C-F1859FF61A0B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EE4EF5F-41C2-46D8-9583-A5A6AAB38035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資訊科技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7416D78-364B-4A74-B218-0AED6053792B}" type="parTrans" cxnId="{7B574AEC-0A5A-4C3D-AF6E-28B70AFAAF39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07BD91-5349-436F-A892-C891B023790F}" type="sibTrans" cxnId="{7B574AEC-0A5A-4C3D-AF6E-28B70AFAAF39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9B7ECC5-C609-4A11-B13A-6BC6614EFFB3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演算法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3806F2-A5CF-40BB-9187-2D3D010B4D9F}" type="parTrans" cxnId="{594318B3-1E73-498B-8D83-CC5F314F42E7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111F8CA-43D2-4775-BB60-B7D17D3DFAF1}" type="sibTrans" cxnId="{594318B3-1E73-498B-8D83-CC5F314F42E7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AD3BB6B-BDB7-4CD3-921C-167D87DC304B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程式設計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0C69149-86EA-48CE-969E-9AAEC31794B3}" type="parTrans" cxnId="{24D7DD8C-6A60-431A-B5F9-69796007A9B8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4A2A6D-14D3-4B1C-ACE2-060227889FED}" type="sibTrans" cxnId="{24D7DD8C-6A60-431A-B5F9-69796007A9B8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4E8652A-0945-46BB-BBB0-1AA3C5A2D1F4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生活科技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B503BD-F904-4819-ABE1-AFD9282DE7D5}" type="parTrans" cxnId="{C804EC9C-2CAF-4B44-A487-CB609E50A750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CB15F2-F25C-49C8-B7F6-24D42BB70179}" type="sibTrans" cxnId="{C804EC9C-2CAF-4B44-A487-CB609E50A750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DDBCF3-6DA0-4603-B352-04D90AD05F11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科技的本質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5BCDB3-32D9-4212-9492-1B8C78E0EEC9}" type="parTrans" cxnId="{444A204C-3977-41CF-B760-19BBDE578057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0A76D4-A427-4B98-B039-E4ED9D7ECFB7}" type="sibTrans" cxnId="{444A204C-3977-41CF-B760-19BBDE578057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EE8A20F-31CB-4A7D-B8FD-D29E52DA19B7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系統平台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D4054B-C404-4052-87FC-E6516791B1FC}" type="parTrans" cxnId="{7B69EA6D-01F2-4948-AA6E-44C868966C6D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AA1F5BF-3669-4FEF-9CD4-718B304EBBD5}" type="sibTrans" cxnId="{7B69EA6D-01F2-4948-AA6E-44C868966C6D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FB96F6C-26B5-46A6-84DA-C03619D16716}">
      <dgm:prSet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資料表示、處理及分析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F190E36-DDD4-46E8-9487-24E0EFE7E2D6}" type="parTrans" cxnId="{9937801F-5D7D-4020-B804-ACB005257A48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89035D-84DC-4757-BE9D-383CB4B25533}" type="sibTrans" cxnId="{9937801F-5D7D-4020-B804-ACB005257A48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0F190B4-FE66-4877-9624-FC89579A9BCB}">
      <dgm:prSet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資訊科技應用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4510F68-2F20-4FFE-837C-1BDAF5810407}" type="parTrans" cxnId="{F181A647-69FE-45A6-A244-356798C5FB55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879B62-2A99-42F0-AF8B-B35200215103}" type="sibTrans" cxnId="{F181A647-69FE-45A6-A244-356798C5FB55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5991CF-37A5-48D2-9F3C-E5B3BB6540DF}">
      <dgm:prSet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資訊科技與人類社會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036627-2740-4350-B292-917E8D319947}" type="parTrans" cxnId="{94AC6714-FF3E-4BC9-B504-DB392FA68CD8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F0032F-9D43-41E3-A5FD-20C2AAB8D848}" type="sibTrans" cxnId="{94AC6714-FF3E-4BC9-B504-DB392FA68CD8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36A7242-8778-43EE-8F07-78A84E187DCF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設計與製作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0AA21C-A60B-4BF0-A692-08D2007BB47D}" type="parTrans" cxnId="{1BE1DC42-ECED-4B85-8CA7-92C2144437E4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220B46B-A34F-418D-941A-AA664ECCCE33}" type="sibTrans" cxnId="{1BE1DC42-ECED-4B85-8CA7-92C2144437E4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A01F96-2722-4B2A-8A61-14D53A1ECD90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科技的應用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B33E411-D9C5-4BE7-A4E1-C99E46964136}" type="parTrans" cxnId="{F3DA56F4-11F5-4F0D-86F6-3A9E8E92E953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2BC8EC4-1BA8-4B70-ADCA-80FC427C050B}" type="sibTrans" cxnId="{F3DA56F4-11F5-4F0D-86F6-3A9E8E92E953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F7155F-A432-49D1-8766-8451A6BE598D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科技與社會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39BDEBA-7330-438D-B95C-8713CA9A474C}" type="parTrans" cxnId="{C04258A0-F6D8-46AF-BAF2-25752FAA4EA7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7F8A918-981E-4277-9FF0-2C33BDE82167}" type="sibTrans" cxnId="{C04258A0-F6D8-46AF-BAF2-25752FAA4EA7}">
      <dgm:prSet/>
      <dgm:spPr/>
      <dgm:t>
        <a:bodyPr/>
        <a:lstStyle/>
        <a:p>
          <a:endParaRPr 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12D690-8A3D-45F3-86AF-4B269E4382F4}" type="pres">
      <dgm:prSet presAssocID="{3B07D349-9111-43A6-AB72-E833D902A1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94719E-212A-4B8D-8E9C-D28EF5F4C50E}" type="pres">
      <dgm:prSet presAssocID="{3A95042A-5C56-408F-82E0-F443495B37FF}" presName="vertOne" presStyleCnt="0"/>
      <dgm:spPr/>
    </dgm:pt>
    <dgm:pt modelId="{E514275A-1004-4EA0-AE1A-918A4D2045B3}" type="pres">
      <dgm:prSet presAssocID="{3A95042A-5C56-408F-82E0-F443495B37FF}" presName="txOne" presStyleLbl="node0" presStyleIdx="0" presStyleCnt="1">
        <dgm:presLayoutVars>
          <dgm:chPref val="3"/>
        </dgm:presLayoutVars>
      </dgm:prSet>
      <dgm:spPr/>
    </dgm:pt>
    <dgm:pt modelId="{4E5E0CCF-44D7-4F22-9D30-C0F895E9827D}" type="pres">
      <dgm:prSet presAssocID="{3A95042A-5C56-408F-82E0-F443495B37FF}" presName="parTransOne" presStyleCnt="0"/>
      <dgm:spPr/>
    </dgm:pt>
    <dgm:pt modelId="{F2054E7D-F63F-4AB1-B881-28913C97A36F}" type="pres">
      <dgm:prSet presAssocID="{3A95042A-5C56-408F-82E0-F443495B37FF}" presName="horzOne" presStyleCnt="0"/>
      <dgm:spPr/>
    </dgm:pt>
    <dgm:pt modelId="{98D4A1BB-B436-4AEF-B3E0-B822380A1A22}" type="pres">
      <dgm:prSet presAssocID="{EEE4EF5F-41C2-46D8-9583-A5A6AAB38035}" presName="vertTwo" presStyleCnt="0"/>
      <dgm:spPr/>
    </dgm:pt>
    <dgm:pt modelId="{A7A0D305-BA68-4B2A-8A3F-3828B6BA69C0}" type="pres">
      <dgm:prSet presAssocID="{EEE4EF5F-41C2-46D8-9583-A5A6AAB38035}" presName="txTwo" presStyleLbl="node2" presStyleIdx="0" presStyleCnt="2">
        <dgm:presLayoutVars>
          <dgm:chPref val="3"/>
        </dgm:presLayoutVars>
      </dgm:prSet>
      <dgm:spPr/>
    </dgm:pt>
    <dgm:pt modelId="{173947BC-359F-438C-813A-3D1579629D39}" type="pres">
      <dgm:prSet presAssocID="{EEE4EF5F-41C2-46D8-9583-A5A6AAB38035}" presName="parTransTwo" presStyleCnt="0"/>
      <dgm:spPr/>
    </dgm:pt>
    <dgm:pt modelId="{720F0189-CDE1-4213-BF71-9B22E5725209}" type="pres">
      <dgm:prSet presAssocID="{EEE4EF5F-41C2-46D8-9583-A5A6AAB38035}" presName="horzTwo" presStyleCnt="0"/>
      <dgm:spPr/>
    </dgm:pt>
    <dgm:pt modelId="{7DEBC476-0331-490A-9D7E-6E922DE2CA13}" type="pres">
      <dgm:prSet presAssocID="{F9B7ECC5-C609-4A11-B13A-6BC6614EFFB3}" presName="vertThree" presStyleCnt="0"/>
      <dgm:spPr/>
    </dgm:pt>
    <dgm:pt modelId="{C248FA04-C139-45CB-B1E9-9CB3BED1E84B}" type="pres">
      <dgm:prSet presAssocID="{F9B7ECC5-C609-4A11-B13A-6BC6614EFFB3}" presName="txThree" presStyleLbl="node3" presStyleIdx="0" presStyleCnt="10" custScaleX="114186">
        <dgm:presLayoutVars>
          <dgm:chPref val="3"/>
        </dgm:presLayoutVars>
      </dgm:prSet>
      <dgm:spPr/>
    </dgm:pt>
    <dgm:pt modelId="{9D48B17E-9E8F-4CC0-ADF4-403051A131D4}" type="pres">
      <dgm:prSet presAssocID="{F9B7ECC5-C609-4A11-B13A-6BC6614EFFB3}" presName="horzThree" presStyleCnt="0"/>
      <dgm:spPr/>
    </dgm:pt>
    <dgm:pt modelId="{EBBD80BE-C3FD-4D33-BEDD-1E188ACD33DB}" type="pres">
      <dgm:prSet presAssocID="{6111F8CA-43D2-4775-BB60-B7D17D3DFAF1}" presName="sibSpaceThree" presStyleCnt="0"/>
      <dgm:spPr/>
    </dgm:pt>
    <dgm:pt modelId="{45AC3A3E-3C72-4893-96FB-09CF13E9BDC9}" type="pres">
      <dgm:prSet presAssocID="{AAD3BB6B-BDB7-4CD3-921C-167D87DC304B}" presName="vertThree" presStyleCnt="0"/>
      <dgm:spPr/>
    </dgm:pt>
    <dgm:pt modelId="{AC741BC1-56AD-489C-9FAC-52FDC3241DA9}" type="pres">
      <dgm:prSet presAssocID="{AAD3BB6B-BDB7-4CD3-921C-167D87DC304B}" presName="txThree" presStyleLbl="node3" presStyleIdx="1" presStyleCnt="10" custScaleX="81142">
        <dgm:presLayoutVars>
          <dgm:chPref val="3"/>
        </dgm:presLayoutVars>
      </dgm:prSet>
      <dgm:spPr/>
    </dgm:pt>
    <dgm:pt modelId="{9F504BB0-CF57-41C6-8170-C0E31E733D0A}" type="pres">
      <dgm:prSet presAssocID="{AAD3BB6B-BDB7-4CD3-921C-167D87DC304B}" presName="horzThree" presStyleCnt="0"/>
      <dgm:spPr/>
    </dgm:pt>
    <dgm:pt modelId="{D6C14BEB-78B8-425B-93D7-8B2BAEC0EDF2}" type="pres">
      <dgm:prSet presAssocID="{C24A2A6D-14D3-4B1C-ACE2-060227889FED}" presName="sibSpaceThree" presStyleCnt="0"/>
      <dgm:spPr/>
    </dgm:pt>
    <dgm:pt modelId="{6C684800-85AC-4BE1-8065-13DA4C6518B5}" type="pres">
      <dgm:prSet presAssocID="{6EE8A20F-31CB-4A7D-B8FD-D29E52DA19B7}" presName="vertThree" presStyleCnt="0"/>
      <dgm:spPr/>
    </dgm:pt>
    <dgm:pt modelId="{58332E36-6121-47ED-95C0-1B9DA5A59277}" type="pres">
      <dgm:prSet presAssocID="{6EE8A20F-31CB-4A7D-B8FD-D29E52DA19B7}" presName="txThree" presStyleLbl="node3" presStyleIdx="2" presStyleCnt="10" custScaleX="85276">
        <dgm:presLayoutVars>
          <dgm:chPref val="3"/>
        </dgm:presLayoutVars>
      </dgm:prSet>
      <dgm:spPr/>
    </dgm:pt>
    <dgm:pt modelId="{38993CA8-1565-4F77-AD04-165BEF5A6356}" type="pres">
      <dgm:prSet presAssocID="{6EE8A20F-31CB-4A7D-B8FD-D29E52DA19B7}" presName="horzThree" presStyleCnt="0"/>
      <dgm:spPr/>
    </dgm:pt>
    <dgm:pt modelId="{19430259-2104-42FD-9936-2F96B08DBB37}" type="pres">
      <dgm:prSet presAssocID="{AAA1F5BF-3669-4FEF-9CD4-718B304EBBD5}" presName="sibSpaceThree" presStyleCnt="0"/>
      <dgm:spPr/>
    </dgm:pt>
    <dgm:pt modelId="{3481E1B0-3DAF-4DFD-AD4C-33B4E40370EA}" type="pres">
      <dgm:prSet presAssocID="{AFB96F6C-26B5-46A6-84DA-C03619D16716}" presName="vertThree" presStyleCnt="0"/>
      <dgm:spPr/>
    </dgm:pt>
    <dgm:pt modelId="{286E7681-29F3-4D95-9105-165BDCE5C78B}" type="pres">
      <dgm:prSet presAssocID="{AFB96F6C-26B5-46A6-84DA-C03619D16716}" presName="txThree" presStyleLbl="node3" presStyleIdx="3" presStyleCnt="10">
        <dgm:presLayoutVars>
          <dgm:chPref val="3"/>
        </dgm:presLayoutVars>
      </dgm:prSet>
      <dgm:spPr/>
    </dgm:pt>
    <dgm:pt modelId="{509B6BA3-DF93-4771-B106-803E90F1C57D}" type="pres">
      <dgm:prSet presAssocID="{AFB96F6C-26B5-46A6-84DA-C03619D16716}" presName="horzThree" presStyleCnt="0"/>
      <dgm:spPr/>
    </dgm:pt>
    <dgm:pt modelId="{82551F76-4B94-438D-8D4B-3B126B555E0D}" type="pres">
      <dgm:prSet presAssocID="{A789035D-84DC-4757-BE9D-383CB4B25533}" presName="sibSpaceThree" presStyleCnt="0"/>
      <dgm:spPr/>
    </dgm:pt>
    <dgm:pt modelId="{089AE00A-65F5-41B9-833E-850262F195A9}" type="pres">
      <dgm:prSet presAssocID="{20F190B4-FE66-4877-9624-FC89579A9BCB}" presName="vertThree" presStyleCnt="0"/>
      <dgm:spPr/>
    </dgm:pt>
    <dgm:pt modelId="{B223BF30-1F3A-422C-B122-09660EF2A9A5}" type="pres">
      <dgm:prSet presAssocID="{20F190B4-FE66-4877-9624-FC89579A9BCB}" presName="txThree" presStyleLbl="node3" presStyleIdx="4" presStyleCnt="10">
        <dgm:presLayoutVars>
          <dgm:chPref val="3"/>
        </dgm:presLayoutVars>
      </dgm:prSet>
      <dgm:spPr/>
    </dgm:pt>
    <dgm:pt modelId="{AEA562E3-CD0F-45AD-A5D5-E836344F2994}" type="pres">
      <dgm:prSet presAssocID="{20F190B4-FE66-4877-9624-FC89579A9BCB}" presName="horzThree" presStyleCnt="0"/>
      <dgm:spPr/>
    </dgm:pt>
    <dgm:pt modelId="{DD193D38-A3F0-4039-9914-00D0BE5E2F69}" type="pres">
      <dgm:prSet presAssocID="{88879B62-2A99-42F0-AF8B-B35200215103}" presName="sibSpaceThree" presStyleCnt="0"/>
      <dgm:spPr/>
    </dgm:pt>
    <dgm:pt modelId="{80BC5681-C12F-4D6B-AB75-1651EBDD0C55}" type="pres">
      <dgm:prSet presAssocID="{005991CF-37A5-48D2-9F3C-E5B3BB6540DF}" presName="vertThree" presStyleCnt="0"/>
      <dgm:spPr/>
    </dgm:pt>
    <dgm:pt modelId="{4A043B49-BFE1-4597-8B3A-DB1574CD25A4}" type="pres">
      <dgm:prSet presAssocID="{005991CF-37A5-48D2-9F3C-E5B3BB6540DF}" presName="txThree" presStyleLbl="node3" presStyleIdx="5" presStyleCnt="10">
        <dgm:presLayoutVars>
          <dgm:chPref val="3"/>
        </dgm:presLayoutVars>
      </dgm:prSet>
      <dgm:spPr/>
    </dgm:pt>
    <dgm:pt modelId="{5FBE07E1-AED9-48D9-9669-C14F4853F565}" type="pres">
      <dgm:prSet presAssocID="{005991CF-37A5-48D2-9F3C-E5B3BB6540DF}" presName="horzThree" presStyleCnt="0"/>
      <dgm:spPr/>
    </dgm:pt>
    <dgm:pt modelId="{D00C4844-AADE-43FA-A86D-68E0EA4BF127}" type="pres">
      <dgm:prSet presAssocID="{ED07BD91-5349-436F-A892-C891B023790F}" presName="sibSpaceTwo" presStyleCnt="0"/>
      <dgm:spPr/>
    </dgm:pt>
    <dgm:pt modelId="{6E66DBA3-EF21-4F0D-BE4B-C83286423320}" type="pres">
      <dgm:prSet presAssocID="{94E8652A-0945-46BB-BBB0-1AA3C5A2D1F4}" presName="vertTwo" presStyleCnt="0"/>
      <dgm:spPr/>
    </dgm:pt>
    <dgm:pt modelId="{D49AB361-F4D1-4B68-8321-DB87A9D7AA9B}" type="pres">
      <dgm:prSet presAssocID="{94E8652A-0945-46BB-BBB0-1AA3C5A2D1F4}" presName="txTwo" presStyleLbl="node2" presStyleIdx="1" presStyleCnt="2">
        <dgm:presLayoutVars>
          <dgm:chPref val="3"/>
        </dgm:presLayoutVars>
      </dgm:prSet>
      <dgm:spPr/>
    </dgm:pt>
    <dgm:pt modelId="{D1FAAF4C-5A45-42D6-A245-8B73AED6AEDB}" type="pres">
      <dgm:prSet presAssocID="{94E8652A-0945-46BB-BBB0-1AA3C5A2D1F4}" presName="parTransTwo" presStyleCnt="0"/>
      <dgm:spPr/>
    </dgm:pt>
    <dgm:pt modelId="{4593EB63-7C16-4416-A488-B39F0886BAC8}" type="pres">
      <dgm:prSet presAssocID="{94E8652A-0945-46BB-BBB0-1AA3C5A2D1F4}" presName="horzTwo" presStyleCnt="0"/>
      <dgm:spPr/>
    </dgm:pt>
    <dgm:pt modelId="{735B838C-FB2B-42AF-A5C3-2EF88B18CB92}" type="pres">
      <dgm:prSet presAssocID="{7DDDBCF3-6DA0-4603-B352-04D90AD05F11}" presName="vertThree" presStyleCnt="0"/>
      <dgm:spPr/>
    </dgm:pt>
    <dgm:pt modelId="{2D22B31A-7A99-448C-9683-B39FC250C53A}" type="pres">
      <dgm:prSet presAssocID="{7DDDBCF3-6DA0-4603-B352-04D90AD05F11}" presName="txThree" presStyleLbl="node3" presStyleIdx="6" presStyleCnt="10">
        <dgm:presLayoutVars>
          <dgm:chPref val="3"/>
        </dgm:presLayoutVars>
      </dgm:prSet>
      <dgm:spPr/>
    </dgm:pt>
    <dgm:pt modelId="{623405AE-466D-4214-96DF-7186F3B0404E}" type="pres">
      <dgm:prSet presAssocID="{7DDDBCF3-6DA0-4603-B352-04D90AD05F11}" presName="horzThree" presStyleCnt="0"/>
      <dgm:spPr/>
    </dgm:pt>
    <dgm:pt modelId="{365C7134-9FCE-4A00-A699-4BA2A55A1E83}" type="pres">
      <dgm:prSet presAssocID="{8A0A76D4-A427-4B98-B039-E4ED9D7ECFB7}" presName="sibSpaceThree" presStyleCnt="0"/>
      <dgm:spPr/>
    </dgm:pt>
    <dgm:pt modelId="{AB3F126A-A4BB-487D-8308-A772C43F956C}" type="pres">
      <dgm:prSet presAssocID="{836A7242-8778-43EE-8F07-78A84E187DCF}" presName="vertThree" presStyleCnt="0"/>
      <dgm:spPr/>
    </dgm:pt>
    <dgm:pt modelId="{7481A71D-22CC-4849-A636-7335B480F78A}" type="pres">
      <dgm:prSet presAssocID="{836A7242-8778-43EE-8F07-78A84E187DCF}" presName="txThree" presStyleLbl="node3" presStyleIdx="7" presStyleCnt="10">
        <dgm:presLayoutVars>
          <dgm:chPref val="3"/>
        </dgm:presLayoutVars>
      </dgm:prSet>
      <dgm:spPr/>
    </dgm:pt>
    <dgm:pt modelId="{AA276ECE-1B41-4893-8162-50C8F0DB0384}" type="pres">
      <dgm:prSet presAssocID="{836A7242-8778-43EE-8F07-78A84E187DCF}" presName="horzThree" presStyleCnt="0"/>
      <dgm:spPr/>
    </dgm:pt>
    <dgm:pt modelId="{4CBC2424-315C-4445-9130-D27668C8E452}" type="pres">
      <dgm:prSet presAssocID="{8220B46B-A34F-418D-941A-AA664ECCCE33}" presName="sibSpaceThree" presStyleCnt="0"/>
      <dgm:spPr/>
    </dgm:pt>
    <dgm:pt modelId="{6BBCD25F-71B8-468D-8419-802DFBBCC5AB}" type="pres">
      <dgm:prSet presAssocID="{7DA01F96-2722-4B2A-8A61-14D53A1ECD90}" presName="vertThree" presStyleCnt="0"/>
      <dgm:spPr/>
    </dgm:pt>
    <dgm:pt modelId="{1A72B28B-B598-4930-BB8C-1C5D1CB60992}" type="pres">
      <dgm:prSet presAssocID="{7DA01F96-2722-4B2A-8A61-14D53A1ECD90}" presName="txThree" presStyleLbl="node3" presStyleIdx="8" presStyleCnt="10">
        <dgm:presLayoutVars>
          <dgm:chPref val="3"/>
        </dgm:presLayoutVars>
      </dgm:prSet>
      <dgm:spPr/>
    </dgm:pt>
    <dgm:pt modelId="{0E698FE3-37FF-4E9F-8224-6AAAC4F1039A}" type="pres">
      <dgm:prSet presAssocID="{7DA01F96-2722-4B2A-8A61-14D53A1ECD90}" presName="horzThree" presStyleCnt="0"/>
      <dgm:spPr/>
    </dgm:pt>
    <dgm:pt modelId="{D755741F-AF67-4CB2-91EC-F7CBE5F7A408}" type="pres">
      <dgm:prSet presAssocID="{D2BC8EC4-1BA8-4B70-ADCA-80FC427C050B}" presName="sibSpaceThree" presStyleCnt="0"/>
      <dgm:spPr/>
    </dgm:pt>
    <dgm:pt modelId="{39C168C4-5F5B-42D1-B3C8-76EA387DE9AC}" type="pres">
      <dgm:prSet presAssocID="{53F7155F-A432-49D1-8766-8451A6BE598D}" presName="vertThree" presStyleCnt="0"/>
      <dgm:spPr/>
    </dgm:pt>
    <dgm:pt modelId="{9756A060-9A10-42C5-A48E-9052DA46C21B}" type="pres">
      <dgm:prSet presAssocID="{53F7155F-A432-49D1-8766-8451A6BE598D}" presName="txThree" presStyleLbl="node3" presStyleIdx="9" presStyleCnt="10">
        <dgm:presLayoutVars>
          <dgm:chPref val="3"/>
        </dgm:presLayoutVars>
      </dgm:prSet>
      <dgm:spPr/>
    </dgm:pt>
    <dgm:pt modelId="{5504B117-11DC-4C22-AF09-B04AB7C74704}" type="pres">
      <dgm:prSet presAssocID="{53F7155F-A432-49D1-8766-8451A6BE598D}" presName="horzThree" presStyleCnt="0"/>
      <dgm:spPr/>
    </dgm:pt>
  </dgm:ptLst>
  <dgm:cxnLst>
    <dgm:cxn modelId="{CB922C12-6C1C-4622-A1AE-61E3A285EDCC}" type="presOf" srcId="{53F7155F-A432-49D1-8766-8451A6BE598D}" destId="{9756A060-9A10-42C5-A48E-9052DA46C21B}" srcOrd="0" destOrd="0" presId="urn:microsoft.com/office/officeart/2005/8/layout/hierarchy4"/>
    <dgm:cxn modelId="{94AC6714-FF3E-4BC9-B504-DB392FA68CD8}" srcId="{EEE4EF5F-41C2-46D8-9583-A5A6AAB38035}" destId="{005991CF-37A5-48D2-9F3C-E5B3BB6540DF}" srcOrd="5" destOrd="0" parTransId="{3B036627-2740-4350-B292-917E8D319947}" sibTransId="{E3F0032F-9D43-41E3-A5FD-20C2AAB8D848}"/>
    <dgm:cxn modelId="{9937801F-5D7D-4020-B804-ACB005257A48}" srcId="{EEE4EF5F-41C2-46D8-9583-A5A6AAB38035}" destId="{AFB96F6C-26B5-46A6-84DA-C03619D16716}" srcOrd="3" destOrd="0" parTransId="{DF190E36-DDD4-46E8-9487-24E0EFE7E2D6}" sibTransId="{A789035D-84DC-4757-BE9D-383CB4B25533}"/>
    <dgm:cxn modelId="{554BEC27-4ED6-447C-ADC5-24BB0AF4F8A0}" type="presOf" srcId="{7DA01F96-2722-4B2A-8A61-14D53A1ECD90}" destId="{1A72B28B-B598-4930-BB8C-1C5D1CB60992}" srcOrd="0" destOrd="0" presId="urn:microsoft.com/office/officeart/2005/8/layout/hierarchy4"/>
    <dgm:cxn modelId="{7014D735-BDE6-4166-B0D1-2F0200C1364B}" type="presOf" srcId="{836A7242-8778-43EE-8F07-78A84E187DCF}" destId="{7481A71D-22CC-4849-A636-7335B480F78A}" srcOrd="0" destOrd="0" presId="urn:microsoft.com/office/officeart/2005/8/layout/hierarchy4"/>
    <dgm:cxn modelId="{1BE1DC42-ECED-4B85-8CA7-92C2144437E4}" srcId="{94E8652A-0945-46BB-BBB0-1AA3C5A2D1F4}" destId="{836A7242-8778-43EE-8F07-78A84E187DCF}" srcOrd="1" destOrd="0" parTransId="{390AA21C-A60B-4BF0-A692-08D2007BB47D}" sibTransId="{8220B46B-A34F-418D-941A-AA664ECCCE33}"/>
    <dgm:cxn modelId="{F181A647-69FE-45A6-A244-356798C5FB55}" srcId="{EEE4EF5F-41C2-46D8-9583-A5A6AAB38035}" destId="{20F190B4-FE66-4877-9624-FC89579A9BCB}" srcOrd="4" destOrd="0" parTransId="{E4510F68-2F20-4FFE-837C-1BDAF5810407}" sibTransId="{88879B62-2A99-42F0-AF8B-B35200215103}"/>
    <dgm:cxn modelId="{3F28BB47-225A-4820-85F1-C42E8E5AB270}" type="presOf" srcId="{20F190B4-FE66-4877-9624-FC89579A9BCB}" destId="{B223BF30-1F3A-422C-B122-09660EF2A9A5}" srcOrd="0" destOrd="0" presId="urn:microsoft.com/office/officeart/2005/8/layout/hierarchy4"/>
    <dgm:cxn modelId="{444A204C-3977-41CF-B760-19BBDE578057}" srcId="{94E8652A-0945-46BB-BBB0-1AA3C5A2D1F4}" destId="{7DDDBCF3-6DA0-4603-B352-04D90AD05F11}" srcOrd="0" destOrd="0" parTransId="{BD5BCDB3-32D9-4212-9492-1B8C78E0EEC9}" sibTransId="{8A0A76D4-A427-4B98-B039-E4ED9D7ECFB7}"/>
    <dgm:cxn modelId="{7B69EA6D-01F2-4948-AA6E-44C868966C6D}" srcId="{EEE4EF5F-41C2-46D8-9583-A5A6AAB38035}" destId="{6EE8A20F-31CB-4A7D-B8FD-D29E52DA19B7}" srcOrd="2" destOrd="0" parTransId="{DAD4054B-C404-4052-87FC-E6516791B1FC}" sibTransId="{AAA1F5BF-3669-4FEF-9CD4-718B304EBBD5}"/>
    <dgm:cxn modelId="{2BF3A450-94F9-4EAA-A06B-ADC5627684EE}" type="presOf" srcId="{7DDDBCF3-6DA0-4603-B352-04D90AD05F11}" destId="{2D22B31A-7A99-448C-9683-B39FC250C53A}" srcOrd="0" destOrd="0" presId="urn:microsoft.com/office/officeart/2005/8/layout/hierarchy4"/>
    <dgm:cxn modelId="{AEA22177-EE8C-419E-88C2-9C30AFEDFB59}" type="presOf" srcId="{3B07D349-9111-43A6-AB72-E833D902A108}" destId="{D012D690-8A3D-45F3-86AF-4B269E4382F4}" srcOrd="0" destOrd="0" presId="urn:microsoft.com/office/officeart/2005/8/layout/hierarchy4"/>
    <dgm:cxn modelId="{A7FE267F-998E-4455-B28B-CECDAB9B67A7}" type="presOf" srcId="{005991CF-37A5-48D2-9F3C-E5B3BB6540DF}" destId="{4A043B49-BFE1-4597-8B3A-DB1574CD25A4}" srcOrd="0" destOrd="0" presId="urn:microsoft.com/office/officeart/2005/8/layout/hierarchy4"/>
    <dgm:cxn modelId="{B2669A7F-979F-41FE-BF41-0C9C5DA6DDEA}" type="presOf" srcId="{AFB96F6C-26B5-46A6-84DA-C03619D16716}" destId="{286E7681-29F3-4D95-9105-165BDCE5C78B}" srcOrd="0" destOrd="0" presId="urn:microsoft.com/office/officeart/2005/8/layout/hierarchy4"/>
    <dgm:cxn modelId="{0593A988-FF61-4798-8804-F9F41D0EFFC9}" type="presOf" srcId="{F9B7ECC5-C609-4A11-B13A-6BC6614EFFB3}" destId="{C248FA04-C139-45CB-B1E9-9CB3BED1E84B}" srcOrd="0" destOrd="0" presId="urn:microsoft.com/office/officeart/2005/8/layout/hierarchy4"/>
    <dgm:cxn modelId="{24D7DD8C-6A60-431A-B5F9-69796007A9B8}" srcId="{EEE4EF5F-41C2-46D8-9583-A5A6AAB38035}" destId="{AAD3BB6B-BDB7-4CD3-921C-167D87DC304B}" srcOrd="1" destOrd="0" parTransId="{40C69149-86EA-48CE-969E-9AAEC31794B3}" sibTransId="{C24A2A6D-14D3-4B1C-ACE2-060227889FED}"/>
    <dgm:cxn modelId="{593B369C-B149-4E91-9286-E6E5DD260077}" type="presOf" srcId="{AAD3BB6B-BDB7-4CD3-921C-167D87DC304B}" destId="{AC741BC1-56AD-489C-9FAC-52FDC3241DA9}" srcOrd="0" destOrd="0" presId="urn:microsoft.com/office/officeart/2005/8/layout/hierarchy4"/>
    <dgm:cxn modelId="{C804EC9C-2CAF-4B44-A487-CB609E50A750}" srcId="{3A95042A-5C56-408F-82E0-F443495B37FF}" destId="{94E8652A-0945-46BB-BBB0-1AA3C5A2D1F4}" srcOrd="1" destOrd="0" parTransId="{30B503BD-F904-4819-ABE1-AFD9282DE7D5}" sibTransId="{6ACB15F2-F25C-49C8-B7F6-24D42BB70179}"/>
    <dgm:cxn modelId="{C04258A0-F6D8-46AF-BAF2-25752FAA4EA7}" srcId="{94E8652A-0945-46BB-BBB0-1AA3C5A2D1F4}" destId="{53F7155F-A432-49D1-8766-8451A6BE598D}" srcOrd="3" destOrd="0" parTransId="{A39BDEBA-7330-438D-B95C-8713CA9A474C}" sibTransId="{B7F8A918-981E-4277-9FF0-2C33BDE82167}"/>
    <dgm:cxn modelId="{594318B3-1E73-498B-8D83-CC5F314F42E7}" srcId="{EEE4EF5F-41C2-46D8-9583-A5A6AAB38035}" destId="{F9B7ECC5-C609-4A11-B13A-6BC6614EFFB3}" srcOrd="0" destOrd="0" parTransId="{7A3806F2-A5CF-40BB-9187-2D3D010B4D9F}" sibTransId="{6111F8CA-43D2-4775-BB60-B7D17D3DFAF1}"/>
    <dgm:cxn modelId="{27D796B9-1013-45EB-987C-F1859FF61A0B}" srcId="{3B07D349-9111-43A6-AB72-E833D902A108}" destId="{3A95042A-5C56-408F-82E0-F443495B37FF}" srcOrd="0" destOrd="0" parTransId="{118325F7-EA75-4B45-8F89-948ECFDFA41D}" sibTransId="{30C854B3-A22D-4799-A891-6904D77E9E54}"/>
    <dgm:cxn modelId="{F8D4DAC3-3B4E-4681-A196-09A129A2FC33}" type="presOf" srcId="{3A95042A-5C56-408F-82E0-F443495B37FF}" destId="{E514275A-1004-4EA0-AE1A-918A4D2045B3}" srcOrd="0" destOrd="0" presId="urn:microsoft.com/office/officeart/2005/8/layout/hierarchy4"/>
    <dgm:cxn modelId="{8B2C84E1-948D-4EBB-B72C-47ED2492EECE}" type="presOf" srcId="{EEE4EF5F-41C2-46D8-9583-A5A6AAB38035}" destId="{A7A0D305-BA68-4B2A-8A3F-3828B6BA69C0}" srcOrd="0" destOrd="0" presId="urn:microsoft.com/office/officeart/2005/8/layout/hierarchy4"/>
    <dgm:cxn modelId="{7B574AEC-0A5A-4C3D-AF6E-28B70AFAAF39}" srcId="{3A95042A-5C56-408F-82E0-F443495B37FF}" destId="{EEE4EF5F-41C2-46D8-9583-A5A6AAB38035}" srcOrd="0" destOrd="0" parTransId="{57416D78-364B-4A74-B218-0AED6053792B}" sibTransId="{ED07BD91-5349-436F-A892-C891B023790F}"/>
    <dgm:cxn modelId="{EFC1AEEF-E599-4080-A536-105460BE768E}" type="presOf" srcId="{94E8652A-0945-46BB-BBB0-1AA3C5A2D1F4}" destId="{D49AB361-F4D1-4B68-8321-DB87A9D7AA9B}" srcOrd="0" destOrd="0" presId="urn:microsoft.com/office/officeart/2005/8/layout/hierarchy4"/>
    <dgm:cxn modelId="{C2A4FEF3-1CB0-4810-AB12-79460E8FB0ED}" type="presOf" srcId="{6EE8A20F-31CB-4A7D-B8FD-D29E52DA19B7}" destId="{58332E36-6121-47ED-95C0-1B9DA5A59277}" srcOrd="0" destOrd="0" presId="urn:microsoft.com/office/officeart/2005/8/layout/hierarchy4"/>
    <dgm:cxn modelId="{F3DA56F4-11F5-4F0D-86F6-3A9E8E92E953}" srcId="{94E8652A-0945-46BB-BBB0-1AA3C5A2D1F4}" destId="{7DA01F96-2722-4B2A-8A61-14D53A1ECD90}" srcOrd="2" destOrd="0" parTransId="{FB33E411-D9C5-4BE7-A4E1-C99E46964136}" sibTransId="{D2BC8EC4-1BA8-4B70-ADCA-80FC427C050B}"/>
    <dgm:cxn modelId="{1B7C104D-E6CB-4E60-8772-BB12CE026A0E}" type="presParOf" srcId="{D012D690-8A3D-45F3-86AF-4B269E4382F4}" destId="{A394719E-212A-4B8D-8E9C-D28EF5F4C50E}" srcOrd="0" destOrd="0" presId="urn:microsoft.com/office/officeart/2005/8/layout/hierarchy4"/>
    <dgm:cxn modelId="{6942BB45-FDCD-4A4A-A563-A0DEA705C24D}" type="presParOf" srcId="{A394719E-212A-4B8D-8E9C-D28EF5F4C50E}" destId="{E514275A-1004-4EA0-AE1A-918A4D2045B3}" srcOrd="0" destOrd="0" presId="urn:microsoft.com/office/officeart/2005/8/layout/hierarchy4"/>
    <dgm:cxn modelId="{288B1285-9DE3-43A3-8EA2-BC77ABED8242}" type="presParOf" srcId="{A394719E-212A-4B8D-8E9C-D28EF5F4C50E}" destId="{4E5E0CCF-44D7-4F22-9D30-C0F895E9827D}" srcOrd="1" destOrd="0" presId="urn:microsoft.com/office/officeart/2005/8/layout/hierarchy4"/>
    <dgm:cxn modelId="{340DC938-0C86-4241-8E79-9439A3BC1473}" type="presParOf" srcId="{A394719E-212A-4B8D-8E9C-D28EF5F4C50E}" destId="{F2054E7D-F63F-4AB1-B881-28913C97A36F}" srcOrd="2" destOrd="0" presId="urn:microsoft.com/office/officeart/2005/8/layout/hierarchy4"/>
    <dgm:cxn modelId="{E69A6793-0757-4B69-9A2A-3725107F6A59}" type="presParOf" srcId="{F2054E7D-F63F-4AB1-B881-28913C97A36F}" destId="{98D4A1BB-B436-4AEF-B3E0-B822380A1A22}" srcOrd="0" destOrd="0" presId="urn:microsoft.com/office/officeart/2005/8/layout/hierarchy4"/>
    <dgm:cxn modelId="{0B980ADB-A5A7-408F-AC7C-33ADE8327684}" type="presParOf" srcId="{98D4A1BB-B436-4AEF-B3E0-B822380A1A22}" destId="{A7A0D305-BA68-4B2A-8A3F-3828B6BA69C0}" srcOrd="0" destOrd="0" presId="urn:microsoft.com/office/officeart/2005/8/layout/hierarchy4"/>
    <dgm:cxn modelId="{03C9815D-7E50-4136-85A3-73432062E9EB}" type="presParOf" srcId="{98D4A1BB-B436-4AEF-B3E0-B822380A1A22}" destId="{173947BC-359F-438C-813A-3D1579629D39}" srcOrd="1" destOrd="0" presId="urn:microsoft.com/office/officeart/2005/8/layout/hierarchy4"/>
    <dgm:cxn modelId="{AEA659A7-E9A2-4B5A-9BF6-AA9514F3BB0C}" type="presParOf" srcId="{98D4A1BB-B436-4AEF-B3E0-B822380A1A22}" destId="{720F0189-CDE1-4213-BF71-9B22E5725209}" srcOrd="2" destOrd="0" presId="urn:microsoft.com/office/officeart/2005/8/layout/hierarchy4"/>
    <dgm:cxn modelId="{04BDC5D9-AF85-4012-996B-182BE39462AA}" type="presParOf" srcId="{720F0189-CDE1-4213-BF71-9B22E5725209}" destId="{7DEBC476-0331-490A-9D7E-6E922DE2CA13}" srcOrd="0" destOrd="0" presId="urn:microsoft.com/office/officeart/2005/8/layout/hierarchy4"/>
    <dgm:cxn modelId="{482CFB0A-7215-4917-BD0E-B196DD592F5F}" type="presParOf" srcId="{7DEBC476-0331-490A-9D7E-6E922DE2CA13}" destId="{C248FA04-C139-45CB-B1E9-9CB3BED1E84B}" srcOrd="0" destOrd="0" presId="urn:microsoft.com/office/officeart/2005/8/layout/hierarchy4"/>
    <dgm:cxn modelId="{DDC1FF20-D8EC-49BD-B154-DE04A308A8FB}" type="presParOf" srcId="{7DEBC476-0331-490A-9D7E-6E922DE2CA13}" destId="{9D48B17E-9E8F-4CC0-ADF4-403051A131D4}" srcOrd="1" destOrd="0" presId="urn:microsoft.com/office/officeart/2005/8/layout/hierarchy4"/>
    <dgm:cxn modelId="{882736EA-E617-444E-8561-4E9DE82C95C3}" type="presParOf" srcId="{720F0189-CDE1-4213-BF71-9B22E5725209}" destId="{EBBD80BE-C3FD-4D33-BEDD-1E188ACD33DB}" srcOrd="1" destOrd="0" presId="urn:microsoft.com/office/officeart/2005/8/layout/hierarchy4"/>
    <dgm:cxn modelId="{8A08AD09-7B6F-4DFB-B59F-8258B2151F80}" type="presParOf" srcId="{720F0189-CDE1-4213-BF71-9B22E5725209}" destId="{45AC3A3E-3C72-4893-96FB-09CF13E9BDC9}" srcOrd="2" destOrd="0" presId="urn:microsoft.com/office/officeart/2005/8/layout/hierarchy4"/>
    <dgm:cxn modelId="{2A50222E-0484-48E1-92B5-9FA524B8B877}" type="presParOf" srcId="{45AC3A3E-3C72-4893-96FB-09CF13E9BDC9}" destId="{AC741BC1-56AD-489C-9FAC-52FDC3241DA9}" srcOrd="0" destOrd="0" presId="urn:microsoft.com/office/officeart/2005/8/layout/hierarchy4"/>
    <dgm:cxn modelId="{97572FCF-8FEE-4CFE-BFE5-2C972EC4B509}" type="presParOf" srcId="{45AC3A3E-3C72-4893-96FB-09CF13E9BDC9}" destId="{9F504BB0-CF57-41C6-8170-C0E31E733D0A}" srcOrd="1" destOrd="0" presId="urn:microsoft.com/office/officeart/2005/8/layout/hierarchy4"/>
    <dgm:cxn modelId="{D8C04E0D-CD89-4ABB-9B9E-784CB4F674AF}" type="presParOf" srcId="{720F0189-CDE1-4213-BF71-9B22E5725209}" destId="{D6C14BEB-78B8-425B-93D7-8B2BAEC0EDF2}" srcOrd="3" destOrd="0" presId="urn:microsoft.com/office/officeart/2005/8/layout/hierarchy4"/>
    <dgm:cxn modelId="{693330BD-FCB7-4C06-A88D-8959F25334B2}" type="presParOf" srcId="{720F0189-CDE1-4213-BF71-9B22E5725209}" destId="{6C684800-85AC-4BE1-8065-13DA4C6518B5}" srcOrd="4" destOrd="0" presId="urn:microsoft.com/office/officeart/2005/8/layout/hierarchy4"/>
    <dgm:cxn modelId="{DE4435EA-806A-4FAE-A116-8EB79AEC9870}" type="presParOf" srcId="{6C684800-85AC-4BE1-8065-13DA4C6518B5}" destId="{58332E36-6121-47ED-95C0-1B9DA5A59277}" srcOrd="0" destOrd="0" presId="urn:microsoft.com/office/officeart/2005/8/layout/hierarchy4"/>
    <dgm:cxn modelId="{7F240F23-27B7-435D-A63A-E0DD7075898F}" type="presParOf" srcId="{6C684800-85AC-4BE1-8065-13DA4C6518B5}" destId="{38993CA8-1565-4F77-AD04-165BEF5A6356}" srcOrd="1" destOrd="0" presId="urn:microsoft.com/office/officeart/2005/8/layout/hierarchy4"/>
    <dgm:cxn modelId="{A6A604C9-55F5-46FF-8ED0-89424E6146DD}" type="presParOf" srcId="{720F0189-CDE1-4213-BF71-9B22E5725209}" destId="{19430259-2104-42FD-9936-2F96B08DBB37}" srcOrd="5" destOrd="0" presId="urn:microsoft.com/office/officeart/2005/8/layout/hierarchy4"/>
    <dgm:cxn modelId="{4204F86A-F55F-4F5F-B40F-F1E0C7BDB2AC}" type="presParOf" srcId="{720F0189-CDE1-4213-BF71-9B22E5725209}" destId="{3481E1B0-3DAF-4DFD-AD4C-33B4E40370EA}" srcOrd="6" destOrd="0" presId="urn:microsoft.com/office/officeart/2005/8/layout/hierarchy4"/>
    <dgm:cxn modelId="{29261702-2199-416E-9E2A-E2EEDEE55CA7}" type="presParOf" srcId="{3481E1B0-3DAF-4DFD-AD4C-33B4E40370EA}" destId="{286E7681-29F3-4D95-9105-165BDCE5C78B}" srcOrd="0" destOrd="0" presId="urn:microsoft.com/office/officeart/2005/8/layout/hierarchy4"/>
    <dgm:cxn modelId="{20D4507B-D212-4BD2-9FB3-BFA6060A459D}" type="presParOf" srcId="{3481E1B0-3DAF-4DFD-AD4C-33B4E40370EA}" destId="{509B6BA3-DF93-4771-B106-803E90F1C57D}" srcOrd="1" destOrd="0" presId="urn:microsoft.com/office/officeart/2005/8/layout/hierarchy4"/>
    <dgm:cxn modelId="{F518A40F-C2C9-470F-AE6B-7AE1EA4E6E42}" type="presParOf" srcId="{720F0189-CDE1-4213-BF71-9B22E5725209}" destId="{82551F76-4B94-438D-8D4B-3B126B555E0D}" srcOrd="7" destOrd="0" presId="urn:microsoft.com/office/officeart/2005/8/layout/hierarchy4"/>
    <dgm:cxn modelId="{3B461699-5DF2-4CA8-AB87-065687E186DA}" type="presParOf" srcId="{720F0189-CDE1-4213-BF71-9B22E5725209}" destId="{089AE00A-65F5-41B9-833E-850262F195A9}" srcOrd="8" destOrd="0" presId="urn:microsoft.com/office/officeart/2005/8/layout/hierarchy4"/>
    <dgm:cxn modelId="{0D71251A-1537-45A7-955C-F10E8F8711A7}" type="presParOf" srcId="{089AE00A-65F5-41B9-833E-850262F195A9}" destId="{B223BF30-1F3A-422C-B122-09660EF2A9A5}" srcOrd="0" destOrd="0" presId="urn:microsoft.com/office/officeart/2005/8/layout/hierarchy4"/>
    <dgm:cxn modelId="{03C032B8-B789-4E45-BE55-576BA8D218DD}" type="presParOf" srcId="{089AE00A-65F5-41B9-833E-850262F195A9}" destId="{AEA562E3-CD0F-45AD-A5D5-E836344F2994}" srcOrd="1" destOrd="0" presId="urn:microsoft.com/office/officeart/2005/8/layout/hierarchy4"/>
    <dgm:cxn modelId="{5AC0553E-91C7-4A8F-B487-7D636DC945F5}" type="presParOf" srcId="{720F0189-CDE1-4213-BF71-9B22E5725209}" destId="{DD193D38-A3F0-4039-9914-00D0BE5E2F69}" srcOrd="9" destOrd="0" presId="urn:microsoft.com/office/officeart/2005/8/layout/hierarchy4"/>
    <dgm:cxn modelId="{B585F143-DE45-47BE-88BA-269D0308D5DC}" type="presParOf" srcId="{720F0189-CDE1-4213-BF71-9B22E5725209}" destId="{80BC5681-C12F-4D6B-AB75-1651EBDD0C55}" srcOrd="10" destOrd="0" presId="urn:microsoft.com/office/officeart/2005/8/layout/hierarchy4"/>
    <dgm:cxn modelId="{5E8F4E1F-883B-45BC-BF3F-1EDF968A790E}" type="presParOf" srcId="{80BC5681-C12F-4D6B-AB75-1651EBDD0C55}" destId="{4A043B49-BFE1-4597-8B3A-DB1574CD25A4}" srcOrd="0" destOrd="0" presId="urn:microsoft.com/office/officeart/2005/8/layout/hierarchy4"/>
    <dgm:cxn modelId="{7EC19704-88FD-4840-AD6D-4F6F2DC6C29D}" type="presParOf" srcId="{80BC5681-C12F-4D6B-AB75-1651EBDD0C55}" destId="{5FBE07E1-AED9-48D9-9669-C14F4853F565}" srcOrd="1" destOrd="0" presId="urn:microsoft.com/office/officeart/2005/8/layout/hierarchy4"/>
    <dgm:cxn modelId="{5C6B4C69-963A-4B4F-851E-96407804BE75}" type="presParOf" srcId="{F2054E7D-F63F-4AB1-B881-28913C97A36F}" destId="{D00C4844-AADE-43FA-A86D-68E0EA4BF127}" srcOrd="1" destOrd="0" presId="urn:microsoft.com/office/officeart/2005/8/layout/hierarchy4"/>
    <dgm:cxn modelId="{86769DFF-0546-4603-9604-1D882FCC3690}" type="presParOf" srcId="{F2054E7D-F63F-4AB1-B881-28913C97A36F}" destId="{6E66DBA3-EF21-4F0D-BE4B-C83286423320}" srcOrd="2" destOrd="0" presId="urn:microsoft.com/office/officeart/2005/8/layout/hierarchy4"/>
    <dgm:cxn modelId="{799E5D06-536F-4244-B328-33DBC28E971E}" type="presParOf" srcId="{6E66DBA3-EF21-4F0D-BE4B-C83286423320}" destId="{D49AB361-F4D1-4B68-8321-DB87A9D7AA9B}" srcOrd="0" destOrd="0" presId="urn:microsoft.com/office/officeart/2005/8/layout/hierarchy4"/>
    <dgm:cxn modelId="{85BFBD4C-968B-4798-A9AC-B175AEA7EA44}" type="presParOf" srcId="{6E66DBA3-EF21-4F0D-BE4B-C83286423320}" destId="{D1FAAF4C-5A45-42D6-A245-8B73AED6AEDB}" srcOrd="1" destOrd="0" presId="urn:microsoft.com/office/officeart/2005/8/layout/hierarchy4"/>
    <dgm:cxn modelId="{24FBAA10-1BFA-49E7-A820-754BFC877149}" type="presParOf" srcId="{6E66DBA3-EF21-4F0D-BE4B-C83286423320}" destId="{4593EB63-7C16-4416-A488-B39F0886BAC8}" srcOrd="2" destOrd="0" presId="urn:microsoft.com/office/officeart/2005/8/layout/hierarchy4"/>
    <dgm:cxn modelId="{290C0B34-D03A-4324-8A9B-63B196FE970F}" type="presParOf" srcId="{4593EB63-7C16-4416-A488-B39F0886BAC8}" destId="{735B838C-FB2B-42AF-A5C3-2EF88B18CB92}" srcOrd="0" destOrd="0" presId="urn:microsoft.com/office/officeart/2005/8/layout/hierarchy4"/>
    <dgm:cxn modelId="{AF6C8053-EA30-4D22-9C57-2081C4C249C8}" type="presParOf" srcId="{735B838C-FB2B-42AF-A5C3-2EF88B18CB92}" destId="{2D22B31A-7A99-448C-9683-B39FC250C53A}" srcOrd="0" destOrd="0" presId="urn:microsoft.com/office/officeart/2005/8/layout/hierarchy4"/>
    <dgm:cxn modelId="{1B0C34FA-50F8-4C42-BB64-8251F5DBC9FF}" type="presParOf" srcId="{735B838C-FB2B-42AF-A5C3-2EF88B18CB92}" destId="{623405AE-466D-4214-96DF-7186F3B0404E}" srcOrd="1" destOrd="0" presId="urn:microsoft.com/office/officeart/2005/8/layout/hierarchy4"/>
    <dgm:cxn modelId="{EBD51179-E80B-4465-A181-70B7238C1FEB}" type="presParOf" srcId="{4593EB63-7C16-4416-A488-B39F0886BAC8}" destId="{365C7134-9FCE-4A00-A699-4BA2A55A1E83}" srcOrd="1" destOrd="0" presId="urn:microsoft.com/office/officeart/2005/8/layout/hierarchy4"/>
    <dgm:cxn modelId="{D84498D4-1119-4295-85B1-818BC471627A}" type="presParOf" srcId="{4593EB63-7C16-4416-A488-B39F0886BAC8}" destId="{AB3F126A-A4BB-487D-8308-A772C43F956C}" srcOrd="2" destOrd="0" presId="urn:microsoft.com/office/officeart/2005/8/layout/hierarchy4"/>
    <dgm:cxn modelId="{0ACEF3B1-44B9-423F-95A1-AF2ADE31AA4B}" type="presParOf" srcId="{AB3F126A-A4BB-487D-8308-A772C43F956C}" destId="{7481A71D-22CC-4849-A636-7335B480F78A}" srcOrd="0" destOrd="0" presId="urn:microsoft.com/office/officeart/2005/8/layout/hierarchy4"/>
    <dgm:cxn modelId="{581E5DD3-880B-40E5-93BD-49BB94C29796}" type="presParOf" srcId="{AB3F126A-A4BB-487D-8308-A772C43F956C}" destId="{AA276ECE-1B41-4893-8162-50C8F0DB0384}" srcOrd="1" destOrd="0" presId="urn:microsoft.com/office/officeart/2005/8/layout/hierarchy4"/>
    <dgm:cxn modelId="{9A645345-1110-4A16-8862-1E30CB5E63C7}" type="presParOf" srcId="{4593EB63-7C16-4416-A488-B39F0886BAC8}" destId="{4CBC2424-315C-4445-9130-D27668C8E452}" srcOrd="3" destOrd="0" presId="urn:microsoft.com/office/officeart/2005/8/layout/hierarchy4"/>
    <dgm:cxn modelId="{538C8891-649D-45A6-AC48-EE9872F95A89}" type="presParOf" srcId="{4593EB63-7C16-4416-A488-B39F0886BAC8}" destId="{6BBCD25F-71B8-468D-8419-802DFBBCC5AB}" srcOrd="4" destOrd="0" presId="urn:microsoft.com/office/officeart/2005/8/layout/hierarchy4"/>
    <dgm:cxn modelId="{C8BFDA34-9984-48C4-B53B-596501379C03}" type="presParOf" srcId="{6BBCD25F-71B8-468D-8419-802DFBBCC5AB}" destId="{1A72B28B-B598-4930-BB8C-1C5D1CB60992}" srcOrd="0" destOrd="0" presId="urn:microsoft.com/office/officeart/2005/8/layout/hierarchy4"/>
    <dgm:cxn modelId="{54A5AC7E-43AA-4AEB-8C0E-CFC42E72C9A6}" type="presParOf" srcId="{6BBCD25F-71B8-468D-8419-802DFBBCC5AB}" destId="{0E698FE3-37FF-4E9F-8224-6AAAC4F1039A}" srcOrd="1" destOrd="0" presId="urn:microsoft.com/office/officeart/2005/8/layout/hierarchy4"/>
    <dgm:cxn modelId="{5B1223F3-69B6-49C2-AF4B-294A205F249B}" type="presParOf" srcId="{4593EB63-7C16-4416-A488-B39F0886BAC8}" destId="{D755741F-AF67-4CB2-91EC-F7CBE5F7A408}" srcOrd="5" destOrd="0" presId="urn:microsoft.com/office/officeart/2005/8/layout/hierarchy4"/>
    <dgm:cxn modelId="{643F9068-24B1-4C8E-8BEE-9CA8E7ED29EF}" type="presParOf" srcId="{4593EB63-7C16-4416-A488-B39F0886BAC8}" destId="{39C168C4-5F5B-42D1-B3C8-76EA387DE9AC}" srcOrd="6" destOrd="0" presId="urn:microsoft.com/office/officeart/2005/8/layout/hierarchy4"/>
    <dgm:cxn modelId="{F8BC812E-120B-4E55-A883-F6C4D93CE40C}" type="presParOf" srcId="{39C168C4-5F5B-42D1-B3C8-76EA387DE9AC}" destId="{9756A060-9A10-42C5-A48E-9052DA46C21B}" srcOrd="0" destOrd="0" presId="urn:microsoft.com/office/officeart/2005/8/layout/hierarchy4"/>
    <dgm:cxn modelId="{BB85DC4C-B935-4B34-8B34-0C88F1E413D6}" type="presParOf" srcId="{39C168C4-5F5B-42D1-B3C8-76EA387DE9AC}" destId="{5504B117-11DC-4C22-AF09-B04AB7C7470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4275A-1004-4EA0-AE1A-918A4D2045B3}">
      <dsp:nvSpPr>
        <dsp:cNvPr id="0" name=""/>
        <dsp:cNvSpPr/>
      </dsp:nvSpPr>
      <dsp:spPr>
        <a:xfrm>
          <a:off x="3087" y="2230"/>
          <a:ext cx="8357097" cy="134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5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學習表現</a:t>
          </a:r>
          <a:endParaRPr lang="en-US" sz="5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384" y="41527"/>
        <a:ext cx="8278503" cy="1263117"/>
      </dsp:txXfrm>
    </dsp:sp>
    <dsp:sp modelId="{A7A0D305-BA68-4B2A-8A3F-3828B6BA69C0}">
      <dsp:nvSpPr>
        <dsp:cNvPr id="0" name=""/>
        <dsp:cNvSpPr/>
      </dsp:nvSpPr>
      <dsp:spPr>
        <a:xfrm>
          <a:off x="3087" y="1489384"/>
          <a:ext cx="4136442" cy="134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5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運算思維</a:t>
          </a:r>
          <a:endParaRPr lang="en-US" sz="5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384" y="1528681"/>
        <a:ext cx="4057848" cy="1263117"/>
      </dsp:txXfrm>
    </dsp:sp>
    <dsp:sp modelId="{C248FA04-C139-45CB-B1E9-9CB3BED1E84B}">
      <dsp:nvSpPr>
        <dsp:cNvPr id="0" name=""/>
        <dsp:cNvSpPr/>
      </dsp:nvSpPr>
      <dsp:spPr>
        <a:xfrm>
          <a:off x="3087" y="2976538"/>
          <a:ext cx="1002530" cy="134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運算思維與問題解決</a:t>
          </a:r>
          <a:endParaRPr 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450" y="3005901"/>
        <a:ext cx="943804" cy="1282985"/>
      </dsp:txXfrm>
    </dsp:sp>
    <dsp:sp modelId="{AC741BC1-56AD-489C-9FAC-52FDC3241DA9}">
      <dsp:nvSpPr>
        <dsp:cNvPr id="0" name=""/>
        <dsp:cNvSpPr/>
      </dsp:nvSpPr>
      <dsp:spPr>
        <a:xfrm>
          <a:off x="1047724" y="2976538"/>
          <a:ext cx="1002530" cy="134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資訊科技與合作共創</a:t>
          </a:r>
          <a:endParaRPr 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77087" y="3005901"/>
        <a:ext cx="943804" cy="1282985"/>
      </dsp:txXfrm>
    </dsp:sp>
    <dsp:sp modelId="{58332E36-6121-47ED-95C0-1B9DA5A59277}">
      <dsp:nvSpPr>
        <dsp:cNvPr id="0" name=""/>
        <dsp:cNvSpPr/>
      </dsp:nvSpPr>
      <dsp:spPr>
        <a:xfrm>
          <a:off x="2092361" y="2976538"/>
          <a:ext cx="1002530" cy="134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資訊科技</a:t>
          </a:r>
          <a:r>
            <a:rPr lang="zh-TW" altLang="en-US" sz="2000" kern="1200">
              <a:latin typeface="標楷體" panose="03000509000000000000" pitchFamily="65" charset="-120"/>
              <a:ea typeface="標楷體" panose="03000509000000000000" pitchFamily="65" charset="-120"/>
            </a:rPr>
            <a:t>與溝通表達</a:t>
          </a:r>
          <a:endParaRPr 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21724" y="3005901"/>
        <a:ext cx="943804" cy="1282985"/>
      </dsp:txXfrm>
    </dsp:sp>
    <dsp:sp modelId="{286E7681-29F3-4D95-9105-165BDCE5C78B}">
      <dsp:nvSpPr>
        <dsp:cNvPr id="0" name=""/>
        <dsp:cNvSpPr/>
      </dsp:nvSpPr>
      <dsp:spPr>
        <a:xfrm>
          <a:off x="3136998" y="2976538"/>
          <a:ext cx="1002530" cy="134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資訊科技使用態度</a:t>
          </a:r>
          <a:endParaRPr 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66361" y="3005901"/>
        <a:ext cx="943804" cy="1282985"/>
      </dsp:txXfrm>
    </dsp:sp>
    <dsp:sp modelId="{A45C1913-431A-49A0-993A-A95A3F9D4CF4}">
      <dsp:nvSpPr>
        <dsp:cNvPr id="0" name=""/>
        <dsp:cNvSpPr/>
      </dsp:nvSpPr>
      <dsp:spPr>
        <a:xfrm>
          <a:off x="4223742" y="1489384"/>
          <a:ext cx="4136442" cy="134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500" kern="1200" dirty="0">
              <a:latin typeface="標楷體" panose="03000509000000000000" pitchFamily="65" charset="-120"/>
              <a:ea typeface="標楷體" panose="03000509000000000000" pitchFamily="65" charset="-120"/>
            </a:rPr>
            <a:t>設計思考</a:t>
          </a:r>
          <a:endParaRPr lang="en-US" sz="5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63039" y="1528681"/>
        <a:ext cx="4057848" cy="1263117"/>
      </dsp:txXfrm>
    </dsp:sp>
    <dsp:sp modelId="{F8C2DFD9-233F-4171-AFA2-9B0E88A0EA7E}">
      <dsp:nvSpPr>
        <dsp:cNvPr id="0" name=""/>
        <dsp:cNvSpPr/>
      </dsp:nvSpPr>
      <dsp:spPr>
        <a:xfrm>
          <a:off x="4223742" y="2976538"/>
          <a:ext cx="1002530" cy="134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日常生活的科技知識</a:t>
          </a:r>
          <a:endParaRPr 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53105" y="3005901"/>
        <a:ext cx="943804" cy="1282985"/>
      </dsp:txXfrm>
    </dsp:sp>
    <dsp:sp modelId="{C4C096AE-8D2B-4E4C-A622-63CC0FD82D2E}">
      <dsp:nvSpPr>
        <dsp:cNvPr id="0" name=""/>
        <dsp:cNvSpPr/>
      </dsp:nvSpPr>
      <dsp:spPr>
        <a:xfrm>
          <a:off x="5268379" y="2976538"/>
          <a:ext cx="1002530" cy="134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日常科技的使用態度</a:t>
          </a:r>
          <a:endParaRPr 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297742" y="3005901"/>
        <a:ext cx="943804" cy="1282985"/>
      </dsp:txXfrm>
    </dsp:sp>
    <dsp:sp modelId="{625FD5F7-E086-4233-95CD-7245AF0D58C6}">
      <dsp:nvSpPr>
        <dsp:cNvPr id="0" name=""/>
        <dsp:cNvSpPr/>
      </dsp:nvSpPr>
      <dsp:spPr>
        <a:xfrm>
          <a:off x="6313016" y="2976538"/>
          <a:ext cx="1002530" cy="134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日常科技的操作技能</a:t>
          </a:r>
          <a:endParaRPr 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342379" y="3005901"/>
        <a:ext cx="943804" cy="1282985"/>
      </dsp:txXfrm>
    </dsp:sp>
    <dsp:sp modelId="{085C6B45-1C2F-4B9F-A0CA-B1712D374E07}">
      <dsp:nvSpPr>
        <dsp:cNvPr id="0" name=""/>
        <dsp:cNvSpPr/>
      </dsp:nvSpPr>
      <dsp:spPr>
        <a:xfrm>
          <a:off x="7357653" y="2976538"/>
          <a:ext cx="1002530" cy="134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科技實作的統合能力</a:t>
          </a:r>
          <a:endParaRPr 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387016" y="3005901"/>
        <a:ext cx="943804" cy="1282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4275A-1004-4EA0-AE1A-918A4D2045B3}">
      <dsp:nvSpPr>
        <dsp:cNvPr id="0" name=""/>
        <dsp:cNvSpPr/>
      </dsp:nvSpPr>
      <dsp:spPr>
        <a:xfrm>
          <a:off x="509" y="457"/>
          <a:ext cx="8855965" cy="1337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5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學習內容</a:t>
          </a:r>
          <a:endParaRPr lang="en-US" sz="5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683" y="39631"/>
        <a:ext cx="8777617" cy="1259144"/>
      </dsp:txXfrm>
    </dsp:sp>
    <dsp:sp modelId="{A7A0D305-BA68-4B2A-8A3F-3828B6BA69C0}">
      <dsp:nvSpPr>
        <dsp:cNvPr id="0" name=""/>
        <dsp:cNvSpPr/>
      </dsp:nvSpPr>
      <dsp:spPr>
        <a:xfrm>
          <a:off x="9153" y="1491493"/>
          <a:ext cx="5199846" cy="1337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5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資訊科技</a:t>
          </a:r>
          <a:endParaRPr lang="en-US" sz="5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8327" y="1530667"/>
        <a:ext cx="5121498" cy="1259144"/>
      </dsp:txXfrm>
    </dsp:sp>
    <dsp:sp modelId="{C248FA04-C139-45CB-B1E9-9CB3BED1E84B}">
      <dsp:nvSpPr>
        <dsp:cNvPr id="0" name=""/>
        <dsp:cNvSpPr/>
      </dsp:nvSpPr>
      <dsp:spPr>
        <a:xfrm>
          <a:off x="9153" y="2982530"/>
          <a:ext cx="986944" cy="1337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演算法</a:t>
          </a:r>
          <a:endParaRPr lang="en-US" sz="1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060" y="3011437"/>
        <a:ext cx="929130" cy="1279678"/>
      </dsp:txXfrm>
    </dsp:sp>
    <dsp:sp modelId="{AC741BC1-56AD-489C-9FAC-52FDC3241DA9}">
      <dsp:nvSpPr>
        <dsp:cNvPr id="0" name=""/>
        <dsp:cNvSpPr/>
      </dsp:nvSpPr>
      <dsp:spPr>
        <a:xfrm>
          <a:off x="1032399" y="2982530"/>
          <a:ext cx="701334" cy="1337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程式設計</a:t>
          </a:r>
          <a:endParaRPr lang="en-US" sz="1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52940" y="3003071"/>
        <a:ext cx="660252" cy="1296410"/>
      </dsp:txXfrm>
    </dsp:sp>
    <dsp:sp modelId="{58332E36-6121-47ED-95C0-1B9DA5A59277}">
      <dsp:nvSpPr>
        <dsp:cNvPr id="0" name=""/>
        <dsp:cNvSpPr/>
      </dsp:nvSpPr>
      <dsp:spPr>
        <a:xfrm>
          <a:off x="1770036" y="2982530"/>
          <a:ext cx="737066" cy="1337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系統平台</a:t>
          </a:r>
          <a:endParaRPr lang="en-US" sz="1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91624" y="3004118"/>
        <a:ext cx="693890" cy="1294316"/>
      </dsp:txXfrm>
    </dsp:sp>
    <dsp:sp modelId="{286E7681-29F3-4D95-9105-165BDCE5C78B}">
      <dsp:nvSpPr>
        <dsp:cNvPr id="0" name=""/>
        <dsp:cNvSpPr/>
      </dsp:nvSpPr>
      <dsp:spPr>
        <a:xfrm>
          <a:off x="2543404" y="2982530"/>
          <a:ext cx="864330" cy="1337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資料表示、處理及分析</a:t>
          </a:r>
          <a:endParaRPr lang="en-US" sz="1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68719" y="3007845"/>
        <a:ext cx="813700" cy="1286862"/>
      </dsp:txXfrm>
    </dsp:sp>
    <dsp:sp modelId="{B223BF30-1F3A-422C-B122-09660EF2A9A5}">
      <dsp:nvSpPr>
        <dsp:cNvPr id="0" name=""/>
        <dsp:cNvSpPr/>
      </dsp:nvSpPr>
      <dsp:spPr>
        <a:xfrm>
          <a:off x="3444036" y="2982530"/>
          <a:ext cx="864330" cy="1337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資訊科技應用</a:t>
          </a:r>
          <a:endParaRPr lang="en-US" sz="1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69351" y="3007845"/>
        <a:ext cx="813700" cy="1286862"/>
      </dsp:txXfrm>
    </dsp:sp>
    <dsp:sp modelId="{4A043B49-BFE1-4597-8B3A-DB1574CD25A4}">
      <dsp:nvSpPr>
        <dsp:cNvPr id="0" name=""/>
        <dsp:cNvSpPr/>
      </dsp:nvSpPr>
      <dsp:spPr>
        <a:xfrm>
          <a:off x="4344669" y="2982530"/>
          <a:ext cx="864330" cy="1337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資訊科技與人類社會</a:t>
          </a:r>
          <a:endParaRPr lang="en-US" sz="1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69984" y="3007845"/>
        <a:ext cx="813700" cy="1286862"/>
      </dsp:txXfrm>
    </dsp:sp>
    <dsp:sp modelId="{D49AB361-F4D1-4B68-8321-DB87A9D7AA9B}">
      <dsp:nvSpPr>
        <dsp:cNvPr id="0" name=""/>
        <dsp:cNvSpPr/>
      </dsp:nvSpPr>
      <dsp:spPr>
        <a:xfrm>
          <a:off x="5281603" y="1491493"/>
          <a:ext cx="3566227" cy="1337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500" kern="1200" dirty="0">
              <a:latin typeface="標楷體" panose="03000509000000000000" pitchFamily="65" charset="-120"/>
              <a:ea typeface="標楷體" panose="03000509000000000000" pitchFamily="65" charset="-120"/>
            </a:rPr>
            <a:t>生活科技</a:t>
          </a:r>
          <a:endParaRPr lang="en-US" sz="5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20777" y="1530667"/>
        <a:ext cx="3487879" cy="1259144"/>
      </dsp:txXfrm>
    </dsp:sp>
    <dsp:sp modelId="{2D22B31A-7A99-448C-9683-B39FC250C53A}">
      <dsp:nvSpPr>
        <dsp:cNvPr id="0" name=""/>
        <dsp:cNvSpPr/>
      </dsp:nvSpPr>
      <dsp:spPr>
        <a:xfrm>
          <a:off x="5281603" y="2982530"/>
          <a:ext cx="864330" cy="1337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科技的本質</a:t>
          </a:r>
          <a:endParaRPr lang="en-US" sz="1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06918" y="3007845"/>
        <a:ext cx="813700" cy="1286862"/>
      </dsp:txXfrm>
    </dsp:sp>
    <dsp:sp modelId="{7481A71D-22CC-4849-A636-7335B480F78A}">
      <dsp:nvSpPr>
        <dsp:cNvPr id="0" name=""/>
        <dsp:cNvSpPr/>
      </dsp:nvSpPr>
      <dsp:spPr>
        <a:xfrm>
          <a:off x="6182235" y="2982530"/>
          <a:ext cx="864330" cy="1337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設計與製作</a:t>
          </a:r>
          <a:endParaRPr lang="en-US" sz="1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207550" y="3007845"/>
        <a:ext cx="813700" cy="1286862"/>
      </dsp:txXfrm>
    </dsp:sp>
    <dsp:sp modelId="{1A72B28B-B598-4930-BB8C-1C5D1CB60992}">
      <dsp:nvSpPr>
        <dsp:cNvPr id="0" name=""/>
        <dsp:cNvSpPr/>
      </dsp:nvSpPr>
      <dsp:spPr>
        <a:xfrm>
          <a:off x="7082867" y="2982530"/>
          <a:ext cx="864330" cy="1337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科技的應用</a:t>
          </a:r>
          <a:endParaRPr lang="en-US" sz="1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108182" y="3007845"/>
        <a:ext cx="813700" cy="1286862"/>
      </dsp:txXfrm>
    </dsp:sp>
    <dsp:sp modelId="{9756A060-9A10-42C5-A48E-9052DA46C21B}">
      <dsp:nvSpPr>
        <dsp:cNvPr id="0" name=""/>
        <dsp:cNvSpPr/>
      </dsp:nvSpPr>
      <dsp:spPr>
        <a:xfrm>
          <a:off x="7983500" y="2982530"/>
          <a:ext cx="864330" cy="1337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科技與社會</a:t>
          </a:r>
          <a:endParaRPr lang="en-US" sz="1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008815" y="3007845"/>
        <a:ext cx="813700" cy="1286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3DC5FF1-A48E-47CC-A7A2-AEE33A0AF4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5038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582BBC8-9126-4DC3-A8DC-442F7967F807}" type="datetimeFigureOut">
              <a:rPr lang="zh-TW" altLang="en-US"/>
              <a:pPr>
                <a:defRPr/>
              </a:pPr>
              <a:t>2018/10/10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4667FD8-D755-4C4A-9550-1C441C201B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645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0BF884-C145-42AE-AD60-93B210B3263D}" type="slidenum">
              <a:rPr lang="zh-TW" altLang="en-US" smtClean="0">
                <a:latin typeface="Arial" pitchFamily="34" charset="0"/>
              </a:rPr>
              <a:pPr/>
              <a:t>1</a:t>
            </a:fld>
            <a:endParaRPr lang="zh-TW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80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667FD8-D755-4C4A-9550-1C441C201B1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817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667FD8-D755-4C4A-9550-1C441C201B1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79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67FD8-D755-4C4A-9550-1C441C201B1B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19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67FD8-D755-4C4A-9550-1C441C201B1B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29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67FD8-D755-4C4A-9550-1C441C201B1B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775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67FD8-D755-4C4A-9550-1C441C201B1B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715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67FD8-D755-4C4A-9550-1C441C201B1B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31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67FD8-D755-4C4A-9550-1C441C201B1B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268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67FD8-D755-4C4A-9550-1C441C201B1B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617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67FD8-D755-4C4A-9550-1C441C201B1B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43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43250" y="59293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C46C-A507-4F6F-BD72-D3445D9B9E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6693-82FF-4783-BE4D-239DC5B769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4481A-F60A-4CF9-B070-F468D89BC5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3151" y="2520000"/>
            <a:ext cx="851769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4983480"/>
            <a:ext cx="6858000" cy="1136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按一下以編輯母片副標題樣式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教育部運算思維推動計畫</a:t>
            </a:r>
          </a:p>
        </p:txBody>
      </p:sp>
    </p:spTree>
    <p:extLst>
      <p:ext uri="{BB962C8B-B14F-4D97-AF65-F5344CB8AC3E}">
        <p14:creationId xmlns:p14="http://schemas.microsoft.com/office/powerpoint/2010/main" val="1166169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7BAE-3812-8047-9BBA-F05CE1345CE8}" type="datetime1">
              <a:rPr kumimoji="1" lang="zh-TW" altLang="en-US" smtClean="0">
                <a:solidFill>
                  <a:prstClr val="white">
                    <a:lumMod val="50000"/>
                  </a:prstClr>
                </a:solidFill>
              </a:rPr>
              <a:t>2018/10/10</a:t>
            </a:fld>
            <a:endParaRPr kumimoji="1" lang="zh-TW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教育部運算思維推動計畫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5F9C-DC1A-8F4F-8BBB-F06C991F778E}" type="slidenum">
              <a:rPr kumimoji="1" lang="zh-TW" alt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00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2006600"/>
            <a:ext cx="7886700" cy="27541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791456"/>
            <a:ext cx="7886700" cy="12981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教育部運算思維推動計畫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40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3691-F694-4347-9501-CA8886262FB2}" type="datetime1">
              <a:rPr kumimoji="1" lang="zh-TW" altLang="en-US" smtClean="0">
                <a:solidFill>
                  <a:prstClr val="white">
                    <a:lumMod val="50000"/>
                  </a:prstClr>
                </a:solidFill>
              </a:rPr>
              <a:t>2018/10/10</a:t>
            </a:fld>
            <a:endParaRPr kumimoji="1" lang="zh-TW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教育部運算思維推動計畫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5F9C-DC1A-8F4F-8BBB-F06C991F778E}" type="slidenum">
              <a:rPr kumimoji="1" lang="zh-TW" alt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23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6400" cy="2178000"/>
          </a:xfrm>
        </p:spPr>
        <p:txBody>
          <a:bodyPr/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6400" cy="2178000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08D-51D5-124C-9BFF-C9CD919E4A88}" type="datetime1">
              <a:rPr kumimoji="1" lang="zh-TW" altLang="en-US" smtClean="0">
                <a:solidFill>
                  <a:prstClr val="white">
                    <a:lumMod val="50000"/>
                  </a:prstClr>
                </a:solidFill>
              </a:rPr>
              <a:t>2018/10/10</a:t>
            </a:fld>
            <a:endParaRPr kumimoji="1" lang="zh-TW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教育部運算思維推動計畫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5F9C-DC1A-8F4F-8BBB-F06C991F778E}" type="slidenum">
              <a:rPr kumimoji="1" lang="zh-TW" alt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627900" y="4090987"/>
            <a:ext cx="3867150" cy="2178000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4"/>
          </p:nvPr>
        </p:nvSpPr>
        <p:spPr>
          <a:xfrm>
            <a:off x="4648200" y="4090169"/>
            <a:ext cx="3867150" cy="2179637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5501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8C59-CDED-EB4A-AFF8-E1DB69985707}" type="datetime1">
              <a:rPr kumimoji="1" lang="zh-TW" altLang="en-US" smtClean="0">
                <a:solidFill>
                  <a:prstClr val="white">
                    <a:lumMod val="50000"/>
                  </a:prstClr>
                </a:solidFill>
              </a:rPr>
              <a:t>2018/10/10</a:t>
            </a:fld>
            <a:endParaRPr kumimoji="1" lang="zh-TW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教育部運算思維推動計畫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5F9C-DC1A-8F4F-8BBB-F06C991F778E}" type="slidenum">
              <a:rPr kumimoji="1" lang="zh-TW" alt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71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2D27-B8D8-FF45-AB00-E0F84686DB16}" type="datetime1">
              <a:rPr kumimoji="1" lang="zh-TW" altLang="en-US" smtClean="0">
                <a:solidFill>
                  <a:prstClr val="white">
                    <a:lumMod val="50000"/>
                  </a:prstClr>
                </a:solidFill>
              </a:rPr>
              <a:t>2018/10/10</a:t>
            </a:fld>
            <a:endParaRPr kumimoji="1" lang="zh-TW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教育部運算思維推動計畫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5F9C-DC1A-8F4F-8BBB-F06C991F778E}" type="slidenum">
              <a:rPr kumimoji="1" lang="zh-TW" alt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11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BA8E-B799-9F4D-93C9-FF01FC9959E4}" type="datetime1">
              <a:rPr kumimoji="1" lang="zh-TW" altLang="en-US" smtClean="0">
                <a:solidFill>
                  <a:prstClr val="white">
                    <a:lumMod val="50000"/>
                  </a:prstClr>
                </a:solidFill>
              </a:rPr>
              <a:t>2018/10/10</a:t>
            </a:fld>
            <a:endParaRPr kumimoji="1" lang="zh-TW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教育部運算思維推動計畫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5F9C-DC1A-8F4F-8BBB-F06C991F778E}" type="slidenum">
              <a:rPr kumimoji="1" lang="zh-TW" alt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2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704856" cy="576064"/>
          </a:xfrm>
        </p:spPr>
        <p:txBody>
          <a:bodyPr>
            <a:noAutofit/>
          </a:bodyPr>
          <a:lstStyle>
            <a:lvl1pPr>
              <a:defRPr sz="320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032448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 sz="2800">
                <a:latin typeface="標楷體" pitchFamily="65" charset="-120"/>
                <a:ea typeface="標楷體" pitchFamily="65" charset="-120"/>
              </a:defRPr>
            </a:lvl1pPr>
            <a:lvl2pPr>
              <a:defRPr sz="2800">
                <a:latin typeface="標楷體" pitchFamily="65" charset="-120"/>
                <a:ea typeface="標楷體" pitchFamily="65" charset="-120"/>
              </a:defRPr>
            </a:lvl2pPr>
            <a:lvl3pPr>
              <a:defRPr sz="2800">
                <a:latin typeface="標楷體" pitchFamily="65" charset="-120"/>
                <a:ea typeface="標楷體" pitchFamily="65" charset="-120"/>
              </a:defRPr>
            </a:lvl3pPr>
            <a:lvl4pPr>
              <a:defRPr sz="2800">
                <a:latin typeface="標楷體" pitchFamily="65" charset="-120"/>
                <a:ea typeface="標楷體" pitchFamily="65" charset="-120"/>
              </a:defRPr>
            </a:lvl4pPr>
            <a:lvl5pPr>
              <a:defRPr sz="28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372225" y="6381750"/>
            <a:ext cx="1804988" cy="365125"/>
          </a:xfrm>
        </p:spPr>
        <p:txBody>
          <a:bodyPr/>
          <a:lstStyle>
            <a:lvl1pPr>
              <a:defRPr sz="1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884BF54-462D-4A9D-98BD-92F8E664E3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73A6-5AE3-6045-8EBE-6741B9702657}" type="datetime1">
              <a:rPr kumimoji="1" lang="zh-TW" altLang="en-US" smtClean="0">
                <a:solidFill>
                  <a:prstClr val="white">
                    <a:lumMod val="50000"/>
                  </a:prstClr>
                </a:solidFill>
              </a:rPr>
              <a:t>2018/10/10</a:t>
            </a:fld>
            <a:endParaRPr kumimoji="1" lang="zh-TW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教育部運算思維推動計畫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5F9C-DC1A-8F4F-8BBB-F06C991F778E}" type="slidenum">
              <a:rPr kumimoji="1" lang="zh-TW" alt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360000" cy="6858000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rgbClr val="BAEAF9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kumimoji="1" lang="zh-TW" altLang="en-US" b="0" i="0" dirty="0">
              <a:solidFill>
                <a:prstClr val="white"/>
              </a:solidFill>
              <a:ea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2269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AC60-AA89-BD48-914F-DD7A4843F53C}" type="datetime1">
              <a:rPr kumimoji="1" lang="zh-TW" altLang="en-US" smtClean="0">
                <a:solidFill>
                  <a:prstClr val="white">
                    <a:lumMod val="50000"/>
                  </a:prstClr>
                </a:solidFill>
              </a:rPr>
              <a:t>2018/10/10</a:t>
            </a:fld>
            <a:endParaRPr kumimoji="1" lang="zh-TW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教育部運算思維推動計畫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5F9C-DC1A-8F4F-8BBB-F06C991F778E}" type="slidenum">
              <a:rPr kumimoji="1" lang="zh-TW" alt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360000" cy="6858000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rgbClr val="BAEAF9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kumimoji="1" lang="zh-TW" altLang="en-US" b="0" i="0" dirty="0">
              <a:solidFill>
                <a:prstClr val="white"/>
              </a:solidFill>
              <a:ea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599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1EE7-52CD-498C-B869-CE571958AF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69ED-07DF-4F39-B95C-4571D41DCA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DA0D-BE43-401B-8559-33E62B7DE9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ADCBD-65A1-4B3E-B515-41462DCB72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17FE-B527-4FFF-B86F-543BDF6E9D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05549-7990-40F6-B334-08C10FFB02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457B-88FE-4F61-B942-F2D4FBAE44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益教網PPT-2010121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07950" y="836613"/>
            <a:ext cx="7920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250825" y="1557338"/>
            <a:ext cx="8713788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244662" y="5013176"/>
            <a:ext cx="1876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9B50261C-014B-4F92-9D89-583BE7A1022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32" name="Picture 39" descr="(NEW)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04448" y="6381328"/>
            <a:ext cx="359419" cy="35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2" descr="未命名--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6165304"/>
            <a:ext cx="431602" cy="49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0" y="6519863"/>
            <a:ext cx="22860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zh-TW" sz="1600" b="1" dirty="0" err="1">
                <a:solidFill>
                  <a:schemeClr val="bg1"/>
                </a:solidFill>
                <a:latin typeface="Segoe UI Semibold" pitchFamily="34" charset="0"/>
                <a:ea typeface="華康中黑體" pitchFamily="49" charset="-120"/>
                <a:cs typeface="Times New Roman" pitchFamily="18" charset="0"/>
              </a:rPr>
              <a:t>http://etweb.tp.edu.tw</a:t>
            </a:r>
            <a:endParaRPr kumimoji="0" lang="zh-TW" altLang="en-US" sz="1600" b="1" dirty="0">
              <a:solidFill>
                <a:schemeClr val="bg1"/>
              </a:solidFill>
              <a:latin typeface="Segoe UI Semibold" pitchFamily="34" charset="0"/>
              <a:ea typeface="華康中黑體" pitchFamily="49" charset="-12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>
    <p:newsflash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2060"/>
          </a:solidFill>
          <a:latin typeface="標楷體" pitchFamily="65" charset="-120"/>
          <a:ea typeface="標楷體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標楷體" pitchFamily="65" charset="-12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標楷體" pitchFamily="65" charset="-12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標楷體" pitchFamily="65" charset="-12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標楷體" pitchFamily="65" charset="-12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中黑體" pitchFamily="49" charset="-120"/>
          <a:ea typeface="華康中黑體" pitchFamily="49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中黑體" pitchFamily="49" charset="-120"/>
          <a:ea typeface="華康中黑體" pitchFamily="49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中黑體" pitchFamily="49" charset="-120"/>
          <a:ea typeface="華康中黑體" pitchFamily="49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中黑體" pitchFamily="49" charset="-120"/>
          <a:ea typeface="華康中黑體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728000"/>
            <a:ext cx="7886700" cy="45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Microsoft JhengHei" charset="0"/>
                <a:ea typeface="Microsoft JhengHei" charset="0"/>
                <a:cs typeface="Microsoft JhengHei" charset="0"/>
              </a:defRPr>
            </a:lvl1pPr>
          </a:lstStyle>
          <a:p>
            <a:fld id="{79B2AC6C-5284-7045-9D5E-19DE3BFE883A}" type="datetime1">
              <a:rPr kumimoji="1" lang="zh-TW" altLang="en-US" smtClean="0">
                <a:solidFill>
                  <a:prstClr val="white">
                    <a:lumMod val="50000"/>
                  </a:prstClr>
                </a:solidFill>
              </a:rPr>
              <a:t>2018/10/10</a:t>
            </a:fld>
            <a:endParaRPr kumimoji="1" lang="zh-TW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charset="0"/>
                <a:ea typeface="Microsoft JhengHei" charset="0"/>
                <a:cs typeface="Microsoft JhengHei" charset="0"/>
              </a:defRPr>
            </a:lvl1pPr>
          </a:lstStyle>
          <a:p>
            <a:r>
              <a:rPr kumimoji="1" lang="zh-TW" alt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教育部運算思維推動計畫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147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  <a:latin typeface="Microsoft JhengHei" charset="0"/>
                <a:ea typeface="Microsoft JhengHei" charset="0"/>
                <a:cs typeface="Microsoft JhengHei" charset="0"/>
              </a:defRPr>
            </a:lvl1pPr>
          </a:lstStyle>
          <a:p>
            <a:fld id="{6F6D5F9C-DC1A-8F4F-8BBB-F06C991F778E}" type="slidenum">
              <a:rPr kumimoji="1" lang="zh-TW" alt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kumimoji="1" lang="zh-TW" alt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000" cy="327600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rgbClr val="BAEAF9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kumimoji="1" lang="zh-TW" altLang="en-US" b="0" i="0" dirty="0">
              <a:solidFill>
                <a:prstClr val="white"/>
              </a:solidFill>
              <a:ea typeface="Microsoft JhengHei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147" y="5456993"/>
            <a:ext cx="885304" cy="89935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3" cstate="print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31" y="6390000"/>
            <a:ext cx="102893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4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Microsoft YaHei" charset="0"/>
          <a:ea typeface="Microsoft YaHei" charset="0"/>
          <a:cs typeface="Microsoft YaHei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/>
        <a:buChar char="•"/>
        <a:defRPr sz="2800" kern="1200">
          <a:solidFill>
            <a:schemeClr val="accent6">
              <a:lumMod val="75000"/>
            </a:schemeClr>
          </a:solidFill>
          <a:latin typeface="Microsoft JhengHei" charset="0"/>
          <a:ea typeface="Microsoft JhengHei" charset="0"/>
          <a:cs typeface="Microsoft JhengHei" charset="0"/>
        </a:defRPr>
      </a:lvl1pPr>
      <a:lvl2pPr marL="579438" indent="-217488" algn="l" defTabSz="914400" rtl="0" eaLnBrk="1" latinLnBrk="0" hangingPunct="1">
        <a:lnSpc>
          <a:spcPct val="125000"/>
        </a:lnSpc>
        <a:spcBef>
          <a:spcPts val="500"/>
        </a:spcBef>
        <a:buFont typeface="Arial"/>
        <a:buChar char="•"/>
        <a:tabLst/>
        <a:defRPr sz="2400" kern="1200">
          <a:solidFill>
            <a:schemeClr val="accent5"/>
          </a:solidFill>
          <a:latin typeface="Microsoft JhengHei" charset="0"/>
          <a:ea typeface="Microsoft JhengHei" charset="0"/>
          <a:cs typeface="Microsoft JhengHei" charset="0"/>
        </a:defRPr>
      </a:lvl2pPr>
      <a:lvl3pPr marL="889000" indent="-219075" algn="l" defTabSz="914400" rtl="0" eaLnBrk="1" latinLnBrk="0" hangingPunct="1">
        <a:lnSpc>
          <a:spcPct val="125000"/>
        </a:lnSpc>
        <a:spcBef>
          <a:spcPts val="500"/>
        </a:spcBef>
        <a:buFont typeface="Arial"/>
        <a:buChar char="•"/>
        <a:tabLst/>
        <a:defRPr sz="2000" kern="1200">
          <a:solidFill>
            <a:schemeClr val="tx2"/>
          </a:solidFill>
          <a:latin typeface="Microsoft JhengHei" charset="0"/>
          <a:ea typeface="Microsoft JhengHei" charset="0"/>
          <a:cs typeface="Microsoft JhengHei" charset="0"/>
        </a:defRPr>
      </a:lvl3pPr>
      <a:lvl4pPr marL="1160463" indent="-254000" algn="l" defTabSz="914400" rtl="0" eaLnBrk="1" latinLnBrk="0" hangingPunct="1">
        <a:lnSpc>
          <a:spcPct val="125000"/>
        </a:lnSpc>
        <a:spcBef>
          <a:spcPts val="500"/>
        </a:spcBef>
        <a:buFont typeface="Arial"/>
        <a:buChar char="•"/>
        <a:tabLst/>
        <a:defRPr sz="1800" kern="1200">
          <a:solidFill>
            <a:schemeClr val="tx1"/>
          </a:solidFill>
          <a:latin typeface="Microsoft JhengHei" charset="0"/>
          <a:ea typeface="Microsoft JhengHei" charset="0"/>
          <a:cs typeface="Microsoft JhengHei" charset="0"/>
        </a:defRPr>
      </a:lvl4pPr>
      <a:lvl5pPr marL="1423988" indent="-236538" algn="l" defTabSz="914400" rtl="0" eaLnBrk="1" latinLnBrk="0" hangingPunct="1">
        <a:lnSpc>
          <a:spcPct val="125000"/>
        </a:lnSpc>
        <a:spcBef>
          <a:spcPts val="500"/>
        </a:spcBef>
        <a:buFont typeface="Arial"/>
        <a:buChar char="•"/>
        <a:tabLst/>
        <a:defRPr sz="1800" kern="1200">
          <a:solidFill>
            <a:schemeClr val="tx1"/>
          </a:solidFill>
          <a:latin typeface="Microsoft JhengHei" charset="0"/>
          <a:ea typeface="Microsoft JhengHei" charset="0"/>
          <a:cs typeface="Microsoft Jheng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ules.tn.edu.tw/ict" TargetMode="External"/><Relationship Id="rId2" Type="http://schemas.openxmlformats.org/officeDocument/2006/relationships/hyperlink" Target="https://sites.google.com/tc.edu.tw/ictx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ch-course.ceag.kh.edu.tw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sules.tn.edu.tw/ic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sules.tn.edu.tw/ict/&#39318;&#38913;/&#19977;&#24180;&#32026;&#35506;&#31243;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ech-course.ceag.kh.edu.tw/infor_course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ch-course.ceag.kh.edu.tw/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ech-course.ceag.kh.edu.tw/infor_course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azette.nat.gov.tw/egFront/detail.do?metaid=101525&amp;log=detailLo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 txBox="1">
            <a:spLocks/>
          </p:cNvSpPr>
          <p:nvPr/>
        </p:nvSpPr>
        <p:spPr bwMode="auto">
          <a:xfrm>
            <a:off x="137320" y="1196752"/>
            <a:ext cx="89334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kumimoji="0" lang="zh-TW" altLang="en-US" sz="5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直轄市國小資訊課程教學綱要實施現況分析</a:t>
            </a:r>
          </a:p>
        </p:txBody>
      </p:sp>
      <p:sp>
        <p:nvSpPr>
          <p:cNvPr id="8" name="副標題 2"/>
          <p:cNvSpPr txBox="1">
            <a:spLocks/>
          </p:cNvSpPr>
          <p:nvPr/>
        </p:nvSpPr>
        <p:spPr bwMode="auto">
          <a:xfrm>
            <a:off x="1403648" y="3501008"/>
            <a:ext cx="6400800" cy="2000264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盧東華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dhlu888@gmail.com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臺北市立大學</a:t>
            </a:r>
          </a:p>
        </p:txBody>
      </p:sp>
    </p:spTree>
    <p:extLst>
      <p:ext uri="{BB962C8B-B14F-4D97-AF65-F5344CB8AC3E}">
        <p14:creationId xmlns:p14="http://schemas.microsoft.com/office/powerpoint/2010/main" val="640739820"/>
      </p:ext>
    </p:extLst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C9BA5E-4F94-4163-B1D4-88B8A408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95437"/>
            <a:ext cx="7704856" cy="576064"/>
          </a:xfrm>
        </p:spPr>
        <p:txBody>
          <a:bodyPr/>
          <a:lstStyle/>
          <a:p>
            <a:r>
              <a:rPr lang="zh-TW" altLang="en-US" dirty="0"/>
              <a:t>直轄市國小資訊課程教學綱要實施現況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98E874-B191-4A3A-8AFA-3ADECC6D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67768"/>
            <a:ext cx="8424936" cy="3922464"/>
          </a:xfrm>
        </p:spPr>
        <p:txBody>
          <a:bodyPr/>
          <a:lstStyle/>
          <a:p>
            <a:r>
              <a:rPr lang="zh-TW" altLang="en-US" dirty="0"/>
              <a:t>臺北市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http://etweb.tp.edu.tw/eitco/</a:t>
            </a:r>
          </a:p>
          <a:p>
            <a:r>
              <a:rPr lang="zh-TW" altLang="en-US" dirty="0"/>
              <a:t>新北市</a:t>
            </a:r>
            <a:r>
              <a:rPr lang="en-US" altLang="zh-TW" dirty="0"/>
              <a:t>:http://code.ntpc.edu.tw/info-course/</a:t>
            </a:r>
          </a:p>
          <a:p>
            <a:r>
              <a:rPr lang="zh-TW" altLang="en-US" dirty="0"/>
              <a:t>臺中市</a:t>
            </a:r>
            <a:r>
              <a:rPr lang="en-US" altLang="zh-TW" dirty="0"/>
              <a:t>:</a:t>
            </a:r>
            <a:r>
              <a:rPr lang="en-US" altLang="zh-TW" dirty="0">
                <a:hlinkClick r:id="rId2"/>
              </a:rPr>
              <a:t>https://sites.google.com/tc.edu.tw/</a:t>
            </a:r>
            <a:r>
              <a:rPr lang="zh-TW" altLang="en-US" dirty="0">
                <a:hlinkClick r:id="rId2"/>
              </a:rPr>
              <a:t> </a:t>
            </a:r>
            <a:r>
              <a:rPr lang="en-US" altLang="zh-TW" dirty="0" err="1">
                <a:hlinkClick r:id="rId2"/>
              </a:rPr>
              <a:t>ictxedu</a:t>
            </a:r>
            <a:r>
              <a:rPr lang="en-US" altLang="zh-TW" dirty="0">
                <a:hlinkClick r:id="rId2"/>
              </a:rPr>
              <a:t>/</a:t>
            </a:r>
            <a:r>
              <a:rPr lang="zh-TW" altLang="en-US" dirty="0">
                <a:hlinkClick r:id="rId2"/>
              </a:rPr>
              <a:t>推動計畫</a:t>
            </a:r>
            <a:r>
              <a:rPr lang="en-US" altLang="zh-TW" dirty="0">
                <a:hlinkClick r:id="rId2"/>
              </a:rPr>
              <a:t>/</a:t>
            </a:r>
            <a:r>
              <a:rPr lang="zh-TW" altLang="en-US" dirty="0">
                <a:hlinkClick r:id="rId2"/>
              </a:rPr>
              <a:t>資訊教育市本課程</a:t>
            </a:r>
            <a:endParaRPr lang="en-US" altLang="zh-TW" dirty="0"/>
          </a:p>
          <a:p>
            <a:r>
              <a:rPr lang="zh-TW" altLang="en-US" dirty="0"/>
              <a:t>臺南市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>
                <a:hlinkClick r:id="rId3"/>
              </a:rPr>
              <a:t>https://sites.google.com/</a:t>
            </a:r>
          </a:p>
          <a:p>
            <a:pPr marL="0" indent="0">
              <a:buNone/>
            </a:pPr>
            <a:r>
              <a:rPr lang="zh-TW" altLang="en-US" dirty="0">
                <a:hlinkClick r:id="rId3"/>
              </a:rPr>
              <a:t>  </a:t>
            </a:r>
            <a:r>
              <a:rPr lang="en-US" altLang="zh-TW" dirty="0">
                <a:hlinkClick r:id="rId3"/>
              </a:rPr>
              <a:t>sules.tn.edu.tw/ict</a:t>
            </a:r>
            <a:r>
              <a:rPr lang="en-US" altLang="zh-TW" dirty="0"/>
              <a:t>/(</a:t>
            </a:r>
            <a:r>
              <a:rPr lang="zh-TW" altLang="en-US" dirty="0"/>
              <a:t>樹林國小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高雄市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>
                <a:hlinkClick r:id="rId4"/>
              </a:rPr>
              <a:t>http://tech-course.ceag.kh.edu.tw/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E9B1071-9962-4FB8-A165-E5DDB7444B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4955590"/>
      </p:ext>
    </p:extLst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840928"/>
            <a:ext cx="7916067" cy="1075903"/>
          </a:xfrm>
        </p:spPr>
        <p:txBody>
          <a:bodyPr/>
          <a:lstStyle/>
          <a:p>
            <a:pPr algn="ctr"/>
            <a:r>
              <a:rPr lang="zh-TW" altLang="en-US" dirty="0"/>
              <a:t>國小資訊科技課程教學綱要</a:t>
            </a:r>
            <a:br>
              <a:rPr lang="en-US" altLang="zh-TW" dirty="0"/>
            </a:br>
            <a:r>
              <a:rPr lang="zh-TW" altLang="en-US" dirty="0"/>
              <a:t>學習內容面向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16832"/>
            <a:ext cx="3816424" cy="3055019"/>
          </a:xfrm>
        </p:spPr>
        <p:txBody>
          <a:bodyPr/>
          <a:lstStyle/>
          <a:p>
            <a:r>
              <a:rPr kumimoji="1" lang="zh-TW" altLang="en-US" sz="2400" b="1" dirty="0">
                <a:solidFill>
                  <a:srgbClr val="FF0000"/>
                </a:solidFill>
              </a:rPr>
              <a:t>演算法</a:t>
            </a:r>
            <a:endParaRPr kumimoji="1" lang="en-US" altLang="zh-TW" sz="2400" b="1" dirty="0">
              <a:solidFill>
                <a:srgbClr val="FF0000"/>
              </a:solidFill>
            </a:endParaRPr>
          </a:p>
          <a:p>
            <a:r>
              <a:rPr kumimoji="1" lang="zh-TW" altLang="en-US" sz="2400" b="1" dirty="0">
                <a:solidFill>
                  <a:srgbClr val="FF0000"/>
                </a:solidFill>
              </a:rPr>
              <a:t>程式設計</a:t>
            </a:r>
            <a:endParaRPr kumimoji="1" lang="en-US" altLang="zh-TW" sz="2400" b="1" dirty="0">
              <a:solidFill>
                <a:srgbClr val="FF0000"/>
              </a:solidFill>
            </a:endParaRPr>
          </a:p>
          <a:p>
            <a:r>
              <a:rPr kumimoji="1" lang="zh-TW" altLang="en-US" sz="2400" b="1" dirty="0">
                <a:solidFill>
                  <a:srgbClr val="00B0F0"/>
                </a:solidFill>
              </a:rPr>
              <a:t>系統平台</a:t>
            </a:r>
            <a:endParaRPr kumimoji="1" lang="en-US" altLang="zh-TW" sz="2400" b="1" dirty="0">
              <a:solidFill>
                <a:srgbClr val="00B0F0"/>
              </a:solidFill>
            </a:endParaRPr>
          </a:p>
          <a:p>
            <a:r>
              <a:rPr kumimoji="1" lang="zh-TW" altLang="en-US" sz="2400" b="1" dirty="0">
                <a:solidFill>
                  <a:srgbClr val="00B0F0"/>
                </a:solidFill>
              </a:rPr>
              <a:t>資料表示、處理及分析</a:t>
            </a:r>
            <a:endParaRPr kumimoji="1" lang="en-US" altLang="zh-TW" sz="2400" b="1" dirty="0">
              <a:solidFill>
                <a:srgbClr val="00B0F0"/>
              </a:solidFill>
            </a:endParaRPr>
          </a:p>
          <a:p>
            <a:r>
              <a:rPr kumimoji="1" lang="zh-TW" altLang="en-US" sz="2400" b="1" dirty="0">
                <a:solidFill>
                  <a:srgbClr val="00B0F0"/>
                </a:solidFill>
              </a:rPr>
              <a:t>資訊科技應用</a:t>
            </a:r>
            <a:endParaRPr kumimoji="1" lang="en-US" altLang="zh-TW" sz="2400" b="1" dirty="0">
              <a:solidFill>
                <a:srgbClr val="00B0F0"/>
              </a:solidFill>
            </a:endParaRPr>
          </a:p>
          <a:p>
            <a:r>
              <a:rPr kumimoji="1" lang="zh-TW" altLang="en-US" sz="2400" b="1" dirty="0">
                <a:solidFill>
                  <a:srgbClr val="7030A0"/>
                </a:solidFill>
              </a:rPr>
              <a:t>資訊科技與人類社會</a:t>
            </a:r>
            <a:endParaRPr kumimoji="1" lang="en-US" altLang="zh-TW" sz="2400" b="1" dirty="0">
              <a:solidFill>
                <a:srgbClr val="7030A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7339012" y="5157192"/>
            <a:ext cx="1804988" cy="365125"/>
          </a:xfrm>
        </p:spPr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>
                <a:solidFill>
                  <a:srgbClr val="FF0000"/>
                </a:solidFill>
              </a:rPr>
              <a:pPr>
                <a:defRPr/>
              </a:pPr>
              <a:t>11</a:t>
            </a:fld>
            <a:endParaRPr lang="en-US" altLang="zh-TW">
              <a:solidFill>
                <a:srgbClr val="FF0000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5364088" y="2318196"/>
            <a:ext cx="3448397" cy="207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500"/>
              </a:spcBef>
              <a:spcAft>
                <a:spcPts val="500"/>
              </a:spcAft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FF0000"/>
                </a:solidFill>
              </a:rPr>
              <a:t>運算與設計思維</a:t>
            </a:r>
            <a:endParaRPr kumimoji="0" lang="en-US" altLang="zh-TW" sz="2400" dirty="0"/>
          </a:p>
          <a:p>
            <a:pPr>
              <a:lnSpc>
                <a:spcPct val="150000"/>
              </a:lnSpc>
            </a:pPr>
            <a:r>
              <a:rPr lang="zh-TW" altLang="zh-TW" sz="2400" b="1" dirty="0">
                <a:solidFill>
                  <a:srgbClr val="00B0F0"/>
                </a:solidFill>
              </a:rPr>
              <a:t>資訊科學與科技應</a:t>
            </a:r>
            <a:r>
              <a:rPr lang="zh-TW" altLang="en-US" sz="2400" b="1" dirty="0">
                <a:solidFill>
                  <a:srgbClr val="00B0F0"/>
                </a:solidFill>
              </a:rPr>
              <a:t>用</a:t>
            </a:r>
            <a:endParaRPr lang="en-US" altLang="zh-TW" sz="2400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zh-TW" sz="2400" b="1" dirty="0">
                <a:solidFill>
                  <a:srgbClr val="7030A0"/>
                </a:solidFill>
              </a:rPr>
              <a:t>資訊科技與人類社會</a:t>
            </a:r>
            <a:endParaRPr kumimoji="0" lang="en-US" altLang="zh-TW" sz="2400" dirty="0"/>
          </a:p>
        </p:txBody>
      </p:sp>
      <p:sp>
        <p:nvSpPr>
          <p:cNvPr id="7" name="箭號: 左-右雙向 6">
            <a:extLst>
              <a:ext uri="{FF2B5EF4-FFF2-40B4-BE49-F238E27FC236}">
                <a16:creationId xmlns:a16="http://schemas.microsoft.com/office/drawing/2014/main" id="{92D32F2F-F909-4AAB-916D-538381B444EB}"/>
              </a:ext>
            </a:extLst>
          </p:cNvPr>
          <p:cNvSpPr/>
          <p:nvPr/>
        </p:nvSpPr>
        <p:spPr>
          <a:xfrm>
            <a:off x="3963924" y="3114675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03340"/>
      </p:ext>
    </p:extLst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67575" y="5123150"/>
            <a:ext cx="1876425" cy="365125"/>
          </a:xfrm>
        </p:spPr>
        <p:txBody>
          <a:bodyPr/>
          <a:lstStyle/>
          <a:p>
            <a:pPr>
              <a:defRPr/>
            </a:pPr>
            <a:fld id="{7A4817FE-B527-4FFF-B86F-543BDF6E9DC6}" type="slidenum">
              <a:rPr lang="en-US" altLang="zh-TW" smtClean="0">
                <a:solidFill>
                  <a:srgbClr val="FF0000"/>
                </a:solidFill>
              </a:rPr>
              <a:pPr>
                <a:defRPr/>
              </a:pPr>
              <a:t>12</a:t>
            </a:fld>
            <a:endParaRPr lang="en-US" altLang="zh-TW" dirty="0">
              <a:solidFill>
                <a:srgbClr val="FF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12487"/>
              </p:ext>
            </p:extLst>
          </p:nvPr>
        </p:nvGraphicFramePr>
        <p:xfrm>
          <a:off x="402708" y="1700808"/>
          <a:ext cx="8424937" cy="3744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444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面向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類別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學習階段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1-2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3-4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5-6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資訊科學與科技應用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系統平臺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(S)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</a:t>
                      </a:r>
                      <a:endParaRPr lang="zh-TW" sz="1600" kern="10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76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資料表示處理及分析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(D)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資訊科技應用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(T)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運算與設計思維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程式設計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(P)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en-US" alt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演算法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8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資訊科技與人類社會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資訊科技與人類社會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(H)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4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156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496942" cy="93610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9pPr>
          </a:lstStyle>
          <a:p>
            <a:pPr algn="ctr"/>
            <a:r>
              <a:rPr kumimoji="0" lang="zh-TW" altLang="en-US" sz="3175" dirty="0">
                <a:solidFill>
                  <a:srgbClr val="7030A0"/>
                </a:solidFill>
              </a:rPr>
              <a:t>臺北市科技領域國小資訊科技課程</a:t>
            </a:r>
            <a:br>
              <a:rPr kumimoji="0" lang="en-US" altLang="zh-TW" sz="3175" dirty="0">
                <a:solidFill>
                  <a:srgbClr val="7030A0"/>
                </a:solidFill>
              </a:rPr>
            </a:br>
            <a:r>
              <a:rPr kumimoji="0" lang="zh-TW" altLang="en-US" sz="3175" dirty="0">
                <a:solidFill>
                  <a:srgbClr val="7030A0"/>
                </a:solidFill>
              </a:rPr>
              <a:t>各學習階段建議授課時數</a:t>
            </a:r>
            <a:r>
              <a:rPr kumimoji="0" lang="en-US" altLang="zh-TW" sz="3175" dirty="0">
                <a:solidFill>
                  <a:srgbClr val="7030A0"/>
                </a:solidFill>
              </a:rPr>
              <a:t>(2018/08/16</a:t>
            </a:r>
            <a:r>
              <a:rPr kumimoji="0" lang="zh-TW" altLang="en-US" sz="3175" dirty="0">
                <a:solidFill>
                  <a:srgbClr val="7030A0"/>
                </a:solidFill>
              </a:rPr>
              <a:t>修正</a:t>
            </a:r>
            <a:r>
              <a:rPr kumimoji="0" lang="en-US" altLang="zh-TW" sz="3175" dirty="0">
                <a:solidFill>
                  <a:srgbClr val="7030A0"/>
                </a:solidFill>
              </a:rPr>
              <a:t>)</a:t>
            </a:r>
            <a:endParaRPr kumimoji="0" lang="zh-TW" altLang="en-US" sz="3175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90126"/>
      </p:ext>
    </p:extLst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67575" y="5123150"/>
            <a:ext cx="1876425" cy="365125"/>
          </a:xfrm>
        </p:spPr>
        <p:txBody>
          <a:bodyPr/>
          <a:lstStyle/>
          <a:p>
            <a:pPr>
              <a:defRPr/>
            </a:pPr>
            <a:fld id="{7A4817FE-B527-4FFF-B86F-543BDF6E9DC6}" type="slidenum">
              <a:rPr lang="en-US" altLang="zh-TW" smtClean="0">
                <a:solidFill>
                  <a:srgbClr val="FF0000"/>
                </a:solidFill>
              </a:rPr>
              <a:pPr>
                <a:defRPr/>
              </a:pPr>
              <a:t>13</a:t>
            </a:fld>
            <a:endParaRPr lang="en-US" altLang="zh-TW" dirty="0">
              <a:solidFill>
                <a:srgbClr val="FF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25408"/>
              </p:ext>
            </p:extLst>
          </p:nvPr>
        </p:nvGraphicFramePr>
        <p:xfrm>
          <a:off x="1421806" y="1454698"/>
          <a:ext cx="6678585" cy="3855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3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780">
                  <a:extLst>
                    <a:ext uri="{9D8B030D-6E8A-4147-A177-3AD203B41FA5}">
                      <a16:colId xmlns:a16="http://schemas.microsoft.com/office/drawing/2014/main" val="3283516621"/>
                    </a:ext>
                  </a:extLst>
                </a:gridCol>
                <a:gridCol w="675780">
                  <a:extLst>
                    <a:ext uri="{9D8B030D-6E8A-4147-A177-3AD203B41FA5}">
                      <a16:colId xmlns:a16="http://schemas.microsoft.com/office/drawing/2014/main" val="207525293"/>
                    </a:ext>
                  </a:extLst>
                </a:gridCol>
                <a:gridCol w="73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477">
                  <a:extLst>
                    <a:ext uri="{9D8B030D-6E8A-4147-A177-3AD203B41FA5}">
                      <a16:colId xmlns:a16="http://schemas.microsoft.com/office/drawing/2014/main" val="412351190"/>
                    </a:ext>
                  </a:extLst>
                </a:gridCol>
                <a:gridCol w="717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14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類別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學習階段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altLang="en-US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altLang="en-US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altLang="en-US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altLang="en-US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系統平臺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(S)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資料表示處理及分析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(D)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資訊科技應用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(T)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16/28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64/76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程式設計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(P)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12/0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12/0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演算法</a:t>
                      </a:r>
                      <a:r>
                        <a:rPr lang="en-US" sz="1600" ker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(A)</a:t>
                      </a:r>
                      <a:endParaRPr lang="zh-TW" sz="1600" kern="10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資訊科技與人類社會</a:t>
                      </a:r>
                      <a:r>
                        <a:rPr lang="en-US" sz="1600" ker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(H)</a:t>
                      </a:r>
                      <a:endParaRPr lang="zh-TW" sz="1600" kern="10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r>
                        <a:rPr lang="zh-TW" alt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28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alt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496942" cy="64906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9pPr>
          </a:lstStyle>
          <a:p>
            <a:pPr algn="ctr"/>
            <a:r>
              <a:rPr kumimoji="0" lang="zh-TW" altLang="en-US" sz="3175" dirty="0">
                <a:solidFill>
                  <a:srgbClr val="7030A0"/>
                </a:solidFill>
              </a:rPr>
              <a:t>新北市國小資訊課程各學習階段建議授課時數</a:t>
            </a:r>
          </a:p>
        </p:txBody>
      </p:sp>
    </p:spTree>
    <p:extLst>
      <p:ext uri="{BB962C8B-B14F-4D97-AF65-F5344CB8AC3E}">
        <p14:creationId xmlns:p14="http://schemas.microsoft.com/office/powerpoint/2010/main" val="2223134810"/>
      </p:ext>
    </p:extLst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67575" y="5123150"/>
            <a:ext cx="1876425" cy="365125"/>
          </a:xfrm>
        </p:spPr>
        <p:txBody>
          <a:bodyPr/>
          <a:lstStyle/>
          <a:p>
            <a:pPr>
              <a:defRPr/>
            </a:pPr>
            <a:fld id="{7A4817FE-B527-4FFF-B86F-543BDF6E9DC6}" type="slidenum">
              <a:rPr lang="en-US" altLang="zh-TW" smtClean="0">
                <a:solidFill>
                  <a:srgbClr val="FF0000"/>
                </a:solidFill>
              </a:rPr>
              <a:pPr>
                <a:defRPr/>
              </a:pPr>
              <a:t>14</a:t>
            </a:fld>
            <a:endParaRPr lang="en-US" altLang="zh-TW" dirty="0">
              <a:solidFill>
                <a:srgbClr val="FF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963878"/>
              </p:ext>
            </p:extLst>
          </p:nvPr>
        </p:nvGraphicFramePr>
        <p:xfrm>
          <a:off x="1421806" y="1454698"/>
          <a:ext cx="6678586" cy="3753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1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739">
                  <a:extLst>
                    <a:ext uri="{9D8B030D-6E8A-4147-A177-3AD203B41FA5}">
                      <a16:colId xmlns:a16="http://schemas.microsoft.com/office/drawing/2014/main" val="412351190"/>
                    </a:ext>
                  </a:extLst>
                </a:gridCol>
                <a:gridCol w="899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14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類別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學習階段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altLang="en-US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系統平臺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(S)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資料表示處理及分析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(D)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資訊科技應用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(T)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85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程式設計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(P)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演算法</a:t>
                      </a:r>
                      <a:r>
                        <a:rPr lang="en-US" sz="1600" ker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(A)</a:t>
                      </a:r>
                      <a:endParaRPr lang="zh-TW" sz="1600" kern="10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資訊科技與人類社會</a:t>
                      </a:r>
                      <a:r>
                        <a:rPr lang="en-US" sz="1600" ker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(H)</a:t>
                      </a:r>
                      <a:endParaRPr lang="zh-TW" sz="1600" kern="10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r>
                        <a:rPr lang="zh-TW" alt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38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alt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496942" cy="64906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9pPr>
          </a:lstStyle>
          <a:p>
            <a:pPr algn="ctr"/>
            <a:r>
              <a:rPr kumimoji="0" lang="zh-TW" altLang="en-US" sz="3175" dirty="0">
                <a:solidFill>
                  <a:srgbClr val="7030A0"/>
                </a:solidFill>
              </a:rPr>
              <a:t>桃園市國小資訊課程各學習階段建議授課時數</a:t>
            </a:r>
          </a:p>
        </p:txBody>
      </p:sp>
    </p:spTree>
    <p:extLst>
      <p:ext uri="{BB962C8B-B14F-4D97-AF65-F5344CB8AC3E}">
        <p14:creationId xmlns:p14="http://schemas.microsoft.com/office/powerpoint/2010/main" val="1171242141"/>
      </p:ext>
    </p:extLst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67575" y="5123150"/>
            <a:ext cx="1876425" cy="365125"/>
          </a:xfrm>
        </p:spPr>
        <p:txBody>
          <a:bodyPr/>
          <a:lstStyle/>
          <a:p>
            <a:pPr>
              <a:defRPr/>
            </a:pPr>
            <a:fld id="{7A4817FE-B527-4FFF-B86F-543BDF6E9DC6}" type="slidenum">
              <a:rPr lang="en-US" altLang="zh-TW" smtClean="0">
                <a:solidFill>
                  <a:srgbClr val="FF0000"/>
                </a:solidFill>
              </a:rPr>
              <a:pPr>
                <a:defRPr/>
              </a:pPr>
              <a:t>15</a:t>
            </a:fld>
            <a:endParaRPr lang="en-US" altLang="zh-TW" dirty="0">
              <a:solidFill>
                <a:srgbClr val="FF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815080"/>
              </p:ext>
            </p:extLst>
          </p:nvPr>
        </p:nvGraphicFramePr>
        <p:xfrm>
          <a:off x="1421806" y="1454698"/>
          <a:ext cx="6678586" cy="3753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1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739">
                  <a:extLst>
                    <a:ext uri="{9D8B030D-6E8A-4147-A177-3AD203B41FA5}">
                      <a16:colId xmlns:a16="http://schemas.microsoft.com/office/drawing/2014/main" val="412351190"/>
                    </a:ext>
                  </a:extLst>
                </a:gridCol>
                <a:gridCol w="899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14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類別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學習階段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altLang="en-US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系統平臺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(S)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12+2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資料表示處理及分析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(D)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資訊科技應用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(T)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0+11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14+13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13+9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0+10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程式設計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(P)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15+0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演算法</a:t>
                      </a:r>
                      <a:r>
                        <a:rPr lang="en-US" sz="1600" ker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(A)</a:t>
                      </a:r>
                      <a:endParaRPr lang="zh-TW" sz="1600" kern="10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0+5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資訊科技與人類社會</a:t>
                      </a:r>
                      <a:r>
                        <a:rPr lang="en-US" sz="1600" ker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(H)</a:t>
                      </a:r>
                      <a:endParaRPr lang="zh-TW" sz="1600" kern="10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1+1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r>
                        <a:rPr lang="zh-TW" altLang="en-US" sz="16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28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28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110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496942" cy="64906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9pPr>
          </a:lstStyle>
          <a:p>
            <a:pPr algn="ctr"/>
            <a:r>
              <a:rPr kumimoji="0" lang="zh-TW" altLang="en-US" sz="3175" dirty="0">
                <a:solidFill>
                  <a:srgbClr val="7030A0"/>
                </a:solidFill>
              </a:rPr>
              <a:t>臺中市國小資訊課程各學習階段建議授課時數</a:t>
            </a:r>
          </a:p>
        </p:txBody>
      </p:sp>
    </p:spTree>
    <p:extLst>
      <p:ext uri="{BB962C8B-B14F-4D97-AF65-F5344CB8AC3E}">
        <p14:creationId xmlns:p14="http://schemas.microsoft.com/office/powerpoint/2010/main" val="3894974944"/>
      </p:ext>
    </p:extLst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94755"/>
          </a:xfrm>
        </p:spPr>
        <p:txBody>
          <a:bodyPr/>
          <a:lstStyle/>
          <a:p>
            <a:pPr algn="ctr"/>
            <a:r>
              <a:rPr lang="zh-TW" altLang="en-US" dirty="0"/>
              <a:t>臺南市科技前導學校樹林國小創業家教育課程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7339012" y="5157192"/>
            <a:ext cx="1804988" cy="365125"/>
          </a:xfrm>
        </p:spPr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>
                <a:solidFill>
                  <a:srgbClr val="FF0000"/>
                </a:solidFill>
              </a:rPr>
              <a:pPr>
                <a:defRPr/>
              </a:pPr>
              <a:t>16</a:t>
            </a:fld>
            <a:endParaRPr lang="en-US" altLang="zh-TW">
              <a:solidFill>
                <a:srgbClr val="FF0000"/>
              </a:solidFill>
            </a:endParaRPr>
          </a:p>
        </p:txBody>
      </p:sp>
      <p:pic>
        <p:nvPicPr>
          <p:cNvPr id="10" name="圖片 9" descr="一張含有 文字 的圖片&#10;&#10;描述是以非常高的可信度產生">
            <a:extLst>
              <a:ext uri="{FF2B5EF4-FFF2-40B4-BE49-F238E27FC236}">
                <a16:creationId xmlns:a16="http://schemas.microsoft.com/office/drawing/2014/main" id="{9A33FBE4-D326-4671-B1BF-EC4F87DA9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1387"/>
            <a:ext cx="6431037" cy="643103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66F5435-3A5F-4E4A-9A5C-682821F59144}"/>
              </a:ext>
            </a:extLst>
          </p:cNvPr>
          <p:cNvSpPr/>
          <p:nvPr/>
        </p:nvSpPr>
        <p:spPr>
          <a:xfrm>
            <a:off x="5903912" y="2708920"/>
            <a:ext cx="327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引自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dirty="0">
                <a:hlinkClick r:id="rId4"/>
              </a:rPr>
              <a:t>https://sites.google.com/sules.tn.edu.tw/ict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65154"/>
      </p:ext>
    </p:extLst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94755"/>
          </a:xfrm>
        </p:spPr>
        <p:txBody>
          <a:bodyPr/>
          <a:lstStyle/>
          <a:p>
            <a:pPr algn="ctr"/>
            <a:r>
              <a:rPr lang="zh-TW" altLang="en-US" dirty="0"/>
              <a:t>臺南市科技前導學校樹林國小創業家教育課程架構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7339012" y="5157192"/>
            <a:ext cx="1804988" cy="365125"/>
          </a:xfrm>
        </p:spPr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>
                <a:solidFill>
                  <a:srgbClr val="FF0000"/>
                </a:solidFill>
              </a:rPr>
              <a:pPr>
                <a:defRPr/>
              </a:pPr>
              <a:t>17</a:t>
            </a:fld>
            <a:endParaRPr lang="en-US" altLang="zh-TW">
              <a:solidFill>
                <a:srgbClr val="FF0000"/>
              </a:solidFill>
            </a:endParaRPr>
          </a:p>
        </p:txBody>
      </p:sp>
      <p:pic>
        <p:nvPicPr>
          <p:cNvPr id="5" name="圖片 4" descr="一張含有 文字, 地圖 的圖片&#10;&#10;描述是以非常高的可信度產生">
            <a:extLst>
              <a:ext uri="{FF2B5EF4-FFF2-40B4-BE49-F238E27FC236}">
                <a16:creationId xmlns:a16="http://schemas.microsoft.com/office/drawing/2014/main" id="{3A50967B-3034-4D91-9398-21CE71117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94675"/>
            <a:ext cx="5952804" cy="594669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3090AB8-BCC7-4653-A15A-AD7FAF3D8580}"/>
              </a:ext>
            </a:extLst>
          </p:cNvPr>
          <p:cNvSpPr/>
          <p:nvPr/>
        </p:nvSpPr>
        <p:spPr>
          <a:xfrm>
            <a:off x="5580112" y="1124744"/>
            <a:ext cx="3407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引自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dirty="0">
                <a:hlinkClick r:id="rId4"/>
              </a:rPr>
              <a:t>https://sites.google.com/sules.tn.edu.tw/ict/</a:t>
            </a:r>
            <a:r>
              <a:rPr lang="zh-TW" altLang="en-US" dirty="0">
                <a:hlinkClick r:id="rId4"/>
              </a:rPr>
              <a:t>首頁</a:t>
            </a:r>
            <a:r>
              <a:rPr lang="en-US" altLang="zh-TW" dirty="0">
                <a:hlinkClick r:id="rId4"/>
              </a:rPr>
              <a:t>/</a:t>
            </a:r>
            <a:r>
              <a:rPr lang="zh-TW" altLang="en-US" dirty="0">
                <a:hlinkClick r:id="rId4"/>
              </a:rPr>
              <a:t>三年級課程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19267"/>
      </p:ext>
    </p:extLst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1780"/>
            <a:ext cx="9144000" cy="698274"/>
          </a:xfrm>
        </p:spPr>
        <p:txBody>
          <a:bodyPr/>
          <a:lstStyle/>
          <a:p>
            <a:pPr algn="ctr"/>
            <a:r>
              <a:rPr lang="zh-TW" altLang="en-US" dirty="0"/>
              <a:t>高雄市科技領域市本參考課程架構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7339012" y="5157192"/>
            <a:ext cx="180498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4BF54-462D-4A9D-98BD-92F8E664E35B}" type="slidenum">
              <a:rPr kumimoji="0" lang="en-US" altLang="zh-TW" sz="1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TW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6F5435-3A5F-4E4A-9A5C-682821F59144}"/>
              </a:ext>
            </a:extLst>
          </p:cNvPr>
          <p:cNvSpPr/>
          <p:nvPr/>
        </p:nvSpPr>
        <p:spPr>
          <a:xfrm>
            <a:off x="1763688" y="4972526"/>
            <a:ext cx="6071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引自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: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http://tech-course.ceag.kh.edu.tw/infor_course.htm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6" name="圖片 5" descr="一張含有 螢幕擷取畫面, 牆, 黑色 的圖片&#10;&#10;描述是以高可信度產生">
            <a:extLst>
              <a:ext uri="{FF2B5EF4-FFF2-40B4-BE49-F238E27FC236}">
                <a16:creationId xmlns:a16="http://schemas.microsoft.com/office/drawing/2014/main" id="{018EA1CD-9C37-4A9F-AA18-BB6B63ED1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1" y="750054"/>
            <a:ext cx="7780977" cy="551660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778BA07-0B86-4481-9F15-DD365194D2B8}"/>
              </a:ext>
            </a:extLst>
          </p:cNvPr>
          <p:cNvSpPr/>
          <p:nvPr/>
        </p:nvSpPr>
        <p:spPr>
          <a:xfrm>
            <a:off x="2465965" y="6359726"/>
            <a:ext cx="4212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引自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: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 </a:t>
            </a:r>
            <a:r>
              <a:rPr lang="en-US" dirty="0">
                <a:solidFill>
                  <a:prstClr val="black"/>
                </a:solidFill>
                <a:hlinkClick r:id="rId5"/>
              </a:rPr>
              <a:t>http://tech-course.ceag.kh.edu.tw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728236"/>
      </p:ext>
    </p:extLst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1190" y="947660"/>
            <a:ext cx="9144000" cy="698274"/>
          </a:xfrm>
        </p:spPr>
        <p:txBody>
          <a:bodyPr/>
          <a:lstStyle/>
          <a:p>
            <a:pPr algn="ctr"/>
            <a:r>
              <a:rPr lang="zh-TW" altLang="en-US" dirty="0"/>
              <a:t>高雄市資訊科技市本參考課程架構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7339012" y="5157192"/>
            <a:ext cx="180498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4BF54-462D-4A9D-98BD-92F8E664E35B}" type="slidenum">
              <a:rPr kumimoji="0" lang="en-US" altLang="zh-TW" sz="1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TW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6F5435-3A5F-4E4A-9A5C-682821F59144}"/>
              </a:ext>
            </a:extLst>
          </p:cNvPr>
          <p:cNvSpPr/>
          <p:nvPr/>
        </p:nvSpPr>
        <p:spPr>
          <a:xfrm>
            <a:off x="1763688" y="5152460"/>
            <a:ext cx="6071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引自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: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http://tech-course.ceag.kh.edu.tw/infor_course.htm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5" name="圖片 4" descr="一張含有 文字, 地圖 的圖片&#10;&#10;描述是以非常高的可信度產生">
            <a:extLst>
              <a:ext uri="{FF2B5EF4-FFF2-40B4-BE49-F238E27FC236}">
                <a16:creationId xmlns:a16="http://schemas.microsoft.com/office/drawing/2014/main" id="{1D19E713-36A8-4E82-AE1E-5464107CE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" y="1757129"/>
            <a:ext cx="9097645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7409"/>
      </p:ext>
    </p:extLst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F89AE3-32C2-4DD5-908C-512686C24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704856" cy="718518"/>
          </a:xfrm>
        </p:spPr>
        <p:txBody>
          <a:bodyPr/>
          <a:lstStyle/>
          <a:p>
            <a:r>
              <a:rPr lang="zh-TW" altLang="zh-TW" dirty="0"/>
              <a:t>十二年國教</a:t>
            </a:r>
            <a:r>
              <a:rPr lang="zh-TW" altLang="en-US" dirty="0"/>
              <a:t>課綱</a:t>
            </a:r>
            <a:r>
              <a:rPr lang="en-US" altLang="zh-TW" dirty="0"/>
              <a:t>3</a:t>
            </a:r>
            <a:r>
              <a:rPr lang="zh-TW" altLang="en-US" dirty="0"/>
              <a:t>面向、</a:t>
            </a:r>
            <a:r>
              <a:rPr lang="en-US" altLang="zh-TW" dirty="0"/>
              <a:t>9</a:t>
            </a:r>
            <a:r>
              <a:rPr lang="zh-TW" altLang="en-US" dirty="0"/>
              <a:t>項目</a:t>
            </a:r>
            <a:endParaRPr 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308F988-72DA-4AF1-99D5-F3A5346E7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88" y="946613"/>
            <a:ext cx="6666296" cy="5248626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2CB4AA-D169-4A0F-8E56-4A6033F1F8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6296" y="6361717"/>
            <a:ext cx="1804988" cy="365125"/>
          </a:xfrm>
        </p:spPr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>
                <a:solidFill>
                  <a:srgbClr val="FF0000"/>
                </a:solidFill>
              </a:rPr>
              <a:pPr>
                <a:defRPr/>
              </a:pPr>
              <a:t>2</a:t>
            </a:fld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22057" y="6344225"/>
            <a:ext cx="7494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引自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蔡清田、楊俊鴻，十二年國民基本教育課程當中的素養導向</a:t>
            </a:r>
          </a:p>
        </p:txBody>
      </p:sp>
    </p:spTree>
    <p:extLst>
      <p:ext uri="{BB962C8B-B14F-4D97-AF65-F5344CB8AC3E}">
        <p14:creationId xmlns:p14="http://schemas.microsoft.com/office/powerpoint/2010/main" val="1535107899"/>
      </p:ext>
    </p:extLst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>
            <a:off x="683568" y="389593"/>
            <a:ext cx="7904074" cy="5487679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7236296" y="6303555"/>
            <a:ext cx="1804988" cy="365125"/>
          </a:xfrm>
        </p:spPr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>
                <a:solidFill>
                  <a:srgbClr val="FF0000"/>
                </a:solidFill>
              </a:rPr>
              <a:pPr>
                <a:defRPr/>
              </a:pPr>
              <a:t>3</a:t>
            </a:fld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93283" y="5981640"/>
            <a:ext cx="7494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引自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蔡清田、楊俊鴻，十二年國民基本教育課程當中的素養導向</a:t>
            </a:r>
          </a:p>
        </p:txBody>
      </p:sp>
    </p:spTree>
    <p:extLst>
      <p:ext uri="{BB962C8B-B14F-4D97-AF65-F5344CB8AC3E}">
        <p14:creationId xmlns:p14="http://schemas.microsoft.com/office/powerpoint/2010/main" val="1407411298"/>
      </p:ext>
    </p:extLst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84F2D1-E283-4A5D-A9CA-27FE392A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827637"/>
            <a:ext cx="7704856" cy="792088"/>
          </a:xfrm>
        </p:spPr>
        <p:txBody>
          <a:bodyPr/>
          <a:lstStyle/>
          <a:p>
            <a:pPr algn="ctr"/>
            <a:r>
              <a:rPr lang="zh-TW" altLang="en-US" dirty="0"/>
              <a:t>科技領域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FACC4-3620-4D5A-9617-87AF4755B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44824"/>
            <a:ext cx="7632848" cy="2520280"/>
          </a:xfrm>
        </p:spPr>
        <p:txBody>
          <a:bodyPr/>
          <a:lstStyle/>
          <a:p>
            <a:r>
              <a:rPr lang="en-US" altLang="zh-TW" sz="2200" dirty="0"/>
              <a:t>2018/09/20</a:t>
            </a:r>
            <a:r>
              <a:rPr lang="zh-TW" altLang="en-US" sz="2200" dirty="0"/>
              <a:t> 臺教授國部字第</a:t>
            </a:r>
            <a:r>
              <a:rPr lang="en-US" altLang="zh-TW" sz="2200" dirty="0"/>
              <a:t>1070098527B</a:t>
            </a:r>
            <a:r>
              <a:rPr lang="zh-TW" altLang="en-US" sz="2200" dirty="0"/>
              <a:t>號令正式公告</a:t>
            </a:r>
            <a:endParaRPr lang="en-US" altLang="zh-TW" sz="2200" dirty="0"/>
          </a:p>
          <a:p>
            <a:pPr lvl="1"/>
            <a:r>
              <a:rPr lang="en-US" altLang="zh-TW" sz="2200" dirty="0">
                <a:hlinkClick r:id="rId2"/>
              </a:rPr>
              <a:t>https://gazette.nat.gov.tw/egFront/detail.do?metaid=101525&amp;log=detailLog</a:t>
            </a:r>
            <a:endParaRPr lang="en-US" altLang="zh-TW" sz="2200" dirty="0"/>
          </a:p>
          <a:p>
            <a:pPr lvl="1"/>
            <a:r>
              <a:rPr lang="zh-TW" altLang="en-US" sz="2200" dirty="0"/>
              <a:t>刪除關於國小的內容</a:t>
            </a:r>
            <a:endParaRPr lang="en-US" altLang="zh-TW" sz="2200" dirty="0"/>
          </a:p>
          <a:p>
            <a:pPr lvl="1"/>
            <a:r>
              <a:rPr lang="zh-TW" altLang="en-US" sz="2200" dirty="0"/>
              <a:t>附錄三改為學習內容說明</a:t>
            </a:r>
            <a:endParaRPr lang="en-US" altLang="zh-TW" sz="2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DFA16B-4AE4-4C75-B77E-D06130A1A3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306601" y="5046637"/>
            <a:ext cx="1804988" cy="365125"/>
          </a:xfrm>
        </p:spPr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>
                <a:solidFill>
                  <a:srgbClr val="FF0000"/>
                </a:solidFill>
              </a:rPr>
              <a:pPr>
                <a:defRPr/>
              </a:pPr>
              <a:t>4</a:t>
            </a:fld>
            <a:endParaRPr lang="en-US" altLang="zh-TW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22767"/>
      </p:ext>
    </p:extLst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84F2D1-E283-4A5D-A9CA-27FE392A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827637"/>
            <a:ext cx="7704856" cy="792088"/>
          </a:xfrm>
        </p:spPr>
        <p:txBody>
          <a:bodyPr/>
          <a:lstStyle/>
          <a:p>
            <a:r>
              <a:rPr lang="zh-TW" altLang="en-US" dirty="0"/>
              <a:t>科技領域的課程目標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FACC4-3620-4D5A-9617-87AF4755B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3782962"/>
          </a:xfrm>
        </p:spPr>
        <p:txBody>
          <a:bodyPr/>
          <a:lstStyle/>
          <a:p>
            <a:r>
              <a:rPr lang="zh-TW" altLang="en-US" sz="2200" dirty="0"/>
              <a:t>習得科技的基本知識與技能並培養正確的觀念、態度及工作習慣。 </a:t>
            </a:r>
            <a:endParaRPr lang="en-US" altLang="zh-TW" sz="2200" dirty="0"/>
          </a:p>
          <a:p>
            <a:r>
              <a:rPr lang="zh-TW" altLang="en-US" sz="2200" dirty="0"/>
              <a:t>善用科技知能以進行創造、設計、批判、邏輯、運算等思考。</a:t>
            </a:r>
            <a:endParaRPr lang="en-US" altLang="zh-TW" sz="2200" dirty="0"/>
          </a:p>
          <a:p>
            <a:r>
              <a:rPr lang="zh-TW" altLang="en-US" sz="2200" dirty="0"/>
              <a:t>整合理論與實務以解決問題和滿足需求。</a:t>
            </a:r>
            <a:endParaRPr lang="en-US" altLang="zh-TW" sz="2200" dirty="0"/>
          </a:p>
          <a:p>
            <a:r>
              <a:rPr lang="zh-TW" altLang="en-US" sz="2200" dirty="0"/>
              <a:t>理解科技產業及其未來發展趨勢。</a:t>
            </a:r>
            <a:endParaRPr lang="en-US" altLang="zh-TW" sz="2200" dirty="0"/>
          </a:p>
          <a:p>
            <a:r>
              <a:rPr lang="zh-TW" altLang="en-US" sz="2200" dirty="0"/>
              <a:t>啟發科技研究與發展的興趣，</a:t>
            </a:r>
            <a:r>
              <a:rPr lang="zh-TW" altLang="en-US" sz="2200" dirty="0">
                <a:solidFill>
                  <a:srgbClr val="FF0000"/>
                </a:solidFill>
              </a:rPr>
              <a:t>不受性別限制，</a:t>
            </a:r>
            <a:r>
              <a:rPr lang="zh-TW" altLang="en-US" sz="2200" dirty="0"/>
              <a:t>從事相關生涯試探與準備。</a:t>
            </a:r>
            <a:endParaRPr lang="en-US" altLang="zh-TW" sz="2200" dirty="0"/>
          </a:p>
          <a:p>
            <a:r>
              <a:rPr lang="zh-TW" altLang="en-US" sz="2200" dirty="0"/>
              <a:t>了解科技與個人、社會、環境及文化之相互影響，</a:t>
            </a:r>
            <a:r>
              <a:rPr lang="zh-TW" altLang="en-US" sz="2200" dirty="0">
                <a:solidFill>
                  <a:srgbClr val="FF0000"/>
                </a:solidFill>
              </a:rPr>
              <a:t>並能反省與實踐相關的倫理議題</a:t>
            </a:r>
            <a:r>
              <a:rPr lang="zh-TW" altLang="en-US" sz="2200" dirty="0"/>
              <a:t>。 </a:t>
            </a:r>
            <a:endParaRPr lang="en-US" sz="2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DFA16B-4AE4-4C75-B77E-D06130A1A3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306601" y="5046637"/>
            <a:ext cx="1804988" cy="365125"/>
          </a:xfrm>
        </p:spPr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>
                <a:solidFill>
                  <a:srgbClr val="FF0000"/>
                </a:solidFill>
              </a:rPr>
              <a:pPr>
                <a:defRPr/>
              </a:pPr>
              <a:t>5</a:t>
            </a:fld>
            <a:endParaRPr lang="en-US" altLang="zh-TW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22309"/>
      </p:ext>
    </p:extLst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E8EDF545-7705-4104-BCBD-E13B66819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107762"/>
              </p:ext>
            </p:extLst>
          </p:nvPr>
        </p:nvGraphicFramePr>
        <p:xfrm>
          <a:off x="457200" y="908720"/>
          <a:ext cx="83632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A503BC-140E-47C4-8B67-D53FFC31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291253"/>
      </p:ext>
    </p:extLst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E8EDF545-7705-4104-BCBD-E13B66819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314030"/>
              </p:ext>
            </p:extLst>
          </p:nvPr>
        </p:nvGraphicFramePr>
        <p:xfrm>
          <a:off x="179512" y="908720"/>
          <a:ext cx="88569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A503BC-140E-47C4-8B67-D53FFC31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1591761"/>
      </p:ext>
    </p:extLst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F9AFA5-EDF9-40D5-A0F3-4BE84C34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91" y="548680"/>
            <a:ext cx="7704856" cy="864033"/>
          </a:xfrm>
        </p:spPr>
        <p:txBody>
          <a:bodyPr/>
          <a:lstStyle/>
          <a:p>
            <a:pPr algn="ctr"/>
            <a:r>
              <a:rPr lang="zh-TW" altLang="en-US" dirty="0"/>
              <a:t>國小消失了</a:t>
            </a:r>
            <a:r>
              <a:rPr lang="en-US" altLang="zh-TW" dirty="0"/>
              <a:t>?!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647C49-D370-4ACB-B5C3-359AB13F1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807"/>
            <a:ext cx="8455830" cy="4032385"/>
          </a:xfrm>
        </p:spPr>
        <p:txBody>
          <a:bodyPr/>
          <a:lstStyle/>
          <a:p>
            <a:r>
              <a:rPr lang="zh-TW" altLang="en-US" sz="2400" dirty="0"/>
              <a:t>總綱第</a:t>
            </a:r>
            <a:r>
              <a:rPr lang="en-US" altLang="zh-TW" sz="2400" dirty="0"/>
              <a:t>31</a:t>
            </a:r>
            <a:r>
              <a:rPr lang="zh-TW" altLang="en-US" sz="2400" dirty="0"/>
              <a:t>頁</a:t>
            </a:r>
            <a:r>
              <a:rPr lang="en-US" altLang="zh-TW" sz="2400" dirty="0"/>
              <a:t>:</a:t>
            </a:r>
          </a:p>
          <a:p>
            <a:pPr lvl="1"/>
            <a:r>
              <a:rPr lang="zh-TW" altLang="en-US" sz="2400" dirty="0"/>
              <a:t>課程設計應適切融入</a:t>
            </a:r>
            <a:br>
              <a:rPr lang="en-US" altLang="zh-TW" sz="2400" dirty="0"/>
            </a:br>
            <a:r>
              <a:rPr lang="zh-TW" altLang="en-US" sz="2400" dirty="0"/>
              <a:t>性別平等、人權、環境、海洋、品德、生命、法治、</a:t>
            </a:r>
            <a:r>
              <a:rPr lang="zh-TW" altLang="en-US" sz="2400" dirty="0">
                <a:solidFill>
                  <a:srgbClr val="FF0000"/>
                </a:solidFill>
              </a:rPr>
              <a:t>科技、資訊</a:t>
            </a:r>
            <a:r>
              <a:rPr lang="zh-TW" altLang="en-US" sz="2400" dirty="0"/>
              <a:t>、能源、安全、防災、</a:t>
            </a:r>
            <a:br>
              <a:rPr lang="en-US" altLang="zh-TW" sz="2400" dirty="0"/>
            </a:br>
            <a:r>
              <a:rPr lang="zh-TW" altLang="en-US" sz="2400" dirty="0"/>
              <a:t>家庭教育、生涯規劃、多元文化、閱讀素養、戶外教育、國際教育、原住民族教育等議題</a:t>
            </a:r>
            <a:r>
              <a:rPr lang="en-US" altLang="zh-TW" sz="2400" dirty="0"/>
              <a:t>……</a:t>
            </a:r>
          </a:p>
          <a:p>
            <a:pPr lvl="1"/>
            <a:r>
              <a:rPr lang="zh-TW" altLang="en-US" sz="2400" dirty="0"/>
              <a:t>學校亦可於彈性學習課程</a:t>
            </a:r>
            <a:r>
              <a:rPr lang="en-US" altLang="zh-TW" sz="2400" dirty="0"/>
              <a:t>/</a:t>
            </a:r>
            <a:r>
              <a:rPr lang="zh-TW" altLang="en-US" sz="2400" dirty="0"/>
              <a:t>時間及校訂課程中據以規劃相關議題，將議題的精神與價值適切融入學校組織規章、獎懲制度及相關活動，以形塑校園文化，提升學生學習成果。</a:t>
            </a:r>
            <a:endParaRPr lang="en-US" altLang="zh-TW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8116C5-1365-4B04-877F-0731E2F0F2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305792" y="5152045"/>
            <a:ext cx="1804988" cy="365125"/>
          </a:xfrm>
        </p:spPr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>
                <a:solidFill>
                  <a:srgbClr val="FF0000"/>
                </a:solidFill>
              </a:rPr>
              <a:pPr>
                <a:defRPr/>
              </a:pPr>
              <a:t>8</a:t>
            </a:fld>
            <a:endParaRPr lang="en-US" altLang="zh-TW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25100"/>
      </p:ext>
    </p:extLst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3" y="763043"/>
            <a:ext cx="8346207" cy="762365"/>
          </a:xfrm>
        </p:spPr>
        <p:txBody>
          <a:bodyPr/>
          <a:lstStyle/>
          <a:p>
            <a:r>
              <a:rPr lang="zh-TW" altLang="en-US" dirty="0"/>
              <a:t>附錄二：議題適切融入領域課程綱要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6171" y="1471531"/>
            <a:ext cx="8568952" cy="38091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FF0000"/>
                </a:solidFill>
              </a:rPr>
              <a:t>貳、議題學習目標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sz="2400" dirty="0">
                <a:solidFill>
                  <a:srgbClr val="FF0000"/>
                </a:solidFill>
              </a:rPr>
              <a:t>科技教育</a:t>
            </a:r>
            <a:r>
              <a:rPr lang="en-US" altLang="zh-TW" sz="2400" dirty="0"/>
              <a:t>:</a:t>
            </a:r>
            <a:r>
              <a:rPr lang="zh-TW" altLang="en-US" sz="2400" dirty="0"/>
              <a:t>具備科技哲學觀與科技文化的素養；激發持續學習科技及科技設計的興 趣；培養科技知識與產品使用的技能。</a:t>
            </a:r>
            <a:endParaRPr lang="en-US" altLang="zh-TW" sz="2400" dirty="0"/>
          </a:p>
          <a:p>
            <a:pPr lvl="1">
              <a:lnSpc>
                <a:spcPct val="150000"/>
              </a:lnSpc>
            </a:pPr>
            <a:r>
              <a:rPr lang="zh-TW" altLang="en-US" sz="2400" dirty="0">
                <a:solidFill>
                  <a:srgbClr val="FF0000"/>
                </a:solidFill>
              </a:rPr>
              <a:t>資訊教育</a:t>
            </a:r>
            <a:r>
              <a:rPr lang="en-US" altLang="zh-TW" sz="2400" dirty="0"/>
              <a:t>:</a:t>
            </a:r>
            <a:r>
              <a:rPr lang="zh-TW" altLang="en-US" sz="2400" dirty="0"/>
              <a:t>增進善用資訊解決問題與運算思維能力；預備生活與職涯知能；養成資訊社會應有的態度與責任。</a:t>
            </a:r>
            <a:endParaRPr lang="en-US" altLang="zh-TW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7231508" y="5080098"/>
            <a:ext cx="1804988" cy="365125"/>
          </a:xfrm>
        </p:spPr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>
                <a:solidFill>
                  <a:srgbClr val="FF0000"/>
                </a:solidFill>
              </a:rPr>
              <a:pPr>
                <a:defRPr/>
              </a:pPr>
              <a:t>9</a:t>
            </a:fld>
            <a:endParaRPr lang="en-US" altLang="zh-TW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36165"/>
      </p:ext>
    </p:extLst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台北益教網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沉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講授 佈景主題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4643</TotalTime>
  <Words>1050</Words>
  <Application>Microsoft Office PowerPoint</Application>
  <PresentationFormat>如螢幕大小 (4:3)</PresentationFormat>
  <Paragraphs>267</Paragraphs>
  <Slides>19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30" baseType="lpstr">
      <vt:lpstr>Microsoft YaHei</vt:lpstr>
      <vt:lpstr>華康中黑體</vt:lpstr>
      <vt:lpstr>Microsoft JhengHei</vt:lpstr>
      <vt:lpstr>新細明體</vt:lpstr>
      <vt:lpstr>標楷體</vt:lpstr>
      <vt:lpstr>Arial</vt:lpstr>
      <vt:lpstr>Calibri</vt:lpstr>
      <vt:lpstr>Segoe UI Semibold</vt:lpstr>
      <vt:lpstr>Times New Roman</vt:lpstr>
      <vt:lpstr>台北益教網佈景主題</vt:lpstr>
      <vt:lpstr>講授 佈景主題設計</vt:lpstr>
      <vt:lpstr>PowerPoint 簡報</vt:lpstr>
      <vt:lpstr>十二年國教課綱3面向、9項目</vt:lpstr>
      <vt:lpstr>PowerPoint 簡報</vt:lpstr>
      <vt:lpstr>科技領域</vt:lpstr>
      <vt:lpstr>科技領域的課程目標</vt:lpstr>
      <vt:lpstr>PowerPoint 簡報</vt:lpstr>
      <vt:lpstr>PowerPoint 簡報</vt:lpstr>
      <vt:lpstr>國小消失了?!</vt:lpstr>
      <vt:lpstr>附錄二：議題適切融入領域課程綱要 </vt:lpstr>
      <vt:lpstr>直轄市國小資訊課程教學綱要實施現況</vt:lpstr>
      <vt:lpstr>國小資訊科技課程教學綱要 學習內容面向</vt:lpstr>
      <vt:lpstr>PowerPoint 簡報</vt:lpstr>
      <vt:lpstr>PowerPoint 簡報</vt:lpstr>
      <vt:lpstr>PowerPoint 簡報</vt:lpstr>
      <vt:lpstr>PowerPoint 簡報</vt:lpstr>
      <vt:lpstr>臺南市科技前導學校樹林國小創業家教育課程</vt:lpstr>
      <vt:lpstr>臺南市科技前導學校樹林國小創業家教育課程架構</vt:lpstr>
      <vt:lpstr>高雄市科技領域市本參考課程架構</vt:lpstr>
      <vt:lpstr>高雄市資訊科技市本參考課程架構</vt:lpstr>
    </vt:vector>
  </TitlesOfParts>
  <Company>bles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益教網簡介</dc:title>
  <dc:creator>Lu</dc:creator>
  <cp:lastModifiedBy>盧東華</cp:lastModifiedBy>
  <cp:revision>555</cp:revision>
  <dcterms:created xsi:type="dcterms:W3CDTF">2008-12-28T02:01:14Z</dcterms:created>
  <dcterms:modified xsi:type="dcterms:W3CDTF">2018-10-10T09:16:15Z</dcterms:modified>
</cp:coreProperties>
</file>