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65" r:id="rId2"/>
    <p:sldId id="374" r:id="rId3"/>
    <p:sldId id="375" r:id="rId4"/>
    <p:sldId id="366" r:id="rId5"/>
    <p:sldId id="372" r:id="rId6"/>
    <p:sldId id="367" r:id="rId7"/>
    <p:sldId id="368" r:id="rId8"/>
    <p:sldId id="369" r:id="rId9"/>
    <p:sldId id="370" r:id="rId10"/>
    <p:sldId id="371" r:id="rId11"/>
    <p:sldId id="334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60" r:id="rId44"/>
    <p:sldId id="333" r:id="rId45"/>
    <p:sldId id="328" r:id="rId46"/>
    <p:sldId id="362" r:id="rId47"/>
    <p:sldId id="329" r:id="rId48"/>
    <p:sldId id="330" r:id="rId49"/>
    <p:sldId id="331" r:id="rId50"/>
    <p:sldId id="364" r:id="rId51"/>
    <p:sldId id="376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6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D47DC-F2A2-4EC7-AB97-DE5E55272D2E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5325DC0-194A-4001-BB9E-32B558CD1375}">
      <dgm:prSet phldrT="[文字]" custT="1"/>
      <dgm:spPr/>
      <dgm:t>
        <a:bodyPr/>
        <a:lstStyle/>
        <a:p>
          <a:endParaRPr lang="en-US" altLang="zh-TW" sz="20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民國</a:t>
          </a:r>
          <a:r>
            <a: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87</a:t>
          </a:r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4C9229-47BB-43E4-B322-E37F49E53817}" type="parTrans" cxnId="{CC1FC119-3F97-4F75-A6E1-29B9BA688AD6}">
      <dgm:prSet/>
      <dgm:spPr/>
      <dgm:t>
        <a:bodyPr/>
        <a:lstStyle/>
        <a:p>
          <a:endParaRPr lang="zh-TW" altLang="en-US" sz="2000"/>
        </a:p>
      </dgm:t>
    </dgm:pt>
    <dgm:pt modelId="{247EBE39-110A-4FB9-98D6-1330694C5038}" type="sibTrans" cxnId="{CC1FC119-3F97-4F75-A6E1-29B9BA688AD6}">
      <dgm:prSet/>
      <dgm:spPr/>
      <dgm:t>
        <a:bodyPr/>
        <a:lstStyle/>
        <a:p>
          <a:endParaRPr lang="zh-TW" altLang="en-US" sz="2000"/>
        </a:p>
      </dgm:t>
    </dgm:pt>
    <dgm:pt modelId="{7738AA54-F7CF-4D46-861D-276514BB9891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成立特教班、資源班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5CA6A6-9A60-4678-9DE8-63F8B80FCC69}" type="parTrans" cxnId="{91B633C7-398E-4BD8-9E98-D8EFDB2FD220}">
      <dgm:prSet/>
      <dgm:spPr/>
      <dgm:t>
        <a:bodyPr/>
        <a:lstStyle/>
        <a:p>
          <a:endParaRPr lang="zh-TW" altLang="en-US" sz="2000"/>
        </a:p>
      </dgm:t>
    </dgm:pt>
    <dgm:pt modelId="{574D7AC0-CB87-43F0-851A-5C4D97A18AAB}" type="sibTrans" cxnId="{91B633C7-398E-4BD8-9E98-D8EFDB2FD220}">
      <dgm:prSet/>
      <dgm:spPr/>
      <dgm:t>
        <a:bodyPr/>
        <a:lstStyle/>
        <a:p>
          <a:endParaRPr lang="zh-TW" altLang="en-US" sz="2000"/>
        </a:p>
      </dgm:t>
    </dgm:pt>
    <dgm:pt modelId="{48846981-54BF-4AD1-9321-00C1005A2A01}">
      <dgm:prSet phldrT="[文字]" custT="1"/>
      <dgm:spPr/>
      <dgm:t>
        <a:bodyPr/>
        <a:lstStyle/>
        <a:p>
          <a:endParaRPr lang="en-US" altLang="zh-TW" sz="20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民國</a:t>
          </a:r>
          <a:r>
            <a: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91</a:t>
          </a:r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B7E716-0F36-4B55-8A88-DAF43416CB1E}" type="parTrans" cxnId="{B589A22A-DD90-4A7F-9ADC-974A7182C805}">
      <dgm:prSet/>
      <dgm:spPr/>
      <dgm:t>
        <a:bodyPr/>
        <a:lstStyle/>
        <a:p>
          <a:endParaRPr lang="zh-TW" altLang="en-US" sz="2000"/>
        </a:p>
      </dgm:t>
    </dgm:pt>
    <dgm:pt modelId="{3B5A07F8-16B3-4F90-8153-B9FF3DF141DF}" type="sibTrans" cxnId="{B589A22A-DD90-4A7F-9ADC-974A7182C805}">
      <dgm:prSet/>
      <dgm:spPr/>
      <dgm:t>
        <a:bodyPr/>
        <a:lstStyle/>
        <a:p>
          <a:endParaRPr lang="zh-TW" altLang="en-US" sz="2000"/>
        </a:p>
      </dgm:t>
    </dgm:pt>
    <dgm:pt modelId="{9107BDA8-E886-46AD-A285-550CE7B118D8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增設視障資源班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C8A3DB-FE88-4F1A-B78D-AB5B15B4D261}" type="parTrans" cxnId="{A48CD3F4-3A3A-493E-B75C-5FCD2885240F}">
      <dgm:prSet/>
      <dgm:spPr/>
      <dgm:t>
        <a:bodyPr/>
        <a:lstStyle/>
        <a:p>
          <a:endParaRPr lang="zh-TW" altLang="en-US" sz="2000"/>
        </a:p>
      </dgm:t>
    </dgm:pt>
    <dgm:pt modelId="{8450E570-F9E1-4D76-A267-FDFF667F955C}" type="sibTrans" cxnId="{A48CD3F4-3A3A-493E-B75C-5FCD2885240F}">
      <dgm:prSet/>
      <dgm:spPr/>
      <dgm:t>
        <a:bodyPr/>
        <a:lstStyle/>
        <a:p>
          <a:endParaRPr lang="zh-TW" altLang="en-US" sz="2000"/>
        </a:p>
      </dgm:t>
    </dgm:pt>
    <dgm:pt modelId="{0520B9E1-D524-4CB8-995F-4249F1C052B1}">
      <dgm:prSet phldrT="[文字]" custT="1"/>
      <dgm:spPr/>
      <dgm:t>
        <a:bodyPr/>
        <a:lstStyle/>
        <a:p>
          <a:endParaRPr lang="en-US" altLang="zh-TW" sz="20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民國</a:t>
          </a:r>
          <a:r>
            <a: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780E93-EEC7-4E5B-AE8D-850FD64FEE7A}" type="parTrans" cxnId="{AA0D018B-FA2B-42F5-A35D-C1C94A10764D}">
      <dgm:prSet/>
      <dgm:spPr/>
      <dgm:t>
        <a:bodyPr/>
        <a:lstStyle/>
        <a:p>
          <a:endParaRPr lang="zh-TW" altLang="en-US" sz="2000"/>
        </a:p>
      </dgm:t>
    </dgm:pt>
    <dgm:pt modelId="{9AE333DA-E739-4731-A92E-DA84E3A4135B}" type="sibTrans" cxnId="{AA0D018B-FA2B-42F5-A35D-C1C94A10764D}">
      <dgm:prSet/>
      <dgm:spPr/>
      <dgm:t>
        <a:bodyPr/>
        <a:lstStyle/>
        <a:p>
          <a:endParaRPr lang="zh-TW" altLang="en-US" sz="2000"/>
        </a:p>
      </dgm:t>
    </dgm:pt>
    <dgm:pt modelId="{18B41301-C45A-47AB-A265-92AC307E7070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資源班更名為學輔中心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916546-47C7-416A-BD22-1CF7CB92E5D3}" type="parTrans" cxnId="{D105DDE2-544E-404C-88D7-83FC4DEEBEA7}">
      <dgm:prSet/>
      <dgm:spPr/>
      <dgm:t>
        <a:bodyPr/>
        <a:lstStyle/>
        <a:p>
          <a:endParaRPr lang="zh-TW" altLang="en-US" sz="2000"/>
        </a:p>
      </dgm:t>
    </dgm:pt>
    <dgm:pt modelId="{8820C429-29C6-4482-8607-699B2DC57544}" type="sibTrans" cxnId="{D105DDE2-544E-404C-88D7-83FC4DEEBEA7}">
      <dgm:prSet/>
      <dgm:spPr/>
      <dgm:t>
        <a:bodyPr/>
        <a:lstStyle/>
        <a:p>
          <a:endParaRPr lang="zh-TW" altLang="en-US" sz="2000"/>
        </a:p>
      </dgm:t>
    </dgm:pt>
    <dgm:pt modelId="{843A0000-E9C1-40B2-8B02-0F7FDE4CF191}">
      <dgm:prSet custT="1"/>
      <dgm:spPr/>
      <dgm:t>
        <a:bodyPr/>
        <a:lstStyle/>
        <a:p>
          <a:endParaRPr lang="en-US" altLang="zh-TW" sz="20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目前</a:t>
          </a:r>
          <a:r>
            <a: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107</a:t>
          </a:r>
          <a:r>
            <a:rPr lang="zh-TW" altLang="en-US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9A7456-ADCF-4436-B1BE-9F6664C3D412}" type="parTrans" cxnId="{4652A1BA-E24F-4712-BAB1-1654CBE05619}">
      <dgm:prSet/>
      <dgm:spPr/>
      <dgm:t>
        <a:bodyPr/>
        <a:lstStyle/>
        <a:p>
          <a:endParaRPr lang="zh-TW" altLang="en-US" sz="2000"/>
        </a:p>
      </dgm:t>
    </dgm:pt>
    <dgm:pt modelId="{E8D26D7C-C969-43F6-B448-E557DCA68910}" type="sibTrans" cxnId="{4652A1BA-E24F-4712-BAB1-1654CBE05619}">
      <dgm:prSet/>
      <dgm:spPr/>
      <dgm:t>
        <a:bodyPr/>
        <a:lstStyle/>
        <a:p>
          <a:endParaRPr lang="zh-TW" altLang="en-US" sz="2000"/>
        </a:p>
      </dgm:t>
    </dgm:pt>
    <dgm:pt modelId="{6985615F-9766-4B25-8932-BEE0D77EDF3A}">
      <dgm:prSet custT="1"/>
      <dgm:spPr/>
      <dgm:t>
        <a:bodyPr/>
        <a:lstStyle/>
        <a:p>
          <a:r>
            <a:rPr lang="zh-TW" altLang="en-US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集中式特教</a:t>
          </a:r>
          <a:r>
            <a:rPr lang="en-US" altLang="zh-TW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班、學輔中心</a:t>
          </a:r>
          <a:r>
            <a:rPr lang="en-US" altLang="zh-TW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資源班</a:t>
          </a:r>
          <a:r>
            <a:rPr lang="en-US" altLang="zh-TW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)1</a:t>
          </a:r>
          <a:r>
            <a:rPr lang="zh-TW" altLang="en-US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班、         視障</a:t>
          </a:r>
          <a:r>
            <a:rPr lang="en-US" altLang="zh-TW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班，共</a:t>
          </a:r>
          <a:r>
            <a:rPr lang="en-US" altLang="zh-TW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400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種班別</a:t>
          </a:r>
          <a:endParaRPr lang="zh-TW" altLang="en-US" sz="2400" b="1" u="none" dirty="0"/>
        </a:p>
      </dgm:t>
    </dgm:pt>
    <dgm:pt modelId="{02AE731F-B92E-4EA1-A950-877C647DD514}" type="parTrans" cxnId="{09E5E946-9D8F-4549-944E-730832833583}">
      <dgm:prSet/>
      <dgm:spPr/>
      <dgm:t>
        <a:bodyPr/>
        <a:lstStyle/>
        <a:p>
          <a:endParaRPr lang="zh-TW" altLang="en-US" sz="2000"/>
        </a:p>
      </dgm:t>
    </dgm:pt>
    <dgm:pt modelId="{4C04B19E-1CC2-4E80-A498-DBEE9E8A466E}" type="sibTrans" cxnId="{09E5E946-9D8F-4549-944E-730832833583}">
      <dgm:prSet/>
      <dgm:spPr/>
      <dgm:t>
        <a:bodyPr/>
        <a:lstStyle/>
        <a:p>
          <a:endParaRPr lang="zh-TW" altLang="en-US" sz="2000"/>
        </a:p>
      </dgm:t>
    </dgm:pt>
    <dgm:pt modelId="{05E0C4C6-23B8-4AA7-8224-CA3A8E9B950D}" type="pres">
      <dgm:prSet presAssocID="{C63D47DC-F2A2-4EC7-AB97-DE5E55272D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7AB79D-68F7-4407-A5D1-EFDE2B7E2382}" type="pres">
      <dgm:prSet presAssocID="{B5325DC0-194A-4001-BB9E-32B558CD1375}" presName="composite" presStyleCnt="0"/>
      <dgm:spPr/>
      <dgm:t>
        <a:bodyPr/>
        <a:lstStyle/>
        <a:p>
          <a:endParaRPr lang="zh-TW" altLang="en-US"/>
        </a:p>
      </dgm:t>
    </dgm:pt>
    <dgm:pt modelId="{05A94590-5DC0-405D-ADEA-65F4C10C2AD0}" type="pres">
      <dgm:prSet presAssocID="{B5325DC0-194A-4001-BB9E-32B558CD1375}" presName="parentText" presStyleLbl="alignNode1" presStyleIdx="0" presStyleCnt="4" custScaleX="1844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7F198F-9D1A-4078-8975-C3DD553A861B}" type="pres">
      <dgm:prSet presAssocID="{B5325DC0-194A-4001-BB9E-32B558CD1375}" presName="descendantText" presStyleLbl="alignAcc1" presStyleIdx="0" presStyleCnt="4" custScaleX="84510" custLinFactNeighborX="-2837" custLinFactNeighborY="1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DEBD62-3EA3-42D9-B2BA-0A35A430948E}" type="pres">
      <dgm:prSet presAssocID="{247EBE39-110A-4FB9-98D6-1330694C5038}" presName="sp" presStyleCnt="0"/>
      <dgm:spPr/>
      <dgm:t>
        <a:bodyPr/>
        <a:lstStyle/>
        <a:p>
          <a:endParaRPr lang="zh-TW" altLang="en-US"/>
        </a:p>
      </dgm:t>
    </dgm:pt>
    <dgm:pt modelId="{A8F14F52-3784-4BE0-8F71-6A621883CA22}" type="pres">
      <dgm:prSet presAssocID="{48846981-54BF-4AD1-9321-00C1005A2A01}" presName="composite" presStyleCnt="0"/>
      <dgm:spPr/>
      <dgm:t>
        <a:bodyPr/>
        <a:lstStyle/>
        <a:p>
          <a:endParaRPr lang="zh-TW" altLang="en-US"/>
        </a:p>
      </dgm:t>
    </dgm:pt>
    <dgm:pt modelId="{BFE3ACFD-8C75-41BD-9442-602437158E7B}" type="pres">
      <dgm:prSet presAssocID="{48846981-54BF-4AD1-9321-00C1005A2A01}" presName="parentText" presStyleLbl="alignNode1" presStyleIdx="1" presStyleCnt="4" custScaleX="2068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EB8CB8-E5C5-4209-839D-45F9820E289E}" type="pres">
      <dgm:prSet presAssocID="{48846981-54BF-4AD1-9321-00C1005A2A01}" presName="descendantText" presStyleLbl="alignAcc1" presStyleIdx="1" presStyleCnt="4" custScaleX="85472" custLinFactNeighborX="-2613" custLinFactNeighborY="-21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9D77E3-1FC9-4277-B55F-35921E4AC82A}" type="pres">
      <dgm:prSet presAssocID="{3B5A07F8-16B3-4F90-8153-B9FF3DF141DF}" presName="sp" presStyleCnt="0"/>
      <dgm:spPr/>
      <dgm:t>
        <a:bodyPr/>
        <a:lstStyle/>
        <a:p>
          <a:endParaRPr lang="zh-TW" altLang="en-US"/>
        </a:p>
      </dgm:t>
    </dgm:pt>
    <dgm:pt modelId="{25B01E6E-55D7-41C8-A228-9F46307F2063}" type="pres">
      <dgm:prSet presAssocID="{0520B9E1-D524-4CB8-995F-4249F1C052B1}" presName="composite" presStyleCnt="0"/>
      <dgm:spPr/>
      <dgm:t>
        <a:bodyPr/>
        <a:lstStyle/>
        <a:p>
          <a:endParaRPr lang="zh-TW" altLang="en-US"/>
        </a:p>
      </dgm:t>
    </dgm:pt>
    <dgm:pt modelId="{6541AA6A-C75F-4227-91A7-BC1D0ECCCB53}" type="pres">
      <dgm:prSet presAssocID="{0520B9E1-D524-4CB8-995F-4249F1C052B1}" presName="parentText" presStyleLbl="alignNode1" presStyleIdx="2" presStyleCnt="4" custScaleX="203483" custLinFactNeighborX="-33084" custLinFactNeighborY="-322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9A231-F9A2-46BE-995A-28C874AA591F}" type="pres">
      <dgm:prSet presAssocID="{0520B9E1-D524-4CB8-995F-4249F1C052B1}" presName="descendantText" presStyleLbl="alignAcc1" presStyleIdx="2" presStyleCnt="4" custScaleX="86010" custLinFactNeighborX="-1158" custLinFactNeighborY="-49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9FEC1F-5886-4E74-B9A3-B2C230949E33}" type="pres">
      <dgm:prSet presAssocID="{9AE333DA-E739-4731-A92E-DA84E3A4135B}" presName="sp" presStyleCnt="0"/>
      <dgm:spPr/>
      <dgm:t>
        <a:bodyPr/>
        <a:lstStyle/>
        <a:p>
          <a:endParaRPr lang="zh-TW" altLang="en-US"/>
        </a:p>
      </dgm:t>
    </dgm:pt>
    <dgm:pt modelId="{8EA6EB31-8889-4227-AEB5-612088B20D65}" type="pres">
      <dgm:prSet presAssocID="{843A0000-E9C1-40B2-8B02-0F7FDE4CF191}" presName="composite" presStyleCnt="0"/>
      <dgm:spPr/>
      <dgm:t>
        <a:bodyPr/>
        <a:lstStyle/>
        <a:p>
          <a:endParaRPr lang="zh-TW" altLang="en-US"/>
        </a:p>
      </dgm:t>
    </dgm:pt>
    <dgm:pt modelId="{4B41054B-3FBC-485E-B8CF-064DD14EAA9B}" type="pres">
      <dgm:prSet presAssocID="{843A0000-E9C1-40B2-8B02-0F7FDE4CF191}" presName="parentText" presStyleLbl="alignNode1" presStyleIdx="3" presStyleCnt="4" custScaleX="176734" custLinFactNeighborX="6755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5BC7B2-F846-44F8-B743-E77DDBBD0B64}" type="pres">
      <dgm:prSet presAssocID="{843A0000-E9C1-40B2-8B02-0F7FDE4CF191}" presName="descendantText" presStyleLbl="alignAcc1" presStyleIdx="3" presStyleCnt="4" custScaleX="90608" custScaleY="145068" custLinFactNeighborX="6390" custLinFactNeighborY="-77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F476F4-EB52-4B77-8006-BD8EB8511FEE}" type="presOf" srcId="{48846981-54BF-4AD1-9321-00C1005A2A01}" destId="{BFE3ACFD-8C75-41BD-9442-602437158E7B}" srcOrd="0" destOrd="0" presId="urn:microsoft.com/office/officeart/2005/8/layout/chevron2"/>
    <dgm:cxn modelId="{67A65625-67AC-43CB-A722-9AA1869C235B}" type="presOf" srcId="{843A0000-E9C1-40B2-8B02-0F7FDE4CF191}" destId="{4B41054B-3FBC-485E-B8CF-064DD14EAA9B}" srcOrd="0" destOrd="0" presId="urn:microsoft.com/office/officeart/2005/8/layout/chevron2"/>
    <dgm:cxn modelId="{91B633C7-398E-4BD8-9E98-D8EFDB2FD220}" srcId="{B5325DC0-194A-4001-BB9E-32B558CD1375}" destId="{7738AA54-F7CF-4D46-861D-276514BB9891}" srcOrd="0" destOrd="0" parTransId="{D75CA6A6-9A60-4678-9DE8-63F8B80FCC69}" sibTransId="{574D7AC0-CB87-43F0-851A-5C4D97A18AAB}"/>
    <dgm:cxn modelId="{A48CD3F4-3A3A-493E-B75C-5FCD2885240F}" srcId="{48846981-54BF-4AD1-9321-00C1005A2A01}" destId="{9107BDA8-E886-46AD-A285-550CE7B118D8}" srcOrd="0" destOrd="0" parTransId="{CCC8A3DB-FE88-4F1A-B78D-AB5B15B4D261}" sibTransId="{8450E570-F9E1-4D76-A267-FDFF667F955C}"/>
    <dgm:cxn modelId="{5653BF99-E8B1-42B1-9412-9D86A5C4ADDA}" type="presOf" srcId="{6985615F-9766-4B25-8932-BEE0D77EDF3A}" destId="{455BC7B2-F846-44F8-B743-E77DDBBD0B64}" srcOrd="0" destOrd="0" presId="urn:microsoft.com/office/officeart/2005/8/layout/chevron2"/>
    <dgm:cxn modelId="{09E5E946-9D8F-4549-944E-730832833583}" srcId="{843A0000-E9C1-40B2-8B02-0F7FDE4CF191}" destId="{6985615F-9766-4B25-8932-BEE0D77EDF3A}" srcOrd="0" destOrd="0" parTransId="{02AE731F-B92E-4EA1-A950-877C647DD514}" sibTransId="{4C04B19E-1CC2-4E80-A498-DBEE9E8A466E}"/>
    <dgm:cxn modelId="{4652A1BA-E24F-4712-BAB1-1654CBE05619}" srcId="{C63D47DC-F2A2-4EC7-AB97-DE5E55272D2E}" destId="{843A0000-E9C1-40B2-8B02-0F7FDE4CF191}" srcOrd="3" destOrd="0" parTransId="{1E9A7456-ADCF-4436-B1BE-9F6664C3D412}" sibTransId="{E8D26D7C-C969-43F6-B448-E557DCA68910}"/>
    <dgm:cxn modelId="{435A8EB3-36EA-424B-84B4-7005A6F864CF}" type="presOf" srcId="{0520B9E1-D524-4CB8-995F-4249F1C052B1}" destId="{6541AA6A-C75F-4227-91A7-BC1D0ECCCB53}" srcOrd="0" destOrd="0" presId="urn:microsoft.com/office/officeart/2005/8/layout/chevron2"/>
    <dgm:cxn modelId="{ABCE3010-2DB5-424A-8FC4-AFF37C06B072}" type="presOf" srcId="{7738AA54-F7CF-4D46-861D-276514BB9891}" destId="{627F198F-9D1A-4078-8975-C3DD553A861B}" srcOrd="0" destOrd="0" presId="urn:microsoft.com/office/officeart/2005/8/layout/chevron2"/>
    <dgm:cxn modelId="{B589A22A-DD90-4A7F-9ADC-974A7182C805}" srcId="{C63D47DC-F2A2-4EC7-AB97-DE5E55272D2E}" destId="{48846981-54BF-4AD1-9321-00C1005A2A01}" srcOrd="1" destOrd="0" parTransId="{71B7E716-0F36-4B55-8A88-DAF43416CB1E}" sibTransId="{3B5A07F8-16B3-4F90-8153-B9FF3DF141DF}"/>
    <dgm:cxn modelId="{2FE986FA-B557-486A-9B1D-01029E93C151}" type="presOf" srcId="{C63D47DC-F2A2-4EC7-AB97-DE5E55272D2E}" destId="{05E0C4C6-23B8-4AA7-8224-CA3A8E9B950D}" srcOrd="0" destOrd="0" presId="urn:microsoft.com/office/officeart/2005/8/layout/chevron2"/>
    <dgm:cxn modelId="{CC1FC119-3F97-4F75-A6E1-29B9BA688AD6}" srcId="{C63D47DC-F2A2-4EC7-AB97-DE5E55272D2E}" destId="{B5325DC0-194A-4001-BB9E-32B558CD1375}" srcOrd="0" destOrd="0" parTransId="{834C9229-47BB-43E4-B322-E37F49E53817}" sibTransId="{247EBE39-110A-4FB9-98D6-1330694C5038}"/>
    <dgm:cxn modelId="{B7DF9348-DBD3-4895-A55D-AF71348DF48B}" type="presOf" srcId="{18B41301-C45A-47AB-A265-92AC307E7070}" destId="{7499A231-F9A2-46BE-995A-28C874AA591F}" srcOrd="0" destOrd="0" presId="urn:microsoft.com/office/officeart/2005/8/layout/chevron2"/>
    <dgm:cxn modelId="{D105DDE2-544E-404C-88D7-83FC4DEEBEA7}" srcId="{0520B9E1-D524-4CB8-995F-4249F1C052B1}" destId="{18B41301-C45A-47AB-A265-92AC307E7070}" srcOrd="0" destOrd="0" parTransId="{E4916546-47C7-416A-BD22-1CF7CB92E5D3}" sibTransId="{8820C429-29C6-4482-8607-699B2DC57544}"/>
    <dgm:cxn modelId="{99D618B8-4B87-4C83-8466-D0D2CB8033F2}" type="presOf" srcId="{9107BDA8-E886-46AD-A285-550CE7B118D8}" destId="{76EB8CB8-E5C5-4209-839D-45F9820E289E}" srcOrd="0" destOrd="0" presId="urn:microsoft.com/office/officeart/2005/8/layout/chevron2"/>
    <dgm:cxn modelId="{AA0D018B-FA2B-42F5-A35D-C1C94A10764D}" srcId="{C63D47DC-F2A2-4EC7-AB97-DE5E55272D2E}" destId="{0520B9E1-D524-4CB8-995F-4249F1C052B1}" srcOrd="2" destOrd="0" parTransId="{A1780E93-EEC7-4E5B-AE8D-850FD64FEE7A}" sibTransId="{9AE333DA-E739-4731-A92E-DA84E3A4135B}"/>
    <dgm:cxn modelId="{DE392C7F-F64B-4BAD-989F-E686168CD336}" type="presOf" srcId="{B5325DC0-194A-4001-BB9E-32B558CD1375}" destId="{05A94590-5DC0-405D-ADEA-65F4C10C2AD0}" srcOrd="0" destOrd="0" presId="urn:microsoft.com/office/officeart/2005/8/layout/chevron2"/>
    <dgm:cxn modelId="{6614AA19-EFE6-450F-9AA5-2518339E6EB7}" type="presParOf" srcId="{05E0C4C6-23B8-4AA7-8224-CA3A8E9B950D}" destId="{467AB79D-68F7-4407-A5D1-EFDE2B7E2382}" srcOrd="0" destOrd="0" presId="urn:microsoft.com/office/officeart/2005/8/layout/chevron2"/>
    <dgm:cxn modelId="{5FEC3A5A-B4E0-4EDB-AA41-A6104D0FA5E5}" type="presParOf" srcId="{467AB79D-68F7-4407-A5D1-EFDE2B7E2382}" destId="{05A94590-5DC0-405D-ADEA-65F4C10C2AD0}" srcOrd="0" destOrd="0" presId="urn:microsoft.com/office/officeart/2005/8/layout/chevron2"/>
    <dgm:cxn modelId="{1846A6B9-8C7C-4BAE-88EE-2C8543BB7759}" type="presParOf" srcId="{467AB79D-68F7-4407-A5D1-EFDE2B7E2382}" destId="{627F198F-9D1A-4078-8975-C3DD553A861B}" srcOrd="1" destOrd="0" presId="urn:microsoft.com/office/officeart/2005/8/layout/chevron2"/>
    <dgm:cxn modelId="{326A84F8-26D3-46FD-B47D-FDC7EF868220}" type="presParOf" srcId="{05E0C4C6-23B8-4AA7-8224-CA3A8E9B950D}" destId="{A7DEBD62-3EA3-42D9-B2BA-0A35A430948E}" srcOrd="1" destOrd="0" presId="urn:microsoft.com/office/officeart/2005/8/layout/chevron2"/>
    <dgm:cxn modelId="{2DDBD7BC-6FB1-4108-86FE-1267D04FD03B}" type="presParOf" srcId="{05E0C4C6-23B8-4AA7-8224-CA3A8E9B950D}" destId="{A8F14F52-3784-4BE0-8F71-6A621883CA22}" srcOrd="2" destOrd="0" presId="urn:microsoft.com/office/officeart/2005/8/layout/chevron2"/>
    <dgm:cxn modelId="{4E22AF0C-DF9A-4F73-A3D3-3AAD345A9CD7}" type="presParOf" srcId="{A8F14F52-3784-4BE0-8F71-6A621883CA22}" destId="{BFE3ACFD-8C75-41BD-9442-602437158E7B}" srcOrd="0" destOrd="0" presId="urn:microsoft.com/office/officeart/2005/8/layout/chevron2"/>
    <dgm:cxn modelId="{576FC956-8CE8-48C0-A396-4D3A5D32CB7E}" type="presParOf" srcId="{A8F14F52-3784-4BE0-8F71-6A621883CA22}" destId="{76EB8CB8-E5C5-4209-839D-45F9820E289E}" srcOrd="1" destOrd="0" presId="urn:microsoft.com/office/officeart/2005/8/layout/chevron2"/>
    <dgm:cxn modelId="{63A300B2-7E83-4738-AD88-E69F4BDA617E}" type="presParOf" srcId="{05E0C4C6-23B8-4AA7-8224-CA3A8E9B950D}" destId="{5A9D77E3-1FC9-4277-B55F-35921E4AC82A}" srcOrd="3" destOrd="0" presId="urn:microsoft.com/office/officeart/2005/8/layout/chevron2"/>
    <dgm:cxn modelId="{A0DBD542-0E2C-401F-87A8-014D52FED802}" type="presParOf" srcId="{05E0C4C6-23B8-4AA7-8224-CA3A8E9B950D}" destId="{25B01E6E-55D7-41C8-A228-9F46307F2063}" srcOrd="4" destOrd="0" presId="urn:microsoft.com/office/officeart/2005/8/layout/chevron2"/>
    <dgm:cxn modelId="{E241F450-9C46-4787-9343-39CE27E75C4B}" type="presParOf" srcId="{25B01E6E-55D7-41C8-A228-9F46307F2063}" destId="{6541AA6A-C75F-4227-91A7-BC1D0ECCCB53}" srcOrd="0" destOrd="0" presId="urn:microsoft.com/office/officeart/2005/8/layout/chevron2"/>
    <dgm:cxn modelId="{A8E95B93-728C-4E7A-A2B6-971B5DC6B773}" type="presParOf" srcId="{25B01E6E-55D7-41C8-A228-9F46307F2063}" destId="{7499A231-F9A2-46BE-995A-28C874AA591F}" srcOrd="1" destOrd="0" presId="urn:microsoft.com/office/officeart/2005/8/layout/chevron2"/>
    <dgm:cxn modelId="{DFAEB082-8CFC-440F-A3B5-C465F236A6D4}" type="presParOf" srcId="{05E0C4C6-23B8-4AA7-8224-CA3A8E9B950D}" destId="{809FEC1F-5886-4E74-B9A3-B2C230949E33}" srcOrd="5" destOrd="0" presId="urn:microsoft.com/office/officeart/2005/8/layout/chevron2"/>
    <dgm:cxn modelId="{BF69ECBF-7C88-494F-96AB-72F82353EEEC}" type="presParOf" srcId="{05E0C4C6-23B8-4AA7-8224-CA3A8E9B950D}" destId="{8EA6EB31-8889-4227-AEB5-612088B20D65}" srcOrd="6" destOrd="0" presId="urn:microsoft.com/office/officeart/2005/8/layout/chevron2"/>
    <dgm:cxn modelId="{216FDE51-1795-4C3B-8BA3-5FE3363BFF35}" type="presParOf" srcId="{8EA6EB31-8889-4227-AEB5-612088B20D65}" destId="{4B41054B-3FBC-485E-B8CF-064DD14EAA9B}" srcOrd="0" destOrd="0" presId="urn:microsoft.com/office/officeart/2005/8/layout/chevron2"/>
    <dgm:cxn modelId="{D6B59089-8F37-4FA2-A5A0-21F250B57838}" type="presParOf" srcId="{8EA6EB31-8889-4227-AEB5-612088B20D65}" destId="{455BC7B2-F846-44F8-B743-E77DDBBD0B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C004A-E4BE-431A-96BB-D12557FD88BE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</dgm:pt>
    <dgm:pt modelId="{1BAEED5D-FF20-424C-8A63-DF484D39ED7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向度一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A2853BC-B5F2-483D-BFDA-B2CA3E6C8BBC}" type="parTrans" cxnId="{88143E85-BAA4-417C-9F8D-94C094A6E2CA}">
      <dgm:prSet/>
      <dgm:spPr/>
      <dgm:t>
        <a:bodyPr/>
        <a:lstStyle/>
        <a:p>
          <a:endParaRPr lang="zh-TW" altLang="en-US"/>
        </a:p>
      </dgm:t>
    </dgm:pt>
    <dgm:pt modelId="{4B0C3E35-E727-4591-A5B3-054CF1760016}" type="sibTrans" cxnId="{88143E85-BAA4-417C-9F8D-94C094A6E2CA}">
      <dgm:prSet/>
      <dgm:spPr/>
      <dgm:t>
        <a:bodyPr/>
        <a:lstStyle/>
        <a:p>
          <a:endParaRPr lang="zh-TW" altLang="en-US"/>
        </a:p>
      </dgm:t>
    </dgm:pt>
    <dgm:pt modelId="{A8FE4C47-7BDF-47BF-B3E4-319138369998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向度四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A2EAE2F-90AA-42DF-8F5F-31266A59DAB8}" type="parTrans" cxnId="{777253CB-0CB8-4A12-8277-33681090AE7A}">
      <dgm:prSet/>
      <dgm:spPr/>
      <dgm:t>
        <a:bodyPr/>
        <a:lstStyle/>
        <a:p>
          <a:endParaRPr lang="zh-TW" altLang="en-US"/>
        </a:p>
      </dgm:t>
    </dgm:pt>
    <dgm:pt modelId="{50697311-2791-4442-8363-3E37F6648095}" type="sibTrans" cxnId="{777253CB-0CB8-4A12-8277-33681090AE7A}">
      <dgm:prSet/>
      <dgm:spPr/>
      <dgm:t>
        <a:bodyPr/>
        <a:lstStyle/>
        <a:p>
          <a:endParaRPr lang="zh-TW" altLang="en-US"/>
        </a:p>
      </dgm:t>
    </dgm:pt>
    <dgm:pt modelId="{803FC432-DD43-4662-9707-24816A0F0F4F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向度五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FC5BFE5-C3B5-429F-A982-86D2BE02B623}" type="parTrans" cxnId="{5308B3F4-E33C-4A6A-9005-9A81EC1CB85E}">
      <dgm:prSet/>
      <dgm:spPr/>
      <dgm:t>
        <a:bodyPr/>
        <a:lstStyle/>
        <a:p>
          <a:endParaRPr lang="zh-TW" altLang="en-US"/>
        </a:p>
      </dgm:t>
    </dgm:pt>
    <dgm:pt modelId="{ECB081F1-874B-4A36-8DAE-A34B0B501106}" type="sibTrans" cxnId="{5308B3F4-E33C-4A6A-9005-9A81EC1CB85E}">
      <dgm:prSet/>
      <dgm:spPr/>
      <dgm:t>
        <a:bodyPr/>
        <a:lstStyle/>
        <a:p>
          <a:endParaRPr lang="zh-TW" altLang="en-US"/>
        </a:p>
      </dgm:t>
    </dgm:pt>
    <dgm:pt modelId="{C38A0DA6-19C4-46E9-A7EB-AB7252F11C7B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向度二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26D7AD3-3DBF-49EA-9E7E-203D2AABF2A9}" type="parTrans" cxnId="{8F116ABE-66C6-4ABA-9871-1B7FBD59F4D0}">
      <dgm:prSet/>
      <dgm:spPr/>
      <dgm:t>
        <a:bodyPr/>
        <a:lstStyle/>
        <a:p>
          <a:endParaRPr lang="zh-TW" altLang="en-US"/>
        </a:p>
      </dgm:t>
    </dgm:pt>
    <dgm:pt modelId="{C0ACC781-F320-448D-8AC8-D76EED0C7828}" type="sibTrans" cxnId="{8F116ABE-66C6-4ABA-9871-1B7FBD59F4D0}">
      <dgm:prSet/>
      <dgm:spPr/>
      <dgm:t>
        <a:bodyPr/>
        <a:lstStyle/>
        <a:p>
          <a:endParaRPr lang="zh-TW" altLang="en-US"/>
        </a:p>
      </dgm:t>
    </dgm:pt>
    <dgm:pt modelId="{AC8F9996-8A8C-4C24-B662-EF0B23ADEA4F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向度三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A308027-444F-4C67-B39E-852E3866F224}" type="parTrans" cxnId="{FAA0F7FD-F67C-4E29-8A00-48DBB1065395}">
      <dgm:prSet/>
      <dgm:spPr/>
      <dgm:t>
        <a:bodyPr/>
        <a:lstStyle/>
        <a:p>
          <a:endParaRPr lang="zh-TW" altLang="en-US"/>
        </a:p>
      </dgm:t>
    </dgm:pt>
    <dgm:pt modelId="{73D3A7FD-341C-44E2-A067-4E5F3A3E5931}" type="sibTrans" cxnId="{FAA0F7FD-F67C-4E29-8A00-48DBB1065395}">
      <dgm:prSet/>
      <dgm:spPr/>
      <dgm:t>
        <a:bodyPr/>
        <a:lstStyle/>
        <a:p>
          <a:endParaRPr lang="zh-TW" altLang="en-US"/>
        </a:p>
      </dgm:t>
    </dgm:pt>
    <dgm:pt modelId="{36B7F05B-CC10-42C5-85C7-951441AB5332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校園特殊教育團隊運作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20B6738-0CCD-4EA6-B5DC-7AF47EACB044}" type="parTrans" cxnId="{32B302F1-4CDE-4176-A8E6-4D34E902991D}">
      <dgm:prSet/>
      <dgm:spPr/>
      <dgm:t>
        <a:bodyPr/>
        <a:lstStyle/>
        <a:p>
          <a:endParaRPr lang="zh-TW" altLang="en-US"/>
        </a:p>
      </dgm:t>
    </dgm:pt>
    <dgm:pt modelId="{A1954F7A-FFA7-499F-AAF6-BD2F9FBE649B}" type="sibTrans" cxnId="{32B302F1-4CDE-4176-A8E6-4D34E902991D}">
      <dgm:prSet/>
      <dgm:spPr/>
      <dgm:t>
        <a:bodyPr/>
        <a:lstStyle/>
        <a:p>
          <a:endParaRPr lang="zh-TW" altLang="en-US"/>
        </a:p>
      </dgm:t>
    </dgm:pt>
    <dgm:pt modelId="{F1B2ECC9-3D73-49F8-9483-D2FE5218B25F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診斷與安置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FE3FBAF-5BB2-45FB-A2F2-74CB9BA7D52A}" type="parTrans" cxnId="{FAA4189B-1B6A-49A1-A8D7-6C1B214DC32F}">
      <dgm:prSet/>
      <dgm:spPr/>
      <dgm:t>
        <a:bodyPr/>
        <a:lstStyle/>
        <a:p>
          <a:endParaRPr lang="zh-TW" altLang="en-US"/>
        </a:p>
      </dgm:t>
    </dgm:pt>
    <dgm:pt modelId="{E09ED83A-8D1F-421D-A87F-D95946BFC889}" type="sibTrans" cxnId="{FAA4189B-1B6A-49A1-A8D7-6C1B214DC32F}">
      <dgm:prSet/>
      <dgm:spPr/>
      <dgm:t>
        <a:bodyPr/>
        <a:lstStyle/>
        <a:p>
          <a:endParaRPr lang="zh-TW" altLang="en-US"/>
        </a:p>
      </dgm:t>
    </dgm:pt>
    <dgm:pt modelId="{492B5D04-9501-42F3-AE63-02C946E06B8B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執行與管理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161514A-F840-4055-A8E3-A12201A0F295}" type="parTrans" cxnId="{6063445C-F39D-4F2E-8F50-32E4FD97FC19}">
      <dgm:prSet/>
      <dgm:spPr/>
      <dgm:t>
        <a:bodyPr/>
        <a:lstStyle/>
        <a:p>
          <a:endParaRPr lang="zh-TW" altLang="en-US"/>
        </a:p>
      </dgm:t>
    </dgm:pt>
    <dgm:pt modelId="{1FBB6EC6-2728-4CAE-A0E2-2F55277E062E}" type="sibTrans" cxnId="{6063445C-F39D-4F2E-8F50-32E4FD97FC19}">
      <dgm:prSet/>
      <dgm:spPr/>
      <dgm:t>
        <a:bodyPr/>
        <a:lstStyle/>
        <a:p>
          <a:endParaRPr lang="zh-TW" altLang="en-US"/>
        </a:p>
      </dgm:t>
    </dgm:pt>
    <dgm:pt modelId="{AED0BECC-DDFF-4588-8B6B-C7C6B17E6A46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課程與教學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78FD6A4-43F5-4632-A85B-7FF2B097573B}" type="parTrans" cxnId="{EB3F38DC-4A18-4847-BAF3-E1E2D422995B}">
      <dgm:prSet/>
      <dgm:spPr/>
      <dgm:t>
        <a:bodyPr/>
        <a:lstStyle/>
        <a:p>
          <a:endParaRPr lang="zh-TW" altLang="en-US"/>
        </a:p>
      </dgm:t>
    </dgm:pt>
    <dgm:pt modelId="{5083DF48-7EF9-402B-92B2-01E15F849F45}" type="sibTrans" cxnId="{EB3F38DC-4A18-4847-BAF3-E1E2D422995B}">
      <dgm:prSet/>
      <dgm:spPr/>
      <dgm:t>
        <a:bodyPr/>
        <a:lstStyle/>
        <a:p>
          <a:endParaRPr lang="zh-TW" altLang="en-US"/>
        </a:p>
      </dgm:t>
    </dgm:pt>
    <dgm:pt modelId="{4DA49233-C84D-432E-8127-E34B38C42CE4}">
      <dgm:prSet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輔導與轉銜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9B0DF71-8E63-4F1D-A10A-7C05A703873D}" type="parTrans" cxnId="{6A6AF196-B25D-43B9-82F1-C0C424414EE5}">
      <dgm:prSet/>
      <dgm:spPr/>
      <dgm:t>
        <a:bodyPr/>
        <a:lstStyle/>
        <a:p>
          <a:endParaRPr lang="zh-TW" altLang="en-US"/>
        </a:p>
      </dgm:t>
    </dgm:pt>
    <dgm:pt modelId="{C1750C36-DA28-44D6-9577-F9E7568C6B06}" type="sibTrans" cxnId="{6A6AF196-B25D-43B9-82F1-C0C424414EE5}">
      <dgm:prSet/>
      <dgm:spPr/>
      <dgm:t>
        <a:bodyPr/>
        <a:lstStyle/>
        <a:p>
          <a:endParaRPr lang="zh-TW" altLang="en-US"/>
        </a:p>
      </dgm:t>
    </dgm:pt>
    <dgm:pt modelId="{81E33271-4915-4DB9-A1F0-C2F28D68DB94}" type="pres">
      <dgm:prSet presAssocID="{A47C004A-E4BE-431A-96BB-D12557FD88BE}" presName="linearFlow" presStyleCnt="0">
        <dgm:presLayoutVars>
          <dgm:dir/>
          <dgm:animLvl val="lvl"/>
          <dgm:resizeHandles val="exact"/>
        </dgm:presLayoutVars>
      </dgm:prSet>
      <dgm:spPr/>
    </dgm:pt>
    <dgm:pt modelId="{095FA69C-42DB-49EF-A097-D9A9E1CB8542}" type="pres">
      <dgm:prSet presAssocID="{1BAEED5D-FF20-424C-8A63-DF484D39ED71}" presName="composite" presStyleCnt="0"/>
      <dgm:spPr/>
    </dgm:pt>
    <dgm:pt modelId="{EABB2EDB-9A5F-468C-A1B8-4CD062DE3E5B}" type="pres">
      <dgm:prSet presAssocID="{1BAEED5D-FF20-424C-8A63-DF484D39ED7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054793-CDA6-4618-9997-6CA0C4E76F16}" type="pres">
      <dgm:prSet presAssocID="{1BAEED5D-FF20-424C-8A63-DF484D39ED7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199C12-D5CC-4EE6-8192-A13AD5130035}" type="pres">
      <dgm:prSet presAssocID="{4B0C3E35-E727-4591-A5B3-054CF1760016}" presName="sp" presStyleCnt="0"/>
      <dgm:spPr/>
    </dgm:pt>
    <dgm:pt modelId="{1A68FD44-42DB-42AB-AA71-0B9AE7F4E319}" type="pres">
      <dgm:prSet presAssocID="{C38A0DA6-19C4-46E9-A7EB-AB7252F11C7B}" presName="composite" presStyleCnt="0"/>
      <dgm:spPr/>
    </dgm:pt>
    <dgm:pt modelId="{8578752B-45CB-4B43-BEB8-67877A18CEE0}" type="pres">
      <dgm:prSet presAssocID="{C38A0DA6-19C4-46E9-A7EB-AB7252F11C7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5805B3-BC9D-408F-9A7E-29EAE28A66DD}" type="pres">
      <dgm:prSet presAssocID="{C38A0DA6-19C4-46E9-A7EB-AB7252F11C7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9F41D-B9EA-4901-B533-4108214AB64B}" type="pres">
      <dgm:prSet presAssocID="{C0ACC781-F320-448D-8AC8-D76EED0C7828}" presName="sp" presStyleCnt="0"/>
      <dgm:spPr/>
    </dgm:pt>
    <dgm:pt modelId="{25006551-A369-46CF-A45C-B778FBA8600D}" type="pres">
      <dgm:prSet presAssocID="{AC8F9996-8A8C-4C24-B662-EF0B23ADEA4F}" presName="composite" presStyleCnt="0"/>
      <dgm:spPr/>
    </dgm:pt>
    <dgm:pt modelId="{B6D7959F-BF2F-45CC-A27B-9680A5D6A19D}" type="pres">
      <dgm:prSet presAssocID="{AC8F9996-8A8C-4C24-B662-EF0B23ADEA4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27AFD8-E339-4A7A-ABFF-9796760BD4FB}" type="pres">
      <dgm:prSet presAssocID="{AC8F9996-8A8C-4C24-B662-EF0B23ADEA4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E49BA-9298-4A4F-A232-743045441A2F}" type="pres">
      <dgm:prSet presAssocID="{73D3A7FD-341C-44E2-A067-4E5F3A3E5931}" presName="sp" presStyleCnt="0"/>
      <dgm:spPr/>
    </dgm:pt>
    <dgm:pt modelId="{7D402E67-D83A-4F0F-9AF3-5802CBF0F9DC}" type="pres">
      <dgm:prSet presAssocID="{A8FE4C47-7BDF-47BF-B3E4-319138369998}" presName="composite" presStyleCnt="0"/>
      <dgm:spPr/>
    </dgm:pt>
    <dgm:pt modelId="{80F8C5E0-1A73-4877-9446-508B1F1970F9}" type="pres">
      <dgm:prSet presAssocID="{A8FE4C47-7BDF-47BF-B3E4-31913836999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B726D-58AA-4DBF-BCF4-DBAC5332636F}" type="pres">
      <dgm:prSet presAssocID="{A8FE4C47-7BDF-47BF-B3E4-31913836999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33F603-4530-4D20-B570-29858EC1A79D}" type="pres">
      <dgm:prSet presAssocID="{50697311-2791-4442-8363-3E37F6648095}" presName="sp" presStyleCnt="0"/>
      <dgm:spPr/>
    </dgm:pt>
    <dgm:pt modelId="{BB1B0463-2CFD-4531-BCA4-2AA1C4E5212A}" type="pres">
      <dgm:prSet presAssocID="{803FC432-DD43-4662-9707-24816A0F0F4F}" presName="composite" presStyleCnt="0"/>
      <dgm:spPr/>
    </dgm:pt>
    <dgm:pt modelId="{4D7129EA-E3A6-460A-A4ED-9EB735F68302}" type="pres">
      <dgm:prSet presAssocID="{803FC432-DD43-4662-9707-24816A0F0F4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095521-60BF-46C8-AF95-288F099E1EE8}" type="pres">
      <dgm:prSet presAssocID="{803FC432-DD43-4662-9707-24816A0F0F4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27147E-EB9B-4D3E-9FE9-DDC727185809}" type="presOf" srcId="{AC8F9996-8A8C-4C24-B662-EF0B23ADEA4F}" destId="{B6D7959F-BF2F-45CC-A27B-9680A5D6A19D}" srcOrd="0" destOrd="0" presId="urn:microsoft.com/office/officeart/2005/8/layout/chevron2"/>
    <dgm:cxn modelId="{F45B937A-D615-4AD3-91C9-674DB10EAF6A}" type="presOf" srcId="{F1B2ECC9-3D73-49F8-9483-D2FE5218B25F}" destId="{CD5805B3-BC9D-408F-9A7E-29EAE28A66DD}" srcOrd="0" destOrd="0" presId="urn:microsoft.com/office/officeart/2005/8/layout/chevron2"/>
    <dgm:cxn modelId="{E1B97534-CE55-4DF1-8C3B-3B936D90BF92}" type="presOf" srcId="{803FC432-DD43-4662-9707-24816A0F0F4F}" destId="{4D7129EA-E3A6-460A-A4ED-9EB735F68302}" srcOrd="0" destOrd="0" presId="urn:microsoft.com/office/officeart/2005/8/layout/chevron2"/>
    <dgm:cxn modelId="{FAA4189B-1B6A-49A1-A8D7-6C1B214DC32F}" srcId="{C38A0DA6-19C4-46E9-A7EB-AB7252F11C7B}" destId="{F1B2ECC9-3D73-49F8-9483-D2FE5218B25F}" srcOrd="0" destOrd="0" parTransId="{BFE3FBAF-5BB2-45FB-A2F2-74CB9BA7D52A}" sibTransId="{E09ED83A-8D1F-421D-A87F-D95946BFC889}"/>
    <dgm:cxn modelId="{1E5D2B60-A010-4D1F-9B8D-4E9755D0E9F4}" type="presOf" srcId="{A47C004A-E4BE-431A-96BB-D12557FD88BE}" destId="{81E33271-4915-4DB9-A1F0-C2F28D68DB94}" srcOrd="0" destOrd="0" presId="urn:microsoft.com/office/officeart/2005/8/layout/chevron2"/>
    <dgm:cxn modelId="{6063445C-F39D-4F2E-8F50-32E4FD97FC19}" srcId="{AC8F9996-8A8C-4C24-B662-EF0B23ADEA4F}" destId="{492B5D04-9501-42F3-AE63-02C946E06B8B}" srcOrd="0" destOrd="0" parTransId="{D161514A-F840-4055-A8E3-A12201A0F295}" sibTransId="{1FBB6EC6-2728-4CAE-A0E2-2F55277E062E}"/>
    <dgm:cxn modelId="{777253CB-0CB8-4A12-8277-33681090AE7A}" srcId="{A47C004A-E4BE-431A-96BB-D12557FD88BE}" destId="{A8FE4C47-7BDF-47BF-B3E4-319138369998}" srcOrd="3" destOrd="0" parTransId="{1A2EAE2F-90AA-42DF-8F5F-31266A59DAB8}" sibTransId="{50697311-2791-4442-8363-3E37F6648095}"/>
    <dgm:cxn modelId="{546C9EE4-4A42-408E-9743-9E7036B092CF}" type="presOf" srcId="{C38A0DA6-19C4-46E9-A7EB-AB7252F11C7B}" destId="{8578752B-45CB-4B43-BEB8-67877A18CEE0}" srcOrd="0" destOrd="0" presId="urn:microsoft.com/office/officeart/2005/8/layout/chevron2"/>
    <dgm:cxn modelId="{6A6AF196-B25D-43B9-82F1-C0C424414EE5}" srcId="{803FC432-DD43-4662-9707-24816A0F0F4F}" destId="{4DA49233-C84D-432E-8127-E34B38C42CE4}" srcOrd="0" destOrd="0" parTransId="{59B0DF71-8E63-4F1D-A10A-7C05A703873D}" sibTransId="{C1750C36-DA28-44D6-9577-F9E7568C6B06}"/>
    <dgm:cxn modelId="{3EE18661-6A79-48FC-A389-F0CBF5CD760E}" type="presOf" srcId="{4DA49233-C84D-432E-8127-E34B38C42CE4}" destId="{08095521-60BF-46C8-AF95-288F099E1EE8}" srcOrd="0" destOrd="0" presId="urn:microsoft.com/office/officeart/2005/8/layout/chevron2"/>
    <dgm:cxn modelId="{8F116ABE-66C6-4ABA-9871-1B7FBD59F4D0}" srcId="{A47C004A-E4BE-431A-96BB-D12557FD88BE}" destId="{C38A0DA6-19C4-46E9-A7EB-AB7252F11C7B}" srcOrd="1" destOrd="0" parTransId="{326D7AD3-3DBF-49EA-9E7E-203D2AABF2A9}" sibTransId="{C0ACC781-F320-448D-8AC8-D76EED0C7828}"/>
    <dgm:cxn modelId="{95125169-D951-429A-BB8E-E15070EFD20F}" type="presOf" srcId="{36B7F05B-CC10-42C5-85C7-951441AB5332}" destId="{01054793-CDA6-4618-9997-6CA0C4E76F16}" srcOrd="0" destOrd="0" presId="urn:microsoft.com/office/officeart/2005/8/layout/chevron2"/>
    <dgm:cxn modelId="{EB3F38DC-4A18-4847-BAF3-E1E2D422995B}" srcId="{A8FE4C47-7BDF-47BF-B3E4-319138369998}" destId="{AED0BECC-DDFF-4588-8B6B-C7C6B17E6A46}" srcOrd="0" destOrd="0" parTransId="{878FD6A4-43F5-4632-A85B-7FF2B097573B}" sibTransId="{5083DF48-7EF9-402B-92B2-01E15F849F45}"/>
    <dgm:cxn modelId="{5308B3F4-E33C-4A6A-9005-9A81EC1CB85E}" srcId="{A47C004A-E4BE-431A-96BB-D12557FD88BE}" destId="{803FC432-DD43-4662-9707-24816A0F0F4F}" srcOrd="4" destOrd="0" parTransId="{1FC5BFE5-C3B5-429F-A982-86D2BE02B623}" sibTransId="{ECB081F1-874B-4A36-8DAE-A34B0B501106}"/>
    <dgm:cxn modelId="{660023E3-8553-42B9-9261-D8615495D45D}" type="presOf" srcId="{1BAEED5D-FF20-424C-8A63-DF484D39ED71}" destId="{EABB2EDB-9A5F-468C-A1B8-4CD062DE3E5B}" srcOrd="0" destOrd="0" presId="urn:microsoft.com/office/officeart/2005/8/layout/chevron2"/>
    <dgm:cxn modelId="{309E9ADE-D8E7-4D9B-816F-7DF1165F8173}" type="presOf" srcId="{A8FE4C47-7BDF-47BF-B3E4-319138369998}" destId="{80F8C5E0-1A73-4877-9446-508B1F1970F9}" srcOrd="0" destOrd="0" presId="urn:microsoft.com/office/officeart/2005/8/layout/chevron2"/>
    <dgm:cxn modelId="{88143E85-BAA4-417C-9F8D-94C094A6E2CA}" srcId="{A47C004A-E4BE-431A-96BB-D12557FD88BE}" destId="{1BAEED5D-FF20-424C-8A63-DF484D39ED71}" srcOrd="0" destOrd="0" parTransId="{8A2853BC-B5F2-483D-BFDA-B2CA3E6C8BBC}" sibTransId="{4B0C3E35-E727-4591-A5B3-054CF1760016}"/>
    <dgm:cxn modelId="{FAA0F7FD-F67C-4E29-8A00-48DBB1065395}" srcId="{A47C004A-E4BE-431A-96BB-D12557FD88BE}" destId="{AC8F9996-8A8C-4C24-B662-EF0B23ADEA4F}" srcOrd="2" destOrd="0" parTransId="{CA308027-444F-4C67-B39E-852E3866F224}" sibTransId="{73D3A7FD-341C-44E2-A067-4E5F3A3E5931}"/>
    <dgm:cxn modelId="{C070FF29-9B6D-4C8E-BACF-D0F5B40F4F39}" type="presOf" srcId="{AED0BECC-DDFF-4588-8B6B-C7C6B17E6A46}" destId="{B73B726D-58AA-4DBF-BCF4-DBAC5332636F}" srcOrd="0" destOrd="0" presId="urn:microsoft.com/office/officeart/2005/8/layout/chevron2"/>
    <dgm:cxn modelId="{32B302F1-4CDE-4176-A8E6-4D34E902991D}" srcId="{1BAEED5D-FF20-424C-8A63-DF484D39ED71}" destId="{36B7F05B-CC10-42C5-85C7-951441AB5332}" srcOrd="0" destOrd="0" parTransId="{320B6738-0CCD-4EA6-B5DC-7AF47EACB044}" sibTransId="{A1954F7A-FFA7-499F-AAF6-BD2F9FBE649B}"/>
    <dgm:cxn modelId="{6C2DF9BE-0546-4CF0-A114-84FD44451630}" type="presOf" srcId="{492B5D04-9501-42F3-AE63-02C946E06B8B}" destId="{EC27AFD8-E339-4A7A-ABFF-9796760BD4FB}" srcOrd="0" destOrd="0" presId="urn:microsoft.com/office/officeart/2005/8/layout/chevron2"/>
    <dgm:cxn modelId="{F11E0BEE-CFEA-44F4-A6D6-B970E1FE7E6B}" type="presParOf" srcId="{81E33271-4915-4DB9-A1F0-C2F28D68DB94}" destId="{095FA69C-42DB-49EF-A097-D9A9E1CB8542}" srcOrd="0" destOrd="0" presId="urn:microsoft.com/office/officeart/2005/8/layout/chevron2"/>
    <dgm:cxn modelId="{9636F02D-1AFC-41E6-98C3-A9682DAEA6AA}" type="presParOf" srcId="{095FA69C-42DB-49EF-A097-D9A9E1CB8542}" destId="{EABB2EDB-9A5F-468C-A1B8-4CD062DE3E5B}" srcOrd="0" destOrd="0" presId="urn:microsoft.com/office/officeart/2005/8/layout/chevron2"/>
    <dgm:cxn modelId="{7B6C224E-9082-4119-BBA1-9BD9F9F24AFD}" type="presParOf" srcId="{095FA69C-42DB-49EF-A097-D9A9E1CB8542}" destId="{01054793-CDA6-4618-9997-6CA0C4E76F16}" srcOrd="1" destOrd="0" presId="urn:microsoft.com/office/officeart/2005/8/layout/chevron2"/>
    <dgm:cxn modelId="{D55CC026-472A-4F4B-99FC-636A14CFEDC9}" type="presParOf" srcId="{81E33271-4915-4DB9-A1F0-C2F28D68DB94}" destId="{4C199C12-D5CC-4EE6-8192-A13AD5130035}" srcOrd="1" destOrd="0" presId="urn:microsoft.com/office/officeart/2005/8/layout/chevron2"/>
    <dgm:cxn modelId="{D7907E3E-0DDB-419F-83A7-0FEE994B3E8C}" type="presParOf" srcId="{81E33271-4915-4DB9-A1F0-C2F28D68DB94}" destId="{1A68FD44-42DB-42AB-AA71-0B9AE7F4E319}" srcOrd="2" destOrd="0" presId="urn:microsoft.com/office/officeart/2005/8/layout/chevron2"/>
    <dgm:cxn modelId="{344C4AFF-1271-446F-A336-CAEB5E250F60}" type="presParOf" srcId="{1A68FD44-42DB-42AB-AA71-0B9AE7F4E319}" destId="{8578752B-45CB-4B43-BEB8-67877A18CEE0}" srcOrd="0" destOrd="0" presId="urn:microsoft.com/office/officeart/2005/8/layout/chevron2"/>
    <dgm:cxn modelId="{A211524E-87A0-49B9-9B36-6617F2981ADA}" type="presParOf" srcId="{1A68FD44-42DB-42AB-AA71-0B9AE7F4E319}" destId="{CD5805B3-BC9D-408F-9A7E-29EAE28A66DD}" srcOrd="1" destOrd="0" presId="urn:microsoft.com/office/officeart/2005/8/layout/chevron2"/>
    <dgm:cxn modelId="{DBB4A43A-DECB-4130-9F27-35F2B3D21C6D}" type="presParOf" srcId="{81E33271-4915-4DB9-A1F0-C2F28D68DB94}" destId="{5079F41D-B9EA-4901-B533-4108214AB64B}" srcOrd="3" destOrd="0" presId="urn:microsoft.com/office/officeart/2005/8/layout/chevron2"/>
    <dgm:cxn modelId="{58773B89-7993-4C9E-B6CD-447A42D5FE82}" type="presParOf" srcId="{81E33271-4915-4DB9-A1F0-C2F28D68DB94}" destId="{25006551-A369-46CF-A45C-B778FBA8600D}" srcOrd="4" destOrd="0" presId="urn:microsoft.com/office/officeart/2005/8/layout/chevron2"/>
    <dgm:cxn modelId="{9123C3BB-F6A2-47F6-B773-AD00B2C631A9}" type="presParOf" srcId="{25006551-A369-46CF-A45C-B778FBA8600D}" destId="{B6D7959F-BF2F-45CC-A27B-9680A5D6A19D}" srcOrd="0" destOrd="0" presId="urn:microsoft.com/office/officeart/2005/8/layout/chevron2"/>
    <dgm:cxn modelId="{A238DF5D-BACA-4E2B-B749-71FE50B6568E}" type="presParOf" srcId="{25006551-A369-46CF-A45C-B778FBA8600D}" destId="{EC27AFD8-E339-4A7A-ABFF-9796760BD4FB}" srcOrd="1" destOrd="0" presId="urn:microsoft.com/office/officeart/2005/8/layout/chevron2"/>
    <dgm:cxn modelId="{A39BEB85-9336-4A91-9283-142151F2F9FA}" type="presParOf" srcId="{81E33271-4915-4DB9-A1F0-C2F28D68DB94}" destId="{0C0E49BA-9298-4A4F-A232-743045441A2F}" srcOrd="5" destOrd="0" presId="urn:microsoft.com/office/officeart/2005/8/layout/chevron2"/>
    <dgm:cxn modelId="{D5955EA8-81FD-41EF-9952-46EC260EEEFA}" type="presParOf" srcId="{81E33271-4915-4DB9-A1F0-C2F28D68DB94}" destId="{7D402E67-D83A-4F0F-9AF3-5802CBF0F9DC}" srcOrd="6" destOrd="0" presId="urn:microsoft.com/office/officeart/2005/8/layout/chevron2"/>
    <dgm:cxn modelId="{8E50E813-0946-4A62-92E3-84AE6EA06F72}" type="presParOf" srcId="{7D402E67-D83A-4F0F-9AF3-5802CBF0F9DC}" destId="{80F8C5E0-1A73-4877-9446-508B1F1970F9}" srcOrd="0" destOrd="0" presId="urn:microsoft.com/office/officeart/2005/8/layout/chevron2"/>
    <dgm:cxn modelId="{02E16843-E0B1-4E66-972B-B255DB8B7C85}" type="presParOf" srcId="{7D402E67-D83A-4F0F-9AF3-5802CBF0F9DC}" destId="{B73B726D-58AA-4DBF-BCF4-DBAC5332636F}" srcOrd="1" destOrd="0" presId="urn:microsoft.com/office/officeart/2005/8/layout/chevron2"/>
    <dgm:cxn modelId="{1E936661-F127-4A2F-A25B-8A4242BD6807}" type="presParOf" srcId="{81E33271-4915-4DB9-A1F0-C2F28D68DB94}" destId="{A233F603-4530-4D20-B570-29858EC1A79D}" srcOrd="7" destOrd="0" presId="urn:microsoft.com/office/officeart/2005/8/layout/chevron2"/>
    <dgm:cxn modelId="{136C50FE-BF77-4CAE-B719-0410D3F7B7C4}" type="presParOf" srcId="{81E33271-4915-4DB9-A1F0-C2F28D68DB94}" destId="{BB1B0463-2CFD-4531-BCA4-2AA1C4E5212A}" srcOrd="8" destOrd="0" presId="urn:microsoft.com/office/officeart/2005/8/layout/chevron2"/>
    <dgm:cxn modelId="{57D348DE-658B-4517-8CDD-A4A382AF6A4A}" type="presParOf" srcId="{BB1B0463-2CFD-4531-BCA4-2AA1C4E5212A}" destId="{4D7129EA-E3A6-460A-A4ED-9EB735F68302}" srcOrd="0" destOrd="0" presId="urn:microsoft.com/office/officeart/2005/8/layout/chevron2"/>
    <dgm:cxn modelId="{7DF818FD-E524-472D-843E-654ABC34CD40}" type="presParOf" srcId="{BB1B0463-2CFD-4531-BCA4-2AA1C4E5212A}" destId="{08095521-60BF-46C8-AF95-288F099E1E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CD9C5-9A78-4FF2-A0D9-0A6D213D9232}" type="doc">
      <dgm:prSet loTypeId="urn:microsoft.com/office/officeart/2005/8/layout/radia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280176-5F57-4352-BC4C-A1BB97E1BC23}">
      <dgm:prSet phldrT="[文字]"/>
      <dgm:spPr/>
      <dgm:t>
        <a:bodyPr/>
        <a:lstStyle/>
        <a:p>
          <a:r>
            <a:rPr lang="zh-TW" altLang="en-US" b="1" smtClean="0">
              <a:latin typeface="標楷體" pitchFamily="65" charset="-120"/>
              <a:ea typeface="標楷體" pitchFamily="65" charset="-120"/>
            </a:rPr>
            <a:t>疑似生</a:t>
          </a:r>
          <a:endParaRPr lang="en-US" altLang="zh-TW" b="1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b="1" smtClean="0">
              <a:latin typeface="標楷體" pitchFamily="65" charset="-120"/>
              <a:ea typeface="標楷體" pitchFamily="65" charset="-120"/>
            </a:rPr>
            <a:t>介入計畫策略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02557369-1D6D-47A9-BB25-7819D61073A7}" type="parTrans" cxnId="{667E3816-C4E7-4CB9-B1A9-FE8109A4917F}">
      <dgm:prSet/>
      <dgm:spPr/>
      <dgm:t>
        <a:bodyPr/>
        <a:lstStyle/>
        <a:p>
          <a:endParaRPr lang="zh-TW" altLang="en-US"/>
        </a:p>
      </dgm:t>
    </dgm:pt>
    <dgm:pt modelId="{3F6ACDD1-0CDF-4E2B-874B-2281EA7F744D}" type="sibTrans" cxnId="{667E3816-C4E7-4CB9-B1A9-FE8109A4917F}">
      <dgm:prSet/>
      <dgm:spPr/>
      <dgm:t>
        <a:bodyPr/>
        <a:lstStyle/>
        <a:p>
          <a:endParaRPr lang="zh-TW" altLang="en-US"/>
        </a:p>
      </dgm:t>
    </dgm:pt>
    <dgm:pt modelId="{04069598-FFC6-4931-9B0A-B0D19CE06EA5}">
      <dgm:prSet phldrT="[文字]" custT="1"/>
      <dgm:spPr/>
      <dgm:t>
        <a:bodyPr/>
        <a:lstStyle/>
        <a:p>
          <a:r>
            <a:rPr lang="zh-TW" altLang="en-US" sz="1400" b="1" smtClean="0">
              <a:latin typeface="標楷體" pitchFamily="65" charset="-120"/>
              <a:ea typeface="標楷體" pitchFamily="65" charset="-120"/>
            </a:rPr>
            <a:t>學習評量調整</a:t>
          </a:r>
          <a:endParaRPr lang="en-US" altLang="zh-TW" sz="1400" b="1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1100" b="1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smtClean="0">
              <a:latin typeface="標楷體" pitchFamily="65" charset="-120"/>
              <a:ea typeface="標楷體" pitchFamily="65" charset="-120"/>
            </a:rPr>
            <a:t>適合學生學習評量</a:t>
          </a:r>
          <a:r>
            <a:rPr lang="en-US" altLang="zh-TW" sz="1100" b="1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dirty="0">
            <a:latin typeface="標楷體" pitchFamily="65" charset="-120"/>
            <a:ea typeface="標楷體" pitchFamily="65" charset="-120"/>
          </a:endParaRPr>
        </a:p>
      </dgm:t>
    </dgm:pt>
    <dgm:pt modelId="{0B6A0001-D2CA-4A06-A788-BBA03DAA6795}" type="parTrans" cxnId="{EA6BBDF5-6A37-46A1-BF75-21A59BD108C4}">
      <dgm:prSet/>
      <dgm:spPr/>
      <dgm:t>
        <a:bodyPr/>
        <a:lstStyle/>
        <a:p>
          <a:endParaRPr lang="zh-TW" altLang="en-US"/>
        </a:p>
      </dgm:t>
    </dgm:pt>
    <dgm:pt modelId="{338CD922-788A-4F31-81BF-C56938F43C57}" type="sibTrans" cxnId="{EA6BBDF5-6A37-46A1-BF75-21A59BD108C4}">
      <dgm:prSet/>
      <dgm:spPr/>
      <dgm:t>
        <a:bodyPr/>
        <a:lstStyle/>
        <a:p>
          <a:endParaRPr lang="zh-TW" altLang="en-US"/>
        </a:p>
      </dgm:t>
    </dgm:pt>
    <dgm:pt modelId="{40C8E8AE-C9EB-449E-8170-31DD0C78397E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協助醫療諮詢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醫師、社工師、諮詢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B33BC67-443C-4669-850B-666283D5D9C5}" type="parTrans" cxnId="{65B50123-D505-45A6-8548-99613CFD6BF8}">
      <dgm:prSet/>
      <dgm:spPr/>
      <dgm:t>
        <a:bodyPr/>
        <a:lstStyle/>
        <a:p>
          <a:endParaRPr lang="zh-TW" altLang="en-US"/>
        </a:p>
      </dgm:t>
    </dgm:pt>
    <dgm:pt modelId="{284A8370-1271-4792-9B1E-39CB3FA20243}" type="sibTrans" cxnId="{65B50123-D505-45A6-8548-99613CFD6BF8}">
      <dgm:prSet/>
      <dgm:spPr/>
      <dgm:t>
        <a:bodyPr/>
        <a:lstStyle/>
        <a:p>
          <a:endParaRPr lang="zh-TW" altLang="en-US"/>
        </a:p>
      </dgm:t>
    </dgm:pt>
    <dgm:pt modelId="{FDDAFA9D-3EF3-4FE2-AC23-91BB9C3A3175}">
      <dgm:prSet phldrT="[文字]" custT="1"/>
      <dgm:spPr/>
      <dgm:t>
        <a:bodyPr/>
        <a:lstStyle/>
        <a:p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學習歷程</a:t>
          </a:r>
          <a:endParaRPr lang="en-US" altLang="zh-TW" sz="12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調整</a:t>
          </a:r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適合學生學習管道、教材、教學步驟</a:t>
          </a:r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200" b="1" dirty="0">
            <a:latin typeface="標楷體" pitchFamily="65" charset="-120"/>
            <a:ea typeface="標楷體" pitchFamily="65" charset="-120"/>
          </a:endParaRPr>
        </a:p>
      </dgm:t>
    </dgm:pt>
    <dgm:pt modelId="{00CC7926-FA62-4690-86FF-8A5BDABE94EC}" type="parTrans" cxnId="{A0837A4C-217F-40F2-AA65-A4184E425E27}">
      <dgm:prSet/>
      <dgm:spPr/>
      <dgm:t>
        <a:bodyPr/>
        <a:lstStyle/>
        <a:p>
          <a:endParaRPr lang="zh-TW" altLang="en-US"/>
        </a:p>
      </dgm:t>
    </dgm:pt>
    <dgm:pt modelId="{F7503646-318F-4F79-BB11-AA396CD9E5AC}" type="sibTrans" cxnId="{A0837A4C-217F-40F2-AA65-A4184E425E27}">
      <dgm:prSet/>
      <dgm:spPr/>
      <dgm:t>
        <a:bodyPr/>
        <a:lstStyle/>
        <a:p>
          <a:endParaRPr lang="zh-TW" altLang="en-US"/>
        </a:p>
      </dgm:t>
    </dgm:pt>
    <dgm:pt modelId="{9020661F-A331-41DC-95CB-5A468C9EABE1}">
      <dgm:prSet phldrT="[文字]" custT="1"/>
      <dgm:spPr/>
      <dgm:t>
        <a:bodyPr/>
        <a:lstStyle/>
        <a:p>
          <a:r>
            <a:rPr lang="zh-TW" altLang="en-US" sz="1400" b="1" dirty="0" smtClean="0">
              <a:latin typeface="標楷體" pitchFamily="65" charset="-120"/>
              <a:ea typeface="標楷體" pitchFamily="65" charset="-120"/>
            </a:rPr>
            <a:t>學習環境</a:t>
          </a:r>
          <a:endParaRPr lang="en-US" altLang="zh-TW" sz="14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400" b="1" dirty="0" smtClean="0">
              <a:latin typeface="標楷體" pitchFamily="65" charset="-120"/>
              <a:ea typeface="標楷體" pitchFamily="65" charset="-120"/>
            </a:rPr>
            <a:t>調整</a:t>
          </a:r>
          <a:endParaRPr lang="en-US" altLang="zh-TW" sz="1400" b="1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物理、心理、社會等環境等</a:t>
          </a:r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dirty="0">
            <a:latin typeface="標楷體" pitchFamily="65" charset="-120"/>
            <a:ea typeface="標楷體" pitchFamily="65" charset="-120"/>
          </a:endParaRPr>
        </a:p>
      </dgm:t>
    </dgm:pt>
    <dgm:pt modelId="{E7FC59FA-0E00-4640-8EE3-440FBE6DF964}" type="parTrans" cxnId="{A6134C6E-C77B-47D7-800C-4789376270F7}">
      <dgm:prSet/>
      <dgm:spPr/>
      <dgm:t>
        <a:bodyPr/>
        <a:lstStyle/>
        <a:p>
          <a:endParaRPr lang="zh-TW" altLang="en-US"/>
        </a:p>
      </dgm:t>
    </dgm:pt>
    <dgm:pt modelId="{89F60915-5375-4919-84FC-2266113E5A7B}" type="sibTrans" cxnId="{A6134C6E-C77B-47D7-800C-4789376270F7}">
      <dgm:prSet/>
      <dgm:spPr/>
      <dgm:t>
        <a:bodyPr/>
        <a:lstStyle/>
        <a:p>
          <a:endParaRPr lang="zh-TW" altLang="en-US"/>
        </a:p>
      </dgm:t>
    </dgm:pt>
    <dgm:pt modelId="{D854D758-A406-4612-A99B-13C384B4FB56}">
      <dgm:prSet custT="1"/>
      <dgm:spPr/>
      <dgm:t>
        <a:bodyPr/>
        <a:lstStyle/>
        <a:p>
          <a:r>
            <a:rPr lang="zh-TW" altLang="en-US" sz="1100" b="1" smtClean="0">
              <a:latin typeface="標楷體" pitchFamily="65" charset="-120"/>
              <a:ea typeface="標楷體" pitchFamily="65" charset="-120"/>
            </a:rPr>
            <a:t>評量紀錄</a:t>
          </a:r>
          <a:r>
            <a:rPr lang="en-US" altLang="zh-TW" sz="1100" b="1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100" b="1" smtClean="0">
              <a:latin typeface="標楷體" pitchFamily="65" charset="-120"/>
              <a:ea typeface="標楷體" pitchFamily="65" charset="-120"/>
            </a:rPr>
            <a:t>依據學生障礙實施必要測驗</a:t>
          </a:r>
          <a:endParaRPr lang="zh-TW" altLang="en-US" sz="1100" b="1" dirty="0">
            <a:latin typeface="標楷體" pitchFamily="65" charset="-120"/>
            <a:ea typeface="標楷體" pitchFamily="65" charset="-120"/>
          </a:endParaRPr>
        </a:p>
      </dgm:t>
    </dgm:pt>
    <dgm:pt modelId="{19E3176A-D3C9-4051-A636-0BD6579B8580}" type="parTrans" cxnId="{8CBFF8AA-C7F9-4EE2-BE22-B942773EE5AB}">
      <dgm:prSet/>
      <dgm:spPr/>
      <dgm:t>
        <a:bodyPr/>
        <a:lstStyle/>
        <a:p>
          <a:endParaRPr lang="zh-TW" altLang="en-US"/>
        </a:p>
      </dgm:t>
    </dgm:pt>
    <dgm:pt modelId="{2DB35BE5-2F67-4400-8771-B7E44A84D44B}" type="sibTrans" cxnId="{8CBFF8AA-C7F9-4EE2-BE22-B942773EE5AB}">
      <dgm:prSet/>
      <dgm:spPr/>
      <dgm:t>
        <a:bodyPr/>
        <a:lstStyle/>
        <a:p>
          <a:endParaRPr lang="zh-TW" altLang="en-US"/>
        </a:p>
      </dgm:t>
    </dgm:pt>
    <dgm:pt modelId="{0C848313-8CCB-43B3-AE14-59E2D861B531}" type="pres">
      <dgm:prSet presAssocID="{D79CD9C5-9A78-4FF2-A0D9-0A6D213D92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DDE09F-BEA6-4115-BFB8-D4F8829A6A2C}" type="pres">
      <dgm:prSet presAssocID="{D5280176-5F57-4352-BC4C-A1BB97E1BC23}" presName="centerShape" presStyleLbl="node0" presStyleIdx="0" presStyleCnt="1" custScaleX="114206" custLinFactNeighborX="-3376" custLinFactNeighborY="-1416"/>
      <dgm:spPr/>
      <dgm:t>
        <a:bodyPr/>
        <a:lstStyle/>
        <a:p>
          <a:endParaRPr lang="zh-TW" altLang="en-US"/>
        </a:p>
      </dgm:t>
    </dgm:pt>
    <dgm:pt modelId="{CCABDEE4-F5CF-4E58-A0C0-CCA053DEAFCD}" type="pres">
      <dgm:prSet presAssocID="{0B6A0001-D2CA-4A06-A788-BBA03DAA6795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D03F4298-606A-4D43-9E72-F7D15F162030}" type="pres">
      <dgm:prSet presAssocID="{0B6A0001-D2CA-4A06-A788-BBA03DAA6795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0B6569FC-F211-4A02-A15D-125956322869}" type="pres">
      <dgm:prSet presAssocID="{04069598-FFC6-4931-9B0A-B0D19CE06EA5}" presName="node" presStyleLbl="node1" presStyleIdx="0" presStyleCnt="5" custScaleX="117551" custScaleY="106383" custRadScaleRad="122020" custRadScaleInc="2229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87977E-8700-48BC-8AC9-A7C837526786}" type="pres">
      <dgm:prSet presAssocID="{9B33BC67-443C-4669-850B-666283D5D9C5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9901F6CC-AA61-4D76-AD91-9CA105099B45}" type="pres">
      <dgm:prSet presAssocID="{9B33BC67-443C-4669-850B-666283D5D9C5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740AD609-3EE1-4A19-82ED-ADAC9A4EC215}" type="pres">
      <dgm:prSet presAssocID="{40C8E8AE-C9EB-449E-8170-31DD0C78397E}" presName="node" presStyleLbl="node1" presStyleIdx="1" presStyleCnt="5" custScaleX="142841" custScaleY="99394" custRadScaleRad="92155" custRadScaleInc="-1857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63A0D4-E801-4A52-9C53-3E7F49F482D5}" type="pres">
      <dgm:prSet presAssocID="{00CC7926-FA62-4690-86FF-8A5BDABE94EC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CA8E305A-2897-44C1-A38B-129D2A6B5E99}" type="pres">
      <dgm:prSet presAssocID="{00CC7926-FA62-4690-86FF-8A5BDABE94EC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DA361B47-D6EB-4C1B-9E2F-28704216F58E}" type="pres">
      <dgm:prSet presAssocID="{FDDAFA9D-3EF3-4FE2-AC23-91BB9C3A3175}" presName="node" presStyleLbl="node1" presStyleIdx="2" presStyleCnt="5" custScaleX="133658" custScaleY="1558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86D2F3-8E13-4633-9B7D-6F589CFE32AD}" type="pres">
      <dgm:prSet presAssocID="{19E3176A-D3C9-4051-A636-0BD6579B8580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2FBC9BE1-7176-4C66-99B8-5BD4EC7A72D4}" type="pres">
      <dgm:prSet presAssocID="{19E3176A-D3C9-4051-A636-0BD6579B8580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66217E48-9472-4DE4-B1F0-E1D4BE18CCF8}" type="pres">
      <dgm:prSet presAssocID="{D854D758-A406-4612-A99B-13C384B4FB56}" presName="node" presStyleLbl="node1" presStyleIdx="3" presStyleCnt="5" custScaleY="120022" custRadScaleRad="128888" custRadScaleInc="206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C55B9-D133-4DFA-A7BC-CE9AC43F9F88}" type="pres">
      <dgm:prSet presAssocID="{E7FC59FA-0E00-4640-8EE3-440FBE6DF964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B6A62C30-AC06-479B-9D9A-AB2AE8745BFF}" type="pres">
      <dgm:prSet presAssocID="{E7FC59FA-0E00-4640-8EE3-440FBE6DF96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8A994657-38E2-4E5F-ADED-999BEE69CFAE}" type="pres">
      <dgm:prSet presAssocID="{9020661F-A331-41DC-95CB-5A468C9EABE1}" presName="node" presStyleLbl="node1" presStyleIdx="4" presStyleCnt="5" custScaleX="158884" custScaleY="156879" custRadScaleRad="131479" custRadScaleInc="-191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ABD02-3414-4CED-9171-5CA4418A44C3}" type="presOf" srcId="{0B6A0001-D2CA-4A06-A788-BBA03DAA6795}" destId="{CCABDEE4-F5CF-4E58-A0C0-CCA053DEAFCD}" srcOrd="0" destOrd="0" presId="urn:microsoft.com/office/officeart/2005/8/layout/radial1"/>
    <dgm:cxn modelId="{F49716E9-3CCF-48EA-824B-50EB270D5CBD}" type="presOf" srcId="{D5280176-5F57-4352-BC4C-A1BB97E1BC23}" destId="{7DDDE09F-BEA6-4115-BFB8-D4F8829A6A2C}" srcOrd="0" destOrd="0" presId="urn:microsoft.com/office/officeart/2005/8/layout/radial1"/>
    <dgm:cxn modelId="{5768419B-C3A4-4894-9BC6-FA3F15642889}" type="presOf" srcId="{00CC7926-FA62-4690-86FF-8A5BDABE94EC}" destId="{CA8E305A-2897-44C1-A38B-129D2A6B5E99}" srcOrd="1" destOrd="0" presId="urn:microsoft.com/office/officeart/2005/8/layout/radial1"/>
    <dgm:cxn modelId="{82CD086F-F1FB-4D7E-980C-DBBF98CF8B5B}" type="presOf" srcId="{9B33BC67-443C-4669-850B-666283D5D9C5}" destId="{4887977E-8700-48BC-8AC9-A7C837526786}" srcOrd="0" destOrd="0" presId="urn:microsoft.com/office/officeart/2005/8/layout/radial1"/>
    <dgm:cxn modelId="{03645BF1-4F13-47B9-BF4A-6465AA52E33A}" type="presOf" srcId="{04069598-FFC6-4931-9B0A-B0D19CE06EA5}" destId="{0B6569FC-F211-4A02-A15D-125956322869}" srcOrd="0" destOrd="0" presId="urn:microsoft.com/office/officeart/2005/8/layout/radial1"/>
    <dgm:cxn modelId="{8CBFF8AA-C7F9-4EE2-BE22-B942773EE5AB}" srcId="{D5280176-5F57-4352-BC4C-A1BB97E1BC23}" destId="{D854D758-A406-4612-A99B-13C384B4FB56}" srcOrd="3" destOrd="0" parTransId="{19E3176A-D3C9-4051-A636-0BD6579B8580}" sibTransId="{2DB35BE5-2F67-4400-8771-B7E44A84D44B}"/>
    <dgm:cxn modelId="{8F24459C-5264-4F25-BED1-E8D227BED91A}" type="presOf" srcId="{19E3176A-D3C9-4051-A636-0BD6579B8580}" destId="{2FBC9BE1-7176-4C66-99B8-5BD4EC7A72D4}" srcOrd="1" destOrd="0" presId="urn:microsoft.com/office/officeart/2005/8/layout/radial1"/>
    <dgm:cxn modelId="{3E12B615-B6BD-4A5E-A55C-F443D92FE018}" type="presOf" srcId="{FDDAFA9D-3EF3-4FE2-AC23-91BB9C3A3175}" destId="{DA361B47-D6EB-4C1B-9E2F-28704216F58E}" srcOrd="0" destOrd="0" presId="urn:microsoft.com/office/officeart/2005/8/layout/radial1"/>
    <dgm:cxn modelId="{923F6F46-EA48-4076-B8AC-5BA75A8A9C77}" type="presOf" srcId="{19E3176A-D3C9-4051-A636-0BD6579B8580}" destId="{E786D2F3-8E13-4633-9B7D-6F589CFE32AD}" srcOrd="0" destOrd="0" presId="urn:microsoft.com/office/officeart/2005/8/layout/radial1"/>
    <dgm:cxn modelId="{B5C9B6CA-CF06-4CC7-A1EB-73FD9028A2CE}" type="presOf" srcId="{0B6A0001-D2CA-4A06-A788-BBA03DAA6795}" destId="{D03F4298-606A-4D43-9E72-F7D15F162030}" srcOrd="1" destOrd="0" presId="urn:microsoft.com/office/officeart/2005/8/layout/radial1"/>
    <dgm:cxn modelId="{9ECE874C-8B76-4978-B309-F8E5BDF81E08}" type="presOf" srcId="{00CC7926-FA62-4690-86FF-8A5BDABE94EC}" destId="{8563A0D4-E801-4A52-9C53-3E7F49F482D5}" srcOrd="0" destOrd="0" presId="urn:microsoft.com/office/officeart/2005/8/layout/radial1"/>
    <dgm:cxn modelId="{EA6BBDF5-6A37-46A1-BF75-21A59BD108C4}" srcId="{D5280176-5F57-4352-BC4C-A1BB97E1BC23}" destId="{04069598-FFC6-4931-9B0A-B0D19CE06EA5}" srcOrd="0" destOrd="0" parTransId="{0B6A0001-D2CA-4A06-A788-BBA03DAA6795}" sibTransId="{338CD922-788A-4F31-81BF-C56938F43C57}"/>
    <dgm:cxn modelId="{A0837A4C-217F-40F2-AA65-A4184E425E27}" srcId="{D5280176-5F57-4352-BC4C-A1BB97E1BC23}" destId="{FDDAFA9D-3EF3-4FE2-AC23-91BB9C3A3175}" srcOrd="2" destOrd="0" parTransId="{00CC7926-FA62-4690-86FF-8A5BDABE94EC}" sibTransId="{F7503646-318F-4F79-BB11-AA396CD9E5AC}"/>
    <dgm:cxn modelId="{B8CC6A21-CFD4-40AB-86EE-C15FFC9C8F12}" type="presOf" srcId="{40C8E8AE-C9EB-449E-8170-31DD0C78397E}" destId="{740AD609-3EE1-4A19-82ED-ADAC9A4EC215}" srcOrd="0" destOrd="0" presId="urn:microsoft.com/office/officeart/2005/8/layout/radial1"/>
    <dgm:cxn modelId="{B3D9AB73-9F76-4102-8000-0B04FA624B28}" type="presOf" srcId="{E7FC59FA-0E00-4640-8EE3-440FBE6DF964}" destId="{AB6C55B9-D133-4DFA-A7BC-CE9AC43F9F88}" srcOrd="0" destOrd="0" presId="urn:microsoft.com/office/officeart/2005/8/layout/radial1"/>
    <dgm:cxn modelId="{C174618B-C239-4731-BC43-2AABD53544C9}" type="presOf" srcId="{D79CD9C5-9A78-4FF2-A0D9-0A6D213D9232}" destId="{0C848313-8CCB-43B3-AE14-59E2D861B531}" srcOrd="0" destOrd="0" presId="urn:microsoft.com/office/officeart/2005/8/layout/radial1"/>
    <dgm:cxn modelId="{E51F1334-7BC3-4507-933B-5199CF253511}" type="presOf" srcId="{9020661F-A331-41DC-95CB-5A468C9EABE1}" destId="{8A994657-38E2-4E5F-ADED-999BEE69CFAE}" srcOrd="0" destOrd="0" presId="urn:microsoft.com/office/officeart/2005/8/layout/radial1"/>
    <dgm:cxn modelId="{667E3816-C4E7-4CB9-B1A9-FE8109A4917F}" srcId="{D79CD9C5-9A78-4FF2-A0D9-0A6D213D9232}" destId="{D5280176-5F57-4352-BC4C-A1BB97E1BC23}" srcOrd="0" destOrd="0" parTransId="{02557369-1D6D-47A9-BB25-7819D61073A7}" sibTransId="{3F6ACDD1-0CDF-4E2B-874B-2281EA7F744D}"/>
    <dgm:cxn modelId="{598F4ABC-5FB4-4E6A-93A4-BF44C25C6615}" type="presOf" srcId="{D854D758-A406-4612-A99B-13C384B4FB56}" destId="{66217E48-9472-4DE4-B1F0-E1D4BE18CCF8}" srcOrd="0" destOrd="0" presId="urn:microsoft.com/office/officeart/2005/8/layout/radial1"/>
    <dgm:cxn modelId="{65B50123-D505-45A6-8548-99613CFD6BF8}" srcId="{D5280176-5F57-4352-BC4C-A1BB97E1BC23}" destId="{40C8E8AE-C9EB-449E-8170-31DD0C78397E}" srcOrd="1" destOrd="0" parTransId="{9B33BC67-443C-4669-850B-666283D5D9C5}" sibTransId="{284A8370-1271-4792-9B1E-39CB3FA20243}"/>
    <dgm:cxn modelId="{C1B5478A-4192-4F45-9FC4-B03EFECC94FA}" type="presOf" srcId="{9B33BC67-443C-4669-850B-666283D5D9C5}" destId="{9901F6CC-AA61-4D76-AD91-9CA105099B45}" srcOrd="1" destOrd="0" presId="urn:microsoft.com/office/officeart/2005/8/layout/radial1"/>
    <dgm:cxn modelId="{A90B61FA-C518-48AE-97C9-1C9AAAA90054}" type="presOf" srcId="{E7FC59FA-0E00-4640-8EE3-440FBE6DF964}" destId="{B6A62C30-AC06-479B-9D9A-AB2AE8745BFF}" srcOrd="1" destOrd="0" presId="urn:microsoft.com/office/officeart/2005/8/layout/radial1"/>
    <dgm:cxn modelId="{A6134C6E-C77B-47D7-800C-4789376270F7}" srcId="{D5280176-5F57-4352-BC4C-A1BB97E1BC23}" destId="{9020661F-A331-41DC-95CB-5A468C9EABE1}" srcOrd="4" destOrd="0" parTransId="{E7FC59FA-0E00-4640-8EE3-440FBE6DF964}" sibTransId="{89F60915-5375-4919-84FC-2266113E5A7B}"/>
    <dgm:cxn modelId="{C31484FB-0F72-444C-ABED-5AB484327A27}" type="presParOf" srcId="{0C848313-8CCB-43B3-AE14-59E2D861B531}" destId="{7DDDE09F-BEA6-4115-BFB8-D4F8829A6A2C}" srcOrd="0" destOrd="0" presId="urn:microsoft.com/office/officeart/2005/8/layout/radial1"/>
    <dgm:cxn modelId="{41147EE4-6D92-4236-B1C3-7CEB16E61255}" type="presParOf" srcId="{0C848313-8CCB-43B3-AE14-59E2D861B531}" destId="{CCABDEE4-F5CF-4E58-A0C0-CCA053DEAFCD}" srcOrd="1" destOrd="0" presId="urn:microsoft.com/office/officeart/2005/8/layout/radial1"/>
    <dgm:cxn modelId="{38E51EDF-744B-4ACA-BE95-BEE271246571}" type="presParOf" srcId="{CCABDEE4-F5CF-4E58-A0C0-CCA053DEAFCD}" destId="{D03F4298-606A-4D43-9E72-F7D15F162030}" srcOrd="0" destOrd="0" presId="urn:microsoft.com/office/officeart/2005/8/layout/radial1"/>
    <dgm:cxn modelId="{A55D5FF1-3077-4075-97EA-738A9CA3FED0}" type="presParOf" srcId="{0C848313-8CCB-43B3-AE14-59E2D861B531}" destId="{0B6569FC-F211-4A02-A15D-125956322869}" srcOrd="2" destOrd="0" presId="urn:microsoft.com/office/officeart/2005/8/layout/radial1"/>
    <dgm:cxn modelId="{025A2076-3744-4D6C-AA57-4BB66B2E978B}" type="presParOf" srcId="{0C848313-8CCB-43B3-AE14-59E2D861B531}" destId="{4887977E-8700-48BC-8AC9-A7C837526786}" srcOrd="3" destOrd="0" presId="urn:microsoft.com/office/officeart/2005/8/layout/radial1"/>
    <dgm:cxn modelId="{F64362E5-2E08-41E8-9497-061DE9CE0FB7}" type="presParOf" srcId="{4887977E-8700-48BC-8AC9-A7C837526786}" destId="{9901F6CC-AA61-4D76-AD91-9CA105099B45}" srcOrd="0" destOrd="0" presId="urn:microsoft.com/office/officeart/2005/8/layout/radial1"/>
    <dgm:cxn modelId="{D5883379-C1FD-42EE-9FD3-4A868752FAE8}" type="presParOf" srcId="{0C848313-8CCB-43B3-AE14-59E2D861B531}" destId="{740AD609-3EE1-4A19-82ED-ADAC9A4EC215}" srcOrd="4" destOrd="0" presId="urn:microsoft.com/office/officeart/2005/8/layout/radial1"/>
    <dgm:cxn modelId="{25C28D04-FA12-4BC8-9250-12299D630EE5}" type="presParOf" srcId="{0C848313-8CCB-43B3-AE14-59E2D861B531}" destId="{8563A0D4-E801-4A52-9C53-3E7F49F482D5}" srcOrd="5" destOrd="0" presId="urn:microsoft.com/office/officeart/2005/8/layout/radial1"/>
    <dgm:cxn modelId="{92500496-E35C-4D01-AC53-1BF1068BCF3B}" type="presParOf" srcId="{8563A0D4-E801-4A52-9C53-3E7F49F482D5}" destId="{CA8E305A-2897-44C1-A38B-129D2A6B5E99}" srcOrd="0" destOrd="0" presId="urn:microsoft.com/office/officeart/2005/8/layout/radial1"/>
    <dgm:cxn modelId="{5EA258BA-025C-499B-B9BE-90D88BF6421D}" type="presParOf" srcId="{0C848313-8CCB-43B3-AE14-59E2D861B531}" destId="{DA361B47-D6EB-4C1B-9E2F-28704216F58E}" srcOrd="6" destOrd="0" presId="urn:microsoft.com/office/officeart/2005/8/layout/radial1"/>
    <dgm:cxn modelId="{7E56704D-4B8E-4DEA-8E11-264F103A9100}" type="presParOf" srcId="{0C848313-8CCB-43B3-AE14-59E2D861B531}" destId="{E786D2F3-8E13-4633-9B7D-6F589CFE32AD}" srcOrd="7" destOrd="0" presId="urn:microsoft.com/office/officeart/2005/8/layout/radial1"/>
    <dgm:cxn modelId="{EA3F156E-3C48-4586-8D6E-A6D00D2D557B}" type="presParOf" srcId="{E786D2F3-8E13-4633-9B7D-6F589CFE32AD}" destId="{2FBC9BE1-7176-4C66-99B8-5BD4EC7A72D4}" srcOrd="0" destOrd="0" presId="urn:microsoft.com/office/officeart/2005/8/layout/radial1"/>
    <dgm:cxn modelId="{C17DEBD5-8ADB-4247-92BE-6A1F7890638A}" type="presParOf" srcId="{0C848313-8CCB-43B3-AE14-59E2D861B531}" destId="{66217E48-9472-4DE4-B1F0-E1D4BE18CCF8}" srcOrd="8" destOrd="0" presId="urn:microsoft.com/office/officeart/2005/8/layout/radial1"/>
    <dgm:cxn modelId="{A8464D08-DDEE-4047-8C59-F2C741927DDD}" type="presParOf" srcId="{0C848313-8CCB-43B3-AE14-59E2D861B531}" destId="{AB6C55B9-D133-4DFA-A7BC-CE9AC43F9F88}" srcOrd="9" destOrd="0" presId="urn:microsoft.com/office/officeart/2005/8/layout/radial1"/>
    <dgm:cxn modelId="{132D50BB-8DD6-466F-95AC-23C25D7688AA}" type="presParOf" srcId="{AB6C55B9-D133-4DFA-A7BC-CE9AC43F9F88}" destId="{B6A62C30-AC06-479B-9D9A-AB2AE8745BFF}" srcOrd="0" destOrd="0" presId="urn:microsoft.com/office/officeart/2005/8/layout/radial1"/>
    <dgm:cxn modelId="{41055DE4-0614-4837-92B8-7B4A7D3AEEFA}" type="presParOf" srcId="{0C848313-8CCB-43B3-AE14-59E2D861B531}" destId="{8A994657-38E2-4E5F-ADED-999BEE69CFA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CD9C5-9A78-4FF2-A0D9-0A6D213D9232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280176-5F57-4352-BC4C-A1BB97E1BC23}">
      <dgm:prSet phldrT="[文字]"/>
      <dgm:spPr/>
      <dgm:t>
        <a:bodyPr/>
        <a:lstStyle/>
        <a:p>
          <a:r>
            <a:rPr lang="zh-TW" altLang="en-US" b="1" smtClean="0">
              <a:latin typeface="標楷體" pitchFamily="65" charset="-120"/>
              <a:ea typeface="標楷體" pitchFamily="65" charset="-120"/>
            </a:rPr>
            <a:t>疑似生</a:t>
          </a:r>
          <a:endParaRPr lang="en-US" altLang="zh-TW" b="1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b="1" smtClean="0">
              <a:latin typeface="標楷體" pitchFamily="65" charset="-120"/>
              <a:ea typeface="標楷體" pitchFamily="65" charset="-120"/>
            </a:rPr>
            <a:t>介入計畫策略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02557369-1D6D-47A9-BB25-7819D61073A7}" type="parTrans" cxnId="{667E3816-C4E7-4CB9-B1A9-FE8109A4917F}">
      <dgm:prSet/>
      <dgm:spPr/>
      <dgm:t>
        <a:bodyPr/>
        <a:lstStyle/>
        <a:p>
          <a:endParaRPr lang="zh-TW" altLang="en-US"/>
        </a:p>
      </dgm:t>
    </dgm:pt>
    <dgm:pt modelId="{3F6ACDD1-0CDF-4E2B-874B-2281EA7F744D}" type="sibTrans" cxnId="{667E3816-C4E7-4CB9-B1A9-FE8109A4917F}">
      <dgm:prSet/>
      <dgm:spPr/>
      <dgm:t>
        <a:bodyPr/>
        <a:lstStyle/>
        <a:p>
          <a:endParaRPr lang="zh-TW" altLang="en-US"/>
        </a:p>
      </dgm:t>
    </dgm:pt>
    <dgm:pt modelId="{04069598-FFC6-4931-9B0A-B0D19CE06EA5}">
      <dgm:prSet phldrT="[文字]" custT="1"/>
      <dgm:spPr/>
      <dgm:t>
        <a:bodyPr/>
        <a:lstStyle/>
        <a:p>
          <a:r>
            <a:rPr lang="zh-TW" altLang="en-US" sz="1400" b="1" smtClean="0">
              <a:latin typeface="標楷體" pitchFamily="65" charset="-120"/>
              <a:ea typeface="標楷體" pitchFamily="65" charset="-120"/>
            </a:rPr>
            <a:t>學習評量調整</a:t>
          </a:r>
          <a:endParaRPr lang="en-US" altLang="zh-TW" sz="1400" b="1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1100" b="1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smtClean="0">
              <a:latin typeface="標楷體" pitchFamily="65" charset="-120"/>
              <a:ea typeface="標楷體" pitchFamily="65" charset="-120"/>
            </a:rPr>
            <a:t>適合學生學習評量</a:t>
          </a:r>
          <a:r>
            <a:rPr lang="en-US" altLang="zh-TW" sz="1100" b="1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dirty="0">
            <a:latin typeface="標楷體" pitchFamily="65" charset="-120"/>
            <a:ea typeface="標楷體" pitchFamily="65" charset="-120"/>
          </a:endParaRPr>
        </a:p>
      </dgm:t>
    </dgm:pt>
    <dgm:pt modelId="{0B6A0001-D2CA-4A06-A788-BBA03DAA6795}" type="parTrans" cxnId="{EA6BBDF5-6A37-46A1-BF75-21A59BD108C4}">
      <dgm:prSet/>
      <dgm:spPr/>
      <dgm:t>
        <a:bodyPr/>
        <a:lstStyle/>
        <a:p>
          <a:endParaRPr lang="zh-TW" altLang="en-US"/>
        </a:p>
      </dgm:t>
    </dgm:pt>
    <dgm:pt modelId="{338CD922-788A-4F31-81BF-C56938F43C57}" type="sibTrans" cxnId="{EA6BBDF5-6A37-46A1-BF75-21A59BD108C4}">
      <dgm:prSet/>
      <dgm:spPr/>
      <dgm:t>
        <a:bodyPr/>
        <a:lstStyle/>
        <a:p>
          <a:endParaRPr lang="zh-TW" altLang="en-US"/>
        </a:p>
      </dgm:t>
    </dgm:pt>
    <dgm:pt modelId="{40C8E8AE-C9EB-449E-8170-31DD0C78397E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協助醫療諮詢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醫師、社工師、諮詢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B33BC67-443C-4669-850B-666283D5D9C5}" type="parTrans" cxnId="{65B50123-D505-45A6-8548-99613CFD6BF8}">
      <dgm:prSet/>
      <dgm:spPr/>
      <dgm:t>
        <a:bodyPr/>
        <a:lstStyle/>
        <a:p>
          <a:endParaRPr lang="zh-TW" altLang="en-US"/>
        </a:p>
      </dgm:t>
    </dgm:pt>
    <dgm:pt modelId="{284A8370-1271-4792-9B1E-39CB3FA20243}" type="sibTrans" cxnId="{65B50123-D505-45A6-8548-99613CFD6BF8}">
      <dgm:prSet/>
      <dgm:spPr/>
      <dgm:t>
        <a:bodyPr/>
        <a:lstStyle/>
        <a:p>
          <a:endParaRPr lang="zh-TW" altLang="en-US"/>
        </a:p>
      </dgm:t>
    </dgm:pt>
    <dgm:pt modelId="{FDDAFA9D-3EF3-4FE2-AC23-91BB9C3A3175}">
      <dgm:prSet phldrT="[文字]" custT="1"/>
      <dgm:spPr/>
      <dgm:t>
        <a:bodyPr/>
        <a:lstStyle/>
        <a:p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學習歷程</a:t>
          </a:r>
          <a:endParaRPr lang="en-US" altLang="zh-TW" sz="12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調整</a:t>
          </a:r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適合學生學習管道、教材、教學步驟</a:t>
          </a:r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200" b="1" dirty="0">
            <a:latin typeface="標楷體" pitchFamily="65" charset="-120"/>
            <a:ea typeface="標楷體" pitchFamily="65" charset="-120"/>
          </a:endParaRPr>
        </a:p>
      </dgm:t>
    </dgm:pt>
    <dgm:pt modelId="{00CC7926-FA62-4690-86FF-8A5BDABE94EC}" type="parTrans" cxnId="{A0837A4C-217F-40F2-AA65-A4184E425E27}">
      <dgm:prSet/>
      <dgm:spPr/>
      <dgm:t>
        <a:bodyPr/>
        <a:lstStyle/>
        <a:p>
          <a:endParaRPr lang="zh-TW" altLang="en-US"/>
        </a:p>
      </dgm:t>
    </dgm:pt>
    <dgm:pt modelId="{F7503646-318F-4F79-BB11-AA396CD9E5AC}" type="sibTrans" cxnId="{A0837A4C-217F-40F2-AA65-A4184E425E27}">
      <dgm:prSet/>
      <dgm:spPr/>
      <dgm:t>
        <a:bodyPr/>
        <a:lstStyle/>
        <a:p>
          <a:endParaRPr lang="zh-TW" altLang="en-US"/>
        </a:p>
      </dgm:t>
    </dgm:pt>
    <dgm:pt modelId="{9020661F-A331-41DC-95CB-5A468C9EABE1}">
      <dgm:prSet phldrT="[文字]" custT="1"/>
      <dgm:spPr/>
      <dgm:t>
        <a:bodyPr/>
        <a:lstStyle/>
        <a:p>
          <a:r>
            <a:rPr lang="zh-TW" altLang="en-US" sz="1400" b="1" dirty="0" smtClean="0">
              <a:latin typeface="標楷體" pitchFamily="65" charset="-120"/>
              <a:ea typeface="標楷體" pitchFamily="65" charset="-120"/>
            </a:rPr>
            <a:t>學習環境</a:t>
          </a:r>
          <a:endParaRPr lang="en-US" altLang="zh-TW" sz="14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400" b="1" dirty="0" smtClean="0">
              <a:latin typeface="標楷體" pitchFamily="65" charset="-120"/>
              <a:ea typeface="標楷體" pitchFamily="65" charset="-120"/>
            </a:rPr>
            <a:t>調整</a:t>
          </a:r>
          <a:endParaRPr lang="en-US" altLang="zh-TW" sz="1400" b="1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dirty="0" smtClean="0">
              <a:latin typeface="標楷體" pitchFamily="65" charset="-120"/>
              <a:ea typeface="標楷體" pitchFamily="65" charset="-120"/>
            </a:rPr>
            <a:t>物理、心理、社會等環境等</a:t>
          </a:r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dirty="0">
            <a:latin typeface="標楷體" pitchFamily="65" charset="-120"/>
            <a:ea typeface="標楷體" pitchFamily="65" charset="-120"/>
          </a:endParaRPr>
        </a:p>
      </dgm:t>
    </dgm:pt>
    <dgm:pt modelId="{E7FC59FA-0E00-4640-8EE3-440FBE6DF964}" type="parTrans" cxnId="{A6134C6E-C77B-47D7-800C-4789376270F7}">
      <dgm:prSet/>
      <dgm:spPr/>
      <dgm:t>
        <a:bodyPr/>
        <a:lstStyle/>
        <a:p>
          <a:endParaRPr lang="zh-TW" altLang="en-US"/>
        </a:p>
      </dgm:t>
    </dgm:pt>
    <dgm:pt modelId="{89F60915-5375-4919-84FC-2266113E5A7B}" type="sibTrans" cxnId="{A6134C6E-C77B-47D7-800C-4789376270F7}">
      <dgm:prSet/>
      <dgm:spPr/>
      <dgm:t>
        <a:bodyPr/>
        <a:lstStyle/>
        <a:p>
          <a:endParaRPr lang="zh-TW" altLang="en-US"/>
        </a:p>
      </dgm:t>
    </dgm:pt>
    <dgm:pt modelId="{D854D758-A406-4612-A99B-13C384B4FB56}">
      <dgm:prSet custT="1"/>
      <dgm:spPr/>
      <dgm:t>
        <a:bodyPr/>
        <a:lstStyle/>
        <a:p>
          <a:r>
            <a:rPr lang="zh-TW" altLang="en-US" sz="1100" b="1" smtClean="0">
              <a:latin typeface="標楷體" pitchFamily="65" charset="-120"/>
              <a:ea typeface="標楷體" pitchFamily="65" charset="-120"/>
            </a:rPr>
            <a:t>評量紀錄</a:t>
          </a:r>
          <a:r>
            <a:rPr lang="en-US" altLang="zh-TW" sz="1100" b="1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100" b="1" smtClean="0">
              <a:latin typeface="標楷體" pitchFamily="65" charset="-120"/>
              <a:ea typeface="標楷體" pitchFamily="65" charset="-120"/>
            </a:rPr>
            <a:t>依據學生障礙實施必要測驗</a:t>
          </a:r>
          <a:endParaRPr lang="zh-TW" altLang="en-US" sz="1100" b="1" dirty="0">
            <a:latin typeface="標楷體" pitchFamily="65" charset="-120"/>
            <a:ea typeface="標楷體" pitchFamily="65" charset="-120"/>
          </a:endParaRPr>
        </a:p>
      </dgm:t>
    </dgm:pt>
    <dgm:pt modelId="{19E3176A-D3C9-4051-A636-0BD6579B8580}" type="parTrans" cxnId="{8CBFF8AA-C7F9-4EE2-BE22-B942773EE5AB}">
      <dgm:prSet/>
      <dgm:spPr/>
      <dgm:t>
        <a:bodyPr/>
        <a:lstStyle/>
        <a:p>
          <a:endParaRPr lang="zh-TW" altLang="en-US"/>
        </a:p>
      </dgm:t>
    </dgm:pt>
    <dgm:pt modelId="{2DB35BE5-2F67-4400-8771-B7E44A84D44B}" type="sibTrans" cxnId="{8CBFF8AA-C7F9-4EE2-BE22-B942773EE5AB}">
      <dgm:prSet/>
      <dgm:spPr/>
      <dgm:t>
        <a:bodyPr/>
        <a:lstStyle/>
        <a:p>
          <a:endParaRPr lang="zh-TW" altLang="en-US"/>
        </a:p>
      </dgm:t>
    </dgm:pt>
    <dgm:pt modelId="{0C848313-8CCB-43B3-AE14-59E2D861B531}" type="pres">
      <dgm:prSet presAssocID="{D79CD9C5-9A78-4FF2-A0D9-0A6D213D92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DDE09F-BEA6-4115-BFB8-D4F8829A6A2C}" type="pres">
      <dgm:prSet presAssocID="{D5280176-5F57-4352-BC4C-A1BB97E1BC23}" presName="centerShape" presStyleLbl="node0" presStyleIdx="0" presStyleCnt="1" custScaleX="114206" custLinFactNeighborX="-3376" custLinFactNeighborY="-1416"/>
      <dgm:spPr/>
      <dgm:t>
        <a:bodyPr/>
        <a:lstStyle/>
        <a:p>
          <a:endParaRPr lang="zh-TW" altLang="en-US"/>
        </a:p>
      </dgm:t>
    </dgm:pt>
    <dgm:pt modelId="{CCABDEE4-F5CF-4E58-A0C0-CCA053DEAFCD}" type="pres">
      <dgm:prSet presAssocID="{0B6A0001-D2CA-4A06-A788-BBA03DAA6795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D03F4298-606A-4D43-9E72-F7D15F162030}" type="pres">
      <dgm:prSet presAssocID="{0B6A0001-D2CA-4A06-A788-BBA03DAA6795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0B6569FC-F211-4A02-A15D-125956322869}" type="pres">
      <dgm:prSet presAssocID="{04069598-FFC6-4931-9B0A-B0D19CE06EA5}" presName="node" presStyleLbl="node1" presStyleIdx="0" presStyleCnt="5" custScaleX="117551" custScaleY="106383" custRadScaleRad="122020" custRadScaleInc="2229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87977E-8700-48BC-8AC9-A7C837526786}" type="pres">
      <dgm:prSet presAssocID="{9B33BC67-443C-4669-850B-666283D5D9C5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9901F6CC-AA61-4D76-AD91-9CA105099B45}" type="pres">
      <dgm:prSet presAssocID="{9B33BC67-443C-4669-850B-666283D5D9C5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740AD609-3EE1-4A19-82ED-ADAC9A4EC215}" type="pres">
      <dgm:prSet presAssocID="{40C8E8AE-C9EB-449E-8170-31DD0C78397E}" presName="node" presStyleLbl="node1" presStyleIdx="1" presStyleCnt="5" custScaleX="142841" custScaleY="99394" custRadScaleRad="92155" custRadScaleInc="-1857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63A0D4-E801-4A52-9C53-3E7F49F482D5}" type="pres">
      <dgm:prSet presAssocID="{00CC7926-FA62-4690-86FF-8A5BDABE94EC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CA8E305A-2897-44C1-A38B-129D2A6B5E99}" type="pres">
      <dgm:prSet presAssocID="{00CC7926-FA62-4690-86FF-8A5BDABE94EC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DA361B47-D6EB-4C1B-9E2F-28704216F58E}" type="pres">
      <dgm:prSet presAssocID="{FDDAFA9D-3EF3-4FE2-AC23-91BB9C3A3175}" presName="node" presStyleLbl="node1" presStyleIdx="2" presStyleCnt="5" custScaleX="133658" custScaleY="1558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86D2F3-8E13-4633-9B7D-6F589CFE32AD}" type="pres">
      <dgm:prSet presAssocID="{19E3176A-D3C9-4051-A636-0BD6579B8580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2FBC9BE1-7176-4C66-99B8-5BD4EC7A72D4}" type="pres">
      <dgm:prSet presAssocID="{19E3176A-D3C9-4051-A636-0BD6579B8580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66217E48-9472-4DE4-B1F0-E1D4BE18CCF8}" type="pres">
      <dgm:prSet presAssocID="{D854D758-A406-4612-A99B-13C384B4FB56}" presName="node" presStyleLbl="node1" presStyleIdx="3" presStyleCnt="5" custScaleY="120022" custRadScaleRad="128888" custRadScaleInc="206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C55B9-D133-4DFA-A7BC-CE9AC43F9F88}" type="pres">
      <dgm:prSet presAssocID="{E7FC59FA-0E00-4640-8EE3-440FBE6DF964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B6A62C30-AC06-479B-9D9A-AB2AE8745BFF}" type="pres">
      <dgm:prSet presAssocID="{E7FC59FA-0E00-4640-8EE3-440FBE6DF96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8A994657-38E2-4E5F-ADED-999BEE69CFAE}" type="pres">
      <dgm:prSet presAssocID="{9020661F-A331-41DC-95CB-5A468C9EABE1}" presName="node" presStyleLbl="node1" presStyleIdx="4" presStyleCnt="5" custScaleX="158884" custScaleY="156879" custRadScaleRad="131479" custRadScaleInc="-191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B73D4A-4E73-4A6C-80DE-07135C68E466}" type="presOf" srcId="{0B6A0001-D2CA-4A06-A788-BBA03DAA6795}" destId="{D03F4298-606A-4D43-9E72-F7D15F162030}" srcOrd="1" destOrd="0" presId="urn:microsoft.com/office/officeart/2005/8/layout/radial1"/>
    <dgm:cxn modelId="{C94613FA-635F-4AB4-86AC-1672E55F8F94}" type="presOf" srcId="{D5280176-5F57-4352-BC4C-A1BB97E1BC23}" destId="{7DDDE09F-BEA6-4115-BFB8-D4F8829A6A2C}" srcOrd="0" destOrd="0" presId="urn:microsoft.com/office/officeart/2005/8/layout/radial1"/>
    <dgm:cxn modelId="{A9795D19-5B22-47DB-9092-6705D9B2DF8D}" type="presOf" srcId="{00CC7926-FA62-4690-86FF-8A5BDABE94EC}" destId="{CA8E305A-2897-44C1-A38B-129D2A6B5E99}" srcOrd="1" destOrd="0" presId="urn:microsoft.com/office/officeart/2005/8/layout/radial1"/>
    <dgm:cxn modelId="{8CBFF8AA-C7F9-4EE2-BE22-B942773EE5AB}" srcId="{D5280176-5F57-4352-BC4C-A1BB97E1BC23}" destId="{D854D758-A406-4612-A99B-13C384B4FB56}" srcOrd="3" destOrd="0" parTransId="{19E3176A-D3C9-4051-A636-0BD6579B8580}" sibTransId="{2DB35BE5-2F67-4400-8771-B7E44A84D44B}"/>
    <dgm:cxn modelId="{069AEF03-731A-4C7D-AA8B-6E7666A59A01}" type="presOf" srcId="{04069598-FFC6-4931-9B0A-B0D19CE06EA5}" destId="{0B6569FC-F211-4A02-A15D-125956322869}" srcOrd="0" destOrd="0" presId="urn:microsoft.com/office/officeart/2005/8/layout/radial1"/>
    <dgm:cxn modelId="{D20EA39C-B98D-4AAA-BFFC-077D96A47BD2}" type="presOf" srcId="{E7FC59FA-0E00-4640-8EE3-440FBE6DF964}" destId="{AB6C55B9-D133-4DFA-A7BC-CE9AC43F9F88}" srcOrd="0" destOrd="0" presId="urn:microsoft.com/office/officeart/2005/8/layout/radial1"/>
    <dgm:cxn modelId="{4B19740E-36EA-4CBC-A8C0-5053968975EB}" type="presOf" srcId="{40C8E8AE-C9EB-449E-8170-31DD0C78397E}" destId="{740AD609-3EE1-4A19-82ED-ADAC9A4EC215}" srcOrd="0" destOrd="0" presId="urn:microsoft.com/office/officeart/2005/8/layout/radial1"/>
    <dgm:cxn modelId="{EA6BBDF5-6A37-46A1-BF75-21A59BD108C4}" srcId="{D5280176-5F57-4352-BC4C-A1BB97E1BC23}" destId="{04069598-FFC6-4931-9B0A-B0D19CE06EA5}" srcOrd="0" destOrd="0" parTransId="{0B6A0001-D2CA-4A06-A788-BBA03DAA6795}" sibTransId="{338CD922-788A-4F31-81BF-C56938F43C57}"/>
    <dgm:cxn modelId="{3A1D9C20-EEEA-430B-89E3-E2F3DAF21ADB}" type="presOf" srcId="{9B33BC67-443C-4669-850B-666283D5D9C5}" destId="{9901F6CC-AA61-4D76-AD91-9CA105099B45}" srcOrd="1" destOrd="0" presId="urn:microsoft.com/office/officeart/2005/8/layout/radial1"/>
    <dgm:cxn modelId="{0DB4BF82-2CE8-46AD-B66C-809D9AE5CABB}" type="presOf" srcId="{0B6A0001-D2CA-4A06-A788-BBA03DAA6795}" destId="{CCABDEE4-F5CF-4E58-A0C0-CCA053DEAFCD}" srcOrd="0" destOrd="0" presId="urn:microsoft.com/office/officeart/2005/8/layout/radial1"/>
    <dgm:cxn modelId="{2BD45B57-D2EB-42A5-9931-E006E6590009}" type="presOf" srcId="{E7FC59FA-0E00-4640-8EE3-440FBE6DF964}" destId="{B6A62C30-AC06-479B-9D9A-AB2AE8745BFF}" srcOrd="1" destOrd="0" presId="urn:microsoft.com/office/officeart/2005/8/layout/radial1"/>
    <dgm:cxn modelId="{A0837A4C-217F-40F2-AA65-A4184E425E27}" srcId="{D5280176-5F57-4352-BC4C-A1BB97E1BC23}" destId="{FDDAFA9D-3EF3-4FE2-AC23-91BB9C3A3175}" srcOrd="2" destOrd="0" parTransId="{00CC7926-FA62-4690-86FF-8A5BDABE94EC}" sibTransId="{F7503646-318F-4F79-BB11-AA396CD9E5AC}"/>
    <dgm:cxn modelId="{154BC344-3955-48DF-B9E2-BE9515DFC60C}" type="presOf" srcId="{9020661F-A331-41DC-95CB-5A468C9EABE1}" destId="{8A994657-38E2-4E5F-ADED-999BEE69CFAE}" srcOrd="0" destOrd="0" presId="urn:microsoft.com/office/officeart/2005/8/layout/radial1"/>
    <dgm:cxn modelId="{58CBD2FC-2DCD-4ACF-8065-4608884C36CB}" type="presOf" srcId="{00CC7926-FA62-4690-86FF-8A5BDABE94EC}" destId="{8563A0D4-E801-4A52-9C53-3E7F49F482D5}" srcOrd="0" destOrd="0" presId="urn:microsoft.com/office/officeart/2005/8/layout/radial1"/>
    <dgm:cxn modelId="{AF638B13-B28B-4E7D-A348-06A5F7C4EC85}" type="presOf" srcId="{19E3176A-D3C9-4051-A636-0BD6579B8580}" destId="{E786D2F3-8E13-4633-9B7D-6F589CFE32AD}" srcOrd="0" destOrd="0" presId="urn:microsoft.com/office/officeart/2005/8/layout/radial1"/>
    <dgm:cxn modelId="{667E3816-C4E7-4CB9-B1A9-FE8109A4917F}" srcId="{D79CD9C5-9A78-4FF2-A0D9-0A6D213D9232}" destId="{D5280176-5F57-4352-BC4C-A1BB97E1BC23}" srcOrd="0" destOrd="0" parTransId="{02557369-1D6D-47A9-BB25-7819D61073A7}" sibTransId="{3F6ACDD1-0CDF-4E2B-874B-2281EA7F744D}"/>
    <dgm:cxn modelId="{EE1E13D9-07E5-4215-AAB0-9F652B4CB372}" type="presOf" srcId="{19E3176A-D3C9-4051-A636-0BD6579B8580}" destId="{2FBC9BE1-7176-4C66-99B8-5BD4EC7A72D4}" srcOrd="1" destOrd="0" presId="urn:microsoft.com/office/officeart/2005/8/layout/radial1"/>
    <dgm:cxn modelId="{65B50123-D505-45A6-8548-99613CFD6BF8}" srcId="{D5280176-5F57-4352-BC4C-A1BB97E1BC23}" destId="{40C8E8AE-C9EB-449E-8170-31DD0C78397E}" srcOrd="1" destOrd="0" parTransId="{9B33BC67-443C-4669-850B-666283D5D9C5}" sibTransId="{284A8370-1271-4792-9B1E-39CB3FA20243}"/>
    <dgm:cxn modelId="{7F4ED504-60BC-4CD4-9448-9B652F48497D}" type="presOf" srcId="{D854D758-A406-4612-A99B-13C384B4FB56}" destId="{66217E48-9472-4DE4-B1F0-E1D4BE18CCF8}" srcOrd="0" destOrd="0" presId="urn:microsoft.com/office/officeart/2005/8/layout/radial1"/>
    <dgm:cxn modelId="{F15608D9-C7FC-4D2E-B696-A98107CFD93C}" type="presOf" srcId="{9B33BC67-443C-4669-850B-666283D5D9C5}" destId="{4887977E-8700-48BC-8AC9-A7C837526786}" srcOrd="0" destOrd="0" presId="urn:microsoft.com/office/officeart/2005/8/layout/radial1"/>
    <dgm:cxn modelId="{A6134C6E-C77B-47D7-800C-4789376270F7}" srcId="{D5280176-5F57-4352-BC4C-A1BB97E1BC23}" destId="{9020661F-A331-41DC-95CB-5A468C9EABE1}" srcOrd="4" destOrd="0" parTransId="{E7FC59FA-0E00-4640-8EE3-440FBE6DF964}" sibTransId="{89F60915-5375-4919-84FC-2266113E5A7B}"/>
    <dgm:cxn modelId="{5CFFD93D-69EE-46BF-8CB7-549083A4D6BE}" type="presOf" srcId="{D79CD9C5-9A78-4FF2-A0D9-0A6D213D9232}" destId="{0C848313-8CCB-43B3-AE14-59E2D861B531}" srcOrd="0" destOrd="0" presId="urn:microsoft.com/office/officeart/2005/8/layout/radial1"/>
    <dgm:cxn modelId="{30AA5F6B-202B-4759-B0B9-A1AD7DA205AC}" type="presOf" srcId="{FDDAFA9D-3EF3-4FE2-AC23-91BB9C3A3175}" destId="{DA361B47-D6EB-4C1B-9E2F-28704216F58E}" srcOrd="0" destOrd="0" presId="urn:microsoft.com/office/officeart/2005/8/layout/radial1"/>
    <dgm:cxn modelId="{D712B703-B779-4BBF-9F1D-C4409B0C12CB}" type="presParOf" srcId="{0C848313-8CCB-43B3-AE14-59E2D861B531}" destId="{7DDDE09F-BEA6-4115-BFB8-D4F8829A6A2C}" srcOrd="0" destOrd="0" presId="urn:microsoft.com/office/officeart/2005/8/layout/radial1"/>
    <dgm:cxn modelId="{C358DF05-728A-46D9-A520-E002ABE875C5}" type="presParOf" srcId="{0C848313-8CCB-43B3-AE14-59E2D861B531}" destId="{CCABDEE4-F5CF-4E58-A0C0-CCA053DEAFCD}" srcOrd="1" destOrd="0" presId="urn:microsoft.com/office/officeart/2005/8/layout/radial1"/>
    <dgm:cxn modelId="{1215CF8B-F484-4760-A6B1-4D6D1FDCEBE2}" type="presParOf" srcId="{CCABDEE4-F5CF-4E58-A0C0-CCA053DEAFCD}" destId="{D03F4298-606A-4D43-9E72-F7D15F162030}" srcOrd="0" destOrd="0" presId="urn:microsoft.com/office/officeart/2005/8/layout/radial1"/>
    <dgm:cxn modelId="{E1AC3EFE-7E55-4E76-AF49-C29D6B0694DA}" type="presParOf" srcId="{0C848313-8CCB-43B3-AE14-59E2D861B531}" destId="{0B6569FC-F211-4A02-A15D-125956322869}" srcOrd="2" destOrd="0" presId="urn:microsoft.com/office/officeart/2005/8/layout/radial1"/>
    <dgm:cxn modelId="{F6751E96-CA80-4FDF-94E2-69EF83F6D345}" type="presParOf" srcId="{0C848313-8CCB-43B3-AE14-59E2D861B531}" destId="{4887977E-8700-48BC-8AC9-A7C837526786}" srcOrd="3" destOrd="0" presId="urn:microsoft.com/office/officeart/2005/8/layout/radial1"/>
    <dgm:cxn modelId="{D07CBDC7-E76F-44B7-BC5C-435C6E2E88DC}" type="presParOf" srcId="{4887977E-8700-48BC-8AC9-A7C837526786}" destId="{9901F6CC-AA61-4D76-AD91-9CA105099B45}" srcOrd="0" destOrd="0" presId="urn:microsoft.com/office/officeart/2005/8/layout/radial1"/>
    <dgm:cxn modelId="{11E4E766-F521-4DCD-B48A-B61E10310D00}" type="presParOf" srcId="{0C848313-8CCB-43B3-AE14-59E2D861B531}" destId="{740AD609-3EE1-4A19-82ED-ADAC9A4EC215}" srcOrd="4" destOrd="0" presId="urn:microsoft.com/office/officeart/2005/8/layout/radial1"/>
    <dgm:cxn modelId="{E9A82EE1-7ECE-4021-B301-FBF67633A56A}" type="presParOf" srcId="{0C848313-8CCB-43B3-AE14-59E2D861B531}" destId="{8563A0D4-E801-4A52-9C53-3E7F49F482D5}" srcOrd="5" destOrd="0" presId="urn:microsoft.com/office/officeart/2005/8/layout/radial1"/>
    <dgm:cxn modelId="{6CFB7B8F-83AD-4700-B00F-3B2A2C2CE371}" type="presParOf" srcId="{8563A0D4-E801-4A52-9C53-3E7F49F482D5}" destId="{CA8E305A-2897-44C1-A38B-129D2A6B5E99}" srcOrd="0" destOrd="0" presId="urn:microsoft.com/office/officeart/2005/8/layout/radial1"/>
    <dgm:cxn modelId="{55A51491-1AF9-4A2B-8BEA-DA4E4400AC38}" type="presParOf" srcId="{0C848313-8CCB-43B3-AE14-59E2D861B531}" destId="{DA361B47-D6EB-4C1B-9E2F-28704216F58E}" srcOrd="6" destOrd="0" presId="urn:microsoft.com/office/officeart/2005/8/layout/radial1"/>
    <dgm:cxn modelId="{D05672EF-54C0-4A4F-850B-D770BEF9D2F6}" type="presParOf" srcId="{0C848313-8CCB-43B3-AE14-59E2D861B531}" destId="{E786D2F3-8E13-4633-9B7D-6F589CFE32AD}" srcOrd="7" destOrd="0" presId="urn:microsoft.com/office/officeart/2005/8/layout/radial1"/>
    <dgm:cxn modelId="{086F7A91-8668-4642-A813-F7EB7A8791CA}" type="presParOf" srcId="{E786D2F3-8E13-4633-9B7D-6F589CFE32AD}" destId="{2FBC9BE1-7176-4C66-99B8-5BD4EC7A72D4}" srcOrd="0" destOrd="0" presId="urn:microsoft.com/office/officeart/2005/8/layout/radial1"/>
    <dgm:cxn modelId="{79DA4C61-3C81-4177-A3C3-E839F7ACD440}" type="presParOf" srcId="{0C848313-8CCB-43B3-AE14-59E2D861B531}" destId="{66217E48-9472-4DE4-B1F0-E1D4BE18CCF8}" srcOrd="8" destOrd="0" presId="urn:microsoft.com/office/officeart/2005/8/layout/radial1"/>
    <dgm:cxn modelId="{DA11C8EB-F80D-4ADD-9F76-95624E14D5E9}" type="presParOf" srcId="{0C848313-8CCB-43B3-AE14-59E2D861B531}" destId="{AB6C55B9-D133-4DFA-A7BC-CE9AC43F9F88}" srcOrd="9" destOrd="0" presId="urn:microsoft.com/office/officeart/2005/8/layout/radial1"/>
    <dgm:cxn modelId="{D2F9F3AA-0503-485F-A9CC-6884645674CC}" type="presParOf" srcId="{AB6C55B9-D133-4DFA-A7BC-CE9AC43F9F88}" destId="{B6A62C30-AC06-479B-9D9A-AB2AE8745BFF}" srcOrd="0" destOrd="0" presId="urn:microsoft.com/office/officeart/2005/8/layout/radial1"/>
    <dgm:cxn modelId="{C27CEBEC-783B-4D7E-88E9-4DA63B4C91C7}" type="presParOf" srcId="{0C848313-8CCB-43B3-AE14-59E2D861B531}" destId="{8A994657-38E2-4E5F-ADED-999BEE69CFA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CD9C5-9A78-4FF2-A0D9-0A6D213D9232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280176-5F57-4352-BC4C-A1BB97E1BC23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疑似生組蒐集佐證資料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</dgm:t>
    </dgm:pt>
    <dgm:pt modelId="{02557369-1D6D-47A9-BB25-7819D61073A7}" type="parTrans" cxnId="{667E3816-C4E7-4CB9-B1A9-FE8109A4917F}">
      <dgm:prSet/>
      <dgm:spPr/>
      <dgm:t>
        <a:bodyPr/>
        <a:lstStyle/>
        <a:p>
          <a:endParaRPr lang="zh-TW" altLang="en-US"/>
        </a:p>
      </dgm:t>
    </dgm:pt>
    <dgm:pt modelId="{3F6ACDD1-0CDF-4E2B-874B-2281EA7F744D}" type="sibTrans" cxnId="{667E3816-C4E7-4CB9-B1A9-FE8109A4917F}">
      <dgm:prSet/>
      <dgm:spPr/>
      <dgm:t>
        <a:bodyPr/>
        <a:lstStyle/>
        <a:p>
          <a:endParaRPr lang="zh-TW" altLang="en-US"/>
        </a:p>
      </dgm:t>
    </dgm:pt>
    <dgm:pt modelId="{04069598-FFC6-4931-9B0A-B0D19CE06EA5}">
      <dgm:prSet phldrT="[文字]" custT="1"/>
      <dgm:spPr/>
      <dgm:t>
        <a:bodyPr/>
        <a:lstStyle/>
        <a:p>
          <a:r>
            <a:rPr lang="zh-TW" altLang="en-US" sz="1400" b="1" dirty="0" smtClean="0">
              <a:latin typeface="標楷體" pitchFamily="65" charset="-120"/>
              <a:ea typeface="標楷體" pitchFamily="65" charset="-120"/>
            </a:rPr>
            <a:t>學習評量調整</a:t>
          </a:r>
          <a:endParaRPr lang="en-US" altLang="zh-TW" sz="1400" b="1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11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dirty="0" smtClean="0">
              <a:latin typeface="標楷體" pitchFamily="65" charset="-120"/>
              <a:ea typeface="標楷體" pitchFamily="65" charset="-120"/>
            </a:rPr>
            <a:t>適合學生學習評量</a:t>
          </a:r>
          <a:r>
            <a:rPr lang="en-US" altLang="zh-TW" sz="11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dirty="0">
            <a:latin typeface="標楷體" pitchFamily="65" charset="-120"/>
            <a:ea typeface="標楷體" pitchFamily="65" charset="-120"/>
          </a:endParaRPr>
        </a:p>
      </dgm:t>
    </dgm:pt>
    <dgm:pt modelId="{0B6A0001-D2CA-4A06-A788-BBA03DAA6795}" type="parTrans" cxnId="{EA6BBDF5-6A37-46A1-BF75-21A59BD108C4}">
      <dgm:prSet/>
      <dgm:spPr/>
      <dgm:t>
        <a:bodyPr/>
        <a:lstStyle/>
        <a:p>
          <a:endParaRPr lang="zh-TW" altLang="en-US"/>
        </a:p>
      </dgm:t>
    </dgm:pt>
    <dgm:pt modelId="{338CD922-788A-4F31-81BF-C56938F43C57}" type="sibTrans" cxnId="{EA6BBDF5-6A37-46A1-BF75-21A59BD108C4}">
      <dgm:prSet/>
      <dgm:spPr/>
      <dgm:t>
        <a:bodyPr/>
        <a:lstStyle/>
        <a:p>
          <a:endParaRPr lang="zh-TW" altLang="en-US"/>
        </a:p>
      </dgm:t>
    </dgm:pt>
    <dgm:pt modelId="{40C8E8AE-C9EB-449E-8170-31DD0C78397E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諮詢東區提供心評鑑定種子教師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B33BC67-443C-4669-850B-666283D5D9C5}" type="parTrans" cxnId="{65B50123-D505-45A6-8548-99613CFD6BF8}">
      <dgm:prSet/>
      <dgm:spPr/>
      <dgm:t>
        <a:bodyPr/>
        <a:lstStyle/>
        <a:p>
          <a:endParaRPr lang="zh-TW" altLang="en-US"/>
        </a:p>
      </dgm:t>
    </dgm:pt>
    <dgm:pt modelId="{284A8370-1271-4792-9B1E-39CB3FA20243}" type="sibTrans" cxnId="{65B50123-D505-45A6-8548-99613CFD6BF8}">
      <dgm:prSet/>
      <dgm:spPr/>
      <dgm:t>
        <a:bodyPr/>
        <a:lstStyle/>
        <a:p>
          <a:endParaRPr lang="zh-TW" altLang="en-US"/>
        </a:p>
      </dgm:t>
    </dgm:pt>
    <dgm:pt modelId="{FDDAFA9D-3EF3-4FE2-AC23-91BB9C3A3175}">
      <dgm:prSet phldrT="[文字]" custT="1"/>
      <dgm:spPr/>
      <dgm:t>
        <a:bodyPr/>
        <a:lstStyle/>
        <a:p>
          <a:r>
            <a:rPr lang="zh-TW" altLang="en-US" sz="1200" b="1" smtClean="0">
              <a:latin typeface="標楷體" pitchFamily="65" charset="-120"/>
              <a:ea typeface="標楷體" pitchFamily="65" charset="-120"/>
            </a:rPr>
            <a:t>學習歷程</a:t>
          </a:r>
          <a:endParaRPr lang="en-US" altLang="zh-TW" sz="1200" b="1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200" b="1" smtClean="0">
              <a:latin typeface="標楷體" pitchFamily="65" charset="-120"/>
              <a:ea typeface="標楷體" pitchFamily="65" charset="-120"/>
            </a:rPr>
            <a:t>調整</a:t>
          </a:r>
          <a:r>
            <a:rPr lang="en-US" altLang="zh-TW" sz="1200" b="1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smtClean="0">
              <a:latin typeface="標楷體" pitchFamily="65" charset="-120"/>
              <a:ea typeface="標楷體" pitchFamily="65" charset="-120"/>
            </a:rPr>
            <a:t>適合學生學習管道、教材、教學步驟</a:t>
          </a:r>
          <a:r>
            <a:rPr lang="en-US" altLang="zh-TW" sz="1200" b="1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200" b="1" dirty="0">
            <a:latin typeface="標楷體" pitchFamily="65" charset="-120"/>
            <a:ea typeface="標楷體" pitchFamily="65" charset="-120"/>
          </a:endParaRPr>
        </a:p>
      </dgm:t>
    </dgm:pt>
    <dgm:pt modelId="{00CC7926-FA62-4690-86FF-8A5BDABE94EC}" type="parTrans" cxnId="{A0837A4C-217F-40F2-AA65-A4184E425E27}">
      <dgm:prSet/>
      <dgm:spPr/>
      <dgm:t>
        <a:bodyPr/>
        <a:lstStyle/>
        <a:p>
          <a:endParaRPr lang="zh-TW" altLang="en-US"/>
        </a:p>
      </dgm:t>
    </dgm:pt>
    <dgm:pt modelId="{F7503646-318F-4F79-BB11-AA396CD9E5AC}" type="sibTrans" cxnId="{A0837A4C-217F-40F2-AA65-A4184E425E27}">
      <dgm:prSet/>
      <dgm:spPr/>
      <dgm:t>
        <a:bodyPr/>
        <a:lstStyle/>
        <a:p>
          <a:endParaRPr lang="zh-TW" altLang="en-US"/>
        </a:p>
      </dgm:t>
    </dgm:pt>
    <dgm:pt modelId="{9020661F-A331-41DC-95CB-5A468C9EABE1}">
      <dgm:prSet phldrT="[文字]" custT="1"/>
      <dgm:spPr/>
      <dgm:t>
        <a:bodyPr/>
        <a:lstStyle/>
        <a:p>
          <a:endParaRPr lang="en-US" altLang="zh-TW" sz="14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100" b="1" dirty="0" smtClean="0">
              <a:latin typeface="標楷體" pitchFamily="65" charset="-120"/>
              <a:ea typeface="標楷體" pitchFamily="65" charset="-120"/>
            </a:rPr>
            <a:t>學習環境</a:t>
          </a:r>
          <a:endParaRPr lang="en-US" altLang="zh-TW" sz="11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100" b="1" dirty="0" smtClean="0">
              <a:latin typeface="標楷體" pitchFamily="65" charset="-120"/>
              <a:ea typeface="標楷體" pitchFamily="65" charset="-120"/>
            </a:rPr>
            <a:t>調整</a:t>
          </a:r>
          <a:endParaRPr lang="en-US" altLang="zh-TW" sz="1100" b="1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1100" b="1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dirty="0" smtClean="0">
              <a:latin typeface="標楷體" pitchFamily="65" charset="-120"/>
              <a:ea typeface="標楷體" pitchFamily="65" charset="-120"/>
            </a:rPr>
            <a:t>物理、心理、社會等環境等</a:t>
          </a:r>
          <a:r>
            <a:rPr lang="en-US" altLang="zh-TW" sz="1200" b="1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dirty="0">
            <a:latin typeface="標楷體" pitchFamily="65" charset="-120"/>
            <a:ea typeface="標楷體" pitchFamily="65" charset="-120"/>
          </a:endParaRPr>
        </a:p>
      </dgm:t>
    </dgm:pt>
    <dgm:pt modelId="{E7FC59FA-0E00-4640-8EE3-440FBE6DF964}" type="parTrans" cxnId="{A6134C6E-C77B-47D7-800C-4789376270F7}">
      <dgm:prSet/>
      <dgm:spPr/>
      <dgm:t>
        <a:bodyPr/>
        <a:lstStyle/>
        <a:p>
          <a:endParaRPr lang="zh-TW" altLang="en-US"/>
        </a:p>
      </dgm:t>
    </dgm:pt>
    <dgm:pt modelId="{89F60915-5375-4919-84FC-2266113E5A7B}" type="sibTrans" cxnId="{A6134C6E-C77B-47D7-800C-4789376270F7}">
      <dgm:prSet/>
      <dgm:spPr/>
      <dgm:t>
        <a:bodyPr/>
        <a:lstStyle/>
        <a:p>
          <a:endParaRPr lang="zh-TW" altLang="en-US"/>
        </a:p>
      </dgm:t>
    </dgm:pt>
    <dgm:pt modelId="{D854D758-A406-4612-A99B-13C384B4FB56}">
      <dgm:prSet custT="1"/>
      <dgm:spPr/>
      <dgm:t>
        <a:bodyPr/>
        <a:lstStyle/>
        <a:p>
          <a:r>
            <a:rPr lang="zh-TW" altLang="en-US" sz="1100" b="1" dirty="0" smtClean="0">
              <a:latin typeface="標楷體" pitchFamily="65" charset="-120"/>
              <a:ea typeface="標楷體" pitchFamily="65" charset="-120"/>
            </a:rPr>
            <a:t>評量紀錄</a:t>
          </a:r>
          <a:r>
            <a:rPr lang="en-US" altLang="zh-TW" sz="1100" b="1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100" b="1" dirty="0" smtClean="0">
              <a:latin typeface="標楷體" pitchFamily="65" charset="-120"/>
              <a:ea typeface="標楷體" pitchFamily="65" charset="-120"/>
            </a:rPr>
            <a:t>依據學生障礙實施必要測驗</a:t>
          </a:r>
          <a:endParaRPr lang="zh-TW" altLang="en-US" sz="1100" b="1" dirty="0">
            <a:latin typeface="標楷體" pitchFamily="65" charset="-120"/>
            <a:ea typeface="標楷體" pitchFamily="65" charset="-120"/>
          </a:endParaRPr>
        </a:p>
      </dgm:t>
    </dgm:pt>
    <dgm:pt modelId="{19E3176A-D3C9-4051-A636-0BD6579B8580}" type="parTrans" cxnId="{8CBFF8AA-C7F9-4EE2-BE22-B942773EE5AB}">
      <dgm:prSet/>
      <dgm:spPr/>
      <dgm:t>
        <a:bodyPr/>
        <a:lstStyle/>
        <a:p>
          <a:endParaRPr lang="zh-TW" altLang="en-US"/>
        </a:p>
      </dgm:t>
    </dgm:pt>
    <dgm:pt modelId="{2DB35BE5-2F67-4400-8771-B7E44A84D44B}" type="sibTrans" cxnId="{8CBFF8AA-C7F9-4EE2-BE22-B942773EE5AB}">
      <dgm:prSet/>
      <dgm:spPr/>
      <dgm:t>
        <a:bodyPr/>
        <a:lstStyle/>
        <a:p>
          <a:endParaRPr lang="zh-TW" altLang="en-US"/>
        </a:p>
      </dgm:t>
    </dgm:pt>
    <dgm:pt modelId="{0C848313-8CCB-43B3-AE14-59E2D861B531}" type="pres">
      <dgm:prSet presAssocID="{D79CD9C5-9A78-4FF2-A0D9-0A6D213D92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DDE09F-BEA6-4115-BFB8-D4F8829A6A2C}" type="pres">
      <dgm:prSet presAssocID="{D5280176-5F57-4352-BC4C-A1BB97E1BC23}" presName="centerShape" presStyleLbl="node0" presStyleIdx="0" presStyleCnt="1" custScaleX="114206" custLinFactNeighborX="-3376" custLinFactNeighborY="-1416"/>
      <dgm:spPr/>
      <dgm:t>
        <a:bodyPr/>
        <a:lstStyle/>
        <a:p>
          <a:endParaRPr lang="zh-TW" altLang="en-US"/>
        </a:p>
      </dgm:t>
    </dgm:pt>
    <dgm:pt modelId="{CCABDEE4-F5CF-4E58-A0C0-CCA053DEAFCD}" type="pres">
      <dgm:prSet presAssocID="{0B6A0001-D2CA-4A06-A788-BBA03DAA6795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D03F4298-606A-4D43-9E72-F7D15F162030}" type="pres">
      <dgm:prSet presAssocID="{0B6A0001-D2CA-4A06-A788-BBA03DAA6795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0B6569FC-F211-4A02-A15D-125956322869}" type="pres">
      <dgm:prSet presAssocID="{04069598-FFC6-4931-9B0A-B0D19CE06EA5}" presName="node" presStyleLbl="node1" presStyleIdx="0" presStyleCnt="5" custScaleX="117551" custScaleY="106383" custRadScaleRad="122020" custRadScaleInc="2229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87977E-8700-48BC-8AC9-A7C837526786}" type="pres">
      <dgm:prSet presAssocID="{9B33BC67-443C-4669-850B-666283D5D9C5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9901F6CC-AA61-4D76-AD91-9CA105099B45}" type="pres">
      <dgm:prSet presAssocID="{9B33BC67-443C-4669-850B-666283D5D9C5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740AD609-3EE1-4A19-82ED-ADAC9A4EC215}" type="pres">
      <dgm:prSet presAssocID="{40C8E8AE-C9EB-449E-8170-31DD0C78397E}" presName="node" presStyleLbl="node1" presStyleIdx="1" presStyleCnt="5" custScaleX="142841" custScaleY="99394" custRadScaleRad="93736" custRadScaleInc="-1801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63A0D4-E801-4A52-9C53-3E7F49F482D5}" type="pres">
      <dgm:prSet presAssocID="{00CC7926-FA62-4690-86FF-8A5BDABE94EC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CA8E305A-2897-44C1-A38B-129D2A6B5E99}" type="pres">
      <dgm:prSet presAssocID="{00CC7926-FA62-4690-86FF-8A5BDABE94EC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DA361B47-D6EB-4C1B-9E2F-28704216F58E}" type="pres">
      <dgm:prSet presAssocID="{FDDAFA9D-3EF3-4FE2-AC23-91BB9C3A3175}" presName="node" presStyleLbl="node1" presStyleIdx="2" presStyleCnt="5" custScaleX="161730" custScaleY="1558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86D2F3-8E13-4633-9B7D-6F589CFE32AD}" type="pres">
      <dgm:prSet presAssocID="{19E3176A-D3C9-4051-A636-0BD6579B8580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2FBC9BE1-7176-4C66-99B8-5BD4EC7A72D4}" type="pres">
      <dgm:prSet presAssocID="{19E3176A-D3C9-4051-A636-0BD6579B8580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66217E48-9472-4DE4-B1F0-E1D4BE18CCF8}" type="pres">
      <dgm:prSet presAssocID="{D854D758-A406-4612-A99B-13C384B4FB56}" presName="node" presStyleLbl="node1" presStyleIdx="3" presStyleCnt="5" custScaleX="119341" custScaleY="120022" custRadScaleRad="128888" custRadScaleInc="206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C55B9-D133-4DFA-A7BC-CE9AC43F9F88}" type="pres">
      <dgm:prSet presAssocID="{E7FC59FA-0E00-4640-8EE3-440FBE6DF964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B6A62C30-AC06-479B-9D9A-AB2AE8745BFF}" type="pres">
      <dgm:prSet presAssocID="{E7FC59FA-0E00-4640-8EE3-440FBE6DF96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8A994657-38E2-4E5F-ADED-999BEE69CFAE}" type="pres">
      <dgm:prSet presAssocID="{9020661F-A331-41DC-95CB-5A468C9EABE1}" presName="node" presStyleLbl="node1" presStyleIdx="4" presStyleCnt="5" custScaleX="121772" custScaleY="147771" custRadScaleRad="132013" custRadScaleInc="185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901686-E6A7-4DEC-8B91-24000AC402F6}" type="presOf" srcId="{9B33BC67-443C-4669-850B-666283D5D9C5}" destId="{9901F6CC-AA61-4D76-AD91-9CA105099B45}" srcOrd="1" destOrd="0" presId="urn:microsoft.com/office/officeart/2005/8/layout/radial1"/>
    <dgm:cxn modelId="{D4D6108E-03F9-441D-8CFD-5C1D66579B8F}" type="presOf" srcId="{FDDAFA9D-3EF3-4FE2-AC23-91BB9C3A3175}" destId="{DA361B47-D6EB-4C1B-9E2F-28704216F58E}" srcOrd="0" destOrd="0" presId="urn:microsoft.com/office/officeart/2005/8/layout/radial1"/>
    <dgm:cxn modelId="{26F149DD-029C-4943-ADA6-F14F511DDA71}" type="presOf" srcId="{D5280176-5F57-4352-BC4C-A1BB97E1BC23}" destId="{7DDDE09F-BEA6-4115-BFB8-D4F8829A6A2C}" srcOrd="0" destOrd="0" presId="urn:microsoft.com/office/officeart/2005/8/layout/radial1"/>
    <dgm:cxn modelId="{E256EE34-45BC-45F0-9EFE-11B2A33A3838}" type="presOf" srcId="{04069598-FFC6-4931-9B0A-B0D19CE06EA5}" destId="{0B6569FC-F211-4A02-A15D-125956322869}" srcOrd="0" destOrd="0" presId="urn:microsoft.com/office/officeart/2005/8/layout/radial1"/>
    <dgm:cxn modelId="{A7C83B8E-8501-4960-9FFE-C09400B9F04F}" type="presOf" srcId="{9020661F-A331-41DC-95CB-5A468C9EABE1}" destId="{8A994657-38E2-4E5F-ADED-999BEE69CFAE}" srcOrd="0" destOrd="0" presId="urn:microsoft.com/office/officeart/2005/8/layout/radial1"/>
    <dgm:cxn modelId="{22714FF1-6465-4BC2-9632-96EBBE63D252}" type="presOf" srcId="{E7FC59FA-0E00-4640-8EE3-440FBE6DF964}" destId="{AB6C55B9-D133-4DFA-A7BC-CE9AC43F9F88}" srcOrd="0" destOrd="0" presId="urn:microsoft.com/office/officeart/2005/8/layout/radial1"/>
    <dgm:cxn modelId="{8CBFF8AA-C7F9-4EE2-BE22-B942773EE5AB}" srcId="{D5280176-5F57-4352-BC4C-A1BB97E1BC23}" destId="{D854D758-A406-4612-A99B-13C384B4FB56}" srcOrd="3" destOrd="0" parTransId="{19E3176A-D3C9-4051-A636-0BD6579B8580}" sibTransId="{2DB35BE5-2F67-4400-8771-B7E44A84D44B}"/>
    <dgm:cxn modelId="{676CF878-5781-4060-9EA4-24F71A4C7998}" type="presOf" srcId="{40C8E8AE-C9EB-449E-8170-31DD0C78397E}" destId="{740AD609-3EE1-4A19-82ED-ADAC9A4EC215}" srcOrd="0" destOrd="0" presId="urn:microsoft.com/office/officeart/2005/8/layout/radial1"/>
    <dgm:cxn modelId="{508A2CE2-339D-4707-A1B7-73E1758B4AF2}" type="presOf" srcId="{19E3176A-D3C9-4051-A636-0BD6579B8580}" destId="{E786D2F3-8E13-4633-9B7D-6F589CFE32AD}" srcOrd="0" destOrd="0" presId="urn:microsoft.com/office/officeart/2005/8/layout/radial1"/>
    <dgm:cxn modelId="{A28871D4-9DDA-4BFC-A345-B7582C551717}" type="presOf" srcId="{0B6A0001-D2CA-4A06-A788-BBA03DAA6795}" destId="{D03F4298-606A-4D43-9E72-F7D15F162030}" srcOrd="1" destOrd="0" presId="urn:microsoft.com/office/officeart/2005/8/layout/radial1"/>
    <dgm:cxn modelId="{7FA811DA-F1CB-453E-AC70-FCE280BFE95C}" type="presOf" srcId="{00CC7926-FA62-4690-86FF-8A5BDABE94EC}" destId="{8563A0D4-E801-4A52-9C53-3E7F49F482D5}" srcOrd="0" destOrd="0" presId="urn:microsoft.com/office/officeart/2005/8/layout/radial1"/>
    <dgm:cxn modelId="{639660E1-D7AC-4232-BEEA-0B649FDD9391}" type="presOf" srcId="{9B33BC67-443C-4669-850B-666283D5D9C5}" destId="{4887977E-8700-48BC-8AC9-A7C837526786}" srcOrd="0" destOrd="0" presId="urn:microsoft.com/office/officeart/2005/8/layout/radial1"/>
    <dgm:cxn modelId="{EA6BBDF5-6A37-46A1-BF75-21A59BD108C4}" srcId="{D5280176-5F57-4352-BC4C-A1BB97E1BC23}" destId="{04069598-FFC6-4931-9B0A-B0D19CE06EA5}" srcOrd="0" destOrd="0" parTransId="{0B6A0001-D2CA-4A06-A788-BBA03DAA6795}" sibTransId="{338CD922-788A-4F31-81BF-C56938F43C57}"/>
    <dgm:cxn modelId="{F7679776-56B7-413E-8D0D-E01E11498CB1}" type="presOf" srcId="{0B6A0001-D2CA-4A06-A788-BBA03DAA6795}" destId="{CCABDEE4-F5CF-4E58-A0C0-CCA053DEAFCD}" srcOrd="0" destOrd="0" presId="urn:microsoft.com/office/officeart/2005/8/layout/radial1"/>
    <dgm:cxn modelId="{C7D2F02C-40F3-4E34-8BB3-2C59F321E6DD}" type="presOf" srcId="{D854D758-A406-4612-A99B-13C384B4FB56}" destId="{66217E48-9472-4DE4-B1F0-E1D4BE18CCF8}" srcOrd="0" destOrd="0" presId="urn:microsoft.com/office/officeart/2005/8/layout/radial1"/>
    <dgm:cxn modelId="{DF36167B-D066-4FBB-BD37-7942B1A5ECE1}" type="presOf" srcId="{E7FC59FA-0E00-4640-8EE3-440FBE6DF964}" destId="{B6A62C30-AC06-479B-9D9A-AB2AE8745BFF}" srcOrd="1" destOrd="0" presId="urn:microsoft.com/office/officeart/2005/8/layout/radial1"/>
    <dgm:cxn modelId="{A0837A4C-217F-40F2-AA65-A4184E425E27}" srcId="{D5280176-5F57-4352-BC4C-A1BB97E1BC23}" destId="{FDDAFA9D-3EF3-4FE2-AC23-91BB9C3A3175}" srcOrd="2" destOrd="0" parTransId="{00CC7926-FA62-4690-86FF-8A5BDABE94EC}" sibTransId="{F7503646-318F-4F79-BB11-AA396CD9E5AC}"/>
    <dgm:cxn modelId="{667E3816-C4E7-4CB9-B1A9-FE8109A4917F}" srcId="{D79CD9C5-9A78-4FF2-A0D9-0A6D213D9232}" destId="{D5280176-5F57-4352-BC4C-A1BB97E1BC23}" srcOrd="0" destOrd="0" parTransId="{02557369-1D6D-47A9-BB25-7819D61073A7}" sibTransId="{3F6ACDD1-0CDF-4E2B-874B-2281EA7F744D}"/>
    <dgm:cxn modelId="{0DA4271B-5AE5-4E3A-9B59-AF9B304CCED3}" type="presOf" srcId="{D79CD9C5-9A78-4FF2-A0D9-0A6D213D9232}" destId="{0C848313-8CCB-43B3-AE14-59E2D861B531}" srcOrd="0" destOrd="0" presId="urn:microsoft.com/office/officeart/2005/8/layout/radial1"/>
    <dgm:cxn modelId="{7C17B328-8520-4AEE-A06B-7B4E58699E7A}" type="presOf" srcId="{00CC7926-FA62-4690-86FF-8A5BDABE94EC}" destId="{CA8E305A-2897-44C1-A38B-129D2A6B5E99}" srcOrd="1" destOrd="0" presId="urn:microsoft.com/office/officeart/2005/8/layout/radial1"/>
    <dgm:cxn modelId="{2B5A3273-486E-42AE-A833-65D99B50EF17}" type="presOf" srcId="{19E3176A-D3C9-4051-A636-0BD6579B8580}" destId="{2FBC9BE1-7176-4C66-99B8-5BD4EC7A72D4}" srcOrd="1" destOrd="0" presId="urn:microsoft.com/office/officeart/2005/8/layout/radial1"/>
    <dgm:cxn modelId="{65B50123-D505-45A6-8548-99613CFD6BF8}" srcId="{D5280176-5F57-4352-BC4C-A1BB97E1BC23}" destId="{40C8E8AE-C9EB-449E-8170-31DD0C78397E}" srcOrd="1" destOrd="0" parTransId="{9B33BC67-443C-4669-850B-666283D5D9C5}" sibTransId="{284A8370-1271-4792-9B1E-39CB3FA20243}"/>
    <dgm:cxn modelId="{A6134C6E-C77B-47D7-800C-4789376270F7}" srcId="{D5280176-5F57-4352-BC4C-A1BB97E1BC23}" destId="{9020661F-A331-41DC-95CB-5A468C9EABE1}" srcOrd="4" destOrd="0" parTransId="{E7FC59FA-0E00-4640-8EE3-440FBE6DF964}" sibTransId="{89F60915-5375-4919-84FC-2266113E5A7B}"/>
    <dgm:cxn modelId="{2EA0C97C-722E-4F46-898C-FA8EAF430CBF}" type="presParOf" srcId="{0C848313-8CCB-43B3-AE14-59E2D861B531}" destId="{7DDDE09F-BEA6-4115-BFB8-D4F8829A6A2C}" srcOrd="0" destOrd="0" presId="urn:microsoft.com/office/officeart/2005/8/layout/radial1"/>
    <dgm:cxn modelId="{B383D97C-9377-4FDC-B3D6-6CB5153AF282}" type="presParOf" srcId="{0C848313-8CCB-43B3-AE14-59E2D861B531}" destId="{CCABDEE4-F5CF-4E58-A0C0-CCA053DEAFCD}" srcOrd="1" destOrd="0" presId="urn:microsoft.com/office/officeart/2005/8/layout/radial1"/>
    <dgm:cxn modelId="{20B69F68-B410-4A32-8226-42330907AF9A}" type="presParOf" srcId="{CCABDEE4-F5CF-4E58-A0C0-CCA053DEAFCD}" destId="{D03F4298-606A-4D43-9E72-F7D15F162030}" srcOrd="0" destOrd="0" presId="urn:microsoft.com/office/officeart/2005/8/layout/radial1"/>
    <dgm:cxn modelId="{9E73BDF9-48F3-49DB-A8FA-093FA863FBD0}" type="presParOf" srcId="{0C848313-8CCB-43B3-AE14-59E2D861B531}" destId="{0B6569FC-F211-4A02-A15D-125956322869}" srcOrd="2" destOrd="0" presId="urn:microsoft.com/office/officeart/2005/8/layout/radial1"/>
    <dgm:cxn modelId="{6C61AF42-89D4-4B2E-A776-D02542A9ECC1}" type="presParOf" srcId="{0C848313-8CCB-43B3-AE14-59E2D861B531}" destId="{4887977E-8700-48BC-8AC9-A7C837526786}" srcOrd="3" destOrd="0" presId="urn:microsoft.com/office/officeart/2005/8/layout/radial1"/>
    <dgm:cxn modelId="{3DE01DDF-538D-42A4-9E65-B1B3495FEEFB}" type="presParOf" srcId="{4887977E-8700-48BC-8AC9-A7C837526786}" destId="{9901F6CC-AA61-4D76-AD91-9CA105099B45}" srcOrd="0" destOrd="0" presId="urn:microsoft.com/office/officeart/2005/8/layout/radial1"/>
    <dgm:cxn modelId="{6AB5038A-27E5-46E6-A364-34906ADAA292}" type="presParOf" srcId="{0C848313-8CCB-43B3-AE14-59E2D861B531}" destId="{740AD609-3EE1-4A19-82ED-ADAC9A4EC215}" srcOrd="4" destOrd="0" presId="urn:microsoft.com/office/officeart/2005/8/layout/radial1"/>
    <dgm:cxn modelId="{2AEC024A-0CF6-42BD-AC50-752552811E51}" type="presParOf" srcId="{0C848313-8CCB-43B3-AE14-59E2D861B531}" destId="{8563A0D4-E801-4A52-9C53-3E7F49F482D5}" srcOrd="5" destOrd="0" presId="urn:microsoft.com/office/officeart/2005/8/layout/radial1"/>
    <dgm:cxn modelId="{21A567C8-D9D3-4E20-A383-20537DFA847D}" type="presParOf" srcId="{8563A0D4-E801-4A52-9C53-3E7F49F482D5}" destId="{CA8E305A-2897-44C1-A38B-129D2A6B5E99}" srcOrd="0" destOrd="0" presId="urn:microsoft.com/office/officeart/2005/8/layout/radial1"/>
    <dgm:cxn modelId="{9D95B756-8741-454E-B1DE-466ABF08E091}" type="presParOf" srcId="{0C848313-8CCB-43B3-AE14-59E2D861B531}" destId="{DA361B47-D6EB-4C1B-9E2F-28704216F58E}" srcOrd="6" destOrd="0" presId="urn:microsoft.com/office/officeart/2005/8/layout/radial1"/>
    <dgm:cxn modelId="{0563A968-F7F4-44A2-B384-707E54750F88}" type="presParOf" srcId="{0C848313-8CCB-43B3-AE14-59E2D861B531}" destId="{E786D2F3-8E13-4633-9B7D-6F589CFE32AD}" srcOrd="7" destOrd="0" presId="urn:microsoft.com/office/officeart/2005/8/layout/radial1"/>
    <dgm:cxn modelId="{8B1B6193-6BEC-4025-98C7-2890437B5458}" type="presParOf" srcId="{E786D2F3-8E13-4633-9B7D-6F589CFE32AD}" destId="{2FBC9BE1-7176-4C66-99B8-5BD4EC7A72D4}" srcOrd="0" destOrd="0" presId="urn:microsoft.com/office/officeart/2005/8/layout/radial1"/>
    <dgm:cxn modelId="{E81FD9DE-3CE8-4014-8B98-DDDCFAAD9DBA}" type="presParOf" srcId="{0C848313-8CCB-43B3-AE14-59E2D861B531}" destId="{66217E48-9472-4DE4-B1F0-E1D4BE18CCF8}" srcOrd="8" destOrd="0" presId="urn:microsoft.com/office/officeart/2005/8/layout/radial1"/>
    <dgm:cxn modelId="{98793651-E25E-4F69-A609-11610A49835A}" type="presParOf" srcId="{0C848313-8CCB-43B3-AE14-59E2D861B531}" destId="{AB6C55B9-D133-4DFA-A7BC-CE9AC43F9F88}" srcOrd="9" destOrd="0" presId="urn:microsoft.com/office/officeart/2005/8/layout/radial1"/>
    <dgm:cxn modelId="{05DFBC16-AA14-4659-B9DE-7530707EFA10}" type="presParOf" srcId="{AB6C55B9-D133-4DFA-A7BC-CE9AC43F9F88}" destId="{B6A62C30-AC06-479B-9D9A-AB2AE8745BFF}" srcOrd="0" destOrd="0" presId="urn:microsoft.com/office/officeart/2005/8/layout/radial1"/>
    <dgm:cxn modelId="{BC354287-5E5F-4609-9297-2BBBFE8F9A77}" type="presParOf" srcId="{0C848313-8CCB-43B3-AE14-59E2D861B531}" destId="{8A994657-38E2-4E5F-ADED-999BEE69CFA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4590-5DC0-405D-ADEA-65F4C10C2AD0}">
      <dsp:nvSpPr>
        <dsp:cNvPr id="0" name=""/>
        <dsp:cNvSpPr/>
      </dsp:nvSpPr>
      <dsp:spPr>
        <a:xfrm rot="5400000">
          <a:off x="185564" y="-157858"/>
          <a:ext cx="1098277" cy="141839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民國</a:t>
          </a:r>
          <a:r>
            <a:rPr lang="en-US" altLang="zh-TW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87</a:t>
          </a: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5506" y="2200"/>
        <a:ext cx="1418394" cy="1098277"/>
      </dsp:txXfrm>
    </dsp:sp>
    <dsp:sp modelId="{627F198F-9D1A-4078-8975-C3DD553A861B}">
      <dsp:nvSpPr>
        <dsp:cNvPr id="0" name=""/>
        <dsp:cNvSpPr/>
      </dsp:nvSpPr>
      <dsp:spPr>
        <a:xfrm rot="5400000">
          <a:off x="4004865" y="-2534744"/>
          <a:ext cx="714255" cy="5810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成立特教班、資源班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456571" y="48417"/>
        <a:ext cx="5775978" cy="644521"/>
      </dsp:txXfrm>
    </dsp:sp>
    <dsp:sp modelId="{BFE3ACFD-8C75-41BD-9442-602437158E7B}">
      <dsp:nvSpPr>
        <dsp:cNvPr id="0" name=""/>
        <dsp:cNvSpPr/>
      </dsp:nvSpPr>
      <dsp:spPr>
        <a:xfrm rot="5400000">
          <a:off x="271619" y="711951"/>
          <a:ext cx="1098277" cy="1590504"/>
        </a:xfrm>
        <a:prstGeom prst="chevr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民國</a:t>
          </a:r>
          <a:r>
            <a:rPr lang="en-US" altLang="zh-TW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91</a:t>
          </a: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5506" y="958064"/>
        <a:ext cx="1590504" cy="1098277"/>
      </dsp:txXfrm>
    </dsp:sp>
    <dsp:sp modelId="{76EB8CB8-E5C5-4209-839D-45F9820E289E}">
      <dsp:nvSpPr>
        <dsp:cNvPr id="0" name=""/>
        <dsp:cNvSpPr/>
      </dsp:nvSpPr>
      <dsp:spPr>
        <a:xfrm rot="5400000">
          <a:off x="4143600" y="-1672552"/>
          <a:ext cx="713880" cy="5943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增設視障資源班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528595" y="977302"/>
        <a:ext cx="5909042" cy="644182"/>
      </dsp:txXfrm>
    </dsp:sp>
    <dsp:sp modelId="{6541AA6A-C75F-4227-91A7-BC1D0ECCCB53}">
      <dsp:nvSpPr>
        <dsp:cNvPr id="0" name=""/>
        <dsp:cNvSpPr/>
      </dsp:nvSpPr>
      <dsp:spPr>
        <a:xfrm rot="5400000">
          <a:off x="233044" y="1645521"/>
          <a:ext cx="1098277" cy="1564365"/>
        </a:xfrm>
        <a:prstGeom prst="chevr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民國</a:t>
          </a:r>
          <a:r>
            <a:rPr lang="en-US" altLang="zh-TW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0" y="1878565"/>
        <a:ext cx="1564365" cy="1098277"/>
      </dsp:txXfrm>
    </dsp:sp>
    <dsp:sp modelId="{7499A231-F9A2-46BE-995A-28C874AA591F}">
      <dsp:nvSpPr>
        <dsp:cNvPr id="0" name=""/>
        <dsp:cNvSpPr/>
      </dsp:nvSpPr>
      <dsp:spPr>
        <a:xfrm rot="5400000">
          <a:off x="4253093" y="-773979"/>
          <a:ext cx="713880" cy="6018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資源班更名為學輔中心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600557" y="1913406"/>
        <a:ext cx="5984104" cy="644182"/>
      </dsp:txXfrm>
    </dsp:sp>
    <dsp:sp modelId="{4B41054B-3FBC-485E-B8CF-064DD14EAA9B}">
      <dsp:nvSpPr>
        <dsp:cNvPr id="0" name=""/>
        <dsp:cNvSpPr/>
      </dsp:nvSpPr>
      <dsp:spPr>
        <a:xfrm rot="5400000">
          <a:off x="207659" y="2900472"/>
          <a:ext cx="1098277" cy="1358720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目前</a:t>
          </a:r>
          <a:r>
            <a:rPr lang="en-US" altLang="zh-TW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107</a:t>
          </a:r>
          <a:r>
            <a:rPr lang="zh-TW" altLang="en-US" sz="2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endParaRPr lang="zh-TW" altLang="en-US" sz="2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77438" y="3030693"/>
        <a:ext cx="1358720" cy="1098277"/>
      </dsp:txXfrm>
    </dsp:sp>
    <dsp:sp modelId="{455BC7B2-F846-44F8-B743-E77DDBBD0B64}">
      <dsp:nvSpPr>
        <dsp:cNvPr id="0" name=""/>
        <dsp:cNvSpPr/>
      </dsp:nvSpPr>
      <dsp:spPr>
        <a:xfrm rot="5400000">
          <a:off x="4280679" y="-5273"/>
          <a:ext cx="1035611" cy="6675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集中式特教</a:t>
          </a:r>
          <a:r>
            <a:rPr lang="en-US" altLang="zh-TW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班、學輔中心</a:t>
          </a:r>
          <a:r>
            <a:rPr lang="en-US" altLang="zh-TW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資源班</a:t>
          </a:r>
          <a:r>
            <a:rPr lang="en-US" altLang="zh-TW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)1</a:t>
          </a:r>
          <a:r>
            <a:rPr lang="zh-TW" altLang="en-US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班、         視障</a:t>
          </a:r>
          <a:r>
            <a:rPr lang="en-US" altLang="zh-TW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班，共</a:t>
          </a:r>
          <a:r>
            <a:rPr lang="en-US" altLang="zh-TW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4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種班別</a:t>
          </a:r>
          <a:endParaRPr lang="zh-TW" altLang="en-US" sz="2400" b="1" u="none" kern="1200" dirty="0"/>
        </a:p>
      </dsp:txBody>
      <dsp:txXfrm rot="-5400000">
        <a:off x="1460743" y="2865217"/>
        <a:ext cx="6624930" cy="934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B2EDB-9A5F-468C-A1B8-4CD062DE3E5B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向度一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351811"/>
        <a:ext cx="699225" cy="299669"/>
      </dsp:txXfrm>
    </dsp:sp>
    <dsp:sp modelId="{01054793-CDA6-4618-9997-6CA0C4E76F16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kern="1200" dirty="0" smtClean="0">
              <a:latin typeface="標楷體" pitchFamily="65" charset="-120"/>
              <a:ea typeface="標楷體" pitchFamily="65" charset="-120"/>
            </a:rPr>
            <a:t>校園特殊教育團隊運作</a:t>
          </a:r>
          <a:endParaRPr lang="zh-TW" altLang="en-US" sz="35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99226" y="33894"/>
        <a:ext cx="7498679" cy="585891"/>
      </dsp:txXfrm>
    </dsp:sp>
    <dsp:sp modelId="{8578752B-45CB-4B43-BEB8-67877A18CEE0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向度二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1232479"/>
        <a:ext cx="699225" cy="299669"/>
      </dsp:txXfrm>
    </dsp:sp>
    <dsp:sp modelId="{CD5805B3-BC9D-408F-9A7E-29EAE28A66DD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kern="1200" dirty="0" smtClean="0">
              <a:latin typeface="標楷體" pitchFamily="65" charset="-120"/>
              <a:ea typeface="標楷體" pitchFamily="65" charset="-120"/>
            </a:rPr>
            <a:t>診斷與安置</a:t>
          </a:r>
          <a:endParaRPr lang="zh-TW" altLang="en-US" sz="35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99226" y="914562"/>
        <a:ext cx="7498679" cy="585891"/>
      </dsp:txXfrm>
    </dsp:sp>
    <dsp:sp modelId="{B6D7959F-BF2F-45CC-A27B-9680A5D6A19D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向度三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2113147"/>
        <a:ext cx="699225" cy="299669"/>
      </dsp:txXfrm>
    </dsp:sp>
    <dsp:sp modelId="{EC27AFD8-E339-4A7A-ABFF-9796760BD4FB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kern="1200" dirty="0" smtClean="0">
              <a:latin typeface="標楷體" pitchFamily="65" charset="-120"/>
              <a:ea typeface="標楷體" pitchFamily="65" charset="-120"/>
            </a:rPr>
            <a:t>執行與管理</a:t>
          </a:r>
          <a:endParaRPr lang="zh-TW" altLang="en-US" sz="35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99226" y="1795229"/>
        <a:ext cx="7498679" cy="585891"/>
      </dsp:txXfrm>
    </dsp:sp>
    <dsp:sp modelId="{80F8C5E0-1A73-4877-9446-508B1F1970F9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向度四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2993815"/>
        <a:ext cx="699225" cy="299669"/>
      </dsp:txXfrm>
    </dsp:sp>
    <dsp:sp modelId="{B73B726D-58AA-4DBF-BCF4-DBAC5332636F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kern="1200" dirty="0" smtClean="0">
              <a:latin typeface="標楷體" pitchFamily="65" charset="-120"/>
              <a:ea typeface="標楷體" pitchFamily="65" charset="-120"/>
            </a:rPr>
            <a:t>課程與教學</a:t>
          </a:r>
          <a:endParaRPr lang="zh-TW" altLang="en-US" sz="35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99226" y="2675897"/>
        <a:ext cx="7498679" cy="585891"/>
      </dsp:txXfrm>
    </dsp:sp>
    <dsp:sp modelId="{4D7129EA-E3A6-460A-A4ED-9EB735F68302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標楷體" pitchFamily="65" charset="-120"/>
              <a:ea typeface="標楷體" pitchFamily="65" charset="-120"/>
            </a:rPr>
            <a:t>向度五</a:t>
          </a:r>
          <a:endParaRPr lang="zh-TW" altLang="en-US" sz="17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1" y="3874483"/>
        <a:ext cx="699225" cy="299669"/>
      </dsp:txXfrm>
    </dsp:sp>
    <dsp:sp modelId="{08095521-60BF-46C8-AF95-288F099E1EE8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kern="1200" dirty="0" smtClean="0">
              <a:latin typeface="標楷體" pitchFamily="65" charset="-120"/>
              <a:ea typeface="標楷體" pitchFamily="65" charset="-120"/>
            </a:rPr>
            <a:t>輔導與轉銜</a:t>
          </a:r>
          <a:endParaRPr lang="zh-TW" altLang="en-US" sz="350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99226" y="3556565"/>
        <a:ext cx="7498679" cy="585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E09F-BEA6-4115-BFB8-D4F8829A6A2C}">
      <dsp:nvSpPr>
        <dsp:cNvPr id="0" name=""/>
        <dsp:cNvSpPr/>
      </dsp:nvSpPr>
      <dsp:spPr>
        <a:xfrm>
          <a:off x="1544673" y="1081931"/>
          <a:ext cx="1069539" cy="936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smtClean="0">
              <a:latin typeface="標楷體" pitchFamily="65" charset="-120"/>
              <a:ea typeface="標楷體" pitchFamily="65" charset="-120"/>
            </a:rPr>
            <a:t>疑似生</a:t>
          </a:r>
          <a:endParaRPr lang="en-US" altLang="zh-TW" sz="1200" b="1" kern="1200" smtClean="0">
            <a:latin typeface="標楷體" pitchFamily="65" charset="-120"/>
            <a:ea typeface="標楷體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smtClean="0">
              <a:latin typeface="標楷體" pitchFamily="65" charset="-120"/>
              <a:ea typeface="標楷體" pitchFamily="65" charset="-120"/>
            </a:rPr>
            <a:t>介入計畫策略</a:t>
          </a:r>
          <a:endParaRPr lang="zh-TW" altLang="en-US" sz="1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01303" y="1219078"/>
        <a:ext cx="756279" cy="662206"/>
      </dsp:txXfrm>
    </dsp:sp>
    <dsp:sp modelId="{CCABDEE4-F5CF-4E58-A0C0-CCA053DEAFCD}">
      <dsp:nvSpPr>
        <dsp:cNvPr id="0" name=""/>
        <dsp:cNvSpPr/>
      </dsp:nvSpPr>
      <dsp:spPr>
        <a:xfrm rot="21120978">
          <a:off x="2605147" y="1422822"/>
          <a:ext cx="481850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481850" y="1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34026" y="1430614"/>
        <a:ext cx="24092" cy="24092"/>
      </dsp:txXfrm>
    </dsp:sp>
    <dsp:sp modelId="{0B6569FC-F211-4A02-A15D-125956322869}">
      <dsp:nvSpPr>
        <dsp:cNvPr id="0" name=""/>
        <dsp:cNvSpPr/>
      </dsp:nvSpPr>
      <dsp:spPr>
        <a:xfrm>
          <a:off x="3078169" y="834771"/>
          <a:ext cx="1100865" cy="996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smtClean="0">
              <a:latin typeface="標楷體" pitchFamily="65" charset="-120"/>
              <a:ea typeface="標楷體" pitchFamily="65" charset="-120"/>
            </a:rPr>
            <a:t>學習評量調整</a:t>
          </a:r>
          <a:endParaRPr lang="en-US" altLang="zh-TW" sz="1400" b="1" kern="120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kern="120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適合學生學習評量</a:t>
          </a:r>
          <a:r>
            <a:rPr lang="en-US" altLang="zh-TW" sz="1100" b="1" kern="120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239387" y="980672"/>
        <a:ext cx="778429" cy="704475"/>
      </dsp:txXfrm>
    </dsp:sp>
    <dsp:sp modelId="{4887977E-8700-48BC-8AC9-A7C837526786}">
      <dsp:nvSpPr>
        <dsp:cNvPr id="0" name=""/>
        <dsp:cNvSpPr/>
      </dsp:nvSpPr>
      <dsp:spPr>
        <a:xfrm rot="16774530">
          <a:off x="2090246" y="987465"/>
          <a:ext cx="161557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161557" y="1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66986" y="1003265"/>
        <a:ext cx="8077" cy="8077"/>
      </dsp:txXfrm>
    </dsp:sp>
    <dsp:sp modelId="{740AD609-3EE1-4A19-82ED-ADAC9A4EC215}">
      <dsp:nvSpPr>
        <dsp:cNvPr id="0" name=""/>
        <dsp:cNvSpPr/>
      </dsp:nvSpPr>
      <dsp:spPr>
        <a:xfrm>
          <a:off x="1593587" y="0"/>
          <a:ext cx="1337706" cy="930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協助醫療諮詢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醫師、社工師、諮詢</a:t>
          </a:r>
          <a:endParaRPr lang="zh-TW" altLang="en-US" sz="1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89490" y="136316"/>
        <a:ext cx="945900" cy="658193"/>
      </dsp:txXfrm>
    </dsp:sp>
    <dsp:sp modelId="{8563A0D4-E801-4A52-9C53-3E7F49F482D5}">
      <dsp:nvSpPr>
        <dsp:cNvPr id="0" name=""/>
        <dsp:cNvSpPr/>
      </dsp:nvSpPr>
      <dsp:spPr>
        <a:xfrm rot="3117182">
          <a:off x="2358375" y="1964546"/>
          <a:ext cx="121758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121758" y="1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16210" y="1981341"/>
        <a:ext cx="6087" cy="6087"/>
      </dsp:txXfrm>
    </dsp:sp>
    <dsp:sp modelId="{DA361B47-D6EB-4C1B-9E2F-28704216F58E}">
      <dsp:nvSpPr>
        <dsp:cNvPr id="0" name=""/>
        <dsp:cNvSpPr/>
      </dsp:nvSpPr>
      <dsp:spPr>
        <a:xfrm>
          <a:off x="2252857" y="1841488"/>
          <a:ext cx="1251707" cy="1459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學習歷程</a:t>
          </a:r>
          <a:endParaRPr lang="en-US" altLang="zh-TW" sz="12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調整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適合學生學習管道、教材、教學步驟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436165" y="2055295"/>
        <a:ext cx="885091" cy="1032352"/>
      </dsp:txXfrm>
    </dsp:sp>
    <dsp:sp modelId="{E786D2F3-8E13-4633-9B7D-6F589CFE32AD}">
      <dsp:nvSpPr>
        <dsp:cNvPr id="0" name=""/>
        <dsp:cNvSpPr/>
      </dsp:nvSpPr>
      <dsp:spPr>
        <a:xfrm rot="8003846">
          <a:off x="1362327" y="2052988"/>
          <a:ext cx="445836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445836" y="1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574099" y="2061681"/>
        <a:ext cx="22291" cy="22291"/>
      </dsp:txXfrm>
    </dsp:sp>
    <dsp:sp modelId="{66217E48-9472-4DE4-B1F0-E1D4BE18CCF8}">
      <dsp:nvSpPr>
        <dsp:cNvPr id="0" name=""/>
        <dsp:cNvSpPr/>
      </dsp:nvSpPr>
      <dsp:spPr>
        <a:xfrm>
          <a:off x="612515" y="2044344"/>
          <a:ext cx="936500" cy="1124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評量紀錄</a:t>
          </a:r>
          <a:r>
            <a:rPr lang="en-US" altLang="zh-TW" sz="1100" b="1" kern="120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依據學生障礙實施必要測驗</a:t>
          </a:r>
          <a:endParaRPr lang="zh-TW" altLang="en-US" sz="1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749662" y="2208951"/>
        <a:ext cx="662206" cy="794792"/>
      </dsp:txXfrm>
    </dsp:sp>
    <dsp:sp modelId="{AB6C55B9-D133-4DFA-A7BC-CE9AC43F9F88}">
      <dsp:nvSpPr>
        <dsp:cNvPr id="0" name=""/>
        <dsp:cNvSpPr/>
      </dsp:nvSpPr>
      <dsp:spPr>
        <a:xfrm rot="11497290">
          <a:off x="1471412" y="1414377"/>
          <a:ext cx="88334" cy="39677"/>
        </a:xfrm>
        <a:custGeom>
          <a:avLst/>
          <a:gdLst/>
          <a:ahLst/>
          <a:cxnLst/>
          <a:rect l="0" t="0" r="0" b="0"/>
          <a:pathLst>
            <a:path>
              <a:moveTo>
                <a:pt x="0" y="19838"/>
              </a:moveTo>
              <a:lnTo>
                <a:pt x="88334" y="1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513370" y="1432007"/>
        <a:ext cx="4416" cy="4416"/>
      </dsp:txXfrm>
    </dsp:sp>
    <dsp:sp modelId="{8A994657-38E2-4E5F-ADED-999BEE69CFAE}">
      <dsp:nvSpPr>
        <dsp:cNvPr id="0" name=""/>
        <dsp:cNvSpPr/>
      </dsp:nvSpPr>
      <dsp:spPr>
        <a:xfrm>
          <a:off x="0" y="540940"/>
          <a:ext cx="1487949" cy="1469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標楷體" pitchFamily="65" charset="-120"/>
              <a:ea typeface="標楷體" pitchFamily="65" charset="-120"/>
            </a:rPr>
            <a:t>學習環境</a:t>
          </a:r>
          <a:endParaRPr lang="en-US" altLang="zh-TW" sz="14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標楷體" pitchFamily="65" charset="-120"/>
              <a:ea typeface="標楷體" pitchFamily="65" charset="-120"/>
            </a:rPr>
            <a:t>調整</a:t>
          </a:r>
          <a:endParaRPr lang="en-US" altLang="zh-TW" sz="14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物理、心理、社會等環境等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17905" y="756095"/>
        <a:ext cx="1052139" cy="1038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E09F-BEA6-4115-BFB8-D4F8829A6A2C}">
      <dsp:nvSpPr>
        <dsp:cNvPr id="0" name=""/>
        <dsp:cNvSpPr/>
      </dsp:nvSpPr>
      <dsp:spPr>
        <a:xfrm>
          <a:off x="1584180" y="1008117"/>
          <a:ext cx="996669" cy="8726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疑似生</a:t>
          </a:r>
          <a:endParaRPr lang="en-US" altLang="zh-TW" sz="1100" b="1" kern="1200" smtClean="0">
            <a:latin typeface="標楷體" pitchFamily="65" charset="-120"/>
            <a:ea typeface="標楷體" pitchFamily="65" charset="-12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介入計畫策略</a:t>
          </a:r>
          <a:endParaRPr lang="zh-TW" altLang="en-US" sz="1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30139" y="1135920"/>
        <a:ext cx="704751" cy="617088"/>
      </dsp:txXfrm>
    </dsp:sp>
    <dsp:sp modelId="{CCABDEE4-F5CF-4E58-A0C0-CCA053DEAFCD}">
      <dsp:nvSpPr>
        <dsp:cNvPr id="0" name=""/>
        <dsp:cNvSpPr/>
      </dsp:nvSpPr>
      <dsp:spPr>
        <a:xfrm rot="21120978">
          <a:off x="2572404" y="1325810"/>
          <a:ext cx="448635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48635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85505" y="1333081"/>
        <a:ext cx="22431" cy="22431"/>
      </dsp:txXfrm>
    </dsp:sp>
    <dsp:sp modelId="{0B6569FC-F211-4A02-A15D-125956322869}">
      <dsp:nvSpPr>
        <dsp:cNvPr id="0" name=""/>
        <dsp:cNvSpPr/>
      </dsp:nvSpPr>
      <dsp:spPr>
        <a:xfrm>
          <a:off x="3012814" y="777851"/>
          <a:ext cx="1025861" cy="9283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smtClean="0">
              <a:latin typeface="標楷體" pitchFamily="65" charset="-120"/>
              <a:ea typeface="標楷體" pitchFamily="65" charset="-120"/>
            </a:rPr>
            <a:t>學習評量調整</a:t>
          </a:r>
          <a:endParaRPr lang="en-US" altLang="zh-TW" sz="1400" b="1" kern="120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kern="120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適合學生學習評量</a:t>
          </a:r>
          <a:r>
            <a:rPr lang="en-US" altLang="zh-TW" sz="1100" b="1" kern="120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163048" y="913812"/>
        <a:ext cx="725393" cy="656476"/>
      </dsp:txXfrm>
    </dsp:sp>
    <dsp:sp modelId="{4887977E-8700-48BC-8AC9-A7C837526786}">
      <dsp:nvSpPr>
        <dsp:cNvPr id="0" name=""/>
        <dsp:cNvSpPr/>
      </dsp:nvSpPr>
      <dsp:spPr>
        <a:xfrm rot="16774437">
          <a:off x="2092613" y="920138"/>
          <a:ext cx="150443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50443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64074" y="934864"/>
        <a:ext cx="7522" cy="7522"/>
      </dsp:txXfrm>
    </dsp:sp>
    <dsp:sp modelId="{740AD609-3EE1-4A19-82ED-ADAC9A4EC215}">
      <dsp:nvSpPr>
        <dsp:cNvPr id="0" name=""/>
        <dsp:cNvSpPr/>
      </dsp:nvSpPr>
      <dsp:spPr>
        <a:xfrm>
          <a:off x="1629717" y="2"/>
          <a:ext cx="1246566" cy="867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協助醫療諮詢</a:t>
          </a:r>
          <a:r>
            <a:rPr lang="en-US" altLang="zh-TW" sz="1100" b="1" kern="1200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醫師、社工師、諮詢</a:t>
          </a:r>
          <a:endParaRPr lang="zh-TW" altLang="en-US" sz="1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812272" y="127031"/>
        <a:ext cx="881456" cy="613348"/>
      </dsp:txXfrm>
    </dsp:sp>
    <dsp:sp modelId="{8563A0D4-E801-4A52-9C53-3E7F49F482D5}">
      <dsp:nvSpPr>
        <dsp:cNvPr id="0" name=""/>
        <dsp:cNvSpPr/>
      </dsp:nvSpPr>
      <dsp:spPr>
        <a:xfrm rot="3117182">
          <a:off x="2342504" y="1830473"/>
          <a:ext cx="113142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13142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396247" y="1846131"/>
        <a:ext cx="5657" cy="5657"/>
      </dsp:txXfrm>
    </dsp:sp>
    <dsp:sp modelId="{DA361B47-D6EB-4C1B-9E2F-28704216F58E}">
      <dsp:nvSpPr>
        <dsp:cNvPr id="0" name=""/>
        <dsp:cNvSpPr/>
      </dsp:nvSpPr>
      <dsp:spPr>
        <a:xfrm>
          <a:off x="2243917" y="1715672"/>
          <a:ext cx="1166426" cy="13604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學習歷程</a:t>
          </a:r>
          <a:endParaRPr lang="en-US" altLang="zh-TW" sz="12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調整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適合學生學習管道、教材、教學步驟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414736" y="1914912"/>
        <a:ext cx="824788" cy="962016"/>
      </dsp:txXfrm>
    </dsp:sp>
    <dsp:sp modelId="{E786D2F3-8E13-4633-9B7D-6F589CFE32AD}">
      <dsp:nvSpPr>
        <dsp:cNvPr id="0" name=""/>
        <dsp:cNvSpPr/>
      </dsp:nvSpPr>
      <dsp:spPr>
        <a:xfrm rot="8003494">
          <a:off x="1414493" y="1912980"/>
          <a:ext cx="415245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15245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611735" y="1921086"/>
        <a:ext cx="20762" cy="20762"/>
      </dsp:txXfrm>
    </dsp:sp>
    <dsp:sp modelId="{66217E48-9472-4DE4-B1F0-E1D4BE18CCF8}">
      <dsp:nvSpPr>
        <dsp:cNvPr id="0" name=""/>
        <dsp:cNvSpPr/>
      </dsp:nvSpPr>
      <dsp:spPr>
        <a:xfrm>
          <a:off x="715779" y="1904901"/>
          <a:ext cx="872694" cy="10474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評量紀錄</a:t>
          </a:r>
          <a:r>
            <a:rPr lang="en-US" altLang="zh-TW" sz="1100" b="1" kern="120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100" b="1" kern="1200" smtClean="0">
              <a:latin typeface="標楷體" pitchFamily="65" charset="-120"/>
              <a:ea typeface="標楷體" pitchFamily="65" charset="-120"/>
            </a:rPr>
            <a:t>依據學生障礙實施必要測驗</a:t>
          </a:r>
          <a:endParaRPr lang="zh-TW" altLang="en-US" sz="1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843582" y="2058293"/>
        <a:ext cx="617088" cy="740641"/>
      </dsp:txXfrm>
    </dsp:sp>
    <dsp:sp modelId="{AB6C55B9-D133-4DFA-A7BC-CE9AC43F9F88}">
      <dsp:nvSpPr>
        <dsp:cNvPr id="0" name=""/>
        <dsp:cNvSpPr/>
      </dsp:nvSpPr>
      <dsp:spPr>
        <a:xfrm rot="11426163">
          <a:off x="1372970" y="1315894"/>
          <a:ext cx="223732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23732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479243" y="1328788"/>
        <a:ext cx="11186" cy="11186"/>
      </dsp:txXfrm>
    </dsp:sp>
    <dsp:sp modelId="{8A994657-38E2-4E5F-ADED-999BEE69CFAE}">
      <dsp:nvSpPr>
        <dsp:cNvPr id="0" name=""/>
        <dsp:cNvSpPr/>
      </dsp:nvSpPr>
      <dsp:spPr>
        <a:xfrm>
          <a:off x="4" y="504053"/>
          <a:ext cx="1386572" cy="13690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標楷體" pitchFamily="65" charset="-120"/>
              <a:ea typeface="標楷體" pitchFamily="65" charset="-120"/>
            </a:rPr>
            <a:t>學習環境</a:t>
          </a:r>
          <a:endParaRPr lang="en-US" altLang="zh-TW" sz="14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標楷體" pitchFamily="65" charset="-120"/>
              <a:ea typeface="標楷體" pitchFamily="65" charset="-120"/>
            </a:rPr>
            <a:t>調整</a:t>
          </a:r>
          <a:endParaRPr lang="en-US" altLang="zh-TW" sz="14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kern="1200" dirty="0" smtClean="0">
              <a:latin typeface="標楷體" pitchFamily="65" charset="-120"/>
              <a:ea typeface="標楷體" pitchFamily="65" charset="-120"/>
            </a:rPr>
            <a:t>物理、心理、社會等環境等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03063" y="704549"/>
        <a:ext cx="980454" cy="968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E09F-BEA6-4115-BFB8-D4F8829A6A2C}">
      <dsp:nvSpPr>
        <dsp:cNvPr id="0" name=""/>
        <dsp:cNvSpPr/>
      </dsp:nvSpPr>
      <dsp:spPr>
        <a:xfrm>
          <a:off x="1102594" y="1004467"/>
          <a:ext cx="1004196" cy="879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疑似生組蒐集佐證資料</a:t>
          </a:r>
          <a:endParaRPr lang="en-US" altLang="zh-TW" sz="11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1249655" y="1133235"/>
        <a:ext cx="710074" cy="621749"/>
      </dsp:txXfrm>
    </dsp:sp>
    <dsp:sp modelId="{CCABDEE4-F5CF-4E58-A0C0-CCA053DEAFCD}">
      <dsp:nvSpPr>
        <dsp:cNvPr id="0" name=""/>
        <dsp:cNvSpPr/>
      </dsp:nvSpPr>
      <dsp:spPr>
        <a:xfrm rot="21079589">
          <a:off x="2097428" y="1320538"/>
          <a:ext cx="334449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334449" y="22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56291" y="1335072"/>
        <a:ext cx="16722" cy="16722"/>
      </dsp:txXfrm>
    </dsp:sp>
    <dsp:sp modelId="{0B6569FC-F211-4A02-A15D-125956322869}">
      <dsp:nvSpPr>
        <dsp:cNvPr id="0" name=""/>
        <dsp:cNvSpPr/>
      </dsp:nvSpPr>
      <dsp:spPr>
        <a:xfrm>
          <a:off x="2422775" y="772770"/>
          <a:ext cx="1033608" cy="9354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標楷體" pitchFamily="65" charset="-120"/>
              <a:ea typeface="標楷體" pitchFamily="65" charset="-120"/>
            </a:rPr>
            <a:t>學習評量調整</a:t>
          </a:r>
          <a:endParaRPr lang="en-US" altLang="zh-TW" sz="14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適合學生學習評量</a:t>
          </a:r>
          <a:r>
            <a:rPr lang="en-US" altLang="zh-TW" sz="11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574143" y="909757"/>
        <a:ext cx="730872" cy="661435"/>
      </dsp:txXfrm>
    </dsp:sp>
    <dsp:sp modelId="{4887977E-8700-48BC-8AC9-A7C837526786}">
      <dsp:nvSpPr>
        <dsp:cNvPr id="0" name=""/>
        <dsp:cNvSpPr/>
      </dsp:nvSpPr>
      <dsp:spPr>
        <a:xfrm rot="16907259">
          <a:off x="1637149" y="917629"/>
          <a:ext cx="14527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45270" y="22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06152" y="936892"/>
        <a:ext cx="7263" cy="7263"/>
      </dsp:txXfrm>
    </dsp:sp>
    <dsp:sp modelId="{740AD609-3EE1-4A19-82ED-ADAC9A4EC215}">
      <dsp:nvSpPr>
        <dsp:cNvPr id="0" name=""/>
        <dsp:cNvSpPr/>
      </dsp:nvSpPr>
      <dsp:spPr>
        <a:xfrm>
          <a:off x="1186877" y="0"/>
          <a:ext cx="1255979" cy="873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諮詢東區提供心評鑑定種子教師</a:t>
          </a:r>
          <a:endParaRPr lang="zh-TW" altLang="en-US" sz="1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370811" y="127988"/>
        <a:ext cx="888111" cy="617980"/>
      </dsp:txXfrm>
    </dsp:sp>
    <dsp:sp modelId="{8563A0D4-E801-4A52-9C53-3E7F49F482D5}">
      <dsp:nvSpPr>
        <dsp:cNvPr id="0" name=""/>
        <dsp:cNvSpPr/>
      </dsp:nvSpPr>
      <dsp:spPr>
        <a:xfrm rot="3117182">
          <a:off x="1876974" y="1807564"/>
          <a:ext cx="60156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60156" y="22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905548" y="1828955"/>
        <a:ext cx="3007" cy="3007"/>
      </dsp:txXfrm>
    </dsp:sp>
    <dsp:sp modelId="{DA361B47-D6EB-4C1B-9E2F-28704216F58E}">
      <dsp:nvSpPr>
        <dsp:cNvPr id="0" name=""/>
        <dsp:cNvSpPr/>
      </dsp:nvSpPr>
      <dsp:spPr>
        <a:xfrm>
          <a:off x="1642764" y="1715917"/>
          <a:ext cx="1422067" cy="13707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smtClean="0">
              <a:latin typeface="標楷體" pitchFamily="65" charset="-120"/>
              <a:ea typeface="標楷體" pitchFamily="65" charset="-120"/>
            </a:rPr>
            <a:t>學習歷程</a:t>
          </a:r>
          <a:endParaRPr lang="en-US" altLang="zh-TW" sz="1200" b="1" kern="1200" smtClean="0">
            <a:latin typeface="標楷體" pitchFamily="65" charset="-120"/>
            <a:ea typeface="標楷體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smtClean="0">
              <a:latin typeface="標楷體" pitchFamily="65" charset="-120"/>
              <a:ea typeface="標楷體" pitchFamily="65" charset="-120"/>
            </a:rPr>
            <a:t>調整</a:t>
          </a:r>
          <a:r>
            <a:rPr lang="en-US" altLang="zh-TW" sz="1200" b="1" kern="120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200" b="1" kern="1200" smtClean="0">
              <a:latin typeface="標楷體" pitchFamily="65" charset="-120"/>
              <a:ea typeface="標楷體" pitchFamily="65" charset="-120"/>
            </a:rPr>
            <a:t>適合學生學習管道、教材、教學步驟</a:t>
          </a:r>
          <a:r>
            <a:rPr lang="en-US" altLang="zh-TW" sz="1200" b="1" kern="120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851021" y="1916662"/>
        <a:ext cx="1005553" cy="969280"/>
      </dsp:txXfrm>
    </dsp:sp>
    <dsp:sp modelId="{E786D2F3-8E13-4633-9B7D-6F589CFE32AD}">
      <dsp:nvSpPr>
        <dsp:cNvPr id="0" name=""/>
        <dsp:cNvSpPr/>
      </dsp:nvSpPr>
      <dsp:spPr>
        <a:xfrm rot="8020105">
          <a:off x="975873" y="1889828"/>
          <a:ext cx="362993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362993" y="22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148295" y="1903648"/>
        <a:ext cx="18149" cy="18149"/>
      </dsp:txXfrm>
    </dsp:sp>
    <dsp:sp modelId="{66217E48-9472-4DE4-B1F0-E1D4BE18CCF8}">
      <dsp:nvSpPr>
        <dsp:cNvPr id="0" name=""/>
        <dsp:cNvSpPr/>
      </dsp:nvSpPr>
      <dsp:spPr>
        <a:xfrm>
          <a:off x="144019" y="1896991"/>
          <a:ext cx="1049347" cy="1055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評量紀錄</a:t>
          </a:r>
          <a:r>
            <a:rPr lang="en-US" altLang="zh-TW" sz="1100" b="1" kern="1200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依據學生障礙實施必要測驗</a:t>
          </a:r>
          <a:endParaRPr lang="zh-TW" altLang="en-US" sz="1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7692" y="2051541"/>
        <a:ext cx="742001" cy="746235"/>
      </dsp:txXfrm>
    </dsp:sp>
    <dsp:sp modelId="{AB6C55B9-D133-4DFA-A7BC-CE9AC43F9F88}">
      <dsp:nvSpPr>
        <dsp:cNvPr id="0" name=""/>
        <dsp:cNvSpPr/>
      </dsp:nvSpPr>
      <dsp:spPr>
        <a:xfrm rot="12552828">
          <a:off x="1009927" y="1139861"/>
          <a:ext cx="183255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83255" y="22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096974" y="1158175"/>
        <a:ext cx="9162" cy="9162"/>
      </dsp:txXfrm>
    </dsp:sp>
    <dsp:sp modelId="{8A994657-38E2-4E5F-ADED-999BEE69CFAE}">
      <dsp:nvSpPr>
        <dsp:cNvPr id="0" name=""/>
        <dsp:cNvSpPr/>
      </dsp:nvSpPr>
      <dsp:spPr>
        <a:xfrm>
          <a:off x="0" y="196478"/>
          <a:ext cx="1070723" cy="12993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學習環境</a:t>
          </a:r>
          <a:endParaRPr lang="en-US" altLang="zh-TW" sz="11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調整</a:t>
          </a:r>
          <a:endParaRPr lang="en-US" altLang="zh-TW" sz="11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b="1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1100" b="1" kern="1200" dirty="0" smtClean="0">
              <a:latin typeface="標楷體" pitchFamily="65" charset="-120"/>
              <a:ea typeface="標楷體" pitchFamily="65" charset="-120"/>
            </a:rPr>
            <a:t>物理、心理、社會等環境等</a:t>
          </a:r>
          <a:r>
            <a:rPr lang="en-US" altLang="zh-TW" sz="1200" b="1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1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56804" y="386760"/>
        <a:ext cx="757115" cy="91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E4928-3E0A-43CD-AFE9-80D8EFC801EE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CCFBE-8591-49E2-8B08-BE0B3322D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40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52441-9166-48EE-8A75-22600C68026D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7914-661E-4C20-88C0-D75775BEE7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75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7914-661E-4C20-88C0-D75775BEE7A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08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7914-661E-4C20-88C0-D75775BEE7A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0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16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4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1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66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3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6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72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9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8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8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44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D1A7-E45E-46F3-98A1-2A8B45F5D4E2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6DC8-6D60-428E-991E-C9D9A0E0A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4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15616" y="1461757"/>
            <a:ext cx="7772400" cy="815115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     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黃校長桐良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 descr="C:\Users\user\Desktop\Untitled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0348"/>
            <a:ext cx="4432337" cy="57944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ex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8" y="2558534"/>
            <a:ext cx="6617476" cy="3762396"/>
          </a:xfrm>
          <a:prstGeom prst="rect">
            <a:avLst/>
          </a:prstGeom>
        </p:spPr>
      </p:pic>
      <p:pic>
        <p:nvPicPr>
          <p:cNvPr id="8" name="Picture 9" descr="C:\Users\user\Desktop\Untitled-1 copy cop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94" y="174786"/>
            <a:ext cx="1395149" cy="371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校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011">
            <a:off x="8211716" y="4039095"/>
            <a:ext cx="819978" cy="77307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5308" y="368487"/>
            <a:ext cx="7886700" cy="68241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、師資介紹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～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6124"/>
              </p:ext>
            </p:extLst>
          </p:nvPr>
        </p:nvGraphicFramePr>
        <p:xfrm>
          <a:off x="620266" y="1260370"/>
          <a:ext cx="8179696" cy="155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064"/>
                <a:gridCol w="1498401"/>
                <a:gridCol w="1112855"/>
                <a:gridCol w="1430773"/>
                <a:gridCol w="1430773"/>
                <a:gridCol w="1025830"/>
              </a:tblGrid>
              <a:tr h="408066">
                <a:tc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特殊教育班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職稱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教師資格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合格教師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魏氏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342900">
                <a:tc rowSpan="2"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視障班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專任老師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何銘軒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400514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專任老師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林依璇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</a:t>
                      </a:r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正式老師共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位、代理老師共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位代理一年缺、一位半年缺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331359"/>
              </p:ext>
            </p:extLst>
          </p:nvPr>
        </p:nvGraphicFramePr>
        <p:xfrm>
          <a:off x="612735" y="3384509"/>
          <a:ext cx="8187227" cy="220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362"/>
                <a:gridCol w="1304609"/>
                <a:gridCol w="1343442"/>
                <a:gridCol w="1158564"/>
                <a:gridCol w="2959250"/>
              </a:tblGrid>
              <a:tr h="61722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教師資格</a:t>
                      </a:r>
                    </a:p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合格教師</a:t>
                      </a:r>
                    </a:p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魏氏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 marL="51435" marR="51435" marT="0" marB="0" anchor="ctr"/>
                </a:tc>
              </a:tr>
              <a:tr h="408066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林祐鳳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支援教育局特教科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1435" marR="51435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莊珮瑾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育嬰假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1435" marR="51435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杜昭瑢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侍親</a:t>
                      </a:r>
                    </a:p>
                  </a:txBody>
                  <a:tcPr marL="51435" marR="51435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王怡婷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代理老師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人力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支援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大同中學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懸缺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-108520" y="2895906"/>
            <a:ext cx="350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請假老師名冊</a:t>
            </a:r>
          </a:p>
        </p:txBody>
      </p:sp>
    </p:spTree>
    <p:extLst>
      <p:ext uri="{BB962C8B-B14F-4D97-AF65-F5344CB8AC3E}">
        <p14:creationId xmlns:p14="http://schemas.microsoft.com/office/powerpoint/2010/main" val="379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貳、五常國中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特教追蹤評鑑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改善向度說明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3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身心障礙類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特教追蹤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評鑑自我改善向度說明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072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校園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特殊教育團隊運作</a:t>
            </a:r>
          </a:p>
        </p:txBody>
      </p:sp>
    </p:spTree>
    <p:extLst>
      <p:ext uri="{BB962C8B-B14F-4D97-AF65-F5344CB8AC3E}">
        <p14:creationId xmlns:p14="http://schemas.microsoft.com/office/powerpoint/2010/main" val="36598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7010"/>
            <a:ext cx="8229600" cy="4857403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➢ 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具體改善作法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1-1.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特教課程計畫應列為特教推行委員會討論議案，並將計畫列入會議記錄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5661248"/>
            <a:ext cx="3816424" cy="646331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日期初特推會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會議，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特教課程計畫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應列為討論議案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391980" y="5984413"/>
            <a:ext cx="98696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D:\子涵\107學年度\107-1\04. 特教組\6. 會議\1070921 特推會\10700921 期初特推會\20180921_102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7" y="3068960"/>
            <a:ext cx="2625725" cy="197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C:\Users\user\AppData\Local\Microsoft\Windows\INetCache\Content.Word\P_20181129_1912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65" y="2865216"/>
            <a:ext cx="2140429" cy="2567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 descr="C:\Users\user\AppData\Local\Microsoft\Windows\INetCache\Content.Word\P_20181129_1913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22" y="2483622"/>
            <a:ext cx="2849634" cy="3500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3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800" dirty="0">
                <a:solidFill>
                  <a:srgbClr val="FF0000"/>
                </a:solidFill>
              </a:rPr>
              <a:t>➢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1-2.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特推會會議紀錄中，除列入特教組工作計畫報告及議案討論決議結果外，宜將討論過程擇要紀載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4067" y="4726878"/>
            <a:ext cx="32127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日期初特推會會議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97616" y="4541866"/>
            <a:ext cx="29224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19</a:t>
            </a:r>
            <a:r>
              <a:rPr lang="zh-TW" altLang="en-US" dirty="0" smtClean="0"/>
              <a:t>日臨時特推會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766859" y="5517232"/>
            <a:ext cx="2173294" cy="64633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擇要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在特推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6097616" y="5733256"/>
            <a:ext cx="418600" cy="39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左箭號 12"/>
          <p:cNvSpPr/>
          <p:nvPr/>
        </p:nvSpPr>
        <p:spPr>
          <a:xfrm>
            <a:off x="3197852" y="5840397"/>
            <a:ext cx="469891" cy="248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D:\子涵\107學年度\107-1\04. 特教組\6. 會議\1070921 特推會\10700921 期初特推會\20180921_102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8" y="2712900"/>
            <a:ext cx="2625725" cy="197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 descr="D:\子涵\107學年度\107-1\04. 特教組\6. 會議\1071019 臨時特推會\1071019 臨時特推會\20181019_1032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69" y="2420888"/>
            <a:ext cx="2659380" cy="199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8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1-3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課程發展委員會議中，應將特教課程計畫列入提案討論與會議紀錄。</a:t>
            </a: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6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◎107</a:t>
            </a:r>
            <a:r>
              <a:rPr lang="zh-TW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日課程發展委員會會議</a:t>
            </a:r>
            <a:r>
              <a:rPr lang="en-US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特殊教育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學生課程需求彙整表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相關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課表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特教班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班級課表、學習節數分配表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1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資源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個人課表、學習節數分配表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等。</a:t>
            </a:r>
            <a:endParaRPr lang="zh-TW" altLang="zh-TW" sz="1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138348" y="6101112"/>
            <a:ext cx="239043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宣導手信坊創意文化館校外教學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04248" y="5936090"/>
            <a:ext cx="188255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新生</a:t>
            </a: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家長及導師座談會議</a:t>
            </a:r>
          </a:p>
        </p:txBody>
      </p:sp>
      <p:pic>
        <p:nvPicPr>
          <p:cNvPr id="11" name="Picture 2" descr="IMG_18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5196"/>
            <a:ext cx="3154179" cy="23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 descr="IMG_18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4" y="2271555"/>
            <a:ext cx="2198370" cy="210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692">
            <a:off x="4453147" y="4592325"/>
            <a:ext cx="1608664" cy="120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圖片 15" descr="D:\Desktop\1070824 新生親師座談\20180824_14305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52" y="4597175"/>
            <a:ext cx="1506996" cy="1196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852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5"/>
            <a:ext cx="8229600" cy="4912206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rgbClr val="FF0000"/>
                </a:solidFill>
              </a:rPr>
              <a:t>➢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具體改善建議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1-4.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宜逐年編列經費改善校園環境與無障礙設施，提供學生安全舒適的學習環境。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98699" y="2767568"/>
            <a:ext cx="5361791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召開期初特教推行委員會，討論無障礙環境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設施。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日由總務主任、事務組長、特教組長與廠商會勘特教班及資源班教室及走廊，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日廠商修繕估價單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日電梯改善工程已動工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目前已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日廠商已開始陸續修繕特教班、資源班及視障班教室窗台。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日已完成修繕。</a:t>
            </a:r>
          </a:p>
        </p:txBody>
      </p:sp>
      <p:sp>
        <p:nvSpPr>
          <p:cNvPr id="11" name="向下箭號 10"/>
          <p:cNvSpPr/>
          <p:nvPr/>
        </p:nvSpPr>
        <p:spPr>
          <a:xfrm>
            <a:off x="5445242" y="3284984"/>
            <a:ext cx="576064" cy="360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5508104" y="4293096"/>
            <a:ext cx="571491" cy="440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5570966" y="5085184"/>
            <a:ext cx="5086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6478" y="5445224"/>
            <a:ext cx="3168837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latin typeface="新細明體"/>
              </a:rPr>
              <a:t>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日期初特推會會議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無障礙環境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列為討論議案</a:t>
            </a:r>
          </a:p>
        </p:txBody>
      </p:sp>
      <p:pic>
        <p:nvPicPr>
          <p:cNvPr id="10" name="圖片 9" descr="D:\子涵\107學年度\107-1\04. 特教組\6. 會議\1070921 特推會\10700921 期初特推會\20180921_102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7" y="2607548"/>
            <a:ext cx="2625725" cy="247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4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047" y="1204264"/>
            <a:ext cx="8229600" cy="5393088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rgbClr val="FF0000"/>
                </a:solidFill>
              </a:rPr>
              <a:t>➢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1-4.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宜逐年編列經費改善校園環境與無障礙設施，提供學生安全舒適的學習環境。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0" y="2924945"/>
            <a:ext cx="1512168" cy="226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108682" y="5550635"/>
            <a:ext cx="3095166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學輔中心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視障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教室窗台改善前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89733"/>
            <a:ext cx="2043995" cy="211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2268015" y="4808334"/>
            <a:ext cx="359103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學輔中心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視障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教室窗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施工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中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C:\Users\user\AppData\Local\Microsoft\Windows\Temporary Internet Files\Content.Word\P_20181129_1706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61" y="2240177"/>
            <a:ext cx="2552027" cy="275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6222529" y="5346510"/>
            <a:ext cx="2520280" cy="307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學輔中心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視障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教室窗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台完工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燕尾形向右箭號 7"/>
          <p:cNvSpPr/>
          <p:nvPr/>
        </p:nvSpPr>
        <p:spPr>
          <a:xfrm>
            <a:off x="2133090" y="3186561"/>
            <a:ext cx="480808" cy="458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燕尾形向右箭號 22"/>
          <p:cNvSpPr/>
          <p:nvPr/>
        </p:nvSpPr>
        <p:spPr>
          <a:xfrm>
            <a:off x="5101799" y="3112182"/>
            <a:ext cx="696832" cy="458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1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047" y="1204264"/>
            <a:ext cx="8229600" cy="5393088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rgbClr val="FF0000"/>
                </a:solidFill>
              </a:rPr>
              <a:t>➢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1-4.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宜逐年編列經費改善校園環境與無障礙設施，提供學生安全舒適的學習環境。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0" y="3026169"/>
            <a:ext cx="1512168" cy="216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108682" y="5550635"/>
            <a:ext cx="2879142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學輔中心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視障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教室窗台改善前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44390"/>
            <a:ext cx="2304256" cy="219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2843808" y="4589652"/>
            <a:ext cx="242087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教室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施工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中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圖片 16" descr="C:\Users\user\AppData\Local\Microsoft\Windows\Temporary Internet Files\Content.Word\P_20181129_1704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14" y="2244390"/>
            <a:ext cx="2714942" cy="294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字方塊 18"/>
          <p:cNvSpPr txBox="1"/>
          <p:nvPr/>
        </p:nvSpPr>
        <p:spPr>
          <a:xfrm>
            <a:off x="6316066" y="5574156"/>
            <a:ext cx="1872208" cy="3077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特教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班教室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窗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台完工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燕尾形向右箭號 7"/>
          <p:cNvSpPr/>
          <p:nvPr/>
        </p:nvSpPr>
        <p:spPr>
          <a:xfrm>
            <a:off x="2133090" y="3186561"/>
            <a:ext cx="480808" cy="458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燕尾形向右箭號 22"/>
          <p:cNvSpPr/>
          <p:nvPr/>
        </p:nvSpPr>
        <p:spPr>
          <a:xfrm>
            <a:off x="5264682" y="3186560"/>
            <a:ext cx="696832" cy="458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pPr marL="0" indent="0" algn="ctr"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歡迎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特殊教育輔導團委員蒞臨</a:t>
            </a:r>
          </a:p>
        </p:txBody>
      </p:sp>
    </p:spTree>
    <p:extLst>
      <p:ext uri="{BB962C8B-B14F-4D97-AF65-F5344CB8AC3E}">
        <p14:creationId xmlns:p14="http://schemas.microsoft.com/office/powerpoint/2010/main" val="445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047" y="1204264"/>
            <a:ext cx="8229600" cy="5393088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rgbClr val="FF0000"/>
                </a:solidFill>
              </a:rPr>
              <a:t>➢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1-4.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宜逐年編列經費改善校園環境與無障礙設施，提供學生安全舒適的學習環境。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0" y="3026169"/>
            <a:ext cx="1512168" cy="216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108682" y="5550635"/>
            <a:ext cx="250521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學輔中心教室窗台改善前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98" y="2389733"/>
            <a:ext cx="2390150" cy="211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2793918" y="4826728"/>
            <a:ext cx="203011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教室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窗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施工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中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5" descr="C:\Users\user\AppData\Local\Microsoft\Windows\Temporary Internet Files\Content.Word\P_20181129_1707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17" y="2153946"/>
            <a:ext cx="2818547" cy="3291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文字方塊 19"/>
          <p:cNvSpPr txBox="1"/>
          <p:nvPr/>
        </p:nvSpPr>
        <p:spPr>
          <a:xfrm>
            <a:off x="5929916" y="5783466"/>
            <a:ext cx="2314491" cy="33855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學輔中心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教室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窗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台完工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燕尾形向右箭號 7"/>
          <p:cNvSpPr/>
          <p:nvPr/>
        </p:nvSpPr>
        <p:spPr>
          <a:xfrm>
            <a:off x="2133090" y="3186561"/>
            <a:ext cx="480808" cy="458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燕尾形向右箭號 22"/>
          <p:cNvSpPr/>
          <p:nvPr/>
        </p:nvSpPr>
        <p:spPr>
          <a:xfrm>
            <a:off x="5108545" y="3186561"/>
            <a:ext cx="696832" cy="458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1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度一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校園特殊教育團隊運作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109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800" dirty="0">
                <a:solidFill>
                  <a:srgbClr val="FF0000"/>
                </a:solidFill>
              </a:rPr>
              <a:t>➢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1-4.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宜逐年編列經費改善校園環境與無障礙設施，提供學生安全舒適的學習環境。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3494" y="5581412"/>
            <a:ext cx="1822282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無障礙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電梯改善前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\\10.139.0.203\共用資料夾--僅供檔案傳輸暫存用-每月30日全部清空\給億春\1071121驗收照片\DSC0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880320" cy="252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 descr="\\10.139.0.203\共用資料夾--僅供檔案傳輸暫存用-每月30日全部清空\給億春\1071121驗收照片\DSC0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30" y="2996953"/>
            <a:ext cx="2312009" cy="2160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 descr="\\10.139.0.203\共用資料夾--僅供檔案傳輸暫存用-每月30日全部清空\給億春\107年電梯工程相片\1071004開工\DSC097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0" y="3097200"/>
            <a:ext cx="1966297" cy="2059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字方塊 5"/>
          <p:cNvSpPr txBox="1"/>
          <p:nvPr/>
        </p:nvSpPr>
        <p:spPr>
          <a:xfrm>
            <a:off x="3431917" y="5396746"/>
            <a:ext cx="18716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無障礙電梯驗收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16216" y="5242858"/>
            <a:ext cx="18716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無障礙電梯驗收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767858" y="3967102"/>
            <a:ext cx="443871" cy="398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524435" y="4022439"/>
            <a:ext cx="443871" cy="398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3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診斷與安置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8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診斷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與安置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31190"/>
            <a:ext cx="8964488" cy="200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2-1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疑似身心障礙學生之轉介前介入計畫須說明介入之策略、期程及具體成效，以作為進一步提報鑑定之佐證資料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擬定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五常國中疑似特殊教育需求學生</a:t>
            </a:r>
            <a:r>
              <a:rPr lang="zh-TW" altLang="zh-TW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篩選轉介辦法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，並於</a:t>
            </a:r>
            <a:r>
              <a:rPr lang="zh-TW" altLang="zh-TW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導師會報、行政會報及校園網頁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公告。</a:t>
            </a:r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51720" y="6106484"/>
            <a:ext cx="48013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五常國中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疑似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特殊教育需求學生篩選轉介辦法</a:t>
            </a:r>
            <a:endParaRPr lang="zh-TW" altLang="en-US" dirty="0"/>
          </a:p>
        </p:txBody>
      </p:sp>
      <p:pic>
        <p:nvPicPr>
          <p:cNvPr id="5" name="圖片 4" descr="C:\Users\user\AppData\Local\Microsoft\Windows\Temporary Internet Files\Content.Word\P_20181129_1748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4698"/>
            <a:ext cx="3024336" cy="309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C:\Users\user\AppData\Local\Microsoft\Windows\Temporary Internet Files\Content.Word\P_20181129_1748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78" y="2796075"/>
            <a:ext cx="3648014" cy="315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64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診斷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與安置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2-1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疑似身心障礙學生之轉介前介入計畫須說明介入之策略、期程及具體成效，以作為進一步提報鑑定之佐證資料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(2)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疑似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生介入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計畫</a:t>
            </a:r>
            <a:endParaRPr lang="zh-TW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3" y="6142996"/>
            <a:ext cx="4896545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疑似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生轉介前介入計畫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說明策略、期程、成效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83141351"/>
              </p:ext>
            </p:extLst>
          </p:nvPr>
        </p:nvGraphicFramePr>
        <p:xfrm>
          <a:off x="683568" y="2708920"/>
          <a:ext cx="4248472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887581" y="6028126"/>
            <a:ext cx="2428837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★測驗紀錄皆有說明及解釋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C:\Users\user\AppData\Local\Microsoft\Windows\Temporary Internet Files\Content.Word\P_20181130_1642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4069" y="2744923"/>
            <a:ext cx="3312369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2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診斷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與安置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2-1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疑似身心障礙學生之轉介前介入計畫須說明介入之策略、期程及具體成效，以作為進一步提報鑑定之佐證資料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(2)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疑似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生介入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計畫</a:t>
            </a:r>
            <a:endParaRPr lang="zh-TW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831253265"/>
              </p:ext>
            </p:extLst>
          </p:nvPr>
        </p:nvGraphicFramePr>
        <p:xfrm>
          <a:off x="683568" y="2924944"/>
          <a:ext cx="4248472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724128" y="5873679"/>
            <a:ext cx="193072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★說明解釋學習歷程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C:\Users\user\AppData\Local\Microsoft\Windows\Temporary Internet Files\Content.Word\P_20181130_1642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4832" y="2227571"/>
            <a:ext cx="3050924" cy="3528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診斷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與安置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2-2.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針對疑似身心障礙學生，學校宜盡速彙集各項佐證資料，及早提報以確認其是否符合身心障礙學生之資格，且在特教身分確認前，應以原班課程調整或外加式補救教學課程方式提供協助，以免在確認非屬身心障礙學生後，無法與原班課程及教學銜接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93534" y="2748603"/>
            <a:ext cx="4896544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疑似身障學生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之個管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可諮詢鑑定複審老師→諮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詢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心評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意見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釐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清學生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障礙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確認學生資格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六大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特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服務。</a:t>
            </a:r>
            <a:endParaRPr lang="zh-TW" altLang="zh-TW" sz="1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10687523"/>
              </p:ext>
            </p:extLst>
          </p:nvPr>
        </p:nvGraphicFramePr>
        <p:xfrm>
          <a:off x="179512" y="2924944"/>
          <a:ext cx="3456384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506913" y="5364321"/>
            <a:ext cx="2304256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蒐集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醫療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：詳述醫院的名稱、醫生、回診頻率、藥名、劑量、用藥的狀況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穩定與否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55475" y="5877272"/>
            <a:ext cx="2304256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外加課程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學習策略課程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C:\Users\user\Desktop\S__1480295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4"/>
          <a:stretch/>
        </p:blipFill>
        <p:spPr bwMode="auto">
          <a:xfrm rot="759990">
            <a:off x="4230051" y="3930519"/>
            <a:ext cx="1428942" cy="1248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 descr="F:\106及105資源班及特教班\106上學期(資源班)\上課照片\P_20171128_1626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182">
            <a:off x="6768085" y="3782932"/>
            <a:ext cx="1603698" cy="175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7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診斷與安置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2-3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應根據個別學生之能力現況與需求，安排適切之特殊教育直接教學與相關服務</a:t>
            </a:r>
            <a:r>
              <a:rPr lang="zh-TW" altLang="zh-TW" sz="2800" dirty="0"/>
              <a:t>。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256931" y="2691049"/>
            <a:ext cx="5259593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、英、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數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並依學生能力與需求，由老師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設計教學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活動，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2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根據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個別學生之能力現況與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需求安排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特殊需求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課程「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學習策略」、「生活管理」、「社會技巧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職業教育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」 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831">
            <a:off x="659739" y="3140255"/>
            <a:ext cx="2068840" cy="1707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文字方塊 8"/>
          <p:cNvSpPr txBox="1"/>
          <p:nvPr/>
        </p:nvSpPr>
        <p:spPr>
          <a:xfrm>
            <a:off x="683568" y="5589240"/>
            <a:ext cx="22128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畫出大明湖遊湖路線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F:\106及105資源班及特教班\106上學期(資源班)\上課照片\P_20171128_162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068">
            <a:off x="6602022" y="4602063"/>
            <a:ext cx="1742865" cy="1497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5652120" y="6414692"/>
            <a:ext cx="172819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學習策略教導心智圖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1440160" cy="1645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" name="文字方塊 11"/>
          <p:cNvSpPr txBox="1"/>
          <p:nvPr/>
        </p:nvSpPr>
        <p:spPr>
          <a:xfrm>
            <a:off x="5332730" y="4719860"/>
            <a:ext cx="553998" cy="144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zh-TW" sz="1200" b="1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說</a:t>
            </a:r>
            <a:r>
              <a:rPr lang="zh-TW" altLang="zh-TW" sz="12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200" b="1" dirty="0">
                <a:latin typeface="標楷體" pitchFamily="65" charset="-120"/>
                <a:ea typeface="標楷體" pitchFamily="65" charset="-120"/>
              </a:rPr>
              <a:t>cookie</a:t>
            </a:r>
            <a:r>
              <a:rPr lang="zh-TW" altLang="zh-TW" sz="1200" b="1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200" b="1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1200" b="1" dirty="0">
                <a:latin typeface="標楷體" pitchFamily="65" charset="-120"/>
                <a:ea typeface="標楷體" pitchFamily="65" charset="-120"/>
              </a:rPr>
              <a:t>：指出餅乾圖片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1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向度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三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執行</a:t>
            </a:r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管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192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 smtClean="0">
                <a:latin typeface="新細明體"/>
                <a:ea typeface="新細明體"/>
              </a:rPr>
              <a:t>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執行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與管理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3-1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應依個別學生之特質、能力及需求，擬定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IEP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與適切之學期目標。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544" y="3761293"/>
            <a:ext cx="424847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zh-TW" b="1" dirty="0"/>
              <a:t> </a:t>
            </a:r>
            <a:r>
              <a:rPr lang="zh-TW" altLang="en-US" b="1" dirty="0" smtClean="0">
                <a:latin typeface="新細明體"/>
                <a:ea typeface="新細明體"/>
              </a:rPr>
              <a:t>◎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特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教個管老師應依個別學生特質能力需求後，擬定適合學生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IEP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及學期目標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5" name="圖片 4" descr="C:\Users\user\AppData\Local\Microsoft\Windows\Temporary Internet Files\Content.Word\P_20181130_172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181350" cy="238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76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827584" y="978856"/>
          <a:ext cx="7416824" cy="50351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4096"/>
                <a:gridCol w="936104"/>
                <a:gridCol w="2592288"/>
                <a:gridCol w="1656184"/>
                <a:gridCol w="1368152"/>
              </a:tblGrid>
              <a:tr h="36842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時 間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內 容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說 明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參與人員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地點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8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 dirty="0">
                          <a:effectLst/>
                          <a:latin typeface="Times New Roman"/>
                          <a:ea typeface="標楷體"/>
                        </a:rPr>
                        <a:t>30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│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8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 dirty="0">
                          <a:effectLst/>
                          <a:latin typeface="Times New Roman"/>
                          <a:ea typeface="標楷體"/>
                        </a:rPr>
                        <a:t>50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報到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(20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協助輔導小組成員報到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國中特教輔導</a:t>
                      </a:r>
                      <a:r>
                        <a:rPr lang="zh-TW" sz="1400" b="1" kern="150" dirty="0" smtClean="0">
                          <a:effectLst/>
                          <a:latin typeface="Times New Roman"/>
                          <a:ea typeface="標楷體"/>
                        </a:rPr>
                        <a:t>小組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五常國中特教團隊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4655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8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 dirty="0">
                          <a:effectLst/>
                          <a:latin typeface="Times New Roman"/>
                          <a:ea typeface="標楷體"/>
                        </a:rPr>
                        <a:t>50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│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9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 dirty="0">
                          <a:effectLst/>
                          <a:latin typeface="Times New Roman"/>
                          <a:ea typeface="標楷體"/>
                        </a:rPr>
                        <a:t>00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相見歡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(10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輔導</a:t>
                      </a:r>
                      <a:r>
                        <a:rPr lang="zh-TW" sz="1200" b="1" kern="15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小組成員介紹</a:t>
                      </a:r>
                      <a:endParaRPr lang="zh-TW" sz="1200" kern="15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</a:t>
                      </a:r>
                      <a:r>
                        <a:rPr lang="zh-TW" sz="1200" b="1" kern="15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特教團隊介紹</a:t>
                      </a:r>
                      <a:endParaRPr lang="zh-TW" sz="1200" kern="15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國中特教輔導</a:t>
                      </a:r>
                      <a:r>
                        <a:rPr lang="zh-TW" sz="1400" b="1" kern="150" dirty="0" smtClean="0">
                          <a:effectLst/>
                          <a:latin typeface="Times New Roman"/>
                          <a:ea typeface="標楷體"/>
                        </a:rPr>
                        <a:t>小組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五常國中特教團隊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4655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9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00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│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9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30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評鑑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改進內容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報告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(20-30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學校針對評鑑委員建議，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進行自我改進報告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國中特教輔導</a:t>
                      </a:r>
                      <a:r>
                        <a:rPr lang="zh-TW" sz="1400" b="1" kern="150" dirty="0" smtClean="0">
                          <a:effectLst/>
                          <a:latin typeface="Times New Roman"/>
                          <a:ea typeface="標楷體"/>
                        </a:rPr>
                        <a:t>小組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五常國中特教團隊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4655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9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30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│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10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30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資料檢視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(60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針對改善內容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呈現相關向度資料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包含全部學生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IEP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相關資料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國中特教輔導小組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0475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10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30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│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10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50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校園訪視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教室走察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(20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  <a:cs typeface="Segoe UI Emoji"/>
                        </a:rPr>
                        <a:t>→3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樓家政教室</a:t>
                      </a:r>
                      <a:r>
                        <a:rPr lang="en-US" sz="1200" b="1" kern="150" dirty="0" smtClean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→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 smtClean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2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樓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學輔中心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A</a:t>
                      </a: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  <a:cs typeface="Segoe UI Emoji"/>
                        </a:rPr>
                        <a:t>→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學輔中心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B</a:t>
                      </a: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  <a:cs typeface="Segoe UI Emoji"/>
                        </a:rPr>
                        <a:t>→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學輔中心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C</a:t>
                      </a: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  <a:cs typeface="Segoe UI Emoji"/>
                        </a:rPr>
                        <a:t>→1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樓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特教班</a:t>
                      </a: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  <a:cs typeface="Segoe UI Emoji"/>
                        </a:rPr>
                        <a:t>→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無障礙廁所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→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電梯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→</a:t>
                      </a: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r>
                        <a:rPr lang="zh-TW" sz="1200" b="1" kern="150" dirty="0" smtClean="0">
                          <a:effectLst/>
                          <a:latin typeface="Times New Roman"/>
                          <a:ea typeface="標楷體"/>
                          <a:cs typeface="Segoe UI Emoji"/>
                        </a:rPr>
                        <a:t>。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國中特教輔導小組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五常國中特教團隊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路線圖如左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1639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11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00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│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11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30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小組討論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(30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請</a:t>
                      </a:r>
                      <a:r>
                        <a:rPr lang="zh-TW" sz="1200" b="1" kern="15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提供場地供輔導小組討論與撰寫報告。</a:t>
                      </a:r>
                      <a:endParaRPr lang="zh-TW" sz="1200" kern="15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請</a:t>
                      </a:r>
                      <a:r>
                        <a:rPr lang="zh-TW" sz="1200" b="1" kern="15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</a:t>
                      </a:r>
                      <a:r>
                        <a:rPr 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準備</a:t>
                      </a:r>
                      <a:r>
                        <a:rPr lang="en-US" alt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臺</a:t>
                      </a:r>
                      <a:r>
                        <a:rPr lang="zh-TW" sz="1200" b="1" kern="15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筆記型電腦備用。</a:t>
                      </a:r>
                      <a:endParaRPr lang="zh-TW" sz="1200" kern="15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3.</a:t>
                      </a:r>
                      <a:r>
                        <a:rPr lang="zh-TW" sz="1200" b="1" kern="15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場地</a:t>
                      </a:r>
                      <a:r>
                        <a:rPr lang="zh-TW" sz="1200" b="1" kern="15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提供電腦、投影設備及印表機俾利小組成員統整意見。</a:t>
                      </a:r>
                      <a:endParaRPr lang="zh-TW" sz="1200" kern="15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國中特教輔導小組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491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11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40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│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>
                          <a:effectLst/>
                          <a:latin typeface="標楷體"/>
                          <a:ea typeface="新細明體"/>
                        </a:rPr>
                        <a:t>12</a:t>
                      </a:r>
                      <a:r>
                        <a:rPr lang="zh-TW" sz="1400" b="1" kern="150">
                          <a:effectLst/>
                          <a:latin typeface="Times New Roman"/>
                          <a:ea typeface="標楷體"/>
                        </a:rPr>
                        <a:t>：</a:t>
                      </a:r>
                      <a:r>
                        <a:rPr lang="en-US" sz="1400" b="1" kern="150">
                          <a:effectLst/>
                          <a:latin typeface="Times New Roman"/>
                          <a:ea typeface="標楷體"/>
                        </a:rPr>
                        <a:t>10</a:t>
                      </a:r>
                      <a:endParaRPr lang="zh-TW" sz="1400" kern="15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綜合座談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effectLst/>
                          <a:latin typeface="標楷體"/>
                          <a:ea typeface="新細明體"/>
                        </a:rPr>
                        <a:t>(30</a:t>
                      </a: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en-US" sz="1200" b="1" kern="15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國中特教輔導小組與學校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effectLst/>
                          <a:latin typeface="Times New Roman"/>
                          <a:ea typeface="標楷體"/>
                        </a:rPr>
                        <a:t>進行綜合座談</a:t>
                      </a:r>
                      <a:endParaRPr lang="zh-TW" sz="12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國中特教輔導小組、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五常國中特教團隊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50" dirty="0">
                          <a:effectLst/>
                          <a:latin typeface="標楷體"/>
                          <a:ea typeface="新細明體"/>
                        </a:rPr>
                        <a:t>5</a:t>
                      </a:r>
                      <a:r>
                        <a:rPr lang="zh-TW" sz="1400" b="1" kern="150" dirty="0">
                          <a:effectLst/>
                          <a:latin typeface="Times New Roman"/>
                          <a:ea typeface="標楷體"/>
                        </a:rPr>
                        <a:t>樓視聽教室</a:t>
                      </a:r>
                      <a:endParaRPr lang="zh-TW" sz="1400" kern="15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547664" y="332656"/>
            <a:ext cx="5929828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特殊教育執行成效追蹤評鑑訪視流程</a:t>
            </a:r>
          </a:p>
        </p:txBody>
      </p:sp>
    </p:spTree>
    <p:extLst>
      <p:ext uri="{BB962C8B-B14F-4D97-AF65-F5344CB8AC3E}">
        <p14:creationId xmlns:p14="http://schemas.microsoft.com/office/powerpoint/2010/main" val="4175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endParaRPr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3-2.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助理人員服務時數分配應依照個別學生實際需求情形，進行統整規劃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，並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列入特推會討論，以提升學生學習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成效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49363" y="5445224"/>
            <a:ext cx="309634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  <a:latin typeface="新細明體"/>
                <a:ea typeface="新細明體"/>
              </a:rPr>
              <a:t>★</a:t>
            </a:r>
            <a:r>
              <a:rPr lang="en-US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日臨時特推會，</a:t>
            </a:r>
            <a:endParaRPr lang="en-US" altLang="zh-TW" sz="1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助理人員時數納入會議</a:t>
            </a:r>
            <a:r>
              <a:rPr lang="zh-TW" altLang="zh-TW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66519" y="5445224"/>
            <a:ext cx="461665" cy="64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067944" y="2859901"/>
            <a:ext cx="4572000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★107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學年度核過三位教師助理員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位教師助理員每週共有四十小時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張尊閔教師助理員→服務陳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每週四十小時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徐聖楊教師助理員→服務林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翧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每週四十小時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呂淑敏教師助理員→服務陳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廷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晴、黃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哲、蕭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恩、陳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每週四十小時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</p:txBody>
      </p:sp>
      <p:pic>
        <p:nvPicPr>
          <p:cNvPr id="9" name="圖片 8" descr="D:\子涵\107學年度\107-1\04. 特教組\6. 會議\1071019 臨時特推會\1071019 臨時特推會\20181019_1032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" y="2996952"/>
            <a:ext cx="2659380" cy="199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74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3-2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助理人員服務時數分配應依照個別學生實際需求情形，進行統整規劃，並列入特推會討論，以提升學生學習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成效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2222" y="5829945"/>
            <a:ext cx="309634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陪同參加校外教學活動，並待在陳生身旁，維護他的安全。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02566" y="5878981"/>
            <a:ext cx="2016224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zh-TW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陳生來</a:t>
            </a:r>
            <a:r>
              <a:rPr lang="zh-TW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回廁所。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66519" y="5445224"/>
            <a:ext cx="461665" cy="64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460135" y="4218459"/>
            <a:ext cx="43204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rot="16200000">
            <a:off x="4724812" y="4215850"/>
            <a:ext cx="400110" cy="2606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vert" wrap="square" rtlCol="0">
            <a:spAutoFit/>
          </a:bodyPr>
          <a:lstStyle/>
          <a:p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提醒陳生確實完成洗碗的工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作</a:t>
            </a:r>
          </a:p>
        </p:txBody>
      </p:sp>
      <p:pic>
        <p:nvPicPr>
          <p:cNvPr id="16" name="圖片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18" y="2267744"/>
            <a:ext cx="1943911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8" y="2405429"/>
            <a:ext cx="2522220" cy="336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32" y="2279888"/>
            <a:ext cx="2256745" cy="251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5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3-2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助理人員服務時數分配應依照個別學生實際需求情形，進行統整規劃，並列入特推會討論，以提升學生學習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成效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2222" y="5829945"/>
            <a:ext cx="3096344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協助視障學生參與數學達人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85237" y="4398548"/>
            <a:ext cx="24776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製作視障學生補充教材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66519" y="5445224"/>
            <a:ext cx="461665" cy="64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070450" y="3668693"/>
            <a:ext cx="430887" cy="2668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協助視障學生參與體育活動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5" descr="C:\Users\user\Downloads\IMG_00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9" y="3187428"/>
            <a:ext cx="2879725" cy="243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D:\Desktop\IMG_20181122_15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17" y="2852936"/>
            <a:ext cx="2486843" cy="348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 descr="D:\Desktop\IMG_20181122_1129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89" y="2013129"/>
            <a:ext cx="2447975" cy="165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0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3-2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助理人員服務時數分配應依照個別學生實際需求情形，進行統整規劃，並列入特推會討論，以提升學生學習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成效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2222" y="5829945"/>
            <a:ext cx="3096344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1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協助與指導學生保持個人整潔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28184" y="5847266"/>
            <a:ext cx="2663999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協助治療師建議訓練之活動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66519" y="5445224"/>
            <a:ext cx="461665" cy="64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rot="16200000">
            <a:off x="4277378" y="4647897"/>
            <a:ext cx="430887" cy="1742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vert" wrap="square" rtlCol="0">
            <a:spAutoFit/>
          </a:bodyPr>
          <a:lstStyle/>
          <a:p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協助指導清潔工作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 descr="C:\Users\user\AppData\Local\Microsoft\Windows\Temporary Internet Files\Content.Word\IMG_11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712" y="2878862"/>
            <a:ext cx="2861113" cy="201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t="49098" r="73827" b="32549"/>
          <a:stretch/>
        </p:blipFill>
        <p:spPr bwMode="auto">
          <a:xfrm rot="4445221">
            <a:off x="3561585" y="2743071"/>
            <a:ext cx="2276475" cy="223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圖片 16" descr="F:\上課照片\IMG_09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9424" y="2932108"/>
            <a:ext cx="3312366" cy="171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3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3-3.IEP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團隊應統整相關專業團隊建議，納入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中落實執行。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5709" y="2996952"/>
            <a:ext cx="7272808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依據專業團隊有東區情巡老師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物理治療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職能治療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語言治療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聽障巡迴老師等。之建議納入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IEP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學年、學期目標及教學策略中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32926"/>
            <a:ext cx="3672408" cy="228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4292113" y="6146332"/>
            <a:ext cx="4456351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1200" b="1" dirty="0">
                <a:latin typeface="標楷體" pitchFamily="65" charset="-120"/>
                <a:ea typeface="標楷體" pitchFamily="65" charset="-120"/>
              </a:rPr>
              <a:t>語言：由陳生實際參與課程照片組成的</a:t>
            </a:r>
            <a:r>
              <a:rPr lang="zh-TW" altLang="zh-TW" sz="1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作息流程圖</a:t>
            </a:r>
            <a:r>
              <a:rPr lang="zh-TW" altLang="zh-TW" sz="1200" b="1" dirty="0">
                <a:latin typeface="標楷體" pitchFamily="65" charset="-120"/>
                <a:ea typeface="標楷體" pitchFamily="65" charset="-120"/>
              </a:rPr>
              <a:t>，陳生每天早上一來就會在教師協助下貼好。</a:t>
            </a:r>
            <a:endParaRPr lang="zh-TW" altLang="en-US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1837014" y="3636561"/>
            <a:ext cx="360040" cy="29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C:\Users\user\AppData\Local\Microsoft\Windows\Temporary Internet Files\Content.Word\P_20181130_1057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9" y="3934919"/>
            <a:ext cx="3340227" cy="2673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2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3-3.IEP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團隊應統整相關專業團隊建議，納入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中落實執行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94" y="2420888"/>
            <a:ext cx="3314308" cy="189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895">
            <a:off x="6543050" y="3767436"/>
            <a:ext cx="2522220" cy="189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4716016" y="5901872"/>
            <a:ext cx="397078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★</a:t>
            </a:r>
            <a:r>
              <a:rPr lang="zh-TW" altLang="en-US" b="1" dirty="0" smtClean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規律</a:t>
            </a:r>
            <a:r>
              <a:rPr lang="zh-TW" altLang="zh-TW" b="1" dirty="0" smtClean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作息</a:t>
            </a:r>
            <a:r>
              <a:rPr lang="en-US" altLang="zh-TW" b="1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陳生在體育課時也可以配合老師的教學</a:t>
            </a:r>
            <a:r>
              <a:rPr lang="zh-TW" altLang="zh-TW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活動。</a:t>
            </a:r>
            <a:endParaRPr lang="zh-TW" altLang="en-US" dirty="0"/>
          </a:p>
        </p:txBody>
      </p:sp>
      <p:pic>
        <p:nvPicPr>
          <p:cNvPr id="11" name="圖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9528">
            <a:off x="176820" y="3068207"/>
            <a:ext cx="2522220" cy="194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字方塊 11"/>
          <p:cNvSpPr txBox="1"/>
          <p:nvPr/>
        </p:nvSpPr>
        <p:spPr>
          <a:xfrm>
            <a:off x="2555776" y="4682932"/>
            <a:ext cx="284517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其他人在午休陳生無法入睡，選擇安靜的排圖卡。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6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121" y="158162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3-3.IEP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團隊應統整相關專業團隊建議，納入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中落實執行。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774">
            <a:off x="434452" y="3284986"/>
            <a:ext cx="2580640" cy="223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9179" r="6215"/>
          <a:stretch/>
        </p:blipFill>
        <p:spPr>
          <a:xfrm rot="5017433">
            <a:off x="6287679" y="2904850"/>
            <a:ext cx="254530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21686" r="17669"/>
          <a:stretch/>
        </p:blipFill>
        <p:spPr>
          <a:xfrm rot="5400000">
            <a:off x="3338166" y="2574606"/>
            <a:ext cx="2656710" cy="278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3491880" y="5630536"/>
            <a:ext cx="2232247" cy="738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物理治療師建議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雙手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舉高舉直同時踮腳尖走路，慢慢走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步，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95040" y="5592506"/>
            <a:ext cx="1930582" cy="73866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物理治療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師建議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身體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下腰與後仰動作，慢慢做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1200" b="1" dirty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34452" y="5928370"/>
            <a:ext cx="2193332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物理運動下課檢核表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58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向度三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執行與管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3-3.IEP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團隊應統整相關專業團隊建議，納入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中落實執行。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4" y="5809383"/>
            <a:ext cx="2362630" cy="8002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上課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訓練折返跑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提升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警醒度及注意力─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職能治療師建議。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7504" y="5954826"/>
            <a:ext cx="259228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上課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「撕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紙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控制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力道及方向─職能治療師建議。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/>
          <a:stretch/>
        </p:blipFill>
        <p:spPr>
          <a:xfrm rot="393993">
            <a:off x="790317" y="3154423"/>
            <a:ext cx="1909475" cy="269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51707"/>
            <a:ext cx="2240915" cy="298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 r="18471"/>
          <a:stretch/>
        </p:blipFill>
        <p:spPr>
          <a:xfrm rot="4853173">
            <a:off x="6096416" y="3024969"/>
            <a:ext cx="249578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6582283" y="5739382"/>
            <a:ext cx="2022165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物理治療師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建議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左右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腳前後擺交互跳，輕跳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下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400" dirty="0">
                <a:latin typeface="標楷體" pitchFamily="65" charset="-120"/>
                <a:ea typeface="標楷體" pitchFamily="65" charset="-120"/>
              </a:rPr>
              <a:t>向度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四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與教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學</a:t>
            </a:r>
            <a:endParaRPr lang="zh-TW" altLang="en-US" sz="6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8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新細明體"/>
                <a:ea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課程與教學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4-1.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特教需求領域課程宜參考特殊需求領域課程大綱各科目之主軸、次項目及能力指標作為科目名稱與學習內容規畫之依據，並宜採統整各主軸、次項目及能力指標之方式進行教學。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5016" y="3127320"/>
            <a:ext cx="4985416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latin typeface="新細明體"/>
                <a:ea typeface="新細明體"/>
              </a:rPr>
              <a:t>☆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特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教班「社會技巧」、「動作機能」及「生活管理」科目名稱已更正。</a:t>
            </a:r>
          </a:p>
          <a:p>
            <a:pPr lvl="0"/>
            <a:r>
              <a:rPr lang="zh-TW" altLang="en-US" sz="1600" dirty="0" smtClean="0">
                <a:latin typeface="新細明體"/>
                <a:ea typeface="新細明體"/>
              </a:rPr>
              <a:t>☆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參考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「高級中等以下學校特殊需求領域課程大綱手冊」，各科目之主軸與次項目等內容來規畫課程並進行教學。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15616" y="37890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向左箭號 7"/>
          <p:cNvSpPr/>
          <p:nvPr/>
        </p:nvSpPr>
        <p:spPr>
          <a:xfrm>
            <a:off x="2760640" y="3789040"/>
            <a:ext cx="51521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4355976" y="465313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6876256" y="4549974"/>
            <a:ext cx="360040" cy="355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C:\Users\user\AppData\Local\Microsoft\Windows\Temporary Internet Files\Content.Word\P_20181130_1610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410" r="-3929" b="12169"/>
          <a:stretch/>
        </p:blipFill>
        <p:spPr bwMode="auto">
          <a:xfrm rot="16200000">
            <a:off x="640731" y="3772677"/>
            <a:ext cx="2017904" cy="1356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 descr="C:\Users\user\AppData\Local\Microsoft\Windows\Temporary Internet Files\Content.Word\P_20181130_161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3762" y="4681136"/>
            <a:ext cx="1905635" cy="170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圖片 11" descr="C:\Users\user\AppData\Local\Microsoft\Windows\Temporary Internet Files\Content.Word\P_20181130_1613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7700" y="4683010"/>
            <a:ext cx="2020948" cy="183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28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780" y="376560"/>
            <a:ext cx="7200897" cy="9779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簡報大綱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940880"/>
              </p:ext>
            </p:extLst>
          </p:nvPr>
        </p:nvGraphicFramePr>
        <p:xfrm>
          <a:off x="889780" y="1867982"/>
          <a:ext cx="7926458" cy="2788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4130"/>
                <a:gridCol w="4942328"/>
              </a:tblGrid>
              <a:tr h="1128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壹、特教組簡介</a:t>
                      </a:r>
                    </a:p>
                    <a:p>
                      <a:endParaRPr lang="zh-TW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2617" marR="6261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一、特教組歷史簡介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二、班級數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學生數、類型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三、師資概況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四、師資介紹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2617" marR="6261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貳、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特教追蹤評鑑</a:t>
                      </a: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自我改進計畫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2617" marR="6261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依項度一至五各指標說明</a:t>
                      </a:r>
                    </a:p>
                    <a:p>
                      <a:endParaRPr lang="zh-TW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2617" marR="6261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user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349"/>
            <a:ext cx="2563727" cy="3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向度四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課程與教學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4-2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資源班應依據個別學生需求提供其所需之各領域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科目教學，如確實須採全數抽離方式進行教學，則宜由特教教師進行課程調整之直接教學，且須重視教室管理、學生之學習態度及反應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68960"/>
            <a:ext cx="1666875" cy="2664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48722" y="5146888"/>
            <a:ext cx="242773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提款單、存款單講解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2419" y="5774343"/>
            <a:ext cx="273630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英文課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說出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pencil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，學生：指出鉛筆圖片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32" y="3068960"/>
            <a:ext cx="2788285" cy="182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2676525" y="5055272"/>
            <a:ext cx="326089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國文課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介紹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作者觀看作者影片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3" descr="IMG_69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2" y="2959197"/>
            <a:ext cx="2571750" cy="193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5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向度四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課程與教學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988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endParaRPr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4-3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針對特教班低組學生之教學，教室宜採與生活經驗相關之功能性課程設計，並強調學生之聽、說及功能性閱讀能力之培養，而不宜過度重視詞彙之認識與書寫。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7864" y="2396605"/>
            <a:ext cx="5400600" cy="61555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latin typeface="新細明體"/>
                <a:ea typeface="新細明體"/>
              </a:rPr>
              <a:t>☆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針對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特教班低組學生，採生活經驗相關之功能性課程設計，且上課時強調學生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聽、說及功能性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閱讀的能力培養。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814">
            <a:off x="618350" y="2824127"/>
            <a:ext cx="1981958" cy="259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457200" y="5646439"/>
            <a:ext cx="223224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上課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剛開始帶學生讀每日作息表。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463">
            <a:off x="3101031" y="3296261"/>
            <a:ext cx="2456657" cy="22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2963668" y="5877272"/>
            <a:ext cx="273138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PPT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引導學生說出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10/11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欣賞國慶花車之照片關鍵字加句型。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40152" y="6000382"/>
            <a:ext cx="1656184" cy="33855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學生認真研究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DM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93">
            <a:off x="6176736" y="3401448"/>
            <a:ext cx="2027822" cy="250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向度四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課程與教學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4-4.</a:t>
            </a:r>
            <a:r>
              <a:rPr lang="zh-TW" altLang="zh-TW" sz="1800" dirty="0" smtClean="0">
                <a:latin typeface="標楷體" pitchFamily="65" charset="-120"/>
                <a:ea typeface="標楷體" pitchFamily="65" charset="-120"/>
              </a:rPr>
              <a:t>學年與學期目標之擬定，宜根據特殊教育相關法令與課程大綱之規定，針對學生之能力需求提供所需之節數，且學習策略宜強調以認知、後設認知、態度與支持策略等主軸之學習，並採跨九年一貫各學習領域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1800" dirty="0" smtClean="0">
                <a:latin typeface="標楷體" pitchFamily="65" charset="-120"/>
                <a:ea typeface="標楷體" pitchFamily="65" charset="-120"/>
              </a:rPr>
              <a:t>科目教材之方式進行教學。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454" y="4509754"/>
            <a:ext cx="2584510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zh-TW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語文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精進</a:t>
            </a:r>
            <a:r>
              <a:rPr lang="zh-TW" altLang="zh-TW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推廣教材上課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b="1" dirty="0"/>
          </a:p>
        </p:txBody>
      </p:sp>
      <p:pic>
        <p:nvPicPr>
          <p:cNvPr id="10" name="圖片 9" descr="C:\Users\user\AppData\Local\Microsoft\Windows\Temporary Internet Files\Content.Word\P_20181129_1906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4" y="2854751"/>
            <a:ext cx="844619" cy="150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C:\Users\user\AppData\Local\Microsoft\Windows\Temporary Internet Files\Content.Word\P_20181129_1906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6721" y="3041191"/>
            <a:ext cx="1562260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C:\Users\user\AppData\Local\Microsoft\Windows\Temporary Internet Files\Content.Word\P_20181129_1906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69" y="3113198"/>
            <a:ext cx="156226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635896" y="6093322"/>
            <a:ext cx="455087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PPT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、組織圖、心智圖、說明文課文結構學習單、學生學習照片。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40240" y="2646231"/>
            <a:ext cx="3942184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學年度上下學期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學習策略科目上課。</a:t>
            </a:r>
          </a:p>
        </p:txBody>
      </p:sp>
      <p:pic>
        <p:nvPicPr>
          <p:cNvPr id="18" name="圖片 17" descr="D:\億春\M6\照片\五常國中M6第一二課_181031_00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370">
            <a:off x="6221295" y="3174262"/>
            <a:ext cx="2499100" cy="2640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圖片 18" descr="F:\106及105資源班及特教班\106上學期(資源班)\上課照片\P_20171120_163738_p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 bwMode="auto">
          <a:xfrm>
            <a:off x="3491880" y="3284984"/>
            <a:ext cx="237626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93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向度四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課程與教學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4-4.</a:t>
            </a:r>
            <a:r>
              <a:rPr lang="zh-TW" altLang="zh-TW" sz="1800" dirty="0" smtClean="0">
                <a:latin typeface="標楷體" pitchFamily="65" charset="-120"/>
                <a:ea typeface="標楷體" pitchFamily="65" charset="-120"/>
              </a:rPr>
              <a:t>學年與學期目標之擬定，宜根據特殊教育相關法令與課程大綱之規定，針對學生之能力需求提供所需之節數，且學習策略宜強調以認知、後設認知、態度與支持策略等主軸之學習，並採跨九年一貫各學習領域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1800" dirty="0" smtClean="0">
                <a:latin typeface="標楷體" pitchFamily="65" charset="-120"/>
                <a:ea typeface="標楷體" pitchFamily="65" charset="-120"/>
              </a:rPr>
              <a:t>科目教材之方式進行教學。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50873" y="6093322"/>
            <a:ext cx="3635896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PPT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、組織圖、心智圖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、課文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結構學習單、學生學習照片。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C:\Users\user\AppData\Local\Microsoft\Windows\Temporary Internet Files\Content.Word\P_20181129_1907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6747">
            <a:off x="3521427" y="3188073"/>
            <a:ext cx="2340646" cy="1978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圖片 19" descr="C:\Users\user\AppData\Local\Microsoft\Windows\Temporary Internet Files\Content.Word\P_20181130_1451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9091"/>
            <a:ext cx="2592081" cy="305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323528" y="5689616"/>
            <a:ext cx="3687285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學習策略學年目標以認知策略及支持性學習策略主軸，再依據學生實際能力調整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400" dirty="0"/>
          </a:p>
        </p:txBody>
      </p:sp>
      <p:pic>
        <p:nvPicPr>
          <p:cNvPr id="23" name="圖片 22" descr="F:\106及105資源班及特教班\106上學期(資源班)\上課照片\P_20171128_1626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700046" cy="2376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32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五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zh-TW" sz="5400" dirty="0">
                <a:latin typeface="標楷體" pitchFamily="65" charset="-120"/>
                <a:ea typeface="標楷體" pitchFamily="65" charset="-120"/>
              </a:rPr>
              <a:t>與轉銜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56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 smtClean="0">
                <a:latin typeface="新細明體"/>
                <a:ea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輔導與轉銜</a:t>
            </a:r>
            <a:r>
              <a:rPr lang="en-US" altLang="zh-TW" b="1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5-1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應依照個別身心障礙學生之興趣、性向及特殊需求，提供適性之生涯輔導及職業試探。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8587" y="5804793"/>
            <a:ext cx="201622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舉辦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天文館及桃園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義美食品工廠參觀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D:\Desktop\1208義美天文館\20171208_1350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6"/>
          <a:stretch/>
        </p:blipFill>
        <p:spPr bwMode="auto">
          <a:xfrm>
            <a:off x="251520" y="3349181"/>
            <a:ext cx="2520280" cy="245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2771800" y="3088466"/>
            <a:ext cx="5747663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管老師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協助志願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選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填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職業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試探。例如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職業教育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課程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多元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巧手班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職業試探、社團、彈性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和職場參訪、生涯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演講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家長升學說明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會、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天使騰飛班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夜光班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)…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等等。</a:t>
            </a:r>
          </a:p>
        </p:txBody>
      </p:sp>
      <p:pic>
        <p:nvPicPr>
          <p:cNvPr id="12" name="圖片 11" descr="D:\子涵\04. 資料組\6. 校外活動\1070315 新興職探中心\1070315 臺北市職探中心 (照片)\20180315_1352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079">
            <a:off x="3742217" y="4645227"/>
            <a:ext cx="3386842" cy="163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4860032" y="6362313"/>
            <a:ext cx="307389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職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業試探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輪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型機器人程式設計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3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 smtClean="0">
                <a:latin typeface="新細明體"/>
                <a:ea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輔導與轉銜</a:t>
            </a:r>
            <a:r>
              <a:rPr lang="en-US" altLang="zh-TW" b="1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5-1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應依照個別身心障礙學生之興趣、性向及特殊需求，提供適性之生涯輔導及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職業試探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8587" y="5804793"/>
            <a:ext cx="201622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舉辦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天文館及桃園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義美食品工廠參觀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D:\Desktop\1208義美天文館\20171208_1350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6"/>
          <a:stretch/>
        </p:blipFill>
        <p:spPr bwMode="auto">
          <a:xfrm>
            <a:off x="294463" y="2982200"/>
            <a:ext cx="1893173" cy="2640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D:\柏宇\03. 資料組\參訪\1060929 育達高職參訪\DSC05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135">
            <a:off x="2447731" y="3148023"/>
            <a:ext cx="2682358" cy="281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5263226" y="3986626"/>
            <a:ext cx="1108974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育達高職職業參訪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餐飲科及時尚造型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D:\柏宇\03. 資料組\參訪\1060929 育達高職參訪\DSC057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305">
            <a:off x="6427253" y="3094642"/>
            <a:ext cx="2376264" cy="306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向左箭號 9"/>
          <p:cNvSpPr/>
          <p:nvPr/>
        </p:nvSpPr>
        <p:spPr>
          <a:xfrm rot="2439821">
            <a:off x="4716016" y="6055323"/>
            <a:ext cx="560363" cy="4315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012160" y="5262662"/>
            <a:ext cx="522726" cy="359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4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 smtClean="0">
                <a:latin typeface="新細明體"/>
                <a:ea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輔導與轉銜</a:t>
            </a:r>
            <a:r>
              <a:rPr lang="en-US" altLang="zh-TW" b="1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5-1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應依照個別身心障礙學生之興趣、性向及特殊需求，提供適性之生涯輔導及職業試探。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5819874"/>
            <a:ext cx="275726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職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業試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探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印壓機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活動照片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9943" y="6034673"/>
            <a:ext cx="238609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職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業試探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電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繪軟體上色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D:\Desktop\1070123新興國中職探體驗\1537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10909"/>
          <a:stretch/>
        </p:blipFill>
        <p:spPr bwMode="auto">
          <a:xfrm>
            <a:off x="251521" y="3221608"/>
            <a:ext cx="3333482" cy="229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 descr="D:\Desktop\1070123新興國中職探體驗\1537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0"/>
          <a:stretch/>
        </p:blipFill>
        <p:spPr bwMode="auto">
          <a:xfrm rot="351964">
            <a:off x="3728382" y="2921216"/>
            <a:ext cx="2355072" cy="293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矩形 14"/>
          <p:cNvSpPr/>
          <p:nvPr/>
        </p:nvSpPr>
        <p:spPr>
          <a:xfrm>
            <a:off x="6660232" y="6308725"/>
            <a:ext cx="1685077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IEP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轉銜與輔導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C:\Users\user\AppData\Local\Microsoft\Windows\Temporary Internet Files\Content.Word\P_20181130_15524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" b="29877"/>
          <a:stretch/>
        </p:blipFill>
        <p:spPr bwMode="auto">
          <a:xfrm>
            <a:off x="6372200" y="2808556"/>
            <a:ext cx="2520279" cy="320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08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向度五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輔導與轉銜</a:t>
            </a:r>
            <a:r>
              <a:rPr lang="en-US" altLang="zh-TW" b="1" dirty="0"/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5-2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針對有人際互動問題之學生，提供特殊需求領域社會技巧科目課程並提供適切之輔導。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1648" y="6083782"/>
            <a:ext cx="376236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社會技巧課程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情緒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遇到衝突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的處理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9912" y="2636912"/>
            <a:ext cx="4572000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教導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改善學生人際互動關係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，提供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社會技巧課程或輔導措施。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850">
            <a:off x="1076095" y="2668756"/>
            <a:ext cx="174307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6" b="13314"/>
          <a:stretch/>
        </p:blipFill>
        <p:spPr bwMode="auto">
          <a:xfrm rot="832514">
            <a:off x="3347864" y="3648595"/>
            <a:ext cx="2304256" cy="202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6145743" y="6175266"/>
            <a:ext cx="288032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社會技巧課程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C:\Users\user\AppData\Local\Microsoft\Windows\Temporary Internet Files\Content.Word\P_20181130_1609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4932" y="3745593"/>
            <a:ext cx="1764030" cy="132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C:\Users\user\AppData\Local\Microsoft\Windows\Temporary Internet Files\Content.Word\P_20181130_16093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08" b="4808"/>
          <a:stretch/>
        </p:blipFill>
        <p:spPr bwMode="auto">
          <a:xfrm rot="5400000">
            <a:off x="7415723" y="4228233"/>
            <a:ext cx="1861820" cy="152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0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向度五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輔導與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5-3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具情緒行為問題學生之行為功能介入方案，應善用外部資源之建議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如心理師、情緒行為專業支援教師等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，並融入課程、教學及輔導中以有效改善學生之問題行為。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679718" y="2830992"/>
            <a:ext cx="5083554" cy="113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個案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進行必要的學習環境、學習歷程、學習評量、學習內容調整與規畫，降低發生情緒行為問題發生的頻率與強度。</a:t>
            </a:r>
          </a:p>
          <a:p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危機處理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SOP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流程</a:t>
            </a:r>
            <a:endParaRPr lang="zh-TW" altLang="zh-TW" sz="1400" b="1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zh-TW" sz="1400" b="1" dirty="0">
                <a:latin typeface="標楷體" pitchFamily="65" charset="-120"/>
                <a:ea typeface="標楷體" pitchFamily="65" charset="-120"/>
              </a:rPr>
              <a:t>行為改變技術、代幣制度、行為契約，融入教學與輔導</a:t>
            </a:r>
            <a:r>
              <a:rPr lang="zh-TW" altLang="zh-TW" sz="12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8001" y="5293895"/>
            <a:ext cx="177826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小書教導安全及休閒娛樂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301607" y="4293096"/>
            <a:ext cx="461665" cy="2175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行為功能介入方案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" name="圖片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78" y="4421258"/>
            <a:ext cx="3126890" cy="105966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004048" y="5861266"/>
            <a:ext cx="2088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校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作息表教導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" name="圖片 18" descr="C:\Users\user\AppData\Local\Microsoft\Windows\Temporary Internet Files\Content.Word\P_20181130_135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124">
            <a:off x="397151" y="3531161"/>
            <a:ext cx="1773019" cy="1347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06" y="5017531"/>
            <a:ext cx="2134836" cy="162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6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、特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教組簡介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4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C:\Users\user\AppData\Local\Microsoft\Windows\Temporary Internet Files\Content.Word\P_20181130_1353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668">
            <a:off x="2439920" y="2966127"/>
            <a:ext cx="1575281" cy="295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向度五</a:t>
            </a:r>
            <a:r>
              <a:rPr lang="en-US" altLang="zh-TW" dirty="0">
                <a:latin typeface="新細明體"/>
              </a:rPr>
              <a:t>〜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輔導與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★具體改善建議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5-3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具情緒行為問題學生之行為功能介入方案，應善用外部資源之建議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如心理師、情緒行為專業支援教師等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，並融入課程、教學及輔導中以有效改善學生之問題行為。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圖片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6"/>
          <a:stretch/>
        </p:blipFill>
        <p:spPr>
          <a:xfrm>
            <a:off x="4487328" y="2921825"/>
            <a:ext cx="1656184" cy="287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327">
            <a:off x="6606179" y="3012601"/>
            <a:ext cx="1584176" cy="153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4658954" y="5743188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座位調整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57708" y="5800339"/>
            <a:ext cx="1897673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小書教導休閒娛樂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301607" y="4293096"/>
            <a:ext cx="461665" cy="2175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行為功能介入方案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" name="圖片 21" descr="C:\Users\user\AppData\Local\Microsoft\Windows\Temporary Internet Files\Content.Word\P_20181130_1351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746">
            <a:off x="533203" y="3335853"/>
            <a:ext cx="1369963" cy="219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文字方塊 22"/>
          <p:cNvSpPr txBox="1"/>
          <p:nvPr/>
        </p:nvSpPr>
        <p:spPr>
          <a:xfrm>
            <a:off x="429135" y="5875303"/>
            <a:ext cx="136815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校內外</a:t>
            </a:r>
            <a:r>
              <a:rPr lang="en-US" altLang="zh-TW" sz="1200" b="1" dirty="0" smtClean="0">
                <a:latin typeface="標楷體" pitchFamily="65" charset="-120"/>
                <a:ea typeface="標楷體" pitchFamily="65" charset="-120"/>
              </a:rPr>
              <a:t>SOP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流程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 flipH="1">
            <a:off x="6619098" y="4822609"/>
            <a:ext cx="134482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教導下課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休閒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娛樂</a:t>
            </a:r>
          </a:p>
        </p:txBody>
      </p:sp>
    </p:spTree>
    <p:extLst>
      <p:ext uri="{BB962C8B-B14F-4D97-AF65-F5344CB8AC3E}">
        <p14:creationId xmlns:p14="http://schemas.microsoft.com/office/powerpoint/2010/main" val="8925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校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011">
            <a:off x="6141048" y="1423533"/>
            <a:ext cx="1226242" cy="11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86022" y="1387897"/>
            <a:ext cx="2699901" cy="1914207"/>
          </a:xfrm>
          <a:prstGeom prst="rect">
            <a:avLst/>
          </a:prstGeom>
        </p:spPr>
        <p:txBody>
          <a:bodyPr wrap="none" lIns="66895" tIns="33447" rIns="66895" bIns="33447">
            <a:spAutoFit/>
          </a:bodyPr>
          <a:lstStyle/>
          <a:p>
            <a:pPr algn="ctr">
              <a:buFont typeface="Arial" charset="0"/>
              <a:buNone/>
            </a:pP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謝謝大家</a:t>
            </a: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charset="0"/>
              <a:buNone/>
            </a:pP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charset="0"/>
              <a:buNone/>
            </a:pP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祝平安健康</a:t>
            </a: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9" descr="C:\Users\user\Desktop\Untitled-1 copy cop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19" y="464725"/>
            <a:ext cx="1411969" cy="36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4" y="3231893"/>
            <a:ext cx="6858000" cy="2768858"/>
          </a:xfrm>
          <a:prstGeom prst="rect">
            <a:avLst/>
          </a:prstGeom>
        </p:spPr>
      </p:pic>
      <p:pic>
        <p:nvPicPr>
          <p:cNvPr id="9" name="Picture 3" descr="C:\Users\user\Desktop\Untitled-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9" y="859324"/>
            <a:ext cx="2586266" cy="33516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一、特教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組歷史簡介</a:t>
            </a: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43680830"/>
              </p:ext>
            </p:extLst>
          </p:nvPr>
        </p:nvGraphicFramePr>
        <p:xfrm>
          <a:off x="379122" y="1838472"/>
          <a:ext cx="8136228" cy="413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 descr="C:\Users\user\Desktop\Untitle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151"/>
            <a:ext cx="2563727" cy="3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4805" y="332656"/>
            <a:ext cx="7886700" cy="1129057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、特教組班級數、學生數、類型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835295"/>
              </p:ext>
            </p:extLst>
          </p:nvPr>
        </p:nvGraphicFramePr>
        <p:xfrm>
          <a:off x="588089" y="1461713"/>
          <a:ext cx="8252512" cy="23424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7034"/>
                <a:gridCol w="1506829"/>
                <a:gridCol w="1950541"/>
                <a:gridCol w="1871755"/>
                <a:gridCol w="2036353"/>
              </a:tblGrid>
              <a:tr h="429829">
                <a:tc rowSpan="2">
                  <a:txBody>
                    <a:bodyPr/>
                    <a:lstStyle/>
                    <a:p>
                      <a:r>
                        <a:rPr lang="zh-TW" altLang="en-US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2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學校班級數</a:t>
                      </a:r>
                      <a:endParaRPr lang="zh-TW" altLang="en-US" sz="2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學輔中心</a:t>
                      </a:r>
                      <a:r>
                        <a:rPr lang="en-US" altLang="zh-TW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不分類</a:t>
                      </a:r>
                      <a:r>
                        <a:rPr lang="en-US" altLang="zh-TW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特教班</a:t>
                      </a:r>
                      <a:r>
                        <a:rPr lang="en-US" altLang="zh-TW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集中式</a:t>
                      </a:r>
                      <a:r>
                        <a:rPr lang="en-US" altLang="zh-TW" sz="21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1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886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資源班</a:t>
                      </a:r>
                      <a:endParaRPr lang="zh-TW" altLang="en-US" sz="21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視障班</a:t>
                      </a:r>
                      <a:endParaRPr lang="zh-TW" altLang="en-US" sz="21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 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 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 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</a:t>
                      </a:r>
                      <a:r>
                        <a:rPr lang="en-US" altLang="zh-TW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TW" altLang="en-US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r>
                        <a:rPr lang="en-US" altLang="zh-TW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人女生</a:t>
                      </a:r>
                      <a:r>
                        <a:rPr lang="en-US" altLang="zh-TW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800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b="1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altLang="zh-TW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80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人，</a:t>
                      </a:r>
                      <a:endParaRPr lang="zh-TW" altLang="en-US" sz="18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97046"/>
              </p:ext>
            </p:extLst>
          </p:nvPr>
        </p:nvGraphicFramePr>
        <p:xfrm>
          <a:off x="496404" y="4581128"/>
          <a:ext cx="8366243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835"/>
                <a:gridCol w="985838"/>
                <a:gridCol w="985838"/>
                <a:gridCol w="985838"/>
                <a:gridCol w="985838"/>
                <a:gridCol w="985838"/>
                <a:gridCol w="985838"/>
                <a:gridCol w="492919"/>
                <a:gridCol w="787461"/>
              </a:tblGrid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學輔中心</a:t>
                      </a:r>
                    </a:p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視障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情障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學障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智能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障礙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自閉症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多重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障礙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總共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確認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疑似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特教組師資概況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655166"/>
              </p:ext>
            </p:extLst>
          </p:nvPr>
        </p:nvGraphicFramePr>
        <p:xfrm>
          <a:off x="827584" y="1988840"/>
          <a:ext cx="813903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556678"/>
                <a:gridCol w="1814732"/>
                <a:gridCol w="2795954"/>
              </a:tblGrid>
              <a:tr h="52578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班級類別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班級數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教師人數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教師助理員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學輔中心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教師助理員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視障班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82980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特教班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0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教師助理員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125" y="487468"/>
            <a:ext cx="7886700" cy="6824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四、師資介紹</a:t>
            </a: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</a:rPr>
              <a:t>～</a:t>
            </a:r>
            <a: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</a:rPr>
              <a:t>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01498"/>
              </p:ext>
            </p:extLst>
          </p:nvPr>
        </p:nvGraphicFramePr>
        <p:xfrm>
          <a:off x="732340" y="1259196"/>
          <a:ext cx="7634270" cy="167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936"/>
                <a:gridCol w="1216850"/>
                <a:gridCol w="990637"/>
                <a:gridCol w="1308474"/>
                <a:gridCol w="1308474"/>
                <a:gridCol w="1091899"/>
              </a:tblGrid>
              <a:tr h="408066"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職稱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教師資格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合格教師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魏氏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342900">
                <a:tc rowSpan="3"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集中式特教班</a:t>
                      </a:r>
                      <a:endParaRPr lang="en-US" altLang="zh-TW" sz="3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特教組長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蔣億春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蔡佩芳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5192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陳怡潔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236039"/>
              </p:ext>
            </p:extLst>
          </p:nvPr>
        </p:nvGraphicFramePr>
        <p:xfrm>
          <a:off x="587973" y="3284984"/>
          <a:ext cx="8280920" cy="159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46"/>
                <a:gridCol w="1939675"/>
                <a:gridCol w="1193646"/>
                <a:gridCol w="1492058"/>
                <a:gridCol w="1342852"/>
                <a:gridCol w="1119043"/>
              </a:tblGrid>
              <a:tr h="432048"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職稱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教師資格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合格教師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魏氏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342900">
                <a:tc rowSpan="3"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學輔中心</a:t>
                      </a:r>
                      <a:endParaRPr lang="en-US" altLang="zh-TW" sz="3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學輔中心召集人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許菁芬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342900">
                <a:tc vMerge="1">
                  <a:txBody>
                    <a:bodyPr/>
                    <a:lstStyle/>
                    <a:p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專任老師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牛詩婷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  <a:tr h="342900">
                <a:tc vMerge="1">
                  <a:txBody>
                    <a:bodyPr/>
                    <a:lstStyle/>
                    <a:p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專任老師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陳柏宇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代理教師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4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3972</Words>
  <Application>Microsoft Office PowerPoint</Application>
  <PresentationFormat>如螢幕大小 (4:3)</PresentationFormat>
  <Paragraphs>541</Paragraphs>
  <Slides>51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            報告人: 黃校長桐良    </vt:lpstr>
      <vt:lpstr>PowerPoint 簡報</vt:lpstr>
      <vt:lpstr>PowerPoint 簡報</vt:lpstr>
      <vt:lpstr>簡報大綱</vt:lpstr>
      <vt:lpstr>PowerPoint 簡報</vt:lpstr>
      <vt:lpstr>一、特教組歷史簡介</vt:lpstr>
      <vt:lpstr>二、特教組班級數、學生數、類型</vt:lpstr>
      <vt:lpstr> 三、特教組師資概況</vt:lpstr>
      <vt:lpstr>四、師資介紹～1</vt:lpstr>
      <vt:lpstr>四、師資介紹～2</vt:lpstr>
      <vt:lpstr>貳、五常國中〜特教追蹤評鑑 自我改善向度說明</vt:lpstr>
      <vt:lpstr>【身心障礙類】特教追蹤評鑑自我改善向度說明</vt:lpstr>
      <vt:lpstr> 向度一 </vt:lpstr>
      <vt:lpstr> 向度一:校園特殊教育團隊運作  </vt:lpstr>
      <vt:lpstr>  向度一:校園特殊教育團隊運作  </vt:lpstr>
      <vt:lpstr>  向度一:校園特殊教育團隊運作  </vt:lpstr>
      <vt:lpstr> 向度一:校園特殊教育團隊運作 </vt:lpstr>
      <vt:lpstr> 向度一:校園特殊教育團隊運作 </vt:lpstr>
      <vt:lpstr> 向度一:校園特殊教育團隊運作 </vt:lpstr>
      <vt:lpstr> 向度一:校園特殊教育團隊運作 </vt:lpstr>
      <vt:lpstr> 向度一:校園特殊教育團隊運作 </vt:lpstr>
      <vt:lpstr>向度二</vt:lpstr>
      <vt:lpstr>向度二〜診斷與安置 </vt:lpstr>
      <vt:lpstr>向度二〜診斷與安置 </vt:lpstr>
      <vt:lpstr>向度二〜診斷與安置 </vt:lpstr>
      <vt:lpstr>向度二〜診斷與安置 </vt:lpstr>
      <vt:lpstr>向度二〜診斷與安置 </vt:lpstr>
      <vt:lpstr>向度三</vt:lpstr>
      <vt:lpstr>向度三〜執行與管理 </vt:lpstr>
      <vt:lpstr>向度三〜執行與管理</vt:lpstr>
      <vt:lpstr>向度三〜執行與管理</vt:lpstr>
      <vt:lpstr>向度三〜執行與管理</vt:lpstr>
      <vt:lpstr>向度三〜執行與管理</vt:lpstr>
      <vt:lpstr>向度三〜執行與管理</vt:lpstr>
      <vt:lpstr>向度三〜執行與管理</vt:lpstr>
      <vt:lpstr>向度三〜執行與管理</vt:lpstr>
      <vt:lpstr>向度三〜執行與管理</vt:lpstr>
      <vt:lpstr>向度四</vt:lpstr>
      <vt:lpstr>向度四〜課程與教學 </vt:lpstr>
      <vt:lpstr>向度四〜課程與教學 </vt:lpstr>
      <vt:lpstr>向度四〜課程與教學 </vt:lpstr>
      <vt:lpstr>向度四〜課程與教學 </vt:lpstr>
      <vt:lpstr>向度四〜課程與教學 </vt:lpstr>
      <vt:lpstr> 向度五</vt:lpstr>
      <vt:lpstr> 向度五〜輔導與轉銜  </vt:lpstr>
      <vt:lpstr> 向度五〜輔導與轉銜  </vt:lpstr>
      <vt:lpstr> 向度五〜輔導與轉銜  </vt:lpstr>
      <vt:lpstr>向度五〜輔導與轉銜  </vt:lpstr>
      <vt:lpstr>向度五〜輔導與轉銜</vt:lpstr>
      <vt:lpstr>向度五〜輔導與轉銜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五常國中〜特教追蹤評鑑 自我改善向度說明</dc:title>
  <dc:creator>user</dc:creator>
  <cp:lastModifiedBy>user</cp:lastModifiedBy>
  <cp:revision>129</cp:revision>
  <cp:lastPrinted>2018-11-30T10:48:39Z</cp:lastPrinted>
  <dcterms:created xsi:type="dcterms:W3CDTF">2018-11-29T03:24:49Z</dcterms:created>
  <dcterms:modified xsi:type="dcterms:W3CDTF">2018-12-02T23:56:29Z</dcterms:modified>
</cp:coreProperties>
</file>