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58" r:id="rId3"/>
    <p:sldId id="269" r:id="rId4"/>
    <p:sldId id="272" r:id="rId5"/>
    <p:sldId id="270" r:id="rId6"/>
    <p:sldId id="260" r:id="rId7"/>
    <p:sldId id="264" r:id="rId8"/>
    <p:sldId id="271" r:id="rId9"/>
    <p:sldId id="261" r:id="rId10"/>
    <p:sldId id="265" r:id="rId11"/>
    <p:sldId id="263" r:id="rId12"/>
    <p:sldId id="262" r:id="rId13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2F4D9-9A5E-476E-9B27-196920A67CE6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D2172-A679-4D52-A617-4AE110C0E0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56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22AD1-0A78-46B9-8160-5942D4BEE060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35AB6-860C-4B4E-84DF-85767878C3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28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5AB6-860C-4B4E-84DF-85767878C30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77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22B7-8983-40C9-BA6D-7A3BA3416C9D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2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7DE3-AA88-435E-B8AD-9C1B5A0E77D7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03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24A-5716-408F-9504-DB2A5D52F809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3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9626-DC0D-40F8-8A73-8C421919C5CE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32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9A08-8A35-4342-BDB8-980336AE967F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25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064-5352-419B-B4EC-149AE9AB07D4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5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F8C-EEFC-4F43-BC8F-8EC553FCDBD8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334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081F-0604-4580-B429-87DAB055507F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007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AFF-D730-4368-87C4-88D2EC117536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7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CDFF-BD56-4CA4-B016-1900D4157A78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71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81D7-22F8-4BC1-B5AA-02CF4C2FAFA1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88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8548-864F-4C06-8D2B-B4F19AE0551D}" type="datetime1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228BE-3F8D-4196-88D7-B94D683AA3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13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0" y="1022350"/>
            <a:ext cx="92202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臺北市國教輔導團</a:t>
            </a:r>
            <a:br>
              <a:rPr lang="zh-TW" altLang="en-US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國中特教輔導小組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8799" y="2628899"/>
            <a:ext cx="9039225" cy="2233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107-1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特教執行成效評鑑籌備會議暨第二次團務會議</a:t>
            </a:r>
          </a:p>
        </p:txBody>
      </p:sp>
      <p:sp>
        <p:nvSpPr>
          <p:cNvPr id="4" name="矩形 3"/>
          <p:cNvSpPr/>
          <p:nvPr/>
        </p:nvSpPr>
        <p:spPr>
          <a:xfrm>
            <a:off x="4000499" y="4862512"/>
            <a:ext cx="39719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4800" b="1" dirty="0" smtClean="0"/>
              <a:t>2018.10.09(</a:t>
            </a:r>
            <a:r>
              <a:rPr lang="zh-TW" altLang="en-US" sz="4800" b="1" dirty="0" smtClean="0"/>
              <a:t>二</a:t>
            </a:r>
            <a:r>
              <a:rPr lang="en-US" altLang="zh-TW" sz="4800" b="1" dirty="0" smtClean="0"/>
              <a:t>)</a:t>
            </a:r>
            <a:endParaRPr lang="zh-TW" altLang="en-US" sz="4800" b="1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團務討論</a:t>
            </a:r>
            <a:endParaRPr lang="zh-TW" altLang="en-US" dirty="0">
              <a:solidFill>
                <a:srgbClr val="0033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日輔導員公開授課支援需求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0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974725"/>
            <a:ext cx="10515600" cy="1311275"/>
          </a:xfrm>
        </p:spPr>
        <p:txBody>
          <a:bodyPr/>
          <a:lstStyle/>
          <a:p>
            <a:r>
              <a:rPr lang="zh-TW" altLang="zh-TW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臨時動議</a:t>
            </a:r>
            <a:r>
              <a:rPr lang="zh-TW" altLang="zh-TW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、、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5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type="title"/>
          </p:nvPr>
        </p:nvSpPr>
        <p:spPr>
          <a:xfrm>
            <a:off x="3190873" y="2733675"/>
            <a:ext cx="5410202" cy="1157288"/>
          </a:xfrm>
        </p:spPr>
        <p:txBody>
          <a:bodyPr>
            <a:noAutofit/>
          </a:bodyPr>
          <a:lstStyle/>
          <a:p>
            <a:pPr algn="ctr"/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6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散會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感謝您蒞臨參與</a:t>
            </a:r>
            <a:r>
              <a:rPr lang="en-US" altLang="zh-TW" sz="5400" b="1" i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zh-TW" sz="5400" b="1" i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5400" b="1" i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400" b="1" i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2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1" y="552449"/>
            <a:ext cx="9172576" cy="666751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r>
              <a:rPr lang="zh-TW" altLang="en-US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議程</a:t>
            </a:r>
            <a:endParaRPr lang="zh-TW" altLang="en-US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7250" y="1371601"/>
            <a:ext cx="10182226" cy="5486400"/>
          </a:xfrm>
        </p:spPr>
        <p:txBody>
          <a:bodyPr>
            <a:normAutofit fontScale="32500" lnSpcReduction="20000"/>
          </a:bodyPr>
          <a:lstStyle/>
          <a:p>
            <a:r>
              <a:rPr lang="zh-TW" altLang="en-US" sz="98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業務報告</a:t>
            </a:r>
          </a:p>
          <a:p>
            <a:r>
              <a:rPr lang="zh-TW" altLang="en-US" sz="98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提案討論</a:t>
            </a:r>
          </a:p>
          <a:p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學年特教執行成效評鑑實施計畫</a:t>
            </a:r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含評鑑指標修正</a:t>
            </a:r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學年特教執行成效評鑑說明會實施計畫</a:t>
            </a:r>
          </a:p>
          <a:p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學年特教追蹤評鑑前輔導員入校輔導計畫</a:t>
            </a:r>
          </a:p>
          <a:p>
            <a:r>
              <a:rPr lang="zh-TW" altLang="en-US" sz="98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團務討論</a:t>
            </a:r>
          </a:p>
          <a:p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民生國中入校輔導情形</a:t>
            </a:r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提供後續辦理備忘錄</a:t>
            </a:r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本學期輔導團員增能研習辦理方式</a:t>
            </a:r>
          </a:p>
          <a:p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9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日輔導員公開授課支援需求</a:t>
            </a:r>
          </a:p>
          <a:p>
            <a:r>
              <a:rPr lang="zh-TW" altLang="en-US" sz="98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臨時動議</a:t>
            </a:r>
          </a:p>
          <a:p>
            <a:r>
              <a:rPr lang="zh-TW" altLang="en-US" sz="9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散會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4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09775" y="2466974"/>
            <a:ext cx="8315325" cy="1914525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zh-TW" altLang="en-US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業務</a:t>
            </a:r>
            <a:r>
              <a:rPr lang="zh-TW" altLang="en-US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報告</a:t>
            </a:r>
            <a:br>
              <a:rPr lang="zh-TW" altLang="en-US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</a:br>
            <a:endParaRPr lang="zh-TW" altLang="en-US" sz="8000" dirty="0">
              <a:solidFill>
                <a:srgbClr val="0033CC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1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98550"/>
            <a:ext cx="10601325" cy="547688"/>
          </a:xfrm>
        </p:spPr>
        <p:txBody>
          <a:bodyPr>
            <a:normAutofit fontScale="90000"/>
          </a:bodyPr>
          <a:lstStyle/>
          <a:p>
            <a:r>
              <a:rPr lang="zh-TW" altLang="en-US" sz="49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業務報告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二、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9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306" y="2028046"/>
            <a:ext cx="10515600" cy="2397125"/>
          </a:xfrm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zh-TW" altLang="zh-TW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提案討論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提案</a:t>
            </a:r>
            <a:r>
              <a:rPr lang="zh-TW" altLang="en-US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775" y="1257300"/>
            <a:ext cx="11963400" cy="4919663"/>
          </a:xfrm>
        </p:spPr>
        <p:txBody>
          <a:bodyPr/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學年特教執行成效評鑑實施計畫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含評鑑指標修正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學年特教執行成效評鑑說明會實施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9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提案</a:t>
            </a:r>
            <a:r>
              <a:rPr lang="zh-TW" altLang="en-US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endParaRPr lang="zh-TW" altLang="en-US" dirty="0">
              <a:solidFill>
                <a:srgbClr val="0033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學年特教追蹤評鑑前輔導員入校輔導計畫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0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2422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</a:t>
            </a:r>
            <a:r>
              <a:rPr lang="zh-TW" altLang="en-US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務討論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3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679450"/>
            <a:ext cx="10515600" cy="1325563"/>
          </a:xfrm>
        </p:spPr>
        <p:txBody>
          <a:bodyPr/>
          <a:lstStyle/>
          <a:p>
            <a:r>
              <a:rPr lang="zh-TW" altLang="zh-TW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團務討論</a:t>
            </a:r>
            <a:r>
              <a:rPr lang="zh-TW" altLang="zh-TW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民生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國中入校輔導情形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提供後續辦理備忘錄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0"/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學期輔導團員增能研習辦理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28BE-3F8D-4196-88D7-B94D683AA38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220</Words>
  <Application>Microsoft Office PowerPoint</Application>
  <PresentationFormat>寬螢幕</PresentationFormat>
  <Paragraphs>56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標楷體</vt:lpstr>
      <vt:lpstr>Arial</vt:lpstr>
      <vt:lpstr>Calibri</vt:lpstr>
      <vt:lpstr>Calibri Light</vt:lpstr>
      <vt:lpstr>Office 佈景主題</vt:lpstr>
      <vt:lpstr>臺北市國教輔導團   國中特教輔導小組</vt:lpstr>
      <vt:lpstr>會議議程</vt:lpstr>
      <vt:lpstr>業務報告 </vt:lpstr>
      <vt:lpstr>業務報告 </vt:lpstr>
      <vt:lpstr>提案討論</vt:lpstr>
      <vt:lpstr>提案討論 </vt:lpstr>
      <vt:lpstr>提案討論</vt:lpstr>
      <vt:lpstr>團務討論</vt:lpstr>
      <vt:lpstr>團務討論 </vt:lpstr>
      <vt:lpstr>團務討論</vt:lpstr>
      <vt:lpstr>臨時動議 </vt:lpstr>
      <vt:lpstr> 散會  感謝您蒞臨參與!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特教執行成效評鑑籌備會議暨第二次團務會議</dc:title>
  <dc:creator>USER</dc:creator>
  <cp:lastModifiedBy>USER</cp:lastModifiedBy>
  <cp:revision>14</cp:revision>
  <cp:lastPrinted>2018-10-08T01:24:01Z</cp:lastPrinted>
  <dcterms:created xsi:type="dcterms:W3CDTF">2018-10-05T03:28:53Z</dcterms:created>
  <dcterms:modified xsi:type="dcterms:W3CDTF">2018-10-08T01:36:05Z</dcterms:modified>
</cp:coreProperties>
</file>