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20"/>
  </p:notesMasterIdLst>
  <p:sldIdLst>
    <p:sldId id="256" r:id="rId6"/>
    <p:sldId id="259" r:id="rId7"/>
    <p:sldId id="257" r:id="rId8"/>
    <p:sldId id="276" r:id="rId9"/>
    <p:sldId id="266" r:id="rId10"/>
    <p:sldId id="267" r:id="rId11"/>
    <p:sldId id="263" r:id="rId12"/>
    <p:sldId id="265" r:id="rId13"/>
    <p:sldId id="268" r:id="rId14"/>
    <p:sldId id="275" r:id="rId15"/>
    <p:sldId id="269" r:id="rId16"/>
    <p:sldId id="271" r:id="rId17"/>
    <p:sldId id="272" r:id="rId18"/>
    <p:sldId id="258" r:id="rId19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96" y="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585FD5-907A-45DD-B062-2854C63159C0}" type="datetimeFigureOut">
              <a:rPr lang="zh-TW" altLang="en-US" smtClean="0"/>
              <a:t>2015/4/23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9504A1-6C8C-4BB3-AD6F-02D21B22D3B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17243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牛區旁草地</a:t>
            </a:r>
            <a:endParaRPr lang="en-US" altLang="zh-TW" dirty="0" smtClean="0"/>
          </a:p>
          <a:p>
            <a:r>
              <a:rPr lang="zh-TW" altLang="en-US" dirty="0" smtClean="0"/>
              <a:t>喜歡一大片綠綠草原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57D7-DA16-4C52-B153-BC1F4C8FF73E}" type="slidenum">
              <a:rPr lang="zh-TW" altLang="en-US" smtClean="0">
                <a:solidFill>
                  <a:prstClr val="black"/>
                </a:solidFill>
              </a:rPr>
              <a:pPr/>
              <a:t>7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0699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倫理樓往山那邊看，東北季風霧大，灰灰濛濛，很有意境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57D7-DA16-4C52-B153-BC1F4C8FF73E}" type="slidenum">
              <a:rPr lang="zh-TW" altLang="en-US" smtClean="0">
                <a:solidFill>
                  <a:prstClr val="black"/>
                </a:solidFill>
              </a:rPr>
              <a:pPr/>
              <a:t>8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006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E5F7E-E915-44F8-AB45-485CDC1624AF}" type="datetimeFigureOut">
              <a:rPr lang="zh-TW" altLang="en-US" smtClean="0"/>
              <a:t>2015/4/23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EC975-86C1-4336-8D7C-87CAD297E27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410660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E5F7E-E915-44F8-AB45-485CDC1624AF}" type="datetimeFigureOut">
              <a:rPr lang="zh-TW" altLang="en-US" smtClean="0"/>
              <a:t>2015/4/23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EC975-86C1-4336-8D7C-87CAD297E27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67478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E5F7E-E915-44F8-AB45-485CDC1624AF}" type="datetimeFigureOut">
              <a:rPr lang="zh-TW" altLang="en-US" smtClean="0"/>
              <a:t>2015/4/23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EC975-86C1-4336-8D7C-87CAD297E27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870148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5810D-10B4-4151-98BD-F98D3CA3B59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2015/4/23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2063-FE1B-496A-890E-6B79C61850E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7787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5810D-10B4-4151-98BD-F98D3CA3B59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2015/4/23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2063-FE1B-496A-890E-6B79C61850E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8507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5810D-10B4-4151-98BD-F98D3CA3B59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2015/4/23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2063-FE1B-496A-890E-6B79C61850E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1321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5810D-10B4-4151-98BD-F98D3CA3B59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2015/4/23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2063-FE1B-496A-890E-6B79C61850E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4562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5810D-10B4-4151-98BD-F98D3CA3B59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2015/4/23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2063-FE1B-496A-890E-6B79C61850E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0890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5810D-10B4-4151-98BD-F98D3CA3B59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2015/4/23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2063-FE1B-496A-890E-6B79C61850E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9198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5810D-10B4-4151-98BD-F98D3CA3B59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2015/4/23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2063-FE1B-496A-890E-6B79C61850E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9505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5810D-10B4-4151-98BD-F98D3CA3B59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2015/4/23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2063-FE1B-496A-890E-6B79C61850E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192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E5F7E-E915-44F8-AB45-485CDC1624AF}" type="datetimeFigureOut">
              <a:rPr lang="zh-TW" altLang="en-US" smtClean="0"/>
              <a:t>2015/4/23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EC975-86C1-4336-8D7C-87CAD297E27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211277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5810D-10B4-4151-98BD-F98D3CA3B59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2015/4/23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2063-FE1B-496A-890E-6B79C61850E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344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5810D-10B4-4151-98BD-F98D3CA3B59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2015/4/23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2063-FE1B-496A-890E-6B79C61850E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8244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5810D-10B4-4151-98BD-F98D3CA3B59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2015/4/23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2063-FE1B-496A-890E-6B79C61850E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2218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5810D-10B4-4151-98BD-F98D3CA3B59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2015/4/23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2063-FE1B-496A-890E-6B79C61850E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4962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5810D-10B4-4151-98BD-F98D3CA3B59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2015/4/23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2063-FE1B-496A-890E-6B79C61850E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296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5810D-10B4-4151-98BD-F98D3CA3B59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2015/4/23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2063-FE1B-496A-890E-6B79C61850E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1957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5810D-10B4-4151-98BD-F98D3CA3B59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2015/4/23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2063-FE1B-496A-890E-6B79C61850E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1754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5810D-10B4-4151-98BD-F98D3CA3B59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2015/4/23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2063-FE1B-496A-890E-6B79C61850E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1122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5810D-10B4-4151-98BD-F98D3CA3B59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2015/4/23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2063-FE1B-496A-890E-6B79C61850E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0623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5810D-10B4-4151-98BD-F98D3CA3B59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2015/4/23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2063-FE1B-496A-890E-6B79C61850E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905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E5F7E-E915-44F8-AB45-485CDC1624AF}" type="datetimeFigureOut">
              <a:rPr lang="zh-TW" altLang="en-US" smtClean="0"/>
              <a:t>2015/4/23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EC975-86C1-4336-8D7C-87CAD297E27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190465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5810D-10B4-4151-98BD-F98D3CA3B59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2015/4/23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2063-FE1B-496A-890E-6B79C61850E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882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5810D-10B4-4151-98BD-F98D3CA3B59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2015/4/23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2063-FE1B-496A-890E-6B79C61850E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5130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5810D-10B4-4151-98BD-F98D3CA3B59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2015/4/23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2063-FE1B-496A-890E-6B79C61850E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7674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5810D-10B4-4151-98BD-F98D3CA3B59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2015/4/23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2063-FE1B-496A-890E-6B79C61850E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1588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9B50-6BED-4923-9639-A5A77D77EB5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2015/4/23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4D35C-7ED2-44FA-8797-C1E5C844A3A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996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9B50-6BED-4923-9639-A5A77D77EB5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2015/4/23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4D35C-7ED2-44FA-8797-C1E5C844A3A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4363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9B50-6BED-4923-9639-A5A77D77EB5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2015/4/23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4D35C-7ED2-44FA-8797-C1E5C844A3A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9843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9B50-6BED-4923-9639-A5A77D77EB5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2015/4/23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4D35C-7ED2-44FA-8797-C1E5C844A3A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7680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9B50-6BED-4923-9639-A5A77D77EB5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2015/4/23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4D35C-7ED2-44FA-8797-C1E5C844A3A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0955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9B50-6BED-4923-9639-A5A77D77EB5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2015/4/23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4D35C-7ED2-44FA-8797-C1E5C844A3A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299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E5F7E-E915-44F8-AB45-485CDC1624AF}" type="datetimeFigureOut">
              <a:rPr lang="zh-TW" altLang="en-US" smtClean="0"/>
              <a:t>2015/4/23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EC975-86C1-4336-8D7C-87CAD297E27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794513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9B50-6BED-4923-9639-A5A77D77EB5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2015/4/23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4D35C-7ED2-44FA-8797-C1E5C844A3A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9624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9B50-6BED-4923-9639-A5A77D77EB5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2015/4/23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4D35C-7ED2-44FA-8797-C1E5C844A3A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1560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9B50-6BED-4923-9639-A5A77D77EB5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2015/4/23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4D35C-7ED2-44FA-8797-C1E5C844A3A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7023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9B50-6BED-4923-9639-A5A77D77EB5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2015/4/23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4D35C-7ED2-44FA-8797-C1E5C844A3A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879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39B50-6BED-4923-9639-A5A77D77EB5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2015/4/23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4D35C-7ED2-44FA-8797-C1E5C844A3A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1048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CF461-1569-4CD2-93EA-EFA82C4592A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2015/4/23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748FF-5383-4294-A2DB-D77BF3C3557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8175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CF461-1569-4CD2-93EA-EFA82C4592A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2015/4/23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748FF-5383-4294-A2DB-D77BF3C3557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6286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CF461-1569-4CD2-93EA-EFA82C4592A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2015/4/23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748FF-5383-4294-A2DB-D77BF3C3557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0863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CF461-1569-4CD2-93EA-EFA82C4592A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2015/4/23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748FF-5383-4294-A2DB-D77BF3C3557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7263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CF461-1569-4CD2-93EA-EFA82C4592A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2015/4/23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748FF-5383-4294-A2DB-D77BF3C3557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451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E5F7E-E915-44F8-AB45-485CDC1624AF}" type="datetimeFigureOut">
              <a:rPr lang="zh-TW" altLang="en-US" smtClean="0"/>
              <a:t>2015/4/23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EC975-86C1-4336-8D7C-87CAD297E27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1340225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CF461-1569-4CD2-93EA-EFA82C4592A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2015/4/23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748FF-5383-4294-A2DB-D77BF3C3557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2901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CF461-1569-4CD2-93EA-EFA82C4592A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2015/4/23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748FF-5383-4294-A2DB-D77BF3C3557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18713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CF461-1569-4CD2-93EA-EFA82C4592A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2015/4/23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748FF-5383-4294-A2DB-D77BF3C3557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5972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CF461-1569-4CD2-93EA-EFA82C4592A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2015/4/23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748FF-5383-4294-A2DB-D77BF3C3557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87228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CF461-1569-4CD2-93EA-EFA82C4592A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2015/4/23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748FF-5383-4294-A2DB-D77BF3C3557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00232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CF461-1569-4CD2-93EA-EFA82C4592A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2015/4/23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748FF-5383-4294-A2DB-D77BF3C3557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812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E5F7E-E915-44F8-AB45-485CDC1624AF}" type="datetimeFigureOut">
              <a:rPr lang="zh-TW" altLang="en-US" smtClean="0"/>
              <a:t>2015/4/23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EC975-86C1-4336-8D7C-87CAD297E27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57951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E5F7E-E915-44F8-AB45-485CDC1624AF}" type="datetimeFigureOut">
              <a:rPr lang="zh-TW" altLang="en-US" smtClean="0"/>
              <a:t>2015/4/23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EC975-86C1-4336-8D7C-87CAD297E27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96899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E5F7E-E915-44F8-AB45-485CDC1624AF}" type="datetimeFigureOut">
              <a:rPr lang="zh-TW" altLang="en-US" smtClean="0"/>
              <a:t>2015/4/23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EC975-86C1-4336-8D7C-87CAD297E27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87284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E5F7E-E915-44F8-AB45-485CDC1624AF}" type="datetimeFigureOut">
              <a:rPr lang="zh-TW" altLang="en-US" smtClean="0"/>
              <a:t>2015/4/23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EC975-86C1-4336-8D7C-87CAD297E27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53783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AE5F7E-E915-44F8-AB45-485CDC1624AF}" type="datetimeFigureOut">
              <a:rPr lang="zh-TW" altLang="en-US" smtClean="0"/>
              <a:t>2015/4/23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BEC975-86C1-4336-8D7C-87CAD297E27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40335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C5810D-10B4-4151-98BD-F98D3CA3B59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2015/4/23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C62063-FE1B-496A-890E-6B79C61850E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883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C5810D-10B4-4151-98BD-F98D3CA3B598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2015/4/23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C62063-FE1B-496A-890E-6B79C61850E1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786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139B50-6BED-4923-9639-A5A77D77EB5B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2015/4/23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34D35C-7ED2-44FA-8797-C1E5C844A3A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154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ECF461-1569-4CD2-93EA-EFA82C4592A2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2015/4/23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7748FF-5383-4294-A2DB-D77BF3C3557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810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1.jpeg"/><Relationship Id="rId5" Type="http://schemas.microsoft.com/office/2007/relationships/hdphoto" Target="../media/hdphoto3.wdp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3.jpeg"/><Relationship Id="rId5" Type="http://schemas.microsoft.com/office/2007/relationships/hdphoto" Target="../media/hdphoto4.wdp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3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02456"/>
            <a:ext cx="9144000" cy="1386375"/>
          </a:xfrm>
        </p:spPr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我的西湖－－我的故事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418492" y="1597391"/>
            <a:ext cx="9144000" cy="1655762"/>
          </a:xfrm>
        </p:spPr>
        <p:txBody>
          <a:bodyPr>
            <a:normAutofit/>
          </a:bodyPr>
          <a:lstStyle/>
          <a:p>
            <a:r>
              <a:rPr lang="zh-TW" altLang="en-US" sz="3600" dirty="0" smtClean="0">
                <a:ln>
                  <a:solidFill>
                    <a:schemeClr val="tx1"/>
                  </a:solidFill>
                </a:ln>
                <a:gradFill flip="none" rotWithShape="1">
                  <a:gsLst>
                    <a:gs pos="0">
                      <a:schemeClr val="accent4">
                        <a:lumMod val="40000"/>
                        <a:lumOff val="60000"/>
                      </a:schemeClr>
                    </a:gs>
                    <a:gs pos="46000">
                      <a:schemeClr val="accent4">
                        <a:lumMod val="95000"/>
                        <a:lumOff val="5000"/>
                      </a:schemeClr>
                    </a:gs>
                    <a:gs pos="100000">
                      <a:schemeClr val="accent4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atin typeface="微軟正黑體" panose="020B0604030504040204" pitchFamily="34" charset="-120"/>
                <a:ea typeface="微軟正黑體" panose="020B0604030504040204" pitchFamily="34" charset="-120"/>
              </a:rPr>
              <a:t>西湖國中  綜合領域</a:t>
            </a:r>
            <a:endParaRPr lang="zh-TW" altLang="en-US" sz="3600" dirty="0">
              <a:ln>
                <a:solidFill>
                  <a:schemeClr val="tx1"/>
                </a:solidFill>
              </a:ln>
              <a:gradFill flip="none" rotWithShape="1">
                <a:gsLst>
                  <a:gs pos="0">
                    <a:schemeClr val="accent4">
                      <a:lumMod val="40000"/>
                      <a:lumOff val="60000"/>
                    </a:schemeClr>
                  </a:gs>
                  <a:gs pos="46000">
                    <a:schemeClr val="accent4">
                      <a:lumMod val="95000"/>
                      <a:lumOff val="5000"/>
                    </a:schemeClr>
                  </a:gs>
                  <a:gs pos="100000">
                    <a:schemeClr val="accent4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64" b="24957"/>
          <a:stretch/>
        </p:blipFill>
        <p:spPr>
          <a:xfrm>
            <a:off x="0" y="3259015"/>
            <a:ext cx="9144000" cy="359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3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大家的蛋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26" name="Picture 2" descr="C:\Users\YENPAI\Desktop\暫存照片\DSC063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74645"/>
            <a:ext cx="4140094" cy="310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橢圓形圖說文字 5"/>
          <p:cNvSpPr/>
          <p:nvPr/>
        </p:nvSpPr>
        <p:spPr>
          <a:xfrm>
            <a:off x="1275491" y="4764886"/>
            <a:ext cx="2808312" cy="1210419"/>
          </a:xfrm>
          <a:prstGeom prst="wedgeEllipseCallout">
            <a:avLst>
              <a:gd name="adj1" fmla="val 30742"/>
              <a:gd name="adj2" fmla="val -51935"/>
            </a:avLst>
          </a:prstGeom>
          <a:solidFill>
            <a:srgbClr val="002060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>
                <a:solidFill>
                  <a:srgbClr val="C0504D">
                    <a:lumMod val="20000"/>
                    <a:lumOff val="8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繽紛色彩蛋</a:t>
            </a:r>
          </a:p>
        </p:txBody>
      </p:sp>
      <p:pic>
        <p:nvPicPr>
          <p:cNvPr id="10" name="Picture 5" descr="C:\Users\YENPAI\Desktop\暫存照片\DSC0630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13" b="24910"/>
          <a:stretch/>
        </p:blipFill>
        <p:spPr bwMode="auto">
          <a:xfrm>
            <a:off x="4083861" y="1574645"/>
            <a:ext cx="6851205" cy="501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橢圓形圖說文字 10"/>
          <p:cNvSpPr/>
          <p:nvPr/>
        </p:nvSpPr>
        <p:spPr>
          <a:xfrm>
            <a:off x="1498849" y="2201667"/>
            <a:ext cx="3707904" cy="2002442"/>
          </a:xfrm>
          <a:prstGeom prst="wedgeEllipseCallout">
            <a:avLst>
              <a:gd name="adj1" fmla="val 52147"/>
              <a:gd name="adj2" fmla="val -30024"/>
            </a:avLst>
          </a:prstGeom>
          <a:solidFill>
            <a:srgbClr val="00B050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蛋破一小個</a:t>
            </a:r>
            <a:r>
              <a:rPr lang="zh-TW" altLang="en-US" sz="32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洞</a:t>
            </a:r>
            <a:endParaRPr lang="en-US" altLang="zh-TW" sz="3200" dirty="0" smtClean="0">
              <a:solidFill>
                <a:schemeClr val="accent2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200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只好貼</a:t>
            </a:r>
            <a:r>
              <a:rPr lang="zh-TW" altLang="en-US" sz="32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繃帶</a:t>
            </a:r>
            <a:endParaRPr lang="en-US" altLang="zh-TW" sz="3200" dirty="0" smtClean="0">
              <a:solidFill>
                <a:schemeClr val="accent2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200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拜託別裂！</a:t>
            </a:r>
          </a:p>
        </p:txBody>
      </p:sp>
      <p:pic>
        <p:nvPicPr>
          <p:cNvPr id="12" name="Picture 6" descr="C:\Users\YENPAI\Desktop\暫存照片\DSC0628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34458" y="770322"/>
            <a:ext cx="4966231" cy="662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橢圓形圖說文字 12"/>
          <p:cNvSpPr/>
          <p:nvPr/>
        </p:nvSpPr>
        <p:spPr>
          <a:xfrm>
            <a:off x="7509464" y="4381428"/>
            <a:ext cx="3707904" cy="2002442"/>
          </a:xfrm>
          <a:prstGeom prst="wedgeEllipseCallout">
            <a:avLst>
              <a:gd name="adj1" fmla="val -35680"/>
              <a:gd name="adj2" fmla="val -60466"/>
            </a:avLst>
          </a:prstGeom>
          <a:solidFill>
            <a:schemeClr val="accent6">
              <a:lumMod val="50000"/>
              <a:alpha val="8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用棉花保護！</a:t>
            </a:r>
            <a:endParaRPr lang="zh-TW" altLang="en-US" sz="3200" dirty="0">
              <a:solidFill>
                <a:schemeClr val="accent2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1063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t3.gstatic.com/images?q=tbn:ANd9GcRqTx_d_hNCV8E4FqltiepTAPGWUOcNJlr2oVRyhk2UefOFMM-RVA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1457325"/>
            <a:ext cx="7562850" cy="540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490218"/>
          </a:xfrm>
        </p:spPr>
        <p:txBody>
          <a:bodyPr>
            <a:normAutofit/>
          </a:bodyPr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綜合領域－－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輔導課程九年級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安心大行囊</a:t>
            </a:r>
            <a:endParaRPr lang="zh-TW" altLang="en-US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內容版面配置區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70" y="2506662"/>
            <a:ext cx="4412624" cy="4351338"/>
          </a:xfrm>
          <a:prstGeom prst="rect">
            <a:avLst/>
          </a:prstGeom>
        </p:spPr>
      </p:pic>
      <p:sp>
        <p:nvSpPr>
          <p:cNvPr id="5" name="橢圓 4"/>
          <p:cNvSpPr/>
          <p:nvPr/>
        </p:nvSpPr>
        <p:spPr>
          <a:xfrm>
            <a:off x="151670" y="3611880"/>
            <a:ext cx="1667986" cy="218541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0447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23992" y="274638"/>
            <a:ext cx="4186808" cy="1143000"/>
          </a:xfrm>
        </p:spPr>
        <p:txBody>
          <a:bodyPr>
            <a:normAutofit/>
          </a:bodyPr>
          <a:lstStyle/>
          <a:p>
            <a:r>
              <a:rPr lang="zh-TW" altLang="en-US" sz="5400" dirty="0">
                <a:ln>
                  <a:solidFill>
                    <a:schemeClr val="tx1"/>
                  </a:solidFill>
                </a:ln>
                <a:gradFill>
                  <a:gsLst>
                    <a:gs pos="0">
                      <a:srgbClr val="FF3399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lin ang="5400000" scaled="0"/>
                </a:gradFill>
                <a:latin typeface="微軟正黑體" panose="020B0604030504040204" pitchFamily="34" charset="-120"/>
                <a:ea typeface="微軟正黑體" panose="020B0604030504040204" pitchFamily="34" charset="-120"/>
              </a:rPr>
              <a:t>崇弦老師</a:t>
            </a:r>
          </a:p>
        </p:txBody>
      </p:sp>
      <p:pic>
        <p:nvPicPr>
          <p:cNvPr id="1030" name="Picture 6" descr="http://t0.gstatic.com/images?q=tbn:ANd9GcS-aMNiecdUIQ08M7mY3A06DLM8B11pcryhyNSHoeeWNhd_LGbh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48" b="94686" l="2049" r="893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17166"/>
            <a:ext cx="5715000" cy="483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YENPAI\Desktop\暫存照片\DSC0098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808" y="1988840"/>
            <a:ext cx="5437808" cy="4078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YENPAI\Desktop\暫存照片\DSC0100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785" y="1772816"/>
            <a:ext cx="6144683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600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23992" y="274638"/>
            <a:ext cx="4186808" cy="1143000"/>
          </a:xfrm>
        </p:spPr>
        <p:txBody>
          <a:bodyPr>
            <a:normAutofit/>
          </a:bodyPr>
          <a:lstStyle/>
          <a:p>
            <a:r>
              <a:rPr lang="zh-TW" altLang="en-US" sz="5400" dirty="0">
                <a:ln>
                  <a:solidFill>
                    <a:schemeClr val="tx1"/>
                  </a:solidFill>
                </a:ln>
                <a:gradFill>
                  <a:gsLst>
                    <a:gs pos="0">
                      <a:srgbClr val="FF3399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lin ang="5400000" scaled="0"/>
                </a:gra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景朝老師</a:t>
            </a:r>
          </a:p>
        </p:txBody>
      </p:sp>
      <p:pic>
        <p:nvPicPr>
          <p:cNvPr id="1030" name="Picture 6" descr="http://t0.gstatic.com/images?q=tbn:ANd9GcS-aMNiecdUIQ08M7mY3A06DLM8B11pcryhyNSHoeeWNhd_LGbh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48" b="94686" l="2049" r="893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17166"/>
            <a:ext cx="5715000" cy="483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YENPAI\Desktop\暫存照片\DSC0098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62" r="1973" b="70657"/>
          <a:stretch/>
        </p:blipFill>
        <p:spPr bwMode="auto">
          <a:xfrm>
            <a:off x="1919536" y="4667970"/>
            <a:ext cx="8386762" cy="1947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YENPAI\Desktop\暫存照片\DSC0100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873" y="1873424"/>
            <a:ext cx="6322914" cy="4742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079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746187"/>
          </a:xfrm>
        </p:spPr>
        <p:txBody>
          <a:bodyPr>
            <a:normAutofit/>
          </a:bodyPr>
          <a:lstStyle/>
          <a:p>
            <a:r>
              <a:rPr lang="zh-TW" altLang="en-US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綜合</a:t>
            </a:r>
            <a:r>
              <a:rPr lang="zh-TW" altLang="en-US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領域今年故事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－－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生涯檔案櫥窗</a:t>
            </a:r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展（</a:t>
            </a:r>
            <a:r>
              <a:rPr lang="zh-TW" altLang="en-US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家政</a:t>
            </a:r>
            <a:r>
              <a:rPr lang="zh-TW" altLang="en-US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、輔導的結合</a:t>
            </a:r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  <a:endParaRPr lang="zh-TW" altLang="en-US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014" y="2282825"/>
            <a:ext cx="4412624" cy="4351338"/>
          </a:xfrm>
        </p:spPr>
      </p:pic>
      <p:sp>
        <p:nvSpPr>
          <p:cNvPr id="6" name="橢圓 5"/>
          <p:cNvSpPr/>
          <p:nvPr/>
        </p:nvSpPr>
        <p:spPr>
          <a:xfrm>
            <a:off x="8595360" y="4910328"/>
            <a:ext cx="2248254" cy="181965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橢圓 6"/>
          <p:cNvSpPr/>
          <p:nvPr/>
        </p:nvSpPr>
        <p:spPr>
          <a:xfrm>
            <a:off x="10204704" y="3297936"/>
            <a:ext cx="1758256" cy="206959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11312"/>
            <a:ext cx="4965940" cy="3724455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84" y="2282825"/>
            <a:ext cx="5138468" cy="3853851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324" y="2426158"/>
            <a:ext cx="3227870" cy="4303826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61" y="2531853"/>
            <a:ext cx="3244610" cy="432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16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綜合領域－－觀課、議課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74" y="1604512"/>
            <a:ext cx="5509404" cy="4132053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791" y="2012110"/>
            <a:ext cx="6024113" cy="4518085"/>
          </a:xfrm>
          <a:prstGeom prst="rect">
            <a:avLst/>
          </a:prstGeom>
        </p:spPr>
      </p:pic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848" y="2265572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004566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綜合領域－－綜合全能王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內容版面配置區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014" y="2282825"/>
            <a:ext cx="4412624" cy="4351338"/>
          </a:xfrm>
          <a:prstGeom prst="rect">
            <a:avLst/>
          </a:prstGeom>
        </p:spPr>
      </p:pic>
      <p:sp>
        <p:nvSpPr>
          <p:cNvPr id="5" name="橢圓 4"/>
          <p:cNvSpPr/>
          <p:nvPr/>
        </p:nvSpPr>
        <p:spPr>
          <a:xfrm>
            <a:off x="8621622" y="5033963"/>
            <a:ext cx="2121408" cy="166858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51" y="1690688"/>
            <a:ext cx="6265959" cy="3516923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177" y="1477108"/>
            <a:ext cx="2825435" cy="5033963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60" y="3016251"/>
            <a:ext cx="5646939" cy="316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86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綜合領域－－童軍團露營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內容版面配置區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014" y="2282825"/>
            <a:ext cx="4412624" cy="4351338"/>
          </a:xfrm>
          <a:prstGeom prst="rect">
            <a:avLst/>
          </a:prstGeom>
        </p:spPr>
      </p:pic>
      <p:sp>
        <p:nvSpPr>
          <p:cNvPr id="6" name="橢圓 5"/>
          <p:cNvSpPr/>
          <p:nvPr/>
        </p:nvSpPr>
        <p:spPr>
          <a:xfrm>
            <a:off x="7476014" y="2302480"/>
            <a:ext cx="4412624" cy="433168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44" y="1479672"/>
            <a:ext cx="5769243" cy="3263228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556" y="2079742"/>
            <a:ext cx="5523058" cy="312398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55" y="2684316"/>
            <a:ext cx="6273335" cy="354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67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490218"/>
          </a:xfrm>
        </p:spPr>
        <p:txBody>
          <a:bodyPr>
            <a:normAutofit/>
          </a:bodyPr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綜合領域－－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輔導課程七年級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西中秘密角落</a:t>
            </a:r>
            <a:endParaRPr lang="zh-TW" altLang="en-US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534" y="0"/>
            <a:ext cx="4633466" cy="6858000"/>
          </a:xfrm>
          <a:prstGeom prst="rect">
            <a:avLst/>
          </a:prstGeom>
        </p:spPr>
      </p:pic>
      <p:pic>
        <p:nvPicPr>
          <p:cNvPr id="5" name="內容版面配置區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220468"/>
            <a:ext cx="3458750" cy="3410712"/>
          </a:xfrm>
          <a:prstGeom prst="rect">
            <a:avLst/>
          </a:prstGeom>
        </p:spPr>
      </p:pic>
      <p:sp>
        <p:nvSpPr>
          <p:cNvPr id="6" name="橢圓 5"/>
          <p:cNvSpPr/>
          <p:nvPr/>
        </p:nvSpPr>
        <p:spPr>
          <a:xfrm>
            <a:off x="1150390" y="3220468"/>
            <a:ext cx="1615170" cy="130789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799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28152" y="0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他／她最愛的西中秘密角落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1124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32280" y="27464"/>
            <a:ext cx="5283800" cy="1143000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教務主任：余幸秀主任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的祕密角落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Picture 2" descr="C:\Users\co.TPEN164\Desktop\新增資料夾\DSC0816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600" y="1412776"/>
            <a:ext cx="6912768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co.TPEN164\Desktop\新增資料夾\DSC0817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721" y="1412776"/>
            <a:ext cx="7022160" cy="5266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co.TPEN164\Desktop\新增資料夾\DSC0817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721" y="1412776"/>
            <a:ext cx="7022161" cy="5266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265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32280" y="27464"/>
            <a:ext cx="5283800" cy="1143000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輔導主任：李杰沛主任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的祕密角落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00" y="1340769"/>
            <a:ext cx="7121764" cy="5341323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00" y="1340768"/>
            <a:ext cx="7121764" cy="5341323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00" y="1315127"/>
            <a:ext cx="7155951" cy="536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07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65632" y="118237"/>
            <a:ext cx="10515600" cy="2490218"/>
          </a:xfrm>
        </p:spPr>
        <p:txBody>
          <a:bodyPr>
            <a:normAutofit/>
          </a:bodyPr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綜合領域－－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輔導課程八年級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護蛋</a:t>
            </a:r>
            <a:r>
              <a:rPr lang="zh-TW" altLang="en-US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使者（</a:t>
            </a:r>
            <a:r>
              <a:rPr lang="zh-TW" altLang="en-US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視藝、家政、輔導的結合</a:t>
            </a:r>
            <a:r>
              <a:rPr lang="zh-TW" altLang="en-US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  <a:endParaRPr lang="zh-TW" altLang="en-US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Picture 3" descr="C:\Users\YENPAI\AppData\Local\Microsoft\Windows\Temporary Internet Files\Content.IE5\LKDNHHXO\MC900416200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7408" y="2192320"/>
            <a:ext cx="4746750" cy="453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內容版面配置區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82" y="2506662"/>
            <a:ext cx="4412624" cy="4351338"/>
          </a:xfrm>
          <a:prstGeom prst="rect">
            <a:avLst/>
          </a:prstGeom>
        </p:spPr>
      </p:pic>
      <p:sp>
        <p:nvSpPr>
          <p:cNvPr id="10" name="橢圓 9"/>
          <p:cNvSpPr/>
          <p:nvPr/>
        </p:nvSpPr>
        <p:spPr>
          <a:xfrm>
            <a:off x="1278990" y="2506662"/>
            <a:ext cx="2121408" cy="166858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3026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佈景主題">
  <a:themeElements>
    <a:clrScheme name="自訂 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00000"/>
      </a:hlink>
      <a:folHlink>
        <a:srgbClr val="FFC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132</Words>
  <Application>Microsoft Office PowerPoint</Application>
  <PresentationFormat>寬螢幕</PresentationFormat>
  <Paragraphs>25</Paragraphs>
  <Slides>14</Slides>
  <Notes>2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5</vt:i4>
      </vt:variant>
      <vt:variant>
        <vt:lpstr>投影片標題</vt:lpstr>
      </vt:variant>
      <vt:variant>
        <vt:i4>14</vt:i4>
      </vt:variant>
    </vt:vector>
  </HeadingPairs>
  <TitlesOfParts>
    <vt:vector size="24" baseType="lpstr">
      <vt:lpstr>微軟正黑體</vt:lpstr>
      <vt:lpstr>新細明體</vt:lpstr>
      <vt:lpstr>Arial</vt:lpstr>
      <vt:lpstr>Calibri</vt:lpstr>
      <vt:lpstr>Calibri Light</vt:lpstr>
      <vt:lpstr>Office 佈景主題</vt:lpstr>
      <vt:lpstr>1_Office 佈景主題</vt:lpstr>
      <vt:lpstr>2_Office 佈景主題</vt:lpstr>
      <vt:lpstr>3_Office 佈景主題</vt:lpstr>
      <vt:lpstr>4_Office 佈景主題</vt:lpstr>
      <vt:lpstr>我的西湖－－我的故事</vt:lpstr>
      <vt:lpstr>綜合領域－－觀課、議課</vt:lpstr>
      <vt:lpstr>綜合領域－－綜合全能王</vt:lpstr>
      <vt:lpstr>綜合領域－－童軍團露營</vt:lpstr>
      <vt:lpstr>綜合領域－－ 輔導課程七年級 西中秘密角落</vt:lpstr>
      <vt:lpstr>他／她最愛的西中秘密角落</vt:lpstr>
      <vt:lpstr>教務主任：余幸秀主任 的祕密角落</vt:lpstr>
      <vt:lpstr>輔導主任：李杰沛主任 的祕密角落</vt:lpstr>
      <vt:lpstr>綜合領域－－ 輔導課程八年級 護蛋使者（視藝、家政、輔導的結合）</vt:lpstr>
      <vt:lpstr>大家的蛋</vt:lpstr>
      <vt:lpstr>綜合領域－－ 輔導課程九年級 安心大行囊</vt:lpstr>
      <vt:lpstr>崇弦老師</vt:lpstr>
      <vt:lpstr>景朝老師</vt:lpstr>
      <vt:lpstr>綜合領域今年故事－－ 生涯檔案櫥窗展（家政、輔導的結合）</vt:lpstr>
    </vt:vector>
  </TitlesOfParts>
  <Company>臺北市政府教育局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我的西湖－－我的故事</dc:title>
  <dc:creator>輔導通用帳號</dc:creator>
  <cp:lastModifiedBy>輔導通用帳號</cp:lastModifiedBy>
  <cp:revision>12</cp:revision>
  <dcterms:created xsi:type="dcterms:W3CDTF">2015-01-27T01:48:24Z</dcterms:created>
  <dcterms:modified xsi:type="dcterms:W3CDTF">2015-04-23T01:17:56Z</dcterms:modified>
</cp:coreProperties>
</file>