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63" r:id="rId4"/>
    <p:sldId id="282" r:id="rId5"/>
    <p:sldId id="283" r:id="rId6"/>
    <p:sldId id="284" r:id="rId7"/>
    <p:sldId id="278" r:id="rId8"/>
    <p:sldId id="259" r:id="rId9"/>
    <p:sldId id="258" r:id="rId10"/>
    <p:sldId id="260" r:id="rId11"/>
    <p:sldId id="262" r:id="rId12"/>
    <p:sldId id="285" r:id="rId13"/>
    <p:sldId id="280" r:id="rId14"/>
    <p:sldId id="261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86" r:id="rId25"/>
    <p:sldId id="273" r:id="rId26"/>
    <p:sldId id="274" r:id="rId27"/>
    <p:sldId id="275" r:id="rId28"/>
    <p:sldId id="276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.jpeg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A920B9-6041-4153-96F1-3242C3B74F7A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DE0231-EF7E-4DB1-80BD-827352A9C129}">
      <dgm:prSet phldrT="[文字]"/>
      <dgm:spPr/>
      <dgm:t>
        <a:bodyPr/>
        <a:lstStyle/>
        <a:p>
          <a:r>
            <a:rPr lang="zh-TW" altLang="en-US" dirty="0" smtClean="0"/>
            <a:t>需求評估</a:t>
          </a:r>
          <a:endParaRPr lang="zh-TW" altLang="en-US" dirty="0"/>
        </a:p>
      </dgm:t>
    </dgm:pt>
    <dgm:pt modelId="{AACD0238-38CD-4563-BBD1-94B0F73D6E49}" type="parTrans" cxnId="{402173F9-C59C-49F8-B3BA-E8E420A8E8CC}">
      <dgm:prSet/>
      <dgm:spPr/>
      <dgm:t>
        <a:bodyPr/>
        <a:lstStyle/>
        <a:p>
          <a:endParaRPr lang="zh-TW" altLang="en-US"/>
        </a:p>
      </dgm:t>
    </dgm:pt>
    <dgm:pt modelId="{60BBF28E-CB1E-40EE-8862-754FDD2F7BAA}" type="sibTrans" cxnId="{402173F9-C59C-49F8-B3BA-E8E420A8E8CC}">
      <dgm:prSet/>
      <dgm:spPr/>
      <dgm:t>
        <a:bodyPr/>
        <a:lstStyle/>
        <a:p>
          <a:endParaRPr lang="zh-TW" altLang="en-US"/>
        </a:p>
      </dgm:t>
    </dgm:pt>
    <dgm:pt modelId="{11AEDE77-8532-45C7-857C-034F7D531208}">
      <dgm:prSet phldrT="[文字]" custT="1"/>
      <dgm:spPr/>
      <dgm:t>
        <a:bodyPr/>
        <a:lstStyle/>
        <a:p>
          <a:r>
            <a:rPr lang="zh-TW" altLang="en-US" sz="1200" dirty="0" smtClean="0"/>
            <a:t>政策推動需求及轉化 </a:t>
          </a:r>
          <a:r>
            <a:rPr lang="zh-TW" altLang="en-US" sz="1200" dirty="0" smtClean="0">
              <a:latin typeface="新細明體"/>
              <a:ea typeface="新細明體"/>
            </a:rPr>
            <a:t>、</a:t>
          </a:r>
          <a:r>
            <a:rPr lang="zh-TW" altLang="en-US" sz="1200" dirty="0" smtClean="0"/>
            <a:t>國中會考</a:t>
          </a:r>
          <a:r>
            <a:rPr lang="en-US" altLang="zh-TW" sz="1200" dirty="0" smtClean="0"/>
            <a:t>/</a:t>
          </a:r>
          <a:r>
            <a:rPr lang="zh-TW" altLang="zh-TW" sz="1200" dirty="0" smtClean="0"/>
            <a:t>國小學力檢測、</a:t>
          </a:r>
          <a:r>
            <a:rPr lang="zh-TW" altLang="en-US" sz="1200" dirty="0" smtClean="0"/>
            <a:t>教學困難點</a:t>
          </a:r>
          <a:r>
            <a:rPr lang="zh-TW" altLang="en-US" sz="1200" dirty="0" smtClean="0">
              <a:latin typeface="新細明體"/>
              <a:ea typeface="新細明體"/>
            </a:rPr>
            <a:t>、</a:t>
          </a:r>
          <a:r>
            <a:rPr lang="zh-TW" altLang="en-US" sz="1200" dirty="0" smtClean="0"/>
            <a:t>教學評量</a:t>
          </a:r>
          <a:endParaRPr lang="zh-TW" altLang="en-US" sz="1200" dirty="0"/>
        </a:p>
      </dgm:t>
    </dgm:pt>
    <dgm:pt modelId="{F1FE5992-0BB4-4310-AAD3-576A58D4F82B}" type="parTrans" cxnId="{E5AF6DFF-1139-4E26-B452-2159FD876955}">
      <dgm:prSet/>
      <dgm:spPr/>
      <dgm:t>
        <a:bodyPr/>
        <a:lstStyle/>
        <a:p>
          <a:endParaRPr lang="zh-TW" altLang="en-US"/>
        </a:p>
      </dgm:t>
    </dgm:pt>
    <dgm:pt modelId="{7384EC0E-ACD9-4013-87B2-CF4CF1005CE7}" type="sibTrans" cxnId="{E5AF6DFF-1139-4E26-B452-2159FD876955}">
      <dgm:prSet/>
      <dgm:spPr/>
      <dgm:t>
        <a:bodyPr/>
        <a:lstStyle/>
        <a:p>
          <a:endParaRPr lang="zh-TW" altLang="en-US"/>
        </a:p>
      </dgm:t>
    </dgm:pt>
    <dgm:pt modelId="{59B979AA-73AF-4698-B5B3-6394AF4A2E8F}">
      <dgm:prSet phldrT="[文字]"/>
      <dgm:spPr/>
      <dgm:t>
        <a:bodyPr/>
        <a:lstStyle/>
        <a:p>
          <a:r>
            <a:rPr lang="zh-TW" altLang="en-US" dirty="0" smtClean="0"/>
            <a:t>策略規劃</a:t>
          </a:r>
          <a:endParaRPr lang="zh-TW" altLang="en-US" dirty="0"/>
        </a:p>
      </dgm:t>
    </dgm:pt>
    <dgm:pt modelId="{67B274D4-B60B-444D-83F7-0D446CBFA957}" type="parTrans" cxnId="{7408AEE0-6953-45D0-BB24-892589B69A9C}">
      <dgm:prSet/>
      <dgm:spPr/>
      <dgm:t>
        <a:bodyPr/>
        <a:lstStyle/>
        <a:p>
          <a:endParaRPr lang="zh-TW" altLang="en-US"/>
        </a:p>
      </dgm:t>
    </dgm:pt>
    <dgm:pt modelId="{473AC41B-CD64-41B3-B581-929240B44475}" type="sibTrans" cxnId="{7408AEE0-6953-45D0-BB24-892589B69A9C}">
      <dgm:prSet/>
      <dgm:spPr/>
      <dgm:t>
        <a:bodyPr/>
        <a:lstStyle/>
        <a:p>
          <a:endParaRPr lang="zh-TW" altLang="en-US"/>
        </a:p>
      </dgm:t>
    </dgm:pt>
    <dgm:pt modelId="{F3E4753A-C361-4C96-9968-2211C111CFA1}">
      <dgm:prSet phldrT="[文字]" custT="1"/>
      <dgm:spPr/>
      <dgm:t>
        <a:bodyPr/>
        <a:lstStyle/>
        <a:p>
          <a:r>
            <a:rPr lang="zh-TW" altLang="en-US" sz="1200" dirty="0" smtClean="0"/>
            <a:t>研究主軸規劃、共備規劃、協作規劃、教學輔導工作規劃</a:t>
          </a:r>
          <a:r>
            <a:rPr lang="zh-TW" altLang="en-US" sz="1200" dirty="0" smtClean="0">
              <a:latin typeface="新細明體"/>
              <a:ea typeface="新細明體"/>
            </a:rPr>
            <a:t>、領域教師培訓計畫</a:t>
          </a:r>
          <a:endParaRPr lang="zh-TW" altLang="en-US" sz="1200" dirty="0"/>
        </a:p>
      </dgm:t>
    </dgm:pt>
    <dgm:pt modelId="{5094221E-81F4-4855-9E72-6F33C99E6E67}" type="parTrans" cxnId="{2B05E234-F465-44BB-AEF8-C63B077588B1}">
      <dgm:prSet/>
      <dgm:spPr/>
      <dgm:t>
        <a:bodyPr/>
        <a:lstStyle/>
        <a:p>
          <a:endParaRPr lang="zh-TW" altLang="en-US"/>
        </a:p>
      </dgm:t>
    </dgm:pt>
    <dgm:pt modelId="{09573BBE-D60E-4507-BA7C-21669E0BA73E}" type="sibTrans" cxnId="{2B05E234-F465-44BB-AEF8-C63B077588B1}">
      <dgm:prSet/>
      <dgm:spPr/>
      <dgm:t>
        <a:bodyPr/>
        <a:lstStyle/>
        <a:p>
          <a:endParaRPr lang="zh-TW" altLang="en-US"/>
        </a:p>
      </dgm:t>
    </dgm:pt>
    <dgm:pt modelId="{D1576651-2E9E-45A5-AF83-82D11F9BB3C9}">
      <dgm:prSet phldrT="[文字]"/>
      <dgm:spPr/>
      <dgm:t>
        <a:bodyPr/>
        <a:lstStyle/>
        <a:p>
          <a:r>
            <a:rPr lang="zh-TW" altLang="en-US" dirty="0" smtClean="0"/>
            <a:t>課堂實踐</a:t>
          </a:r>
          <a:endParaRPr lang="zh-TW" altLang="en-US" dirty="0"/>
        </a:p>
      </dgm:t>
    </dgm:pt>
    <dgm:pt modelId="{396B46BE-456B-49C0-B77B-975A16001154}" type="parTrans" cxnId="{EA446138-999E-4E32-8745-3E905D820571}">
      <dgm:prSet/>
      <dgm:spPr/>
      <dgm:t>
        <a:bodyPr/>
        <a:lstStyle/>
        <a:p>
          <a:endParaRPr lang="zh-TW" altLang="en-US"/>
        </a:p>
      </dgm:t>
    </dgm:pt>
    <dgm:pt modelId="{28651D3F-0261-4B7C-9507-659443A8982A}" type="sibTrans" cxnId="{EA446138-999E-4E32-8745-3E905D820571}">
      <dgm:prSet/>
      <dgm:spPr/>
      <dgm:t>
        <a:bodyPr/>
        <a:lstStyle/>
        <a:p>
          <a:endParaRPr lang="zh-TW" altLang="en-US"/>
        </a:p>
      </dgm:t>
    </dgm:pt>
    <dgm:pt modelId="{AD5FDBE1-D3AB-4AC8-B983-3C4D4E3C327E}">
      <dgm:prSet/>
      <dgm:spPr/>
      <dgm:t>
        <a:bodyPr/>
        <a:lstStyle/>
        <a:p>
          <a:r>
            <a:rPr lang="zh-TW" altLang="en-US" dirty="0" smtClean="0"/>
            <a:t>教學研究專輯</a:t>
          </a:r>
          <a:r>
            <a:rPr lang="zh-TW" altLang="en-US" dirty="0" smtClean="0">
              <a:latin typeface="新細明體"/>
              <a:ea typeface="新細明體"/>
            </a:rPr>
            <a:t>、教學輔導叢書、教學專業資源庫</a:t>
          </a:r>
          <a:endParaRPr lang="zh-TW" altLang="en-US" dirty="0"/>
        </a:p>
      </dgm:t>
    </dgm:pt>
    <dgm:pt modelId="{E81AFE7E-3B3D-4920-BBCF-4DD33C9DCEB8}" type="parTrans" cxnId="{4F2F896F-F439-4CCB-938E-DABF2EBFF87E}">
      <dgm:prSet/>
      <dgm:spPr/>
      <dgm:t>
        <a:bodyPr/>
        <a:lstStyle/>
        <a:p>
          <a:endParaRPr lang="zh-TW" altLang="en-US"/>
        </a:p>
      </dgm:t>
    </dgm:pt>
    <dgm:pt modelId="{03303CF3-FF11-411D-B953-7780596996B1}" type="sibTrans" cxnId="{4F2F896F-F439-4CCB-938E-DABF2EBFF87E}">
      <dgm:prSet/>
      <dgm:spPr/>
      <dgm:t>
        <a:bodyPr/>
        <a:lstStyle/>
        <a:p>
          <a:endParaRPr lang="zh-TW" altLang="en-US"/>
        </a:p>
      </dgm:t>
    </dgm:pt>
    <dgm:pt modelId="{12F7A094-6295-4281-81AF-FC7018DD9177}">
      <dgm:prSet phldrT="[文字]"/>
      <dgm:spPr/>
      <dgm:t>
        <a:bodyPr/>
        <a:lstStyle/>
        <a:p>
          <a:r>
            <a:rPr lang="zh-TW" altLang="en-US" dirty="0" smtClean="0"/>
            <a:t>成效評估</a:t>
          </a:r>
          <a:endParaRPr lang="zh-TW" altLang="en-US" dirty="0"/>
        </a:p>
      </dgm:t>
    </dgm:pt>
    <dgm:pt modelId="{006BCDA0-E3CB-4910-A0D8-61457C8696AF}" type="parTrans" cxnId="{6D2C39C1-AEBF-434C-B06D-EE4CA80B5B35}">
      <dgm:prSet/>
      <dgm:spPr/>
      <dgm:t>
        <a:bodyPr/>
        <a:lstStyle/>
        <a:p>
          <a:endParaRPr lang="zh-TW" altLang="en-US"/>
        </a:p>
      </dgm:t>
    </dgm:pt>
    <dgm:pt modelId="{22801874-AD2E-4D9B-BC5F-12FC21DA08AF}" type="sibTrans" cxnId="{6D2C39C1-AEBF-434C-B06D-EE4CA80B5B35}">
      <dgm:prSet/>
      <dgm:spPr/>
      <dgm:t>
        <a:bodyPr/>
        <a:lstStyle/>
        <a:p>
          <a:endParaRPr lang="zh-TW" altLang="en-US"/>
        </a:p>
      </dgm:t>
    </dgm:pt>
    <dgm:pt modelId="{93D03D01-0812-4CEF-9FE6-619CEBBBD75A}">
      <dgm:prSet/>
      <dgm:spPr/>
      <dgm:t>
        <a:bodyPr/>
        <a:lstStyle/>
        <a:p>
          <a:r>
            <a:rPr lang="zh-TW" altLang="en-US" dirty="0" smtClean="0"/>
            <a:t>需求評估</a:t>
          </a:r>
          <a:r>
            <a:rPr lang="zh-TW" altLang="en-US" dirty="0" smtClean="0">
              <a:latin typeface="新細明體"/>
              <a:ea typeface="新細明體"/>
            </a:rPr>
            <a:t>、策略規劃評估、課堂實踐評估、</a:t>
          </a:r>
          <a:r>
            <a:rPr lang="zh-TW" altLang="en-US" dirty="0" smtClean="0"/>
            <a:t>學生學習成效評估</a:t>
          </a:r>
          <a:endParaRPr lang="zh-TW" altLang="en-US" dirty="0"/>
        </a:p>
      </dgm:t>
    </dgm:pt>
    <dgm:pt modelId="{CCB9FB4C-C08F-4D71-B524-FDDDB352F38B}" type="parTrans" cxnId="{A6B706A5-FB25-41FA-A2C7-4836D68F4BE3}">
      <dgm:prSet/>
      <dgm:spPr/>
      <dgm:t>
        <a:bodyPr/>
        <a:lstStyle/>
        <a:p>
          <a:endParaRPr lang="zh-TW" altLang="en-US"/>
        </a:p>
      </dgm:t>
    </dgm:pt>
    <dgm:pt modelId="{11D2679D-B5BE-41B6-B93A-25838FDBB318}" type="sibTrans" cxnId="{A6B706A5-FB25-41FA-A2C7-4836D68F4BE3}">
      <dgm:prSet/>
      <dgm:spPr/>
      <dgm:t>
        <a:bodyPr/>
        <a:lstStyle/>
        <a:p>
          <a:endParaRPr lang="zh-TW" altLang="en-US"/>
        </a:p>
      </dgm:t>
    </dgm:pt>
    <dgm:pt modelId="{EE088DE1-195C-47CA-B8BA-4DF6BF18D6DC}">
      <dgm:prSet/>
      <dgm:spPr/>
      <dgm:t>
        <a:bodyPr/>
        <a:lstStyle/>
        <a:p>
          <a:r>
            <a:rPr lang="zh-TW" altLang="en-US" dirty="0" smtClean="0"/>
            <a:t>知識管理</a:t>
          </a:r>
          <a:endParaRPr lang="zh-TW" altLang="en-US" dirty="0"/>
        </a:p>
      </dgm:t>
    </dgm:pt>
    <dgm:pt modelId="{CA347D72-9682-4232-81DB-F270A39278B4}" type="parTrans" cxnId="{1AC8C0C9-7D00-4334-9F68-A2FBF031C74B}">
      <dgm:prSet/>
      <dgm:spPr/>
      <dgm:t>
        <a:bodyPr/>
        <a:lstStyle/>
        <a:p>
          <a:endParaRPr lang="zh-TW" altLang="en-US"/>
        </a:p>
      </dgm:t>
    </dgm:pt>
    <dgm:pt modelId="{D8368217-0A05-434F-87D4-0A6DD8F6FD32}" type="sibTrans" cxnId="{1AC8C0C9-7D00-4334-9F68-A2FBF031C74B}">
      <dgm:prSet/>
      <dgm:spPr/>
      <dgm:t>
        <a:bodyPr/>
        <a:lstStyle/>
        <a:p>
          <a:endParaRPr lang="zh-TW" altLang="en-US"/>
        </a:p>
      </dgm:t>
    </dgm:pt>
    <dgm:pt modelId="{B7F1DE46-F2FB-4A0E-B155-3FC6ECED5101}">
      <dgm:prSet phldrT="[文字]" custT="1"/>
      <dgm:spPr/>
      <dgm:t>
        <a:bodyPr/>
        <a:lstStyle/>
        <a:p>
          <a:r>
            <a:rPr lang="zh-TW" altLang="en-US" sz="1200" dirty="0" smtClean="0">
              <a:latin typeface="新細明體"/>
              <a:ea typeface="新細明體"/>
            </a:rPr>
            <a:t>公開授課                                     教學設計、教學實踐、教學評估</a:t>
          </a:r>
          <a:endParaRPr lang="zh-TW" altLang="en-US" sz="1200" dirty="0"/>
        </a:p>
      </dgm:t>
    </dgm:pt>
    <dgm:pt modelId="{9917211D-3769-4B82-B745-9F198A796F51}" type="sibTrans" cxnId="{1BB97163-DDC5-4E04-9081-F79A2DC547C7}">
      <dgm:prSet/>
      <dgm:spPr/>
      <dgm:t>
        <a:bodyPr/>
        <a:lstStyle/>
        <a:p>
          <a:endParaRPr lang="zh-TW" altLang="en-US"/>
        </a:p>
      </dgm:t>
    </dgm:pt>
    <dgm:pt modelId="{72DF6355-1D65-4AEE-9CCD-526D34686FC1}" type="parTrans" cxnId="{1BB97163-DDC5-4E04-9081-F79A2DC547C7}">
      <dgm:prSet/>
      <dgm:spPr/>
      <dgm:t>
        <a:bodyPr/>
        <a:lstStyle/>
        <a:p>
          <a:endParaRPr lang="zh-TW" altLang="en-US"/>
        </a:p>
      </dgm:t>
    </dgm:pt>
    <dgm:pt modelId="{0AAC50E0-63D4-4109-91A3-AAA0CA326F35}">
      <dgm:prSet phldrT="[文字]" custT="1"/>
      <dgm:spPr/>
      <dgm:t>
        <a:bodyPr/>
        <a:lstStyle/>
        <a:p>
          <a:r>
            <a:rPr lang="zh-TW" altLang="en-US" sz="1200" dirty="0" smtClean="0">
              <a:latin typeface="新細明體"/>
              <a:ea typeface="新細明體"/>
            </a:rPr>
            <a:t>課程發展</a:t>
          </a:r>
          <a:endParaRPr lang="zh-TW" altLang="en-US" sz="1200" dirty="0"/>
        </a:p>
      </dgm:t>
    </dgm:pt>
    <dgm:pt modelId="{36EE6C77-4D12-4F40-8348-6C64BDD1CA4E}" type="parTrans" cxnId="{E263C5C0-1B1C-4C06-AB83-B55FE06799CB}">
      <dgm:prSet/>
      <dgm:spPr/>
      <dgm:t>
        <a:bodyPr/>
        <a:lstStyle/>
        <a:p>
          <a:endParaRPr lang="zh-TW" altLang="en-US"/>
        </a:p>
      </dgm:t>
    </dgm:pt>
    <dgm:pt modelId="{DF370793-5249-4239-828F-9D3B8A211C91}" type="sibTrans" cxnId="{E263C5C0-1B1C-4C06-AB83-B55FE06799CB}">
      <dgm:prSet/>
      <dgm:spPr/>
      <dgm:t>
        <a:bodyPr/>
        <a:lstStyle/>
        <a:p>
          <a:endParaRPr lang="zh-TW" altLang="en-US"/>
        </a:p>
      </dgm:t>
    </dgm:pt>
    <dgm:pt modelId="{39653389-87A5-47F8-89C7-2D323110C747}" type="pres">
      <dgm:prSet presAssocID="{8FA920B9-6041-4153-96F1-3242C3B74F7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CEE4B71-E5B4-4499-BA52-14CBAD135ED0}" type="pres">
      <dgm:prSet presAssocID="{A0DE0231-EF7E-4DB1-80BD-827352A9C129}" presName="linNode" presStyleCnt="0"/>
      <dgm:spPr/>
    </dgm:pt>
    <dgm:pt modelId="{D763FC7F-C411-4C85-873F-9A03BCB46ACC}" type="pres">
      <dgm:prSet presAssocID="{A0DE0231-EF7E-4DB1-80BD-827352A9C129}" presName="parentShp" presStyleLbl="node1" presStyleIdx="0" presStyleCnt="5" custLinFactNeighborX="-81" custLinFactNeighborY="8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95EE13-9DCA-462B-9A58-9602CB711A0B}" type="pres">
      <dgm:prSet presAssocID="{A0DE0231-EF7E-4DB1-80BD-827352A9C129}" presName="childShp" presStyleLbl="bgAccFollowNode1" presStyleIdx="0" presStyleCnt="5" custScaleY="1338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AAE9B9-2AE6-46F7-8DB4-F2313F327A74}" type="pres">
      <dgm:prSet presAssocID="{60BBF28E-CB1E-40EE-8862-754FDD2F7BAA}" presName="spacing" presStyleCnt="0"/>
      <dgm:spPr/>
    </dgm:pt>
    <dgm:pt modelId="{B915F23C-CFE9-4810-A13B-838DE61F1F25}" type="pres">
      <dgm:prSet presAssocID="{59B979AA-73AF-4698-B5B3-6394AF4A2E8F}" presName="linNode" presStyleCnt="0"/>
      <dgm:spPr/>
    </dgm:pt>
    <dgm:pt modelId="{3D7BE1FA-A7F3-45F5-A103-BB8C6A4F3756}" type="pres">
      <dgm:prSet presAssocID="{59B979AA-73AF-4698-B5B3-6394AF4A2E8F}" presName="parentShp" presStyleLbl="node1" presStyleIdx="1" presStyleCnt="5" custLinFactNeighborX="-1971" custLinFactNeighborY="-121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923940-7E6E-4B8C-9754-55B8B72C40FC}" type="pres">
      <dgm:prSet presAssocID="{59B979AA-73AF-4698-B5B3-6394AF4A2E8F}" presName="childShp" presStyleLbl="bgAccFollowNode1" presStyleIdx="1" presStyleCnt="5" custScaleY="1189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C17006-00F4-4249-9357-CB903B4E5127}" type="pres">
      <dgm:prSet presAssocID="{473AC41B-CD64-41B3-B581-929240B44475}" presName="spacing" presStyleCnt="0"/>
      <dgm:spPr/>
    </dgm:pt>
    <dgm:pt modelId="{5DA2E453-5AE2-4F5C-B59E-67B2388FEBDF}" type="pres">
      <dgm:prSet presAssocID="{D1576651-2E9E-45A5-AF83-82D11F9BB3C9}" presName="linNode" presStyleCnt="0"/>
      <dgm:spPr/>
    </dgm:pt>
    <dgm:pt modelId="{E8FB33FD-C223-41F5-B51F-48A2F4AC1F0A}" type="pres">
      <dgm:prSet presAssocID="{D1576651-2E9E-45A5-AF83-82D11F9BB3C9}" presName="parentShp" presStyleLbl="node1" presStyleIdx="2" presStyleCnt="5" custLinFactNeighborX="1087" custLinFactNeighborY="-176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34F83B-DF3F-4318-8CD8-591B06DCBF0D}" type="pres">
      <dgm:prSet presAssocID="{D1576651-2E9E-45A5-AF83-82D11F9BB3C9}" presName="childShp" presStyleLbl="bgAccFollowNode1" presStyleIdx="2" presStyleCnt="5" custScaleY="1180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197B4F-C78F-40C7-96C4-04D9B6FF5B84}" type="pres">
      <dgm:prSet presAssocID="{28651D3F-0261-4B7C-9507-659443A8982A}" presName="spacing" presStyleCnt="0"/>
      <dgm:spPr/>
    </dgm:pt>
    <dgm:pt modelId="{E7339D27-5764-43C0-B740-6595F53E503E}" type="pres">
      <dgm:prSet presAssocID="{12F7A094-6295-4281-81AF-FC7018DD9177}" presName="linNode" presStyleCnt="0"/>
      <dgm:spPr/>
    </dgm:pt>
    <dgm:pt modelId="{380CE6AC-A361-4C9D-89C3-55C87B02C8C1}" type="pres">
      <dgm:prSet presAssocID="{12F7A094-6295-4281-81AF-FC7018DD9177}" presName="parentShp" presStyleLbl="node1" presStyleIdx="3" presStyleCnt="5" custLinFactNeighborX="-772" custLinFactNeighborY="-80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A314B7-12CA-4E4C-8C9F-107B072FCD34}" type="pres">
      <dgm:prSet presAssocID="{12F7A094-6295-4281-81AF-FC7018DD9177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324C74-942A-44A2-B6A8-C86682A636B9}" type="pres">
      <dgm:prSet presAssocID="{22801874-AD2E-4D9B-BC5F-12FC21DA08AF}" presName="spacing" presStyleCnt="0"/>
      <dgm:spPr/>
    </dgm:pt>
    <dgm:pt modelId="{776982AB-5583-4314-94E2-720D79D5A6DC}" type="pres">
      <dgm:prSet presAssocID="{EE088DE1-195C-47CA-B8BA-4DF6BF18D6DC}" presName="linNode" presStyleCnt="0"/>
      <dgm:spPr/>
    </dgm:pt>
    <dgm:pt modelId="{C468A18A-A773-4E62-AD67-D86374AA7FAB}" type="pres">
      <dgm:prSet presAssocID="{EE088DE1-195C-47CA-B8BA-4DF6BF18D6DC}" presName="parentShp" presStyleLbl="node1" presStyleIdx="4" presStyleCnt="5" custLinFactNeighborX="1135" custLinFactNeighborY="106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37EA2D-9B16-4AAF-B011-6E1A056DE095}" type="pres">
      <dgm:prSet presAssocID="{EE088DE1-195C-47CA-B8BA-4DF6BF18D6DC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9AAD5F7-96DA-4C8A-AF2C-15ED192EF318}" type="presOf" srcId="{8FA920B9-6041-4153-96F1-3242C3B74F7A}" destId="{39653389-87A5-47F8-89C7-2D323110C747}" srcOrd="0" destOrd="0" presId="urn:microsoft.com/office/officeart/2005/8/layout/vList6"/>
    <dgm:cxn modelId="{F457915F-002C-4477-89D4-3980005F2B8A}" type="presOf" srcId="{11AEDE77-8532-45C7-857C-034F7D531208}" destId="{9395EE13-9DCA-462B-9A58-9602CB711A0B}" srcOrd="0" destOrd="0" presId="urn:microsoft.com/office/officeart/2005/8/layout/vList6"/>
    <dgm:cxn modelId="{2B05E234-F465-44BB-AEF8-C63B077588B1}" srcId="{59B979AA-73AF-4698-B5B3-6394AF4A2E8F}" destId="{F3E4753A-C361-4C96-9968-2211C111CFA1}" srcOrd="0" destOrd="0" parTransId="{5094221E-81F4-4855-9E72-6F33C99E6E67}" sibTransId="{09573BBE-D60E-4507-BA7C-21669E0BA73E}"/>
    <dgm:cxn modelId="{5BAD1C39-CABD-41B7-8E44-6BBC5DDA6E0A}" type="presOf" srcId="{B7F1DE46-F2FB-4A0E-B155-3FC6ECED5101}" destId="{CC34F83B-DF3F-4318-8CD8-591B06DCBF0D}" srcOrd="0" destOrd="0" presId="urn:microsoft.com/office/officeart/2005/8/layout/vList6"/>
    <dgm:cxn modelId="{1BB97163-DDC5-4E04-9081-F79A2DC547C7}" srcId="{D1576651-2E9E-45A5-AF83-82D11F9BB3C9}" destId="{B7F1DE46-F2FB-4A0E-B155-3FC6ECED5101}" srcOrd="0" destOrd="0" parTransId="{72DF6355-1D65-4AEE-9CCD-526D34686FC1}" sibTransId="{9917211D-3769-4B82-B745-9F198A796F51}"/>
    <dgm:cxn modelId="{7408AEE0-6953-45D0-BB24-892589B69A9C}" srcId="{8FA920B9-6041-4153-96F1-3242C3B74F7A}" destId="{59B979AA-73AF-4698-B5B3-6394AF4A2E8F}" srcOrd="1" destOrd="0" parTransId="{67B274D4-B60B-444D-83F7-0D446CBFA957}" sibTransId="{473AC41B-CD64-41B3-B581-929240B44475}"/>
    <dgm:cxn modelId="{54EE783B-DAF3-41E4-805B-E50DED6E88CB}" type="presOf" srcId="{D1576651-2E9E-45A5-AF83-82D11F9BB3C9}" destId="{E8FB33FD-C223-41F5-B51F-48A2F4AC1F0A}" srcOrd="0" destOrd="0" presId="urn:microsoft.com/office/officeart/2005/8/layout/vList6"/>
    <dgm:cxn modelId="{F2251A88-714E-4BB9-A9CE-E596A1FECC1E}" type="presOf" srcId="{0AAC50E0-63D4-4109-91A3-AAA0CA326F35}" destId="{CC34F83B-DF3F-4318-8CD8-591B06DCBF0D}" srcOrd="0" destOrd="1" presId="urn:microsoft.com/office/officeart/2005/8/layout/vList6"/>
    <dgm:cxn modelId="{9BDC9F5E-8882-4320-B8B2-89FFF1F861C9}" type="presOf" srcId="{EE088DE1-195C-47CA-B8BA-4DF6BF18D6DC}" destId="{C468A18A-A773-4E62-AD67-D86374AA7FAB}" srcOrd="0" destOrd="0" presId="urn:microsoft.com/office/officeart/2005/8/layout/vList6"/>
    <dgm:cxn modelId="{2B58C1B5-30D1-437E-AA70-698AF2268A49}" type="presOf" srcId="{F3E4753A-C361-4C96-9968-2211C111CFA1}" destId="{97923940-7E6E-4B8C-9754-55B8B72C40FC}" srcOrd="0" destOrd="0" presId="urn:microsoft.com/office/officeart/2005/8/layout/vList6"/>
    <dgm:cxn modelId="{3290AAB7-64CE-466C-A9E7-8467E319F463}" type="presOf" srcId="{93D03D01-0812-4CEF-9FE6-619CEBBBD75A}" destId="{46A314B7-12CA-4E4C-8C9F-107B072FCD34}" srcOrd="0" destOrd="0" presId="urn:microsoft.com/office/officeart/2005/8/layout/vList6"/>
    <dgm:cxn modelId="{E263C5C0-1B1C-4C06-AB83-B55FE06799CB}" srcId="{D1576651-2E9E-45A5-AF83-82D11F9BB3C9}" destId="{0AAC50E0-63D4-4109-91A3-AAA0CA326F35}" srcOrd="1" destOrd="0" parTransId="{36EE6C77-4D12-4F40-8348-6C64BDD1CA4E}" sibTransId="{DF370793-5249-4239-828F-9D3B8A211C91}"/>
    <dgm:cxn modelId="{1AC8C0C9-7D00-4334-9F68-A2FBF031C74B}" srcId="{8FA920B9-6041-4153-96F1-3242C3B74F7A}" destId="{EE088DE1-195C-47CA-B8BA-4DF6BF18D6DC}" srcOrd="4" destOrd="0" parTransId="{CA347D72-9682-4232-81DB-F270A39278B4}" sibTransId="{D8368217-0A05-434F-87D4-0A6DD8F6FD32}"/>
    <dgm:cxn modelId="{1BCC021D-AE5D-4F25-8415-9991598D9CBE}" type="presOf" srcId="{AD5FDBE1-D3AB-4AC8-B983-3C4D4E3C327E}" destId="{9737EA2D-9B16-4AAF-B011-6E1A056DE095}" srcOrd="0" destOrd="0" presId="urn:microsoft.com/office/officeart/2005/8/layout/vList6"/>
    <dgm:cxn modelId="{E5AF6DFF-1139-4E26-B452-2159FD876955}" srcId="{A0DE0231-EF7E-4DB1-80BD-827352A9C129}" destId="{11AEDE77-8532-45C7-857C-034F7D531208}" srcOrd="0" destOrd="0" parTransId="{F1FE5992-0BB4-4310-AAD3-576A58D4F82B}" sibTransId="{7384EC0E-ACD9-4013-87B2-CF4CF1005CE7}"/>
    <dgm:cxn modelId="{EA446138-999E-4E32-8745-3E905D820571}" srcId="{8FA920B9-6041-4153-96F1-3242C3B74F7A}" destId="{D1576651-2E9E-45A5-AF83-82D11F9BB3C9}" srcOrd="2" destOrd="0" parTransId="{396B46BE-456B-49C0-B77B-975A16001154}" sibTransId="{28651D3F-0261-4B7C-9507-659443A8982A}"/>
    <dgm:cxn modelId="{402173F9-C59C-49F8-B3BA-E8E420A8E8CC}" srcId="{8FA920B9-6041-4153-96F1-3242C3B74F7A}" destId="{A0DE0231-EF7E-4DB1-80BD-827352A9C129}" srcOrd="0" destOrd="0" parTransId="{AACD0238-38CD-4563-BBD1-94B0F73D6E49}" sibTransId="{60BBF28E-CB1E-40EE-8862-754FDD2F7BAA}"/>
    <dgm:cxn modelId="{6D2C39C1-AEBF-434C-B06D-EE4CA80B5B35}" srcId="{8FA920B9-6041-4153-96F1-3242C3B74F7A}" destId="{12F7A094-6295-4281-81AF-FC7018DD9177}" srcOrd="3" destOrd="0" parTransId="{006BCDA0-E3CB-4910-A0D8-61457C8696AF}" sibTransId="{22801874-AD2E-4D9B-BC5F-12FC21DA08AF}"/>
    <dgm:cxn modelId="{A6B706A5-FB25-41FA-A2C7-4836D68F4BE3}" srcId="{12F7A094-6295-4281-81AF-FC7018DD9177}" destId="{93D03D01-0812-4CEF-9FE6-619CEBBBD75A}" srcOrd="0" destOrd="0" parTransId="{CCB9FB4C-C08F-4D71-B524-FDDDB352F38B}" sibTransId="{11D2679D-B5BE-41B6-B93A-25838FDBB318}"/>
    <dgm:cxn modelId="{2BF1866E-E51F-4252-AB26-BE36189DC0D5}" type="presOf" srcId="{12F7A094-6295-4281-81AF-FC7018DD9177}" destId="{380CE6AC-A361-4C9D-89C3-55C87B02C8C1}" srcOrd="0" destOrd="0" presId="urn:microsoft.com/office/officeart/2005/8/layout/vList6"/>
    <dgm:cxn modelId="{4F2F896F-F439-4CCB-938E-DABF2EBFF87E}" srcId="{EE088DE1-195C-47CA-B8BA-4DF6BF18D6DC}" destId="{AD5FDBE1-D3AB-4AC8-B983-3C4D4E3C327E}" srcOrd="0" destOrd="0" parTransId="{E81AFE7E-3B3D-4920-BBCF-4DD33C9DCEB8}" sibTransId="{03303CF3-FF11-411D-B953-7780596996B1}"/>
    <dgm:cxn modelId="{D747F243-A3ED-4AA8-B80C-226A987A6F0A}" type="presOf" srcId="{A0DE0231-EF7E-4DB1-80BD-827352A9C129}" destId="{D763FC7F-C411-4C85-873F-9A03BCB46ACC}" srcOrd="0" destOrd="0" presId="urn:microsoft.com/office/officeart/2005/8/layout/vList6"/>
    <dgm:cxn modelId="{973EE2F7-1452-460A-980D-2E77352880F9}" type="presOf" srcId="{59B979AA-73AF-4698-B5B3-6394AF4A2E8F}" destId="{3D7BE1FA-A7F3-45F5-A103-BB8C6A4F3756}" srcOrd="0" destOrd="0" presId="urn:microsoft.com/office/officeart/2005/8/layout/vList6"/>
    <dgm:cxn modelId="{28A08CEE-BB94-4BA7-A45B-56899147BC0B}" type="presParOf" srcId="{39653389-87A5-47F8-89C7-2D323110C747}" destId="{ACEE4B71-E5B4-4499-BA52-14CBAD135ED0}" srcOrd="0" destOrd="0" presId="urn:microsoft.com/office/officeart/2005/8/layout/vList6"/>
    <dgm:cxn modelId="{23E1D683-5C8A-46FA-A210-48599E1094DF}" type="presParOf" srcId="{ACEE4B71-E5B4-4499-BA52-14CBAD135ED0}" destId="{D763FC7F-C411-4C85-873F-9A03BCB46ACC}" srcOrd="0" destOrd="0" presId="urn:microsoft.com/office/officeart/2005/8/layout/vList6"/>
    <dgm:cxn modelId="{355977F0-4F43-4DD5-AAAA-42B45FAE4DB3}" type="presParOf" srcId="{ACEE4B71-E5B4-4499-BA52-14CBAD135ED0}" destId="{9395EE13-9DCA-462B-9A58-9602CB711A0B}" srcOrd="1" destOrd="0" presId="urn:microsoft.com/office/officeart/2005/8/layout/vList6"/>
    <dgm:cxn modelId="{01D6899B-6290-45C4-A4D3-66DED4B05274}" type="presParOf" srcId="{39653389-87A5-47F8-89C7-2D323110C747}" destId="{82AAE9B9-2AE6-46F7-8DB4-F2313F327A74}" srcOrd="1" destOrd="0" presId="urn:microsoft.com/office/officeart/2005/8/layout/vList6"/>
    <dgm:cxn modelId="{45BBD3E6-B1C9-4071-B39D-125B84073D61}" type="presParOf" srcId="{39653389-87A5-47F8-89C7-2D323110C747}" destId="{B915F23C-CFE9-4810-A13B-838DE61F1F25}" srcOrd="2" destOrd="0" presId="urn:microsoft.com/office/officeart/2005/8/layout/vList6"/>
    <dgm:cxn modelId="{2B892781-3CA9-4DDC-B07C-7451ABA0B49C}" type="presParOf" srcId="{B915F23C-CFE9-4810-A13B-838DE61F1F25}" destId="{3D7BE1FA-A7F3-45F5-A103-BB8C6A4F3756}" srcOrd="0" destOrd="0" presId="urn:microsoft.com/office/officeart/2005/8/layout/vList6"/>
    <dgm:cxn modelId="{A1B0D7B5-891E-405C-9997-B1708EE4300E}" type="presParOf" srcId="{B915F23C-CFE9-4810-A13B-838DE61F1F25}" destId="{97923940-7E6E-4B8C-9754-55B8B72C40FC}" srcOrd="1" destOrd="0" presId="urn:microsoft.com/office/officeart/2005/8/layout/vList6"/>
    <dgm:cxn modelId="{E70A2F07-9D8B-4214-8D80-8F0A9033DE42}" type="presParOf" srcId="{39653389-87A5-47F8-89C7-2D323110C747}" destId="{7FC17006-00F4-4249-9357-CB903B4E5127}" srcOrd="3" destOrd="0" presId="urn:microsoft.com/office/officeart/2005/8/layout/vList6"/>
    <dgm:cxn modelId="{4579ED9A-C57C-4BD3-A3F1-2804BB129E9C}" type="presParOf" srcId="{39653389-87A5-47F8-89C7-2D323110C747}" destId="{5DA2E453-5AE2-4F5C-B59E-67B2388FEBDF}" srcOrd="4" destOrd="0" presId="urn:microsoft.com/office/officeart/2005/8/layout/vList6"/>
    <dgm:cxn modelId="{01B63604-81C8-4904-9189-4A577EA9502E}" type="presParOf" srcId="{5DA2E453-5AE2-4F5C-B59E-67B2388FEBDF}" destId="{E8FB33FD-C223-41F5-B51F-48A2F4AC1F0A}" srcOrd="0" destOrd="0" presId="urn:microsoft.com/office/officeart/2005/8/layout/vList6"/>
    <dgm:cxn modelId="{815A696E-6B32-4F43-8563-D6446150B4AD}" type="presParOf" srcId="{5DA2E453-5AE2-4F5C-B59E-67B2388FEBDF}" destId="{CC34F83B-DF3F-4318-8CD8-591B06DCBF0D}" srcOrd="1" destOrd="0" presId="urn:microsoft.com/office/officeart/2005/8/layout/vList6"/>
    <dgm:cxn modelId="{9880E1AC-2FE9-4976-87FB-B08961717C72}" type="presParOf" srcId="{39653389-87A5-47F8-89C7-2D323110C747}" destId="{ED197B4F-C78F-40C7-96C4-04D9B6FF5B84}" srcOrd="5" destOrd="0" presId="urn:microsoft.com/office/officeart/2005/8/layout/vList6"/>
    <dgm:cxn modelId="{92E185F1-CBE0-4ACA-ABBF-B4C4E199FAD6}" type="presParOf" srcId="{39653389-87A5-47F8-89C7-2D323110C747}" destId="{E7339D27-5764-43C0-B740-6595F53E503E}" srcOrd="6" destOrd="0" presId="urn:microsoft.com/office/officeart/2005/8/layout/vList6"/>
    <dgm:cxn modelId="{376CF91F-04F4-49F7-A75A-4B6729109791}" type="presParOf" srcId="{E7339D27-5764-43C0-B740-6595F53E503E}" destId="{380CE6AC-A361-4C9D-89C3-55C87B02C8C1}" srcOrd="0" destOrd="0" presId="urn:microsoft.com/office/officeart/2005/8/layout/vList6"/>
    <dgm:cxn modelId="{27154686-49A6-4192-BA4F-A0B1038565B9}" type="presParOf" srcId="{E7339D27-5764-43C0-B740-6595F53E503E}" destId="{46A314B7-12CA-4E4C-8C9F-107B072FCD34}" srcOrd="1" destOrd="0" presId="urn:microsoft.com/office/officeart/2005/8/layout/vList6"/>
    <dgm:cxn modelId="{0B9C9658-237C-4860-A69F-3C33D5BE9F30}" type="presParOf" srcId="{39653389-87A5-47F8-89C7-2D323110C747}" destId="{18324C74-942A-44A2-B6A8-C86682A636B9}" srcOrd="7" destOrd="0" presId="urn:microsoft.com/office/officeart/2005/8/layout/vList6"/>
    <dgm:cxn modelId="{4250AFBF-F905-4E6F-B83A-30A697F9CFDC}" type="presParOf" srcId="{39653389-87A5-47F8-89C7-2D323110C747}" destId="{776982AB-5583-4314-94E2-720D79D5A6DC}" srcOrd="8" destOrd="0" presId="urn:microsoft.com/office/officeart/2005/8/layout/vList6"/>
    <dgm:cxn modelId="{AA8D8F15-FA9E-4723-AA3D-A321FE2F1E19}" type="presParOf" srcId="{776982AB-5583-4314-94E2-720D79D5A6DC}" destId="{C468A18A-A773-4E62-AD67-D86374AA7FAB}" srcOrd="0" destOrd="0" presId="urn:microsoft.com/office/officeart/2005/8/layout/vList6"/>
    <dgm:cxn modelId="{46A50279-0E23-4BA5-8355-53C84E4CB092}" type="presParOf" srcId="{776982AB-5583-4314-94E2-720D79D5A6DC}" destId="{9737EA2D-9B16-4AAF-B011-6E1A056DE0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5E8D18-C1A2-4320-92D5-F4978FFE88FD}" type="doc">
      <dgm:prSet loTypeId="urn:microsoft.com/office/officeart/2005/8/layout/hierarchy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1D4D872-3B71-47B5-AFC2-31B8416918D9}">
      <dgm:prSet phldrT="[文字]" custT="1"/>
      <dgm:spPr/>
      <dgm:t>
        <a:bodyPr/>
        <a:lstStyle/>
        <a:p>
          <a:r>
            <a:rPr lang="zh-TW" altLang="en-US" sz="2400" b="1" i="0" dirty="0" smtClean="0"/>
            <a:t>專業發展</a:t>
          </a:r>
          <a:endParaRPr lang="en-US" altLang="zh-TW" sz="2400" b="1" i="0" dirty="0" smtClean="0"/>
        </a:p>
        <a:p>
          <a:r>
            <a:rPr lang="zh-TW" altLang="en-US" sz="1200" b="1" i="0" dirty="0" smtClean="0"/>
            <a:t>專業社群</a:t>
          </a:r>
          <a:endParaRPr lang="en-US" altLang="zh-TW" sz="1200" b="1" i="0" dirty="0" smtClean="0"/>
        </a:p>
        <a:p>
          <a:r>
            <a:rPr lang="zh-TW" altLang="en-US" sz="1200" b="1" i="0" dirty="0" smtClean="0"/>
            <a:t>開放教室</a:t>
          </a:r>
          <a:endParaRPr lang="en-US" altLang="zh-TW" sz="1200" b="1" i="0" dirty="0" smtClean="0"/>
        </a:p>
        <a:p>
          <a:r>
            <a:rPr lang="zh-TW" altLang="en-US" sz="1200" b="1" i="0" dirty="0" smtClean="0"/>
            <a:t>課堂實踐</a:t>
          </a:r>
          <a:endParaRPr lang="en-US" altLang="zh-TW" sz="1200" b="1" i="0" dirty="0" smtClean="0"/>
        </a:p>
        <a:p>
          <a:endParaRPr lang="zh-TW" altLang="en-US" sz="800" b="1" i="0" dirty="0"/>
        </a:p>
      </dgm:t>
    </dgm:pt>
    <dgm:pt modelId="{93AA50ED-8562-468B-B232-620C5C62333C}" type="parTrans" cxnId="{7BA0209B-0C4E-4E4C-AB4D-863E950DF140}">
      <dgm:prSet/>
      <dgm:spPr/>
      <dgm:t>
        <a:bodyPr/>
        <a:lstStyle/>
        <a:p>
          <a:endParaRPr lang="zh-TW" altLang="en-US"/>
        </a:p>
      </dgm:t>
    </dgm:pt>
    <dgm:pt modelId="{8BF321C9-3749-48D0-A29D-4219452AC7F7}" type="sibTrans" cxnId="{7BA0209B-0C4E-4E4C-AB4D-863E950DF140}">
      <dgm:prSet/>
      <dgm:spPr/>
      <dgm:t>
        <a:bodyPr/>
        <a:lstStyle/>
        <a:p>
          <a:endParaRPr lang="zh-TW" altLang="en-US"/>
        </a:p>
      </dgm:t>
    </dgm:pt>
    <dgm:pt modelId="{EE4E7E1D-2ADC-4A64-8B0B-432134BFC666}">
      <dgm:prSet phldrT="[文字]" custT="1"/>
      <dgm:spPr/>
      <dgm:t>
        <a:bodyPr/>
        <a:lstStyle/>
        <a:p>
          <a:r>
            <a:rPr lang="zh-TW" altLang="en-US" sz="1400" dirty="0" smtClean="0"/>
            <a:t>學科教學</a:t>
          </a:r>
          <a:endParaRPr lang="en-US" altLang="zh-TW" sz="1400" dirty="0" smtClean="0"/>
        </a:p>
        <a:p>
          <a:r>
            <a:rPr lang="zh-TW" altLang="en-US" sz="1400" dirty="0" smtClean="0"/>
            <a:t>能力</a:t>
          </a:r>
          <a:endParaRPr lang="zh-TW" altLang="en-US" sz="1400" dirty="0"/>
        </a:p>
      </dgm:t>
    </dgm:pt>
    <dgm:pt modelId="{419071D3-9B94-4DF2-B5E2-B98DF8D456BB}" type="parTrans" cxnId="{3CDB61EA-A513-495F-B398-3BBE2C37114F}">
      <dgm:prSet/>
      <dgm:spPr/>
      <dgm:t>
        <a:bodyPr/>
        <a:lstStyle/>
        <a:p>
          <a:endParaRPr lang="zh-TW" altLang="en-US"/>
        </a:p>
      </dgm:t>
    </dgm:pt>
    <dgm:pt modelId="{84F8BED7-1966-4D92-99FA-77B9F28CB250}" type="sibTrans" cxnId="{3CDB61EA-A513-495F-B398-3BBE2C37114F}">
      <dgm:prSet/>
      <dgm:spPr/>
      <dgm:t>
        <a:bodyPr/>
        <a:lstStyle/>
        <a:p>
          <a:endParaRPr lang="zh-TW" altLang="en-US"/>
        </a:p>
      </dgm:t>
    </dgm:pt>
    <dgm:pt modelId="{20E351E6-BC58-4B3A-BF34-70A75C299E8E}">
      <dgm:prSet phldrT="[文字]" custT="1"/>
      <dgm:spPr/>
      <dgm:t>
        <a:bodyPr/>
        <a:lstStyle/>
        <a:p>
          <a:r>
            <a:rPr lang="zh-TW" altLang="en-US" sz="1400" dirty="0" smtClean="0"/>
            <a:t>學科專業</a:t>
          </a:r>
          <a:endParaRPr lang="en-US" altLang="zh-TW" sz="1400" dirty="0" smtClean="0"/>
        </a:p>
        <a:p>
          <a:r>
            <a:rPr lang="zh-TW" altLang="en-US" sz="1400" dirty="0" smtClean="0"/>
            <a:t>能力</a:t>
          </a:r>
          <a:endParaRPr lang="en-US" altLang="zh-TW" sz="1400" dirty="0" smtClean="0"/>
        </a:p>
      </dgm:t>
    </dgm:pt>
    <dgm:pt modelId="{9386F9DE-A439-4D5B-8586-47BD7BB1C1E6}" type="parTrans" cxnId="{41BA5DAF-B7DB-4ECB-883E-A5CDF5C65885}">
      <dgm:prSet/>
      <dgm:spPr/>
      <dgm:t>
        <a:bodyPr/>
        <a:lstStyle/>
        <a:p>
          <a:endParaRPr lang="zh-TW" altLang="en-US"/>
        </a:p>
      </dgm:t>
    </dgm:pt>
    <dgm:pt modelId="{89FDD762-48B7-47B6-85A0-0544A22AE01B}" type="sibTrans" cxnId="{41BA5DAF-B7DB-4ECB-883E-A5CDF5C65885}">
      <dgm:prSet/>
      <dgm:spPr/>
      <dgm:t>
        <a:bodyPr/>
        <a:lstStyle/>
        <a:p>
          <a:endParaRPr lang="zh-TW" altLang="en-US"/>
        </a:p>
      </dgm:t>
    </dgm:pt>
    <dgm:pt modelId="{5B25AB3B-F55E-47FC-A025-F244677EA8C8}">
      <dgm:prSet custT="1"/>
      <dgm:spPr/>
      <dgm:t>
        <a:bodyPr/>
        <a:lstStyle/>
        <a:p>
          <a:r>
            <a:rPr lang="zh-TW" altLang="en-US" sz="1400" dirty="0" smtClean="0"/>
            <a:t>政策轉化</a:t>
          </a:r>
          <a:endParaRPr lang="en-US" altLang="zh-TW" sz="1400" dirty="0" smtClean="0"/>
        </a:p>
        <a:p>
          <a:r>
            <a:rPr lang="zh-TW" altLang="en-US" sz="1400" dirty="0" smtClean="0"/>
            <a:t>能力</a:t>
          </a:r>
          <a:endParaRPr lang="zh-TW" altLang="en-US" sz="1400" dirty="0"/>
        </a:p>
      </dgm:t>
    </dgm:pt>
    <dgm:pt modelId="{010096A9-4FC2-46F5-9C29-CD3F5C59DB83}" type="parTrans" cxnId="{12D665B2-9026-4BE9-8496-1D9838468964}">
      <dgm:prSet/>
      <dgm:spPr/>
      <dgm:t>
        <a:bodyPr/>
        <a:lstStyle/>
        <a:p>
          <a:endParaRPr lang="zh-TW" altLang="en-US"/>
        </a:p>
      </dgm:t>
    </dgm:pt>
    <dgm:pt modelId="{3D88FB1D-4892-4A47-A12B-C4BC67A1F100}" type="sibTrans" cxnId="{12D665B2-9026-4BE9-8496-1D9838468964}">
      <dgm:prSet/>
      <dgm:spPr/>
      <dgm:t>
        <a:bodyPr/>
        <a:lstStyle/>
        <a:p>
          <a:endParaRPr lang="zh-TW" altLang="en-US"/>
        </a:p>
      </dgm:t>
    </dgm:pt>
    <dgm:pt modelId="{325773F5-765D-4C11-BCCB-39B55911DB63}">
      <dgm:prSet custT="1"/>
      <dgm:spPr/>
      <dgm:t>
        <a:bodyPr/>
        <a:lstStyle/>
        <a:p>
          <a:r>
            <a:rPr lang="zh-TW" altLang="en-US" sz="1400" dirty="0" smtClean="0"/>
            <a:t>教學領導</a:t>
          </a:r>
          <a:endParaRPr lang="en-US" altLang="zh-TW" sz="1400" dirty="0" smtClean="0"/>
        </a:p>
        <a:p>
          <a:r>
            <a:rPr lang="zh-TW" altLang="en-US" sz="1400" dirty="0" smtClean="0"/>
            <a:t>能力</a:t>
          </a:r>
          <a:endParaRPr lang="zh-TW" altLang="en-US" sz="1400" dirty="0"/>
        </a:p>
      </dgm:t>
    </dgm:pt>
    <dgm:pt modelId="{DE1C4D39-80B1-49E8-8D6A-AE5F9172EB4D}" type="parTrans" cxnId="{5255C021-E9A9-42A6-AFD6-B4C4B3A04D95}">
      <dgm:prSet/>
      <dgm:spPr/>
      <dgm:t>
        <a:bodyPr/>
        <a:lstStyle/>
        <a:p>
          <a:endParaRPr lang="zh-TW" altLang="en-US"/>
        </a:p>
      </dgm:t>
    </dgm:pt>
    <dgm:pt modelId="{C024707F-D983-4AE0-A90F-AE9E0F3D94F4}" type="sibTrans" cxnId="{5255C021-E9A9-42A6-AFD6-B4C4B3A04D95}">
      <dgm:prSet/>
      <dgm:spPr/>
      <dgm:t>
        <a:bodyPr/>
        <a:lstStyle/>
        <a:p>
          <a:endParaRPr lang="zh-TW" altLang="en-US"/>
        </a:p>
      </dgm:t>
    </dgm:pt>
    <dgm:pt modelId="{F93BD58C-D51C-4AF5-B7F2-19C7B6220CE6}">
      <dgm:prSet custT="1"/>
      <dgm:spPr/>
      <dgm:t>
        <a:bodyPr/>
        <a:lstStyle/>
        <a:p>
          <a:r>
            <a:rPr lang="zh-TW" altLang="en-US" sz="1400" dirty="0" smtClean="0"/>
            <a:t>成效評估</a:t>
          </a:r>
          <a:endParaRPr lang="en-US" altLang="zh-TW" sz="1400" dirty="0" smtClean="0"/>
        </a:p>
        <a:p>
          <a:r>
            <a:rPr lang="zh-TW" altLang="en-US" sz="1400" dirty="0" smtClean="0"/>
            <a:t>能力</a:t>
          </a:r>
          <a:endParaRPr lang="zh-TW" altLang="en-US" sz="1400" dirty="0"/>
        </a:p>
      </dgm:t>
    </dgm:pt>
    <dgm:pt modelId="{E797B3EE-276C-44E9-9676-7670CA0F4E9F}" type="parTrans" cxnId="{DB57EF45-88C3-49B5-921D-0A6113DAEFC3}">
      <dgm:prSet/>
      <dgm:spPr/>
      <dgm:t>
        <a:bodyPr/>
        <a:lstStyle/>
        <a:p>
          <a:endParaRPr lang="zh-TW" altLang="en-US"/>
        </a:p>
      </dgm:t>
    </dgm:pt>
    <dgm:pt modelId="{C1D78A05-9ED5-4130-AB25-84E29A5EE0B5}" type="sibTrans" cxnId="{DB57EF45-88C3-49B5-921D-0A6113DAEFC3}">
      <dgm:prSet/>
      <dgm:spPr/>
      <dgm:t>
        <a:bodyPr/>
        <a:lstStyle/>
        <a:p>
          <a:endParaRPr lang="zh-TW" altLang="en-US"/>
        </a:p>
      </dgm:t>
    </dgm:pt>
    <dgm:pt modelId="{FAFD21C8-1CC6-4930-9B7D-96077B70E08F}" type="pres">
      <dgm:prSet presAssocID="{DF5E8D18-C1A2-4320-92D5-F4978FFE88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99F20A6-1AF5-4DA5-94AE-E2BE295DCE91}" type="pres">
      <dgm:prSet presAssocID="{A1D4D872-3B71-47B5-AFC2-31B8416918D9}" presName="root" presStyleCnt="0"/>
      <dgm:spPr/>
    </dgm:pt>
    <dgm:pt modelId="{04F49C4C-6B05-43A5-B35D-A9800E255C4A}" type="pres">
      <dgm:prSet presAssocID="{A1D4D872-3B71-47B5-AFC2-31B8416918D9}" presName="rootComposite" presStyleCnt="0"/>
      <dgm:spPr/>
    </dgm:pt>
    <dgm:pt modelId="{5A3E0A74-3A81-4919-8152-76247FAE3739}" type="pres">
      <dgm:prSet presAssocID="{A1D4D872-3B71-47B5-AFC2-31B8416918D9}" presName="rootText" presStyleLbl="node1" presStyleIdx="0" presStyleCnt="1" custScaleX="185507" custScaleY="356723" custLinFactNeighborX="0" custLinFactNeighborY="-30940"/>
      <dgm:spPr/>
      <dgm:t>
        <a:bodyPr/>
        <a:lstStyle/>
        <a:p>
          <a:endParaRPr lang="zh-TW" altLang="en-US"/>
        </a:p>
      </dgm:t>
    </dgm:pt>
    <dgm:pt modelId="{1881DE2C-4D6D-4738-A8A4-3E28B953EF2A}" type="pres">
      <dgm:prSet presAssocID="{A1D4D872-3B71-47B5-AFC2-31B8416918D9}" presName="rootConnector" presStyleLbl="node1" presStyleIdx="0" presStyleCnt="1"/>
      <dgm:spPr/>
      <dgm:t>
        <a:bodyPr/>
        <a:lstStyle/>
        <a:p>
          <a:endParaRPr lang="zh-TW" altLang="en-US"/>
        </a:p>
      </dgm:t>
    </dgm:pt>
    <dgm:pt modelId="{45E59E87-CB15-424E-B7B9-67112AAAD8DA}" type="pres">
      <dgm:prSet presAssocID="{A1D4D872-3B71-47B5-AFC2-31B8416918D9}" presName="childShape" presStyleCnt="0"/>
      <dgm:spPr/>
    </dgm:pt>
    <dgm:pt modelId="{52564CEB-E367-486A-BF6B-FB2D628BEA41}" type="pres">
      <dgm:prSet presAssocID="{419071D3-9B94-4DF2-B5E2-B98DF8D456BB}" presName="Name13" presStyleLbl="parChTrans1D2" presStyleIdx="0" presStyleCnt="5"/>
      <dgm:spPr/>
      <dgm:t>
        <a:bodyPr/>
        <a:lstStyle/>
        <a:p>
          <a:endParaRPr lang="zh-TW" altLang="en-US"/>
        </a:p>
      </dgm:t>
    </dgm:pt>
    <dgm:pt modelId="{A4EF8D78-967E-4765-B692-7A6765F996C8}" type="pres">
      <dgm:prSet presAssocID="{EE4E7E1D-2ADC-4A64-8B0B-432134BFC666}" presName="childText" presStyleLbl="bgAcc1" presStyleIdx="0" presStyleCnt="5" custScaleX="162966" custScaleY="152141" custLinFactNeighborX="559" custLinFactNeighborY="-114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AACF6F-9347-4567-8DA7-20318F13F4C7}" type="pres">
      <dgm:prSet presAssocID="{9386F9DE-A439-4D5B-8586-47BD7BB1C1E6}" presName="Name13" presStyleLbl="parChTrans1D2" presStyleIdx="1" presStyleCnt="5"/>
      <dgm:spPr/>
      <dgm:t>
        <a:bodyPr/>
        <a:lstStyle/>
        <a:p>
          <a:endParaRPr lang="zh-TW" altLang="en-US"/>
        </a:p>
      </dgm:t>
    </dgm:pt>
    <dgm:pt modelId="{40CFB470-EFD0-40B3-967A-11E146083FB6}" type="pres">
      <dgm:prSet presAssocID="{20E351E6-BC58-4B3A-BF34-70A75C299E8E}" presName="childText" presStyleLbl="bgAcc1" presStyleIdx="1" presStyleCnt="5" custScaleX="164749" custScaleY="1341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4FC550-E765-4A42-90DD-B7DB26CB459A}" type="pres">
      <dgm:prSet presAssocID="{010096A9-4FC2-46F5-9C29-CD3F5C59DB83}" presName="Name13" presStyleLbl="parChTrans1D2" presStyleIdx="2" presStyleCnt="5"/>
      <dgm:spPr/>
      <dgm:t>
        <a:bodyPr/>
        <a:lstStyle/>
        <a:p>
          <a:endParaRPr lang="zh-TW" altLang="en-US"/>
        </a:p>
      </dgm:t>
    </dgm:pt>
    <dgm:pt modelId="{06A2C2F4-8EB5-4862-819D-A7971A5AF4F2}" type="pres">
      <dgm:prSet presAssocID="{5B25AB3B-F55E-47FC-A025-F244677EA8C8}" presName="childText" presStyleLbl="bgAcc1" presStyleIdx="2" presStyleCnt="5" custScaleX="159571" custScaleY="141452" custLinFactNeighborX="559" custLinFactNeighborY="18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254BBE-6DF7-4E06-9692-8E986D26A89C}" type="pres">
      <dgm:prSet presAssocID="{DE1C4D39-80B1-49E8-8D6A-AE5F9172EB4D}" presName="Name13" presStyleLbl="parChTrans1D2" presStyleIdx="3" presStyleCnt="5"/>
      <dgm:spPr/>
      <dgm:t>
        <a:bodyPr/>
        <a:lstStyle/>
        <a:p>
          <a:endParaRPr lang="zh-TW" altLang="en-US"/>
        </a:p>
      </dgm:t>
    </dgm:pt>
    <dgm:pt modelId="{E482509C-A8DB-4F98-81EA-909A7268FF4C}" type="pres">
      <dgm:prSet presAssocID="{325773F5-765D-4C11-BCCB-39B55911DB63}" presName="childText" presStyleLbl="bgAcc1" presStyleIdx="3" presStyleCnt="5" custScaleX="160664" custScaleY="1488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7D156F-1DFB-4CA8-9549-66B43B07832F}" type="pres">
      <dgm:prSet presAssocID="{E797B3EE-276C-44E9-9676-7670CA0F4E9F}" presName="Name13" presStyleLbl="parChTrans1D2" presStyleIdx="4" presStyleCnt="5"/>
      <dgm:spPr/>
      <dgm:t>
        <a:bodyPr/>
        <a:lstStyle/>
        <a:p>
          <a:endParaRPr lang="zh-TW" altLang="en-US"/>
        </a:p>
      </dgm:t>
    </dgm:pt>
    <dgm:pt modelId="{BB065D36-E8C1-4C7E-B989-FCE6FC40B384}" type="pres">
      <dgm:prSet presAssocID="{F93BD58C-D51C-4AF5-B7F2-19C7B6220CE6}" presName="childText" presStyleLbl="bgAcc1" presStyleIdx="4" presStyleCnt="5" custScaleX="166103" custScaleY="1702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D665B2-9026-4BE9-8496-1D9838468964}" srcId="{A1D4D872-3B71-47B5-AFC2-31B8416918D9}" destId="{5B25AB3B-F55E-47FC-A025-F244677EA8C8}" srcOrd="2" destOrd="0" parTransId="{010096A9-4FC2-46F5-9C29-CD3F5C59DB83}" sibTransId="{3D88FB1D-4892-4A47-A12B-C4BC67A1F100}"/>
    <dgm:cxn modelId="{F733D98F-02F7-4903-9139-E46F53F30AF1}" type="presOf" srcId="{A1D4D872-3B71-47B5-AFC2-31B8416918D9}" destId="{1881DE2C-4D6D-4738-A8A4-3E28B953EF2A}" srcOrd="1" destOrd="0" presId="urn:microsoft.com/office/officeart/2005/8/layout/hierarchy3"/>
    <dgm:cxn modelId="{7BA0209B-0C4E-4E4C-AB4D-863E950DF140}" srcId="{DF5E8D18-C1A2-4320-92D5-F4978FFE88FD}" destId="{A1D4D872-3B71-47B5-AFC2-31B8416918D9}" srcOrd="0" destOrd="0" parTransId="{93AA50ED-8562-468B-B232-620C5C62333C}" sibTransId="{8BF321C9-3749-48D0-A29D-4219452AC7F7}"/>
    <dgm:cxn modelId="{4E990317-58EC-4947-9791-2AB728B5D583}" type="presOf" srcId="{DE1C4D39-80B1-49E8-8D6A-AE5F9172EB4D}" destId="{26254BBE-6DF7-4E06-9692-8E986D26A89C}" srcOrd="0" destOrd="0" presId="urn:microsoft.com/office/officeart/2005/8/layout/hierarchy3"/>
    <dgm:cxn modelId="{C1C0E92B-C9A5-40C2-8465-E258EF944138}" type="presOf" srcId="{20E351E6-BC58-4B3A-BF34-70A75C299E8E}" destId="{40CFB470-EFD0-40B3-967A-11E146083FB6}" srcOrd="0" destOrd="0" presId="urn:microsoft.com/office/officeart/2005/8/layout/hierarchy3"/>
    <dgm:cxn modelId="{3CDB61EA-A513-495F-B398-3BBE2C37114F}" srcId="{A1D4D872-3B71-47B5-AFC2-31B8416918D9}" destId="{EE4E7E1D-2ADC-4A64-8B0B-432134BFC666}" srcOrd="0" destOrd="0" parTransId="{419071D3-9B94-4DF2-B5E2-B98DF8D456BB}" sibTransId="{84F8BED7-1966-4D92-99FA-77B9F28CB250}"/>
    <dgm:cxn modelId="{25CC30BB-9CAA-4C47-988D-C2453E73F273}" type="presOf" srcId="{010096A9-4FC2-46F5-9C29-CD3F5C59DB83}" destId="{1C4FC550-E765-4A42-90DD-B7DB26CB459A}" srcOrd="0" destOrd="0" presId="urn:microsoft.com/office/officeart/2005/8/layout/hierarchy3"/>
    <dgm:cxn modelId="{5A0A3442-D2BA-47BB-9974-E5454DDEAF32}" type="presOf" srcId="{EE4E7E1D-2ADC-4A64-8B0B-432134BFC666}" destId="{A4EF8D78-967E-4765-B692-7A6765F996C8}" srcOrd="0" destOrd="0" presId="urn:microsoft.com/office/officeart/2005/8/layout/hierarchy3"/>
    <dgm:cxn modelId="{7DB24D45-9083-4A01-A853-9CBF308FA9DD}" type="presOf" srcId="{DF5E8D18-C1A2-4320-92D5-F4978FFE88FD}" destId="{FAFD21C8-1CC6-4930-9B7D-96077B70E08F}" srcOrd="0" destOrd="0" presId="urn:microsoft.com/office/officeart/2005/8/layout/hierarchy3"/>
    <dgm:cxn modelId="{6357A841-CA43-4F90-AE98-79259B3326E4}" type="presOf" srcId="{419071D3-9B94-4DF2-B5E2-B98DF8D456BB}" destId="{52564CEB-E367-486A-BF6B-FB2D628BEA41}" srcOrd="0" destOrd="0" presId="urn:microsoft.com/office/officeart/2005/8/layout/hierarchy3"/>
    <dgm:cxn modelId="{7FA68728-C2BD-4D02-8DE5-1DAB92C1F485}" type="presOf" srcId="{A1D4D872-3B71-47B5-AFC2-31B8416918D9}" destId="{5A3E0A74-3A81-4919-8152-76247FAE3739}" srcOrd="0" destOrd="0" presId="urn:microsoft.com/office/officeart/2005/8/layout/hierarchy3"/>
    <dgm:cxn modelId="{5255C021-E9A9-42A6-AFD6-B4C4B3A04D95}" srcId="{A1D4D872-3B71-47B5-AFC2-31B8416918D9}" destId="{325773F5-765D-4C11-BCCB-39B55911DB63}" srcOrd="3" destOrd="0" parTransId="{DE1C4D39-80B1-49E8-8D6A-AE5F9172EB4D}" sibTransId="{C024707F-D983-4AE0-A90F-AE9E0F3D94F4}"/>
    <dgm:cxn modelId="{C1F0595F-691A-4EB7-B870-87072AA357DD}" type="presOf" srcId="{325773F5-765D-4C11-BCCB-39B55911DB63}" destId="{E482509C-A8DB-4F98-81EA-909A7268FF4C}" srcOrd="0" destOrd="0" presId="urn:microsoft.com/office/officeart/2005/8/layout/hierarchy3"/>
    <dgm:cxn modelId="{4964A216-2039-453D-9B5E-ACCF2FB56AA4}" type="presOf" srcId="{9386F9DE-A439-4D5B-8586-47BD7BB1C1E6}" destId="{EAAACF6F-9347-4567-8DA7-20318F13F4C7}" srcOrd="0" destOrd="0" presId="urn:microsoft.com/office/officeart/2005/8/layout/hierarchy3"/>
    <dgm:cxn modelId="{5B2A87B0-864E-436A-926F-914486144474}" type="presOf" srcId="{F93BD58C-D51C-4AF5-B7F2-19C7B6220CE6}" destId="{BB065D36-E8C1-4C7E-B989-FCE6FC40B384}" srcOrd="0" destOrd="0" presId="urn:microsoft.com/office/officeart/2005/8/layout/hierarchy3"/>
    <dgm:cxn modelId="{DB57EF45-88C3-49B5-921D-0A6113DAEFC3}" srcId="{A1D4D872-3B71-47B5-AFC2-31B8416918D9}" destId="{F93BD58C-D51C-4AF5-B7F2-19C7B6220CE6}" srcOrd="4" destOrd="0" parTransId="{E797B3EE-276C-44E9-9676-7670CA0F4E9F}" sibTransId="{C1D78A05-9ED5-4130-AB25-84E29A5EE0B5}"/>
    <dgm:cxn modelId="{5060A43E-E297-4171-8591-0E44DCE0CA52}" type="presOf" srcId="{E797B3EE-276C-44E9-9676-7670CA0F4E9F}" destId="{137D156F-1DFB-4CA8-9549-66B43B07832F}" srcOrd="0" destOrd="0" presId="urn:microsoft.com/office/officeart/2005/8/layout/hierarchy3"/>
    <dgm:cxn modelId="{41BA5DAF-B7DB-4ECB-883E-A5CDF5C65885}" srcId="{A1D4D872-3B71-47B5-AFC2-31B8416918D9}" destId="{20E351E6-BC58-4B3A-BF34-70A75C299E8E}" srcOrd="1" destOrd="0" parTransId="{9386F9DE-A439-4D5B-8586-47BD7BB1C1E6}" sibTransId="{89FDD762-48B7-47B6-85A0-0544A22AE01B}"/>
    <dgm:cxn modelId="{96E7E95F-8CA6-4DAD-93B4-D155321076C7}" type="presOf" srcId="{5B25AB3B-F55E-47FC-A025-F244677EA8C8}" destId="{06A2C2F4-8EB5-4862-819D-A7971A5AF4F2}" srcOrd="0" destOrd="0" presId="urn:microsoft.com/office/officeart/2005/8/layout/hierarchy3"/>
    <dgm:cxn modelId="{8317071B-2CE2-4455-899D-30C81B09A701}" type="presParOf" srcId="{FAFD21C8-1CC6-4930-9B7D-96077B70E08F}" destId="{D99F20A6-1AF5-4DA5-94AE-E2BE295DCE91}" srcOrd="0" destOrd="0" presId="urn:microsoft.com/office/officeart/2005/8/layout/hierarchy3"/>
    <dgm:cxn modelId="{50259911-475B-4E1B-9D0B-36AACE5D5590}" type="presParOf" srcId="{D99F20A6-1AF5-4DA5-94AE-E2BE295DCE91}" destId="{04F49C4C-6B05-43A5-B35D-A9800E255C4A}" srcOrd="0" destOrd="0" presId="urn:microsoft.com/office/officeart/2005/8/layout/hierarchy3"/>
    <dgm:cxn modelId="{A119E551-760E-4CD3-8636-69187550B072}" type="presParOf" srcId="{04F49C4C-6B05-43A5-B35D-A9800E255C4A}" destId="{5A3E0A74-3A81-4919-8152-76247FAE3739}" srcOrd="0" destOrd="0" presId="urn:microsoft.com/office/officeart/2005/8/layout/hierarchy3"/>
    <dgm:cxn modelId="{6E0E0AE2-4FA1-47CF-A62A-0F242BCA4608}" type="presParOf" srcId="{04F49C4C-6B05-43A5-B35D-A9800E255C4A}" destId="{1881DE2C-4D6D-4738-A8A4-3E28B953EF2A}" srcOrd="1" destOrd="0" presId="urn:microsoft.com/office/officeart/2005/8/layout/hierarchy3"/>
    <dgm:cxn modelId="{EA28BBB2-94AD-43D6-9C12-CB6A0ADAD148}" type="presParOf" srcId="{D99F20A6-1AF5-4DA5-94AE-E2BE295DCE91}" destId="{45E59E87-CB15-424E-B7B9-67112AAAD8DA}" srcOrd="1" destOrd="0" presId="urn:microsoft.com/office/officeart/2005/8/layout/hierarchy3"/>
    <dgm:cxn modelId="{E4050887-86C9-4BAC-9F08-E301959166E6}" type="presParOf" srcId="{45E59E87-CB15-424E-B7B9-67112AAAD8DA}" destId="{52564CEB-E367-486A-BF6B-FB2D628BEA41}" srcOrd="0" destOrd="0" presId="urn:microsoft.com/office/officeart/2005/8/layout/hierarchy3"/>
    <dgm:cxn modelId="{3D8225CD-6182-4EC1-B7DE-D9F27B69234C}" type="presParOf" srcId="{45E59E87-CB15-424E-B7B9-67112AAAD8DA}" destId="{A4EF8D78-967E-4765-B692-7A6765F996C8}" srcOrd="1" destOrd="0" presId="urn:microsoft.com/office/officeart/2005/8/layout/hierarchy3"/>
    <dgm:cxn modelId="{743CF93E-991D-46FD-A823-3F67BD29B627}" type="presParOf" srcId="{45E59E87-CB15-424E-B7B9-67112AAAD8DA}" destId="{EAAACF6F-9347-4567-8DA7-20318F13F4C7}" srcOrd="2" destOrd="0" presId="urn:microsoft.com/office/officeart/2005/8/layout/hierarchy3"/>
    <dgm:cxn modelId="{425664C9-2D6A-453C-B96F-D7572B7BE9F2}" type="presParOf" srcId="{45E59E87-CB15-424E-B7B9-67112AAAD8DA}" destId="{40CFB470-EFD0-40B3-967A-11E146083FB6}" srcOrd="3" destOrd="0" presId="urn:microsoft.com/office/officeart/2005/8/layout/hierarchy3"/>
    <dgm:cxn modelId="{785D5A96-89A5-43FD-A6E3-0988B7929054}" type="presParOf" srcId="{45E59E87-CB15-424E-B7B9-67112AAAD8DA}" destId="{1C4FC550-E765-4A42-90DD-B7DB26CB459A}" srcOrd="4" destOrd="0" presId="urn:microsoft.com/office/officeart/2005/8/layout/hierarchy3"/>
    <dgm:cxn modelId="{502332FF-EFBE-434F-9D28-53F132565BB4}" type="presParOf" srcId="{45E59E87-CB15-424E-B7B9-67112AAAD8DA}" destId="{06A2C2F4-8EB5-4862-819D-A7971A5AF4F2}" srcOrd="5" destOrd="0" presId="urn:microsoft.com/office/officeart/2005/8/layout/hierarchy3"/>
    <dgm:cxn modelId="{BACACECD-F1B9-4938-96E4-59F1BEF4186F}" type="presParOf" srcId="{45E59E87-CB15-424E-B7B9-67112AAAD8DA}" destId="{26254BBE-6DF7-4E06-9692-8E986D26A89C}" srcOrd="6" destOrd="0" presId="urn:microsoft.com/office/officeart/2005/8/layout/hierarchy3"/>
    <dgm:cxn modelId="{F99C9731-12EF-4F34-957C-836D8872AEC4}" type="presParOf" srcId="{45E59E87-CB15-424E-B7B9-67112AAAD8DA}" destId="{E482509C-A8DB-4F98-81EA-909A7268FF4C}" srcOrd="7" destOrd="0" presId="urn:microsoft.com/office/officeart/2005/8/layout/hierarchy3"/>
    <dgm:cxn modelId="{2345741E-7C6D-45FE-94AF-F3D9C1A89B4E}" type="presParOf" srcId="{45E59E87-CB15-424E-B7B9-67112AAAD8DA}" destId="{137D156F-1DFB-4CA8-9549-66B43B07832F}" srcOrd="8" destOrd="0" presId="urn:microsoft.com/office/officeart/2005/8/layout/hierarchy3"/>
    <dgm:cxn modelId="{09BEC2FD-BF58-47D1-9F04-FF3E71958460}" type="presParOf" srcId="{45E59E87-CB15-424E-B7B9-67112AAAD8DA}" destId="{BB065D36-E8C1-4C7E-B989-FCE6FC40B384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5E8D18-C1A2-4320-92D5-F4978FFE88FD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1D4D872-3B71-47B5-AFC2-31B8416918D9}">
      <dgm:prSet phldrT="[文字]" custT="1"/>
      <dgm:spPr/>
      <dgm:t>
        <a:bodyPr/>
        <a:lstStyle/>
        <a:p>
          <a:r>
            <a:rPr lang="zh-TW" altLang="en-US" sz="2400" b="1" dirty="0" smtClean="0"/>
            <a:t>教學輔導</a:t>
          </a:r>
          <a:endParaRPr lang="en-US" altLang="zh-TW" sz="2400" b="1" dirty="0" smtClean="0"/>
        </a:p>
        <a:p>
          <a:r>
            <a:rPr lang="zh-TW" altLang="en-US" sz="1200" dirty="0" smtClean="0"/>
            <a:t>到校輔導</a:t>
          </a:r>
          <a:endParaRPr lang="en-US" altLang="zh-TW" sz="1200" dirty="0" smtClean="0"/>
        </a:p>
        <a:p>
          <a:r>
            <a:rPr lang="zh-TW" altLang="en-US" sz="1200" dirty="0" smtClean="0"/>
            <a:t>分區輔導</a:t>
          </a:r>
          <a:endParaRPr lang="en-US" altLang="zh-TW" sz="1200" dirty="0" smtClean="0"/>
        </a:p>
        <a:p>
          <a:r>
            <a:rPr lang="zh-TW" altLang="en-US" sz="1200" dirty="0" smtClean="0"/>
            <a:t>研習規劃</a:t>
          </a:r>
          <a:endParaRPr lang="zh-TW" altLang="en-US" sz="1200" dirty="0"/>
        </a:p>
      </dgm:t>
    </dgm:pt>
    <dgm:pt modelId="{93AA50ED-8562-468B-B232-620C5C62333C}" type="parTrans" cxnId="{7BA0209B-0C4E-4E4C-AB4D-863E950DF140}">
      <dgm:prSet/>
      <dgm:spPr/>
      <dgm:t>
        <a:bodyPr/>
        <a:lstStyle/>
        <a:p>
          <a:endParaRPr lang="zh-TW" altLang="en-US"/>
        </a:p>
      </dgm:t>
    </dgm:pt>
    <dgm:pt modelId="{8BF321C9-3749-48D0-A29D-4219452AC7F7}" type="sibTrans" cxnId="{7BA0209B-0C4E-4E4C-AB4D-863E950DF140}">
      <dgm:prSet/>
      <dgm:spPr/>
      <dgm:t>
        <a:bodyPr/>
        <a:lstStyle/>
        <a:p>
          <a:endParaRPr lang="zh-TW" altLang="en-US"/>
        </a:p>
      </dgm:t>
    </dgm:pt>
    <dgm:pt modelId="{EE4E7E1D-2ADC-4A64-8B0B-432134BFC666}">
      <dgm:prSet phldrT="[文字]"/>
      <dgm:spPr/>
      <dgm:t>
        <a:bodyPr/>
        <a:lstStyle/>
        <a:p>
          <a:r>
            <a:rPr lang="zh-TW" altLang="en-US" dirty="0" smtClean="0"/>
            <a:t>優良教學課例</a:t>
          </a:r>
          <a:endParaRPr lang="zh-TW" altLang="en-US" dirty="0"/>
        </a:p>
      </dgm:t>
    </dgm:pt>
    <dgm:pt modelId="{419071D3-9B94-4DF2-B5E2-B98DF8D456BB}" type="parTrans" cxnId="{3CDB61EA-A513-495F-B398-3BBE2C37114F}">
      <dgm:prSet/>
      <dgm:spPr/>
      <dgm:t>
        <a:bodyPr/>
        <a:lstStyle/>
        <a:p>
          <a:endParaRPr lang="zh-TW" altLang="en-US"/>
        </a:p>
      </dgm:t>
    </dgm:pt>
    <dgm:pt modelId="{84F8BED7-1966-4D92-99FA-77B9F28CB250}" type="sibTrans" cxnId="{3CDB61EA-A513-495F-B398-3BBE2C37114F}">
      <dgm:prSet/>
      <dgm:spPr/>
      <dgm:t>
        <a:bodyPr/>
        <a:lstStyle/>
        <a:p>
          <a:endParaRPr lang="zh-TW" altLang="en-US"/>
        </a:p>
      </dgm:t>
    </dgm:pt>
    <dgm:pt modelId="{20E351E6-BC58-4B3A-BF34-70A75C299E8E}">
      <dgm:prSet phldrT="[文字]"/>
      <dgm:spPr/>
      <dgm:t>
        <a:bodyPr/>
        <a:lstStyle/>
        <a:p>
          <a:r>
            <a:rPr lang="zh-TW" altLang="en-US" dirty="0" smtClean="0"/>
            <a:t>教學輔導策略</a:t>
          </a:r>
          <a:endParaRPr lang="en-US" altLang="zh-TW" dirty="0" smtClean="0"/>
        </a:p>
      </dgm:t>
    </dgm:pt>
    <dgm:pt modelId="{9386F9DE-A439-4D5B-8586-47BD7BB1C1E6}" type="parTrans" cxnId="{41BA5DAF-B7DB-4ECB-883E-A5CDF5C65885}">
      <dgm:prSet/>
      <dgm:spPr/>
      <dgm:t>
        <a:bodyPr/>
        <a:lstStyle/>
        <a:p>
          <a:endParaRPr lang="zh-TW" altLang="en-US"/>
        </a:p>
      </dgm:t>
    </dgm:pt>
    <dgm:pt modelId="{89FDD762-48B7-47B6-85A0-0544A22AE01B}" type="sibTrans" cxnId="{41BA5DAF-B7DB-4ECB-883E-A5CDF5C65885}">
      <dgm:prSet/>
      <dgm:spPr/>
      <dgm:t>
        <a:bodyPr/>
        <a:lstStyle/>
        <a:p>
          <a:endParaRPr lang="zh-TW" altLang="en-US"/>
        </a:p>
      </dgm:t>
    </dgm:pt>
    <dgm:pt modelId="{5B25AB3B-F55E-47FC-A025-F244677EA8C8}">
      <dgm:prSet/>
      <dgm:spPr/>
      <dgm:t>
        <a:bodyPr/>
        <a:lstStyle/>
        <a:p>
          <a:r>
            <a:rPr lang="zh-TW" altLang="en-US" dirty="0" smtClean="0"/>
            <a:t>知識分享平台</a:t>
          </a:r>
          <a:endParaRPr lang="zh-TW" altLang="en-US" dirty="0"/>
        </a:p>
      </dgm:t>
    </dgm:pt>
    <dgm:pt modelId="{010096A9-4FC2-46F5-9C29-CD3F5C59DB83}" type="parTrans" cxnId="{12D665B2-9026-4BE9-8496-1D9838468964}">
      <dgm:prSet/>
      <dgm:spPr/>
      <dgm:t>
        <a:bodyPr/>
        <a:lstStyle/>
        <a:p>
          <a:endParaRPr lang="zh-TW" altLang="en-US"/>
        </a:p>
      </dgm:t>
    </dgm:pt>
    <dgm:pt modelId="{3D88FB1D-4892-4A47-A12B-C4BC67A1F100}" type="sibTrans" cxnId="{12D665B2-9026-4BE9-8496-1D9838468964}">
      <dgm:prSet/>
      <dgm:spPr/>
      <dgm:t>
        <a:bodyPr/>
        <a:lstStyle/>
        <a:p>
          <a:endParaRPr lang="zh-TW" altLang="en-US"/>
        </a:p>
      </dgm:t>
    </dgm:pt>
    <dgm:pt modelId="{325773F5-765D-4C11-BCCB-39B55911DB63}">
      <dgm:prSet/>
      <dgm:spPr/>
      <dgm:t>
        <a:bodyPr/>
        <a:lstStyle/>
        <a:p>
          <a:r>
            <a:rPr lang="zh-TW" altLang="en-US" dirty="0" smtClean="0"/>
            <a:t>建構歷程模式</a:t>
          </a:r>
          <a:endParaRPr lang="zh-TW" altLang="en-US" dirty="0"/>
        </a:p>
      </dgm:t>
    </dgm:pt>
    <dgm:pt modelId="{DE1C4D39-80B1-49E8-8D6A-AE5F9172EB4D}" type="parTrans" cxnId="{5255C021-E9A9-42A6-AFD6-B4C4B3A04D95}">
      <dgm:prSet/>
      <dgm:spPr/>
      <dgm:t>
        <a:bodyPr/>
        <a:lstStyle/>
        <a:p>
          <a:endParaRPr lang="zh-TW" altLang="en-US"/>
        </a:p>
      </dgm:t>
    </dgm:pt>
    <dgm:pt modelId="{C024707F-D983-4AE0-A90F-AE9E0F3D94F4}" type="sibTrans" cxnId="{5255C021-E9A9-42A6-AFD6-B4C4B3A04D95}">
      <dgm:prSet/>
      <dgm:spPr/>
      <dgm:t>
        <a:bodyPr/>
        <a:lstStyle/>
        <a:p>
          <a:endParaRPr lang="zh-TW" altLang="en-US"/>
        </a:p>
      </dgm:t>
    </dgm:pt>
    <dgm:pt modelId="{FAFD21C8-1CC6-4930-9B7D-96077B70E08F}" type="pres">
      <dgm:prSet presAssocID="{DF5E8D18-C1A2-4320-92D5-F4978FFE88F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99F20A6-1AF5-4DA5-94AE-E2BE295DCE91}" type="pres">
      <dgm:prSet presAssocID="{A1D4D872-3B71-47B5-AFC2-31B8416918D9}" presName="root" presStyleCnt="0"/>
      <dgm:spPr/>
    </dgm:pt>
    <dgm:pt modelId="{04F49C4C-6B05-43A5-B35D-A9800E255C4A}" type="pres">
      <dgm:prSet presAssocID="{A1D4D872-3B71-47B5-AFC2-31B8416918D9}" presName="rootComposite" presStyleCnt="0"/>
      <dgm:spPr/>
    </dgm:pt>
    <dgm:pt modelId="{5A3E0A74-3A81-4919-8152-76247FAE3739}" type="pres">
      <dgm:prSet presAssocID="{A1D4D872-3B71-47B5-AFC2-31B8416918D9}" presName="rootText" presStyleLbl="node1" presStyleIdx="0" presStyleCnt="1" custScaleX="156815" custScaleY="286472" custLinFactNeighborX="-1610" custLinFactNeighborY="-24640"/>
      <dgm:spPr/>
      <dgm:t>
        <a:bodyPr/>
        <a:lstStyle/>
        <a:p>
          <a:endParaRPr lang="zh-TW" altLang="en-US"/>
        </a:p>
      </dgm:t>
    </dgm:pt>
    <dgm:pt modelId="{1881DE2C-4D6D-4738-A8A4-3E28B953EF2A}" type="pres">
      <dgm:prSet presAssocID="{A1D4D872-3B71-47B5-AFC2-31B8416918D9}" presName="rootConnector" presStyleLbl="node1" presStyleIdx="0" presStyleCnt="1"/>
      <dgm:spPr/>
      <dgm:t>
        <a:bodyPr/>
        <a:lstStyle/>
        <a:p>
          <a:endParaRPr lang="zh-TW" altLang="en-US"/>
        </a:p>
      </dgm:t>
    </dgm:pt>
    <dgm:pt modelId="{45E59E87-CB15-424E-B7B9-67112AAAD8DA}" type="pres">
      <dgm:prSet presAssocID="{A1D4D872-3B71-47B5-AFC2-31B8416918D9}" presName="childShape" presStyleCnt="0"/>
      <dgm:spPr/>
    </dgm:pt>
    <dgm:pt modelId="{52564CEB-E367-486A-BF6B-FB2D628BEA41}" type="pres">
      <dgm:prSet presAssocID="{419071D3-9B94-4DF2-B5E2-B98DF8D456BB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A4EF8D78-967E-4765-B692-7A6765F996C8}" type="pres">
      <dgm:prSet presAssocID="{EE4E7E1D-2ADC-4A64-8B0B-432134BFC666}" presName="childText" presStyleLbl="bgAcc1" presStyleIdx="0" presStyleCnt="4" custScaleX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AACF6F-9347-4567-8DA7-20318F13F4C7}" type="pres">
      <dgm:prSet presAssocID="{9386F9DE-A439-4D5B-8586-47BD7BB1C1E6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40CFB470-EFD0-40B3-967A-11E146083FB6}" type="pres">
      <dgm:prSet presAssocID="{20E351E6-BC58-4B3A-BF34-70A75C299E8E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4FC550-E765-4A42-90DD-B7DB26CB459A}" type="pres">
      <dgm:prSet presAssocID="{010096A9-4FC2-46F5-9C29-CD3F5C59DB83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06A2C2F4-8EB5-4862-819D-A7971A5AF4F2}" type="pres">
      <dgm:prSet presAssocID="{5B25AB3B-F55E-47FC-A025-F244677EA8C8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254BBE-6DF7-4E06-9692-8E986D26A89C}" type="pres">
      <dgm:prSet presAssocID="{DE1C4D39-80B1-49E8-8D6A-AE5F9172EB4D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E482509C-A8DB-4F98-81EA-909A7268FF4C}" type="pres">
      <dgm:prSet presAssocID="{325773F5-765D-4C11-BCCB-39B55911DB63}" presName="childText" presStyleLbl="bgAcc1" presStyleIdx="3" presStyleCnt="4" custScaleY="10924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D665B2-9026-4BE9-8496-1D9838468964}" srcId="{A1D4D872-3B71-47B5-AFC2-31B8416918D9}" destId="{5B25AB3B-F55E-47FC-A025-F244677EA8C8}" srcOrd="2" destOrd="0" parTransId="{010096A9-4FC2-46F5-9C29-CD3F5C59DB83}" sibTransId="{3D88FB1D-4892-4A47-A12B-C4BC67A1F100}"/>
    <dgm:cxn modelId="{BEC5EDAF-5B90-4F9B-AEF7-96016C754DBC}" type="presOf" srcId="{DF5E8D18-C1A2-4320-92D5-F4978FFE88FD}" destId="{FAFD21C8-1CC6-4930-9B7D-96077B70E08F}" srcOrd="0" destOrd="0" presId="urn:microsoft.com/office/officeart/2005/8/layout/hierarchy3"/>
    <dgm:cxn modelId="{7BA0209B-0C4E-4E4C-AB4D-863E950DF140}" srcId="{DF5E8D18-C1A2-4320-92D5-F4978FFE88FD}" destId="{A1D4D872-3B71-47B5-AFC2-31B8416918D9}" srcOrd="0" destOrd="0" parTransId="{93AA50ED-8562-468B-B232-620C5C62333C}" sibTransId="{8BF321C9-3749-48D0-A29D-4219452AC7F7}"/>
    <dgm:cxn modelId="{3CDB61EA-A513-495F-B398-3BBE2C37114F}" srcId="{A1D4D872-3B71-47B5-AFC2-31B8416918D9}" destId="{EE4E7E1D-2ADC-4A64-8B0B-432134BFC666}" srcOrd="0" destOrd="0" parTransId="{419071D3-9B94-4DF2-B5E2-B98DF8D456BB}" sibTransId="{84F8BED7-1966-4D92-99FA-77B9F28CB250}"/>
    <dgm:cxn modelId="{A19B08DA-25F7-43DB-A7C7-5F2230A8D1A3}" type="presOf" srcId="{9386F9DE-A439-4D5B-8586-47BD7BB1C1E6}" destId="{EAAACF6F-9347-4567-8DA7-20318F13F4C7}" srcOrd="0" destOrd="0" presId="urn:microsoft.com/office/officeart/2005/8/layout/hierarchy3"/>
    <dgm:cxn modelId="{5D130E1A-1B9F-437C-81D1-885A4B649A16}" type="presOf" srcId="{DE1C4D39-80B1-49E8-8D6A-AE5F9172EB4D}" destId="{26254BBE-6DF7-4E06-9692-8E986D26A89C}" srcOrd="0" destOrd="0" presId="urn:microsoft.com/office/officeart/2005/8/layout/hierarchy3"/>
    <dgm:cxn modelId="{0C2449F5-0D0C-4388-8C67-E416B5AFC2D5}" type="presOf" srcId="{419071D3-9B94-4DF2-B5E2-B98DF8D456BB}" destId="{52564CEB-E367-486A-BF6B-FB2D628BEA41}" srcOrd="0" destOrd="0" presId="urn:microsoft.com/office/officeart/2005/8/layout/hierarchy3"/>
    <dgm:cxn modelId="{5255C021-E9A9-42A6-AFD6-B4C4B3A04D95}" srcId="{A1D4D872-3B71-47B5-AFC2-31B8416918D9}" destId="{325773F5-765D-4C11-BCCB-39B55911DB63}" srcOrd="3" destOrd="0" parTransId="{DE1C4D39-80B1-49E8-8D6A-AE5F9172EB4D}" sibTransId="{C024707F-D983-4AE0-A90F-AE9E0F3D94F4}"/>
    <dgm:cxn modelId="{21097490-C140-4E5B-806E-F9A0E34A5017}" type="presOf" srcId="{A1D4D872-3B71-47B5-AFC2-31B8416918D9}" destId="{5A3E0A74-3A81-4919-8152-76247FAE3739}" srcOrd="0" destOrd="0" presId="urn:microsoft.com/office/officeart/2005/8/layout/hierarchy3"/>
    <dgm:cxn modelId="{AD868646-72AC-4C50-88CE-C2EF7EE9A855}" type="presOf" srcId="{010096A9-4FC2-46F5-9C29-CD3F5C59DB83}" destId="{1C4FC550-E765-4A42-90DD-B7DB26CB459A}" srcOrd="0" destOrd="0" presId="urn:microsoft.com/office/officeart/2005/8/layout/hierarchy3"/>
    <dgm:cxn modelId="{FB83F5F1-5ED0-47F0-90E0-8BD94080602D}" type="presOf" srcId="{5B25AB3B-F55E-47FC-A025-F244677EA8C8}" destId="{06A2C2F4-8EB5-4862-819D-A7971A5AF4F2}" srcOrd="0" destOrd="0" presId="urn:microsoft.com/office/officeart/2005/8/layout/hierarchy3"/>
    <dgm:cxn modelId="{030D0ECC-1337-4640-9B73-BEB9A3D5AFCD}" type="presOf" srcId="{EE4E7E1D-2ADC-4A64-8B0B-432134BFC666}" destId="{A4EF8D78-967E-4765-B692-7A6765F996C8}" srcOrd="0" destOrd="0" presId="urn:microsoft.com/office/officeart/2005/8/layout/hierarchy3"/>
    <dgm:cxn modelId="{6BA0C988-381A-40E0-AEDE-AD46A312C702}" type="presOf" srcId="{325773F5-765D-4C11-BCCB-39B55911DB63}" destId="{E482509C-A8DB-4F98-81EA-909A7268FF4C}" srcOrd="0" destOrd="0" presId="urn:microsoft.com/office/officeart/2005/8/layout/hierarchy3"/>
    <dgm:cxn modelId="{FB09C478-E2D6-46B5-AF7C-D4D7CE74DA85}" type="presOf" srcId="{A1D4D872-3B71-47B5-AFC2-31B8416918D9}" destId="{1881DE2C-4D6D-4738-A8A4-3E28B953EF2A}" srcOrd="1" destOrd="0" presId="urn:microsoft.com/office/officeart/2005/8/layout/hierarchy3"/>
    <dgm:cxn modelId="{DD0FD8F5-7B39-43E8-B1AE-6AB24C12D439}" type="presOf" srcId="{20E351E6-BC58-4B3A-BF34-70A75C299E8E}" destId="{40CFB470-EFD0-40B3-967A-11E146083FB6}" srcOrd="0" destOrd="0" presId="urn:microsoft.com/office/officeart/2005/8/layout/hierarchy3"/>
    <dgm:cxn modelId="{41BA5DAF-B7DB-4ECB-883E-A5CDF5C65885}" srcId="{A1D4D872-3B71-47B5-AFC2-31B8416918D9}" destId="{20E351E6-BC58-4B3A-BF34-70A75C299E8E}" srcOrd="1" destOrd="0" parTransId="{9386F9DE-A439-4D5B-8586-47BD7BB1C1E6}" sibTransId="{89FDD762-48B7-47B6-85A0-0544A22AE01B}"/>
    <dgm:cxn modelId="{85FBBD12-26BB-4666-8E48-4EE0722279C8}" type="presParOf" srcId="{FAFD21C8-1CC6-4930-9B7D-96077B70E08F}" destId="{D99F20A6-1AF5-4DA5-94AE-E2BE295DCE91}" srcOrd="0" destOrd="0" presId="urn:microsoft.com/office/officeart/2005/8/layout/hierarchy3"/>
    <dgm:cxn modelId="{998BF564-3DB4-4200-BCB7-C111913A14C0}" type="presParOf" srcId="{D99F20A6-1AF5-4DA5-94AE-E2BE295DCE91}" destId="{04F49C4C-6B05-43A5-B35D-A9800E255C4A}" srcOrd="0" destOrd="0" presId="urn:microsoft.com/office/officeart/2005/8/layout/hierarchy3"/>
    <dgm:cxn modelId="{C90006F1-0889-4CB7-999A-24D918F3F938}" type="presParOf" srcId="{04F49C4C-6B05-43A5-B35D-A9800E255C4A}" destId="{5A3E0A74-3A81-4919-8152-76247FAE3739}" srcOrd="0" destOrd="0" presId="urn:microsoft.com/office/officeart/2005/8/layout/hierarchy3"/>
    <dgm:cxn modelId="{C57EF120-F09F-45D1-A911-D844F2AE1F00}" type="presParOf" srcId="{04F49C4C-6B05-43A5-B35D-A9800E255C4A}" destId="{1881DE2C-4D6D-4738-A8A4-3E28B953EF2A}" srcOrd="1" destOrd="0" presId="urn:microsoft.com/office/officeart/2005/8/layout/hierarchy3"/>
    <dgm:cxn modelId="{F1D94CF0-E107-4968-8F5E-EF7603CECACC}" type="presParOf" srcId="{D99F20A6-1AF5-4DA5-94AE-E2BE295DCE91}" destId="{45E59E87-CB15-424E-B7B9-67112AAAD8DA}" srcOrd="1" destOrd="0" presId="urn:microsoft.com/office/officeart/2005/8/layout/hierarchy3"/>
    <dgm:cxn modelId="{40898293-365F-463D-816E-159A049F1DBA}" type="presParOf" srcId="{45E59E87-CB15-424E-B7B9-67112AAAD8DA}" destId="{52564CEB-E367-486A-BF6B-FB2D628BEA41}" srcOrd="0" destOrd="0" presId="urn:microsoft.com/office/officeart/2005/8/layout/hierarchy3"/>
    <dgm:cxn modelId="{D401C995-38A8-45A9-AACE-5B44B010DD14}" type="presParOf" srcId="{45E59E87-CB15-424E-B7B9-67112AAAD8DA}" destId="{A4EF8D78-967E-4765-B692-7A6765F996C8}" srcOrd="1" destOrd="0" presId="urn:microsoft.com/office/officeart/2005/8/layout/hierarchy3"/>
    <dgm:cxn modelId="{F540FD9A-0D96-4396-BF78-13447BCF7F5A}" type="presParOf" srcId="{45E59E87-CB15-424E-B7B9-67112AAAD8DA}" destId="{EAAACF6F-9347-4567-8DA7-20318F13F4C7}" srcOrd="2" destOrd="0" presId="urn:microsoft.com/office/officeart/2005/8/layout/hierarchy3"/>
    <dgm:cxn modelId="{F99F95CD-797E-4161-8031-41E8DF482C5E}" type="presParOf" srcId="{45E59E87-CB15-424E-B7B9-67112AAAD8DA}" destId="{40CFB470-EFD0-40B3-967A-11E146083FB6}" srcOrd="3" destOrd="0" presId="urn:microsoft.com/office/officeart/2005/8/layout/hierarchy3"/>
    <dgm:cxn modelId="{F7DF8CAA-2592-4859-AE63-31F322A9EE75}" type="presParOf" srcId="{45E59E87-CB15-424E-B7B9-67112AAAD8DA}" destId="{1C4FC550-E765-4A42-90DD-B7DB26CB459A}" srcOrd="4" destOrd="0" presId="urn:microsoft.com/office/officeart/2005/8/layout/hierarchy3"/>
    <dgm:cxn modelId="{4AA867A9-C506-4ED6-B4A7-D8659D97F01E}" type="presParOf" srcId="{45E59E87-CB15-424E-B7B9-67112AAAD8DA}" destId="{06A2C2F4-8EB5-4862-819D-A7971A5AF4F2}" srcOrd="5" destOrd="0" presId="urn:microsoft.com/office/officeart/2005/8/layout/hierarchy3"/>
    <dgm:cxn modelId="{49AF6C8A-E2DF-4C35-9770-50DB315F3D93}" type="presParOf" srcId="{45E59E87-CB15-424E-B7B9-67112AAAD8DA}" destId="{26254BBE-6DF7-4E06-9692-8E986D26A89C}" srcOrd="6" destOrd="0" presId="urn:microsoft.com/office/officeart/2005/8/layout/hierarchy3"/>
    <dgm:cxn modelId="{F22A89DB-1EB6-4D8C-9719-5D885A9C7670}" type="presParOf" srcId="{45E59E87-CB15-424E-B7B9-67112AAAD8DA}" destId="{E482509C-A8DB-4F98-81EA-909A7268FF4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291B05-BE65-47F3-94A9-87CB71027CB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6307E13-EA63-4059-8ECA-1D47ACD0F00E}">
      <dgm:prSet phldrT="[文字]"/>
      <dgm:spPr/>
      <dgm:t>
        <a:bodyPr/>
        <a:lstStyle/>
        <a:p>
          <a:r>
            <a:rPr lang="zh-TW" altLang="en-US" dirty="0" smtClean="0"/>
            <a:t>教育部</a:t>
          </a:r>
          <a:endParaRPr lang="en-US" altLang="zh-TW" dirty="0" smtClean="0"/>
        </a:p>
        <a:p>
          <a:r>
            <a:rPr lang="zh-TW" altLang="en-US" dirty="0" smtClean="0"/>
            <a:t>中央團</a:t>
          </a:r>
          <a:endParaRPr lang="zh-TW" altLang="en-US" dirty="0"/>
        </a:p>
      </dgm:t>
    </dgm:pt>
    <dgm:pt modelId="{B0983B83-2786-46DB-8E17-2BD3B4A0374F}" type="parTrans" cxnId="{907917D8-E23E-4878-9AAC-E3C2D658B6C9}">
      <dgm:prSet/>
      <dgm:spPr/>
      <dgm:t>
        <a:bodyPr/>
        <a:lstStyle/>
        <a:p>
          <a:endParaRPr lang="zh-TW" altLang="en-US"/>
        </a:p>
      </dgm:t>
    </dgm:pt>
    <dgm:pt modelId="{CCEA99CC-A7C5-43B3-BDD1-DD776F31B8B7}" type="sibTrans" cxnId="{907917D8-E23E-4878-9AAC-E3C2D658B6C9}">
      <dgm:prSet/>
      <dgm:spPr/>
      <dgm:t>
        <a:bodyPr/>
        <a:lstStyle/>
        <a:p>
          <a:endParaRPr lang="zh-TW" altLang="en-US"/>
        </a:p>
      </dgm:t>
    </dgm:pt>
    <dgm:pt modelId="{F7472868-96E5-4A3F-B8EE-FB62936F9B5B}">
      <dgm:prSet phldrT="[文字]"/>
      <dgm:spPr/>
      <dgm:t>
        <a:bodyPr/>
        <a:lstStyle/>
        <a:p>
          <a:r>
            <a:rPr lang="zh-TW" altLang="en-US" dirty="0" smtClean="0"/>
            <a:t>團辦</a:t>
          </a:r>
          <a:endParaRPr lang="en-US" altLang="zh-TW" dirty="0" smtClean="0"/>
        </a:p>
        <a:p>
          <a:r>
            <a:rPr lang="zh-TW" altLang="en-US" dirty="0" smtClean="0"/>
            <a:t>老松國小</a:t>
          </a:r>
          <a:endParaRPr lang="zh-TW" altLang="en-US" dirty="0"/>
        </a:p>
      </dgm:t>
    </dgm:pt>
    <dgm:pt modelId="{A6E8DFA4-A7E5-4B57-AD41-B799F394F59E}" type="parTrans" cxnId="{EE5CEDE8-2BC7-49ED-B8FC-3F8B9B1FC6D9}">
      <dgm:prSet/>
      <dgm:spPr/>
      <dgm:t>
        <a:bodyPr/>
        <a:lstStyle/>
        <a:p>
          <a:endParaRPr lang="zh-TW" altLang="en-US"/>
        </a:p>
      </dgm:t>
    </dgm:pt>
    <dgm:pt modelId="{73DFE2A2-F8C0-4AF5-A168-5BDD578FB419}" type="sibTrans" cxnId="{EE5CEDE8-2BC7-49ED-B8FC-3F8B9B1FC6D9}">
      <dgm:prSet/>
      <dgm:spPr/>
      <dgm:t>
        <a:bodyPr/>
        <a:lstStyle/>
        <a:p>
          <a:endParaRPr lang="zh-TW" altLang="en-US"/>
        </a:p>
      </dgm:t>
    </dgm:pt>
    <dgm:pt modelId="{9EDF2A2C-8391-43FF-BDE6-162EF2F4A581}">
      <dgm:prSet phldrT="[文字]"/>
      <dgm:spPr/>
      <dgm:t>
        <a:bodyPr/>
        <a:lstStyle/>
        <a:p>
          <a:r>
            <a:rPr lang="zh-TW" altLang="en-US" dirty="0" smtClean="0"/>
            <a:t>工作圈</a:t>
          </a:r>
          <a:endParaRPr lang="en-US" altLang="zh-TW" dirty="0" smtClean="0"/>
        </a:p>
        <a:p>
          <a:r>
            <a:rPr lang="zh-TW" altLang="en-US" dirty="0" smtClean="0"/>
            <a:t>群組</a:t>
          </a:r>
          <a:endParaRPr lang="zh-TW" altLang="en-US" dirty="0"/>
        </a:p>
      </dgm:t>
    </dgm:pt>
    <dgm:pt modelId="{EBA43A86-6A0C-40BF-8FA7-DEC4D35607EB}" type="parTrans" cxnId="{F4451D96-3BEB-4B66-AB6C-03C4C2DC2770}">
      <dgm:prSet/>
      <dgm:spPr/>
      <dgm:t>
        <a:bodyPr/>
        <a:lstStyle/>
        <a:p>
          <a:endParaRPr lang="zh-TW" altLang="en-US"/>
        </a:p>
      </dgm:t>
    </dgm:pt>
    <dgm:pt modelId="{6784E4F4-BD8B-4BB5-A8C9-5E62C9164C8E}" type="sibTrans" cxnId="{F4451D96-3BEB-4B66-AB6C-03C4C2DC2770}">
      <dgm:prSet/>
      <dgm:spPr/>
      <dgm:t>
        <a:bodyPr/>
        <a:lstStyle/>
        <a:p>
          <a:endParaRPr lang="zh-TW" altLang="en-US"/>
        </a:p>
      </dgm:t>
    </dgm:pt>
    <dgm:pt modelId="{23843999-646A-4C26-9B61-CAE5AD452CAF}">
      <dgm:prSet phldrT="[文字]"/>
      <dgm:spPr/>
      <dgm:t>
        <a:bodyPr/>
        <a:lstStyle/>
        <a:p>
          <a:r>
            <a:rPr lang="zh-TW" altLang="en-US" dirty="0" smtClean="0"/>
            <a:t>教育局</a:t>
          </a:r>
          <a:endParaRPr lang="en-US" altLang="zh-TW" dirty="0" smtClean="0"/>
        </a:p>
        <a:p>
          <a:r>
            <a:rPr lang="zh-TW" altLang="en-US" dirty="0" smtClean="0"/>
            <a:t>教師中心</a:t>
          </a:r>
          <a:endParaRPr lang="zh-TW" altLang="en-US" dirty="0"/>
        </a:p>
      </dgm:t>
    </dgm:pt>
    <dgm:pt modelId="{4A23C47D-0ED5-4F34-AF43-71BC0D171AEA}" type="parTrans" cxnId="{5D977A7D-F27B-49FF-84FF-B59ADC46CB13}">
      <dgm:prSet/>
      <dgm:spPr/>
      <dgm:t>
        <a:bodyPr/>
        <a:lstStyle/>
        <a:p>
          <a:endParaRPr lang="zh-TW" altLang="en-US"/>
        </a:p>
      </dgm:t>
    </dgm:pt>
    <dgm:pt modelId="{444A9BD9-ED54-4176-952B-3D3A9C898681}" type="sibTrans" cxnId="{5D977A7D-F27B-49FF-84FF-B59ADC46CB13}">
      <dgm:prSet/>
      <dgm:spPr/>
      <dgm:t>
        <a:bodyPr/>
        <a:lstStyle/>
        <a:p>
          <a:endParaRPr lang="zh-TW" altLang="en-US"/>
        </a:p>
      </dgm:t>
    </dgm:pt>
    <dgm:pt modelId="{4D2839D3-849B-470F-926C-90D0C794154F}" type="pres">
      <dgm:prSet presAssocID="{CA291B05-BE65-47F3-94A9-87CB71027CB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A3BE82E-1080-4702-B872-7C5FC5C058A5}" type="pres">
      <dgm:prSet presAssocID="{CA291B05-BE65-47F3-94A9-87CB71027CBC}" presName="arrow" presStyleLbl="bgShp" presStyleIdx="0" presStyleCnt="1" custScaleX="113234" custLinFactNeighborX="1929" custLinFactNeighborY="2384"/>
      <dgm:spPr/>
    </dgm:pt>
    <dgm:pt modelId="{5FE3102F-78B9-4278-8ADA-830AA6F5C6C6}" type="pres">
      <dgm:prSet presAssocID="{CA291B05-BE65-47F3-94A9-87CB71027CBC}" presName="linearProcess" presStyleCnt="0"/>
      <dgm:spPr/>
    </dgm:pt>
    <dgm:pt modelId="{7FDFC1AE-984A-4572-8589-62866F42CA9D}" type="pres">
      <dgm:prSet presAssocID="{86307E13-EA63-4059-8ECA-1D47ACD0F00E}" presName="textNode" presStyleLbl="node1" presStyleIdx="0" presStyleCnt="4" custLinFactNeighborX="-7791" custLinFactNeighborY="18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C8FB2E-AC33-4083-8512-783F6789F4A8}" type="pres">
      <dgm:prSet presAssocID="{CCEA99CC-A7C5-43B3-BDD1-DD776F31B8B7}" presName="sibTrans" presStyleCnt="0"/>
      <dgm:spPr/>
    </dgm:pt>
    <dgm:pt modelId="{17C7EC1A-A396-4795-A4A7-9DB142DA7CA4}" type="pres">
      <dgm:prSet presAssocID="{F7472868-96E5-4A3F-B8EE-FB62936F9B5B}" presName="textNode" presStyleLbl="node1" presStyleIdx="1" presStyleCnt="4" custScaleX="118843" custLinFactX="100000" custLinFactNeighborX="137350" custLinFactNeighborY="18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8D43CC-D87D-45AF-9841-90F78D750A1A}" type="pres">
      <dgm:prSet presAssocID="{73DFE2A2-F8C0-4AF5-A168-5BDD578FB419}" presName="sibTrans" presStyleCnt="0"/>
      <dgm:spPr/>
    </dgm:pt>
    <dgm:pt modelId="{48081C39-BE74-4E0F-ACDD-D73B71FBF3A6}" type="pres">
      <dgm:prSet presAssocID="{9EDF2A2C-8391-43FF-BDE6-162EF2F4A581}" presName="textNode" presStyleLbl="node1" presStyleIdx="2" presStyleCnt="4" custLinFactX="97811" custLinFactNeighborX="100000" custLinFactNeighborY="18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CA19F7-221B-4C0D-9E0E-2CA596A63A67}" type="pres">
      <dgm:prSet presAssocID="{6784E4F4-BD8B-4BB5-A8C9-5E62C9164C8E}" presName="sibTrans" presStyleCnt="0"/>
      <dgm:spPr/>
    </dgm:pt>
    <dgm:pt modelId="{CAB3A774-820F-4129-AC49-DDA293462CCA}" type="pres">
      <dgm:prSet presAssocID="{23843999-646A-4C26-9B61-CAE5AD452CAF}" presName="textNode" presStyleLbl="node1" presStyleIdx="3" presStyleCnt="4" custScaleX="123629" custLinFactX="-218599" custLinFactNeighborX="-300000" custLinFactNeighborY="18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4451D96-3BEB-4B66-AB6C-03C4C2DC2770}" srcId="{CA291B05-BE65-47F3-94A9-87CB71027CBC}" destId="{9EDF2A2C-8391-43FF-BDE6-162EF2F4A581}" srcOrd="2" destOrd="0" parTransId="{EBA43A86-6A0C-40BF-8FA7-DEC4D35607EB}" sibTransId="{6784E4F4-BD8B-4BB5-A8C9-5E62C9164C8E}"/>
    <dgm:cxn modelId="{078E3EE4-6615-42B4-8B68-71FB07700421}" type="presOf" srcId="{F7472868-96E5-4A3F-B8EE-FB62936F9B5B}" destId="{17C7EC1A-A396-4795-A4A7-9DB142DA7CA4}" srcOrd="0" destOrd="0" presId="urn:microsoft.com/office/officeart/2005/8/layout/hProcess9"/>
    <dgm:cxn modelId="{907917D8-E23E-4878-9AAC-E3C2D658B6C9}" srcId="{CA291B05-BE65-47F3-94A9-87CB71027CBC}" destId="{86307E13-EA63-4059-8ECA-1D47ACD0F00E}" srcOrd="0" destOrd="0" parTransId="{B0983B83-2786-46DB-8E17-2BD3B4A0374F}" sibTransId="{CCEA99CC-A7C5-43B3-BDD1-DD776F31B8B7}"/>
    <dgm:cxn modelId="{9B1576D0-3FB2-49CC-882F-A606BA220673}" type="presOf" srcId="{CA291B05-BE65-47F3-94A9-87CB71027CBC}" destId="{4D2839D3-849B-470F-926C-90D0C794154F}" srcOrd="0" destOrd="0" presId="urn:microsoft.com/office/officeart/2005/8/layout/hProcess9"/>
    <dgm:cxn modelId="{EE5CEDE8-2BC7-49ED-B8FC-3F8B9B1FC6D9}" srcId="{CA291B05-BE65-47F3-94A9-87CB71027CBC}" destId="{F7472868-96E5-4A3F-B8EE-FB62936F9B5B}" srcOrd="1" destOrd="0" parTransId="{A6E8DFA4-A7E5-4B57-AD41-B799F394F59E}" sibTransId="{73DFE2A2-F8C0-4AF5-A168-5BDD578FB419}"/>
    <dgm:cxn modelId="{998212D4-F70D-4E06-B7E7-2657BF9B4FE5}" type="presOf" srcId="{86307E13-EA63-4059-8ECA-1D47ACD0F00E}" destId="{7FDFC1AE-984A-4572-8589-62866F42CA9D}" srcOrd="0" destOrd="0" presId="urn:microsoft.com/office/officeart/2005/8/layout/hProcess9"/>
    <dgm:cxn modelId="{06063C5A-CCF1-45DB-A600-90AE7076148D}" type="presOf" srcId="{23843999-646A-4C26-9B61-CAE5AD452CAF}" destId="{CAB3A774-820F-4129-AC49-DDA293462CCA}" srcOrd="0" destOrd="0" presId="urn:microsoft.com/office/officeart/2005/8/layout/hProcess9"/>
    <dgm:cxn modelId="{BB10C690-8687-46CA-9409-F6CDB90955DE}" type="presOf" srcId="{9EDF2A2C-8391-43FF-BDE6-162EF2F4A581}" destId="{48081C39-BE74-4E0F-ACDD-D73B71FBF3A6}" srcOrd="0" destOrd="0" presId="urn:microsoft.com/office/officeart/2005/8/layout/hProcess9"/>
    <dgm:cxn modelId="{5D977A7D-F27B-49FF-84FF-B59ADC46CB13}" srcId="{CA291B05-BE65-47F3-94A9-87CB71027CBC}" destId="{23843999-646A-4C26-9B61-CAE5AD452CAF}" srcOrd="3" destOrd="0" parTransId="{4A23C47D-0ED5-4F34-AF43-71BC0D171AEA}" sibTransId="{444A9BD9-ED54-4176-952B-3D3A9C898681}"/>
    <dgm:cxn modelId="{4C7B4F5B-DB17-4160-873D-9BCB117A3793}" type="presParOf" srcId="{4D2839D3-849B-470F-926C-90D0C794154F}" destId="{8A3BE82E-1080-4702-B872-7C5FC5C058A5}" srcOrd="0" destOrd="0" presId="urn:microsoft.com/office/officeart/2005/8/layout/hProcess9"/>
    <dgm:cxn modelId="{1C839090-0296-4B30-8518-80175E992142}" type="presParOf" srcId="{4D2839D3-849B-470F-926C-90D0C794154F}" destId="{5FE3102F-78B9-4278-8ADA-830AA6F5C6C6}" srcOrd="1" destOrd="0" presId="urn:microsoft.com/office/officeart/2005/8/layout/hProcess9"/>
    <dgm:cxn modelId="{2B85F013-3D5C-48FF-9EC9-082EA2B2A082}" type="presParOf" srcId="{5FE3102F-78B9-4278-8ADA-830AA6F5C6C6}" destId="{7FDFC1AE-984A-4572-8589-62866F42CA9D}" srcOrd="0" destOrd="0" presId="urn:microsoft.com/office/officeart/2005/8/layout/hProcess9"/>
    <dgm:cxn modelId="{E3037F5B-37BB-45C2-98B9-3CCB20330E65}" type="presParOf" srcId="{5FE3102F-78B9-4278-8ADA-830AA6F5C6C6}" destId="{26C8FB2E-AC33-4083-8512-783F6789F4A8}" srcOrd="1" destOrd="0" presId="urn:microsoft.com/office/officeart/2005/8/layout/hProcess9"/>
    <dgm:cxn modelId="{BAC450A0-951C-477F-B960-33850A92B7AF}" type="presParOf" srcId="{5FE3102F-78B9-4278-8ADA-830AA6F5C6C6}" destId="{17C7EC1A-A396-4795-A4A7-9DB142DA7CA4}" srcOrd="2" destOrd="0" presId="urn:microsoft.com/office/officeart/2005/8/layout/hProcess9"/>
    <dgm:cxn modelId="{C677BAF1-C8C3-498D-AE77-E8F51F315B3A}" type="presParOf" srcId="{5FE3102F-78B9-4278-8ADA-830AA6F5C6C6}" destId="{9B8D43CC-D87D-45AF-9841-90F78D750A1A}" srcOrd="3" destOrd="0" presId="urn:microsoft.com/office/officeart/2005/8/layout/hProcess9"/>
    <dgm:cxn modelId="{0FE73CB0-F9CB-4BAF-8E89-219D5FDF7062}" type="presParOf" srcId="{5FE3102F-78B9-4278-8ADA-830AA6F5C6C6}" destId="{48081C39-BE74-4E0F-ACDD-D73B71FBF3A6}" srcOrd="4" destOrd="0" presId="urn:microsoft.com/office/officeart/2005/8/layout/hProcess9"/>
    <dgm:cxn modelId="{4DF05553-2223-4B02-8BBA-D870203BDF7F}" type="presParOf" srcId="{5FE3102F-78B9-4278-8ADA-830AA6F5C6C6}" destId="{7ACA19F7-221B-4C0D-9E0E-2CA596A63A67}" srcOrd="5" destOrd="0" presId="urn:microsoft.com/office/officeart/2005/8/layout/hProcess9"/>
    <dgm:cxn modelId="{1EEA0688-D950-448E-95B1-F40FFF041BDD}" type="presParOf" srcId="{5FE3102F-78B9-4278-8ADA-830AA6F5C6C6}" destId="{CAB3A774-820F-4129-AC49-DDA293462CCA}" srcOrd="6" destOrd="0" presId="urn:microsoft.com/office/officeart/2005/8/layout/hProcess9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5AC6EA-2470-4D16-8191-B44C8A5A467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87B81F3-DD98-4229-B7A4-CC21A795C4FA}">
      <dgm:prSet phldrT="[文字]"/>
      <dgm:spPr/>
      <dgm:t>
        <a:bodyPr/>
        <a:lstStyle/>
        <a:p>
          <a:r>
            <a:rPr lang="zh-TW" altLang="en-US" dirty="0" smtClean="0"/>
            <a:t>教育部</a:t>
          </a:r>
          <a:endParaRPr lang="zh-TW" altLang="en-US" dirty="0"/>
        </a:p>
      </dgm:t>
    </dgm:pt>
    <dgm:pt modelId="{5D2E58F9-ACAA-47F1-B426-6241F602CB0E}" type="parTrans" cxnId="{1C90B481-C9AA-4351-80E0-66776BDC1C42}">
      <dgm:prSet/>
      <dgm:spPr/>
      <dgm:t>
        <a:bodyPr/>
        <a:lstStyle/>
        <a:p>
          <a:endParaRPr lang="zh-TW" altLang="en-US"/>
        </a:p>
      </dgm:t>
    </dgm:pt>
    <dgm:pt modelId="{D71A0B21-F1EE-4244-A1BF-6F06AAAF46DA}" type="sibTrans" cxnId="{1C90B481-C9AA-4351-80E0-66776BDC1C42}">
      <dgm:prSet/>
      <dgm:spPr/>
      <dgm:t>
        <a:bodyPr/>
        <a:lstStyle/>
        <a:p>
          <a:endParaRPr lang="zh-TW" altLang="en-US"/>
        </a:p>
      </dgm:t>
    </dgm:pt>
    <dgm:pt modelId="{9350B4A0-740C-4970-992A-C1369148D9F2}">
      <dgm:prSet phldrT="[文字]"/>
      <dgm:spPr/>
      <dgm:t>
        <a:bodyPr/>
        <a:lstStyle/>
        <a:p>
          <a:r>
            <a:rPr lang="en-US" altLang="zh-TW" dirty="0" smtClean="0"/>
            <a:t>518</a:t>
          </a:r>
          <a:r>
            <a:rPr lang="zh-TW" altLang="en-US" dirty="0" smtClean="0"/>
            <a:t>研習</a:t>
          </a:r>
          <a:endParaRPr lang="zh-TW" altLang="en-US" dirty="0"/>
        </a:p>
      </dgm:t>
    </dgm:pt>
    <dgm:pt modelId="{57D74139-5EAF-4BE0-9EEC-4BE2E73A2C9B}" type="parTrans" cxnId="{F1A9669E-97D3-4764-8ED3-46986E459F85}">
      <dgm:prSet/>
      <dgm:spPr/>
      <dgm:t>
        <a:bodyPr/>
        <a:lstStyle/>
        <a:p>
          <a:endParaRPr lang="zh-TW" altLang="en-US"/>
        </a:p>
      </dgm:t>
    </dgm:pt>
    <dgm:pt modelId="{E01C4DDD-A43F-4AAB-BBF8-D629D4E19E38}" type="sibTrans" cxnId="{F1A9669E-97D3-4764-8ED3-46986E459F85}">
      <dgm:prSet/>
      <dgm:spPr/>
      <dgm:t>
        <a:bodyPr/>
        <a:lstStyle/>
        <a:p>
          <a:endParaRPr lang="zh-TW" altLang="en-US"/>
        </a:p>
      </dgm:t>
    </dgm:pt>
    <dgm:pt modelId="{80DB4D43-37F6-429E-93F1-224AC84B006D}">
      <dgm:prSet phldrT="[文字]"/>
      <dgm:spPr/>
      <dgm:t>
        <a:bodyPr/>
        <a:lstStyle/>
        <a:p>
          <a:r>
            <a:rPr lang="en-US" altLang="zh-TW" dirty="0" smtClean="0"/>
            <a:t>36</a:t>
          </a:r>
          <a:r>
            <a:rPr lang="zh-TW" altLang="en-US" dirty="0" smtClean="0"/>
            <a:t>小時關鍵能力研習</a:t>
          </a:r>
          <a:endParaRPr lang="zh-TW" altLang="en-US" dirty="0"/>
        </a:p>
      </dgm:t>
    </dgm:pt>
    <dgm:pt modelId="{1A32F433-27EA-43D8-B013-47A9DED9CBBB}" type="parTrans" cxnId="{1F07601E-983E-4D63-905B-15D06F88FECC}">
      <dgm:prSet/>
      <dgm:spPr/>
      <dgm:t>
        <a:bodyPr/>
        <a:lstStyle/>
        <a:p>
          <a:endParaRPr lang="zh-TW" altLang="en-US"/>
        </a:p>
      </dgm:t>
    </dgm:pt>
    <dgm:pt modelId="{6B84FB70-6B09-44B8-A05C-A580802DE455}" type="sibTrans" cxnId="{1F07601E-983E-4D63-905B-15D06F88FECC}">
      <dgm:prSet/>
      <dgm:spPr/>
      <dgm:t>
        <a:bodyPr/>
        <a:lstStyle/>
        <a:p>
          <a:endParaRPr lang="zh-TW" altLang="en-US"/>
        </a:p>
      </dgm:t>
    </dgm:pt>
    <dgm:pt modelId="{243CDBFA-2FFA-4F6B-93E6-2760AE6E8D99}">
      <dgm:prSet phldrT="[文字]"/>
      <dgm:spPr/>
      <dgm:t>
        <a:bodyPr/>
        <a:lstStyle/>
        <a:p>
          <a:r>
            <a:rPr lang="zh-TW" altLang="en-US" dirty="0" smtClean="0"/>
            <a:t>教育局</a:t>
          </a:r>
          <a:endParaRPr lang="zh-TW" altLang="en-US" dirty="0"/>
        </a:p>
      </dgm:t>
    </dgm:pt>
    <dgm:pt modelId="{6E7A9714-2DD1-4059-ACD6-6FAB0F5B1273}" type="parTrans" cxnId="{FB36CDFF-5604-4006-A1A0-ED5CDE13E1C7}">
      <dgm:prSet/>
      <dgm:spPr/>
      <dgm:t>
        <a:bodyPr/>
        <a:lstStyle/>
        <a:p>
          <a:endParaRPr lang="zh-TW" altLang="en-US"/>
        </a:p>
      </dgm:t>
    </dgm:pt>
    <dgm:pt modelId="{7AB32BB7-1EA7-4ED1-BDD0-F08174D1B34B}" type="sibTrans" cxnId="{FB36CDFF-5604-4006-A1A0-ED5CDE13E1C7}">
      <dgm:prSet/>
      <dgm:spPr/>
      <dgm:t>
        <a:bodyPr/>
        <a:lstStyle/>
        <a:p>
          <a:endParaRPr lang="zh-TW" altLang="en-US"/>
        </a:p>
      </dgm:t>
    </dgm:pt>
    <dgm:pt modelId="{D8B92D17-92FC-4CED-BF3E-17812C234922}">
      <dgm:prSet phldrT="[文字]"/>
      <dgm:spPr/>
      <dgm:t>
        <a:bodyPr/>
        <a:lstStyle/>
        <a:p>
          <a:r>
            <a:rPr lang="zh-TW" altLang="en-US" dirty="0" smtClean="0"/>
            <a:t>有效教學工作圈三年成果發表</a:t>
          </a:r>
          <a:endParaRPr lang="zh-TW" altLang="en-US" dirty="0"/>
        </a:p>
      </dgm:t>
    </dgm:pt>
    <dgm:pt modelId="{20A5E836-6669-449C-827E-08B366F350D5}" type="parTrans" cxnId="{3494BB5E-E3BD-476E-8686-26B7A94B761B}">
      <dgm:prSet/>
      <dgm:spPr/>
      <dgm:t>
        <a:bodyPr/>
        <a:lstStyle/>
        <a:p>
          <a:endParaRPr lang="zh-TW" altLang="en-US"/>
        </a:p>
      </dgm:t>
    </dgm:pt>
    <dgm:pt modelId="{B4B424DD-853F-4815-9E17-89EEBD153AA4}" type="sibTrans" cxnId="{3494BB5E-E3BD-476E-8686-26B7A94B761B}">
      <dgm:prSet/>
      <dgm:spPr/>
      <dgm:t>
        <a:bodyPr/>
        <a:lstStyle/>
        <a:p>
          <a:endParaRPr lang="zh-TW" altLang="en-US"/>
        </a:p>
      </dgm:t>
    </dgm:pt>
    <dgm:pt modelId="{07454A3F-0801-40F4-8FE5-A6D613FD4252}">
      <dgm:prSet phldrT="[文字]"/>
      <dgm:spPr/>
      <dgm:t>
        <a:bodyPr/>
        <a:lstStyle/>
        <a:p>
          <a:r>
            <a:rPr lang="zh-TW" altLang="en-US" dirty="0" smtClean="0"/>
            <a:t>公開授課</a:t>
          </a:r>
          <a:endParaRPr lang="zh-TW" altLang="en-US" dirty="0"/>
        </a:p>
      </dgm:t>
    </dgm:pt>
    <dgm:pt modelId="{8B78CB04-6390-452F-9750-6B232311D3E0}" type="parTrans" cxnId="{E88F045B-C68F-4C24-A8E2-340746526D3C}">
      <dgm:prSet/>
      <dgm:spPr/>
      <dgm:t>
        <a:bodyPr/>
        <a:lstStyle/>
        <a:p>
          <a:endParaRPr lang="zh-TW" altLang="en-US"/>
        </a:p>
      </dgm:t>
    </dgm:pt>
    <dgm:pt modelId="{35A480A2-D5D4-4708-B6AA-DCE1CA3FEF2F}" type="sibTrans" cxnId="{E88F045B-C68F-4C24-A8E2-340746526D3C}">
      <dgm:prSet/>
      <dgm:spPr/>
      <dgm:t>
        <a:bodyPr/>
        <a:lstStyle/>
        <a:p>
          <a:endParaRPr lang="zh-TW" altLang="en-US"/>
        </a:p>
      </dgm:t>
    </dgm:pt>
    <dgm:pt modelId="{C3315EC6-0A91-40AC-92C3-F8126CD62A89}">
      <dgm:prSet phldrT="[文字]"/>
      <dgm:spPr/>
      <dgm:t>
        <a:bodyPr/>
        <a:lstStyle/>
        <a:p>
          <a:r>
            <a:rPr lang="zh-TW" altLang="en-US" dirty="0" smtClean="0"/>
            <a:t>輔導團</a:t>
          </a:r>
          <a:endParaRPr lang="zh-TW" altLang="en-US" dirty="0"/>
        </a:p>
      </dgm:t>
    </dgm:pt>
    <dgm:pt modelId="{0BB35931-3635-4E72-AE0C-FA7B4E1D8457}" type="parTrans" cxnId="{9706E52C-E3B1-4F49-A235-683B1DCCC7DD}">
      <dgm:prSet/>
      <dgm:spPr/>
      <dgm:t>
        <a:bodyPr/>
        <a:lstStyle/>
        <a:p>
          <a:endParaRPr lang="zh-TW" altLang="en-US"/>
        </a:p>
      </dgm:t>
    </dgm:pt>
    <dgm:pt modelId="{BFC3DF6A-040B-46FE-AB79-4DB9C412C03B}" type="sibTrans" cxnId="{9706E52C-E3B1-4F49-A235-683B1DCCC7DD}">
      <dgm:prSet/>
      <dgm:spPr/>
      <dgm:t>
        <a:bodyPr/>
        <a:lstStyle/>
        <a:p>
          <a:endParaRPr lang="zh-TW" altLang="en-US"/>
        </a:p>
      </dgm:t>
    </dgm:pt>
    <dgm:pt modelId="{577D2A0F-4BC1-48D6-AB79-ABF1B53EEBAF}">
      <dgm:prSet phldrT="[文字]"/>
      <dgm:spPr/>
      <dgm:t>
        <a:bodyPr/>
        <a:lstStyle/>
        <a:p>
          <a:r>
            <a:rPr lang="zh-TW" altLang="en-US" dirty="0" smtClean="0"/>
            <a:t>內部增能研習</a:t>
          </a:r>
          <a:endParaRPr lang="zh-TW" altLang="en-US" dirty="0"/>
        </a:p>
      </dgm:t>
    </dgm:pt>
    <dgm:pt modelId="{10A3FD95-FAE8-4C54-98F3-E89A5F7EEF99}" type="parTrans" cxnId="{B021C0CB-2678-41B2-8BA5-CEC28D38E6EA}">
      <dgm:prSet/>
      <dgm:spPr/>
      <dgm:t>
        <a:bodyPr/>
        <a:lstStyle/>
        <a:p>
          <a:endParaRPr lang="zh-TW" altLang="en-US"/>
        </a:p>
      </dgm:t>
    </dgm:pt>
    <dgm:pt modelId="{DC494918-E403-4470-83DA-5CA1049EDCE3}" type="sibTrans" cxnId="{B021C0CB-2678-41B2-8BA5-CEC28D38E6EA}">
      <dgm:prSet/>
      <dgm:spPr/>
      <dgm:t>
        <a:bodyPr/>
        <a:lstStyle/>
        <a:p>
          <a:endParaRPr lang="zh-TW" altLang="en-US"/>
        </a:p>
      </dgm:t>
    </dgm:pt>
    <dgm:pt modelId="{6A617855-7B67-4D3A-85AD-88EF8604EF15}">
      <dgm:prSet phldrT="[文字]"/>
      <dgm:spPr/>
      <dgm:t>
        <a:bodyPr/>
        <a:lstStyle/>
        <a:p>
          <a:r>
            <a:rPr lang="zh-TW" altLang="en-US" dirty="0" smtClean="0"/>
            <a:t>中小交流、外埠參訪</a:t>
          </a:r>
          <a:endParaRPr lang="zh-TW" altLang="en-US" dirty="0"/>
        </a:p>
      </dgm:t>
    </dgm:pt>
    <dgm:pt modelId="{5BB050E1-3EC6-41BF-8F18-6C1D275C0EEC}" type="parTrans" cxnId="{1FA475F6-E7E0-4F03-BDED-AEF6A43A2501}">
      <dgm:prSet/>
      <dgm:spPr/>
      <dgm:t>
        <a:bodyPr/>
        <a:lstStyle/>
        <a:p>
          <a:endParaRPr lang="zh-TW" altLang="en-US"/>
        </a:p>
      </dgm:t>
    </dgm:pt>
    <dgm:pt modelId="{37848438-BEE5-4714-915F-9C476D42483E}" type="sibTrans" cxnId="{1FA475F6-E7E0-4F03-BDED-AEF6A43A2501}">
      <dgm:prSet/>
      <dgm:spPr/>
      <dgm:t>
        <a:bodyPr/>
        <a:lstStyle/>
        <a:p>
          <a:endParaRPr lang="zh-TW" altLang="en-US"/>
        </a:p>
      </dgm:t>
    </dgm:pt>
    <dgm:pt modelId="{A01DC240-72E4-4B26-87F3-2241695A0F69}" type="pres">
      <dgm:prSet presAssocID="{F05AC6EA-2470-4D16-8191-B44C8A5A46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E679BB3-31AD-4D50-81AD-9D78DB3DD374}" type="pres">
      <dgm:prSet presAssocID="{587B81F3-DD98-4229-B7A4-CC21A795C4FA}" presName="linNode" presStyleCnt="0"/>
      <dgm:spPr/>
    </dgm:pt>
    <dgm:pt modelId="{F030035E-C1C2-44BA-ACB0-A8D002C1F7C0}" type="pres">
      <dgm:prSet presAssocID="{587B81F3-DD98-4229-B7A4-CC21A795C4F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B517BB-D2C7-4761-841F-9FB8A99C82FC}" type="pres">
      <dgm:prSet presAssocID="{587B81F3-DD98-4229-B7A4-CC21A795C4F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7B006E-AEBC-412E-B357-3933F0972EAB}" type="pres">
      <dgm:prSet presAssocID="{D71A0B21-F1EE-4244-A1BF-6F06AAAF46DA}" presName="sp" presStyleCnt="0"/>
      <dgm:spPr/>
    </dgm:pt>
    <dgm:pt modelId="{2371B459-7808-423B-90F2-63203BE307B3}" type="pres">
      <dgm:prSet presAssocID="{243CDBFA-2FFA-4F6B-93E6-2760AE6E8D99}" presName="linNode" presStyleCnt="0"/>
      <dgm:spPr/>
    </dgm:pt>
    <dgm:pt modelId="{C1CEE2D2-74DF-47F0-917F-975C2B332178}" type="pres">
      <dgm:prSet presAssocID="{243CDBFA-2FFA-4F6B-93E6-2760AE6E8D9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A658CF-9837-4AE8-89B8-ED7D69867115}" type="pres">
      <dgm:prSet presAssocID="{243CDBFA-2FFA-4F6B-93E6-2760AE6E8D9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9748DD-EC9C-48AE-A76B-9749B1711DBF}" type="pres">
      <dgm:prSet presAssocID="{7AB32BB7-1EA7-4ED1-BDD0-F08174D1B34B}" presName="sp" presStyleCnt="0"/>
      <dgm:spPr/>
    </dgm:pt>
    <dgm:pt modelId="{D355E161-8A04-4FF8-81BE-A2E8C9E70DEC}" type="pres">
      <dgm:prSet presAssocID="{C3315EC6-0A91-40AC-92C3-F8126CD62A89}" presName="linNode" presStyleCnt="0"/>
      <dgm:spPr/>
    </dgm:pt>
    <dgm:pt modelId="{9844C0ED-509F-4834-8D79-1E8B894F7331}" type="pres">
      <dgm:prSet presAssocID="{C3315EC6-0A91-40AC-92C3-F8126CD62A89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7F43A2-9475-4351-AE55-4551C1F4AEA0}" type="pres">
      <dgm:prSet presAssocID="{C3315EC6-0A91-40AC-92C3-F8126CD62A8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7949F54-A716-4206-8EA0-6F8E73786B93}" type="presOf" srcId="{9350B4A0-740C-4970-992A-C1369148D9F2}" destId="{CCB517BB-D2C7-4761-841F-9FB8A99C82FC}" srcOrd="0" destOrd="0" presId="urn:microsoft.com/office/officeart/2005/8/layout/vList5"/>
    <dgm:cxn modelId="{E88F045B-C68F-4C24-A8E2-340746526D3C}" srcId="{243CDBFA-2FFA-4F6B-93E6-2760AE6E8D99}" destId="{07454A3F-0801-40F4-8FE5-A6D613FD4252}" srcOrd="1" destOrd="0" parTransId="{8B78CB04-6390-452F-9750-6B232311D3E0}" sibTransId="{35A480A2-D5D4-4708-B6AA-DCE1CA3FEF2F}"/>
    <dgm:cxn modelId="{46D49BF1-C942-4B77-9699-36810FBAEA73}" type="presOf" srcId="{07454A3F-0801-40F4-8FE5-A6D613FD4252}" destId="{1BA658CF-9837-4AE8-89B8-ED7D69867115}" srcOrd="0" destOrd="1" presId="urn:microsoft.com/office/officeart/2005/8/layout/vList5"/>
    <dgm:cxn modelId="{79C49A6E-B8FA-40E2-8C3D-083E3D8FDF1B}" type="presOf" srcId="{577D2A0F-4BC1-48D6-AB79-ABF1B53EEBAF}" destId="{D77F43A2-9475-4351-AE55-4551C1F4AEA0}" srcOrd="0" destOrd="0" presId="urn:microsoft.com/office/officeart/2005/8/layout/vList5"/>
    <dgm:cxn modelId="{1F07601E-983E-4D63-905B-15D06F88FECC}" srcId="{587B81F3-DD98-4229-B7A4-CC21A795C4FA}" destId="{80DB4D43-37F6-429E-93F1-224AC84B006D}" srcOrd="1" destOrd="0" parTransId="{1A32F433-27EA-43D8-B013-47A9DED9CBBB}" sibTransId="{6B84FB70-6B09-44B8-A05C-A580802DE455}"/>
    <dgm:cxn modelId="{B021C0CB-2678-41B2-8BA5-CEC28D38E6EA}" srcId="{C3315EC6-0A91-40AC-92C3-F8126CD62A89}" destId="{577D2A0F-4BC1-48D6-AB79-ABF1B53EEBAF}" srcOrd="0" destOrd="0" parTransId="{10A3FD95-FAE8-4C54-98F3-E89A5F7EEF99}" sibTransId="{DC494918-E403-4470-83DA-5CA1049EDCE3}"/>
    <dgm:cxn modelId="{B4595413-9F3D-4483-8DD4-25FE804B6D4D}" type="presOf" srcId="{80DB4D43-37F6-429E-93F1-224AC84B006D}" destId="{CCB517BB-D2C7-4761-841F-9FB8A99C82FC}" srcOrd="0" destOrd="1" presId="urn:microsoft.com/office/officeart/2005/8/layout/vList5"/>
    <dgm:cxn modelId="{D9F4E070-FBE4-40B3-A9C2-399BDD8379AE}" type="presOf" srcId="{243CDBFA-2FFA-4F6B-93E6-2760AE6E8D99}" destId="{C1CEE2D2-74DF-47F0-917F-975C2B332178}" srcOrd="0" destOrd="0" presId="urn:microsoft.com/office/officeart/2005/8/layout/vList5"/>
    <dgm:cxn modelId="{3494BB5E-E3BD-476E-8686-26B7A94B761B}" srcId="{243CDBFA-2FFA-4F6B-93E6-2760AE6E8D99}" destId="{D8B92D17-92FC-4CED-BF3E-17812C234922}" srcOrd="0" destOrd="0" parTransId="{20A5E836-6669-449C-827E-08B366F350D5}" sibTransId="{B4B424DD-853F-4815-9E17-89EEBD153AA4}"/>
    <dgm:cxn modelId="{737CA22E-A760-449F-8278-BFE7A4CB2D75}" type="presOf" srcId="{F05AC6EA-2470-4D16-8191-B44C8A5A4671}" destId="{A01DC240-72E4-4B26-87F3-2241695A0F69}" srcOrd="0" destOrd="0" presId="urn:microsoft.com/office/officeart/2005/8/layout/vList5"/>
    <dgm:cxn modelId="{DF36E7D3-0A8B-4607-8D1B-D3B83B424617}" type="presOf" srcId="{C3315EC6-0A91-40AC-92C3-F8126CD62A89}" destId="{9844C0ED-509F-4834-8D79-1E8B894F7331}" srcOrd="0" destOrd="0" presId="urn:microsoft.com/office/officeart/2005/8/layout/vList5"/>
    <dgm:cxn modelId="{FB36CDFF-5604-4006-A1A0-ED5CDE13E1C7}" srcId="{F05AC6EA-2470-4D16-8191-B44C8A5A4671}" destId="{243CDBFA-2FFA-4F6B-93E6-2760AE6E8D99}" srcOrd="1" destOrd="0" parTransId="{6E7A9714-2DD1-4059-ACD6-6FAB0F5B1273}" sibTransId="{7AB32BB7-1EA7-4ED1-BDD0-F08174D1B34B}"/>
    <dgm:cxn modelId="{1FA475F6-E7E0-4F03-BDED-AEF6A43A2501}" srcId="{C3315EC6-0A91-40AC-92C3-F8126CD62A89}" destId="{6A617855-7B67-4D3A-85AD-88EF8604EF15}" srcOrd="1" destOrd="0" parTransId="{5BB050E1-3EC6-41BF-8F18-6C1D275C0EEC}" sibTransId="{37848438-BEE5-4714-915F-9C476D42483E}"/>
    <dgm:cxn modelId="{8C709D49-DEE0-4650-A28A-9959F8EEAE85}" type="presOf" srcId="{6A617855-7B67-4D3A-85AD-88EF8604EF15}" destId="{D77F43A2-9475-4351-AE55-4551C1F4AEA0}" srcOrd="0" destOrd="1" presId="urn:microsoft.com/office/officeart/2005/8/layout/vList5"/>
    <dgm:cxn modelId="{6280DC64-04E0-4EAB-A0AA-CDD5239D27C4}" type="presOf" srcId="{D8B92D17-92FC-4CED-BF3E-17812C234922}" destId="{1BA658CF-9837-4AE8-89B8-ED7D69867115}" srcOrd="0" destOrd="0" presId="urn:microsoft.com/office/officeart/2005/8/layout/vList5"/>
    <dgm:cxn modelId="{438E4639-E0E1-4CD9-9E35-F0B04F3294BE}" type="presOf" srcId="{587B81F3-DD98-4229-B7A4-CC21A795C4FA}" destId="{F030035E-C1C2-44BA-ACB0-A8D002C1F7C0}" srcOrd="0" destOrd="0" presId="urn:microsoft.com/office/officeart/2005/8/layout/vList5"/>
    <dgm:cxn modelId="{F1A9669E-97D3-4764-8ED3-46986E459F85}" srcId="{587B81F3-DD98-4229-B7A4-CC21A795C4FA}" destId="{9350B4A0-740C-4970-992A-C1369148D9F2}" srcOrd="0" destOrd="0" parTransId="{57D74139-5EAF-4BE0-9EEC-4BE2E73A2C9B}" sibTransId="{E01C4DDD-A43F-4AAB-BBF8-D629D4E19E38}"/>
    <dgm:cxn modelId="{1C90B481-C9AA-4351-80E0-66776BDC1C42}" srcId="{F05AC6EA-2470-4D16-8191-B44C8A5A4671}" destId="{587B81F3-DD98-4229-B7A4-CC21A795C4FA}" srcOrd="0" destOrd="0" parTransId="{5D2E58F9-ACAA-47F1-B426-6241F602CB0E}" sibTransId="{D71A0B21-F1EE-4244-A1BF-6F06AAAF46DA}"/>
    <dgm:cxn modelId="{9706E52C-E3B1-4F49-A235-683B1DCCC7DD}" srcId="{F05AC6EA-2470-4D16-8191-B44C8A5A4671}" destId="{C3315EC6-0A91-40AC-92C3-F8126CD62A89}" srcOrd="2" destOrd="0" parTransId="{0BB35931-3635-4E72-AE0C-FA7B4E1D8457}" sibTransId="{BFC3DF6A-040B-46FE-AB79-4DB9C412C03B}"/>
    <dgm:cxn modelId="{59D0D8E8-CA42-45B8-89E4-7AA15F3277D7}" type="presParOf" srcId="{A01DC240-72E4-4B26-87F3-2241695A0F69}" destId="{1E679BB3-31AD-4D50-81AD-9D78DB3DD374}" srcOrd="0" destOrd="0" presId="urn:microsoft.com/office/officeart/2005/8/layout/vList5"/>
    <dgm:cxn modelId="{34BF36AB-37D3-4A36-8100-E7B224DD7CCB}" type="presParOf" srcId="{1E679BB3-31AD-4D50-81AD-9D78DB3DD374}" destId="{F030035E-C1C2-44BA-ACB0-A8D002C1F7C0}" srcOrd="0" destOrd="0" presId="urn:microsoft.com/office/officeart/2005/8/layout/vList5"/>
    <dgm:cxn modelId="{DA317A23-0262-4456-857C-F2638D4012E0}" type="presParOf" srcId="{1E679BB3-31AD-4D50-81AD-9D78DB3DD374}" destId="{CCB517BB-D2C7-4761-841F-9FB8A99C82FC}" srcOrd="1" destOrd="0" presId="urn:microsoft.com/office/officeart/2005/8/layout/vList5"/>
    <dgm:cxn modelId="{37D8A077-1F0E-49D5-8718-20D6A97F0AEC}" type="presParOf" srcId="{A01DC240-72E4-4B26-87F3-2241695A0F69}" destId="{127B006E-AEBC-412E-B357-3933F0972EAB}" srcOrd="1" destOrd="0" presId="urn:microsoft.com/office/officeart/2005/8/layout/vList5"/>
    <dgm:cxn modelId="{DEFFB6B0-207E-46BA-838E-FDEA2E5245FB}" type="presParOf" srcId="{A01DC240-72E4-4B26-87F3-2241695A0F69}" destId="{2371B459-7808-423B-90F2-63203BE307B3}" srcOrd="2" destOrd="0" presId="urn:microsoft.com/office/officeart/2005/8/layout/vList5"/>
    <dgm:cxn modelId="{F1E90AAC-5C8A-4EBF-8D2E-B476EDAFCCAF}" type="presParOf" srcId="{2371B459-7808-423B-90F2-63203BE307B3}" destId="{C1CEE2D2-74DF-47F0-917F-975C2B332178}" srcOrd="0" destOrd="0" presId="urn:microsoft.com/office/officeart/2005/8/layout/vList5"/>
    <dgm:cxn modelId="{5284170E-A0AB-43D5-A010-E1D063D98E16}" type="presParOf" srcId="{2371B459-7808-423B-90F2-63203BE307B3}" destId="{1BA658CF-9837-4AE8-89B8-ED7D69867115}" srcOrd="1" destOrd="0" presId="urn:microsoft.com/office/officeart/2005/8/layout/vList5"/>
    <dgm:cxn modelId="{814B8C9C-02E0-4D77-BC26-85DA0CD9D645}" type="presParOf" srcId="{A01DC240-72E4-4B26-87F3-2241695A0F69}" destId="{E59748DD-EC9C-48AE-A76B-9749B1711DBF}" srcOrd="3" destOrd="0" presId="urn:microsoft.com/office/officeart/2005/8/layout/vList5"/>
    <dgm:cxn modelId="{5C68DEA9-E230-4591-B68C-3AC2567ECF24}" type="presParOf" srcId="{A01DC240-72E4-4B26-87F3-2241695A0F69}" destId="{D355E161-8A04-4FF8-81BE-A2E8C9E70DEC}" srcOrd="4" destOrd="0" presId="urn:microsoft.com/office/officeart/2005/8/layout/vList5"/>
    <dgm:cxn modelId="{954DF847-1E5C-4A2C-9F74-04BF8087CA44}" type="presParOf" srcId="{D355E161-8A04-4FF8-81BE-A2E8C9E70DEC}" destId="{9844C0ED-509F-4834-8D79-1E8B894F7331}" srcOrd="0" destOrd="0" presId="urn:microsoft.com/office/officeart/2005/8/layout/vList5"/>
    <dgm:cxn modelId="{19B47793-65D4-4299-A169-6357F3B9DBCC}" type="presParOf" srcId="{D355E161-8A04-4FF8-81BE-A2E8C9E70DEC}" destId="{D77F43A2-9475-4351-AE55-4551C1F4AEA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5A3812-D754-41B9-9102-4317DD2AE15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B3CE751-882E-4269-BE60-160CFEF9B8A7}">
      <dgm:prSet phldrT="[文字]"/>
      <dgm:spPr/>
      <dgm:t>
        <a:bodyPr/>
        <a:lstStyle/>
        <a:p>
          <a:r>
            <a:rPr lang="zh-TW" dirty="0" smtClean="0"/>
            <a:t>種子教師研習</a:t>
          </a:r>
          <a:endParaRPr lang="zh-TW" altLang="en-US" dirty="0"/>
        </a:p>
      </dgm:t>
    </dgm:pt>
    <dgm:pt modelId="{CF99D456-882C-47C5-985B-F6456FF0E6FE}" type="parTrans" cxnId="{83E3CC5B-9366-45F4-A18A-34906CDA42F7}">
      <dgm:prSet/>
      <dgm:spPr/>
      <dgm:t>
        <a:bodyPr/>
        <a:lstStyle/>
        <a:p>
          <a:endParaRPr lang="zh-TW" altLang="en-US"/>
        </a:p>
      </dgm:t>
    </dgm:pt>
    <dgm:pt modelId="{7E761DB5-3D82-48B7-AEBC-7C8E04833119}" type="sibTrans" cxnId="{83E3CC5B-9366-45F4-A18A-34906CDA42F7}">
      <dgm:prSet/>
      <dgm:spPr/>
      <dgm:t>
        <a:bodyPr/>
        <a:lstStyle/>
        <a:p>
          <a:endParaRPr lang="zh-TW" altLang="en-US"/>
        </a:p>
      </dgm:t>
    </dgm:pt>
    <dgm:pt modelId="{8F430E71-5E12-414D-84CD-7146A2D023F7}">
      <dgm:prSet phldrT="[文字]"/>
      <dgm:spPr/>
      <dgm:t>
        <a:bodyPr/>
        <a:lstStyle/>
        <a:p>
          <a:r>
            <a:rPr lang="en-US" altLang="zh-TW" dirty="0" smtClean="0"/>
            <a:t>1</a:t>
          </a:r>
          <a:r>
            <a:rPr lang="zh-TW" altLang="en-US" dirty="0" smtClean="0"/>
            <a:t>場次</a:t>
          </a:r>
          <a:r>
            <a:rPr lang="en-US" altLang="zh-TW" dirty="0" smtClean="0"/>
            <a:t>2</a:t>
          </a:r>
          <a:r>
            <a:rPr lang="zh-TW" altLang="en-US" dirty="0" smtClean="0"/>
            <a:t>天</a:t>
          </a:r>
          <a:endParaRPr lang="zh-TW" altLang="en-US" dirty="0"/>
        </a:p>
      </dgm:t>
    </dgm:pt>
    <dgm:pt modelId="{CD33F37B-3F87-498B-A160-2A741984CB9F}" type="parTrans" cxnId="{B5CAA48E-55DA-40B0-AA9B-454B9D3FB67E}">
      <dgm:prSet/>
      <dgm:spPr/>
      <dgm:t>
        <a:bodyPr/>
        <a:lstStyle/>
        <a:p>
          <a:endParaRPr lang="zh-TW" altLang="en-US"/>
        </a:p>
      </dgm:t>
    </dgm:pt>
    <dgm:pt modelId="{DE7CCD2D-5BD3-406B-8B5D-1E21FECA0F54}" type="sibTrans" cxnId="{B5CAA48E-55DA-40B0-AA9B-454B9D3FB67E}">
      <dgm:prSet/>
      <dgm:spPr/>
      <dgm:t>
        <a:bodyPr/>
        <a:lstStyle/>
        <a:p>
          <a:endParaRPr lang="zh-TW" altLang="en-US"/>
        </a:p>
      </dgm:t>
    </dgm:pt>
    <dgm:pt modelId="{92160083-7639-45E1-A238-58721A9A0FC1}">
      <dgm:prSet phldrT="[文字]"/>
      <dgm:spPr/>
      <dgm:t>
        <a:bodyPr/>
        <a:lstStyle/>
        <a:p>
          <a:r>
            <a:rPr lang="zh-TW" dirty="0" smtClean="0"/>
            <a:t>領域召集人專業研習</a:t>
          </a:r>
          <a:r>
            <a:rPr lang="zh-TW" altLang="en-US" dirty="0" smtClean="0"/>
            <a:t>暨回流</a:t>
          </a:r>
          <a:endParaRPr lang="zh-TW" altLang="en-US" dirty="0"/>
        </a:p>
      </dgm:t>
    </dgm:pt>
    <dgm:pt modelId="{42EEAD65-9E3F-4181-B32B-7D717730CED1}" type="parTrans" cxnId="{2C096DAD-7AD1-462E-962D-038937014442}">
      <dgm:prSet/>
      <dgm:spPr/>
      <dgm:t>
        <a:bodyPr/>
        <a:lstStyle/>
        <a:p>
          <a:endParaRPr lang="zh-TW" altLang="en-US"/>
        </a:p>
      </dgm:t>
    </dgm:pt>
    <dgm:pt modelId="{666A7BB5-C025-45E4-B3F5-1FAC66CDFA64}" type="sibTrans" cxnId="{2C096DAD-7AD1-462E-962D-038937014442}">
      <dgm:prSet/>
      <dgm:spPr/>
      <dgm:t>
        <a:bodyPr/>
        <a:lstStyle/>
        <a:p>
          <a:endParaRPr lang="zh-TW" altLang="en-US"/>
        </a:p>
      </dgm:t>
    </dgm:pt>
    <dgm:pt modelId="{9D68BBD9-9668-4755-972A-337550599987}">
      <dgm:prSet phldrT="[文字]"/>
      <dgm:spPr/>
      <dgm:t>
        <a:bodyPr/>
        <a:lstStyle/>
        <a:p>
          <a:r>
            <a:rPr lang="en-US" altLang="zh-TW" dirty="0" smtClean="0"/>
            <a:t>2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535ABA4B-F6EE-443B-80BF-B04AB20371D2}" type="parTrans" cxnId="{D315D23F-1D67-4D14-908C-49D8D132F6EE}">
      <dgm:prSet/>
      <dgm:spPr/>
      <dgm:t>
        <a:bodyPr/>
        <a:lstStyle/>
        <a:p>
          <a:endParaRPr lang="zh-TW" altLang="en-US"/>
        </a:p>
      </dgm:t>
    </dgm:pt>
    <dgm:pt modelId="{8B6739F1-C7CA-41C4-80C5-0527658217B8}" type="sibTrans" cxnId="{D315D23F-1D67-4D14-908C-49D8D132F6EE}">
      <dgm:prSet/>
      <dgm:spPr/>
      <dgm:t>
        <a:bodyPr/>
        <a:lstStyle/>
        <a:p>
          <a:endParaRPr lang="zh-TW" altLang="en-US"/>
        </a:p>
      </dgm:t>
    </dgm:pt>
    <dgm:pt modelId="{D82E1791-8BDF-43A7-B0E5-E984AD29C8BB}">
      <dgm:prSet phldrT="[文字]"/>
      <dgm:spPr/>
      <dgm:t>
        <a:bodyPr/>
        <a:lstStyle/>
        <a:p>
          <a:r>
            <a:rPr lang="zh-TW" altLang="en-US" dirty="0" smtClean="0"/>
            <a:t>分區輔導</a:t>
          </a:r>
          <a:endParaRPr lang="zh-TW" altLang="en-US" dirty="0"/>
        </a:p>
      </dgm:t>
    </dgm:pt>
    <dgm:pt modelId="{B93D3F67-D185-4305-A4E5-D724EE00AC9E}" type="parTrans" cxnId="{E2510E02-254C-4D01-96B1-5B96F11CC8A1}">
      <dgm:prSet/>
      <dgm:spPr/>
      <dgm:t>
        <a:bodyPr/>
        <a:lstStyle/>
        <a:p>
          <a:endParaRPr lang="zh-TW" altLang="en-US"/>
        </a:p>
      </dgm:t>
    </dgm:pt>
    <dgm:pt modelId="{A56A5E27-BF28-43A5-BCBF-FE97521F0294}" type="sibTrans" cxnId="{E2510E02-254C-4D01-96B1-5B96F11CC8A1}">
      <dgm:prSet/>
      <dgm:spPr/>
      <dgm:t>
        <a:bodyPr/>
        <a:lstStyle/>
        <a:p>
          <a:endParaRPr lang="zh-TW" altLang="en-US"/>
        </a:p>
      </dgm:t>
    </dgm:pt>
    <dgm:pt modelId="{8759BF5A-35AB-409C-98DE-2F30B4841EE5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4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3CB95714-6881-4881-B9B8-86A23DEAD3F5}" type="parTrans" cxnId="{7A78193C-C23E-430D-95B4-1D640F7D3C00}">
      <dgm:prSet/>
      <dgm:spPr/>
      <dgm:t>
        <a:bodyPr/>
        <a:lstStyle/>
        <a:p>
          <a:endParaRPr lang="zh-TW" altLang="en-US"/>
        </a:p>
      </dgm:t>
    </dgm:pt>
    <dgm:pt modelId="{F0BE02A2-D27A-4B08-A1CF-7CCDA8357553}" type="sibTrans" cxnId="{7A78193C-C23E-430D-95B4-1D640F7D3C00}">
      <dgm:prSet/>
      <dgm:spPr/>
      <dgm:t>
        <a:bodyPr/>
        <a:lstStyle/>
        <a:p>
          <a:endParaRPr lang="zh-TW" altLang="en-US"/>
        </a:p>
      </dgm:t>
    </dgm:pt>
    <dgm:pt modelId="{9B4A9792-8E48-42E0-BB45-344F6BBE549E}">
      <dgm:prSet phldrT="[文字]"/>
      <dgm:spPr/>
      <dgm:t>
        <a:bodyPr/>
        <a:lstStyle/>
        <a:p>
          <a:r>
            <a:rPr lang="en-US" dirty="0" smtClean="0"/>
            <a:t>518</a:t>
          </a:r>
          <a:r>
            <a:rPr lang="zh-TW" dirty="0" smtClean="0"/>
            <a:t>有效教學研習</a:t>
          </a:r>
          <a:endParaRPr lang="zh-TW" altLang="en-US" dirty="0"/>
        </a:p>
      </dgm:t>
    </dgm:pt>
    <dgm:pt modelId="{BD59D550-F9CE-4C78-A77A-DB38AD31C1F4}" type="parTrans" cxnId="{6600658A-61D2-4CAB-BAD5-92B614CD7C70}">
      <dgm:prSet/>
      <dgm:spPr/>
      <dgm:t>
        <a:bodyPr/>
        <a:lstStyle/>
        <a:p>
          <a:endParaRPr lang="zh-TW" altLang="en-US"/>
        </a:p>
      </dgm:t>
    </dgm:pt>
    <dgm:pt modelId="{A4584757-D592-4DCA-9ED3-877EE78D78E6}" type="sibTrans" cxnId="{6600658A-61D2-4CAB-BAD5-92B614CD7C70}">
      <dgm:prSet/>
      <dgm:spPr/>
      <dgm:t>
        <a:bodyPr/>
        <a:lstStyle/>
        <a:p>
          <a:endParaRPr lang="zh-TW" altLang="en-US"/>
        </a:p>
      </dgm:t>
    </dgm:pt>
    <dgm:pt modelId="{5356FC01-D9BC-4E2D-BF27-D2DD35FDA3AC}">
      <dgm:prSet phldrT="[文字]"/>
      <dgm:spPr/>
      <dgm:t>
        <a:bodyPr/>
        <a:lstStyle/>
        <a:p>
          <a:r>
            <a:rPr lang="en-US" altLang="zh-TW" dirty="0" smtClean="0"/>
            <a:t>9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963A1A46-EF38-4EFA-ABB9-BBFA16A8FD15}" type="parTrans" cxnId="{DEC47471-0D03-44F6-BDCC-0DB912C86066}">
      <dgm:prSet/>
      <dgm:spPr/>
      <dgm:t>
        <a:bodyPr/>
        <a:lstStyle/>
        <a:p>
          <a:endParaRPr lang="zh-TW" altLang="en-US"/>
        </a:p>
      </dgm:t>
    </dgm:pt>
    <dgm:pt modelId="{62778500-EC26-42D1-8E82-C5D00458FCFD}" type="sibTrans" cxnId="{DEC47471-0D03-44F6-BDCC-0DB912C86066}">
      <dgm:prSet/>
      <dgm:spPr/>
      <dgm:t>
        <a:bodyPr/>
        <a:lstStyle/>
        <a:p>
          <a:endParaRPr lang="zh-TW" altLang="en-US"/>
        </a:p>
      </dgm:t>
    </dgm:pt>
    <dgm:pt modelId="{877A8776-2D66-4BD3-8D8D-0D3F1DC19335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320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446DE4A8-8A46-4762-910F-C7769B0DFEF5}" type="parTrans" cxnId="{1BC60E2A-D7A8-415E-A13C-43C32356C0DB}">
      <dgm:prSet/>
      <dgm:spPr/>
      <dgm:t>
        <a:bodyPr/>
        <a:lstStyle/>
        <a:p>
          <a:endParaRPr lang="zh-TW" altLang="en-US"/>
        </a:p>
      </dgm:t>
    </dgm:pt>
    <dgm:pt modelId="{AB36AAAA-F392-49EC-A51F-9BF01DFF4818}" type="sibTrans" cxnId="{1BC60E2A-D7A8-415E-A13C-43C32356C0DB}">
      <dgm:prSet/>
      <dgm:spPr/>
      <dgm:t>
        <a:bodyPr/>
        <a:lstStyle/>
        <a:p>
          <a:endParaRPr lang="zh-TW" altLang="en-US"/>
        </a:p>
      </dgm:t>
    </dgm:pt>
    <dgm:pt modelId="{99D31317-B34D-4423-9F25-872853030E6A}">
      <dgm:prSet phldrT="[文字]"/>
      <dgm:spPr/>
      <dgm:t>
        <a:bodyPr/>
        <a:lstStyle/>
        <a:p>
          <a:r>
            <a:rPr lang="en-US" altLang="zh-TW" dirty="0" smtClean="0"/>
            <a:t>180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B46A11E9-75EA-4427-956D-C5115151FCE7}" type="parTrans" cxnId="{FAB41D00-123B-42C9-8C42-F16F6555BD22}">
      <dgm:prSet/>
      <dgm:spPr/>
      <dgm:t>
        <a:bodyPr/>
        <a:lstStyle/>
        <a:p>
          <a:endParaRPr lang="zh-TW" altLang="en-US"/>
        </a:p>
      </dgm:t>
    </dgm:pt>
    <dgm:pt modelId="{4A4B9EC3-010A-4EF9-9FC2-0112E56E67B0}" type="sibTrans" cxnId="{FAB41D00-123B-42C9-8C42-F16F6555BD22}">
      <dgm:prSet/>
      <dgm:spPr/>
      <dgm:t>
        <a:bodyPr/>
        <a:lstStyle/>
        <a:p>
          <a:endParaRPr lang="zh-TW" altLang="en-US"/>
        </a:p>
      </dgm:t>
    </dgm:pt>
    <dgm:pt modelId="{A7A664F1-056C-4555-AD69-A3070F4D960C}">
      <dgm:prSet phldrT="[文字]"/>
      <dgm:spPr/>
      <dgm:t>
        <a:bodyPr/>
        <a:lstStyle/>
        <a:p>
          <a:r>
            <a:rPr lang="en-US" altLang="zh-TW" dirty="0" smtClean="0"/>
            <a:t>120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81260B34-E081-4058-9129-E152E17F1081}" type="parTrans" cxnId="{278B8DF6-D154-4157-BCFA-670407ABDAC3}">
      <dgm:prSet/>
      <dgm:spPr/>
      <dgm:t>
        <a:bodyPr/>
        <a:lstStyle/>
        <a:p>
          <a:endParaRPr lang="zh-TW" altLang="en-US"/>
        </a:p>
      </dgm:t>
    </dgm:pt>
    <dgm:pt modelId="{2C5F59D6-0E81-4E77-BB48-25860BB73E78}" type="sibTrans" cxnId="{278B8DF6-D154-4157-BCFA-670407ABDAC3}">
      <dgm:prSet/>
      <dgm:spPr/>
      <dgm:t>
        <a:bodyPr/>
        <a:lstStyle/>
        <a:p>
          <a:endParaRPr lang="zh-TW" altLang="en-US"/>
        </a:p>
      </dgm:t>
    </dgm:pt>
    <dgm:pt modelId="{62ADAB32-FA41-4F15-92A0-E4B1F90A922A}">
      <dgm:prSet phldrT="[文字]"/>
      <dgm:spPr/>
      <dgm:t>
        <a:bodyPr/>
        <a:lstStyle/>
        <a:p>
          <a:r>
            <a:rPr lang="en-US" altLang="zh-TW" dirty="0" smtClean="0"/>
            <a:t>990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36E3CEBD-BE5B-4E04-B4C5-00785981B37F}" type="parTrans" cxnId="{5F553E73-8937-446D-9D7F-44D55385BC16}">
      <dgm:prSet/>
      <dgm:spPr/>
      <dgm:t>
        <a:bodyPr/>
        <a:lstStyle/>
        <a:p>
          <a:endParaRPr lang="zh-TW" altLang="en-US"/>
        </a:p>
      </dgm:t>
    </dgm:pt>
    <dgm:pt modelId="{71D57367-B99F-497A-B406-DCF3029102F3}" type="sibTrans" cxnId="{5F553E73-8937-446D-9D7F-44D55385BC16}">
      <dgm:prSet/>
      <dgm:spPr/>
      <dgm:t>
        <a:bodyPr/>
        <a:lstStyle/>
        <a:p>
          <a:endParaRPr lang="zh-TW" altLang="en-US"/>
        </a:p>
      </dgm:t>
    </dgm:pt>
    <dgm:pt modelId="{0C3BDFFE-4219-4A70-AAB6-9FF276A67B06}" type="pres">
      <dgm:prSet presAssocID="{325A3812-D754-41B9-9102-4317DD2AE15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84604BC-AAC0-4A48-8124-58AF1580B30D}" type="pres">
      <dgm:prSet presAssocID="{325A3812-D754-41B9-9102-4317DD2AE157}" presName="children" presStyleCnt="0"/>
      <dgm:spPr/>
    </dgm:pt>
    <dgm:pt modelId="{D8379599-8FAA-4AB8-A1C8-79326887CE9E}" type="pres">
      <dgm:prSet presAssocID="{325A3812-D754-41B9-9102-4317DD2AE157}" presName="child1group" presStyleCnt="0"/>
      <dgm:spPr/>
    </dgm:pt>
    <dgm:pt modelId="{FD5CDE95-9659-4E22-B97D-C610C90E5589}" type="pres">
      <dgm:prSet presAssocID="{325A3812-D754-41B9-9102-4317DD2AE157}" presName="child1" presStyleLbl="bgAcc1" presStyleIdx="0" presStyleCnt="4"/>
      <dgm:spPr/>
      <dgm:t>
        <a:bodyPr/>
        <a:lstStyle/>
        <a:p>
          <a:endParaRPr lang="zh-TW" altLang="en-US"/>
        </a:p>
      </dgm:t>
    </dgm:pt>
    <dgm:pt modelId="{9EF5A121-7AF6-4D3E-8BC9-D5B0F4BB7729}" type="pres">
      <dgm:prSet presAssocID="{325A3812-D754-41B9-9102-4317DD2AE15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D1DA39-7CC3-49CC-803B-071E2D2B56D0}" type="pres">
      <dgm:prSet presAssocID="{325A3812-D754-41B9-9102-4317DD2AE157}" presName="child2group" presStyleCnt="0"/>
      <dgm:spPr/>
    </dgm:pt>
    <dgm:pt modelId="{A3C4A799-BA1E-45EE-B64E-84416B2048C5}" type="pres">
      <dgm:prSet presAssocID="{325A3812-D754-41B9-9102-4317DD2AE157}" presName="child2" presStyleLbl="bgAcc1" presStyleIdx="1" presStyleCnt="4"/>
      <dgm:spPr/>
      <dgm:t>
        <a:bodyPr/>
        <a:lstStyle/>
        <a:p>
          <a:endParaRPr lang="zh-TW" altLang="en-US"/>
        </a:p>
      </dgm:t>
    </dgm:pt>
    <dgm:pt modelId="{7B499501-AB66-40B4-90E2-98F6AE2F5233}" type="pres">
      <dgm:prSet presAssocID="{325A3812-D754-41B9-9102-4317DD2AE15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46A7EF-C590-42F1-A97C-D99F68C36DE6}" type="pres">
      <dgm:prSet presAssocID="{325A3812-D754-41B9-9102-4317DD2AE157}" presName="child3group" presStyleCnt="0"/>
      <dgm:spPr/>
    </dgm:pt>
    <dgm:pt modelId="{B6ADCC01-DA59-4DE7-8488-84CB12AD1373}" type="pres">
      <dgm:prSet presAssocID="{325A3812-D754-41B9-9102-4317DD2AE157}" presName="child3" presStyleLbl="bgAcc1" presStyleIdx="2" presStyleCnt="4" custLinFactNeighborX="-2593" custLinFactNeighborY="1290"/>
      <dgm:spPr/>
      <dgm:t>
        <a:bodyPr/>
        <a:lstStyle/>
        <a:p>
          <a:endParaRPr lang="zh-TW" altLang="en-US"/>
        </a:p>
      </dgm:t>
    </dgm:pt>
    <dgm:pt modelId="{23526BA9-F031-4FF8-A3A7-B32DA2A13FFE}" type="pres">
      <dgm:prSet presAssocID="{325A3812-D754-41B9-9102-4317DD2AE15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7F3054-130E-4400-B71B-CE4C57C3136E}" type="pres">
      <dgm:prSet presAssocID="{325A3812-D754-41B9-9102-4317DD2AE157}" presName="child4group" presStyleCnt="0"/>
      <dgm:spPr/>
    </dgm:pt>
    <dgm:pt modelId="{C7FF4BB0-3DAB-4B3A-82B5-93032C389C5B}" type="pres">
      <dgm:prSet presAssocID="{325A3812-D754-41B9-9102-4317DD2AE157}" presName="child4" presStyleLbl="bgAcc1" presStyleIdx="3" presStyleCnt="4"/>
      <dgm:spPr/>
      <dgm:t>
        <a:bodyPr/>
        <a:lstStyle/>
        <a:p>
          <a:endParaRPr lang="zh-TW" altLang="en-US"/>
        </a:p>
      </dgm:t>
    </dgm:pt>
    <dgm:pt modelId="{E670DFE5-4B2F-49B9-A7B7-1FCD1E60396C}" type="pres">
      <dgm:prSet presAssocID="{325A3812-D754-41B9-9102-4317DD2AE15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4E7DAE-3280-4644-9147-5B62081B725E}" type="pres">
      <dgm:prSet presAssocID="{325A3812-D754-41B9-9102-4317DD2AE157}" presName="childPlaceholder" presStyleCnt="0"/>
      <dgm:spPr/>
    </dgm:pt>
    <dgm:pt modelId="{BC797A2E-024F-4792-A299-4346F3F4E7A0}" type="pres">
      <dgm:prSet presAssocID="{325A3812-D754-41B9-9102-4317DD2AE157}" presName="circle" presStyleCnt="0"/>
      <dgm:spPr/>
    </dgm:pt>
    <dgm:pt modelId="{A98EE9C3-5935-4F27-B466-9564EACE9399}" type="pres">
      <dgm:prSet presAssocID="{325A3812-D754-41B9-9102-4317DD2AE15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A95701-6E6C-4463-8AFA-E6D353E08302}" type="pres">
      <dgm:prSet presAssocID="{325A3812-D754-41B9-9102-4317DD2AE15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EAB0B4-9BD7-47CA-986D-390E1334C558}" type="pres">
      <dgm:prSet presAssocID="{325A3812-D754-41B9-9102-4317DD2AE15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40AB65-B17C-478E-9B81-1D278F78EC4F}" type="pres">
      <dgm:prSet presAssocID="{325A3812-D754-41B9-9102-4317DD2AE15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4E67B1-CE03-417A-B83C-D00DCC9F70CD}" type="pres">
      <dgm:prSet presAssocID="{325A3812-D754-41B9-9102-4317DD2AE157}" presName="quadrantPlaceholder" presStyleCnt="0"/>
      <dgm:spPr/>
    </dgm:pt>
    <dgm:pt modelId="{EDD26090-ADA5-4299-BD58-A3C7BFEFE442}" type="pres">
      <dgm:prSet presAssocID="{325A3812-D754-41B9-9102-4317DD2AE157}" presName="center1" presStyleLbl="fgShp" presStyleIdx="0" presStyleCnt="2"/>
      <dgm:spPr/>
    </dgm:pt>
    <dgm:pt modelId="{DB0AC807-67E6-4C1F-BF6C-255DC482BBD8}" type="pres">
      <dgm:prSet presAssocID="{325A3812-D754-41B9-9102-4317DD2AE157}" presName="center2" presStyleLbl="fgShp" presStyleIdx="1" presStyleCnt="2"/>
      <dgm:spPr/>
    </dgm:pt>
  </dgm:ptLst>
  <dgm:cxnLst>
    <dgm:cxn modelId="{00B46DF2-223E-4A45-AF99-6862D7FC6698}" type="presOf" srcId="{9D68BBD9-9668-4755-972A-337550599987}" destId="{A3C4A799-BA1E-45EE-B64E-84416B2048C5}" srcOrd="0" destOrd="0" presId="urn:microsoft.com/office/officeart/2005/8/layout/cycle4"/>
    <dgm:cxn modelId="{6B879464-68E9-4304-B183-DB5401889060}" type="presOf" srcId="{62ADAB32-FA41-4F15-92A0-E4B1F90A922A}" destId="{E670DFE5-4B2F-49B9-A7B7-1FCD1E60396C}" srcOrd="1" destOrd="1" presId="urn:microsoft.com/office/officeart/2005/8/layout/cycle4"/>
    <dgm:cxn modelId="{CED61E76-29DF-4006-B62E-128A2F393FB9}" type="presOf" srcId="{325A3812-D754-41B9-9102-4317DD2AE157}" destId="{0C3BDFFE-4219-4A70-AAB6-9FF276A67B06}" srcOrd="0" destOrd="0" presId="urn:microsoft.com/office/officeart/2005/8/layout/cycle4"/>
    <dgm:cxn modelId="{31DDDCB5-9C6D-46A6-93E1-40A79DC56818}" type="presOf" srcId="{9B4A9792-8E48-42E0-BB45-344F6BBE549E}" destId="{9740AB65-B17C-478E-9B81-1D278F78EC4F}" srcOrd="0" destOrd="0" presId="urn:microsoft.com/office/officeart/2005/8/layout/cycle4"/>
    <dgm:cxn modelId="{39AE9F8A-53B7-40E5-ABE7-926159A18B05}" type="presOf" srcId="{877A8776-2D66-4BD3-8D8D-0D3F1DC19335}" destId="{B6ADCC01-DA59-4DE7-8488-84CB12AD1373}" srcOrd="0" destOrd="1" presId="urn:microsoft.com/office/officeart/2005/8/layout/cycle4"/>
    <dgm:cxn modelId="{98E0C97F-5F15-4B27-93BD-7E46C2333C63}" type="presOf" srcId="{99D31317-B34D-4423-9F25-872853030E6A}" destId="{7B499501-AB66-40B4-90E2-98F6AE2F5233}" srcOrd="1" destOrd="1" presId="urn:microsoft.com/office/officeart/2005/8/layout/cycle4"/>
    <dgm:cxn modelId="{B7A5DB4C-A09B-4326-900C-605E64740915}" type="presOf" srcId="{92160083-7639-45E1-A238-58721A9A0FC1}" destId="{7AA95701-6E6C-4463-8AFA-E6D353E08302}" srcOrd="0" destOrd="0" presId="urn:microsoft.com/office/officeart/2005/8/layout/cycle4"/>
    <dgm:cxn modelId="{E986470E-1527-4A6F-B7EC-0BABAC7B9A34}" type="presOf" srcId="{99D31317-B34D-4423-9F25-872853030E6A}" destId="{A3C4A799-BA1E-45EE-B64E-84416B2048C5}" srcOrd="0" destOrd="1" presId="urn:microsoft.com/office/officeart/2005/8/layout/cycle4"/>
    <dgm:cxn modelId="{BA5DE8CC-62DB-4F8F-8127-06689C3A7BD9}" type="presOf" srcId="{8F430E71-5E12-414D-84CD-7146A2D023F7}" destId="{FD5CDE95-9659-4E22-B97D-C610C90E5589}" srcOrd="0" destOrd="0" presId="urn:microsoft.com/office/officeart/2005/8/layout/cycle4"/>
    <dgm:cxn modelId="{D315D23F-1D67-4D14-908C-49D8D132F6EE}" srcId="{92160083-7639-45E1-A238-58721A9A0FC1}" destId="{9D68BBD9-9668-4755-972A-337550599987}" srcOrd="0" destOrd="0" parTransId="{535ABA4B-F6EE-443B-80BF-B04AB20371D2}" sibTransId="{8B6739F1-C7CA-41C4-80C5-0527658217B8}"/>
    <dgm:cxn modelId="{5F553E73-8937-446D-9D7F-44D55385BC16}" srcId="{9B4A9792-8E48-42E0-BB45-344F6BBE549E}" destId="{62ADAB32-FA41-4F15-92A0-E4B1F90A922A}" srcOrd="1" destOrd="0" parTransId="{36E3CEBD-BE5B-4E04-B4C5-00785981B37F}" sibTransId="{71D57367-B99F-497A-B406-DCF3029102F3}"/>
    <dgm:cxn modelId="{88DE131B-9FE8-476C-B8FA-B527149C0737}" type="presOf" srcId="{D82E1791-8BDF-43A7-B0E5-E984AD29C8BB}" destId="{F2EAB0B4-9BD7-47CA-986D-390E1334C558}" srcOrd="0" destOrd="0" presId="urn:microsoft.com/office/officeart/2005/8/layout/cycle4"/>
    <dgm:cxn modelId="{FAB41D00-123B-42C9-8C42-F16F6555BD22}" srcId="{92160083-7639-45E1-A238-58721A9A0FC1}" destId="{99D31317-B34D-4423-9F25-872853030E6A}" srcOrd="1" destOrd="0" parTransId="{B46A11E9-75EA-4427-956D-C5115151FCE7}" sibTransId="{4A4B9EC3-010A-4EF9-9FC2-0112E56E67B0}"/>
    <dgm:cxn modelId="{D1C9677F-7412-4170-95D7-B9B35C572E09}" type="presOf" srcId="{8F430E71-5E12-414D-84CD-7146A2D023F7}" destId="{9EF5A121-7AF6-4D3E-8BC9-D5B0F4BB7729}" srcOrd="1" destOrd="0" presId="urn:microsoft.com/office/officeart/2005/8/layout/cycle4"/>
    <dgm:cxn modelId="{83E3CC5B-9366-45F4-A18A-34906CDA42F7}" srcId="{325A3812-D754-41B9-9102-4317DD2AE157}" destId="{5B3CE751-882E-4269-BE60-160CFEF9B8A7}" srcOrd="0" destOrd="0" parTransId="{CF99D456-882C-47C5-985B-F6456FF0E6FE}" sibTransId="{7E761DB5-3D82-48B7-AEBC-7C8E04833119}"/>
    <dgm:cxn modelId="{6600658A-61D2-4CAB-BAD5-92B614CD7C70}" srcId="{325A3812-D754-41B9-9102-4317DD2AE157}" destId="{9B4A9792-8E48-42E0-BB45-344F6BBE549E}" srcOrd="3" destOrd="0" parTransId="{BD59D550-F9CE-4C78-A77A-DB38AD31C1F4}" sibTransId="{A4584757-D592-4DCA-9ED3-877EE78D78E6}"/>
    <dgm:cxn modelId="{070E8B44-1674-4A41-BD1B-76A8FE5B58AB}" type="presOf" srcId="{5356FC01-D9BC-4E2D-BF27-D2DD35FDA3AC}" destId="{E670DFE5-4B2F-49B9-A7B7-1FCD1E60396C}" srcOrd="1" destOrd="0" presId="urn:microsoft.com/office/officeart/2005/8/layout/cycle4"/>
    <dgm:cxn modelId="{DEC47471-0D03-44F6-BDCC-0DB912C86066}" srcId="{9B4A9792-8E48-42E0-BB45-344F6BBE549E}" destId="{5356FC01-D9BC-4E2D-BF27-D2DD35FDA3AC}" srcOrd="0" destOrd="0" parTransId="{963A1A46-EF38-4EFA-ABB9-BBFA16A8FD15}" sibTransId="{62778500-EC26-42D1-8E82-C5D00458FCFD}"/>
    <dgm:cxn modelId="{1BC60E2A-D7A8-415E-A13C-43C32356C0DB}" srcId="{D82E1791-8BDF-43A7-B0E5-E984AD29C8BB}" destId="{877A8776-2D66-4BD3-8D8D-0D3F1DC19335}" srcOrd="1" destOrd="0" parTransId="{446DE4A8-8A46-4762-910F-C7769B0DFEF5}" sibTransId="{AB36AAAA-F392-49EC-A51F-9BF01DFF4818}"/>
    <dgm:cxn modelId="{39AABCCF-FA54-4E10-8182-661EA613D0C1}" type="presOf" srcId="{5356FC01-D9BC-4E2D-BF27-D2DD35FDA3AC}" destId="{C7FF4BB0-3DAB-4B3A-82B5-93032C389C5B}" srcOrd="0" destOrd="0" presId="urn:microsoft.com/office/officeart/2005/8/layout/cycle4"/>
    <dgm:cxn modelId="{CEEF8DC3-01EB-4A93-A484-FAC0BCD78304}" type="presOf" srcId="{5B3CE751-882E-4269-BE60-160CFEF9B8A7}" destId="{A98EE9C3-5935-4F27-B466-9564EACE9399}" srcOrd="0" destOrd="0" presId="urn:microsoft.com/office/officeart/2005/8/layout/cycle4"/>
    <dgm:cxn modelId="{E2510E02-254C-4D01-96B1-5B96F11CC8A1}" srcId="{325A3812-D754-41B9-9102-4317DD2AE157}" destId="{D82E1791-8BDF-43A7-B0E5-E984AD29C8BB}" srcOrd="2" destOrd="0" parTransId="{B93D3F67-D185-4305-A4E5-D724EE00AC9E}" sibTransId="{A56A5E27-BF28-43A5-BCBF-FE97521F0294}"/>
    <dgm:cxn modelId="{6EBFD3CB-EF1C-4428-A3B6-9B63BCF9D458}" type="presOf" srcId="{877A8776-2D66-4BD3-8D8D-0D3F1DC19335}" destId="{23526BA9-F031-4FF8-A3A7-B32DA2A13FFE}" srcOrd="1" destOrd="1" presId="urn:microsoft.com/office/officeart/2005/8/layout/cycle4"/>
    <dgm:cxn modelId="{278B8DF6-D154-4157-BCFA-670407ABDAC3}" srcId="{5B3CE751-882E-4269-BE60-160CFEF9B8A7}" destId="{A7A664F1-056C-4555-AD69-A3070F4D960C}" srcOrd="1" destOrd="0" parTransId="{81260B34-E081-4058-9129-E152E17F1081}" sibTransId="{2C5F59D6-0E81-4E77-BB48-25860BB73E78}"/>
    <dgm:cxn modelId="{D6B40BFD-D018-4007-BEE9-28392C7B65E8}" type="presOf" srcId="{A7A664F1-056C-4555-AD69-A3070F4D960C}" destId="{9EF5A121-7AF6-4D3E-8BC9-D5B0F4BB7729}" srcOrd="1" destOrd="1" presId="urn:microsoft.com/office/officeart/2005/8/layout/cycle4"/>
    <dgm:cxn modelId="{B5CAA48E-55DA-40B0-AA9B-454B9D3FB67E}" srcId="{5B3CE751-882E-4269-BE60-160CFEF9B8A7}" destId="{8F430E71-5E12-414D-84CD-7146A2D023F7}" srcOrd="0" destOrd="0" parTransId="{CD33F37B-3F87-498B-A160-2A741984CB9F}" sibTransId="{DE7CCD2D-5BD3-406B-8B5D-1E21FECA0F54}"/>
    <dgm:cxn modelId="{7A78193C-C23E-430D-95B4-1D640F7D3C00}" srcId="{D82E1791-8BDF-43A7-B0E5-E984AD29C8BB}" destId="{8759BF5A-35AB-409C-98DE-2F30B4841EE5}" srcOrd="0" destOrd="0" parTransId="{3CB95714-6881-4881-B9B8-86A23DEAD3F5}" sibTransId="{F0BE02A2-D27A-4B08-A1CF-7CCDA8357553}"/>
    <dgm:cxn modelId="{2C096DAD-7AD1-462E-962D-038937014442}" srcId="{325A3812-D754-41B9-9102-4317DD2AE157}" destId="{92160083-7639-45E1-A238-58721A9A0FC1}" srcOrd="1" destOrd="0" parTransId="{42EEAD65-9E3F-4181-B32B-7D717730CED1}" sibTransId="{666A7BB5-C025-45E4-B3F5-1FAC66CDFA64}"/>
    <dgm:cxn modelId="{C6D6D80E-B319-44AF-9003-F0A2C7CB69EB}" type="presOf" srcId="{A7A664F1-056C-4555-AD69-A3070F4D960C}" destId="{FD5CDE95-9659-4E22-B97D-C610C90E5589}" srcOrd="0" destOrd="1" presId="urn:microsoft.com/office/officeart/2005/8/layout/cycle4"/>
    <dgm:cxn modelId="{CDAE4E7D-2B69-416F-BF9C-FA0FFE13CAB6}" type="presOf" srcId="{8759BF5A-35AB-409C-98DE-2F30B4841EE5}" destId="{23526BA9-F031-4FF8-A3A7-B32DA2A13FFE}" srcOrd="1" destOrd="0" presId="urn:microsoft.com/office/officeart/2005/8/layout/cycle4"/>
    <dgm:cxn modelId="{35CFBB25-F784-4FB1-AF7D-BE9AA5EF2F5D}" type="presOf" srcId="{9D68BBD9-9668-4755-972A-337550599987}" destId="{7B499501-AB66-40B4-90E2-98F6AE2F5233}" srcOrd="1" destOrd="0" presId="urn:microsoft.com/office/officeart/2005/8/layout/cycle4"/>
    <dgm:cxn modelId="{1B96E0C6-E493-47AA-8A41-F84AE46CCEC9}" type="presOf" srcId="{62ADAB32-FA41-4F15-92A0-E4B1F90A922A}" destId="{C7FF4BB0-3DAB-4B3A-82B5-93032C389C5B}" srcOrd="0" destOrd="1" presId="urn:microsoft.com/office/officeart/2005/8/layout/cycle4"/>
    <dgm:cxn modelId="{76296F2A-B47D-474C-B221-2CE8CAE2CDEF}" type="presOf" srcId="{8759BF5A-35AB-409C-98DE-2F30B4841EE5}" destId="{B6ADCC01-DA59-4DE7-8488-84CB12AD1373}" srcOrd="0" destOrd="0" presId="urn:microsoft.com/office/officeart/2005/8/layout/cycle4"/>
    <dgm:cxn modelId="{B081EBF2-359A-489E-B03F-A471DC3AF67D}" type="presParOf" srcId="{0C3BDFFE-4219-4A70-AAB6-9FF276A67B06}" destId="{984604BC-AAC0-4A48-8124-58AF1580B30D}" srcOrd="0" destOrd="0" presId="urn:microsoft.com/office/officeart/2005/8/layout/cycle4"/>
    <dgm:cxn modelId="{554ECF9D-5286-44FD-892C-3E441B4A193E}" type="presParOf" srcId="{984604BC-AAC0-4A48-8124-58AF1580B30D}" destId="{D8379599-8FAA-4AB8-A1C8-79326887CE9E}" srcOrd="0" destOrd="0" presId="urn:microsoft.com/office/officeart/2005/8/layout/cycle4"/>
    <dgm:cxn modelId="{E99D6C0C-488F-4C8D-9F6D-085986AD2F55}" type="presParOf" srcId="{D8379599-8FAA-4AB8-A1C8-79326887CE9E}" destId="{FD5CDE95-9659-4E22-B97D-C610C90E5589}" srcOrd="0" destOrd="0" presId="urn:microsoft.com/office/officeart/2005/8/layout/cycle4"/>
    <dgm:cxn modelId="{997E7CEE-A68F-4A17-B7E7-2C1787122E28}" type="presParOf" srcId="{D8379599-8FAA-4AB8-A1C8-79326887CE9E}" destId="{9EF5A121-7AF6-4D3E-8BC9-D5B0F4BB7729}" srcOrd="1" destOrd="0" presId="urn:microsoft.com/office/officeart/2005/8/layout/cycle4"/>
    <dgm:cxn modelId="{D547B09D-79D8-40EE-988F-39D3041D4DA2}" type="presParOf" srcId="{984604BC-AAC0-4A48-8124-58AF1580B30D}" destId="{77D1DA39-7CC3-49CC-803B-071E2D2B56D0}" srcOrd="1" destOrd="0" presId="urn:microsoft.com/office/officeart/2005/8/layout/cycle4"/>
    <dgm:cxn modelId="{5C3E4A55-90DD-4A16-AB58-F2B0DBF2A27A}" type="presParOf" srcId="{77D1DA39-7CC3-49CC-803B-071E2D2B56D0}" destId="{A3C4A799-BA1E-45EE-B64E-84416B2048C5}" srcOrd="0" destOrd="0" presId="urn:microsoft.com/office/officeart/2005/8/layout/cycle4"/>
    <dgm:cxn modelId="{2B2D61D7-F265-455A-9550-1A2E84983373}" type="presParOf" srcId="{77D1DA39-7CC3-49CC-803B-071E2D2B56D0}" destId="{7B499501-AB66-40B4-90E2-98F6AE2F5233}" srcOrd="1" destOrd="0" presId="urn:microsoft.com/office/officeart/2005/8/layout/cycle4"/>
    <dgm:cxn modelId="{2AAE884B-FD5A-44AF-B9E7-8CB0E1C199F5}" type="presParOf" srcId="{984604BC-AAC0-4A48-8124-58AF1580B30D}" destId="{BB46A7EF-C590-42F1-A97C-D99F68C36DE6}" srcOrd="2" destOrd="0" presId="urn:microsoft.com/office/officeart/2005/8/layout/cycle4"/>
    <dgm:cxn modelId="{4FE067CC-0279-458C-8780-53F8B4EE418E}" type="presParOf" srcId="{BB46A7EF-C590-42F1-A97C-D99F68C36DE6}" destId="{B6ADCC01-DA59-4DE7-8488-84CB12AD1373}" srcOrd="0" destOrd="0" presId="urn:microsoft.com/office/officeart/2005/8/layout/cycle4"/>
    <dgm:cxn modelId="{8200573B-E169-499B-B38A-7439ACD44754}" type="presParOf" srcId="{BB46A7EF-C590-42F1-A97C-D99F68C36DE6}" destId="{23526BA9-F031-4FF8-A3A7-B32DA2A13FFE}" srcOrd="1" destOrd="0" presId="urn:microsoft.com/office/officeart/2005/8/layout/cycle4"/>
    <dgm:cxn modelId="{255D12D3-BAB6-4A9C-9A31-E71710495698}" type="presParOf" srcId="{984604BC-AAC0-4A48-8124-58AF1580B30D}" destId="{FE7F3054-130E-4400-B71B-CE4C57C3136E}" srcOrd="3" destOrd="0" presId="urn:microsoft.com/office/officeart/2005/8/layout/cycle4"/>
    <dgm:cxn modelId="{EE2B7D05-4A26-4DAB-97F3-1D011C49FCAF}" type="presParOf" srcId="{FE7F3054-130E-4400-B71B-CE4C57C3136E}" destId="{C7FF4BB0-3DAB-4B3A-82B5-93032C389C5B}" srcOrd="0" destOrd="0" presId="urn:microsoft.com/office/officeart/2005/8/layout/cycle4"/>
    <dgm:cxn modelId="{F4DE562F-5E9F-4382-9C38-766672229E67}" type="presParOf" srcId="{FE7F3054-130E-4400-B71B-CE4C57C3136E}" destId="{E670DFE5-4B2F-49B9-A7B7-1FCD1E60396C}" srcOrd="1" destOrd="0" presId="urn:microsoft.com/office/officeart/2005/8/layout/cycle4"/>
    <dgm:cxn modelId="{9761B705-0CB2-45F1-BE63-6315926078C0}" type="presParOf" srcId="{984604BC-AAC0-4A48-8124-58AF1580B30D}" destId="{2E4E7DAE-3280-4644-9147-5B62081B725E}" srcOrd="4" destOrd="0" presId="urn:microsoft.com/office/officeart/2005/8/layout/cycle4"/>
    <dgm:cxn modelId="{226666C5-1D0D-4653-AC0D-C35DC7757812}" type="presParOf" srcId="{0C3BDFFE-4219-4A70-AAB6-9FF276A67B06}" destId="{BC797A2E-024F-4792-A299-4346F3F4E7A0}" srcOrd="1" destOrd="0" presId="urn:microsoft.com/office/officeart/2005/8/layout/cycle4"/>
    <dgm:cxn modelId="{8B931833-96CD-4D74-9B73-0F22EAFE31CB}" type="presParOf" srcId="{BC797A2E-024F-4792-A299-4346F3F4E7A0}" destId="{A98EE9C3-5935-4F27-B466-9564EACE9399}" srcOrd="0" destOrd="0" presId="urn:microsoft.com/office/officeart/2005/8/layout/cycle4"/>
    <dgm:cxn modelId="{475CBA24-434A-4000-8F07-312002480E0D}" type="presParOf" srcId="{BC797A2E-024F-4792-A299-4346F3F4E7A0}" destId="{7AA95701-6E6C-4463-8AFA-E6D353E08302}" srcOrd="1" destOrd="0" presId="urn:microsoft.com/office/officeart/2005/8/layout/cycle4"/>
    <dgm:cxn modelId="{37CF274A-8225-4A4A-BB84-BE8C5E4C70D3}" type="presParOf" srcId="{BC797A2E-024F-4792-A299-4346F3F4E7A0}" destId="{F2EAB0B4-9BD7-47CA-986D-390E1334C558}" srcOrd="2" destOrd="0" presId="urn:microsoft.com/office/officeart/2005/8/layout/cycle4"/>
    <dgm:cxn modelId="{CB0971F2-4902-4419-81D5-1C5E5D332813}" type="presParOf" srcId="{BC797A2E-024F-4792-A299-4346F3F4E7A0}" destId="{9740AB65-B17C-478E-9B81-1D278F78EC4F}" srcOrd="3" destOrd="0" presId="urn:microsoft.com/office/officeart/2005/8/layout/cycle4"/>
    <dgm:cxn modelId="{303ADCD2-DA0D-48D3-A94C-19DFE97E92FD}" type="presParOf" srcId="{BC797A2E-024F-4792-A299-4346F3F4E7A0}" destId="{174E67B1-CE03-417A-B83C-D00DCC9F70CD}" srcOrd="4" destOrd="0" presId="urn:microsoft.com/office/officeart/2005/8/layout/cycle4"/>
    <dgm:cxn modelId="{F605F62C-2745-40D7-86BB-C448EAD472CB}" type="presParOf" srcId="{0C3BDFFE-4219-4A70-AAB6-9FF276A67B06}" destId="{EDD26090-ADA5-4299-BD58-A3C7BFEFE442}" srcOrd="2" destOrd="0" presId="urn:microsoft.com/office/officeart/2005/8/layout/cycle4"/>
    <dgm:cxn modelId="{E94AD605-C61F-4036-9057-8F4D71EEE22A}" type="presParOf" srcId="{0C3BDFFE-4219-4A70-AAB6-9FF276A67B06}" destId="{DB0AC807-67E6-4C1F-BF6C-255DC482BBD8}" srcOrd="3" destOrd="0" presId="urn:microsoft.com/office/officeart/2005/8/layout/cycle4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5A3812-D754-41B9-9102-4317DD2AE15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B3CE751-882E-4269-BE60-160CFEF9B8A7}">
      <dgm:prSet phldrT="[文字]"/>
      <dgm:spPr/>
      <dgm:t>
        <a:bodyPr/>
        <a:lstStyle/>
        <a:p>
          <a:r>
            <a:rPr lang="zh-TW" dirty="0" smtClean="0"/>
            <a:t>有效教學成果展</a:t>
          </a:r>
          <a:endParaRPr lang="zh-TW" altLang="en-US" dirty="0"/>
        </a:p>
      </dgm:t>
    </dgm:pt>
    <dgm:pt modelId="{CF99D456-882C-47C5-985B-F6456FF0E6FE}" type="parTrans" cxnId="{83E3CC5B-9366-45F4-A18A-34906CDA42F7}">
      <dgm:prSet/>
      <dgm:spPr/>
      <dgm:t>
        <a:bodyPr/>
        <a:lstStyle/>
        <a:p>
          <a:endParaRPr lang="zh-TW" altLang="en-US"/>
        </a:p>
      </dgm:t>
    </dgm:pt>
    <dgm:pt modelId="{7E761DB5-3D82-48B7-AEBC-7C8E04833119}" type="sibTrans" cxnId="{83E3CC5B-9366-45F4-A18A-34906CDA42F7}">
      <dgm:prSet/>
      <dgm:spPr/>
      <dgm:t>
        <a:bodyPr/>
        <a:lstStyle/>
        <a:p>
          <a:endParaRPr lang="zh-TW" altLang="en-US"/>
        </a:p>
      </dgm:t>
    </dgm:pt>
    <dgm:pt modelId="{8F430E71-5E12-414D-84CD-7146A2D023F7}">
      <dgm:prSet phldrT="[文字]"/>
      <dgm:spPr/>
      <dgm:t>
        <a:bodyPr/>
        <a:lstStyle/>
        <a:p>
          <a:r>
            <a:rPr lang="en-US" altLang="zh-TW" dirty="0" smtClean="0"/>
            <a:t>1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CD33F37B-3F87-498B-A160-2A741984CB9F}" type="parTrans" cxnId="{B5CAA48E-55DA-40B0-AA9B-454B9D3FB67E}">
      <dgm:prSet/>
      <dgm:spPr/>
      <dgm:t>
        <a:bodyPr/>
        <a:lstStyle/>
        <a:p>
          <a:endParaRPr lang="zh-TW" altLang="en-US"/>
        </a:p>
      </dgm:t>
    </dgm:pt>
    <dgm:pt modelId="{DE7CCD2D-5BD3-406B-8B5D-1E21FECA0F54}" type="sibTrans" cxnId="{B5CAA48E-55DA-40B0-AA9B-454B9D3FB67E}">
      <dgm:prSet/>
      <dgm:spPr/>
      <dgm:t>
        <a:bodyPr/>
        <a:lstStyle/>
        <a:p>
          <a:endParaRPr lang="zh-TW" altLang="en-US"/>
        </a:p>
      </dgm:t>
    </dgm:pt>
    <dgm:pt modelId="{92160083-7639-45E1-A238-58721A9A0FC1}">
      <dgm:prSet phldrT="[文字]"/>
      <dgm:spPr/>
      <dgm:t>
        <a:bodyPr/>
        <a:lstStyle/>
        <a:p>
          <a:r>
            <a:rPr lang="zh-TW" dirty="0" smtClean="0"/>
            <a:t>輔導團員公開授課</a:t>
          </a:r>
          <a:endParaRPr lang="zh-TW" altLang="en-US" dirty="0"/>
        </a:p>
      </dgm:t>
    </dgm:pt>
    <dgm:pt modelId="{42EEAD65-9E3F-4181-B32B-7D717730CED1}" type="parTrans" cxnId="{2C096DAD-7AD1-462E-962D-038937014442}">
      <dgm:prSet/>
      <dgm:spPr/>
      <dgm:t>
        <a:bodyPr/>
        <a:lstStyle/>
        <a:p>
          <a:endParaRPr lang="zh-TW" altLang="en-US"/>
        </a:p>
      </dgm:t>
    </dgm:pt>
    <dgm:pt modelId="{666A7BB5-C025-45E4-B3F5-1FAC66CDFA64}" type="sibTrans" cxnId="{2C096DAD-7AD1-462E-962D-038937014442}">
      <dgm:prSet/>
      <dgm:spPr/>
      <dgm:t>
        <a:bodyPr/>
        <a:lstStyle/>
        <a:p>
          <a:endParaRPr lang="zh-TW" altLang="en-US"/>
        </a:p>
      </dgm:t>
    </dgm:pt>
    <dgm:pt modelId="{9D68BBD9-9668-4755-972A-337550599987}">
      <dgm:prSet phldrT="[文字]"/>
      <dgm:spPr/>
      <dgm:t>
        <a:bodyPr/>
        <a:lstStyle/>
        <a:p>
          <a:r>
            <a:rPr lang="en-US" altLang="zh-TW" dirty="0" smtClean="0"/>
            <a:t>10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535ABA4B-F6EE-443B-80BF-B04AB20371D2}" type="parTrans" cxnId="{D315D23F-1D67-4D14-908C-49D8D132F6EE}">
      <dgm:prSet/>
      <dgm:spPr/>
      <dgm:t>
        <a:bodyPr/>
        <a:lstStyle/>
        <a:p>
          <a:endParaRPr lang="zh-TW" altLang="en-US"/>
        </a:p>
      </dgm:t>
    </dgm:pt>
    <dgm:pt modelId="{8B6739F1-C7CA-41C4-80C5-0527658217B8}" type="sibTrans" cxnId="{D315D23F-1D67-4D14-908C-49D8D132F6EE}">
      <dgm:prSet/>
      <dgm:spPr/>
      <dgm:t>
        <a:bodyPr/>
        <a:lstStyle/>
        <a:p>
          <a:endParaRPr lang="zh-TW" altLang="en-US"/>
        </a:p>
      </dgm:t>
    </dgm:pt>
    <dgm:pt modelId="{D82E1791-8BDF-43A7-B0E5-E984AD29C8BB}">
      <dgm:prSet phldrT="[文字]"/>
      <dgm:spPr/>
      <dgm:t>
        <a:bodyPr/>
        <a:lstStyle/>
        <a:p>
          <a:r>
            <a:rPr lang="zh-TW" dirty="0" smtClean="0"/>
            <a:t>團員內部增能研習</a:t>
          </a:r>
          <a:endParaRPr lang="zh-TW" altLang="en-US" dirty="0"/>
        </a:p>
      </dgm:t>
    </dgm:pt>
    <dgm:pt modelId="{B93D3F67-D185-4305-A4E5-D724EE00AC9E}" type="parTrans" cxnId="{E2510E02-254C-4D01-96B1-5B96F11CC8A1}">
      <dgm:prSet/>
      <dgm:spPr/>
      <dgm:t>
        <a:bodyPr/>
        <a:lstStyle/>
        <a:p>
          <a:endParaRPr lang="zh-TW" altLang="en-US"/>
        </a:p>
      </dgm:t>
    </dgm:pt>
    <dgm:pt modelId="{A56A5E27-BF28-43A5-BCBF-FE97521F0294}" type="sibTrans" cxnId="{E2510E02-254C-4D01-96B1-5B96F11CC8A1}">
      <dgm:prSet/>
      <dgm:spPr/>
      <dgm:t>
        <a:bodyPr/>
        <a:lstStyle/>
        <a:p>
          <a:endParaRPr lang="zh-TW" altLang="en-US"/>
        </a:p>
      </dgm:t>
    </dgm:pt>
    <dgm:pt modelId="{8759BF5A-35AB-409C-98DE-2F30B4841EE5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1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3CB95714-6881-4881-B9B8-86A23DEAD3F5}" type="parTrans" cxnId="{7A78193C-C23E-430D-95B4-1D640F7D3C00}">
      <dgm:prSet/>
      <dgm:spPr/>
      <dgm:t>
        <a:bodyPr/>
        <a:lstStyle/>
        <a:p>
          <a:endParaRPr lang="zh-TW" altLang="en-US"/>
        </a:p>
      </dgm:t>
    </dgm:pt>
    <dgm:pt modelId="{F0BE02A2-D27A-4B08-A1CF-7CCDA8357553}" type="sibTrans" cxnId="{7A78193C-C23E-430D-95B4-1D640F7D3C00}">
      <dgm:prSet/>
      <dgm:spPr/>
      <dgm:t>
        <a:bodyPr/>
        <a:lstStyle/>
        <a:p>
          <a:endParaRPr lang="zh-TW" altLang="en-US"/>
        </a:p>
      </dgm:t>
    </dgm:pt>
    <dgm:pt modelId="{9B4A9792-8E48-42E0-BB45-344F6BBE549E}">
      <dgm:prSet phldrT="[文字]"/>
      <dgm:spPr/>
      <dgm:t>
        <a:bodyPr/>
        <a:lstStyle/>
        <a:p>
          <a:r>
            <a:rPr lang="zh-TW" dirty="0" smtClean="0"/>
            <a:t>探索體驗學習與桃園團交流</a:t>
          </a:r>
          <a:endParaRPr lang="zh-TW" altLang="en-US" dirty="0"/>
        </a:p>
      </dgm:t>
    </dgm:pt>
    <dgm:pt modelId="{BD59D550-F9CE-4C78-A77A-DB38AD31C1F4}" type="parTrans" cxnId="{6600658A-61D2-4CAB-BAD5-92B614CD7C70}">
      <dgm:prSet/>
      <dgm:spPr/>
      <dgm:t>
        <a:bodyPr/>
        <a:lstStyle/>
        <a:p>
          <a:endParaRPr lang="zh-TW" altLang="en-US"/>
        </a:p>
      </dgm:t>
    </dgm:pt>
    <dgm:pt modelId="{A4584757-D592-4DCA-9ED3-877EE78D78E6}" type="sibTrans" cxnId="{6600658A-61D2-4CAB-BAD5-92B614CD7C70}">
      <dgm:prSet/>
      <dgm:spPr/>
      <dgm:t>
        <a:bodyPr/>
        <a:lstStyle/>
        <a:p>
          <a:endParaRPr lang="zh-TW" altLang="en-US"/>
        </a:p>
      </dgm:t>
    </dgm:pt>
    <dgm:pt modelId="{5356FC01-D9BC-4E2D-BF27-D2DD35FDA3AC}">
      <dgm:prSet phldrT="[文字]"/>
      <dgm:spPr/>
      <dgm:t>
        <a:bodyPr/>
        <a:lstStyle/>
        <a:p>
          <a:r>
            <a:rPr lang="en-US" altLang="zh-TW" dirty="0" smtClean="0"/>
            <a:t>1</a:t>
          </a:r>
          <a:r>
            <a:rPr lang="zh-TW" altLang="en-US" dirty="0" smtClean="0"/>
            <a:t>場次</a:t>
          </a:r>
          <a:endParaRPr lang="zh-TW" altLang="en-US" dirty="0"/>
        </a:p>
      </dgm:t>
    </dgm:pt>
    <dgm:pt modelId="{963A1A46-EF38-4EFA-ABB9-BBFA16A8FD15}" type="parTrans" cxnId="{DEC47471-0D03-44F6-BDCC-0DB912C86066}">
      <dgm:prSet/>
      <dgm:spPr/>
      <dgm:t>
        <a:bodyPr/>
        <a:lstStyle/>
        <a:p>
          <a:endParaRPr lang="zh-TW" altLang="en-US"/>
        </a:p>
      </dgm:t>
    </dgm:pt>
    <dgm:pt modelId="{62778500-EC26-42D1-8E82-C5D00458FCFD}" type="sibTrans" cxnId="{DEC47471-0D03-44F6-BDCC-0DB912C86066}">
      <dgm:prSet/>
      <dgm:spPr/>
      <dgm:t>
        <a:bodyPr/>
        <a:lstStyle/>
        <a:p>
          <a:endParaRPr lang="zh-TW" altLang="en-US"/>
        </a:p>
      </dgm:t>
    </dgm:pt>
    <dgm:pt modelId="{877A8776-2D66-4BD3-8D8D-0D3F1DC19335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dirty="0" smtClean="0"/>
            <a:t>20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446DE4A8-8A46-4762-910F-C7769B0DFEF5}" type="parTrans" cxnId="{1BC60E2A-D7A8-415E-A13C-43C32356C0DB}">
      <dgm:prSet/>
      <dgm:spPr/>
      <dgm:t>
        <a:bodyPr/>
        <a:lstStyle/>
        <a:p>
          <a:endParaRPr lang="zh-TW" altLang="en-US"/>
        </a:p>
      </dgm:t>
    </dgm:pt>
    <dgm:pt modelId="{AB36AAAA-F392-49EC-A51F-9BF01DFF4818}" type="sibTrans" cxnId="{1BC60E2A-D7A8-415E-A13C-43C32356C0DB}">
      <dgm:prSet/>
      <dgm:spPr/>
      <dgm:t>
        <a:bodyPr/>
        <a:lstStyle/>
        <a:p>
          <a:endParaRPr lang="zh-TW" altLang="en-US"/>
        </a:p>
      </dgm:t>
    </dgm:pt>
    <dgm:pt modelId="{99D31317-B34D-4423-9F25-872853030E6A}">
      <dgm:prSet phldrT="[文字]"/>
      <dgm:spPr/>
      <dgm:t>
        <a:bodyPr/>
        <a:lstStyle/>
        <a:p>
          <a:r>
            <a:rPr lang="en-US" altLang="zh-TW" dirty="0" smtClean="0"/>
            <a:t>300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B46A11E9-75EA-4427-956D-C5115151FCE7}" type="parTrans" cxnId="{FAB41D00-123B-42C9-8C42-F16F6555BD22}">
      <dgm:prSet/>
      <dgm:spPr/>
      <dgm:t>
        <a:bodyPr/>
        <a:lstStyle/>
        <a:p>
          <a:endParaRPr lang="zh-TW" altLang="en-US"/>
        </a:p>
      </dgm:t>
    </dgm:pt>
    <dgm:pt modelId="{4A4B9EC3-010A-4EF9-9FC2-0112E56E67B0}" type="sibTrans" cxnId="{FAB41D00-123B-42C9-8C42-F16F6555BD22}">
      <dgm:prSet/>
      <dgm:spPr/>
      <dgm:t>
        <a:bodyPr/>
        <a:lstStyle/>
        <a:p>
          <a:endParaRPr lang="zh-TW" altLang="en-US"/>
        </a:p>
      </dgm:t>
    </dgm:pt>
    <dgm:pt modelId="{A7A664F1-056C-4555-AD69-A3070F4D960C}">
      <dgm:prSet phldrT="[文字]"/>
      <dgm:spPr/>
      <dgm:t>
        <a:bodyPr/>
        <a:lstStyle/>
        <a:p>
          <a:r>
            <a:rPr lang="en-US" altLang="zh-TW" dirty="0" smtClean="0"/>
            <a:t>199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81260B34-E081-4058-9129-E152E17F1081}" type="parTrans" cxnId="{278B8DF6-D154-4157-BCFA-670407ABDAC3}">
      <dgm:prSet/>
      <dgm:spPr/>
      <dgm:t>
        <a:bodyPr/>
        <a:lstStyle/>
        <a:p>
          <a:endParaRPr lang="zh-TW" altLang="en-US"/>
        </a:p>
      </dgm:t>
    </dgm:pt>
    <dgm:pt modelId="{2C5F59D6-0E81-4E77-BB48-25860BB73E78}" type="sibTrans" cxnId="{278B8DF6-D154-4157-BCFA-670407ABDAC3}">
      <dgm:prSet/>
      <dgm:spPr/>
      <dgm:t>
        <a:bodyPr/>
        <a:lstStyle/>
        <a:p>
          <a:endParaRPr lang="zh-TW" altLang="en-US"/>
        </a:p>
      </dgm:t>
    </dgm:pt>
    <dgm:pt modelId="{62ADAB32-FA41-4F15-92A0-E4B1F90A922A}">
      <dgm:prSet phldrT="[文字]"/>
      <dgm:spPr/>
      <dgm:t>
        <a:bodyPr/>
        <a:lstStyle/>
        <a:p>
          <a:r>
            <a:rPr lang="en-US" altLang="zh-TW" dirty="0" smtClean="0"/>
            <a:t>20</a:t>
          </a:r>
          <a:r>
            <a:rPr lang="zh-TW" altLang="en-US" dirty="0" smtClean="0"/>
            <a:t>人</a:t>
          </a:r>
          <a:endParaRPr lang="zh-TW" altLang="en-US" dirty="0"/>
        </a:p>
      </dgm:t>
    </dgm:pt>
    <dgm:pt modelId="{36E3CEBD-BE5B-4E04-B4C5-00785981B37F}" type="parTrans" cxnId="{5F553E73-8937-446D-9D7F-44D55385BC16}">
      <dgm:prSet/>
      <dgm:spPr/>
      <dgm:t>
        <a:bodyPr/>
        <a:lstStyle/>
        <a:p>
          <a:endParaRPr lang="zh-TW" altLang="en-US"/>
        </a:p>
      </dgm:t>
    </dgm:pt>
    <dgm:pt modelId="{71D57367-B99F-497A-B406-DCF3029102F3}" type="sibTrans" cxnId="{5F553E73-8937-446D-9D7F-44D55385BC16}">
      <dgm:prSet/>
      <dgm:spPr/>
      <dgm:t>
        <a:bodyPr/>
        <a:lstStyle/>
        <a:p>
          <a:endParaRPr lang="zh-TW" altLang="en-US"/>
        </a:p>
      </dgm:t>
    </dgm:pt>
    <dgm:pt modelId="{0C3BDFFE-4219-4A70-AAB6-9FF276A67B06}" type="pres">
      <dgm:prSet presAssocID="{325A3812-D754-41B9-9102-4317DD2AE15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84604BC-AAC0-4A48-8124-58AF1580B30D}" type="pres">
      <dgm:prSet presAssocID="{325A3812-D754-41B9-9102-4317DD2AE157}" presName="children" presStyleCnt="0"/>
      <dgm:spPr/>
    </dgm:pt>
    <dgm:pt modelId="{D8379599-8FAA-4AB8-A1C8-79326887CE9E}" type="pres">
      <dgm:prSet presAssocID="{325A3812-D754-41B9-9102-4317DD2AE157}" presName="child1group" presStyleCnt="0"/>
      <dgm:spPr/>
    </dgm:pt>
    <dgm:pt modelId="{FD5CDE95-9659-4E22-B97D-C610C90E5589}" type="pres">
      <dgm:prSet presAssocID="{325A3812-D754-41B9-9102-4317DD2AE157}" presName="child1" presStyleLbl="bgAcc1" presStyleIdx="0" presStyleCnt="4"/>
      <dgm:spPr/>
      <dgm:t>
        <a:bodyPr/>
        <a:lstStyle/>
        <a:p>
          <a:endParaRPr lang="zh-TW" altLang="en-US"/>
        </a:p>
      </dgm:t>
    </dgm:pt>
    <dgm:pt modelId="{9EF5A121-7AF6-4D3E-8BC9-D5B0F4BB7729}" type="pres">
      <dgm:prSet presAssocID="{325A3812-D754-41B9-9102-4317DD2AE15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D1DA39-7CC3-49CC-803B-071E2D2B56D0}" type="pres">
      <dgm:prSet presAssocID="{325A3812-D754-41B9-9102-4317DD2AE157}" presName="child2group" presStyleCnt="0"/>
      <dgm:spPr/>
    </dgm:pt>
    <dgm:pt modelId="{A3C4A799-BA1E-45EE-B64E-84416B2048C5}" type="pres">
      <dgm:prSet presAssocID="{325A3812-D754-41B9-9102-4317DD2AE157}" presName="child2" presStyleLbl="bgAcc1" presStyleIdx="1" presStyleCnt="4"/>
      <dgm:spPr/>
      <dgm:t>
        <a:bodyPr/>
        <a:lstStyle/>
        <a:p>
          <a:endParaRPr lang="zh-TW" altLang="en-US"/>
        </a:p>
      </dgm:t>
    </dgm:pt>
    <dgm:pt modelId="{7B499501-AB66-40B4-90E2-98F6AE2F5233}" type="pres">
      <dgm:prSet presAssocID="{325A3812-D754-41B9-9102-4317DD2AE15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46A7EF-C590-42F1-A97C-D99F68C36DE6}" type="pres">
      <dgm:prSet presAssocID="{325A3812-D754-41B9-9102-4317DD2AE157}" presName="child3group" presStyleCnt="0"/>
      <dgm:spPr/>
    </dgm:pt>
    <dgm:pt modelId="{B6ADCC01-DA59-4DE7-8488-84CB12AD1373}" type="pres">
      <dgm:prSet presAssocID="{325A3812-D754-41B9-9102-4317DD2AE157}" presName="child3" presStyleLbl="bgAcc1" presStyleIdx="2" presStyleCnt="4" custLinFactNeighborX="-2593" custLinFactNeighborY="1290"/>
      <dgm:spPr/>
      <dgm:t>
        <a:bodyPr/>
        <a:lstStyle/>
        <a:p>
          <a:endParaRPr lang="zh-TW" altLang="en-US"/>
        </a:p>
      </dgm:t>
    </dgm:pt>
    <dgm:pt modelId="{23526BA9-F031-4FF8-A3A7-B32DA2A13FFE}" type="pres">
      <dgm:prSet presAssocID="{325A3812-D754-41B9-9102-4317DD2AE15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7F3054-130E-4400-B71B-CE4C57C3136E}" type="pres">
      <dgm:prSet presAssocID="{325A3812-D754-41B9-9102-4317DD2AE157}" presName="child4group" presStyleCnt="0"/>
      <dgm:spPr/>
    </dgm:pt>
    <dgm:pt modelId="{C7FF4BB0-3DAB-4B3A-82B5-93032C389C5B}" type="pres">
      <dgm:prSet presAssocID="{325A3812-D754-41B9-9102-4317DD2AE157}" presName="child4" presStyleLbl="bgAcc1" presStyleIdx="3" presStyleCnt="4"/>
      <dgm:spPr/>
      <dgm:t>
        <a:bodyPr/>
        <a:lstStyle/>
        <a:p>
          <a:endParaRPr lang="zh-TW" altLang="en-US"/>
        </a:p>
      </dgm:t>
    </dgm:pt>
    <dgm:pt modelId="{E670DFE5-4B2F-49B9-A7B7-1FCD1E60396C}" type="pres">
      <dgm:prSet presAssocID="{325A3812-D754-41B9-9102-4317DD2AE15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4E7DAE-3280-4644-9147-5B62081B725E}" type="pres">
      <dgm:prSet presAssocID="{325A3812-D754-41B9-9102-4317DD2AE157}" presName="childPlaceholder" presStyleCnt="0"/>
      <dgm:spPr/>
    </dgm:pt>
    <dgm:pt modelId="{BC797A2E-024F-4792-A299-4346F3F4E7A0}" type="pres">
      <dgm:prSet presAssocID="{325A3812-D754-41B9-9102-4317DD2AE157}" presName="circle" presStyleCnt="0"/>
      <dgm:spPr/>
    </dgm:pt>
    <dgm:pt modelId="{A98EE9C3-5935-4F27-B466-9564EACE9399}" type="pres">
      <dgm:prSet presAssocID="{325A3812-D754-41B9-9102-4317DD2AE15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A95701-6E6C-4463-8AFA-E6D353E08302}" type="pres">
      <dgm:prSet presAssocID="{325A3812-D754-41B9-9102-4317DD2AE15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EAB0B4-9BD7-47CA-986D-390E1334C558}" type="pres">
      <dgm:prSet presAssocID="{325A3812-D754-41B9-9102-4317DD2AE15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40AB65-B17C-478E-9B81-1D278F78EC4F}" type="pres">
      <dgm:prSet presAssocID="{325A3812-D754-41B9-9102-4317DD2AE15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4E67B1-CE03-417A-B83C-D00DCC9F70CD}" type="pres">
      <dgm:prSet presAssocID="{325A3812-D754-41B9-9102-4317DD2AE157}" presName="quadrantPlaceholder" presStyleCnt="0"/>
      <dgm:spPr/>
    </dgm:pt>
    <dgm:pt modelId="{EDD26090-ADA5-4299-BD58-A3C7BFEFE442}" type="pres">
      <dgm:prSet presAssocID="{325A3812-D754-41B9-9102-4317DD2AE157}" presName="center1" presStyleLbl="fgShp" presStyleIdx="0" presStyleCnt="2"/>
      <dgm:spPr/>
    </dgm:pt>
    <dgm:pt modelId="{DB0AC807-67E6-4C1F-BF6C-255DC482BBD8}" type="pres">
      <dgm:prSet presAssocID="{325A3812-D754-41B9-9102-4317DD2AE157}" presName="center2" presStyleLbl="fgShp" presStyleIdx="1" presStyleCnt="2"/>
      <dgm:spPr/>
    </dgm:pt>
  </dgm:ptLst>
  <dgm:cxnLst>
    <dgm:cxn modelId="{B3CCE6CB-36BF-4F43-960D-73167FF9B923}" type="presOf" srcId="{8759BF5A-35AB-409C-98DE-2F30B4841EE5}" destId="{23526BA9-F031-4FF8-A3A7-B32DA2A13FFE}" srcOrd="1" destOrd="0" presId="urn:microsoft.com/office/officeart/2005/8/layout/cycle4"/>
    <dgm:cxn modelId="{12A0FDA5-0DAD-4DB2-8907-80CFCB9BADE8}" type="presOf" srcId="{62ADAB32-FA41-4F15-92A0-E4B1F90A922A}" destId="{E670DFE5-4B2F-49B9-A7B7-1FCD1E60396C}" srcOrd="1" destOrd="1" presId="urn:microsoft.com/office/officeart/2005/8/layout/cycle4"/>
    <dgm:cxn modelId="{FD95D0DA-D899-4ED6-A9E3-DB9B6DEA2B0A}" type="presOf" srcId="{A7A664F1-056C-4555-AD69-A3070F4D960C}" destId="{FD5CDE95-9659-4E22-B97D-C610C90E5589}" srcOrd="0" destOrd="1" presId="urn:microsoft.com/office/officeart/2005/8/layout/cycle4"/>
    <dgm:cxn modelId="{2162BFA1-8514-446B-A206-CEA27A052229}" type="presOf" srcId="{8759BF5A-35AB-409C-98DE-2F30B4841EE5}" destId="{B6ADCC01-DA59-4DE7-8488-84CB12AD1373}" srcOrd="0" destOrd="0" presId="urn:microsoft.com/office/officeart/2005/8/layout/cycle4"/>
    <dgm:cxn modelId="{A63168F3-B275-4C94-A628-2F9B2919A3EB}" type="presOf" srcId="{5B3CE751-882E-4269-BE60-160CFEF9B8A7}" destId="{A98EE9C3-5935-4F27-B466-9564EACE9399}" srcOrd="0" destOrd="0" presId="urn:microsoft.com/office/officeart/2005/8/layout/cycle4"/>
    <dgm:cxn modelId="{41A56969-EB52-45F1-8BDA-AE3E16B72B36}" type="presOf" srcId="{877A8776-2D66-4BD3-8D8D-0D3F1DC19335}" destId="{23526BA9-F031-4FF8-A3A7-B32DA2A13FFE}" srcOrd="1" destOrd="1" presId="urn:microsoft.com/office/officeart/2005/8/layout/cycle4"/>
    <dgm:cxn modelId="{91F43D69-FD0D-433F-8238-3617C1CC9270}" type="presOf" srcId="{877A8776-2D66-4BD3-8D8D-0D3F1DC19335}" destId="{B6ADCC01-DA59-4DE7-8488-84CB12AD1373}" srcOrd="0" destOrd="1" presId="urn:microsoft.com/office/officeart/2005/8/layout/cycle4"/>
    <dgm:cxn modelId="{F6785A75-54D5-4320-B9B1-89749AFA5DF1}" type="presOf" srcId="{5356FC01-D9BC-4E2D-BF27-D2DD35FDA3AC}" destId="{C7FF4BB0-3DAB-4B3A-82B5-93032C389C5B}" srcOrd="0" destOrd="0" presId="urn:microsoft.com/office/officeart/2005/8/layout/cycle4"/>
    <dgm:cxn modelId="{70DDB4EE-6377-44D0-B360-21878396DD6C}" type="presOf" srcId="{62ADAB32-FA41-4F15-92A0-E4B1F90A922A}" destId="{C7FF4BB0-3DAB-4B3A-82B5-93032C389C5B}" srcOrd="0" destOrd="1" presId="urn:microsoft.com/office/officeart/2005/8/layout/cycle4"/>
    <dgm:cxn modelId="{A1E9ACBF-CF56-4B97-97E5-89F70127C732}" type="presOf" srcId="{8F430E71-5E12-414D-84CD-7146A2D023F7}" destId="{9EF5A121-7AF6-4D3E-8BC9-D5B0F4BB7729}" srcOrd="1" destOrd="0" presId="urn:microsoft.com/office/officeart/2005/8/layout/cycle4"/>
    <dgm:cxn modelId="{D315D23F-1D67-4D14-908C-49D8D132F6EE}" srcId="{92160083-7639-45E1-A238-58721A9A0FC1}" destId="{9D68BBD9-9668-4755-972A-337550599987}" srcOrd="0" destOrd="0" parTransId="{535ABA4B-F6EE-443B-80BF-B04AB20371D2}" sibTransId="{8B6739F1-C7CA-41C4-80C5-0527658217B8}"/>
    <dgm:cxn modelId="{15190B21-520A-4054-A755-1C0A10D197AC}" type="presOf" srcId="{9D68BBD9-9668-4755-972A-337550599987}" destId="{A3C4A799-BA1E-45EE-B64E-84416B2048C5}" srcOrd="0" destOrd="0" presId="urn:microsoft.com/office/officeart/2005/8/layout/cycle4"/>
    <dgm:cxn modelId="{51ACFF21-F2D0-4AD0-B691-1C8372E69127}" type="presOf" srcId="{9D68BBD9-9668-4755-972A-337550599987}" destId="{7B499501-AB66-40B4-90E2-98F6AE2F5233}" srcOrd="1" destOrd="0" presId="urn:microsoft.com/office/officeart/2005/8/layout/cycle4"/>
    <dgm:cxn modelId="{5F553E73-8937-446D-9D7F-44D55385BC16}" srcId="{9B4A9792-8E48-42E0-BB45-344F6BBE549E}" destId="{62ADAB32-FA41-4F15-92A0-E4B1F90A922A}" srcOrd="1" destOrd="0" parTransId="{36E3CEBD-BE5B-4E04-B4C5-00785981B37F}" sibTransId="{71D57367-B99F-497A-B406-DCF3029102F3}"/>
    <dgm:cxn modelId="{FAB41D00-123B-42C9-8C42-F16F6555BD22}" srcId="{92160083-7639-45E1-A238-58721A9A0FC1}" destId="{99D31317-B34D-4423-9F25-872853030E6A}" srcOrd="1" destOrd="0" parTransId="{B46A11E9-75EA-4427-956D-C5115151FCE7}" sibTransId="{4A4B9EC3-010A-4EF9-9FC2-0112E56E67B0}"/>
    <dgm:cxn modelId="{519BA88A-BF45-4242-AB26-38F174CEBFCD}" type="presOf" srcId="{325A3812-D754-41B9-9102-4317DD2AE157}" destId="{0C3BDFFE-4219-4A70-AAB6-9FF276A67B06}" srcOrd="0" destOrd="0" presId="urn:microsoft.com/office/officeart/2005/8/layout/cycle4"/>
    <dgm:cxn modelId="{F2433AC6-895D-46FA-AF07-46CC06B294CE}" type="presOf" srcId="{9B4A9792-8E48-42E0-BB45-344F6BBE549E}" destId="{9740AB65-B17C-478E-9B81-1D278F78EC4F}" srcOrd="0" destOrd="0" presId="urn:microsoft.com/office/officeart/2005/8/layout/cycle4"/>
    <dgm:cxn modelId="{6600658A-61D2-4CAB-BAD5-92B614CD7C70}" srcId="{325A3812-D754-41B9-9102-4317DD2AE157}" destId="{9B4A9792-8E48-42E0-BB45-344F6BBE549E}" srcOrd="3" destOrd="0" parTransId="{BD59D550-F9CE-4C78-A77A-DB38AD31C1F4}" sibTransId="{A4584757-D592-4DCA-9ED3-877EE78D78E6}"/>
    <dgm:cxn modelId="{83E3CC5B-9366-45F4-A18A-34906CDA42F7}" srcId="{325A3812-D754-41B9-9102-4317DD2AE157}" destId="{5B3CE751-882E-4269-BE60-160CFEF9B8A7}" srcOrd="0" destOrd="0" parTransId="{CF99D456-882C-47C5-985B-F6456FF0E6FE}" sibTransId="{7E761DB5-3D82-48B7-AEBC-7C8E04833119}"/>
    <dgm:cxn modelId="{DEC47471-0D03-44F6-BDCC-0DB912C86066}" srcId="{9B4A9792-8E48-42E0-BB45-344F6BBE549E}" destId="{5356FC01-D9BC-4E2D-BF27-D2DD35FDA3AC}" srcOrd="0" destOrd="0" parTransId="{963A1A46-EF38-4EFA-ABB9-BBFA16A8FD15}" sibTransId="{62778500-EC26-42D1-8E82-C5D00458FCFD}"/>
    <dgm:cxn modelId="{1BC60E2A-D7A8-415E-A13C-43C32356C0DB}" srcId="{D82E1791-8BDF-43A7-B0E5-E984AD29C8BB}" destId="{877A8776-2D66-4BD3-8D8D-0D3F1DC19335}" srcOrd="1" destOrd="0" parTransId="{446DE4A8-8A46-4762-910F-C7769B0DFEF5}" sibTransId="{AB36AAAA-F392-49EC-A51F-9BF01DFF4818}"/>
    <dgm:cxn modelId="{46FD07F2-F387-44ED-A3E6-80B4820272F6}" type="presOf" srcId="{99D31317-B34D-4423-9F25-872853030E6A}" destId="{A3C4A799-BA1E-45EE-B64E-84416B2048C5}" srcOrd="0" destOrd="1" presId="urn:microsoft.com/office/officeart/2005/8/layout/cycle4"/>
    <dgm:cxn modelId="{E2510E02-254C-4D01-96B1-5B96F11CC8A1}" srcId="{325A3812-D754-41B9-9102-4317DD2AE157}" destId="{D82E1791-8BDF-43A7-B0E5-E984AD29C8BB}" srcOrd="2" destOrd="0" parTransId="{B93D3F67-D185-4305-A4E5-D724EE00AC9E}" sibTransId="{A56A5E27-BF28-43A5-BCBF-FE97521F0294}"/>
    <dgm:cxn modelId="{278B8DF6-D154-4157-BCFA-670407ABDAC3}" srcId="{5B3CE751-882E-4269-BE60-160CFEF9B8A7}" destId="{A7A664F1-056C-4555-AD69-A3070F4D960C}" srcOrd="1" destOrd="0" parTransId="{81260B34-E081-4058-9129-E152E17F1081}" sibTransId="{2C5F59D6-0E81-4E77-BB48-25860BB73E78}"/>
    <dgm:cxn modelId="{7A78193C-C23E-430D-95B4-1D640F7D3C00}" srcId="{D82E1791-8BDF-43A7-B0E5-E984AD29C8BB}" destId="{8759BF5A-35AB-409C-98DE-2F30B4841EE5}" srcOrd="0" destOrd="0" parTransId="{3CB95714-6881-4881-B9B8-86A23DEAD3F5}" sibTransId="{F0BE02A2-D27A-4B08-A1CF-7CCDA8357553}"/>
    <dgm:cxn modelId="{B5CAA48E-55DA-40B0-AA9B-454B9D3FB67E}" srcId="{5B3CE751-882E-4269-BE60-160CFEF9B8A7}" destId="{8F430E71-5E12-414D-84CD-7146A2D023F7}" srcOrd="0" destOrd="0" parTransId="{CD33F37B-3F87-498B-A160-2A741984CB9F}" sibTransId="{DE7CCD2D-5BD3-406B-8B5D-1E21FECA0F54}"/>
    <dgm:cxn modelId="{2C096DAD-7AD1-462E-962D-038937014442}" srcId="{325A3812-D754-41B9-9102-4317DD2AE157}" destId="{92160083-7639-45E1-A238-58721A9A0FC1}" srcOrd="1" destOrd="0" parTransId="{42EEAD65-9E3F-4181-B32B-7D717730CED1}" sibTransId="{666A7BB5-C025-45E4-B3F5-1FAC66CDFA64}"/>
    <dgm:cxn modelId="{835B73A7-BF27-4669-A808-C96BEF9259DE}" type="presOf" srcId="{8F430E71-5E12-414D-84CD-7146A2D023F7}" destId="{FD5CDE95-9659-4E22-B97D-C610C90E5589}" srcOrd="0" destOrd="0" presId="urn:microsoft.com/office/officeart/2005/8/layout/cycle4"/>
    <dgm:cxn modelId="{45A68237-91A2-4894-B5C8-C8ABA3D7E252}" type="presOf" srcId="{D82E1791-8BDF-43A7-B0E5-E984AD29C8BB}" destId="{F2EAB0B4-9BD7-47CA-986D-390E1334C558}" srcOrd="0" destOrd="0" presId="urn:microsoft.com/office/officeart/2005/8/layout/cycle4"/>
    <dgm:cxn modelId="{A7D182D0-3023-4C6F-84CC-C77559A9F2A7}" type="presOf" srcId="{99D31317-B34D-4423-9F25-872853030E6A}" destId="{7B499501-AB66-40B4-90E2-98F6AE2F5233}" srcOrd="1" destOrd="1" presId="urn:microsoft.com/office/officeart/2005/8/layout/cycle4"/>
    <dgm:cxn modelId="{C52C455F-7EAE-4C72-9BA3-0B2C8410374A}" type="presOf" srcId="{92160083-7639-45E1-A238-58721A9A0FC1}" destId="{7AA95701-6E6C-4463-8AFA-E6D353E08302}" srcOrd="0" destOrd="0" presId="urn:microsoft.com/office/officeart/2005/8/layout/cycle4"/>
    <dgm:cxn modelId="{CB1EAD4B-7B77-42ED-82FC-291BC83F8342}" type="presOf" srcId="{5356FC01-D9BC-4E2D-BF27-D2DD35FDA3AC}" destId="{E670DFE5-4B2F-49B9-A7B7-1FCD1E60396C}" srcOrd="1" destOrd="0" presId="urn:microsoft.com/office/officeart/2005/8/layout/cycle4"/>
    <dgm:cxn modelId="{8C1C5A42-0E00-4428-8639-E8D41FCB95CB}" type="presOf" srcId="{A7A664F1-056C-4555-AD69-A3070F4D960C}" destId="{9EF5A121-7AF6-4D3E-8BC9-D5B0F4BB7729}" srcOrd="1" destOrd="1" presId="urn:microsoft.com/office/officeart/2005/8/layout/cycle4"/>
    <dgm:cxn modelId="{38803F5F-6489-477A-AC15-6BC88C06DF84}" type="presParOf" srcId="{0C3BDFFE-4219-4A70-AAB6-9FF276A67B06}" destId="{984604BC-AAC0-4A48-8124-58AF1580B30D}" srcOrd="0" destOrd="0" presId="urn:microsoft.com/office/officeart/2005/8/layout/cycle4"/>
    <dgm:cxn modelId="{E0573ACB-BA0C-4F74-A277-41C525541882}" type="presParOf" srcId="{984604BC-AAC0-4A48-8124-58AF1580B30D}" destId="{D8379599-8FAA-4AB8-A1C8-79326887CE9E}" srcOrd="0" destOrd="0" presId="urn:microsoft.com/office/officeart/2005/8/layout/cycle4"/>
    <dgm:cxn modelId="{88669E88-16F8-4733-97B0-36476F954E80}" type="presParOf" srcId="{D8379599-8FAA-4AB8-A1C8-79326887CE9E}" destId="{FD5CDE95-9659-4E22-B97D-C610C90E5589}" srcOrd="0" destOrd="0" presId="urn:microsoft.com/office/officeart/2005/8/layout/cycle4"/>
    <dgm:cxn modelId="{2984255B-6167-490D-9BD0-4304FC1FD49B}" type="presParOf" srcId="{D8379599-8FAA-4AB8-A1C8-79326887CE9E}" destId="{9EF5A121-7AF6-4D3E-8BC9-D5B0F4BB7729}" srcOrd="1" destOrd="0" presId="urn:microsoft.com/office/officeart/2005/8/layout/cycle4"/>
    <dgm:cxn modelId="{9D123BB5-1F3C-4944-AA30-0F164AD04DDF}" type="presParOf" srcId="{984604BC-AAC0-4A48-8124-58AF1580B30D}" destId="{77D1DA39-7CC3-49CC-803B-071E2D2B56D0}" srcOrd="1" destOrd="0" presId="urn:microsoft.com/office/officeart/2005/8/layout/cycle4"/>
    <dgm:cxn modelId="{F9ACD766-724F-4707-B8EC-808685A5D8BD}" type="presParOf" srcId="{77D1DA39-7CC3-49CC-803B-071E2D2B56D0}" destId="{A3C4A799-BA1E-45EE-B64E-84416B2048C5}" srcOrd="0" destOrd="0" presId="urn:microsoft.com/office/officeart/2005/8/layout/cycle4"/>
    <dgm:cxn modelId="{D3F7898B-C850-4D35-8B24-EC7C94366CC3}" type="presParOf" srcId="{77D1DA39-7CC3-49CC-803B-071E2D2B56D0}" destId="{7B499501-AB66-40B4-90E2-98F6AE2F5233}" srcOrd="1" destOrd="0" presId="urn:microsoft.com/office/officeart/2005/8/layout/cycle4"/>
    <dgm:cxn modelId="{2752E922-76DD-42ED-99B2-F297C7FE3569}" type="presParOf" srcId="{984604BC-AAC0-4A48-8124-58AF1580B30D}" destId="{BB46A7EF-C590-42F1-A97C-D99F68C36DE6}" srcOrd="2" destOrd="0" presId="urn:microsoft.com/office/officeart/2005/8/layout/cycle4"/>
    <dgm:cxn modelId="{2474E495-BF66-4E57-9CA8-A9F004FBD661}" type="presParOf" srcId="{BB46A7EF-C590-42F1-A97C-D99F68C36DE6}" destId="{B6ADCC01-DA59-4DE7-8488-84CB12AD1373}" srcOrd="0" destOrd="0" presId="urn:microsoft.com/office/officeart/2005/8/layout/cycle4"/>
    <dgm:cxn modelId="{4959DE90-328F-43BA-9BE6-CC20B9219951}" type="presParOf" srcId="{BB46A7EF-C590-42F1-A97C-D99F68C36DE6}" destId="{23526BA9-F031-4FF8-A3A7-B32DA2A13FFE}" srcOrd="1" destOrd="0" presId="urn:microsoft.com/office/officeart/2005/8/layout/cycle4"/>
    <dgm:cxn modelId="{CD363D0D-F712-496C-A626-FC768447F25F}" type="presParOf" srcId="{984604BC-AAC0-4A48-8124-58AF1580B30D}" destId="{FE7F3054-130E-4400-B71B-CE4C57C3136E}" srcOrd="3" destOrd="0" presId="urn:microsoft.com/office/officeart/2005/8/layout/cycle4"/>
    <dgm:cxn modelId="{D511C82B-CE10-45C5-9D6A-BA1663EDDB74}" type="presParOf" srcId="{FE7F3054-130E-4400-B71B-CE4C57C3136E}" destId="{C7FF4BB0-3DAB-4B3A-82B5-93032C389C5B}" srcOrd="0" destOrd="0" presId="urn:microsoft.com/office/officeart/2005/8/layout/cycle4"/>
    <dgm:cxn modelId="{9D4B76F0-C610-4F36-90CE-AB472899A3DA}" type="presParOf" srcId="{FE7F3054-130E-4400-B71B-CE4C57C3136E}" destId="{E670DFE5-4B2F-49B9-A7B7-1FCD1E60396C}" srcOrd="1" destOrd="0" presId="urn:microsoft.com/office/officeart/2005/8/layout/cycle4"/>
    <dgm:cxn modelId="{336E058E-026D-4B36-8254-6144EA4E375D}" type="presParOf" srcId="{984604BC-AAC0-4A48-8124-58AF1580B30D}" destId="{2E4E7DAE-3280-4644-9147-5B62081B725E}" srcOrd="4" destOrd="0" presId="urn:microsoft.com/office/officeart/2005/8/layout/cycle4"/>
    <dgm:cxn modelId="{8BF1F176-267E-485E-A103-41AB98C2EC50}" type="presParOf" srcId="{0C3BDFFE-4219-4A70-AAB6-9FF276A67B06}" destId="{BC797A2E-024F-4792-A299-4346F3F4E7A0}" srcOrd="1" destOrd="0" presId="urn:microsoft.com/office/officeart/2005/8/layout/cycle4"/>
    <dgm:cxn modelId="{098D42AC-F952-4A9F-A5F7-B320D4E01657}" type="presParOf" srcId="{BC797A2E-024F-4792-A299-4346F3F4E7A0}" destId="{A98EE9C3-5935-4F27-B466-9564EACE9399}" srcOrd="0" destOrd="0" presId="urn:microsoft.com/office/officeart/2005/8/layout/cycle4"/>
    <dgm:cxn modelId="{E41E7EA6-6E20-49C4-8E9C-0630B319FC9E}" type="presParOf" srcId="{BC797A2E-024F-4792-A299-4346F3F4E7A0}" destId="{7AA95701-6E6C-4463-8AFA-E6D353E08302}" srcOrd="1" destOrd="0" presId="urn:microsoft.com/office/officeart/2005/8/layout/cycle4"/>
    <dgm:cxn modelId="{A7277E23-E082-4992-9A9B-1A3A15B8AB4B}" type="presParOf" srcId="{BC797A2E-024F-4792-A299-4346F3F4E7A0}" destId="{F2EAB0B4-9BD7-47CA-986D-390E1334C558}" srcOrd="2" destOrd="0" presId="urn:microsoft.com/office/officeart/2005/8/layout/cycle4"/>
    <dgm:cxn modelId="{4AB0AB87-2A25-4CBE-A286-5160D4E49EBF}" type="presParOf" srcId="{BC797A2E-024F-4792-A299-4346F3F4E7A0}" destId="{9740AB65-B17C-478E-9B81-1D278F78EC4F}" srcOrd="3" destOrd="0" presId="urn:microsoft.com/office/officeart/2005/8/layout/cycle4"/>
    <dgm:cxn modelId="{4ABD2670-24CE-4652-8DCC-A1417CBEBD19}" type="presParOf" srcId="{BC797A2E-024F-4792-A299-4346F3F4E7A0}" destId="{174E67B1-CE03-417A-B83C-D00DCC9F70CD}" srcOrd="4" destOrd="0" presId="urn:microsoft.com/office/officeart/2005/8/layout/cycle4"/>
    <dgm:cxn modelId="{97C469F0-7295-4657-BC8F-2CD0CD51F17E}" type="presParOf" srcId="{0C3BDFFE-4219-4A70-AAB6-9FF276A67B06}" destId="{EDD26090-ADA5-4299-BD58-A3C7BFEFE442}" srcOrd="2" destOrd="0" presId="urn:microsoft.com/office/officeart/2005/8/layout/cycle4"/>
    <dgm:cxn modelId="{5D364251-CF95-4F5E-9B75-D51297CC1A6B}" type="presParOf" srcId="{0C3BDFFE-4219-4A70-AAB6-9FF276A67B06}" destId="{DB0AC807-67E6-4C1F-BF6C-255DC482BBD8}" srcOrd="3" destOrd="0" presId="urn:microsoft.com/office/officeart/2005/8/layout/cycle4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7EDB5B-0CF7-4CC7-ACB8-6268A71B24CF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C91C4FEF-19C5-4E02-9555-798F704F3534}">
      <dgm:prSet phldrT="[文字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各種研習：</a:t>
          </a:r>
          <a:r>
            <a:rPr lang="en-US" altLang="zh-TW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36</a:t>
          </a:r>
          <a:r>
            <a:rPr lang="zh-TW" alt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小時關鍵能力、領召、種子教師、</a:t>
          </a:r>
          <a:r>
            <a:rPr lang="en-US" altLang="zh-TW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518</a:t>
          </a:r>
          <a:r>
            <a:rPr lang="zh-TW" altLang="en-US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研習</a:t>
          </a:r>
          <a:endParaRPr lang="zh-TW" altLang="en-US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gm:t>
    </dgm:pt>
    <dgm:pt modelId="{679C8505-34EC-4960-B219-06D4221A5000}" type="parTrans" cxnId="{6C9226FC-512B-42A4-90C3-76B849450B99}">
      <dgm:prSet/>
      <dgm:spPr/>
      <dgm:t>
        <a:bodyPr/>
        <a:lstStyle/>
        <a:p>
          <a:endParaRPr lang="zh-TW" altLang="en-US"/>
        </a:p>
      </dgm:t>
    </dgm:pt>
    <dgm:pt modelId="{BCA987B2-500E-4465-B84E-EFA15B87BF62}" type="sibTrans" cxnId="{6C9226FC-512B-42A4-90C3-76B849450B99}">
      <dgm:prSet/>
      <dgm:spPr/>
      <dgm:t>
        <a:bodyPr/>
        <a:lstStyle/>
        <a:p>
          <a:endParaRPr lang="zh-TW" altLang="en-US"/>
        </a:p>
      </dgm:t>
    </dgm:pt>
    <dgm:pt modelId="{8B72B953-88CB-4CD0-A514-083A3A078798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教育部精進績優團隊</a:t>
          </a:r>
          <a:endParaRPr lang="zh-TW" altLang="en-US" sz="2400" b="1" dirty="0">
            <a:latin typeface="標楷體" pitchFamily="65" charset="-120"/>
            <a:ea typeface="標楷體" pitchFamily="65" charset="-120"/>
          </a:endParaRPr>
        </a:p>
      </dgm:t>
    </dgm:pt>
    <dgm:pt modelId="{2BB973BC-FB44-475F-AB3E-92CE7BB774D0}" type="parTrans" cxnId="{6D959118-238C-4303-9F3C-8A15D16DC373}">
      <dgm:prSet/>
      <dgm:spPr/>
      <dgm:t>
        <a:bodyPr/>
        <a:lstStyle/>
        <a:p>
          <a:endParaRPr lang="zh-TW" altLang="en-US"/>
        </a:p>
      </dgm:t>
    </dgm:pt>
    <dgm:pt modelId="{5B1B314F-291B-43B9-B05B-0822C94796E8}" type="sibTrans" cxnId="{6D959118-238C-4303-9F3C-8A15D16DC373}">
      <dgm:prSet/>
      <dgm:spPr/>
      <dgm:t>
        <a:bodyPr/>
        <a:lstStyle/>
        <a:p>
          <a:endParaRPr lang="zh-TW" altLang="en-US"/>
        </a:p>
      </dgm:t>
    </dgm:pt>
    <dgm:pt modelId="{74B4A40D-5C7A-4F72-8603-9A05F037586A}">
      <dgm:prSet phldrT="[文字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有效教學成果發表－</a:t>
          </a:r>
          <a:r>
            <a:rPr lang="en-US" altLang="zh-TW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場</a:t>
          </a:r>
        </a:p>
      </dgm:t>
    </dgm:pt>
    <dgm:pt modelId="{B7CC33C8-3459-444E-8E3E-69C719C6FE6F}" type="parTrans" cxnId="{969F4686-EC4E-4CE6-8D4A-B8691C5DD814}">
      <dgm:prSet/>
      <dgm:spPr/>
      <dgm:t>
        <a:bodyPr/>
        <a:lstStyle/>
        <a:p>
          <a:endParaRPr lang="zh-TW" altLang="en-US"/>
        </a:p>
      </dgm:t>
    </dgm:pt>
    <dgm:pt modelId="{BC2401C5-1082-4BC0-A390-FC2963C4B628}" type="sibTrans" cxnId="{969F4686-EC4E-4CE6-8D4A-B8691C5DD814}">
      <dgm:prSet/>
      <dgm:spPr/>
      <dgm:t>
        <a:bodyPr/>
        <a:lstStyle/>
        <a:p>
          <a:endParaRPr lang="zh-TW" altLang="en-US"/>
        </a:p>
      </dgm:t>
    </dgm:pt>
    <dgm:pt modelId="{B042983F-0529-492F-97E8-B071B5E430D4}">
      <dgm:prSet phldrT="[文字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出版「教師秘笈</a:t>
          </a:r>
          <a:r>
            <a:rPr lang="en-US" altLang="zh-TW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11</a:t>
          </a:r>
          <a:r>
            <a:rPr lang="zh-TW" altLang="en-US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」</a:t>
          </a:r>
        </a:p>
      </dgm:t>
    </dgm:pt>
    <dgm:pt modelId="{B2EC8639-59E0-4B51-9756-28F5EE7701A0}" type="parTrans" cxnId="{190EBB8C-7C09-473C-8F29-7C7F304390C2}">
      <dgm:prSet/>
      <dgm:spPr/>
      <dgm:t>
        <a:bodyPr/>
        <a:lstStyle/>
        <a:p>
          <a:endParaRPr lang="zh-TW" altLang="en-US"/>
        </a:p>
      </dgm:t>
    </dgm:pt>
    <dgm:pt modelId="{30D6AB38-3935-4703-A30C-8B25B9F9150F}" type="sibTrans" cxnId="{190EBB8C-7C09-473C-8F29-7C7F304390C2}">
      <dgm:prSet/>
      <dgm:spPr/>
      <dgm:t>
        <a:bodyPr/>
        <a:lstStyle/>
        <a:p>
          <a:endParaRPr lang="zh-TW" altLang="en-US"/>
        </a:p>
      </dgm:t>
    </dgm:pt>
    <dgm:pt modelId="{CE24BB6D-0BB8-4283-B5C6-6F5B7558C19D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公開授課</a:t>
          </a: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—10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場</a:t>
          </a:r>
          <a:endParaRPr lang="zh-TW" altLang="en-US" sz="2400" b="1" dirty="0">
            <a:latin typeface="標楷體" pitchFamily="65" charset="-120"/>
            <a:ea typeface="標楷體" pitchFamily="65" charset="-120"/>
          </a:endParaRPr>
        </a:p>
      </dgm:t>
    </dgm:pt>
    <dgm:pt modelId="{3D622DAE-5EB5-4930-8F60-F6EE300A88EC}" type="parTrans" cxnId="{981CB440-3C2C-4139-B269-FE117B219F6C}">
      <dgm:prSet/>
      <dgm:spPr/>
      <dgm:t>
        <a:bodyPr/>
        <a:lstStyle/>
        <a:p>
          <a:endParaRPr lang="zh-TW" altLang="en-US"/>
        </a:p>
      </dgm:t>
    </dgm:pt>
    <dgm:pt modelId="{BBA79698-6E4C-4ABF-B3D3-189986CE7CAF}" type="sibTrans" cxnId="{981CB440-3C2C-4139-B269-FE117B219F6C}">
      <dgm:prSet/>
      <dgm:spPr/>
      <dgm:t>
        <a:bodyPr/>
        <a:lstStyle/>
        <a:p>
          <a:endParaRPr lang="zh-TW" altLang="en-US"/>
        </a:p>
      </dgm:t>
    </dgm:pt>
    <dgm:pt modelId="{70A5448B-67ED-4401-8A24-254FB1FBC5D1}" type="pres">
      <dgm:prSet presAssocID="{E17EDB5B-0CF7-4CC7-ACB8-6268A71B24CF}" presName="linearFlow" presStyleCnt="0">
        <dgm:presLayoutVars>
          <dgm:dir/>
          <dgm:resizeHandles val="exact"/>
        </dgm:presLayoutVars>
      </dgm:prSet>
      <dgm:spPr/>
    </dgm:pt>
    <dgm:pt modelId="{FF6C2AA3-5F67-4D7E-A854-C86A61EA406A}" type="pres">
      <dgm:prSet presAssocID="{8B72B953-88CB-4CD0-A514-083A3A078798}" presName="composite" presStyleCnt="0"/>
      <dgm:spPr/>
    </dgm:pt>
    <dgm:pt modelId="{77FE5325-9187-4834-B295-7362976A2EB1}" type="pres">
      <dgm:prSet presAssocID="{8B72B953-88CB-4CD0-A514-083A3A078798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423883-42FA-4A4B-A31C-6431A2D54510}" type="pres">
      <dgm:prSet presAssocID="{8B72B953-88CB-4CD0-A514-083A3A078798}" presName="txShp" presStyleLbl="node1" presStyleIdx="0" presStyleCnt="5" custScaleX="1042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17CA4B-AD3E-4B28-89CA-0B6B05FA78AD}" type="pres">
      <dgm:prSet presAssocID="{5B1B314F-291B-43B9-B05B-0822C94796E8}" presName="spacing" presStyleCnt="0"/>
      <dgm:spPr/>
    </dgm:pt>
    <dgm:pt modelId="{3123C17A-E567-4538-9111-FEF1A992DE30}" type="pres">
      <dgm:prSet presAssocID="{CE24BB6D-0BB8-4283-B5C6-6F5B7558C19D}" presName="composite" presStyleCnt="0"/>
      <dgm:spPr/>
    </dgm:pt>
    <dgm:pt modelId="{20D8764A-C55E-494B-A890-1A2B198D593C}" type="pres">
      <dgm:prSet presAssocID="{CE24BB6D-0BB8-4283-B5C6-6F5B7558C19D}" presName="imgShp" presStyleLbl="fgImgPlace1" presStyleIdx="1" presStyleCnt="5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l="-8000" r="-8000"/>
          </a:stretch>
        </a:blipFill>
      </dgm:spPr>
    </dgm:pt>
    <dgm:pt modelId="{16D617AD-9F01-4FE0-BCE4-F2B6210E7F99}" type="pres">
      <dgm:prSet presAssocID="{CE24BB6D-0BB8-4283-B5C6-6F5B7558C19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1C4087-4FF3-4CC3-8C4D-D6B0B6EAA89A}" type="pres">
      <dgm:prSet presAssocID="{BBA79698-6E4C-4ABF-B3D3-189986CE7CAF}" presName="spacing" presStyleCnt="0"/>
      <dgm:spPr/>
    </dgm:pt>
    <dgm:pt modelId="{EFF9754C-588A-4979-9AC4-0DC7B13838AA}" type="pres">
      <dgm:prSet presAssocID="{74B4A40D-5C7A-4F72-8603-9A05F037586A}" presName="composite" presStyleCnt="0"/>
      <dgm:spPr/>
    </dgm:pt>
    <dgm:pt modelId="{16F6F864-9F51-4754-9F5A-9EF107C4E1C6}" type="pres">
      <dgm:prSet presAssocID="{74B4A40D-5C7A-4F72-8603-9A05F037586A}" presName="imgShp" presStyleLbl="fgImgPlace1" presStyleIdx="2" presStyleCnt="5"/>
      <dgm:spPr>
        <a:blipFill>
          <a:blip xmlns:r="http://schemas.openxmlformats.org/officeDocument/2006/relationships" r:embed="rId3">
            <a:extLst/>
          </a:blip>
          <a:srcRect/>
          <a:stretch>
            <a:fillRect l="-5000" r="-5000"/>
          </a:stretch>
        </a:blipFill>
      </dgm:spPr>
    </dgm:pt>
    <dgm:pt modelId="{1DBB2261-F770-4A6B-8A67-02F004DE7577}" type="pres">
      <dgm:prSet presAssocID="{74B4A40D-5C7A-4F72-8603-9A05F037586A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0B5969-22A7-40CD-96C7-A5C5038A9180}" type="pres">
      <dgm:prSet presAssocID="{BC2401C5-1082-4BC0-A390-FC2963C4B628}" presName="spacing" presStyleCnt="0"/>
      <dgm:spPr/>
    </dgm:pt>
    <dgm:pt modelId="{AC65EFA1-2288-4CF4-9C79-525EDC30BEA4}" type="pres">
      <dgm:prSet presAssocID="{B042983F-0529-492F-97E8-B071B5E430D4}" presName="composite" presStyleCnt="0"/>
      <dgm:spPr/>
    </dgm:pt>
    <dgm:pt modelId="{DF45E278-3F89-46DC-AF00-356538369485}" type="pres">
      <dgm:prSet presAssocID="{B042983F-0529-492F-97E8-B071B5E430D4}" presName="imgShp" presStyleLbl="fgImgPlace1" presStyleIdx="3" presStyleCnt="5"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 t="-2000" b="-2000"/>
          </a:stretch>
        </a:blipFill>
      </dgm:spPr>
    </dgm:pt>
    <dgm:pt modelId="{DF154FE4-1529-4B84-B363-47457F5B4931}" type="pres">
      <dgm:prSet presAssocID="{B042983F-0529-492F-97E8-B071B5E430D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A2A651-DEFB-4B5E-8322-E9C679C619D9}" type="pres">
      <dgm:prSet presAssocID="{30D6AB38-3935-4703-A30C-8B25B9F9150F}" presName="spacing" presStyleCnt="0"/>
      <dgm:spPr/>
    </dgm:pt>
    <dgm:pt modelId="{2CBEB91E-D7CD-4A5B-ADD2-5DE704156B41}" type="pres">
      <dgm:prSet presAssocID="{C91C4FEF-19C5-4E02-9555-798F704F3534}" presName="composite" presStyleCnt="0"/>
      <dgm:spPr/>
    </dgm:pt>
    <dgm:pt modelId="{538A0998-50E2-4539-A3D2-3C3D7F0D8605}" type="pres">
      <dgm:prSet presAssocID="{C91C4FEF-19C5-4E02-9555-798F704F3534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DCB0268-38F1-4E06-B713-6A0CCABF45B7}" type="pres">
      <dgm:prSet presAssocID="{C91C4FEF-19C5-4E02-9555-798F704F3534}" presName="txShp" presStyleLbl="node1" presStyleIdx="4" presStyleCnt="5" custScaleX="1120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0992C6-AF89-40C6-A034-048CF78FEEFF}" type="presOf" srcId="{C91C4FEF-19C5-4E02-9555-798F704F3534}" destId="{7DCB0268-38F1-4E06-B713-6A0CCABF45B7}" srcOrd="0" destOrd="0" presId="urn:microsoft.com/office/officeart/2005/8/layout/vList3#1"/>
    <dgm:cxn modelId="{6D959118-238C-4303-9F3C-8A15D16DC373}" srcId="{E17EDB5B-0CF7-4CC7-ACB8-6268A71B24CF}" destId="{8B72B953-88CB-4CD0-A514-083A3A078798}" srcOrd="0" destOrd="0" parTransId="{2BB973BC-FB44-475F-AB3E-92CE7BB774D0}" sibTransId="{5B1B314F-291B-43B9-B05B-0822C94796E8}"/>
    <dgm:cxn modelId="{F468040F-A06C-4221-890A-16F50AEC118B}" type="presOf" srcId="{74B4A40D-5C7A-4F72-8603-9A05F037586A}" destId="{1DBB2261-F770-4A6B-8A67-02F004DE7577}" srcOrd="0" destOrd="0" presId="urn:microsoft.com/office/officeart/2005/8/layout/vList3#1"/>
    <dgm:cxn modelId="{190EBB8C-7C09-473C-8F29-7C7F304390C2}" srcId="{E17EDB5B-0CF7-4CC7-ACB8-6268A71B24CF}" destId="{B042983F-0529-492F-97E8-B071B5E430D4}" srcOrd="3" destOrd="0" parTransId="{B2EC8639-59E0-4B51-9756-28F5EE7701A0}" sibTransId="{30D6AB38-3935-4703-A30C-8B25B9F9150F}"/>
    <dgm:cxn modelId="{969F4686-EC4E-4CE6-8D4A-B8691C5DD814}" srcId="{E17EDB5B-0CF7-4CC7-ACB8-6268A71B24CF}" destId="{74B4A40D-5C7A-4F72-8603-9A05F037586A}" srcOrd="2" destOrd="0" parTransId="{B7CC33C8-3459-444E-8E3E-69C719C6FE6F}" sibTransId="{BC2401C5-1082-4BC0-A390-FC2963C4B628}"/>
    <dgm:cxn modelId="{4709B35B-C2F6-4B4D-AB2A-7A66723419D1}" type="presOf" srcId="{CE24BB6D-0BB8-4283-B5C6-6F5B7558C19D}" destId="{16D617AD-9F01-4FE0-BCE4-F2B6210E7F99}" srcOrd="0" destOrd="0" presId="urn:microsoft.com/office/officeart/2005/8/layout/vList3#1"/>
    <dgm:cxn modelId="{9BB4F24E-F7DD-46D3-B70F-449D0EEEA43E}" type="presOf" srcId="{B042983F-0529-492F-97E8-B071B5E430D4}" destId="{DF154FE4-1529-4B84-B363-47457F5B4931}" srcOrd="0" destOrd="0" presId="urn:microsoft.com/office/officeart/2005/8/layout/vList3#1"/>
    <dgm:cxn modelId="{200ED585-7A5F-4EC5-9571-B9B744AA5CDD}" type="presOf" srcId="{E17EDB5B-0CF7-4CC7-ACB8-6268A71B24CF}" destId="{70A5448B-67ED-4401-8A24-254FB1FBC5D1}" srcOrd="0" destOrd="0" presId="urn:microsoft.com/office/officeart/2005/8/layout/vList3#1"/>
    <dgm:cxn modelId="{981CB440-3C2C-4139-B269-FE117B219F6C}" srcId="{E17EDB5B-0CF7-4CC7-ACB8-6268A71B24CF}" destId="{CE24BB6D-0BB8-4283-B5C6-6F5B7558C19D}" srcOrd="1" destOrd="0" parTransId="{3D622DAE-5EB5-4930-8F60-F6EE300A88EC}" sibTransId="{BBA79698-6E4C-4ABF-B3D3-189986CE7CAF}"/>
    <dgm:cxn modelId="{6C9226FC-512B-42A4-90C3-76B849450B99}" srcId="{E17EDB5B-0CF7-4CC7-ACB8-6268A71B24CF}" destId="{C91C4FEF-19C5-4E02-9555-798F704F3534}" srcOrd="4" destOrd="0" parTransId="{679C8505-34EC-4960-B219-06D4221A5000}" sibTransId="{BCA987B2-500E-4465-B84E-EFA15B87BF62}"/>
    <dgm:cxn modelId="{E792C97B-9038-4AFF-9BAA-E3C994ED2A7C}" type="presOf" srcId="{8B72B953-88CB-4CD0-A514-083A3A078798}" destId="{F0423883-42FA-4A4B-A31C-6431A2D54510}" srcOrd="0" destOrd="0" presId="urn:microsoft.com/office/officeart/2005/8/layout/vList3#1"/>
    <dgm:cxn modelId="{0EAD3024-838F-4AFE-8FA5-9D9397EB9370}" type="presParOf" srcId="{70A5448B-67ED-4401-8A24-254FB1FBC5D1}" destId="{FF6C2AA3-5F67-4D7E-A854-C86A61EA406A}" srcOrd="0" destOrd="0" presId="urn:microsoft.com/office/officeart/2005/8/layout/vList3#1"/>
    <dgm:cxn modelId="{13DFDE4E-6BE7-4087-BEC7-7FD635A32C24}" type="presParOf" srcId="{FF6C2AA3-5F67-4D7E-A854-C86A61EA406A}" destId="{77FE5325-9187-4834-B295-7362976A2EB1}" srcOrd="0" destOrd="0" presId="urn:microsoft.com/office/officeart/2005/8/layout/vList3#1"/>
    <dgm:cxn modelId="{B5D41A9B-8F6B-4E5E-AA7D-409DD5E5ECC7}" type="presParOf" srcId="{FF6C2AA3-5F67-4D7E-A854-C86A61EA406A}" destId="{F0423883-42FA-4A4B-A31C-6431A2D54510}" srcOrd="1" destOrd="0" presId="urn:microsoft.com/office/officeart/2005/8/layout/vList3#1"/>
    <dgm:cxn modelId="{09D7614E-6623-44D9-9525-1A7D0C2C8019}" type="presParOf" srcId="{70A5448B-67ED-4401-8A24-254FB1FBC5D1}" destId="{6D17CA4B-AD3E-4B28-89CA-0B6B05FA78AD}" srcOrd="1" destOrd="0" presId="urn:microsoft.com/office/officeart/2005/8/layout/vList3#1"/>
    <dgm:cxn modelId="{99BF390B-5CCE-4B46-AEDE-4481E86A4A9F}" type="presParOf" srcId="{70A5448B-67ED-4401-8A24-254FB1FBC5D1}" destId="{3123C17A-E567-4538-9111-FEF1A992DE30}" srcOrd="2" destOrd="0" presId="urn:microsoft.com/office/officeart/2005/8/layout/vList3#1"/>
    <dgm:cxn modelId="{70FB372D-1682-48A0-9C88-A522DD1319BC}" type="presParOf" srcId="{3123C17A-E567-4538-9111-FEF1A992DE30}" destId="{20D8764A-C55E-494B-A890-1A2B198D593C}" srcOrd="0" destOrd="0" presId="urn:microsoft.com/office/officeart/2005/8/layout/vList3#1"/>
    <dgm:cxn modelId="{5BF8C17B-E961-472E-AA54-C64372AFE626}" type="presParOf" srcId="{3123C17A-E567-4538-9111-FEF1A992DE30}" destId="{16D617AD-9F01-4FE0-BCE4-F2B6210E7F99}" srcOrd="1" destOrd="0" presId="urn:microsoft.com/office/officeart/2005/8/layout/vList3#1"/>
    <dgm:cxn modelId="{C1FFC424-41AD-4466-BBAD-B7BF06C15B44}" type="presParOf" srcId="{70A5448B-67ED-4401-8A24-254FB1FBC5D1}" destId="{B81C4087-4FF3-4CC3-8C4D-D6B0B6EAA89A}" srcOrd="3" destOrd="0" presId="urn:microsoft.com/office/officeart/2005/8/layout/vList3#1"/>
    <dgm:cxn modelId="{9986E407-440E-4C94-B6F7-31B4B6985712}" type="presParOf" srcId="{70A5448B-67ED-4401-8A24-254FB1FBC5D1}" destId="{EFF9754C-588A-4979-9AC4-0DC7B13838AA}" srcOrd="4" destOrd="0" presId="urn:microsoft.com/office/officeart/2005/8/layout/vList3#1"/>
    <dgm:cxn modelId="{3CEDF3A1-9A30-4E74-AC25-2A27EA518C02}" type="presParOf" srcId="{EFF9754C-588A-4979-9AC4-0DC7B13838AA}" destId="{16F6F864-9F51-4754-9F5A-9EF107C4E1C6}" srcOrd="0" destOrd="0" presId="urn:microsoft.com/office/officeart/2005/8/layout/vList3#1"/>
    <dgm:cxn modelId="{9286D4F8-F4C6-494B-B4CA-5E49AB0FFA1E}" type="presParOf" srcId="{EFF9754C-588A-4979-9AC4-0DC7B13838AA}" destId="{1DBB2261-F770-4A6B-8A67-02F004DE7577}" srcOrd="1" destOrd="0" presId="urn:microsoft.com/office/officeart/2005/8/layout/vList3#1"/>
    <dgm:cxn modelId="{19560E91-60A0-4990-BF76-701590021734}" type="presParOf" srcId="{70A5448B-67ED-4401-8A24-254FB1FBC5D1}" destId="{7A0B5969-22A7-40CD-96C7-A5C5038A9180}" srcOrd="5" destOrd="0" presId="urn:microsoft.com/office/officeart/2005/8/layout/vList3#1"/>
    <dgm:cxn modelId="{69935C5C-C65C-484E-B7A9-2B9D47EF1F02}" type="presParOf" srcId="{70A5448B-67ED-4401-8A24-254FB1FBC5D1}" destId="{AC65EFA1-2288-4CF4-9C79-525EDC30BEA4}" srcOrd="6" destOrd="0" presId="urn:microsoft.com/office/officeart/2005/8/layout/vList3#1"/>
    <dgm:cxn modelId="{5715A280-8480-4567-8CF5-84E1A0A146C1}" type="presParOf" srcId="{AC65EFA1-2288-4CF4-9C79-525EDC30BEA4}" destId="{DF45E278-3F89-46DC-AF00-356538369485}" srcOrd="0" destOrd="0" presId="urn:microsoft.com/office/officeart/2005/8/layout/vList3#1"/>
    <dgm:cxn modelId="{B160064B-A6B9-480D-A34B-6E0414562843}" type="presParOf" srcId="{AC65EFA1-2288-4CF4-9C79-525EDC30BEA4}" destId="{DF154FE4-1529-4B84-B363-47457F5B4931}" srcOrd="1" destOrd="0" presId="urn:microsoft.com/office/officeart/2005/8/layout/vList3#1"/>
    <dgm:cxn modelId="{38D3AB9D-70FC-4606-81D0-1CCFD1F77BF4}" type="presParOf" srcId="{70A5448B-67ED-4401-8A24-254FB1FBC5D1}" destId="{95A2A651-DEFB-4B5E-8322-E9C679C619D9}" srcOrd="7" destOrd="0" presId="urn:microsoft.com/office/officeart/2005/8/layout/vList3#1"/>
    <dgm:cxn modelId="{905AE732-6F80-42B8-BBF8-4780BDADB975}" type="presParOf" srcId="{70A5448B-67ED-4401-8A24-254FB1FBC5D1}" destId="{2CBEB91E-D7CD-4A5B-ADD2-5DE704156B41}" srcOrd="8" destOrd="0" presId="urn:microsoft.com/office/officeart/2005/8/layout/vList3#1"/>
    <dgm:cxn modelId="{9959A2B2-E335-4948-8222-68DAA50489F5}" type="presParOf" srcId="{2CBEB91E-D7CD-4A5B-ADD2-5DE704156B41}" destId="{538A0998-50E2-4539-A3D2-3C3D7F0D8605}" srcOrd="0" destOrd="0" presId="urn:microsoft.com/office/officeart/2005/8/layout/vList3#1"/>
    <dgm:cxn modelId="{FB98C238-492C-4333-B723-1D861710568C}" type="presParOf" srcId="{2CBEB91E-D7CD-4A5B-ADD2-5DE704156B41}" destId="{7DCB0268-38F1-4E06-B713-6A0CCABF45B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5EE13-9DCA-462B-9A58-9602CB711A0B}">
      <dsp:nvSpPr>
        <dsp:cNvPr id="0" name=""/>
        <dsp:cNvSpPr/>
      </dsp:nvSpPr>
      <dsp:spPr>
        <a:xfrm>
          <a:off x="1736183" y="1437"/>
          <a:ext cx="2601097" cy="9381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/>
            <a:t>政策推動需求及轉化 </a:t>
          </a:r>
          <a:r>
            <a:rPr lang="zh-TW" altLang="en-US" sz="1200" kern="1200" dirty="0" smtClean="0">
              <a:latin typeface="新細明體"/>
              <a:ea typeface="新細明體"/>
            </a:rPr>
            <a:t>、</a:t>
          </a:r>
          <a:r>
            <a:rPr lang="zh-TW" altLang="en-US" sz="1200" kern="1200" dirty="0" smtClean="0"/>
            <a:t>國中會考</a:t>
          </a:r>
          <a:r>
            <a:rPr lang="en-US" altLang="zh-TW" sz="1200" kern="1200" dirty="0" smtClean="0"/>
            <a:t>/</a:t>
          </a:r>
          <a:r>
            <a:rPr lang="zh-TW" altLang="zh-TW" sz="1200" kern="1200" dirty="0" smtClean="0"/>
            <a:t>國小學力檢測、</a:t>
          </a:r>
          <a:r>
            <a:rPr lang="zh-TW" altLang="en-US" sz="1200" kern="1200" dirty="0" smtClean="0"/>
            <a:t>教學困難點</a:t>
          </a:r>
          <a:r>
            <a:rPr lang="zh-TW" altLang="en-US" sz="1200" kern="1200" dirty="0" smtClean="0">
              <a:latin typeface="新細明體"/>
              <a:ea typeface="新細明體"/>
            </a:rPr>
            <a:t>、</a:t>
          </a:r>
          <a:r>
            <a:rPr lang="zh-TW" altLang="en-US" sz="1200" kern="1200" dirty="0" smtClean="0"/>
            <a:t>教學評量</a:t>
          </a:r>
          <a:endParaRPr lang="zh-TW" altLang="en-US" sz="1200" kern="1200" dirty="0"/>
        </a:p>
      </dsp:txBody>
      <dsp:txXfrm>
        <a:off x="1736183" y="118706"/>
        <a:ext cx="2249290" cy="703614"/>
      </dsp:txXfrm>
    </dsp:sp>
    <dsp:sp modelId="{D763FC7F-C411-4C85-873F-9A03BCB46ACC}">
      <dsp:nvSpPr>
        <dsp:cNvPr id="0" name=""/>
        <dsp:cNvSpPr/>
      </dsp:nvSpPr>
      <dsp:spPr>
        <a:xfrm>
          <a:off x="11" y="125967"/>
          <a:ext cx="1734064" cy="70065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需求評估</a:t>
          </a:r>
          <a:endParaRPr lang="zh-TW" altLang="en-US" sz="2800" kern="1200" dirty="0"/>
        </a:p>
      </dsp:txBody>
      <dsp:txXfrm>
        <a:off x="34214" y="160170"/>
        <a:ext cx="1665658" cy="632246"/>
      </dsp:txXfrm>
    </dsp:sp>
    <dsp:sp modelId="{97923940-7E6E-4B8C-9754-55B8B72C40FC}">
      <dsp:nvSpPr>
        <dsp:cNvPr id="0" name=""/>
        <dsp:cNvSpPr/>
      </dsp:nvSpPr>
      <dsp:spPr>
        <a:xfrm>
          <a:off x="1736183" y="1009654"/>
          <a:ext cx="2601097" cy="8333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/>
            <a:t>研究主軸規劃、共備規劃、協作規劃、教學輔導工作規劃</a:t>
          </a:r>
          <a:r>
            <a:rPr lang="zh-TW" altLang="en-US" sz="1200" kern="1200" dirty="0" smtClean="0">
              <a:latin typeface="新細明體"/>
              <a:ea typeface="新細明體"/>
            </a:rPr>
            <a:t>、領域教師培訓計畫</a:t>
          </a:r>
          <a:endParaRPr lang="zh-TW" altLang="en-US" sz="1200" kern="1200" dirty="0"/>
        </a:p>
      </dsp:txBody>
      <dsp:txXfrm>
        <a:off x="1736183" y="1113826"/>
        <a:ext cx="2288581" cy="625032"/>
      </dsp:txXfrm>
    </dsp:sp>
    <dsp:sp modelId="{3D7BE1FA-A7F3-45F5-A103-BB8C6A4F3756}">
      <dsp:nvSpPr>
        <dsp:cNvPr id="0" name=""/>
        <dsp:cNvSpPr/>
      </dsp:nvSpPr>
      <dsp:spPr>
        <a:xfrm>
          <a:off x="0" y="990824"/>
          <a:ext cx="1734064" cy="70065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策略規劃</a:t>
          </a:r>
          <a:endParaRPr lang="zh-TW" altLang="en-US" sz="2800" kern="1200" dirty="0"/>
        </a:p>
      </dsp:txBody>
      <dsp:txXfrm>
        <a:off x="34203" y="1025027"/>
        <a:ext cx="1665658" cy="632246"/>
      </dsp:txXfrm>
    </dsp:sp>
    <dsp:sp modelId="{CC34F83B-DF3F-4318-8CD8-591B06DCBF0D}">
      <dsp:nvSpPr>
        <dsp:cNvPr id="0" name=""/>
        <dsp:cNvSpPr/>
      </dsp:nvSpPr>
      <dsp:spPr>
        <a:xfrm>
          <a:off x="1736183" y="1913096"/>
          <a:ext cx="2601097" cy="8274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>
              <a:latin typeface="新細明體"/>
              <a:ea typeface="新細明體"/>
            </a:rPr>
            <a:t>公開授課                                     教學設計、教學實踐、教學評估</a:t>
          </a:r>
          <a:endParaRPr lang="zh-TW" alt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>
              <a:latin typeface="新細明體"/>
              <a:ea typeface="新細明體"/>
            </a:rPr>
            <a:t>課程發展</a:t>
          </a:r>
          <a:endParaRPr lang="zh-TW" altLang="en-US" sz="1200" kern="1200" dirty="0"/>
        </a:p>
      </dsp:txBody>
      <dsp:txXfrm>
        <a:off x="1736183" y="2016524"/>
        <a:ext cx="2290815" cy="620565"/>
      </dsp:txXfrm>
    </dsp:sp>
    <dsp:sp modelId="{E8FB33FD-C223-41F5-B51F-48A2F4AC1F0A}">
      <dsp:nvSpPr>
        <dsp:cNvPr id="0" name=""/>
        <dsp:cNvSpPr/>
      </dsp:nvSpPr>
      <dsp:spPr>
        <a:xfrm>
          <a:off x="30392" y="1852787"/>
          <a:ext cx="1734064" cy="70065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課堂實踐</a:t>
          </a:r>
          <a:endParaRPr lang="zh-TW" altLang="en-US" sz="2800" kern="1200" dirty="0"/>
        </a:p>
      </dsp:txBody>
      <dsp:txXfrm>
        <a:off x="64595" y="1886990"/>
        <a:ext cx="1665658" cy="632246"/>
      </dsp:txXfrm>
    </dsp:sp>
    <dsp:sp modelId="{46A314B7-12CA-4E4C-8C9F-107B072FCD34}">
      <dsp:nvSpPr>
        <dsp:cNvPr id="0" name=""/>
        <dsp:cNvSpPr/>
      </dsp:nvSpPr>
      <dsp:spPr>
        <a:xfrm>
          <a:off x="1735759" y="2810582"/>
          <a:ext cx="2603640" cy="7006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/>
            <a:t>需求評估</a:t>
          </a:r>
          <a:r>
            <a:rPr lang="zh-TW" altLang="en-US" sz="1200" kern="1200" dirty="0" smtClean="0">
              <a:latin typeface="新細明體"/>
              <a:ea typeface="新細明體"/>
            </a:rPr>
            <a:t>、策略規劃評估、課堂實踐評估、</a:t>
          </a:r>
          <a:r>
            <a:rPr lang="zh-TW" altLang="en-US" sz="1200" kern="1200" dirty="0" smtClean="0"/>
            <a:t>學生學習成效評估</a:t>
          </a:r>
          <a:endParaRPr lang="zh-TW" altLang="en-US" sz="1200" kern="1200" dirty="0"/>
        </a:p>
      </dsp:txBody>
      <dsp:txXfrm>
        <a:off x="1735759" y="2898164"/>
        <a:ext cx="2340896" cy="525489"/>
      </dsp:txXfrm>
    </dsp:sp>
    <dsp:sp modelId="{380CE6AC-A361-4C9D-89C3-55C87B02C8C1}">
      <dsp:nvSpPr>
        <dsp:cNvPr id="0" name=""/>
        <dsp:cNvSpPr/>
      </dsp:nvSpPr>
      <dsp:spPr>
        <a:xfrm>
          <a:off x="0" y="2754425"/>
          <a:ext cx="1735760" cy="70065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成效評估</a:t>
          </a:r>
          <a:endParaRPr lang="zh-TW" altLang="en-US" sz="2800" kern="1200" dirty="0"/>
        </a:p>
      </dsp:txBody>
      <dsp:txXfrm>
        <a:off x="34203" y="2788628"/>
        <a:ext cx="1667354" cy="632246"/>
      </dsp:txXfrm>
    </dsp:sp>
    <dsp:sp modelId="{9737EA2D-9B16-4AAF-B011-6E1A056DE095}">
      <dsp:nvSpPr>
        <dsp:cNvPr id="0" name=""/>
        <dsp:cNvSpPr/>
      </dsp:nvSpPr>
      <dsp:spPr>
        <a:xfrm>
          <a:off x="1735759" y="3581299"/>
          <a:ext cx="2603640" cy="7006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dirty="0" smtClean="0"/>
            <a:t>教學研究專輯</a:t>
          </a:r>
          <a:r>
            <a:rPr lang="zh-TW" altLang="en-US" sz="1200" kern="1200" dirty="0" smtClean="0">
              <a:latin typeface="新細明體"/>
              <a:ea typeface="新細明體"/>
            </a:rPr>
            <a:t>、教學輔導叢書、教學專業資源庫</a:t>
          </a:r>
          <a:endParaRPr lang="zh-TW" altLang="en-US" sz="1200" kern="1200" dirty="0"/>
        </a:p>
      </dsp:txBody>
      <dsp:txXfrm>
        <a:off x="1735759" y="3668881"/>
        <a:ext cx="2340896" cy="525489"/>
      </dsp:txXfrm>
    </dsp:sp>
    <dsp:sp modelId="{C468A18A-A773-4E62-AD67-D86374AA7FAB}">
      <dsp:nvSpPr>
        <dsp:cNvPr id="0" name=""/>
        <dsp:cNvSpPr/>
      </dsp:nvSpPr>
      <dsp:spPr>
        <a:xfrm>
          <a:off x="29551" y="3582736"/>
          <a:ext cx="1735760" cy="70065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知識管理</a:t>
          </a:r>
          <a:endParaRPr lang="zh-TW" altLang="en-US" sz="2800" kern="1200" dirty="0"/>
        </a:p>
      </dsp:txBody>
      <dsp:txXfrm>
        <a:off x="63754" y="3616939"/>
        <a:ext cx="1667354" cy="632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E0A74-3A81-4919-8152-76247FAE3739}">
      <dsp:nvSpPr>
        <dsp:cNvPr id="0" name=""/>
        <dsp:cNvSpPr/>
      </dsp:nvSpPr>
      <dsp:spPr>
        <a:xfrm>
          <a:off x="1" y="0"/>
          <a:ext cx="1512165" cy="14539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/>
            <a:t>專業發展</a:t>
          </a:r>
          <a:endParaRPr lang="en-US" altLang="zh-TW" sz="2400" b="1" i="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i="0" kern="1200" dirty="0" smtClean="0"/>
            <a:t>專業社群</a:t>
          </a:r>
          <a:endParaRPr lang="en-US" altLang="zh-TW" sz="1200" b="1" i="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i="0" kern="1200" dirty="0" smtClean="0"/>
            <a:t>開放教室</a:t>
          </a:r>
          <a:endParaRPr lang="en-US" altLang="zh-TW" sz="1200" b="1" i="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i="0" kern="1200" dirty="0" smtClean="0"/>
            <a:t>課堂實踐</a:t>
          </a:r>
          <a:endParaRPr lang="en-US" altLang="zh-TW" sz="1200" b="1" i="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i="0" kern="1200" dirty="0"/>
        </a:p>
      </dsp:txBody>
      <dsp:txXfrm>
        <a:off x="42585" y="42584"/>
        <a:ext cx="1426997" cy="1368751"/>
      </dsp:txXfrm>
    </dsp:sp>
    <dsp:sp modelId="{52564CEB-E367-486A-BF6B-FB2D628BEA41}">
      <dsp:nvSpPr>
        <dsp:cNvPr id="0" name=""/>
        <dsp:cNvSpPr/>
      </dsp:nvSpPr>
      <dsp:spPr>
        <a:xfrm>
          <a:off x="151217" y="1453919"/>
          <a:ext cx="154861" cy="428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622"/>
              </a:lnTo>
              <a:lnTo>
                <a:pt x="154861" y="428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EF8D78-967E-4765-B692-7A6765F996C8}">
      <dsp:nvSpPr>
        <dsp:cNvPr id="0" name=""/>
        <dsp:cNvSpPr/>
      </dsp:nvSpPr>
      <dsp:spPr>
        <a:xfrm>
          <a:off x="306079" y="1572495"/>
          <a:ext cx="1062737" cy="6200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學科教學</a:t>
          </a: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能力</a:t>
          </a:r>
          <a:endParaRPr lang="zh-TW" altLang="en-US" sz="1400" kern="1200" dirty="0"/>
        </a:p>
      </dsp:txBody>
      <dsp:txXfrm>
        <a:off x="324241" y="1590657"/>
        <a:ext cx="1026413" cy="583767"/>
      </dsp:txXfrm>
    </dsp:sp>
    <dsp:sp modelId="{EAAACF6F-9347-4567-8DA7-20318F13F4C7}">
      <dsp:nvSpPr>
        <dsp:cNvPr id="0" name=""/>
        <dsp:cNvSpPr/>
      </dsp:nvSpPr>
      <dsp:spPr>
        <a:xfrm>
          <a:off x="151217" y="1453919"/>
          <a:ext cx="151216" cy="1160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0545"/>
              </a:lnTo>
              <a:lnTo>
                <a:pt x="151216" y="116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FB470-EFD0-40B3-967A-11E146083FB6}">
      <dsp:nvSpPr>
        <dsp:cNvPr id="0" name=""/>
        <dsp:cNvSpPr/>
      </dsp:nvSpPr>
      <dsp:spPr>
        <a:xfrm>
          <a:off x="302434" y="2341009"/>
          <a:ext cx="1074365" cy="5469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學科專業</a:t>
          </a: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能力</a:t>
          </a:r>
          <a:endParaRPr lang="en-US" altLang="zh-TW" sz="1400" kern="1200" dirty="0" smtClean="0"/>
        </a:p>
      </dsp:txBody>
      <dsp:txXfrm>
        <a:off x="318452" y="2357027"/>
        <a:ext cx="1042329" cy="514874"/>
      </dsp:txXfrm>
    </dsp:sp>
    <dsp:sp modelId="{1C4FC550-E765-4A42-90DD-B7DB26CB459A}">
      <dsp:nvSpPr>
        <dsp:cNvPr id="0" name=""/>
        <dsp:cNvSpPr/>
      </dsp:nvSpPr>
      <dsp:spPr>
        <a:xfrm>
          <a:off x="151217" y="1453919"/>
          <a:ext cx="154861" cy="1831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588"/>
              </a:lnTo>
              <a:lnTo>
                <a:pt x="154861" y="18315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2C2F4-8EB5-4862-819D-A7971A5AF4F2}">
      <dsp:nvSpPr>
        <dsp:cNvPr id="0" name=""/>
        <dsp:cNvSpPr/>
      </dsp:nvSpPr>
      <dsp:spPr>
        <a:xfrm>
          <a:off x="306079" y="2997244"/>
          <a:ext cx="1040598" cy="576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政策轉化</a:t>
          </a: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能力</a:t>
          </a:r>
          <a:endParaRPr lang="zh-TW" altLang="en-US" sz="1400" kern="1200" dirty="0"/>
        </a:p>
      </dsp:txBody>
      <dsp:txXfrm>
        <a:off x="322965" y="3014130"/>
        <a:ext cx="1006826" cy="542753"/>
      </dsp:txXfrm>
    </dsp:sp>
    <dsp:sp modelId="{26254BBE-6DF7-4E06-9692-8E986D26A89C}">
      <dsp:nvSpPr>
        <dsp:cNvPr id="0" name=""/>
        <dsp:cNvSpPr/>
      </dsp:nvSpPr>
      <dsp:spPr>
        <a:xfrm>
          <a:off x="151217" y="1453919"/>
          <a:ext cx="151216" cy="251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7594"/>
              </a:lnTo>
              <a:lnTo>
                <a:pt x="151216" y="25175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2509C-A8DB-4F98-81EA-909A7268FF4C}">
      <dsp:nvSpPr>
        <dsp:cNvPr id="0" name=""/>
        <dsp:cNvSpPr/>
      </dsp:nvSpPr>
      <dsp:spPr>
        <a:xfrm>
          <a:off x="302434" y="3668233"/>
          <a:ext cx="1047726" cy="606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教學領導</a:t>
          </a: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能力</a:t>
          </a:r>
          <a:endParaRPr lang="zh-TW" altLang="en-US" sz="1400" kern="1200" dirty="0"/>
        </a:p>
      </dsp:txBody>
      <dsp:txXfrm>
        <a:off x="320200" y="3685999"/>
        <a:ext cx="1012194" cy="571027"/>
      </dsp:txXfrm>
    </dsp:sp>
    <dsp:sp modelId="{137D156F-1DFB-4CA8-9549-66B43B07832F}">
      <dsp:nvSpPr>
        <dsp:cNvPr id="0" name=""/>
        <dsp:cNvSpPr/>
      </dsp:nvSpPr>
      <dsp:spPr>
        <a:xfrm>
          <a:off x="151217" y="1453919"/>
          <a:ext cx="151216" cy="3269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9772"/>
              </a:lnTo>
              <a:lnTo>
                <a:pt x="151216" y="32697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65D36-E8C1-4C7E-B989-FCE6FC40B384}">
      <dsp:nvSpPr>
        <dsp:cNvPr id="0" name=""/>
        <dsp:cNvSpPr/>
      </dsp:nvSpPr>
      <dsp:spPr>
        <a:xfrm>
          <a:off x="302434" y="4376687"/>
          <a:ext cx="1083194" cy="694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成效評估</a:t>
          </a:r>
          <a:endParaRPr lang="en-US" altLang="zh-TW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/>
            <a:t>能力</a:t>
          </a:r>
          <a:endParaRPr lang="zh-TW" altLang="en-US" sz="1400" kern="1200" dirty="0"/>
        </a:p>
      </dsp:txBody>
      <dsp:txXfrm>
        <a:off x="322761" y="4397014"/>
        <a:ext cx="1042540" cy="6533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E0A74-3A81-4919-8152-76247FAE3739}">
      <dsp:nvSpPr>
        <dsp:cNvPr id="0" name=""/>
        <dsp:cNvSpPr/>
      </dsp:nvSpPr>
      <dsp:spPr>
        <a:xfrm>
          <a:off x="0" y="124444"/>
          <a:ext cx="1707664" cy="15597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教學輔導</a:t>
          </a:r>
          <a:endParaRPr lang="en-US" altLang="zh-TW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到校輔導</a:t>
          </a:r>
          <a:endParaRPr lang="en-US" altLang="zh-TW" sz="12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分區輔導</a:t>
          </a:r>
          <a:endParaRPr lang="en-US" altLang="zh-TW" sz="12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/>
            <a:t>研習規劃</a:t>
          </a:r>
          <a:endParaRPr lang="zh-TW" altLang="en-US" sz="1200" kern="1200" dirty="0"/>
        </a:p>
      </dsp:txBody>
      <dsp:txXfrm>
        <a:off x="45685" y="170129"/>
        <a:ext cx="1616294" cy="1468423"/>
      </dsp:txXfrm>
    </dsp:sp>
    <dsp:sp modelId="{52564CEB-E367-486A-BF6B-FB2D628BEA41}">
      <dsp:nvSpPr>
        <dsp:cNvPr id="0" name=""/>
        <dsp:cNvSpPr/>
      </dsp:nvSpPr>
      <dsp:spPr>
        <a:xfrm>
          <a:off x="170766" y="1684237"/>
          <a:ext cx="172074" cy="542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523"/>
              </a:lnTo>
              <a:lnTo>
                <a:pt x="172074" y="5425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EF8D78-967E-4765-B692-7A6765F996C8}">
      <dsp:nvSpPr>
        <dsp:cNvPr id="0" name=""/>
        <dsp:cNvSpPr/>
      </dsp:nvSpPr>
      <dsp:spPr>
        <a:xfrm>
          <a:off x="342840" y="1954519"/>
          <a:ext cx="871173" cy="544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優良教學課例</a:t>
          </a:r>
          <a:endParaRPr lang="zh-TW" altLang="en-US" sz="1500" kern="1200" dirty="0"/>
        </a:p>
      </dsp:txBody>
      <dsp:txXfrm>
        <a:off x="358787" y="1970466"/>
        <a:ext cx="839279" cy="512589"/>
      </dsp:txXfrm>
    </dsp:sp>
    <dsp:sp modelId="{EAAACF6F-9347-4567-8DA7-20318F13F4C7}">
      <dsp:nvSpPr>
        <dsp:cNvPr id="0" name=""/>
        <dsp:cNvSpPr/>
      </dsp:nvSpPr>
      <dsp:spPr>
        <a:xfrm>
          <a:off x="170766" y="1684237"/>
          <a:ext cx="172074" cy="1223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128"/>
              </a:lnTo>
              <a:lnTo>
                <a:pt x="172074" y="12231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FB470-EFD0-40B3-967A-11E146083FB6}">
      <dsp:nvSpPr>
        <dsp:cNvPr id="0" name=""/>
        <dsp:cNvSpPr/>
      </dsp:nvSpPr>
      <dsp:spPr>
        <a:xfrm>
          <a:off x="342840" y="2635123"/>
          <a:ext cx="871173" cy="544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教學輔導策略</a:t>
          </a:r>
          <a:endParaRPr lang="en-US" altLang="zh-TW" sz="1500" kern="1200" dirty="0" smtClean="0"/>
        </a:p>
      </dsp:txBody>
      <dsp:txXfrm>
        <a:off x="358787" y="2651070"/>
        <a:ext cx="839279" cy="512589"/>
      </dsp:txXfrm>
    </dsp:sp>
    <dsp:sp modelId="{1C4FC550-E765-4A42-90DD-B7DB26CB459A}">
      <dsp:nvSpPr>
        <dsp:cNvPr id="0" name=""/>
        <dsp:cNvSpPr/>
      </dsp:nvSpPr>
      <dsp:spPr>
        <a:xfrm>
          <a:off x="170766" y="1684237"/>
          <a:ext cx="172074" cy="1903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732"/>
              </a:lnTo>
              <a:lnTo>
                <a:pt x="172074" y="19037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2C2F4-8EB5-4862-819D-A7971A5AF4F2}">
      <dsp:nvSpPr>
        <dsp:cNvPr id="0" name=""/>
        <dsp:cNvSpPr/>
      </dsp:nvSpPr>
      <dsp:spPr>
        <a:xfrm>
          <a:off x="342840" y="3315728"/>
          <a:ext cx="871173" cy="544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知識分享平台</a:t>
          </a:r>
          <a:endParaRPr lang="zh-TW" altLang="en-US" sz="1500" kern="1200" dirty="0"/>
        </a:p>
      </dsp:txBody>
      <dsp:txXfrm>
        <a:off x="358787" y="3331675"/>
        <a:ext cx="839279" cy="512589"/>
      </dsp:txXfrm>
    </dsp:sp>
    <dsp:sp modelId="{26254BBE-6DF7-4E06-9692-8E986D26A89C}">
      <dsp:nvSpPr>
        <dsp:cNvPr id="0" name=""/>
        <dsp:cNvSpPr/>
      </dsp:nvSpPr>
      <dsp:spPr>
        <a:xfrm>
          <a:off x="170766" y="1684237"/>
          <a:ext cx="172074" cy="260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9511"/>
              </a:lnTo>
              <a:lnTo>
                <a:pt x="172074" y="26095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2509C-A8DB-4F98-81EA-909A7268FF4C}">
      <dsp:nvSpPr>
        <dsp:cNvPr id="0" name=""/>
        <dsp:cNvSpPr/>
      </dsp:nvSpPr>
      <dsp:spPr>
        <a:xfrm>
          <a:off x="342840" y="3996332"/>
          <a:ext cx="871173" cy="594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/>
            <a:t>建構歷程模式</a:t>
          </a:r>
          <a:endParaRPr lang="zh-TW" altLang="en-US" sz="1500" kern="1200" dirty="0"/>
        </a:p>
      </dsp:txBody>
      <dsp:txXfrm>
        <a:off x="360262" y="4013754"/>
        <a:ext cx="836329" cy="559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BE82E-1080-4702-B872-7C5FC5C058A5}">
      <dsp:nvSpPr>
        <dsp:cNvPr id="0" name=""/>
        <dsp:cNvSpPr/>
      </dsp:nvSpPr>
      <dsp:spPr>
        <a:xfrm>
          <a:off x="273215" y="0"/>
          <a:ext cx="7480849" cy="4572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FC1AE-984A-4572-8589-62866F42CA9D}">
      <dsp:nvSpPr>
        <dsp:cNvPr id="0" name=""/>
        <dsp:cNvSpPr/>
      </dsp:nvSpPr>
      <dsp:spPr>
        <a:xfrm>
          <a:off x="0" y="1405140"/>
          <a:ext cx="1621985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教育部</a:t>
          </a:r>
          <a:endParaRPr lang="en-US" altLang="zh-TW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中央團</a:t>
          </a:r>
          <a:endParaRPr lang="zh-TW" altLang="en-US" sz="2900" kern="1200" dirty="0"/>
        </a:p>
      </dsp:txBody>
      <dsp:txXfrm>
        <a:off x="79179" y="1484319"/>
        <a:ext cx="1463627" cy="1670442"/>
      </dsp:txXfrm>
    </dsp:sp>
    <dsp:sp modelId="{17C7EC1A-A396-4795-A4A7-9DB142DA7CA4}">
      <dsp:nvSpPr>
        <dsp:cNvPr id="0" name=""/>
        <dsp:cNvSpPr/>
      </dsp:nvSpPr>
      <dsp:spPr>
        <a:xfrm>
          <a:off x="3714799" y="1405140"/>
          <a:ext cx="1927616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團辦</a:t>
          </a:r>
          <a:endParaRPr lang="en-US" altLang="zh-TW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老松國小</a:t>
          </a:r>
          <a:endParaRPr lang="zh-TW" altLang="en-US" sz="2900" kern="1200" dirty="0"/>
        </a:p>
      </dsp:txBody>
      <dsp:txXfrm>
        <a:off x="3804074" y="1494415"/>
        <a:ext cx="1749066" cy="1650250"/>
      </dsp:txXfrm>
    </dsp:sp>
    <dsp:sp modelId="{48081C39-BE74-4E0F-ACDD-D73B71FBF3A6}">
      <dsp:nvSpPr>
        <dsp:cNvPr id="0" name=""/>
        <dsp:cNvSpPr/>
      </dsp:nvSpPr>
      <dsp:spPr>
        <a:xfrm>
          <a:off x="5731023" y="1405140"/>
          <a:ext cx="1621985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工作圈</a:t>
          </a:r>
          <a:endParaRPr lang="en-US" altLang="zh-TW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群組</a:t>
          </a:r>
          <a:endParaRPr lang="zh-TW" altLang="en-US" sz="2900" kern="1200" dirty="0"/>
        </a:p>
      </dsp:txBody>
      <dsp:txXfrm>
        <a:off x="5810202" y="1484319"/>
        <a:ext cx="1463627" cy="1670442"/>
      </dsp:txXfrm>
    </dsp:sp>
    <dsp:sp modelId="{CAB3A774-820F-4129-AC49-DDA293462CCA}">
      <dsp:nvSpPr>
        <dsp:cNvPr id="0" name=""/>
        <dsp:cNvSpPr/>
      </dsp:nvSpPr>
      <dsp:spPr>
        <a:xfrm>
          <a:off x="1626569" y="1405140"/>
          <a:ext cx="2005244" cy="182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教育局</a:t>
          </a:r>
          <a:endParaRPr lang="en-US" altLang="zh-TW" sz="290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 smtClean="0"/>
            <a:t>教師中心</a:t>
          </a:r>
          <a:endParaRPr lang="zh-TW" altLang="en-US" sz="2900" kern="1200" dirty="0"/>
        </a:p>
      </dsp:txBody>
      <dsp:txXfrm>
        <a:off x="1715844" y="1494415"/>
        <a:ext cx="1826694" cy="1650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517BB-D2C7-4761-841F-9FB8A99C82FC}">
      <dsp:nvSpPr>
        <dsp:cNvPr id="0" name=""/>
        <dsp:cNvSpPr/>
      </dsp:nvSpPr>
      <dsp:spPr>
        <a:xfrm rot="5400000">
          <a:off x="4695872" y="-1748236"/>
          <a:ext cx="1178718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700" kern="1200" dirty="0" smtClean="0"/>
            <a:t>518</a:t>
          </a:r>
          <a:r>
            <a:rPr lang="zh-TW" altLang="en-US" sz="2700" kern="1200" dirty="0" smtClean="0"/>
            <a:t>研習</a:t>
          </a:r>
          <a:endParaRPr lang="zh-TW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700" kern="1200" dirty="0" smtClean="0"/>
            <a:t>36</a:t>
          </a:r>
          <a:r>
            <a:rPr lang="zh-TW" altLang="en-US" sz="2700" kern="1200" dirty="0" smtClean="0"/>
            <a:t>小時關鍵能力研習</a:t>
          </a:r>
          <a:endParaRPr lang="zh-TW" altLang="en-US" sz="2700" kern="1200" dirty="0"/>
        </a:p>
      </dsp:txBody>
      <dsp:txXfrm rot="-5400000">
        <a:off x="2798063" y="207113"/>
        <a:ext cx="4916796" cy="1063638"/>
      </dsp:txXfrm>
    </dsp:sp>
    <dsp:sp modelId="{F030035E-C1C2-44BA-ACB0-A8D002C1F7C0}">
      <dsp:nvSpPr>
        <dsp:cNvPr id="0" name=""/>
        <dsp:cNvSpPr/>
      </dsp:nvSpPr>
      <dsp:spPr>
        <a:xfrm>
          <a:off x="0" y="2232"/>
          <a:ext cx="2798064" cy="14733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教育部</a:t>
          </a:r>
          <a:endParaRPr lang="zh-TW" altLang="en-US" sz="5800" kern="1200" dirty="0"/>
        </a:p>
      </dsp:txBody>
      <dsp:txXfrm>
        <a:off x="71925" y="74157"/>
        <a:ext cx="2654214" cy="1329548"/>
      </dsp:txXfrm>
    </dsp:sp>
    <dsp:sp modelId="{1BA658CF-9837-4AE8-89B8-ED7D69867115}">
      <dsp:nvSpPr>
        <dsp:cNvPr id="0" name=""/>
        <dsp:cNvSpPr/>
      </dsp:nvSpPr>
      <dsp:spPr>
        <a:xfrm rot="5400000">
          <a:off x="4695872" y="-201168"/>
          <a:ext cx="1178718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/>
            <a:t>有效教學工作圈三年成果發表</a:t>
          </a:r>
          <a:endParaRPr lang="zh-TW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/>
            <a:t>公開授課</a:t>
          </a:r>
          <a:endParaRPr lang="zh-TW" altLang="en-US" sz="2700" kern="1200" dirty="0"/>
        </a:p>
      </dsp:txBody>
      <dsp:txXfrm rot="-5400000">
        <a:off x="2798063" y="1754181"/>
        <a:ext cx="4916796" cy="1063638"/>
      </dsp:txXfrm>
    </dsp:sp>
    <dsp:sp modelId="{C1CEE2D2-74DF-47F0-917F-975C2B332178}">
      <dsp:nvSpPr>
        <dsp:cNvPr id="0" name=""/>
        <dsp:cNvSpPr/>
      </dsp:nvSpPr>
      <dsp:spPr>
        <a:xfrm>
          <a:off x="0" y="1549300"/>
          <a:ext cx="2798064" cy="14733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教育局</a:t>
          </a:r>
          <a:endParaRPr lang="zh-TW" altLang="en-US" sz="5800" kern="1200" dirty="0"/>
        </a:p>
      </dsp:txBody>
      <dsp:txXfrm>
        <a:off x="71925" y="1621225"/>
        <a:ext cx="2654214" cy="1329548"/>
      </dsp:txXfrm>
    </dsp:sp>
    <dsp:sp modelId="{D77F43A2-9475-4351-AE55-4551C1F4AEA0}">
      <dsp:nvSpPr>
        <dsp:cNvPr id="0" name=""/>
        <dsp:cNvSpPr/>
      </dsp:nvSpPr>
      <dsp:spPr>
        <a:xfrm rot="5400000">
          <a:off x="4695872" y="1345900"/>
          <a:ext cx="1178718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/>
            <a:t>內部增能研習</a:t>
          </a:r>
          <a:endParaRPr lang="zh-TW" alt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/>
            <a:t>中小交流、外埠參訪</a:t>
          </a:r>
          <a:endParaRPr lang="zh-TW" altLang="en-US" sz="2700" kern="1200" dirty="0"/>
        </a:p>
      </dsp:txBody>
      <dsp:txXfrm rot="-5400000">
        <a:off x="2798063" y="3301249"/>
        <a:ext cx="4916796" cy="1063638"/>
      </dsp:txXfrm>
    </dsp:sp>
    <dsp:sp modelId="{9844C0ED-509F-4834-8D79-1E8B894F7331}">
      <dsp:nvSpPr>
        <dsp:cNvPr id="0" name=""/>
        <dsp:cNvSpPr/>
      </dsp:nvSpPr>
      <dsp:spPr>
        <a:xfrm>
          <a:off x="0" y="3096369"/>
          <a:ext cx="2798064" cy="14733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800" kern="1200" dirty="0" smtClean="0"/>
            <a:t>輔導團</a:t>
          </a:r>
          <a:endParaRPr lang="zh-TW" altLang="en-US" sz="5800" kern="1200" dirty="0"/>
        </a:p>
      </dsp:txBody>
      <dsp:txXfrm>
        <a:off x="71925" y="3168294"/>
        <a:ext cx="2654214" cy="13295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DCC01-DA59-4DE7-8488-84CB12AD1373}">
      <dsp:nvSpPr>
        <dsp:cNvPr id="0" name=""/>
        <dsp:cNvSpPr/>
      </dsp:nvSpPr>
      <dsp:spPr>
        <a:xfrm>
          <a:off x="4540867" y="310896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kern="1200" dirty="0" smtClean="0"/>
            <a:t>4</a:t>
          </a:r>
          <a:r>
            <a:rPr lang="zh-TW" altLang="en-US" sz="2100" kern="1200" dirty="0" smtClean="0"/>
            <a:t>場次</a:t>
          </a:r>
          <a:endParaRPr lang="zh-TW" altLang="en-US" sz="2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kern="1200" dirty="0" smtClean="0"/>
            <a:t>320</a:t>
          </a:r>
          <a:r>
            <a:rPr lang="zh-TW" altLang="en-US" sz="2100" kern="1200" dirty="0" smtClean="0"/>
            <a:t>人</a:t>
          </a:r>
          <a:endParaRPr lang="zh-TW" altLang="en-US" sz="2100" kern="1200" dirty="0"/>
        </a:p>
      </dsp:txBody>
      <dsp:txXfrm>
        <a:off x="5250575" y="3506858"/>
        <a:ext cx="1516721" cy="1033004"/>
      </dsp:txXfrm>
    </dsp:sp>
    <dsp:sp modelId="{C7FF4BB0-3DAB-4B3A-82B5-93032C389C5B}">
      <dsp:nvSpPr>
        <dsp:cNvPr id="0" name=""/>
        <dsp:cNvSpPr/>
      </dsp:nvSpPr>
      <dsp:spPr>
        <a:xfrm>
          <a:off x="914400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9</a:t>
          </a:r>
          <a:r>
            <a:rPr lang="zh-TW" altLang="en-US" sz="2100" kern="1200" dirty="0" smtClean="0"/>
            <a:t>場次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990</a:t>
          </a:r>
          <a:r>
            <a:rPr lang="zh-TW" altLang="en-US" sz="2100" kern="1200" dirty="0" smtClean="0"/>
            <a:t>人</a:t>
          </a:r>
          <a:endParaRPr lang="zh-TW" altLang="en-US" sz="2100" kern="1200" dirty="0"/>
        </a:p>
      </dsp:txBody>
      <dsp:txXfrm>
        <a:off x="946538" y="3506857"/>
        <a:ext cx="1516721" cy="1033004"/>
      </dsp:txXfrm>
    </dsp:sp>
    <dsp:sp modelId="{A3C4A799-BA1E-45EE-B64E-84416B2048C5}">
      <dsp:nvSpPr>
        <dsp:cNvPr id="0" name=""/>
        <dsp:cNvSpPr/>
      </dsp:nvSpPr>
      <dsp:spPr>
        <a:xfrm>
          <a:off x="4599432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2</a:t>
          </a:r>
          <a:r>
            <a:rPr lang="zh-TW" altLang="en-US" sz="2100" kern="1200" dirty="0" smtClean="0"/>
            <a:t>場次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180</a:t>
          </a:r>
          <a:r>
            <a:rPr lang="zh-TW" altLang="en-US" sz="2100" kern="1200" dirty="0" smtClean="0"/>
            <a:t>人</a:t>
          </a:r>
          <a:endParaRPr lang="zh-TW" altLang="en-US" sz="2100" kern="1200" dirty="0"/>
        </a:p>
      </dsp:txBody>
      <dsp:txXfrm>
        <a:off x="5309140" y="32138"/>
        <a:ext cx="1516721" cy="1033004"/>
      </dsp:txXfrm>
    </dsp:sp>
    <dsp:sp modelId="{FD5CDE95-9659-4E22-B97D-C610C90E5589}">
      <dsp:nvSpPr>
        <dsp:cNvPr id="0" name=""/>
        <dsp:cNvSpPr/>
      </dsp:nvSpPr>
      <dsp:spPr>
        <a:xfrm>
          <a:off x="914400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1</a:t>
          </a:r>
          <a:r>
            <a:rPr lang="zh-TW" altLang="en-US" sz="2100" kern="1200" dirty="0" smtClean="0"/>
            <a:t>場次</a:t>
          </a:r>
          <a:r>
            <a:rPr lang="en-US" altLang="zh-TW" sz="2100" kern="1200" dirty="0" smtClean="0"/>
            <a:t>2</a:t>
          </a:r>
          <a:r>
            <a:rPr lang="zh-TW" altLang="en-US" sz="2100" kern="1200" dirty="0" smtClean="0"/>
            <a:t>天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/>
            <a:t>120</a:t>
          </a:r>
          <a:r>
            <a:rPr lang="zh-TW" altLang="en-US" sz="2100" kern="1200" dirty="0" smtClean="0"/>
            <a:t>人</a:t>
          </a:r>
          <a:endParaRPr lang="zh-TW" altLang="en-US" sz="2100" kern="1200" dirty="0"/>
        </a:p>
      </dsp:txBody>
      <dsp:txXfrm>
        <a:off x="946538" y="32138"/>
        <a:ext cx="1516721" cy="1033004"/>
      </dsp:txXfrm>
    </dsp:sp>
    <dsp:sp modelId="{A98EE9C3-5935-4F27-B466-9564EACE9399}">
      <dsp:nvSpPr>
        <dsp:cNvPr id="0" name=""/>
        <dsp:cNvSpPr/>
      </dsp:nvSpPr>
      <dsp:spPr>
        <a:xfrm>
          <a:off x="1860803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種子教師研習</a:t>
          </a:r>
          <a:endParaRPr lang="zh-TW" altLang="en-US" sz="2100" kern="1200" dirty="0"/>
        </a:p>
      </dsp:txBody>
      <dsp:txXfrm>
        <a:off x="2440637" y="840437"/>
        <a:ext cx="1399842" cy="1399842"/>
      </dsp:txXfrm>
    </dsp:sp>
    <dsp:sp modelId="{7AA95701-6E6C-4463-8AFA-E6D353E08302}">
      <dsp:nvSpPr>
        <dsp:cNvPr id="0" name=""/>
        <dsp:cNvSpPr/>
      </dsp:nvSpPr>
      <dsp:spPr>
        <a:xfrm rot="5400000">
          <a:off x="3931920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領域召集人專業研習</a:t>
          </a:r>
          <a:r>
            <a:rPr lang="zh-TW" altLang="en-US" sz="2100" kern="1200" dirty="0" smtClean="0"/>
            <a:t>暨回流</a:t>
          </a:r>
          <a:endParaRPr lang="zh-TW" altLang="en-US" sz="2100" kern="1200" dirty="0"/>
        </a:p>
      </dsp:txBody>
      <dsp:txXfrm rot="-5400000">
        <a:off x="3931920" y="840437"/>
        <a:ext cx="1399842" cy="1399842"/>
      </dsp:txXfrm>
    </dsp:sp>
    <dsp:sp modelId="{F2EAB0B4-9BD7-47CA-986D-390E1334C558}">
      <dsp:nvSpPr>
        <dsp:cNvPr id="0" name=""/>
        <dsp:cNvSpPr/>
      </dsp:nvSpPr>
      <dsp:spPr>
        <a:xfrm rot="10800000">
          <a:off x="3931920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分區輔導</a:t>
          </a:r>
          <a:endParaRPr lang="zh-TW" altLang="en-US" sz="2100" kern="1200" dirty="0"/>
        </a:p>
      </dsp:txBody>
      <dsp:txXfrm rot="10800000">
        <a:off x="3931920" y="2331719"/>
        <a:ext cx="1399842" cy="1399842"/>
      </dsp:txXfrm>
    </dsp:sp>
    <dsp:sp modelId="{9740AB65-B17C-478E-9B81-1D278F78EC4F}">
      <dsp:nvSpPr>
        <dsp:cNvPr id="0" name=""/>
        <dsp:cNvSpPr/>
      </dsp:nvSpPr>
      <dsp:spPr>
        <a:xfrm rot="16200000">
          <a:off x="1860803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518</a:t>
          </a:r>
          <a:r>
            <a:rPr lang="zh-TW" sz="2100" kern="1200" dirty="0" smtClean="0"/>
            <a:t>有效教學研習</a:t>
          </a:r>
          <a:endParaRPr lang="zh-TW" altLang="en-US" sz="2100" kern="1200" dirty="0"/>
        </a:p>
      </dsp:txBody>
      <dsp:txXfrm rot="5400000">
        <a:off x="2440637" y="2331719"/>
        <a:ext cx="1399842" cy="1399842"/>
      </dsp:txXfrm>
    </dsp:sp>
    <dsp:sp modelId="{EDD26090-ADA5-4299-BD58-A3C7BFEFE442}">
      <dsp:nvSpPr>
        <dsp:cNvPr id="0" name=""/>
        <dsp:cNvSpPr/>
      </dsp:nvSpPr>
      <dsp:spPr>
        <a:xfrm>
          <a:off x="3544443" y="1874520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AC807-67E6-4C1F-BF6C-255DC482BBD8}">
      <dsp:nvSpPr>
        <dsp:cNvPr id="0" name=""/>
        <dsp:cNvSpPr/>
      </dsp:nvSpPr>
      <dsp:spPr>
        <a:xfrm rot="10800000">
          <a:off x="3544443" y="2103119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DCC01-DA59-4DE7-8488-84CB12AD1373}">
      <dsp:nvSpPr>
        <dsp:cNvPr id="0" name=""/>
        <dsp:cNvSpPr/>
      </dsp:nvSpPr>
      <dsp:spPr>
        <a:xfrm>
          <a:off x="4540867" y="310896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400" kern="1200" dirty="0" smtClean="0"/>
            <a:t>1</a:t>
          </a:r>
          <a:r>
            <a:rPr lang="zh-TW" altLang="en-US" sz="2400" kern="1200" dirty="0" smtClean="0"/>
            <a:t>場次</a:t>
          </a:r>
          <a:endParaRPr lang="zh-TW" altLang="en-US" sz="24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400" kern="1200" dirty="0" smtClean="0"/>
            <a:t>20</a:t>
          </a:r>
          <a:r>
            <a:rPr lang="zh-TW" altLang="en-US" sz="2400" kern="1200" dirty="0" smtClean="0"/>
            <a:t>人</a:t>
          </a:r>
          <a:endParaRPr lang="zh-TW" altLang="en-US" sz="2400" kern="1200" dirty="0"/>
        </a:p>
      </dsp:txBody>
      <dsp:txXfrm>
        <a:off x="5250575" y="3506858"/>
        <a:ext cx="1516721" cy="1033004"/>
      </dsp:txXfrm>
    </dsp:sp>
    <dsp:sp modelId="{C7FF4BB0-3DAB-4B3A-82B5-93032C389C5B}">
      <dsp:nvSpPr>
        <dsp:cNvPr id="0" name=""/>
        <dsp:cNvSpPr/>
      </dsp:nvSpPr>
      <dsp:spPr>
        <a:xfrm>
          <a:off x="914400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1</a:t>
          </a:r>
          <a:r>
            <a:rPr lang="zh-TW" altLang="en-US" sz="2400" kern="1200" dirty="0" smtClean="0"/>
            <a:t>場次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20</a:t>
          </a:r>
          <a:r>
            <a:rPr lang="zh-TW" altLang="en-US" sz="2400" kern="1200" dirty="0" smtClean="0"/>
            <a:t>人</a:t>
          </a:r>
          <a:endParaRPr lang="zh-TW" altLang="en-US" sz="2400" kern="1200" dirty="0"/>
        </a:p>
      </dsp:txBody>
      <dsp:txXfrm>
        <a:off x="946538" y="3506857"/>
        <a:ext cx="1516721" cy="1033004"/>
      </dsp:txXfrm>
    </dsp:sp>
    <dsp:sp modelId="{A3C4A799-BA1E-45EE-B64E-84416B2048C5}">
      <dsp:nvSpPr>
        <dsp:cNvPr id="0" name=""/>
        <dsp:cNvSpPr/>
      </dsp:nvSpPr>
      <dsp:spPr>
        <a:xfrm>
          <a:off x="4599432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10</a:t>
          </a:r>
          <a:r>
            <a:rPr lang="zh-TW" altLang="en-US" sz="2400" kern="1200" dirty="0" smtClean="0"/>
            <a:t>場次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300</a:t>
          </a:r>
          <a:r>
            <a:rPr lang="zh-TW" altLang="en-US" sz="2400" kern="1200" dirty="0" smtClean="0"/>
            <a:t>人</a:t>
          </a:r>
          <a:endParaRPr lang="zh-TW" altLang="en-US" sz="2400" kern="1200" dirty="0"/>
        </a:p>
      </dsp:txBody>
      <dsp:txXfrm>
        <a:off x="5309140" y="32138"/>
        <a:ext cx="1516721" cy="1033004"/>
      </dsp:txXfrm>
    </dsp:sp>
    <dsp:sp modelId="{FD5CDE95-9659-4E22-B97D-C610C90E5589}">
      <dsp:nvSpPr>
        <dsp:cNvPr id="0" name=""/>
        <dsp:cNvSpPr/>
      </dsp:nvSpPr>
      <dsp:spPr>
        <a:xfrm>
          <a:off x="914400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1</a:t>
          </a:r>
          <a:r>
            <a:rPr lang="zh-TW" altLang="en-US" sz="2400" kern="1200" dirty="0" smtClean="0"/>
            <a:t>場次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199</a:t>
          </a:r>
          <a:r>
            <a:rPr lang="zh-TW" altLang="en-US" sz="2400" kern="1200" dirty="0" smtClean="0"/>
            <a:t>人</a:t>
          </a:r>
          <a:endParaRPr lang="zh-TW" altLang="en-US" sz="2400" kern="1200" dirty="0"/>
        </a:p>
      </dsp:txBody>
      <dsp:txXfrm>
        <a:off x="946538" y="32138"/>
        <a:ext cx="1516721" cy="1033004"/>
      </dsp:txXfrm>
    </dsp:sp>
    <dsp:sp modelId="{A98EE9C3-5935-4F27-B466-9564EACE9399}">
      <dsp:nvSpPr>
        <dsp:cNvPr id="0" name=""/>
        <dsp:cNvSpPr/>
      </dsp:nvSpPr>
      <dsp:spPr>
        <a:xfrm>
          <a:off x="1860803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有效教學成果展</a:t>
          </a:r>
          <a:endParaRPr lang="zh-TW" altLang="en-US" sz="2100" kern="1200" dirty="0"/>
        </a:p>
      </dsp:txBody>
      <dsp:txXfrm>
        <a:off x="2440637" y="840437"/>
        <a:ext cx="1399842" cy="1399842"/>
      </dsp:txXfrm>
    </dsp:sp>
    <dsp:sp modelId="{7AA95701-6E6C-4463-8AFA-E6D353E08302}">
      <dsp:nvSpPr>
        <dsp:cNvPr id="0" name=""/>
        <dsp:cNvSpPr/>
      </dsp:nvSpPr>
      <dsp:spPr>
        <a:xfrm rot="5400000">
          <a:off x="3931920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輔導團員公開授課</a:t>
          </a:r>
          <a:endParaRPr lang="zh-TW" altLang="en-US" sz="2100" kern="1200" dirty="0"/>
        </a:p>
      </dsp:txBody>
      <dsp:txXfrm rot="-5400000">
        <a:off x="3931920" y="840437"/>
        <a:ext cx="1399842" cy="1399842"/>
      </dsp:txXfrm>
    </dsp:sp>
    <dsp:sp modelId="{F2EAB0B4-9BD7-47CA-986D-390E1334C558}">
      <dsp:nvSpPr>
        <dsp:cNvPr id="0" name=""/>
        <dsp:cNvSpPr/>
      </dsp:nvSpPr>
      <dsp:spPr>
        <a:xfrm rot="10800000">
          <a:off x="3931920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團員內部增能研習</a:t>
          </a:r>
          <a:endParaRPr lang="zh-TW" altLang="en-US" sz="2100" kern="1200" dirty="0"/>
        </a:p>
      </dsp:txBody>
      <dsp:txXfrm rot="10800000">
        <a:off x="3931920" y="2331719"/>
        <a:ext cx="1399842" cy="1399842"/>
      </dsp:txXfrm>
    </dsp:sp>
    <dsp:sp modelId="{9740AB65-B17C-478E-9B81-1D278F78EC4F}">
      <dsp:nvSpPr>
        <dsp:cNvPr id="0" name=""/>
        <dsp:cNvSpPr/>
      </dsp:nvSpPr>
      <dsp:spPr>
        <a:xfrm rot="16200000">
          <a:off x="1860803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kern="1200" dirty="0" smtClean="0"/>
            <a:t>探索體驗學習與桃園團交流</a:t>
          </a:r>
          <a:endParaRPr lang="zh-TW" altLang="en-US" sz="2100" kern="1200" dirty="0"/>
        </a:p>
      </dsp:txBody>
      <dsp:txXfrm rot="5400000">
        <a:off x="2440637" y="2331719"/>
        <a:ext cx="1399842" cy="1399842"/>
      </dsp:txXfrm>
    </dsp:sp>
    <dsp:sp modelId="{EDD26090-ADA5-4299-BD58-A3C7BFEFE442}">
      <dsp:nvSpPr>
        <dsp:cNvPr id="0" name=""/>
        <dsp:cNvSpPr/>
      </dsp:nvSpPr>
      <dsp:spPr>
        <a:xfrm>
          <a:off x="3544443" y="1874520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AC807-67E6-4C1F-BF6C-255DC482BBD8}">
      <dsp:nvSpPr>
        <dsp:cNvPr id="0" name=""/>
        <dsp:cNvSpPr/>
      </dsp:nvSpPr>
      <dsp:spPr>
        <a:xfrm rot="10800000">
          <a:off x="3544443" y="2103119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23883-42FA-4A4B-A31C-6431A2D54510}">
      <dsp:nvSpPr>
        <dsp:cNvPr id="0" name=""/>
        <dsp:cNvSpPr/>
      </dsp:nvSpPr>
      <dsp:spPr>
        <a:xfrm rot="10800000">
          <a:off x="970974" y="2186"/>
          <a:ext cx="3707797" cy="754944"/>
        </a:xfrm>
        <a:prstGeom prst="homePlate">
          <a:avLst/>
        </a:prstGeom>
        <a:blipFill>
          <a:blip xmlns:r="http://schemas.openxmlformats.org/officeDocument/2006/relationships" r:embed="rId1">
            <a:duotone>
              <a:schemeClr val="accent5">
                <a:tint val="30000"/>
                <a:satMod val="300000"/>
              </a:schemeClr>
              <a:schemeClr val="accent5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5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290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教育部精進績優團隊</a:t>
          </a:r>
          <a:endParaRPr lang="zh-TW" altLang="en-US" sz="2400" b="1" kern="1200" dirty="0">
            <a:latin typeface="標楷體" pitchFamily="65" charset="-120"/>
            <a:ea typeface="標楷體" pitchFamily="65" charset="-120"/>
          </a:endParaRPr>
        </a:p>
      </dsp:txBody>
      <dsp:txXfrm rot="10800000">
        <a:off x="1159710" y="2186"/>
        <a:ext cx="3519061" cy="754944"/>
      </dsp:txXfrm>
    </dsp:sp>
    <dsp:sp modelId="{77FE5325-9187-4834-B295-7362976A2EB1}">
      <dsp:nvSpPr>
        <dsp:cNvPr id="0" name=""/>
        <dsp:cNvSpPr/>
      </dsp:nvSpPr>
      <dsp:spPr>
        <a:xfrm>
          <a:off x="669200" y="2186"/>
          <a:ext cx="754944" cy="7549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617AD-9F01-4FE0-BCE4-F2B6210E7F99}">
      <dsp:nvSpPr>
        <dsp:cNvPr id="0" name=""/>
        <dsp:cNvSpPr/>
      </dsp:nvSpPr>
      <dsp:spPr>
        <a:xfrm rot="10800000">
          <a:off x="1084521" y="982487"/>
          <a:ext cx="3556401" cy="754944"/>
        </a:xfrm>
        <a:prstGeom prst="homePlate">
          <a:avLst/>
        </a:prstGeom>
        <a:blipFill>
          <a:blip xmlns:r="http://schemas.openxmlformats.org/officeDocument/2006/relationships" r:embed="rId1">
            <a:duotone>
              <a:schemeClr val="accent5">
                <a:tint val="30000"/>
                <a:satMod val="300000"/>
              </a:schemeClr>
              <a:schemeClr val="accent5">
                <a:tint val="40000"/>
                <a:satMod val="200000"/>
              </a:schemeClr>
            </a:duotone>
          </a:blip>
          <a:tile tx="0" ty="0" sx="70000" sy="70000" flip="none" algn="ctr"/>
        </a:blipFill>
        <a:ln w="9525" cap="flat" cmpd="sng" algn="ctr">
          <a:solidFill>
            <a:schemeClr val="accent5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290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公開授課</a:t>
          </a: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—10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場</a:t>
          </a:r>
          <a:endParaRPr lang="zh-TW" altLang="en-US" sz="2400" b="1" kern="1200" dirty="0">
            <a:latin typeface="標楷體" pitchFamily="65" charset="-120"/>
            <a:ea typeface="標楷體" pitchFamily="65" charset="-120"/>
          </a:endParaRPr>
        </a:p>
      </dsp:txBody>
      <dsp:txXfrm rot="10800000">
        <a:off x="1273257" y="982487"/>
        <a:ext cx="3367665" cy="754944"/>
      </dsp:txXfrm>
    </dsp:sp>
    <dsp:sp modelId="{20D8764A-C55E-494B-A890-1A2B198D593C}">
      <dsp:nvSpPr>
        <dsp:cNvPr id="0" name=""/>
        <dsp:cNvSpPr/>
      </dsp:nvSpPr>
      <dsp:spPr>
        <a:xfrm>
          <a:off x="707049" y="982487"/>
          <a:ext cx="754944" cy="754944"/>
        </a:xfrm>
        <a:prstGeom prst="ellipse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B2261-F770-4A6B-8A67-02F004DE7577}">
      <dsp:nvSpPr>
        <dsp:cNvPr id="0" name=""/>
        <dsp:cNvSpPr/>
      </dsp:nvSpPr>
      <dsp:spPr>
        <a:xfrm rot="10800000">
          <a:off x="1084521" y="1962787"/>
          <a:ext cx="3556401" cy="754944"/>
        </a:xfrm>
        <a:prstGeom prst="homePlate">
          <a:avLst/>
        </a:prstGeom>
        <a:blipFill>
          <a:blip xmlns:r="http://schemas.openxmlformats.org/officeDocument/2006/relationships" r:embed="rId1">
            <a:duotone>
              <a:schemeClr val="accent5">
                <a:shade val="22000"/>
                <a:satMod val="160000"/>
              </a:schemeClr>
              <a:schemeClr val="accent5"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accent5">
              <a:tint val="10000"/>
              <a:satMod val="13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3290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有效教學成果發表－</a:t>
          </a:r>
          <a:r>
            <a:rPr lang="en-US" altLang="zh-TW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場</a:t>
          </a:r>
        </a:p>
      </dsp:txBody>
      <dsp:txXfrm rot="10800000">
        <a:off x="1273257" y="1962787"/>
        <a:ext cx="3367665" cy="754944"/>
      </dsp:txXfrm>
    </dsp:sp>
    <dsp:sp modelId="{16F6F864-9F51-4754-9F5A-9EF107C4E1C6}">
      <dsp:nvSpPr>
        <dsp:cNvPr id="0" name=""/>
        <dsp:cNvSpPr/>
      </dsp:nvSpPr>
      <dsp:spPr>
        <a:xfrm>
          <a:off x="707049" y="1962787"/>
          <a:ext cx="754944" cy="754944"/>
        </a:xfrm>
        <a:prstGeom prst="ellipse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54FE4-1529-4B84-B363-47457F5B4931}">
      <dsp:nvSpPr>
        <dsp:cNvPr id="0" name=""/>
        <dsp:cNvSpPr/>
      </dsp:nvSpPr>
      <dsp:spPr>
        <a:xfrm rot="10800000">
          <a:off x="1084521" y="2943088"/>
          <a:ext cx="3556401" cy="754944"/>
        </a:xfrm>
        <a:prstGeom prst="homePlate">
          <a:avLst/>
        </a:prstGeom>
        <a:blipFill>
          <a:blip xmlns:r="http://schemas.openxmlformats.org/officeDocument/2006/relationships" r:embed="rId1">
            <a:duotone>
              <a:schemeClr val="accent5">
                <a:shade val="22000"/>
                <a:satMod val="160000"/>
              </a:schemeClr>
              <a:schemeClr val="accent5"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accent5">
              <a:tint val="10000"/>
              <a:satMod val="13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3290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出版「教師秘笈</a:t>
          </a:r>
          <a:r>
            <a:rPr lang="en-US" altLang="zh-TW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11</a:t>
          </a:r>
          <a:r>
            <a:rPr lang="zh-TW" altLang="en-US" sz="2400" b="1" kern="1200" dirty="0" smtClean="0">
              <a:solidFill>
                <a:schemeClr val="accent1">
                  <a:lumMod val="20000"/>
                  <a:lumOff val="80000"/>
                </a:schemeClr>
              </a:solidFill>
              <a:latin typeface="標楷體" pitchFamily="65" charset="-120"/>
              <a:ea typeface="標楷體" pitchFamily="65" charset="-120"/>
            </a:rPr>
            <a:t>」</a:t>
          </a:r>
        </a:p>
      </dsp:txBody>
      <dsp:txXfrm rot="10800000">
        <a:off x="1273257" y="2943088"/>
        <a:ext cx="3367665" cy="754944"/>
      </dsp:txXfrm>
    </dsp:sp>
    <dsp:sp modelId="{DF45E278-3F89-46DC-AF00-356538369485}">
      <dsp:nvSpPr>
        <dsp:cNvPr id="0" name=""/>
        <dsp:cNvSpPr/>
      </dsp:nvSpPr>
      <dsp:spPr>
        <a:xfrm>
          <a:off x="707049" y="2943088"/>
          <a:ext cx="754944" cy="754944"/>
        </a:xfrm>
        <a:prstGeom prst="ellipse">
          <a:avLst/>
        </a:prstGeom>
        <a:blipFill>
          <a:blip xmlns:r="http://schemas.openxmlformats.org/officeDocument/2006/relationships" r:embed="rId5" cstate="print">
            <a:extLst/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B0268-38F1-4E06-B713-6A0CCABF45B7}">
      <dsp:nvSpPr>
        <dsp:cNvPr id="0" name=""/>
        <dsp:cNvSpPr/>
      </dsp:nvSpPr>
      <dsp:spPr>
        <a:xfrm rot="10800000">
          <a:off x="762604" y="3923388"/>
          <a:ext cx="3985623" cy="754944"/>
        </a:xfrm>
        <a:prstGeom prst="homePlate">
          <a:avLst/>
        </a:prstGeom>
        <a:solidFill>
          <a:schemeClr val="accent5">
            <a:lumMod val="75000"/>
          </a:schemeClr>
        </a:solidFill>
        <a:ln w="9525" cap="flat" cmpd="sng" algn="ctr">
          <a:solidFill>
            <a:schemeClr val="accent1">
              <a:shade val="60000"/>
              <a:satMod val="11000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329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各種研習：</a:t>
          </a:r>
          <a:r>
            <a:rPr lang="en-US" altLang="zh-TW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36</a:t>
          </a:r>
          <a:r>
            <a:rPr lang="zh-TW" altLang="en-US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小時關鍵能力、領召、種子教師、</a:t>
          </a:r>
          <a:r>
            <a:rPr lang="en-US" altLang="zh-TW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518</a:t>
          </a:r>
          <a:r>
            <a:rPr lang="zh-TW" altLang="en-US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itchFamily="65" charset="-120"/>
              <a:ea typeface="標楷體" pitchFamily="65" charset="-120"/>
            </a:rPr>
            <a:t>研習</a:t>
          </a:r>
          <a:endParaRPr lang="zh-TW" altLang="en-US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標楷體" pitchFamily="65" charset="-120"/>
            <a:ea typeface="標楷體" pitchFamily="65" charset="-120"/>
          </a:endParaRPr>
        </a:p>
      </dsp:txBody>
      <dsp:txXfrm rot="10800000">
        <a:off x="951340" y="3923388"/>
        <a:ext cx="3796887" cy="754944"/>
      </dsp:txXfrm>
    </dsp:sp>
    <dsp:sp modelId="{538A0998-50E2-4539-A3D2-3C3D7F0D8605}">
      <dsp:nvSpPr>
        <dsp:cNvPr id="0" name=""/>
        <dsp:cNvSpPr/>
      </dsp:nvSpPr>
      <dsp:spPr>
        <a:xfrm>
          <a:off x="599743" y="3923388"/>
          <a:ext cx="754944" cy="75494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F00ADF2-EAD7-44FE-8F06-E152D8606F16}" type="datetimeFigureOut">
              <a:rPr lang="zh-TW" altLang="en-US" smtClean="0"/>
              <a:t>2014/12/4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9D4821C-2A03-4792-A004-BFBD2CB225F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#&#26578;"/><Relationship Id="rId3" Type="http://schemas.openxmlformats.org/officeDocument/2006/relationships/hyperlink" Target="#&#36019;"/><Relationship Id="rId7" Type="http://schemas.openxmlformats.org/officeDocument/2006/relationships/hyperlink" Target="#&#38520;"/><Relationship Id="rId2" Type="http://schemas.openxmlformats.org/officeDocument/2006/relationships/hyperlink" Target="#&#22777;"/><Relationship Id="rId1" Type="http://schemas.openxmlformats.org/officeDocument/2006/relationships/slideLayout" Target="../slideLayouts/slideLayout2.xml"/><Relationship Id="rId6" Type="http://schemas.openxmlformats.org/officeDocument/2006/relationships/hyperlink" Target="#&#20237;"/><Relationship Id="rId11" Type="http://schemas.openxmlformats.org/officeDocument/2006/relationships/hyperlink" Target="#&#25342;"/><Relationship Id="rId5" Type="http://schemas.openxmlformats.org/officeDocument/2006/relationships/hyperlink" Target="#&#32902;"/><Relationship Id="rId10" Type="http://schemas.openxmlformats.org/officeDocument/2006/relationships/hyperlink" Target="#&#29590;"/><Relationship Id="rId4" Type="http://schemas.openxmlformats.org/officeDocument/2006/relationships/hyperlink" Target="#&#21441;"/><Relationship Id="rId9" Type="http://schemas.openxmlformats.org/officeDocument/2006/relationships/hyperlink" Target="#&#25420;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24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3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8.xml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http://etweb.tp.edu.tw/fdt/fle/frmFleGetCdePic.aspx?CDE=FLE2014010210415177G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59632" y="3429000"/>
            <a:ext cx="6400800" cy="2032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北市國中綜合活動輔導團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報告人</a:t>
            </a:r>
            <a:r>
              <a:rPr lang="en-US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主任輔導員陳採卿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  <a:r>
              <a:rPr lang="en-US" altLang="zh-TW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:103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103</a:t>
            </a:r>
            <a:r>
              <a:rPr lang="zh-TW" altLang="en-US" dirty="0" smtClean="0"/>
              <a:t>學年度上學期綜合活動教學輔導團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國中小</a:t>
            </a:r>
            <a:r>
              <a:rPr lang="zh-TW" altLang="en-US" dirty="0" smtClean="0"/>
              <a:t>交流活動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40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輔導團辦理研習活動模式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63174542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輔導團辦理研習活動模式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48542216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63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102</a:t>
            </a:r>
            <a:r>
              <a:rPr lang="zh-TW" altLang="en-US" b="1" dirty="0" smtClean="0">
                <a:solidFill>
                  <a:schemeClr val="tx1"/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</a:rPr>
              <a:t>學年度輔導團辦理研習活動統計</a:t>
            </a:r>
            <a:endParaRPr lang="zh-TW" altLang="en-US" b="1" dirty="0">
              <a:solidFill>
                <a:schemeClr val="tx1"/>
              </a:solidFill>
              <a:latin typeface="華康楷書體W7(P)" panose="03000700000000000000" pitchFamily="66" charset="-120"/>
              <a:ea typeface="華康楷書體W7(P)" panose="03000700000000000000" pitchFamily="66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86793200"/>
              </p:ext>
            </p:extLst>
          </p:nvPr>
        </p:nvGraphicFramePr>
        <p:xfrm>
          <a:off x="395535" y="1124742"/>
          <a:ext cx="8424936" cy="5154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3873"/>
                <a:gridCol w="2986528"/>
                <a:gridCol w="3077788"/>
                <a:gridCol w="582249"/>
                <a:gridCol w="582249"/>
                <a:gridCol w="582249"/>
              </a:tblGrid>
              <a:tr h="29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活動名稱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工作概要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spc="60" dirty="0">
                          <a:effectLst/>
                        </a:rPr>
                        <a:t>場次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spc="60" dirty="0">
                          <a:effectLst/>
                        </a:rPr>
                        <a:t>人次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spc="60" dirty="0">
                          <a:effectLst/>
                        </a:rPr>
                        <a:t>頁碼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349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領域召集人專業研習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培訓領域</a:t>
                      </a:r>
                      <a:r>
                        <a:rPr lang="zh-TW" sz="800" kern="100" dirty="0" smtClean="0">
                          <a:effectLst/>
                        </a:rPr>
                        <a:t>召集人</a:t>
                      </a:r>
                      <a:r>
                        <a:rPr lang="zh-TW" altLang="en-US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帶領領域專業成長發展</a:t>
                      </a:r>
                      <a:r>
                        <a:rPr lang="zh-TW" sz="800" kern="100" dirty="0" smtClean="0">
                          <a:effectLst/>
                        </a:rPr>
                        <a:t>專業</a:t>
                      </a:r>
                      <a:r>
                        <a:rPr lang="zh-TW" altLang="en-US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3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學習社群運作模式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90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2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領域召集人回流暨差異化教學研習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特色課程優質學校經驗分享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領域備課與教學特色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3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領域召集人經驗分享。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90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3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6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</a:rPr>
                        <a:t>518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有效教學</a:t>
                      </a: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研習（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西區、北區）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（東區、南區）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落實</a:t>
                      </a:r>
                      <a:r>
                        <a:rPr lang="en-US" sz="800" kern="100" dirty="0">
                          <a:effectLst/>
                        </a:rPr>
                        <a:t>12</a:t>
                      </a:r>
                      <a:r>
                        <a:rPr lang="zh-TW" sz="800" kern="100" dirty="0">
                          <a:effectLst/>
                        </a:rPr>
                        <a:t>年國教</a:t>
                      </a:r>
                      <a:r>
                        <a:rPr lang="en-US" sz="800" kern="100" dirty="0">
                          <a:effectLst/>
                        </a:rPr>
                        <a:t>5</a:t>
                      </a:r>
                      <a:r>
                        <a:rPr lang="zh-TW" sz="800" kern="100" dirty="0">
                          <a:effectLst/>
                        </a:rPr>
                        <a:t>堂課</a:t>
                      </a:r>
                      <a:r>
                        <a:rPr lang="en-US" sz="800" kern="100" dirty="0">
                          <a:effectLst/>
                        </a:rPr>
                        <a:t>18</a:t>
                      </a:r>
                      <a:r>
                        <a:rPr lang="zh-TW" sz="800" kern="100" dirty="0">
                          <a:effectLst/>
                        </a:rPr>
                        <a:t>小時研習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提升教師教學專業達成有效教學。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450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4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11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549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分區輔導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文山、中正、</a:t>
                      </a: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信義、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大同區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分區各校綜合活動學習領域</a:t>
                      </a:r>
                      <a:r>
                        <a:rPr lang="en-US" sz="800" kern="100" dirty="0">
                          <a:effectLst/>
                        </a:rPr>
                        <a:t>PLC</a:t>
                      </a:r>
                      <a:r>
                        <a:rPr lang="zh-TW" sz="800" kern="100" dirty="0">
                          <a:effectLst/>
                        </a:rPr>
                        <a:t>經驗分享報告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進行學校特色課程、有效教學示例經驗分享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3.12</a:t>
                      </a:r>
                      <a:r>
                        <a:rPr lang="zh-TW" sz="800" kern="100" dirty="0">
                          <a:effectLst/>
                        </a:rPr>
                        <a:t>年國教教育新趨勢、公開授課經驗分享。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320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5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15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輔導團員公開授課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推動開放教室以促進教師專業對話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發展以學生學習為核心之課堂教學文化。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10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300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6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20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597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</a:rPr>
                        <a:t>518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多元評量理念與應用研習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（東區、南區</a:t>
                      </a: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）（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西區、北區）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落實</a:t>
                      </a:r>
                      <a:r>
                        <a:rPr lang="en-US" sz="800" kern="100" dirty="0">
                          <a:effectLst/>
                        </a:rPr>
                        <a:t>12</a:t>
                      </a:r>
                      <a:r>
                        <a:rPr lang="zh-TW" sz="800" kern="100" dirty="0">
                          <a:effectLst/>
                        </a:rPr>
                        <a:t>年國教</a:t>
                      </a:r>
                      <a:r>
                        <a:rPr lang="en-US" sz="800" kern="100" dirty="0">
                          <a:effectLst/>
                        </a:rPr>
                        <a:t>5</a:t>
                      </a:r>
                      <a:r>
                        <a:rPr lang="zh-TW" sz="800" kern="100" dirty="0">
                          <a:effectLst/>
                        </a:rPr>
                        <a:t>堂課</a:t>
                      </a:r>
                      <a:r>
                        <a:rPr lang="en-US" sz="800" kern="100" dirty="0">
                          <a:effectLst/>
                        </a:rPr>
                        <a:t>18</a:t>
                      </a:r>
                      <a:r>
                        <a:rPr lang="zh-TW" sz="800" kern="100" dirty="0">
                          <a:effectLst/>
                        </a:rPr>
                        <a:t>小時研習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提升教師多元評量理念與實際作法。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4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450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7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27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</a:rPr>
                        <a:t>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chemeClr val="tx1"/>
                          </a:solidFill>
                          <a:effectLst/>
                        </a:rPr>
                        <a:t>種子教師研習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培育各校種子教師教師專業成長。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2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120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8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30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團員內部增能研習－天下雜誌主編李雪莉專題演講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認識世界教育新潮流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了解未來教育新趨勢。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9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34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81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探索體驗學習與桃園團交流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1.</a:t>
                      </a:r>
                      <a:r>
                        <a:rPr lang="zh-TW" sz="800" kern="100" dirty="0">
                          <a:effectLst/>
                        </a:rPr>
                        <a:t>參觀復興實驗中學石門體驗教學</a:t>
                      </a:r>
                      <a:r>
                        <a:rPr lang="zh-TW" sz="800" kern="100" dirty="0" smtClean="0">
                          <a:effectLst/>
                        </a:rPr>
                        <a:t>。</a:t>
                      </a:r>
                      <a:r>
                        <a:rPr lang="en-US" sz="800" kern="100" dirty="0" smtClean="0">
                          <a:effectLst/>
                        </a:rPr>
                        <a:t>2</a:t>
                      </a:r>
                      <a:r>
                        <a:rPr lang="en-US" sz="800" kern="100" dirty="0">
                          <a:effectLst/>
                        </a:rPr>
                        <a:t>.</a:t>
                      </a:r>
                      <a:r>
                        <a:rPr lang="zh-TW" sz="800" kern="100" dirty="0">
                          <a:effectLst/>
                        </a:rPr>
                        <a:t>與桃園縣綜合輔導團交流。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1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>
                          <a:effectLst/>
                          <a:hlinkClick r:id="rId10" action="ppaction://hlinkfile"/>
                        </a:rPr>
                        <a:t>P</a:t>
                      </a:r>
                      <a:r>
                        <a:rPr lang="en-US" sz="2000" kern="100">
                          <a:effectLst/>
                        </a:rPr>
                        <a:t>39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  <a:tr h="45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</a:rPr>
                        <a:t>有效教學成果展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just">
                        <a:spcAft>
                          <a:spcPts val="0"/>
                        </a:spcAft>
                      </a:pPr>
                      <a:r>
                        <a:rPr lang="zh-TW" sz="800" kern="100" dirty="0">
                          <a:effectLst/>
                        </a:rPr>
                        <a:t>協助工作圈辦理北市有效教學成果展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800" kern="100" dirty="0">
                          <a:effectLst/>
                        </a:rPr>
                        <a:t>各校有效教學海報</a:t>
                      </a:r>
                      <a:r>
                        <a:rPr lang="zh-TW" sz="800" kern="100" dirty="0" smtClean="0">
                          <a:effectLst/>
                        </a:rPr>
                        <a:t>展</a:t>
                      </a:r>
                      <a:r>
                        <a:rPr lang="zh-TW" altLang="en-US" sz="800" kern="100" dirty="0" smtClean="0">
                          <a:effectLst/>
                        </a:rPr>
                        <a:t>。</a:t>
                      </a:r>
                      <a:r>
                        <a:rPr lang="zh-TW" sz="800" kern="100" dirty="0" smtClean="0">
                          <a:effectLst/>
                        </a:rPr>
                        <a:t>有效</a:t>
                      </a:r>
                      <a:r>
                        <a:rPr lang="zh-TW" sz="800" kern="100" dirty="0">
                          <a:effectLst/>
                        </a:rPr>
                        <a:t>教學優良教案分享</a:t>
                      </a:r>
                      <a:endParaRPr lang="zh-TW" sz="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marL="152400" indent="-152400"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199</a:t>
                      </a:r>
                      <a:endParaRPr lang="zh-TW" sz="24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  <a:hlinkClick r:id="rId11" action="ppaction://hlinkfile"/>
                        </a:rPr>
                        <a:t>P</a:t>
                      </a:r>
                      <a:r>
                        <a:rPr lang="en-US" sz="2000" kern="100" dirty="0">
                          <a:effectLst/>
                        </a:rPr>
                        <a:t>49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5534" marR="4553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0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C:\Users\yangshui\Downloads\1021公開授課-活動照片(貞吟)-1021205 (11).JPG"/>
          <p:cNvPicPr>
            <a:picLocks noChangeAspect="1" noChangeArrowheads="1"/>
          </p:cNvPicPr>
          <p:nvPr/>
        </p:nvPicPr>
        <p:blipFill>
          <a:blip r:embed="rId2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0599" r="10626"/>
          <a:stretch>
            <a:fillRect/>
          </a:stretch>
        </p:blipFill>
        <p:spPr bwMode="auto">
          <a:xfrm>
            <a:off x="179388" y="188913"/>
            <a:ext cx="2757487" cy="19304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75"/>
            <a:ext cx="5003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1412776"/>
          </a:xfrm>
          <a:ln>
            <a:miter lim="800000"/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BF3B5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400" b="1" dirty="0" smtClean="0">
                <a:solidFill>
                  <a:schemeClr val="bg1"/>
                </a:solidFill>
              </a:rPr>
              <a:t>這一年，</a:t>
            </a:r>
            <a:r>
              <a:rPr lang="en-US" altLang="zh-TW" sz="4400" b="1" dirty="0" smtClean="0">
                <a:solidFill>
                  <a:schemeClr val="bg1"/>
                </a:solidFill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</a:rPr>
            </a:br>
            <a:r>
              <a:rPr lang="zh-TW" altLang="en-US" sz="4400" b="1" dirty="0" smtClean="0">
                <a:solidFill>
                  <a:schemeClr val="bg1"/>
                </a:solidFill>
              </a:rPr>
              <a:t>我們一起做的好事</a:t>
            </a:r>
            <a:endParaRPr lang="zh-TW" alt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3995936" y="1772816"/>
          <a:ext cx="53479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矩形圖說文字 11"/>
          <p:cNvSpPr/>
          <p:nvPr/>
        </p:nvSpPr>
        <p:spPr>
          <a:xfrm>
            <a:off x="250825" y="6381750"/>
            <a:ext cx="4033838" cy="476250"/>
          </a:xfrm>
          <a:prstGeom prst="wedgeRectCallout">
            <a:avLst>
              <a:gd name="adj1" fmla="val -15477"/>
              <a:gd name="adj2" fmla="val -82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C00000"/>
                </a:solidFill>
                <a:ea typeface="文鼎新藝體" pitchFamily="49" charset="-120"/>
              </a:rPr>
              <a:t>我們在創造臺灣教育史</a:t>
            </a:r>
          </a:p>
        </p:txBody>
      </p:sp>
      <p:pic>
        <p:nvPicPr>
          <p:cNvPr id="15" name="Picture 6" descr="C:\Users\yangshui\Downloads\公開授課照片0320 (29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2447925" cy="1835150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yangshui\Downloads\DSCN27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4800" r="21400" b="18501"/>
          <a:stretch>
            <a:fillRect/>
          </a:stretch>
        </p:blipFill>
        <p:spPr bwMode="auto">
          <a:xfrm>
            <a:off x="2266950" y="2060575"/>
            <a:ext cx="2279650" cy="1836738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yangshui\Downloads\1021公開授課-活動照片(理枝)-1021205 (29).jpg"/>
          <p:cNvPicPr>
            <a:picLocks noChangeAspect="1" noChangeArrowheads="1"/>
          </p:cNvPicPr>
          <p:nvPr/>
        </p:nvPicPr>
        <p:blipFill>
          <a:blip r:embed="rId11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88913"/>
            <a:ext cx="2278063" cy="1871662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CJJ\AppData\Local\Microsoft\Windows\Temporary Internet Files\Content.IE5\9TC1KZB8\MC90019925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1462088"/>
            <a:ext cx="81121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6" presetClass="emph" presetSubtype="0" repeatCount="5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6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領域召集人專業研習</a:t>
            </a:r>
            <a:endParaRPr lang="zh-TW" altLang="en-US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9512" y="3517374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304800" algn="ctr"/>
            <a:r>
              <a:rPr lang="en-US" altLang="zh-TW" sz="2000" b="1" kern="100" dirty="0" smtClean="0">
                <a:solidFill>
                  <a:srgbClr val="FF0000"/>
                </a:solidFill>
              </a:rPr>
              <a:t>103.08.08</a:t>
            </a:r>
            <a:r>
              <a:rPr lang="zh-TW" altLang="en-US" sz="2000" b="1" kern="100" dirty="0" smtClean="0">
                <a:solidFill>
                  <a:srgbClr val="FF0000"/>
                </a:solidFill>
              </a:rPr>
              <a:t>輔導大咖王麗斐教授來開講。</a:t>
            </a:r>
            <a:endParaRPr lang="zh-TW" altLang="en-US" sz="2000" b="1" kern="100" dirty="0">
              <a:solidFill>
                <a:srgbClr val="FF0000"/>
              </a:solidFill>
            </a:endParaRPr>
          </a:p>
        </p:txBody>
      </p:sp>
      <p:pic>
        <p:nvPicPr>
          <p:cNvPr id="1034" name="Picture 10" descr="IMG_8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7847"/>
            <a:ext cx="3636402" cy="242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初級發展性輔導工作概說-王麗斐教授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0" y="3963088"/>
            <a:ext cx="3528392" cy="26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大手牽小手-優質領召經驗傳承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68" y="4077072"/>
            <a:ext cx="3589434" cy="25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做個好領召-陳採卿校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8" y="1202468"/>
            <a:ext cx="3560300" cy="237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2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44" y="4293096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秀婕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3068960"/>
            <a:ext cx="2514600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秀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6885"/>
            <a:ext cx="2514600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領召回流與差異化教學研習</a:t>
            </a:r>
          </a:p>
        </p:txBody>
      </p:sp>
      <p:pic>
        <p:nvPicPr>
          <p:cNvPr id="3096" name="Picture 24" descr="報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511300"/>
            <a:ext cx="2514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相見歡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511300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曾曉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511300"/>
            <a:ext cx="2514600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曾曉蘭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1511300"/>
            <a:ext cx="2514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淑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14560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2204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6" y="4203685"/>
            <a:ext cx="2514600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學員參與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42864"/>
            <a:ext cx="2514600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518</a:t>
            </a: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有效教學、多元評量研習</a:t>
            </a:r>
          </a:p>
        </p:txBody>
      </p:sp>
      <p:pic>
        <p:nvPicPr>
          <p:cNvPr id="4103" name="Picture 7" descr="照片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7" y="3710671"/>
            <a:ext cx="25225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圖片 1" descr="描述: 照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圖片 3" descr="描述: 照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78" y="3717032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圖片 4" descr="描述: 照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" y="1412776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圖片 5" descr="描述: 照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圖片 6" descr="描述: 照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98549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9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分區</a:t>
            </a:r>
            <a:r>
              <a:rPr lang="zh-TW" altLang="en-US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</a:t>
            </a:r>
            <a:r>
              <a:rPr lang="en-US" altLang="zh-TW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lang="zh-TW" altLang="en-US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一年四區</a:t>
            </a:r>
            <a:r>
              <a:rPr lang="en-US" altLang="zh-TW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lang="zh-TW" altLang="en-US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126" name="Picture 6" descr="FLE20140508151015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96" y="3933056"/>
            <a:ext cx="2522537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現場教師交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14" y="3933056"/>
            <a:ext cx="2522537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交流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" y="3940994"/>
            <a:ext cx="252253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講師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4" y="2019102"/>
            <a:ext cx="252253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各校PLC運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79" y="2019102"/>
            <a:ext cx="2522537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FLE201405081512315B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67" y="2027039"/>
            <a:ext cx="2522537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當綜合活動領域遇到</a:t>
            </a:r>
            <a: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12</a:t>
            </a: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年國教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18005" r="9560" b="-665"/>
          <a:stretch>
            <a:fillRect/>
          </a:stretch>
        </p:blipFill>
        <p:spPr bwMode="auto">
          <a:xfrm>
            <a:off x="467544" y="1268760"/>
            <a:ext cx="828990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輔導員公開授課統計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725866"/>
              </p:ext>
            </p:extLst>
          </p:nvPr>
        </p:nvGraphicFramePr>
        <p:xfrm>
          <a:off x="251519" y="1196755"/>
          <a:ext cx="8280920" cy="5256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733"/>
                <a:gridCol w="1024295"/>
                <a:gridCol w="1020688"/>
                <a:gridCol w="1405701"/>
                <a:gridCol w="506738"/>
                <a:gridCol w="785353"/>
                <a:gridCol w="785353"/>
                <a:gridCol w="785353"/>
                <a:gridCol w="785353"/>
                <a:gridCol w="785353"/>
              </a:tblGrid>
              <a:tr h="719875">
                <a:tc>
                  <a:txBody>
                    <a:bodyPr/>
                    <a:lstStyle/>
                    <a:p>
                      <a:endParaRPr lang="zh-TW" sz="1000" dirty="0">
                        <a:effectLst/>
                        <a:latin typeface="Calibri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日期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地點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單元名稱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有效問卷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非常同意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同意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無意見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不同意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非常不同意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102/11/21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龍門國中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友勇友謀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102/12/05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弘道國中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露營心倫理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102/12/05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北投國中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心靈即時通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103/03/20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敦化國中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觀察</a:t>
                      </a:r>
                      <a:r>
                        <a:rPr lang="en-US" sz="1200" kern="0">
                          <a:effectLst/>
                        </a:rPr>
                        <a:t>--</a:t>
                      </a:r>
                      <a:r>
                        <a:rPr lang="zh-TW" sz="1200" kern="0">
                          <a:effectLst/>
                        </a:rPr>
                        <a:t>謎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103/03/20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敦化國中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認識服飾標示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103/03/20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敦化國中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性別新世界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103/04/10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北安國中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美食</a:t>
                      </a:r>
                      <a:r>
                        <a:rPr lang="en-US" sz="1200" kern="0">
                          <a:effectLst/>
                        </a:rPr>
                        <a:t>DIY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103/04/17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東湖國中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創意行動挑戰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103/04/17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麗山國中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繩乎奇技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103/04/17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永吉國中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性別挖挖哇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  <a:tr h="412428">
                <a:tc>
                  <a:txBody>
                    <a:bodyPr/>
                    <a:lstStyle/>
                    <a:p>
                      <a:endParaRPr lang="zh-TW" sz="1000">
                        <a:effectLst/>
                        <a:latin typeface="Calibri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endParaRPr lang="zh-TW" sz="1000">
                        <a:effectLst/>
                        <a:latin typeface="Calibri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endParaRPr lang="zh-TW" sz="1000">
                        <a:effectLst/>
                        <a:latin typeface="Calibri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總計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190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142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9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512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7813"/>
            <a:ext cx="8712200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心形 5"/>
          <p:cNvSpPr/>
          <p:nvPr/>
        </p:nvSpPr>
        <p:spPr bwMode="auto">
          <a:xfrm rot="20532573">
            <a:off x="5849067" y="146648"/>
            <a:ext cx="2416638" cy="2138768"/>
          </a:xfrm>
          <a:prstGeom prst="heart">
            <a:avLst/>
          </a:prstGeom>
          <a:solidFill>
            <a:srgbClr val="F62A4C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r>
              <a:rPr lang="zh-TW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 Black" pitchFamily="34" charset="0"/>
                <a:ea typeface="文鼎新藝體" pitchFamily="49" charset="-120"/>
              </a:rPr>
              <a:t>臺北綜</a:t>
            </a:r>
            <a:endParaRPr lang="en-US" altLang="zh-TW" sz="3600" b="1" dirty="0">
              <a:ln w="18415" cmpd="sng">
                <a:solidFill>
                  <a:srgbClr val="FFFFFF"/>
                </a:solidFill>
                <a:prstDash val="solid"/>
              </a:ln>
              <a:latin typeface="Arial Black" pitchFamily="34" charset="0"/>
              <a:ea typeface="文鼎新藝體" pitchFamily="49" charset="-120"/>
            </a:endParaRPr>
          </a:p>
          <a:p>
            <a:pPr>
              <a:defRPr/>
            </a:pPr>
            <a:r>
              <a:rPr lang="en-US" altLang="zh-TW" sz="2800" b="1" dirty="0">
                <a:ln w="18415" cmpd="sng">
                  <a:solidFill>
                    <a:srgbClr val="FFFFFF"/>
                  </a:solidFill>
                  <a:prstDash val="solid"/>
                </a:ln>
                <a:latin typeface="Arial Black" pitchFamily="34" charset="0"/>
                <a:ea typeface="標楷體" pitchFamily="65" charset="-120"/>
              </a:rPr>
              <a:t>CO-WAY</a:t>
            </a:r>
            <a:endParaRPr lang="zh-TW" altLang="en-US" sz="2800" b="1" dirty="0">
              <a:ln w="18415" cmpd="sng">
                <a:solidFill>
                  <a:srgbClr val="FFFFFF"/>
                </a:solidFill>
                <a:prstDash val="solid"/>
              </a:ln>
              <a:latin typeface="Arial Black" pitchFamily="34" charset="0"/>
              <a:ea typeface="標楷體" pitchFamily="65" charset="-120"/>
            </a:endParaRPr>
          </a:p>
          <a:p>
            <a:pPr>
              <a:defRPr/>
            </a:pPr>
            <a:endParaRPr kumimoji="0" lang="zh-TW" altLang="en-US" sz="14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8"/>
          <p:cNvGrpSpPr>
            <a:grpSpLocks/>
          </p:cNvGrpSpPr>
          <p:nvPr/>
        </p:nvGrpSpPr>
        <p:grpSpPr bwMode="auto">
          <a:xfrm>
            <a:off x="323850" y="0"/>
            <a:ext cx="8521700" cy="6858000"/>
            <a:chOff x="323850" y="0"/>
            <a:chExt cx="8522063" cy="6858000"/>
          </a:xfrm>
        </p:grpSpPr>
        <p:pic>
          <p:nvPicPr>
            <p:cNvPr id="514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0"/>
              <a:ext cx="85220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6" name="Picture 2" descr="D:\My Pictures\圖片\小圖檔\讚-5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323850" y="277813"/>
              <a:ext cx="2987494" cy="1279643"/>
            </a:xfrm>
            <a:prstGeom prst="cloud">
              <a:avLst/>
            </a:prstGeom>
            <a:noFill/>
            <a:extLst/>
          </p:spPr>
        </p:pic>
      </p:grpSp>
      <p:grpSp>
        <p:nvGrpSpPr>
          <p:cNvPr id="3" name="群組 18"/>
          <p:cNvGrpSpPr>
            <a:grpSpLocks/>
          </p:cNvGrpSpPr>
          <p:nvPr/>
        </p:nvGrpSpPr>
        <p:grpSpPr bwMode="auto">
          <a:xfrm>
            <a:off x="0" y="115888"/>
            <a:ext cx="9144000" cy="6742112"/>
            <a:chOff x="0" y="116632"/>
            <a:chExt cx="9144000" cy="6741368"/>
          </a:xfrm>
        </p:grpSpPr>
        <p:sp>
          <p:nvSpPr>
            <p:cNvPr id="20" name="矩形 19"/>
            <p:cNvSpPr/>
            <p:nvPr/>
          </p:nvSpPr>
          <p:spPr>
            <a:xfrm>
              <a:off x="0" y="116632"/>
              <a:ext cx="9144000" cy="674136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5137" name="群組 20"/>
            <p:cNvGrpSpPr>
              <a:grpSpLocks/>
            </p:cNvGrpSpPr>
            <p:nvPr/>
          </p:nvGrpSpPr>
          <p:grpSpPr bwMode="auto">
            <a:xfrm>
              <a:off x="2451346" y="913264"/>
              <a:ext cx="6444208" cy="4833618"/>
              <a:chOff x="2267744" y="908720"/>
              <a:chExt cx="6444208" cy="4833618"/>
            </a:xfrm>
          </p:grpSpPr>
          <p:pic>
            <p:nvPicPr>
              <p:cNvPr id="22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2267744" y="908720"/>
                <a:ext cx="6444208" cy="4833618"/>
              </a:xfrm>
              <a:prstGeom prst="ellipse">
                <a:avLst/>
              </a:prstGeom>
              <a:ln w="63500" cap="rnd"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/>
            </p:spPr>
          </p:pic>
          <p:sp>
            <p:nvSpPr>
              <p:cNvPr id="23" name="橢圓 22"/>
              <p:cNvSpPr/>
              <p:nvPr/>
            </p:nvSpPr>
            <p:spPr>
              <a:xfrm>
                <a:off x="5652048" y="1124801"/>
                <a:ext cx="2425700" cy="779376"/>
              </a:xfrm>
              <a:prstGeom prst="ellipse">
                <a:avLst/>
              </a:pr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2800" b="1" dirty="0"/>
                  <a:t>就是棒！</a:t>
                </a:r>
              </a:p>
            </p:txBody>
          </p:sp>
          <p:pic>
            <p:nvPicPr>
              <p:cNvPr id="24" name="Picture 2" descr="D:\My Pictures\圖片\小圖檔\讚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7596336" y="933128"/>
                <a:ext cx="971550" cy="971550"/>
              </a:xfrm>
              <a:prstGeom prst="ellipse">
                <a:avLst/>
              </a:prstGeom>
              <a:ln w="63500" cap="rnd"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/>
            </p:spPr>
          </p:pic>
        </p:grpSp>
      </p:grpSp>
      <p:grpSp>
        <p:nvGrpSpPr>
          <p:cNvPr id="7" name="群組 24"/>
          <p:cNvGrpSpPr>
            <a:grpSpLocks/>
          </p:cNvGrpSpPr>
          <p:nvPr/>
        </p:nvGrpSpPr>
        <p:grpSpPr bwMode="auto">
          <a:xfrm>
            <a:off x="146050" y="-44450"/>
            <a:ext cx="9144000" cy="6858000"/>
            <a:chOff x="0" y="0"/>
            <a:chExt cx="9144000" cy="6858000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5132" name="群組 26"/>
            <p:cNvGrpSpPr>
              <a:grpSpLocks/>
            </p:cNvGrpSpPr>
            <p:nvPr/>
          </p:nvGrpSpPr>
          <p:grpSpPr bwMode="auto">
            <a:xfrm>
              <a:off x="180975" y="1216031"/>
              <a:ext cx="7023008" cy="4300531"/>
              <a:chOff x="290945" y="1274465"/>
              <a:chExt cx="7720558" cy="4558299"/>
            </a:xfrm>
          </p:grpSpPr>
          <p:pic>
            <p:nvPicPr>
              <p:cNvPr id="5133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6" t="25912" r="6194" b="22379"/>
              <a:stretch>
                <a:fillRect/>
              </a:stretch>
            </p:blipFill>
            <p:spPr bwMode="auto">
              <a:xfrm>
                <a:off x="290945" y="1988840"/>
                <a:ext cx="7720558" cy="384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4" name="Picture 2" descr="https://encrypted-tbn2.gstatic.com/images?q=tbn:ANd9GcTVbxv10C1IIhPkZu0Bc6d3Ci_4i9iMOVh8CInrcM_PcgRGHFAq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1274465"/>
                <a:ext cx="3190875" cy="142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矩形 29"/>
              <p:cNvSpPr/>
              <p:nvPr/>
            </p:nvSpPr>
            <p:spPr>
              <a:xfrm>
                <a:off x="3730427" y="1988840"/>
                <a:ext cx="4281076" cy="7143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TW" altLang="en-US" sz="3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北桃交流　</a:t>
                </a:r>
                <a:r>
                  <a:rPr lang="en-US" altLang="zh-TW" sz="3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YE</a:t>
                </a:r>
                <a:r>
                  <a:rPr lang="zh-TW" altLang="en-US" sz="3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！</a:t>
                </a:r>
                <a:endParaRPr lang="zh-TW" altLang="en-US" sz="3200" dirty="0"/>
              </a:p>
            </p:txBody>
          </p:sp>
        </p:grpSp>
      </p:grp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50" y="0"/>
            <a:ext cx="9144000" cy="6564313"/>
          </a:xfrm>
        </p:spPr>
      </p:pic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180975" y="5516563"/>
            <a:ext cx="8963025" cy="134143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主任輔導員：陳採卿　副主任輔導員：吳菜霞   秘書：賴淑玲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524000" indent="-1524000" eaLnBrk="1" hangingPunct="1">
              <a:defRPr/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  導  員：鄭淑里、劉理枝、王思惠、林佳慧、江海韻、潘貞吟、徐秀婕、溫春琳、方郁集、楊淑宜、陳玫月、范郁如、宋佳靜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榮譽輔導員：鄭秀琴、陳君健　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323850" y="476672"/>
            <a:ext cx="4338638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sz="5400" b="1" dirty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我們就是</a:t>
            </a:r>
            <a:r>
              <a:rPr lang="en-US" altLang="zh-TW" sz="5400" b="1" dirty="0" smtClean="0">
                <a:ln/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ctr">
              <a:defRPr/>
            </a:pPr>
            <a:r>
              <a:rPr lang="en-US" altLang="zh-TW" sz="3600" b="1" dirty="0" smtClean="0">
                <a:ln/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(102</a:t>
            </a:r>
            <a:r>
              <a:rPr lang="zh-TW" altLang="en-US" sz="3600" b="1" dirty="0" smtClean="0">
                <a:ln/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en-US" altLang="zh-TW" sz="3600" b="1" dirty="0" smtClean="0">
                <a:ln/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b="1" dirty="0">
              <a:ln/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61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輔導員公開授課</a:t>
            </a:r>
          </a:p>
        </p:txBody>
      </p:sp>
      <p:pic>
        <p:nvPicPr>
          <p:cNvPr id="8198" name="Picture 6" descr="公開授課照片0320 (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1" y="4189161"/>
            <a:ext cx="2530475" cy="18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LE20140508141445U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37620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SC00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99" y="4137621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1030417公開授課-現場0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8" y="1881842"/>
            <a:ext cx="2484438" cy="18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LE20140513154901R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17" y="1881113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DSCN27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94" y="1881114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輔導員公開授課</a:t>
            </a:r>
          </a:p>
        </p:txBody>
      </p:sp>
      <p:pic>
        <p:nvPicPr>
          <p:cNvPr id="4" name="Picture 7" descr="FLE20140403210959C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2" y="1412412"/>
            <a:ext cx="3355210" cy="25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1021公開授課-活動照片(理枝)-1021205 (2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66" y="1358842"/>
            <a:ext cx="3437334" cy="25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1021公開授課-活動照片(貞吟)-1021205 (1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306688" cy="24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1021公開授課-活動照片-1021112 (4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24" y="4067602"/>
            <a:ext cx="3418284" cy="25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種子教師研習</a:t>
            </a:r>
          </a:p>
        </p:txBody>
      </p:sp>
      <p:pic>
        <p:nvPicPr>
          <p:cNvPr id="9224" name="Picture 8" descr="FLE20140403212827G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83" y="4926795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LE20140403213545P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59" y="4926795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LE201404032134260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0" y="3154660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LE20140403213015F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26668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LE201404032131034O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LE20140403213210VR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509" y="1369221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LE20140403212915H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45" y="3186027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FLE201404032130287M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45" y="1188159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內部增能</a:t>
            </a:r>
            <a: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—</a:t>
            </a: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怎麼學才有未來</a:t>
            </a:r>
          </a:p>
        </p:txBody>
      </p:sp>
      <p:pic>
        <p:nvPicPr>
          <p:cNvPr id="11270" name="Picture 6" descr="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3884963"/>
            <a:ext cx="25146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1021128與雪莉對談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8416"/>
            <a:ext cx="25225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021128與雪莉對談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14" y="1706191"/>
            <a:ext cx="2560637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1021128與雪莉對談 (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2522537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021128與雪莉對談 (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85066"/>
            <a:ext cx="25225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 descr="1021128與雪莉對談 (1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76281"/>
            <a:ext cx="25225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5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臺北</a:t>
            </a:r>
            <a:r>
              <a:rPr lang="en-US" altLang="zh-TW" dirty="0" smtClean="0"/>
              <a:t>VS.</a:t>
            </a:r>
            <a:r>
              <a:rPr lang="zh-TW" altLang="en-US" dirty="0" smtClean="0"/>
              <a:t>桃園</a:t>
            </a:r>
            <a:r>
              <a:rPr lang="zh-TW" altLang="en-US" dirty="0"/>
              <a:t>團對話</a:t>
            </a:r>
            <a:r>
              <a:rPr lang="zh-TW" altLang="en-US" dirty="0" smtClean="0"/>
              <a:t>在龍潭</a:t>
            </a:r>
            <a:r>
              <a:rPr lang="en-US" altLang="zh-TW" dirty="0"/>
              <a:t>103.2.27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7800"/>
            <a:ext cx="7632848" cy="51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桃園外埠</a:t>
            </a: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參訪</a:t>
            </a:r>
            <a: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&amp;</a:t>
            </a: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復興鄉體驗探索</a:t>
            </a:r>
          </a:p>
        </p:txBody>
      </p:sp>
      <p:pic>
        <p:nvPicPr>
          <p:cNvPr id="12292" name="Picture 4" descr="20140227_105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7" y="3789040"/>
            <a:ext cx="1589088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3885083"/>
            <a:ext cx="2552700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IMG_8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94" y="3992240"/>
            <a:ext cx="2713734" cy="18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93" y="1523999"/>
            <a:ext cx="15938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G_84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54" y="1851753"/>
            <a:ext cx="25527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IMG_84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20" y="1851754"/>
            <a:ext cx="25527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17788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臺北市有效教學工作圈</a:t>
            </a:r>
            <a: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/>
            </a:r>
            <a:br>
              <a:rPr lang="en-US" altLang="zh-TW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</a:br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三年計畫成果發表</a:t>
            </a:r>
          </a:p>
        </p:txBody>
      </p:sp>
      <p:pic>
        <p:nvPicPr>
          <p:cNvPr id="13321" name="Picture 9" descr="IMG_87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73" y="2455842"/>
            <a:ext cx="25527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G_87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44" y="283179"/>
            <a:ext cx="1477963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46" y="4377639"/>
            <a:ext cx="2522538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G_87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4" y="2495550"/>
            <a:ext cx="2552700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IMG_88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56" y="4531229"/>
            <a:ext cx="25527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88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16" y="4460982"/>
            <a:ext cx="2778061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81" y="2579002"/>
            <a:ext cx="2378075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出版專輯、著作專文</a:t>
            </a:r>
          </a:p>
        </p:txBody>
      </p:sp>
      <p:pic>
        <p:nvPicPr>
          <p:cNvPr id="14338" name="Picture 2" descr="https://fbcdn-sphotos-h-a.akamaihd.net/hphotos-ak-xpf1/v/t34.0-12/s370x247/10711507_949091088441571_1949274574_n.jpg?oh=8da24666c8af09da90978313f4e5bdac&amp;oe=5424C975&amp;__gda__=1411773770_797a91ed92479dbf979f2dcd76bbe6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0813" y="-269875"/>
            <a:ext cx="17621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fbcdn-sphotos-h-a.akamaihd.net/hphotos-ak-xpf1/v/t34.0-12/s370x247/10711507_949091088441571_1949274574_n.jpg?oh=8da24666c8af09da90978313f4e5bdac&amp;oe=5424C975&amp;__gda__=1411773770_797a91ed92479dbf979f2dcd76bbe6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8413" y="-117475"/>
            <a:ext cx="17621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fbcdn-sphotos-h-a.akamaihd.net/hphotos-ak-xpf1/v/t34.0-12/s370x247/10711507_949091088441571_1949274574_n.jpg?oh=8da24666c8af09da90978313f4e5bdac&amp;oe=5424C975&amp;__gda__=1411773770_797a91ed92479dbf979f2dcd76bbe6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6013" y="34925"/>
            <a:ext cx="17621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fbcdn-sphotos-h-a.akamaihd.net/hphotos-ak-xfa1/v/t34.0-12/r270/1974439_949090981774915_339804142_n.jpg?oh=b763816ee5d06d2e77fafd48083b0b1c&amp;oe=5424F16C&amp;__gda__=1411725127_cceee880d42da1a38ada509923f00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2719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fbcdn-sphotos-h-a.akamaihd.net/hphotos-ak-xpf1/v/t34.0-12/10711507_949091088441571_1949274574_n.jpg?oh=bc16702e0a66b63b66ae11e9699f8fad&amp;oe=54251CD9&amp;__gda__=1411775369_3b351523f57be55048594c656b0c92d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71847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fbcdn-sphotos-h-a.akamaihd.net/hphotos-ak-xpa1/v/t34.0-12/10706367_949091341774879_4407112_n.jpg?oh=77d709563e29790a1d6ff5b827249368&amp;oe=5425F798&amp;__gda__=1411703548_6033bf8c41d22b7120c0bd405d95ef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1452" y="2567890"/>
            <a:ext cx="359999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6480720" cy="936104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 fontScale="90000"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謝謝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聆聽，大</a:t>
            </a:r>
            <a:r>
              <a:rPr lang="zh-TW" altLang="en-US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謝小謝都是謝</a:t>
            </a:r>
            <a:r>
              <a:rPr lang="en-US" altLang="zh-TW" b="1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~~</a:t>
            </a:r>
            <a:endParaRPr lang="zh-TW" altLang="en-US" b="1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0008">
            <a:off x="7511244" y="5579251"/>
            <a:ext cx="1460653" cy="121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6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3941" r="8082" b="25495"/>
          <a:stretch/>
        </p:blipFill>
        <p:spPr>
          <a:xfrm>
            <a:off x="251521" y="1198863"/>
            <a:ext cx="5760640" cy="2660073"/>
          </a:xfrm>
          <a:prstGeom prst="rect">
            <a:avLst/>
          </a:prstGeom>
        </p:spPr>
      </p:pic>
      <p:pic>
        <p:nvPicPr>
          <p:cNvPr id="6" name="Picture 2" descr="https://fbcdn-sphotos-h-a.akamaihd.net/hphotos-ak-xpa1/v/t34.0-12/10822465_987458577938155_214575489_n.jpg?oh=a373a7527e4c325f3ce95250af732541&amp;oe=548115A7&amp;__gda__=1417762616_6878eeddb5511d2f640c0c345452bf16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7"/>
          <a:stretch/>
        </p:blipFill>
        <p:spPr bwMode="auto">
          <a:xfrm>
            <a:off x="3491880" y="3813924"/>
            <a:ext cx="5489407" cy="27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780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臺北市國中綜合活動教學輔導團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251521" y="4365104"/>
            <a:ext cx="3096343" cy="1296144"/>
          </a:xfrm>
          <a:prstGeom prst="wedgeRoundRectCallout">
            <a:avLst>
              <a:gd name="adj1" fmla="val 50935"/>
              <a:gd name="adj2" fmla="val -25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學年歡喜大集合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位美麗帥氣兵團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341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20940" cy="119671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學年度臺北市國中綜合活動領域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教學輔導團輔導員</a:t>
            </a:r>
            <a:endParaRPr lang="zh-TW" altLang="en-US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057291"/>
              </p:ext>
            </p:extLst>
          </p:nvPr>
        </p:nvGraphicFramePr>
        <p:xfrm>
          <a:off x="395536" y="1484784"/>
          <a:ext cx="8496944" cy="518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436"/>
                <a:gridCol w="1768879"/>
                <a:gridCol w="1416157"/>
                <a:gridCol w="1126285"/>
                <a:gridCol w="1706030"/>
                <a:gridCol w="1416157"/>
              </a:tblGrid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姓名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輔導員專長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姓名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輔導員專長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學校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陳採卿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主任輔導員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龍門國中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徐秀婕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麗山國中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吳菜霞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副主任輔導員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萬華國中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楊淑宜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輔導員家政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東湖國中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葉瑞煜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副主任輔導員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至善國中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劉理枝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北投國中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盧惠娟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執行秘書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龍門國中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范郁如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敦化國中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江海韻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龍門國中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薛心潔</a:t>
                      </a:r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士林國中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鄭淑里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輔導員輔導</a:t>
                      </a:r>
                      <a:endParaRPr lang="en-US" altLang="zh-TW" dirty="0" smtClean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龍門國中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方郁集</a:t>
                      </a:r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和平高中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曾菁芬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龍門國中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袁詠惠</a:t>
                      </a:r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中正國中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502055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潘貞吟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弘道國中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蔡青芝</a:t>
                      </a:r>
                      <a:endParaRPr lang="zh-TW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輔導員童軍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百齡高中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  <a:tr h="666084"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陳玫月</a:t>
                      </a:r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鄭秀琴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輔導員家政</a:t>
                      </a:r>
                      <a:endParaRPr lang="en-US" altLang="zh-TW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榮譽輔導員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北安國中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前龍山校長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林佳慧</a:t>
                      </a:r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陳君健</a:t>
                      </a:r>
                      <a:endParaRPr lang="zh-TW" altLang="en-US" b="1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輔導員輔導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榮譽輔導員</a:t>
                      </a:r>
                      <a:endParaRPr lang="zh-TW" altLang="en-US" dirty="0"/>
                    </a:p>
                  </a:txBody>
                  <a:tcPr marL="94489" marR="94489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敦化國中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景美國中退</a:t>
                      </a:r>
                      <a:endParaRPr lang="zh-TW" altLang="en-US" dirty="0"/>
                    </a:p>
                  </a:txBody>
                  <a:tcPr marL="94489" marR="9448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7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03232" cy="123782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zh-TW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學年度</a:t>
            </a:r>
            <a:r>
              <a:rPr lang="zh-TW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臺北市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國中綜合活動</a:t>
            </a:r>
            <a:r>
              <a:rPr lang="zh-TW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輔導團分區責任表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788520"/>
              </p:ext>
            </p:extLst>
          </p:nvPr>
        </p:nvGraphicFramePr>
        <p:xfrm>
          <a:off x="251520" y="1484784"/>
          <a:ext cx="8568952" cy="5040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272987"/>
                <a:gridCol w="3168930"/>
                <a:gridCol w="1090904"/>
                <a:gridCol w="1595971"/>
              </a:tblGrid>
              <a:tr h="494099">
                <a:tc>
                  <a:txBody>
                    <a:bodyPr/>
                    <a:lstStyle/>
                    <a:p>
                      <a:pPr marL="3048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群組別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b="1" kern="10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中心學校</a:t>
                      </a:r>
                      <a:endParaRPr lang="zh-TW" sz="12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所屬學校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責任</a:t>
                      </a:r>
                      <a:r>
                        <a:rPr lang="zh-TW" sz="1400" b="1" kern="100" dirty="0" smtClean="0">
                          <a:latin typeface="Calibri"/>
                          <a:ea typeface="標楷體"/>
                          <a:cs typeface="Times New Roman"/>
                        </a:rPr>
                        <a:t>輔導</a:t>
                      </a:r>
                      <a:endParaRPr lang="en-US" altLang="zh-TW" sz="1400" b="1" kern="100" dirty="0" smtClean="0">
                        <a:latin typeface="Calibri"/>
                        <a:ea typeface="標楷體"/>
                        <a:cs typeface="Times New Roman"/>
                      </a:endParaRP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latin typeface="Calibri"/>
                          <a:ea typeface="標楷體"/>
                          <a:cs typeface="Times New Roman"/>
                        </a:rPr>
                        <a:t>團員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聯絡方式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4558"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第一群組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7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明德國中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2823-2539#301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石牌國中、新民國中、桃源國中、關渡國中、明德國中、奎山國中、北投國中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劉理枝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rich1106@gmail.com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65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鄭秀琴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june012547@gmail.com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8660"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第二群組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13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長安國中</a:t>
                      </a:r>
                      <a:endParaRPr lang="zh-TW" sz="1600" b="1" kern="10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2511-2382#102</a:t>
                      </a:r>
                      <a:endParaRPr lang="zh-TW" sz="1600" b="1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新興國中、長安國中、忠孝國中、五常國中、北安國中、大直高中、建成國中、民權國中、蘭州國中、大同高中、成淵高中、重慶國中、濱江國中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陳玫月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yuehchitchat@gmail.com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65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蔡青芝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clairecct@gmail.com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8660"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第三群組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12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懷生國中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2721-5078#110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仁愛國中、大安國中、金華國中、芳和國中、民族國中、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和平高中、師大附中、龍門國中、懷生國中、立人中小學</a:t>
                      </a:r>
                      <a:r>
                        <a:rPr lang="zh-TW" sz="1600" kern="100" dirty="0" smtClean="0">
                          <a:latin typeface="Calibri"/>
                          <a:ea typeface="標楷體"/>
                          <a:cs typeface="Times New Roman"/>
                        </a:rPr>
                        <a:t>、復興</a:t>
                      </a: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中小學、延平高中、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曾菁芬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blueesea1983@gmail.com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65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方郁集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ajuiajui@gmail.com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8660"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第四群組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13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成德國中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048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2651-5636#201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民生國中、誠正國中、介壽國中、敦化國中、成德國中、南港高中、西松高中、永吉國中、信義國中、興雅國中、瑠公國中、中崙高中、中山國中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范郁如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x660442@gmail.com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61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Calibri"/>
                          <a:ea typeface="標楷體"/>
                          <a:cs typeface="Times New Roman"/>
                        </a:rPr>
                        <a:t>徐秀婕</a:t>
                      </a:r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bbbird316@gmail.com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4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180234"/>
              </p:ext>
            </p:extLst>
          </p:nvPr>
        </p:nvGraphicFramePr>
        <p:xfrm>
          <a:off x="395536" y="1844824"/>
          <a:ext cx="8568952" cy="483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10"/>
                <a:gridCol w="1135486"/>
                <a:gridCol w="3574233"/>
                <a:gridCol w="931246"/>
                <a:gridCol w="1621777"/>
              </a:tblGrid>
              <a:tr h="462840"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群組別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000" algn="ctr" defTabSz="914400" rtl="0" eaLnBrk="1" latinLnBrk="0" hangingPunct="1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lt1"/>
                          </a:solidFill>
                          <a:latin typeface="Calibri"/>
                          <a:ea typeface="標楷體"/>
                          <a:cs typeface="Times New Roman"/>
                        </a:rPr>
                        <a:t>中心學校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所屬學校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責任輔導團員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latin typeface="Calibri"/>
                          <a:ea typeface="標楷體"/>
                          <a:cs typeface="Times New Roman"/>
                        </a:rPr>
                        <a:t>聯絡方式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0845"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第五群組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13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60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萬芳高中國中部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2230-9585#210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靜心中學、實踐國中、北政國中、景美國中、景興國中、興福國中、木柵國中、萬芳高中國中部、景文高中國中部、東山高中國中部、再興中學國中部、政大附中國中部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江海韻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02119@gmail.com</a:t>
                      </a:r>
                    </a:p>
                  </a:txBody>
                  <a:tcPr marL="68580" marR="68580" marT="0" marB="0" anchor="ctr"/>
                </a:tc>
              </a:tr>
              <a:tr h="9167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陳君健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cjjster@gmail.com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0845"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第六群組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10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龍山國中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2336-2789#200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龍山國中、中正國中、弘道國中、萬華國中、雙園國中、螢橋國中、大理高中、南門國中、立人高中、古亭國中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潘貞吟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p4045.tw@gmail.com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袁詠蕙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yyh6922@gmail.com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840"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第七群組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12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士林國中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8861-3411#200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天母國中、至善國中、福安國中、格致國中、蘭雅國中、百齡高中、衛理女中、靜修女中、華興中學、薇閣中學、陽明高中、士林國中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薛心潔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ruth0121cute@gmail.com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鄭秀琴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june012547@gmail.com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2840">
                <a:tc rowSpan="2">
                  <a:txBody>
                    <a:bodyPr/>
                    <a:lstStyle/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第八群組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標楷體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共計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8</a:t>
                      </a:r>
                      <a:r>
                        <a:rPr lang="zh-TW" sz="1800" b="1" kern="100" dirty="0">
                          <a:latin typeface="Calibri"/>
                          <a:ea typeface="標楷體"/>
                          <a:cs typeface="Times New Roman"/>
                        </a:rPr>
                        <a:t>所</a:t>
                      </a:r>
                      <a:r>
                        <a:rPr lang="en-US" sz="1800" b="1" kern="100" dirty="0">
                          <a:latin typeface="Calibri"/>
                          <a:ea typeface="標楷體"/>
                          <a:cs typeface="Times New Roman"/>
                        </a:rPr>
                        <a:t>)</a:t>
                      </a:r>
                      <a:endParaRPr lang="zh-TW" sz="18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033CC"/>
                          </a:solidFill>
                          <a:latin typeface="Calibri"/>
                          <a:ea typeface="標楷體"/>
                          <a:cs typeface="Times New Roman"/>
                        </a:rPr>
                        <a:t>西湖國中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33CC"/>
                          </a:solidFill>
                          <a:latin typeface="標楷體"/>
                          <a:ea typeface="新細明體"/>
                          <a:cs typeface="Times New Roman"/>
                        </a:rPr>
                        <a:t>2799-1817#110</a:t>
                      </a:r>
                      <a:endParaRPr lang="zh-TW" sz="1600" b="1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麗山國中、東湖國中、內湖國中、方濟高中、西湖國中、三民國中、達人女中、明湖國中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楊淑宜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latin typeface="標楷體"/>
                          <a:ea typeface="新細明體"/>
                          <a:cs typeface="Times New Roman"/>
                        </a:rPr>
                        <a:t>yangshui1030@gmail.com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084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Calibri"/>
                          <a:ea typeface="標楷體"/>
                          <a:cs typeface="Times New Roman"/>
                        </a:rPr>
                        <a:t>陳君健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latin typeface="標楷體"/>
                          <a:ea typeface="新細明體"/>
                          <a:cs typeface="Times New Roman"/>
                        </a:rPr>
                        <a:t>cjjster@gmail.com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668760" y="332656"/>
            <a:ext cx="8003232" cy="1237824"/>
          </a:xfrm>
          <a:prstGeom prst="rect">
            <a:avLst/>
          </a:prstGeom>
        </p:spPr>
        <p:txBody>
          <a:bodyPr bIns="91440" anchor="b" anchorCtr="0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學年度臺北市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國中綜合活動</a:t>
            </a:r>
            <a:r>
              <a:rPr lang="zh-TW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輔導團分區責任表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9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3092" y="200281"/>
            <a:ext cx="8568952" cy="922114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臺北市國民教育輔導團推動教學輔導規劃架構</a:t>
            </a:r>
            <a:endParaRPr lang="zh-TW" alt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422842"/>
              </p:ext>
            </p:extLst>
          </p:nvPr>
        </p:nvGraphicFramePr>
        <p:xfrm>
          <a:off x="2554768" y="1953922"/>
          <a:ext cx="4339400" cy="428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222077273"/>
              </p:ext>
            </p:extLst>
          </p:nvPr>
        </p:nvGraphicFramePr>
        <p:xfrm>
          <a:off x="431540" y="1253564"/>
          <a:ext cx="1512168" cy="513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918304950"/>
              </p:ext>
            </p:extLst>
          </p:nvPr>
        </p:nvGraphicFramePr>
        <p:xfrm>
          <a:off x="6995988" y="1171518"/>
          <a:ext cx="1710280" cy="484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71554"/>
            <a:ext cx="463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1889657" y="2255609"/>
            <a:ext cx="735204" cy="3584418"/>
            <a:chOff x="1601709" y="2242186"/>
            <a:chExt cx="735204" cy="3584418"/>
          </a:xfrm>
        </p:grpSpPr>
        <p:sp>
          <p:nvSpPr>
            <p:cNvPr id="8" name="向右箭號 7"/>
            <p:cNvSpPr/>
            <p:nvPr/>
          </p:nvSpPr>
          <p:spPr>
            <a:xfrm rot="10800000">
              <a:off x="1601709" y="3356992"/>
              <a:ext cx="432048" cy="571759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5" name="直線接點 24"/>
            <p:cNvCxnSpPr/>
            <p:nvPr/>
          </p:nvCxnSpPr>
          <p:spPr>
            <a:xfrm>
              <a:off x="2021983" y="2242186"/>
              <a:ext cx="23548" cy="358441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2004591" y="2276872"/>
              <a:ext cx="33232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接點 30"/>
          <p:cNvCxnSpPr/>
          <p:nvPr/>
        </p:nvCxnSpPr>
        <p:spPr>
          <a:xfrm flipH="1">
            <a:off x="2358293" y="5801048"/>
            <a:ext cx="26577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44" name="圓角矩形 1043"/>
          <p:cNvSpPr/>
          <p:nvPr/>
        </p:nvSpPr>
        <p:spPr>
          <a:xfrm>
            <a:off x="2491181" y="1350624"/>
            <a:ext cx="3960440" cy="5589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/>
              <a:t>領域教學輔導研究歷程</a:t>
            </a:r>
            <a:endParaRPr lang="zh-TW" altLang="en-US" sz="2800" b="1" dirty="0"/>
          </a:p>
        </p:txBody>
      </p:sp>
      <p:pic>
        <p:nvPicPr>
          <p:cNvPr id="104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3075" y="1433318"/>
            <a:ext cx="463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群組 15"/>
          <p:cNvGrpSpPr/>
          <p:nvPr/>
        </p:nvGrpSpPr>
        <p:grpSpPr>
          <a:xfrm>
            <a:off x="1049176" y="6003017"/>
            <a:ext cx="7045645" cy="625489"/>
            <a:chOff x="1043608" y="6021288"/>
            <a:chExt cx="7045645" cy="625489"/>
          </a:xfrm>
        </p:grpSpPr>
        <p:cxnSp>
          <p:nvCxnSpPr>
            <p:cNvPr id="10" name="直線接點 9"/>
            <p:cNvCxnSpPr/>
            <p:nvPr/>
          </p:nvCxnSpPr>
          <p:spPr>
            <a:xfrm>
              <a:off x="1187624" y="6589905"/>
              <a:ext cx="6768752" cy="7447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39578" y="6266498"/>
              <a:ext cx="284309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97927" y="6179207"/>
              <a:ext cx="36004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3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003" y="6021288"/>
              <a:ext cx="476250" cy="568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206" y="2643109"/>
            <a:ext cx="2635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651" y="3447120"/>
            <a:ext cx="33552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6654" y="4308166"/>
            <a:ext cx="2635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26654" y="5217362"/>
            <a:ext cx="2635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380312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43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督導協助合作單位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86095330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0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bIns="91440" anchor="b" anchorCtr="0">
            <a:normAutofit/>
          </a:bodyPr>
          <a:lstStyle/>
          <a:p>
            <a:pPr algn="ctr"/>
            <a:r>
              <a:rPr lang="zh-TW" altLang="en-US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年度工作重點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02765532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5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294</TotalTime>
  <Words>1631</Words>
  <Application>Microsoft Office PowerPoint</Application>
  <PresentationFormat>如螢幕大小 (4:3)</PresentationFormat>
  <Paragraphs>459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公正</vt:lpstr>
      <vt:lpstr>103學年度上學期綜合活動教學輔導團 國中小交流活動</vt:lpstr>
      <vt:lpstr>PowerPoint 簡報</vt:lpstr>
      <vt:lpstr>臺北市國中綜合活動教學輔導團</vt:lpstr>
      <vt:lpstr>103學年度臺北市國中綜合活動領域 教學輔導團輔導員</vt:lpstr>
      <vt:lpstr>103學年度臺北市國中綜合活動輔導團分區責任表(一)</vt:lpstr>
      <vt:lpstr>PowerPoint 簡報</vt:lpstr>
      <vt:lpstr>臺北市國民教育輔導團推動教學輔導規劃架構</vt:lpstr>
      <vt:lpstr>督導協助合作單位</vt:lpstr>
      <vt:lpstr>年度工作重點</vt:lpstr>
      <vt:lpstr>輔導團辦理研習活動模式</vt:lpstr>
      <vt:lpstr>輔導團辦理研習活動模式</vt:lpstr>
      <vt:lpstr>102學年度輔導團辦理研習活動統計</vt:lpstr>
      <vt:lpstr>   這一年， 我們一起做的好事</vt:lpstr>
      <vt:lpstr>領域召集人專業研習</vt:lpstr>
      <vt:lpstr>領召回流與差異化教學研習</vt:lpstr>
      <vt:lpstr>518有效教學、多元評量研習</vt:lpstr>
      <vt:lpstr>分區輔導(一年四區)</vt:lpstr>
      <vt:lpstr>當綜合活動領域遇到12年國教</vt:lpstr>
      <vt:lpstr>輔導員公開授課統計</vt:lpstr>
      <vt:lpstr>輔導員公開授課</vt:lpstr>
      <vt:lpstr>輔導員公開授課</vt:lpstr>
      <vt:lpstr>種子教師研習</vt:lpstr>
      <vt:lpstr>內部增能—怎麼學才有未來</vt:lpstr>
      <vt:lpstr>臺北VS.桃園團對話在龍潭103.2.27</vt:lpstr>
      <vt:lpstr>桃園外埠參訪&amp;復興鄉體驗探索</vt:lpstr>
      <vt:lpstr>臺北市有效教學工作圈 三年計畫成果發表</vt:lpstr>
      <vt:lpstr>出版專輯、著作專文</vt:lpstr>
      <vt:lpstr>謝謝聆聽，大謝小謝都是謝~~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教育部北區工作坊 縣市輔導團工作經驗交流</dc:title>
  <dc:creator>user</dc:creator>
  <cp:lastModifiedBy>user</cp:lastModifiedBy>
  <cp:revision>27</cp:revision>
  <dcterms:created xsi:type="dcterms:W3CDTF">2014-09-24T10:55:57Z</dcterms:created>
  <dcterms:modified xsi:type="dcterms:W3CDTF">2014-12-04T01:28:24Z</dcterms:modified>
</cp:coreProperties>
</file>