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427" r:id="rId3"/>
    <p:sldId id="429" r:id="rId4"/>
    <p:sldId id="430" r:id="rId5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0E4"/>
    <a:srgbClr val="FFFFCC"/>
    <a:srgbClr val="FFFFFF"/>
    <a:srgbClr val="DA1C3C"/>
    <a:srgbClr val="CC1A38"/>
    <a:srgbClr val="00C400"/>
    <a:srgbClr val="009200"/>
    <a:srgbClr val="003399"/>
    <a:srgbClr val="FFFF66"/>
    <a:srgbClr val="00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5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2"/>
    </p:cViewPr>
  </p:sorterViewPr>
  <p:notesViewPr>
    <p:cSldViewPr>
      <p:cViewPr varScale="1">
        <p:scale>
          <a:sx n="53" d="100"/>
          <a:sy n="53" d="100"/>
        </p:scale>
        <p:origin x="-1710" y="-90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6" y="3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82A12-C9D1-4F53-A1CD-C22296FB516E}" type="datetimeFigureOut">
              <a:rPr lang="zh-TW" altLang="en-US" smtClean="0"/>
              <a:pPr/>
              <a:t>2015/4/21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6" y="6456613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9DE3-2A22-41C2-8CB3-55DD248348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5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8842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6" y="3"/>
            <a:ext cx="4278842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48E8FCAE-0634-4358-8C5E-10DF753E4910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278842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6" y="6456613"/>
            <a:ext cx="4278842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44A34A11-9309-4280-A068-3088141AA1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94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E90D-D7A7-4E42-98C3-36E99A3E72EB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F7BB-1252-4678-87C5-497B39A1D6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9113-A465-4B4A-B11F-2618284085A9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5B51-B24B-4E64-A004-29671EEAEC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21C0-C965-49DD-BE0F-EF651A3E09B5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C8AC-F5D9-42F7-9896-36150E0FEE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3B21-4D87-4C5A-83D7-26FA8250B757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9281-35F3-417C-842E-A4B060B073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7BAD-AB22-434E-9333-8DD58B4934BF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9F6B-93EA-4CE1-B9B2-6E9C2C7315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A532-E844-46BD-B964-5087F7982835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F5B3-1527-45D3-9662-C63F677C3B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A6E-C6B4-4836-9B17-081A6ACFB105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AFAE-8827-4A46-B80F-62D7C05EB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6403-F011-4D70-840D-1B19B8C84E7F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62E7-F1B1-48DB-9CED-6875C9EA23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5B31-9049-4890-BAFC-3A9F197183E2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1A4F-054B-452D-BC83-E73F0F1AD3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D7D1-1046-4A35-9B0D-978205E7EF3A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D173-4C2F-4FF5-9154-2279DF72DD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4F30-B57F-47BA-A87B-82F0E71F3372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DD08-8893-4365-AAAE-DF7B20C240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ACA1701-84BD-4FCD-9460-5490C2582F44}" type="datetimeFigureOut">
              <a:rPr lang="en-US" altLang="zh-TW"/>
              <a:pPr>
                <a:defRPr/>
              </a:pPr>
              <a:t>4/21/2015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704DC71-4667-4FF8-8039-57443D6CB0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484784"/>
            <a:ext cx="6120680" cy="2088232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 </a:t>
            </a:r>
            <a:endParaRPr lang="en-US" altLang="zh-TW" b="1" dirty="0" smtClean="0">
              <a:solidFill>
                <a:schemeClr val="tx1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sz="2400" dirty="0" smtClean="0">
              <a:solidFill>
                <a:schemeClr val="tx1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sz="18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403648" y="38728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/>
              <a:t>三民國中共同備課運作</a:t>
            </a:r>
            <a:endParaRPr lang="zh-TW" altLang="en-US" sz="4800" b="1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93790"/>
              </p:ext>
            </p:extLst>
          </p:nvPr>
        </p:nvGraphicFramePr>
        <p:xfrm>
          <a:off x="251520" y="1556792"/>
          <a:ext cx="849694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4896544">
                <a:tc>
                  <a:txBody>
                    <a:bodyPr/>
                    <a:lstStyle/>
                    <a:p>
                      <a:pPr lvl="0" eaLnBrk="0" hangingPunct="0"/>
                      <a:endParaRPr lang="zh-TW" alt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圖片 4" descr="字去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8892">
            <a:off x="5633694" y="648202"/>
            <a:ext cx="3266329" cy="117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09897"/>
              </p:ext>
            </p:extLst>
          </p:nvPr>
        </p:nvGraphicFramePr>
        <p:xfrm>
          <a:off x="973346" y="2204864"/>
          <a:ext cx="7200800" cy="37175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9438"/>
                <a:gridCol w="1072460"/>
                <a:gridCol w="543890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103</a:t>
                      </a:r>
                      <a:r>
                        <a:rPr lang="zh-TW" altLang="en-US" dirty="0" smtClean="0"/>
                        <a:t>第一學期共同備課運作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次數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主題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08.29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期初領域會議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10.09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教學觀摩前會談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10.16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教學觀摩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家政科─侯昕辰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焗烤披薩與食品添加</a:t>
                      </a:r>
                      <a:endParaRPr lang="zh-TW" altLang="en-US" dirty="0"/>
                    </a:p>
                  </a:txBody>
                  <a:tcPr/>
                </a:tc>
              </a:tr>
              <a:tr h="37998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10.30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期中領域會議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11.27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阿峰老師的自然觀察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外聘講座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12.18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103-2</a:t>
                      </a:r>
                      <a:r>
                        <a:rPr lang="zh-TW" altLang="en-US" dirty="0" smtClean="0"/>
                        <a:t>課程計畫討論與撰寫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12.25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期末領域會議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01.08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成功高中昆蟲館參觀訪問行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內聘講座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484784"/>
            <a:ext cx="6120680" cy="2088232"/>
          </a:xfrm>
        </p:spPr>
        <p:txBody>
          <a:bodyPr/>
          <a:lstStyle/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           </a:t>
            </a:r>
            <a:endParaRPr lang="en-US" altLang="zh-TW" b="1" dirty="0" smtClean="0">
              <a:solidFill>
                <a:schemeClr val="tx1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buFont typeface="Wingdings" pitchFamily="2" charset="2"/>
              <a:buNone/>
            </a:pPr>
            <a:endParaRPr lang="en-US" altLang="zh-TW" sz="2400" dirty="0" smtClean="0">
              <a:solidFill>
                <a:schemeClr val="tx1"/>
              </a:solidFill>
              <a:latin typeface="新細明體" pitchFamily="18" charset="-120"/>
              <a:ea typeface="新細明體" pitchFamily="18" charset="-120"/>
            </a:endParaRPr>
          </a:p>
          <a:p>
            <a:pPr>
              <a:buFont typeface="Wingdings" pitchFamily="2" charset="2"/>
              <a:buNone/>
            </a:pPr>
            <a:endPara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sz="1800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403648" y="38728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/>
              <a:t>三民國中共同備課運作</a:t>
            </a:r>
            <a:endParaRPr lang="zh-TW" altLang="en-US" sz="4800" b="1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81626"/>
              </p:ext>
            </p:extLst>
          </p:nvPr>
        </p:nvGraphicFramePr>
        <p:xfrm>
          <a:off x="251520" y="1556792"/>
          <a:ext cx="849694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4896544">
                <a:tc>
                  <a:txBody>
                    <a:bodyPr/>
                    <a:lstStyle/>
                    <a:p>
                      <a:pPr lvl="0" eaLnBrk="0" hangingPunct="0"/>
                      <a:endParaRPr lang="zh-TW" alt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圖片 4" descr="字去背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8892">
            <a:off x="5633694" y="648202"/>
            <a:ext cx="3266329" cy="117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7128"/>
              </p:ext>
            </p:extLst>
          </p:nvPr>
        </p:nvGraphicFramePr>
        <p:xfrm>
          <a:off x="973346" y="2204864"/>
          <a:ext cx="7200800" cy="37175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9438"/>
                <a:gridCol w="1072460"/>
                <a:gridCol w="543890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103</a:t>
                      </a:r>
                      <a:r>
                        <a:rPr lang="zh-TW" altLang="en-US" dirty="0" smtClean="0"/>
                        <a:t>第二學期共同備課運作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次數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主題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01.29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期初領域會議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03.19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教學觀摩前會談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03.19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教學觀摩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輔導科─陳曉賢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104</a:t>
                      </a:r>
                      <a:r>
                        <a:rPr lang="zh-TW" altLang="en-US" dirty="0" smtClean="0"/>
                        <a:t>年適性入學管道介紹</a:t>
                      </a:r>
                      <a:endParaRPr lang="zh-TW" altLang="en-US" dirty="0"/>
                    </a:p>
                  </a:txBody>
                  <a:tcPr/>
                </a:tc>
              </a:tr>
              <a:tr h="37998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04.30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期中領域會議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05.07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亮點講堂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東湖國中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06.04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104</a:t>
                      </a:r>
                      <a:r>
                        <a:rPr lang="zh-TW" altLang="en-US" dirty="0" smtClean="0"/>
                        <a:t>課程計畫討論與撰寫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06.05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夜間觀察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外聘講座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06.05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三民夜探秘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外聘講座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5452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照片集錦</a:t>
            </a:r>
            <a:endParaRPr lang="zh-TW" altLang="en-US" sz="6000" dirty="0"/>
          </a:p>
        </p:txBody>
      </p:sp>
      <p:pic>
        <p:nvPicPr>
          <p:cNvPr id="4" name="內容版面配置區 3" descr="G:\期初領域會異照片\20140829_0911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2359"/>
            <a:ext cx="2952328" cy="237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702358"/>
            <a:ext cx="3024336" cy="2374714"/>
          </a:xfrm>
          <a:prstGeom prst="rect">
            <a:avLst/>
          </a:prstGeom>
        </p:spPr>
      </p:pic>
      <p:pic>
        <p:nvPicPr>
          <p:cNvPr id="6" name="圖片 5" descr="O:\綜合領域\備課研習紀錄.表格、教案格式、回饋單\103學年領域會議記錄\103.1\103.11.27照片\P10901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2484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4077072"/>
            <a:ext cx="4567222" cy="2664296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46848"/>
            <a:ext cx="2863687" cy="23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04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0D7911-0CAB-4AEF-86EF-CEB0DF3661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</Words>
  <Application>Microsoft Office PowerPoint</Application>
  <PresentationFormat>如螢幕大小 (4:3)</PresentationFormat>
  <Paragraphs>65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MSC_MS_EA_Buisiness_ID04</vt:lpstr>
      <vt:lpstr>PowerPoint 簡報</vt:lpstr>
      <vt:lpstr>PowerPoint 簡報</vt:lpstr>
      <vt:lpstr>照片集錦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2011-07-29T02:10:51Z</dcterms:created>
  <dcterms:modified xsi:type="dcterms:W3CDTF">2015-04-21T09:18:46Z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TC010362649</vt:lpwstr>
  </property>
</Properties>
</file>