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DFD78-6EA0-4FDC-AF9B-0EE3BC25F366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90E4116-5C9B-443F-A2A5-B071940FCB6D}">
      <dgm:prSet phldrT="[文字]"/>
      <dgm:spPr/>
      <dgm:t>
        <a:bodyPr/>
        <a:lstStyle/>
        <a:p>
          <a:r>
            <a:rPr lang="zh-TW" altLang="en-US" dirty="0" smtClean="0"/>
            <a:t>互動</a:t>
          </a:r>
          <a:endParaRPr lang="zh-TW" altLang="en-US" dirty="0"/>
        </a:p>
      </dgm:t>
    </dgm:pt>
    <dgm:pt modelId="{02B21BAB-0737-42A4-9AF7-C7259D92F029}" type="parTrans" cxnId="{2DA775BD-6B9B-484B-91F2-FCE867C024E6}">
      <dgm:prSet/>
      <dgm:spPr/>
      <dgm:t>
        <a:bodyPr/>
        <a:lstStyle/>
        <a:p>
          <a:endParaRPr lang="zh-TW" altLang="en-US"/>
        </a:p>
      </dgm:t>
    </dgm:pt>
    <dgm:pt modelId="{8F6C8EF8-D0CC-439B-A602-8F5003E7B000}" type="sibTrans" cxnId="{2DA775BD-6B9B-484B-91F2-FCE867C024E6}">
      <dgm:prSet/>
      <dgm:spPr/>
      <dgm:t>
        <a:bodyPr/>
        <a:lstStyle/>
        <a:p>
          <a:endParaRPr lang="zh-TW" altLang="en-US"/>
        </a:p>
      </dgm:t>
    </dgm:pt>
    <dgm:pt modelId="{F83E60A4-B098-449A-A51D-6BCDB15AFC92}">
      <dgm:prSet phldrT="[文字]"/>
      <dgm:spPr/>
      <dgm:t>
        <a:bodyPr/>
        <a:lstStyle/>
        <a:p>
          <a:r>
            <a:rPr lang="zh-TW" altLang="en-US" dirty="0" smtClean="0"/>
            <a:t>自發</a:t>
          </a:r>
          <a:endParaRPr lang="zh-TW" altLang="en-US" dirty="0"/>
        </a:p>
      </dgm:t>
    </dgm:pt>
    <dgm:pt modelId="{C722F4A5-60C4-4E82-8CAC-3C5D46A6C928}" type="parTrans" cxnId="{A04D528E-C627-46CA-849A-FD71A923A613}">
      <dgm:prSet/>
      <dgm:spPr/>
      <dgm:t>
        <a:bodyPr/>
        <a:lstStyle/>
        <a:p>
          <a:endParaRPr lang="zh-TW" altLang="en-US"/>
        </a:p>
      </dgm:t>
    </dgm:pt>
    <dgm:pt modelId="{885E4F2B-949B-4E2C-A02D-5C61F1F09902}" type="sibTrans" cxnId="{A04D528E-C627-46CA-849A-FD71A923A613}">
      <dgm:prSet/>
      <dgm:spPr/>
      <dgm:t>
        <a:bodyPr/>
        <a:lstStyle/>
        <a:p>
          <a:endParaRPr lang="zh-TW" altLang="en-US"/>
        </a:p>
      </dgm:t>
    </dgm:pt>
    <dgm:pt modelId="{3A5BF17A-A20F-4FA9-A07A-CA077EE13003}">
      <dgm:prSet phldrT="[文字]"/>
      <dgm:spPr/>
      <dgm:t>
        <a:bodyPr/>
        <a:lstStyle/>
        <a:p>
          <a:r>
            <a:rPr lang="zh-TW" altLang="en-US" dirty="0" smtClean="0"/>
            <a:t>共好</a:t>
          </a:r>
          <a:endParaRPr lang="zh-TW" altLang="en-US" dirty="0"/>
        </a:p>
      </dgm:t>
    </dgm:pt>
    <dgm:pt modelId="{DBED3389-29D9-483E-BBF9-508C027813A5}" type="sibTrans" cxnId="{9E7E7A00-B42E-4610-A26E-9E5D1E80DFA7}">
      <dgm:prSet/>
      <dgm:spPr/>
      <dgm:t>
        <a:bodyPr/>
        <a:lstStyle/>
        <a:p>
          <a:endParaRPr lang="zh-TW" altLang="en-US"/>
        </a:p>
      </dgm:t>
    </dgm:pt>
    <dgm:pt modelId="{A31156BD-C171-4914-8075-CE4E35A759DF}" type="parTrans" cxnId="{9E7E7A00-B42E-4610-A26E-9E5D1E80DFA7}">
      <dgm:prSet/>
      <dgm:spPr/>
      <dgm:t>
        <a:bodyPr/>
        <a:lstStyle/>
        <a:p>
          <a:endParaRPr lang="zh-TW" altLang="en-US"/>
        </a:p>
      </dgm:t>
    </dgm:pt>
    <dgm:pt modelId="{3FCC2B19-6A96-4887-B135-EFF3DB1EDA54}" type="pres">
      <dgm:prSet presAssocID="{272DFD78-6EA0-4FDC-AF9B-0EE3BC25F36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8C1A54C-7AC7-4170-8C10-5AEA0488FA40}" type="pres">
      <dgm:prSet presAssocID="{272DFD78-6EA0-4FDC-AF9B-0EE3BC25F366}" presName="comp1" presStyleCnt="0"/>
      <dgm:spPr/>
    </dgm:pt>
    <dgm:pt modelId="{835C6CC5-EBA6-45BE-9540-99D929C5E766}" type="pres">
      <dgm:prSet presAssocID="{272DFD78-6EA0-4FDC-AF9B-0EE3BC25F366}" presName="circle1" presStyleLbl="node1" presStyleIdx="0" presStyleCnt="3"/>
      <dgm:spPr/>
      <dgm:t>
        <a:bodyPr/>
        <a:lstStyle/>
        <a:p>
          <a:endParaRPr lang="zh-TW" altLang="en-US"/>
        </a:p>
      </dgm:t>
    </dgm:pt>
    <dgm:pt modelId="{099DFB8E-D0F1-4658-8E50-31155AA4936F}" type="pres">
      <dgm:prSet presAssocID="{272DFD78-6EA0-4FDC-AF9B-0EE3BC25F36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33405F-610E-4725-9D82-37983E2BB88A}" type="pres">
      <dgm:prSet presAssocID="{272DFD78-6EA0-4FDC-AF9B-0EE3BC25F366}" presName="comp2" presStyleCnt="0"/>
      <dgm:spPr/>
    </dgm:pt>
    <dgm:pt modelId="{B0E263BE-2B8F-4A96-9ABB-3CE25ED35C5A}" type="pres">
      <dgm:prSet presAssocID="{272DFD78-6EA0-4FDC-AF9B-0EE3BC25F366}" presName="circle2" presStyleLbl="node1" presStyleIdx="1" presStyleCnt="3"/>
      <dgm:spPr/>
      <dgm:t>
        <a:bodyPr/>
        <a:lstStyle/>
        <a:p>
          <a:endParaRPr lang="zh-TW" altLang="en-US"/>
        </a:p>
      </dgm:t>
    </dgm:pt>
    <dgm:pt modelId="{0865A079-6B94-4734-B39C-27004D6BC160}" type="pres">
      <dgm:prSet presAssocID="{272DFD78-6EA0-4FDC-AF9B-0EE3BC25F36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92C50B-E8AC-47B5-BB20-A53F5018C9FD}" type="pres">
      <dgm:prSet presAssocID="{272DFD78-6EA0-4FDC-AF9B-0EE3BC25F366}" presName="comp3" presStyleCnt="0"/>
      <dgm:spPr/>
    </dgm:pt>
    <dgm:pt modelId="{F947A6E6-8B39-4232-A8A3-2A81C0C32D24}" type="pres">
      <dgm:prSet presAssocID="{272DFD78-6EA0-4FDC-AF9B-0EE3BC25F366}" presName="circle3" presStyleLbl="node1" presStyleIdx="2" presStyleCnt="3"/>
      <dgm:spPr/>
      <dgm:t>
        <a:bodyPr/>
        <a:lstStyle/>
        <a:p>
          <a:endParaRPr lang="zh-TW" altLang="en-US"/>
        </a:p>
      </dgm:t>
    </dgm:pt>
    <dgm:pt modelId="{DDE92060-C282-4D21-A3EB-F24D336DD7B8}" type="pres">
      <dgm:prSet presAssocID="{272DFD78-6EA0-4FDC-AF9B-0EE3BC25F36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3DA9D8-EE35-48E1-8EFD-26D0D6D5A82A}" type="presOf" srcId="{3A5BF17A-A20F-4FA9-A07A-CA077EE13003}" destId="{835C6CC5-EBA6-45BE-9540-99D929C5E766}" srcOrd="0" destOrd="0" presId="urn:microsoft.com/office/officeart/2005/8/layout/venn2"/>
    <dgm:cxn modelId="{294E5D77-044B-4846-8ED6-F68426B0DCBA}" type="presOf" srcId="{3A5BF17A-A20F-4FA9-A07A-CA077EE13003}" destId="{099DFB8E-D0F1-4658-8E50-31155AA4936F}" srcOrd="1" destOrd="0" presId="urn:microsoft.com/office/officeart/2005/8/layout/venn2"/>
    <dgm:cxn modelId="{4B880923-20D0-4074-9F95-671FCC06B8B5}" type="presOf" srcId="{B90E4116-5C9B-443F-A2A5-B071940FCB6D}" destId="{B0E263BE-2B8F-4A96-9ABB-3CE25ED35C5A}" srcOrd="0" destOrd="0" presId="urn:microsoft.com/office/officeart/2005/8/layout/venn2"/>
    <dgm:cxn modelId="{2DA775BD-6B9B-484B-91F2-FCE867C024E6}" srcId="{272DFD78-6EA0-4FDC-AF9B-0EE3BC25F366}" destId="{B90E4116-5C9B-443F-A2A5-B071940FCB6D}" srcOrd="1" destOrd="0" parTransId="{02B21BAB-0737-42A4-9AF7-C7259D92F029}" sibTransId="{8F6C8EF8-D0CC-439B-A602-8F5003E7B000}"/>
    <dgm:cxn modelId="{BEF586B1-87E5-40FE-A2FC-82A713D46DA4}" type="presOf" srcId="{272DFD78-6EA0-4FDC-AF9B-0EE3BC25F366}" destId="{3FCC2B19-6A96-4887-B135-EFF3DB1EDA54}" srcOrd="0" destOrd="0" presId="urn:microsoft.com/office/officeart/2005/8/layout/venn2"/>
    <dgm:cxn modelId="{422D04CC-5DB2-4D61-8D08-A980F17EEB58}" type="presOf" srcId="{F83E60A4-B098-449A-A51D-6BCDB15AFC92}" destId="{DDE92060-C282-4D21-A3EB-F24D336DD7B8}" srcOrd="1" destOrd="0" presId="urn:microsoft.com/office/officeart/2005/8/layout/venn2"/>
    <dgm:cxn modelId="{0187A5FA-F331-4281-B450-EBA224FE6ABC}" type="presOf" srcId="{B90E4116-5C9B-443F-A2A5-B071940FCB6D}" destId="{0865A079-6B94-4734-B39C-27004D6BC160}" srcOrd="1" destOrd="0" presId="urn:microsoft.com/office/officeart/2005/8/layout/venn2"/>
    <dgm:cxn modelId="{B7642FC5-B691-4470-B928-0B92FBA395FC}" type="presOf" srcId="{F83E60A4-B098-449A-A51D-6BCDB15AFC92}" destId="{F947A6E6-8B39-4232-A8A3-2A81C0C32D24}" srcOrd="0" destOrd="0" presId="urn:microsoft.com/office/officeart/2005/8/layout/venn2"/>
    <dgm:cxn modelId="{9E7E7A00-B42E-4610-A26E-9E5D1E80DFA7}" srcId="{272DFD78-6EA0-4FDC-AF9B-0EE3BC25F366}" destId="{3A5BF17A-A20F-4FA9-A07A-CA077EE13003}" srcOrd="0" destOrd="0" parTransId="{A31156BD-C171-4914-8075-CE4E35A759DF}" sibTransId="{DBED3389-29D9-483E-BBF9-508C027813A5}"/>
    <dgm:cxn modelId="{A04D528E-C627-46CA-849A-FD71A923A613}" srcId="{272DFD78-6EA0-4FDC-AF9B-0EE3BC25F366}" destId="{F83E60A4-B098-449A-A51D-6BCDB15AFC92}" srcOrd="2" destOrd="0" parTransId="{C722F4A5-60C4-4E82-8CAC-3C5D46A6C928}" sibTransId="{885E4F2B-949B-4E2C-A02D-5C61F1F09902}"/>
    <dgm:cxn modelId="{06468B1E-FA84-47CF-952F-B744223AF35B}" type="presParOf" srcId="{3FCC2B19-6A96-4887-B135-EFF3DB1EDA54}" destId="{08C1A54C-7AC7-4170-8C10-5AEA0488FA40}" srcOrd="0" destOrd="0" presId="urn:microsoft.com/office/officeart/2005/8/layout/venn2"/>
    <dgm:cxn modelId="{60DA2B0B-5426-4674-B1C5-2DEE3F68F9DA}" type="presParOf" srcId="{08C1A54C-7AC7-4170-8C10-5AEA0488FA40}" destId="{835C6CC5-EBA6-45BE-9540-99D929C5E766}" srcOrd="0" destOrd="0" presId="urn:microsoft.com/office/officeart/2005/8/layout/venn2"/>
    <dgm:cxn modelId="{A523F245-7076-4B2B-8A1D-CAF9CE717D2E}" type="presParOf" srcId="{08C1A54C-7AC7-4170-8C10-5AEA0488FA40}" destId="{099DFB8E-D0F1-4658-8E50-31155AA4936F}" srcOrd="1" destOrd="0" presId="urn:microsoft.com/office/officeart/2005/8/layout/venn2"/>
    <dgm:cxn modelId="{3FFBBBED-3B08-4063-AE25-E9EC813BD375}" type="presParOf" srcId="{3FCC2B19-6A96-4887-B135-EFF3DB1EDA54}" destId="{2B33405F-610E-4725-9D82-37983E2BB88A}" srcOrd="1" destOrd="0" presId="urn:microsoft.com/office/officeart/2005/8/layout/venn2"/>
    <dgm:cxn modelId="{1E78C995-C94B-431E-9304-45EBE43B8EE3}" type="presParOf" srcId="{2B33405F-610E-4725-9D82-37983E2BB88A}" destId="{B0E263BE-2B8F-4A96-9ABB-3CE25ED35C5A}" srcOrd="0" destOrd="0" presId="urn:microsoft.com/office/officeart/2005/8/layout/venn2"/>
    <dgm:cxn modelId="{E0281476-A458-42E3-8993-D1D09EDFEAD9}" type="presParOf" srcId="{2B33405F-610E-4725-9D82-37983E2BB88A}" destId="{0865A079-6B94-4734-B39C-27004D6BC160}" srcOrd="1" destOrd="0" presId="urn:microsoft.com/office/officeart/2005/8/layout/venn2"/>
    <dgm:cxn modelId="{355F1ED9-C517-4ABD-BFDC-CE8DB50D8479}" type="presParOf" srcId="{3FCC2B19-6A96-4887-B135-EFF3DB1EDA54}" destId="{9692C50B-E8AC-47B5-BB20-A53F5018C9FD}" srcOrd="2" destOrd="0" presId="urn:microsoft.com/office/officeart/2005/8/layout/venn2"/>
    <dgm:cxn modelId="{BB321213-C7E9-44AA-88C5-40520EE76327}" type="presParOf" srcId="{9692C50B-E8AC-47B5-BB20-A53F5018C9FD}" destId="{F947A6E6-8B39-4232-A8A3-2A81C0C32D24}" srcOrd="0" destOrd="0" presId="urn:microsoft.com/office/officeart/2005/8/layout/venn2"/>
    <dgm:cxn modelId="{F63CAE39-1FD4-4332-B2FA-FAE3A7E43CAB}" type="presParOf" srcId="{9692C50B-E8AC-47B5-BB20-A53F5018C9FD}" destId="{DDE92060-C282-4D21-A3EB-F24D336DD7B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C0C6A-72AA-4BB0-B2E7-0B4D309DB0B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05E126E-123D-4835-932B-B6DA4FCD2DF1}">
      <dgm:prSet phldrT="[文字]"/>
      <dgm:spPr/>
      <dgm:t>
        <a:bodyPr/>
        <a:lstStyle/>
        <a:p>
          <a:r>
            <a:rPr lang="zh-TW" altLang="en-US" dirty="0" smtClean="0"/>
            <a:t>思考智能</a:t>
          </a:r>
          <a:endParaRPr lang="zh-TW" altLang="en-US" dirty="0"/>
        </a:p>
      </dgm:t>
    </dgm:pt>
    <dgm:pt modelId="{6074A818-C535-4555-84AB-69C48F6544CD}" type="parTrans" cxnId="{96D6FE52-A78C-4E74-9D66-B7E200E563D9}">
      <dgm:prSet/>
      <dgm:spPr/>
      <dgm:t>
        <a:bodyPr/>
        <a:lstStyle/>
        <a:p>
          <a:endParaRPr lang="zh-TW" altLang="en-US"/>
        </a:p>
      </dgm:t>
    </dgm:pt>
    <dgm:pt modelId="{6690DB5D-5660-4794-8D03-461DDF41CF77}" type="sibTrans" cxnId="{96D6FE52-A78C-4E74-9D66-B7E200E563D9}">
      <dgm:prSet/>
      <dgm:spPr/>
      <dgm:t>
        <a:bodyPr/>
        <a:lstStyle/>
        <a:p>
          <a:r>
            <a:rPr lang="zh-TW" altLang="en-US" dirty="0" smtClean="0"/>
            <a:t>核心概念</a:t>
          </a:r>
          <a:endParaRPr lang="zh-TW" altLang="en-US" dirty="0"/>
        </a:p>
      </dgm:t>
    </dgm:pt>
    <dgm:pt modelId="{4EB969AD-67EF-4C06-8535-9502F480351E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800" dirty="0">
            <a:solidFill>
              <a:srgbClr val="0070C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65EB769-6A5A-4CBC-927E-4AB80D28637D}" type="parTrans" cxnId="{1080069F-C590-472D-A36C-A1FB2F4DDB43}">
      <dgm:prSet/>
      <dgm:spPr/>
      <dgm:t>
        <a:bodyPr/>
        <a:lstStyle/>
        <a:p>
          <a:endParaRPr lang="zh-TW" altLang="en-US"/>
        </a:p>
      </dgm:t>
    </dgm:pt>
    <dgm:pt modelId="{936E0BC7-857D-4A80-9B13-53A8DE10F11A}" type="sibTrans" cxnId="{1080069F-C590-472D-A36C-A1FB2F4DDB43}">
      <dgm:prSet/>
      <dgm:spPr/>
      <dgm:t>
        <a:bodyPr/>
        <a:lstStyle/>
        <a:p>
          <a:endParaRPr lang="zh-TW" altLang="en-US"/>
        </a:p>
      </dgm:t>
    </dgm:pt>
    <dgm:pt modelId="{00C89117-0A26-414A-871C-D20411C830A3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</a:t>
          </a:r>
          <a:endParaRPr lang="zh-TW" altLang="en-US" sz="28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F43EB73-37B2-485E-BC98-6AF972424FA9}" type="parTrans" cxnId="{B5A0FDBD-3ED4-44C2-9E34-63969EF88B31}">
      <dgm:prSet/>
      <dgm:spPr/>
      <dgm:t>
        <a:bodyPr/>
        <a:lstStyle/>
        <a:p>
          <a:endParaRPr lang="zh-TW" altLang="en-US"/>
        </a:p>
      </dgm:t>
    </dgm:pt>
    <dgm:pt modelId="{0B164A94-9688-491D-A916-51B8CD09998E}" type="sibTrans" cxnId="{B5A0FDBD-3ED4-44C2-9E34-63969EF88B31}">
      <dgm:prSet/>
      <dgm:spPr/>
      <dgm:t>
        <a:bodyPr/>
        <a:lstStyle/>
        <a:p>
          <a:endParaRPr lang="zh-TW" altLang="en-US"/>
        </a:p>
      </dgm:t>
    </dgm:pt>
    <dgm:pt modelId="{6C82912E-22F7-4E2D-95ED-1DACC6FFF90A}">
      <dgm:prSet phldrT="[文字]"/>
      <dgm:spPr/>
      <dgm:t>
        <a:bodyPr/>
        <a:lstStyle/>
        <a:p>
          <a:r>
            <a:rPr lang="zh-TW" altLang="en-US" dirty="0" smtClean="0"/>
            <a:t>喜好</a:t>
          </a:r>
          <a:endParaRPr lang="zh-TW" altLang="en-US" dirty="0"/>
        </a:p>
      </dgm:t>
    </dgm:pt>
    <dgm:pt modelId="{43748B75-7737-4B48-BC92-D05BCBF80C6A}" type="parTrans" cxnId="{076B0A6B-808D-48F9-B638-B41E79243A56}">
      <dgm:prSet/>
      <dgm:spPr/>
      <dgm:t>
        <a:bodyPr/>
        <a:lstStyle/>
        <a:p>
          <a:endParaRPr lang="zh-TW" altLang="en-US"/>
        </a:p>
      </dgm:t>
    </dgm:pt>
    <dgm:pt modelId="{64C39EC0-ED6F-41D4-B602-A51BFAB49AD3}" type="sibTrans" cxnId="{076B0A6B-808D-48F9-B638-B41E79243A56}">
      <dgm:prSet/>
      <dgm:spPr/>
      <dgm:t>
        <a:bodyPr/>
        <a:lstStyle/>
        <a:p>
          <a:r>
            <a:rPr lang="zh-TW" altLang="en-US" dirty="0" smtClean="0"/>
            <a:t>美感</a:t>
          </a:r>
          <a:endParaRPr lang="zh-TW" altLang="en-US" dirty="0"/>
        </a:p>
      </dgm:t>
    </dgm:pt>
    <dgm:pt modelId="{8E899A0B-9321-4677-9FB8-C4A7A88B8E92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態度</a:t>
          </a:r>
          <a:endParaRPr lang="zh-TW" altLang="en-US" sz="3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349203F-1477-4323-AD73-2B3FF0EB90A8}" type="parTrans" cxnId="{801CDFAF-D173-4A34-8F99-BA3F5A1ED78C}">
      <dgm:prSet/>
      <dgm:spPr/>
      <dgm:t>
        <a:bodyPr/>
        <a:lstStyle/>
        <a:p>
          <a:endParaRPr lang="zh-TW" altLang="en-US"/>
        </a:p>
      </dgm:t>
    </dgm:pt>
    <dgm:pt modelId="{1AEFEDC7-A99D-4578-A4E8-B22B6B29062D}" type="sibTrans" cxnId="{801CDFAF-D173-4A34-8F99-BA3F5A1ED78C}">
      <dgm:prSet/>
      <dgm:spPr/>
      <dgm:t>
        <a:bodyPr/>
        <a:lstStyle/>
        <a:p>
          <a:endParaRPr lang="zh-TW" altLang="en-US"/>
        </a:p>
      </dgm:t>
    </dgm:pt>
    <dgm:pt modelId="{B005A9DE-AB89-4B0C-BB67-979896506EF0}">
      <dgm:prSet/>
      <dgm:spPr/>
      <dgm:t>
        <a:bodyPr/>
        <a:lstStyle/>
        <a:p>
          <a:r>
            <a:rPr lang="zh-TW" altLang="en-US" dirty="0" smtClean="0"/>
            <a:t>統整概念</a:t>
          </a:r>
          <a:endParaRPr lang="zh-TW" altLang="en-US" dirty="0"/>
        </a:p>
      </dgm:t>
    </dgm:pt>
    <dgm:pt modelId="{64F60BD0-771C-4F28-8DE7-0BF9FAE13678}" type="parTrans" cxnId="{AFB12EF0-027F-41A4-AFAE-D81EAA15A7DE}">
      <dgm:prSet/>
      <dgm:spPr/>
      <dgm:t>
        <a:bodyPr/>
        <a:lstStyle/>
        <a:p>
          <a:endParaRPr lang="zh-TW" altLang="en-US"/>
        </a:p>
      </dgm:t>
    </dgm:pt>
    <dgm:pt modelId="{705F6AEA-45AA-4EB8-B859-D2FD70335845}" type="sibTrans" cxnId="{AFB12EF0-027F-41A4-AFAE-D81EAA15A7DE}">
      <dgm:prSet/>
      <dgm:spPr/>
      <dgm:t>
        <a:bodyPr/>
        <a:lstStyle/>
        <a:p>
          <a:r>
            <a:rPr lang="zh-TW" altLang="en-US" dirty="0" smtClean="0"/>
            <a:t>行動</a:t>
          </a:r>
          <a:endParaRPr lang="zh-TW" altLang="en-US" dirty="0"/>
        </a:p>
      </dgm:t>
    </dgm:pt>
    <dgm:pt modelId="{DA24687C-9A9B-43DA-8B44-DF3E199ED0F1}">
      <dgm:prSet phldrT="[文字]"/>
      <dgm:spPr/>
      <dgm:t>
        <a:bodyPr/>
        <a:lstStyle/>
        <a:p>
          <a:r>
            <a:rPr lang="zh-TW" altLang="en-US" dirty="0" smtClean="0"/>
            <a:t>生活與永續</a:t>
          </a:r>
          <a:endParaRPr lang="zh-TW" altLang="en-US" dirty="0"/>
        </a:p>
      </dgm:t>
    </dgm:pt>
    <dgm:pt modelId="{186115A4-B569-4B9A-A342-A358F67B2FCB}" type="sibTrans" cxnId="{44EB39EB-ABA0-4AFE-8F88-29B4EDE935A3}">
      <dgm:prSet/>
      <dgm:spPr/>
      <dgm:t>
        <a:bodyPr/>
        <a:lstStyle/>
        <a:p>
          <a:r>
            <a:rPr lang="zh-TW" altLang="en-US" dirty="0" smtClean="0"/>
            <a:t>解決問題</a:t>
          </a:r>
          <a:endParaRPr lang="zh-TW" altLang="en-US" dirty="0"/>
        </a:p>
      </dgm:t>
    </dgm:pt>
    <dgm:pt modelId="{A5694296-CA5A-44BF-B7DF-7F6484751B55}" type="parTrans" cxnId="{44EB39EB-ABA0-4AFE-8F88-29B4EDE935A3}">
      <dgm:prSet/>
      <dgm:spPr/>
      <dgm:t>
        <a:bodyPr/>
        <a:lstStyle/>
        <a:p>
          <a:endParaRPr lang="zh-TW" altLang="en-US"/>
        </a:p>
      </dgm:t>
    </dgm:pt>
    <dgm:pt modelId="{7CD054DB-B8BE-4AC0-B0EC-24371A914456}" type="pres">
      <dgm:prSet presAssocID="{482C0C6A-72AA-4BB0-B2E7-0B4D309DB0B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3CDF505F-7C3B-4C44-950A-3D1A22455A5E}" type="pres">
      <dgm:prSet presAssocID="{705E126E-123D-4835-932B-B6DA4FCD2DF1}" presName="composite" presStyleCnt="0"/>
      <dgm:spPr/>
    </dgm:pt>
    <dgm:pt modelId="{C413908D-D305-4E48-A029-4D0328D2C4D6}" type="pres">
      <dgm:prSet presAssocID="{705E126E-123D-4835-932B-B6DA4FCD2DF1}" presName="Parent1" presStyleLbl="node1" presStyleIdx="0" presStyleCnt="8" custLinFactX="31233" custLinFactNeighborX="100000" custLinFactNeighborY="-40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00942A-DB6B-4EF9-B957-D4C5B884042B}" type="pres">
      <dgm:prSet presAssocID="{705E126E-123D-4835-932B-B6DA4FCD2DF1}" presName="Childtext1" presStyleLbl="revTx" presStyleIdx="0" presStyleCnt="4" custLinFactX="38413" custLinFactNeighborX="100000" custLinFactNeighborY="-55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61672B-DF95-4480-99EA-0E25BD8FF509}" type="pres">
      <dgm:prSet presAssocID="{705E126E-123D-4835-932B-B6DA4FCD2DF1}" presName="BalanceSpacing" presStyleCnt="0"/>
      <dgm:spPr/>
    </dgm:pt>
    <dgm:pt modelId="{BF5A4451-9686-44CF-BF7A-2A61622EA32A}" type="pres">
      <dgm:prSet presAssocID="{705E126E-123D-4835-932B-B6DA4FCD2DF1}" presName="BalanceSpacing1" presStyleCnt="0"/>
      <dgm:spPr/>
    </dgm:pt>
    <dgm:pt modelId="{5A922D3F-B856-478E-9A72-902E4A33C6E3}" type="pres">
      <dgm:prSet presAssocID="{6690DB5D-5660-4794-8D03-461DDF41CF77}" presName="Accent1Text" presStyleLbl="node1" presStyleIdx="1" presStyleCnt="8" custLinFactNeighborX="-46318" custLinFactNeighborY="0"/>
      <dgm:spPr/>
      <dgm:t>
        <a:bodyPr/>
        <a:lstStyle/>
        <a:p>
          <a:endParaRPr lang="zh-TW" altLang="en-US"/>
        </a:p>
      </dgm:t>
    </dgm:pt>
    <dgm:pt modelId="{97A2C420-54A6-4A3A-9AEC-189444A8EDD8}" type="pres">
      <dgm:prSet presAssocID="{6690DB5D-5660-4794-8D03-461DDF41CF77}" presName="spaceBetweenRectangles" presStyleCnt="0"/>
      <dgm:spPr/>
    </dgm:pt>
    <dgm:pt modelId="{8498EFAA-06D4-4361-AE0E-B26FB0D9EE3A}" type="pres">
      <dgm:prSet presAssocID="{B005A9DE-AB89-4B0C-BB67-979896506EF0}" presName="composite" presStyleCnt="0"/>
      <dgm:spPr/>
    </dgm:pt>
    <dgm:pt modelId="{086B48D8-75F7-4419-A2F1-257DBD14AAE2}" type="pres">
      <dgm:prSet presAssocID="{B005A9DE-AB89-4B0C-BB67-979896506EF0}" presName="Parent1" presStyleLbl="node1" presStyleIdx="2" presStyleCnt="8" custLinFactNeighborX="-97803" custLinFactNeighborY="167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794F93-5945-4D43-8840-0A6485C65258}" type="pres">
      <dgm:prSet presAssocID="{B005A9DE-AB89-4B0C-BB67-979896506EF0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B464EFB-3874-42EB-956D-594E202EF0AA}" type="pres">
      <dgm:prSet presAssocID="{B005A9DE-AB89-4B0C-BB67-979896506EF0}" presName="BalanceSpacing" presStyleCnt="0"/>
      <dgm:spPr/>
    </dgm:pt>
    <dgm:pt modelId="{92C14B2B-679C-4DC9-A68F-05A9E4586D35}" type="pres">
      <dgm:prSet presAssocID="{B005A9DE-AB89-4B0C-BB67-979896506EF0}" presName="BalanceSpacing1" presStyleCnt="0"/>
      <dgm:spPr/>
    </dgm:pt>
    <dgm:pt modelId="{00DDC938-3177-41DD-B6FB-38126EE6DADF}" type="pres">
      <dgm:prSet presAssocID="{705F6AEA-45AA-4EB8-B859-D2FD70335845}" presName="Accent1Text" presStyleLbl="node1" presStyleIdx="3" presStyleCnt="8" custLinFactX="-100000" custLinFactY="71931" custLinFactNeighborX="-122324" custLinFactNeighborY="100000"/>
      <dgm:spPr/>
      <dgm:t>
        <a:bodyPr/>
        <a:lstStyle/>
        <a:p>
          <a:endParaRPr lang="zh-TW" altLang="en-US"/>
        </a:p>
      </dgm:t>
    </dgm:pt>
    <dgm:pt modelId="{975AEFF0-8095-4EF2-A6C6-2B2971294FFF}" type="pres">
      <dgm:prSet presAssocID="{705F6AEA-45AA-4EB8-B859-D2FD70335845}" presName="spaceBetweenRectangles" presStyleCnt="0"/>
      <dgm:spPr/>
    </dgm:pt>
    <dgm:pt modelId="{925E9698-7265-4E2D-B670-118B5E67E69B}" type="pres">
      <dgm:prSet presAssocID="{DA24687C-9A9B-43DA-8B44-DF3E199ED0F1}" presName="composite" presStyleCnt="0"/>
      <dgm:spPr/>
    </dgm:pt>
    <dgm:pt modelId="{2E3DBBB6-9725-47C1-9F5F-44111180A7C7}" type="pres">
      <dgm:prSet presAssocID="{DA24687C-9A9B-43DA-8B44-DF3E199ED0F1}" presName="Parent1" presStyleLbl="node1" presStyleIdx="4" presStyleCnt="8" custLinFactNeighborX="-3860" custLinFactNeighborY="-711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8D597F-B2EC-41CF-A92E-4BA39E033257}" type="pres">
      <dgm:prSet presAssocID="{DA24687C-9A9B-43DA-8B44-DF3E199ED0F1}" presName="Childtext1" presStyleLbl="revTx" presStyleIdx="2" presStyleCnt="4" custLinFactX="-113535" custLinFactY="-100000" custLinFactNeighborX="-200000" custLinFactNeighborY="-198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A88DCD-EC60-48A1-9AD0-C19B28446742}" type="pres">
      <dgm:prSet presAssocID="{DA24687C-9A9B-43DA-8B44-DF3E199ED0F1}" presName="BalanceSpacing" presStyleCnt="0"/>
      <dgm:spPr/>
    </dgm:pt>
    <dgm:pt modelId="{01EEDC85-AA1E-459D-A365-C960D5A02744}" type="pres">
      <dgm:prSet presAssocID="{DA24687C-9A9B-43DA-8B44-DF3E199ED0F1}" presName="BalanceSpacing1" presStyleCnt="0"/>
      <dgm:spPr/>
    </dgm:pt>
    <dgm:pt modelId="{56B6F1D8-F7C6-4301-9D01-6FC8AE437B74}" type="pres">
      <dgm:prSet presAssocID="{186115A4-B569-4B9A-A342-A358F67B2FCB}" presName="Accent1Text" presStyleLbl="node1" presStyleIdx="5" presStyleCnt="8" custLinFactX="100000" custLinFactNeighborX="138534" custLinFactNeighborY="-65146"/>
      <dgm:spPr/>
      <dgm:t>
        <a:bodyPr/>
        <a:lstStyle/>
        <a:p>
          <a:endParaRPr lang="zh-TW" altLang="en-US"/>
        </a:p>
      </dgm:t>
    </dgm:pt>
    <dgm:pt modelId="{82B0BC2E-B955-448A-85C3-D1FC9CC1BA01}" type="pres">
      <dgm:prSet presAssocID="{186115A4-B569-4B9A-A342-A358F67B2FCB}" presName="spaceBetweenRectangles" presStyleCnt="0"/>
      <dgm:spPr/>
    </dgm:pt>
    <dgm:pt modelId="{6798E619-0E1C-498A-B345-7C7D64FE6E99}" type="pres">
      <dgm:prSet presAssocID="{6C82912E-22F7-4E2D-95ED-1DACC6FFF90A}" presName="composite" presStyleCnt="0"/>
      <dgm:spPr/>
    </dgm:pt>
    <dgm:pt modelId="{7B29B16F-12FC-47BA-B330-2BD95FC278BD}" type="pres">
      <dgm:prSet presAssocID="{6C82912E-22F7-4E2D-95ED-1DACC6FFF90A}" presName="Parent1" presStyleLbl="node1" presStyleIdx="6" presStyleCnt="8" custLinFactNeighborX="58669" custLinFactNeighborY="60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91A89C-8DCE-4679-A75E-F75F14A1A9B2}" type="pres">
      <dgm:prSet presAssocID="{6C82912E-22F7-4E2D-95ED-1DACC6FFF90A}" presName="Childtext1" presStyleLbl="revTx" presStyleIdx="3" presStyleCnt="4" custLinFactX="165651" custLinFactNeighborX="200000" custLinFactNeighborY="-4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06BB7F-29D6-4628-A438-83F742977D9E}" type="pres">
      <dgm:prSet presAssocID="{6C82912E-22F7-4E2D-95ED-1DACC6FFF90A}" presName="BalanceSpacing" presStyleCnt="0"/>
      <dgm:spPr/>
    </dgm:pt>
    <dgm:pt modelId="{C608397F-D875-4B3F-AF8D-70FC4633EA88}" type="pres">
      <dgm:prSet presAssocID="{6C82912E-22F7-4E2D-95ED-1DACC6FFF90A}" presName="BalanceSpacing1" presStyleCnt="0"/>
      <dgm:spPr/>
    </dgm:pt>
    <dgm:pt modelId="{D8852C75-9731-48F3-95E2-75514106A19B}" type="pres">
      <dgm:prSet presAssocID="{64C39EC0-ED6F-41D4-B602-A51BFAB49AD3}" presName="Accent1Text" presStyleLbl="node1" presStyleIdx="7" presStyleCnt="8" custLinFactNeighborX="72564" custLinFactNeighborY="-672"/>
      <dgm:spPr/>
      <dgm:t>
        <a:bodyPr/>
        <a:lstStyle/>
        <a:p>
          <a:endParaRPr lang="zh-TW" altLang="en-US"/>
        </a:p>
      </dgm:t>
    </dgm:pt>
  </dgm:ptLst>
  <dgm:cxnLst>
    <dgm:cxn modelId="{A607CB99-A38F-455F-9981-64619DB1DF27}" type="presOf" srcId="{64C39EC0-ED6F-41D4-B602-A51BFAB49AD3}" destId="{D8852C75-9731-48F3-95E2-75514106A19B}" srcOrd="0" destOrd="0" presId="urn:microsoft.com/office/officeart/2008/layout/AlternatingHexagons"/>
    <dgm:cxn modelId="{6FDDEBBF-C20A-47C6-A97F-44F43648974C}" type="presOf" srcId="{482C0C6A-72AA-4BB0-B2E7-0B4D309DB0B2}" destId="{7CD054DB-B8BE-4AC0-B0EC-24371A914456}" srcOrd="0" destOrd="0" presId="urn:microsoft.com/office/officeart/2008/layout/AlternatingHexagons"/>
    <dgm:cxn modelId="{A43B5D63-B095-457B-B6ED-23D520E8646F}" type="presOf" srcId="{B005A9DE-AB89-4B0C-BB67-979896506EF0}" destId="{086B48D8-75F7-4419-A2F1-257DBD14AAE2}" srcOrd="0" destOrd="0" presId="urn:microsoft.com/office/officeart/2008/layout/AlternatingHexagons"/>
    <dgm:cxn modelId="{CE096B7E-A884-4D4F-8552-36DBE61AF3F7}" type="presOf" srcId="{705E126E-123D-4835-932B-B6DA4FCD2DF1}" destId="{C413908D-D305-4E48-A029-4D0328D2C4D6}" srcOrd="0" destOrd="0" presId="urn:microsoft.com/office/officeart/2008/layout/AlternatingHexagons"/>
    <dgm:cxn modelId="{801CDFAF-D173-4A34-8F99-BA3F5A1ED78C}" srcId="{6C82912E-22F7-4E2D-95ED-1DACC6FFF90A}" destId="{8E899A0B-9321-4677-9FB8-C4A7A88B8E92}" srcOrd="0" destOrd="0" parTransId="{E349203F-1477-4323-AD73-2B3FF0EB90A8}" sibTransId="{1AEFEDC7-A99D-4578-A4E8-B22B6B29062D}"/>
    <dgm:cxn modelId="{44EB39EB-ABA0-4AFE-8F88-29B4EDE935A3}" srcId="{482C0C6A-72AA-4BB0-B2E7-0B4D309DB0B2}" destId="{DA24687C-9A9B-43DA-8B44-DF3E199ED0F1}" srcOrd="2" destOrd="0" parTransId="{A5694296-CA5A-44BF-B7DF-7F6484751B55}" sibTransId="{186115A4-B569-4B9A-A342-A358F67B2FCB}"/>
    <dgm:cxn modelId="{8368CEE1-902C-44CF-87BD-938A3AEB8D45}" type="presOf" srcId="{6C82912E-22F7-4E2D-95ED-1DACC6FFF90A}" destId="{7B29B16F-12FC-47BA-B330-2BD95FC278BD}" srcOrd="0" destOrd="0" presId="urn:microsoft.com/office/officeart/2008/layout/AlternatingHexagons"/>
    <dgm:cxn modelId="{1080069F-C590-472D-A36C-A1FB2F4DDB43}" srcId="{705E126E-123D-4835-932B-B6DA4FCD2DF1}" destId="{4EB969AD-67EF-4C06-8535-9502F480351E}" srcOrd="0" destOrd="0" parTransId="{665EB769-6A5A-4CBC-927E-4AB80D28637D}" sibTransId="{936E0BC7-857D-4A80-9B13-53A8DE10F11A}"/>
    <dgm:cxn modelId="{B6BC08CF-29F0-4201-B54C-D3E3C8233771}" type="presOf" srcId="{00C89117-0A26-414A-871C-D20411C830A3}" destId="{D58D597F-B2EC-41CF-A92E-4BA39E033257}" srcOrd="0" destOrd="0" presId="urn:microsoft.com/office/officeart/2008/layout/AlternatingHexagons"/>
    <dgm:cxn modelId="{B5A0FDBD-3ED4-44C2-9E34-63969EF88B31}" srcId="{DA24687C-9A9B-43DA-8B44-DF3E199ED0F1}" destId="{00C89117-0A26-414A-871C-D20411C830A3}" srcOrd="0" destOrd="0" parTransId="{2F43EB73-37B2-485E-BC98-6AF972424FA9}" sibTransId="{0B164A94-9688-491D-A916-51B8CD09998E}"/>
    <dgm:cxn modelId="{9F055DDC-4B97-47A2-9879-F5A9C3B0FBEA}" type="presOf" srcId="{705F6AEA-45AA-4EB8-B859-D2FD70335845}" destId="{00DDC938-3177-41DD-B6FB-38126EE6DADF}" srcOrd="0" destOrd="0" presId="urn:microsoft.com/office/officeart/2008/layout/AlternatingHexagons"/>
    <dgm:cxn modelId="{96D6FE52-A78C-4E74-9D66-B7E200E563D9}" srcId="{482C0C6A-72AA-4BB0-B2E7-0B4D309DB0B2}" destId="{705E126E-123D-4835-932B-B6DA4FCD2DF1}" srcOrd="0" destOrd="0" parTransId="{6074A818-C535-4555-84AB-69C48F6544CD}" sibTransId="{6690DB5D-5660-4794-8D03-461DDF41CF77}"/>
    <dgm:cxn modelId="{AFB12EF0-027F-41A4-AFAE-D81EAA15A7DE}" srcId="{482C0C6A-72AA-4BB0-B2E7-0B4D309DB0B2}" destId="{B005A9DE-AB89-4B0C-BB67-979896506EF0}" srcOrd="1" destOrd="0" parTransId="{64F60BD0-771C-4F28-8DE7-0BF9FAE13678}" sibTransId="{705F6AEA-45AA-4EB8-B859-D2FD70335845}"/>
    <dgm:cxn modelId="{5D7DD8BB-9EB0-4FA3-A623-BDD1F4F43894}" type="presOf" srcId="{4EB969AD-67EF-4C06-8535-9502F480351E}" destId="{B500942A-DB6B-4EF9-B957-D4C5B884042B}" srcOrd="0" destOrd="0" presId="urn:microsoft.com/office/officeart/2008/layout/AlternatingHexagons"/>
    <dgm:cxn modelId="{1C132382-AFF2-49A0-8EB9-B14F18502BDF}" type="presOf" srcId="{6690DB5D-5660-4794-8D03-461DDF41CF77}" destId="{5A922D3F-B856-478E-9A72-902E4A33C6E3}" srcOrd="0" destOrd="0" presId="urn:microsoft.com/office/officeart/2008/layout/AlternatingHexagons"/>
    <dgm:cxn modelId="{68FFA594-22D1-4F00-BED9-9F4E97EC2EF6}" type="presOf" srcId="{DA24687C-9A9B-43DA-8B44-DF3E199ED0F1}" destId="{2E3DBBB6-9725-47C1-9F5F-44111180A7C7}" srcOrd="0" destOrd="0" presId="urn:microsoft.com/office/officeart/2008/layout/AlternatingHexagons"/>
    <dgm:cxn modelId="{DBBFC5B2-50B0-42A9-B11C-F9DE6DDD9C1D}" type="presOf" srcId="{8E899A0B-9321-4677-9FB8-C4A7A88B8E92}" destId="{2991A89C-8DCE-4679-A75E-F75F14A1A9B2}" srcOrd="0" destOrd="0" presId="urn:microsoft.com/office/officeart/2008/layout/AlternatingHexagons"/>
    <dgm:cxn modelId="{076B0A6B-808D-48F9-B638-B41E79243A56}" srcId="{482C0C6A-72AA-4BB0-B2E7-0B4D309DB0B2}" destId="{6C82912E-22F7-4E2D-95ED-1DACC6FFF90A}" srcOrd="3" destOrd="0" parTransId="{43748B75-7737-4B48-BC92-D05BCBF80C6A}" sibTransId="{64C39EC0-ED6F-41D4-B602-A51BFAB49AD3}"/>
    <dgm:cxn modelId="{8FC619BB-20B9-4B69-94DB-C678AA3E44E5}" type="presOf" srcId="{186115A4-B569-4B9A-A342-A358F67B2FCB}" destId="{56B6F1D8-F7C6-4301-9D01-6FC8AE437B74}" srcOrd="0" destOrd="0" presId="urn:microsoft.com/office/officeart/2008/layout/AlternatingHexagons"/>
    <dgm:cxn modelId="{E78C2E4F-97CF-49B1-82E7-BE75874CCF03}" type="presParOf" srcId="{7CD054DB-B8BE-4AC0-B0EC-24371A914456}" destId="{3CDF505F-7C3B-4C44-950A-3D1A22455A5E}" srcOrd="0" destOrd="0" presId="urn:microsoft.com/office/officeart/2008/layout/AlternatingHexagons"/>
    <dgm:cxn modelId="{BF1FE54B-A5E3-4FC8-86E3-EA112907C8F1}" type="presParOf" srcId="{3CDF505F-7C3B-4C44-950A-3D1A22455A5E}" destId="{C413908D-D305-4E48-A029-4D0328D2C4D6}" srcOrd="0" destOrd="0" presId="urn:microsoft.com/office/officeart/2008/layout/AlternatingHexagons"/>
    <dgm:cxn modelId="{BC66E4DF-F164-45B0-B007-36E043CDF6E1}" type="presParOf" srcId="{3CDF505F-7C3B-4C44-950A-3D1A22455A5E}" destId="{B500942A-DB6B-4EF9-B957-D4C5B884042B}" srcOrd="1" destOrd="0" presId="urn:microsoft.com/office/officeart/2008/layout/AlternatingHexagons"/>
    <dgm:cxn modelId="{CD10C092-E912-4B38-80AC-7287134DA984}" type="presParOf" srcId="{3CDF505F-7C3B-4C44-950A-3D1A22455A5E}" destId="{BA61672B-DF95-4480-99EA-0E25BD8FF509}" srcOrd="2" destOrd="0" presId="urn:microsoft.com/office/officeart/2008/layout/AlternatingHexagons"/>
    <dgm:cxn modelId="{54D98C85-DCDA-4A0B-9E63-9B320C839256}" type="presParOf" srcId="{3CDF505F-7C3B-4C44-950A-3D1A22455A5E}" destId="{BF5A4451-9686-44CF-BF7A-2A61622EA32A}" srcOrd="3" destOrd="0" presId="urn:microsoft.com/office/officeart/2008/layout/AlternatingHexagons"/>
    <dgm:cxn modelId="{A4144D46-820D-4B29-8841-B258AB7A1A32}" type="presParOf" srcId="{3CDF505F-7C3B-4C44-950A-3D1A22455A5E}" destId="{5A922D3F-B856-478E-9A72-902E4A33C6E3}" srcOrd="4" destOrd="0" presId="urn:microsoft.com/office/officeart/2008/layout/AlternatingHexagons"/>
    <dgm:cxn modelId="{99752856-E226-4996-A707-5EE708D557E0}" type="presParOf" srcId="{7CD054DB-B8BE-4AC0-B0EC-24371A914456}" destId="{97A2C420-54A6-4A3A-9AEC-189444A8EDD8}" srcOrd="1" destOrd="0" presId="urn:microsoft.com/office/officeart/2008/layout/AlternatingHexagons"/>
    <dgm:cxn modelId="{3FA85366-CBAD-46D5-A3DE-00B10D3F28A2}" type="presParOf" srcId="{7CD054DB-B8BE-4AC0-B0EC-24371A914456}" destId="{8498EFAA-06D4-4361-AE0E-B26FB0D9EE3A}" srcOrd="2" destOrd="0" presId="urn:microsoft.com/office/officeart/2008/layout/AlternatingHexagons"/>
    <dgm:cxn modelId="{5E0101FC-8C08-4C63-B3B2-A37963768C3F}" type="presParOf" srcId="{8498EFAA-06D4-4361-AE0E-B26FB0D9EE3A}" destId="{086B48D8-75F7-4419-A2F1-257DBD14AAE2}" srcOrd="0" destOrd="0" presId="urn:microsoft.com/office/officeart/2008/layout/AlternatingHexagons"/>
    <dgm:cxn modelId="{45AAE6FD-272E-4676-9959-4DCEB4F37A8C}" type="presParOf" srcId="{8498EFAA-06D4-4361-AE0E-B26FB0D9EE3A}" destId="{BC794F93-5945-4D43-8840-0A6485C65258}" srcOrd="1" destOrd="0" presId="urn:microsoft.com/office/officeart/2008/layout/AlternatingHexagons"/>
    <dgm:cxn modelId="{ECC8D614-0A02-44D0-859F-3534A60EFFF1}" type="presParOf" srcId="{8498EFAA-06D4-4361-AE0E-B26FB0D9EE3A}" destId="{AB464EFB-3874-42EB-956D-594E202EF0AA}" srcOrd="2" destOrd="0" presId="urn:microsoft.com/office/officeart/2008/layout/AlternatingHexagons"/>
    <dgm:cxn modelId="{B289D9B0-BDC9-48CD-A00F-42FF80EC0C9D}" type="presParOf" srcId="{8498EFAA-06D4-4361-AE0E-B26FB0D9EE3A}" destId="{92C14B2B-679C-4DC9-A68F-05A9E4586D35}" srcOrd="3" destOrd="0" presId="urn:microsoft.com/office/officeart/2008/layout/AlternatingHexagons"/>
    <dgm:cxn modelId="{E54033BA-2585-4B4F-B6ED-F951DA32B92F}" type="presParOf" srcId="{8498EFAA-06D4-4361-AE0E-B26FB0D9EE3A}" destId="{00DDC938-3177-41DD-B6FB-38126EE6DADF}" srcOrd="4" destOrd="0" presId="urn:microsoft.com/office/officeart/2008/layout/AlternatingHexagons"/>
    <dgm:cxn modelId="{F58FF20D-F649-4CD4-B4BC-C346BE625B35}" type="presParOf" srcId="{7CD054DB-B8BE-4AC0-B0EC-24371A914456}" destId="{975AEFF0-8095-4EF2-A6C6-2B2971294FFF}" srcOrd="3" destOrd="0" presId="urn:microsoft.com/office/officeart/2008/layout/AlternatingHexagons"/>
    <dgm:cxn modelId="{6B1E09B4-058F-499C-9F59-D29F6C0D13C7}" type="presParOf" srcId="{7CD054DB-B8BE-4AC0-B0EC-24371A914456}" destId="{925E9698-7265-4E2D-B670-118B5E67E69B}" srcOrd="4" destOrd="0" presId="urn:microsoft.com/office/officeart/2008/layout/AlternatingHexagons"/>
    <dgm:cxn modelId="{0A2FD73C-4D60-45D6-94E7-DA23D527BB99}" type="presParOf" srcId="{925E9698-7265-4E2D-B670-118B5E67E69B}" destId="{2E3DBBB6-9725-47C1-9F5F-44111180A7C7}" srcOrd="0" destOrd="0" presId="urn:microsoft.com/office/officeart/2008/layout/AlternatingHexagons"/>
    <dgm:cxn modelId="{AF06E254-F005-45BC-87C1-152D253CB5BA}" type="presParOf" srcId="{925E9698-7265-4E2D-B670-118B5E67E69B}" destId="{D58D597F-B2EC-41CF-A92E-4BA39E033257}" srcOrd="1" destOrd="0" presId="urn:microsoft.com/office/officeart/2008/layout/AlternatingHexagons"/>
    <dgm:cxn modelId="{1736969D-841B-4949-95F6-BA7C951AAEDD}" type="presParOf" srcId="{925E9698-7265-4E2D-B670-118B5E67E69B}" destId="{38A88DCD-EC60-48A1-9AD0-C19B28446742}" srcOrd="2" destOrd="0" presId="urn:microsoft.com/office/officeart/2008/layout/AlternatingHexagons"/>
    <dgm:cxn modelId="{6E613C44-9D59-42C0-B442-54F01837E562}" type="presParOf" srcId="{925E9698-7265-4E2D-B670-118B5E67E69B}" destId="{01EEDC85-AA1E-459D-A365-C960D5A02744}" srcOrd="3" destOrd="0" presId="urn:microsoft.com/office/officeart/2008/layout/AlternatingHexagons"/>
    <dgm:cxn modelId="{D7C01D21-E9F6-4B4C-A00E-68860959405C}" type="presParOf" srcId="{925E9698-7265-4E2D-B670-118B5E67E69B}" destId="{56B6F1D8-F7C6-4301-9D01-6FC8AE437B74}" srcOrd="4" destOrd="0" presId="urn:microsoft.com/office/officeart/2008/layout/AlternatingHexagons"/>
    <dgm:cxn modelId="{919C3F48-BC5F-49B6-A49C-E6740C69B5C3}" type="presParOf" srcId="{7CD054DB-B8BE-4AC0-B0EC-24371A914456}" destId="{82B0BC2E-B955-448A-85C3-D1FC9CC1BA01}" srcOrd="5" destOrd="0" presId="urn:microsoft.com/office/officeart/2008/layout/AlternatingHexagons"/>
    <dgm:cxn modelId="{E3583A3A-F23D-4282-8B6F-493C3DCC04C0}" type="presParOf" srcId="{7CD054DB-B8BE-4AC0-B0EC-24371A914456}" destId="{6798E619-0E1C-498A-B345-7C7D64FE6E99}" srcOrd="6" destOrd="0" presId="urn:microsoft.com/office/officeart/2008/layout/AlternatingHexagons"/>
    <dgm:cxn modelId="{97F348B5-A8D7-4E4F-91BE-3C208DB9FE87}" type="presParOf" srcId="{6798E619-0E1C-498A-B345-7C7D64FE6E99}" destId="{7B29B16F-12FC-47BA-B330-2BD95FC278BD}" srcOrd="0" destOrd="0" presId="urn:microsoft.com/office/officeart/2008/layout/AlternatingHexagons"/>
    <dgm:cxn modelId="{8D1D6CC8-6E40-405B-9E0A-2C197D850811}" type="presParOf" srcId="{6798E619-0E1C-498A-B345-7C7D64FE6E99}" destId="{2991A89C-8DCE-4679-A75E-F75F14A1A9B2}" srcOrd="1" destOrd="0" presId="urn:microsoft.com/office/officeart/2008/layout/AlternatingHexagons"/>
    <dgm:cxn modelId="{2BEB7D78-27F8-4D51-9D12-EB6DE7A2F8B7}" type="presParOf" srcId="{6798E619-0E1C-498A-B345-7C7D64FE6E99}" destId="{C306BB7F-29D6-4628-A438-83F742977D9E}" srcOrd="2" destOrd="0" presId="urn:microsoft.com/office/officeart/2008/layout/AlternatingHexagons"/>
    <dgm:cxn modelId="{34E91430-2639-408B-92C5-567C933AB619}" type="presParOf" srcId="{6798E619-0E1C-498A-B345-7C7D64FE6E99}" destId="{C608397F-D875-4B3F-AF8D-70FC4633EA88}" srcOrd="3" destOrd="0" presId="urn:microsoft.com/office/officeart/2008/layout/AlternatingHexagons"/>
    <dgm:cxn modelId="{84C35B15-0CC2-4F1B-8DC3-9C2A2CDAAAE8}" type="presParOf" srcId="{6798E619-0E1C-498A-B345-7C7D64FE6E99}" destId="{D8852C75-9731-48F3-95E2-75514106A19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3878F-E14E-457E-8A2D-647E4AB4BDD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38C25C5-60DF-49D5-9847-B38CD325576A}">
      <dgm:prSet phldrT="[文字]"/>
      <dgm:spPr/>
      <dgm:t>
        <a:bodyPr/>
        <a:lstStyle/>
        <a:p>
          <a:r>
            <a:rPr lang="zh-TW" altLang="en-US" dirty="0" smtClean="0"/>
            <a:t>學習內容</a:t>
          </a:r>
          <a:endParaRPr lang="zh-TW" altLang="en-US" dirty="0"/>
        </a:p>
      </dgm:t>
    </dgm:pt>
    <dgm:pt modelId="{11C1DF82-5A71-45FE-891F-A6FDA7477927}" type="parTrans" cxnId="{D713C2D7-90E8-40B5-8CB7-D31E2D912477}">
      <dgm:prSet/>
      <dgm:spPr/>
      <dgm:t>
        <a:bodyPr/>
        <a:lstStyle/>
        <a:p>
          <a:endParaRPr lang="zh-TW" altLang="en-US"/>
        </a:p>
      </dgm:t>
    </dgm:pt>
    <dgm:pt modelId="{D966A7EE-3859-4668-BF7F-776C08076A15}" type="sibTrans" cxnId="{D713C2D7-90E8-40B5-8CB7-D31E2D912477}">
      <dgm:prSet/>
      <dgm:spPr/>
      <dgm:t>
        <a:bodyPr/>
        <a:lstStyle/>
        <a:p>
          <a:endParaRPr lang="zh-TW" altLang="en-US"/>
        </a:p>
      </dgm:t>
    </dgm:pt>
    <dgm:pt modelId="{D8086E1B-0C52-4FAC-BC34-93BEA3256685}">
      <dgm:prSet phldrT="[文字]"/>
      <dgm:spPr/>
      <dgm:t>
        <a:bodyPr/>
        <a:lstStyle/>
        <a:p>
          <a:r>
            <a:rPr lang="zh-TW" altLang="en-US" dirty="0" smtClean="0"/>
            <a:t>學習表現</a:t>
          </a:r>
          <a:endParaRPr lang="zh-TW" altLang="en-US" dirty="0"/>
        </a:p>
      </dgm:t>
    </dgm:pt>
    <dgm:pt modelId="{E73E8EC4-3058-4B53-B25A-F6A73DB96E30}" type="parTrans" cxnId="{533B3E45-E73C-4B37-90F5-6B35D96440E2}">
      <dgm:prSet/>
      <dgm:spPr/>
      <dgm:t>
        <a:bodyPr/>
        <a:lstStyle/>
        <a:p>
          <a:endParaRPr lang="zh-TW" altLang="en-US"/>
        </a:p>
      </dgm:t>
    </dgm:pt>
    <dgm:pt modelId="{BC8BFD06-988C-4554-A376-58F51F2E0016}" type="sibTrans" cxnId="{533B3E45-E73C-4B37-90F5-6B35D96440E2}">
      <dgm:prSet/>
      <dgm:spPr/>
      <dgm:t>
        <a:bodyPr/>
        <a:lstStyle/>
        <a:p>
          <a:endParaRPr lang="zh-TW" altLang="en-US"/>
        </a:p>
      </dgm:t>
    </dgm:pt>
    <dgm:pt modelId="{5A7DA7A2-35FF-4F5E-8DA1-59EE1A17132D}">
      <dgm:prSet phldrT="[文字]"/>
      <dgm:spPr/>
      <dgm:t>
        <a:bodyPr/>
        <a:lstStyle/>
        <a:p>
          <a:r>
            <a:rPr lang="zh-TW" altLang="en-US" dirty="0" smtClean="0"/>
            <a:t>科學素養</a:t>
          </a:r>
          <a:endParaRPr lang="zh-TW" altLang="en-US" dirty="0"/>
        </a:p>
      </dgm:t>
    </dgm:pt>
    <dgm:pt modelId="{49C3A265-8738-47D1-B98D-D4058019D456}" type="parTrans" cxnId="{F592F7B9-219E-4F48-972B-2B653359C683}">
      <dgm:prSet/>
      <dgm:spPr/>
      <dgm:t>
        <a:bodyPr/>
        <a:lstStyle/>
        <a:p>
          <a:endParaRPr lang="zh-TW" altLang="en-US"/>
        </a:p>
      </dgm:t>
    </dgm:pt>
    <dgm:pt modelId="{A742ED6E-756E-4A09-9BE7-68520174952B}" type="sibTrans" cxnId="{F592F7B9-219E-4F48-972B-2B653359C683}">
      <dgm:prSet/>
      <dgm:spPr/>
      <dgm:t>
        <a:bodyPr/>
        <a:lstStyle/>
        <a:p>
          <a:endParaRPr lang="zh-TW" altLang="en-US"/>
        </a:p>
      </dgm:t>
    </dgm:pt>
    <dgm:pt modelId="{57186E4A-94DF-45C8-82DF-A1B619BDBB73}" type="pres">
      <dgm:prSet presAssocID="{1B53878F-E14E-457E-8A2D-647E4AB4BDD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BD90C04-8CF1-48C6-8A57-9A1036D1BE84}" type="pres">
      <dgm:prSet presAssocID="{438C25C5-60DF-49D5-9847-B38CD325576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87F31E-1F08-47C9-B8B6-08D23907A11A}" type="pres">
      <dgm:prSet presAssocID="{438C25C5-60DF-49D5-9847-B38CD325576A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FFBC92FA-8556-4450-9EE8-801CBC714D1C}" type="pres">
      <dgm:prSet presAssocID="{438C25C5-60DF-49D5-9847-B38CD325576A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FF8F66D4-310E-4D41-A518-C0988B6F591D}" type="pres">
      <dgm:prSet presAssocID="{D8086E1B-0C52-4FAC-BC34-93BEA325668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2DEAE3-7C61-4126-8B26-2BD2F215794F}" type="pres">
      <dgm:prSet presAssocID="{D8086E1B-0C52-4FAC-BC34-93BEA3256685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5981692D-467B-4BA6-8DF0-3C8952E67B8F}" type="pres">
      <dgm:prSet presAssocID="{D8086E1B-0C52-4FAC-BC34-93BEA3256685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BA3F3B68-FE1C-428F-936B-444D6E198F36}" type="pres">
      <dgm:prSet presAssocID="{5A7DA7A2-35FF-4F5E-8DA1-59EE1A17132D}" presName="gear3" presStyleLbl="node1" presStyleIdx="2" presStyleCnt="3" custLinFactNeighborX="-3155" custLinFactNeighborY="3155"/>
      <dgm:spPr/>
      <dgm:t>
        <a:bodyPr/>
        <a:lstStyle/>
        <a:p>
          <a:endParaRPr lang="zh-TW" altLang="en-US"/>
        </a:p>
      </dgm:t>
    </dgm:pt>
    <dgm:pt modelId="{19677ACD-0D7A-4311-9F6E-D35DF0D38986}" type="pres">
      <dgm:prSet presAssocID="{5A7DA7A2-35FF-4F5E-8DA1-59EE1A17132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DA0BA0-5C74-47BC-9A46-47CE1B63256E}" type="pres">
      <dgm:prSet presAssocID="{5A7DA7A2-35FF-4F5E-8DA1-59EE1A17132D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3A7C3FA5-644D-4D5F-BE80-DD4D40E5B551}" type="pres">
      <dgm:prSet presAssocID="{5A7DA7A2-35FF-4F5E-8DA1-59EE1A17132D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419BC95A-E47E-454D-BB55-C3F07FEC7396}" type="pres">
      <dgm:prSet presAssocID="{D966A7EE-3859-4668-BF7F-776C08076A15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FA595929-E738-4F33-A6A6-511F41E4C1AB}" type="pres">
      <dgm:prSet presAssocID="{BC8BFD06-988C-4554-A376-58F51F2E0016}" presName="connector2" presStyleLbl="sibTrans2D1" presStyleIdx="1" presStyleCnt="3"/>
      <dgm:spPr/>
      <dgm:t>
        <a:bodyPr/>
        <a:lstStyle/>
        <a:p>
          <a:endParaRPr lang="zh-TW" altLang="en-US"/>
        </a:p>
      </dgm:t>
    </dgm:pt>
    <dgm:pt modelId="{637E8EA0-4E4F-4DC9-A813-0B2ADAF06124}" type="pres">
      <dgm:prSet presAssocID="{A742ED6E-756E-4A09-9BE7-68520174952B}" presName="connector3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054DDE86-220E-4B49-8D36-4B8A307850E4}" type="presOf" srcId="{BC8BFD06-988C-4554-A376-58F51F2E0016}" destId="{FA595929-E738-4F33-A6A6-511F41E4C1AB}" srcOrd="0" destOrd="0" presId="urn:microsoft.com/office/officeart/2005/8/layout/gear1"/>
    <dgm:cxn modelId="{C3467FA1-D90A-4B1B-84B5-7F4F0650C7FF}" type="presOf" srcId="{5A7DA7A2-35FF-4F5E-8DA1-59EE1A17132D}" destId="{BA3F3B68-FE1C-428F-936B-444D6E198F36}" srcOrd="0" destOrd="0" presId="urn:microsoft.com/office/officeart/2005/8/layout/gear1"/>
    <dgm:cxn modelId="{E72C8234-7DFF-4B90-91B8-3868EC8B4534}" type="presOf" srcId="{5A7DA7A2-35FF-4F5E-8DA1-59EE1A17132D}" destId="{3A7C3FA5-644D-4D5F-BE80-DD4D40E5B551}" srcOrd="3" destOrd="0" presId="urn:microsoft.com/office/officeart/2005/8/layout/gear1"/>
    <dgm:cxn modelId="{46FCA56D-236D-4492-888E-7FA2242DC3ED}" type="presOf" srcId="{5A7DA7A2-35FF-4F5E-8DA1-59EE1A17132D}" destId="{BEDA0BA0-5C74-47BC-9A46-47CE1B63256E}" srcOrd="2" destOrd="0" presId="urn:microsoft.com/office/officeart/2005/8/layout/gear1"/>
    <dgm:cxn modelId="{8636B241-1F6D-4D31-8FBA-8248DA37AB8F}" type="presOf" srcId="{1B53878F-E14E-457E-8A2D-647E4AB4BDD0}" destId="{57186E4A-94DF-45C8-82DF-A1B619BDBB73}" srcOrd="0" destOrd="0" presId="urn:microsoft.com/office/officeart/2005/8/layout/gear1"/>
    <dgm:cxn modelId="{636B2644-9CA6-4A15-A556-D9624FD0E228}" type="presOf" srcId="{D8086E1B-0C52-4FAC-BC34-93BEA3256685}" destId="{5981692D-467B-4BA6-8DF0-3C8952E67B8F}" srcOrd="2" destOrd="0" presId="urn:microsoft.com/office/officeart/2005/8/layout/gear1"/>
    <dgm:cxn modelId="{DDCEF143-F011-4D2E-9F3D-A94C0C48E0F3}" type="presOf" srcId="{5A7DA7A2-35FF-4F5E-8DA1-59EE1A17132D}" destId="{19677ACD-0D7A-4311-9F6E-D35DF0D38986}" srcOrd="1" destOrd="0" presId="urn:microsoft.com/office/officeart/2005/8/layout/gear1"/>
    <dgm:cxn modelId="{2BFC0966-8DF1-42EB-A123-F4C3AD8D7278}" type="presOf" srcId="{D8086E1B-0C52-4FAC-BC34-93BEA3256685}" destId="{902DEAE3-7C61-4126-8B26-2BD2F215794F}" srcOrd="1" destOrd="0" presId="urn:microsoft.com/office/officeart/2005/8/layout/gear1"/>
    <dgm:cxn modelId="{C2EE67EA-420C-4C64-B77F-8796168F74CC}" type="presOf" srcId="{A742ED6E-756E-4A09-9BE7-68520174952B}" destId="{637E8EA0-4E4F-4DC9-A813-0B2ADAF06124}" srcOrd="0" destOrd="0" presId="urn:microsoft.com/office/officeart/2005/8/layout/gear1"/>
    <dgm:cxn modelId="{2145FF0C-3F04-4A2E-8BD0-054BBFE65D8B}" type="presOf" srcId="{D966A7EE-3859-4668-BF7F-776C08076A15}" destId="{419BC95A-E47E-454D-BB55-C3F07FEC7396}" srcOrd="0" destOrd="0" presId="urn:microsoft.com/office/officeart/2005/8/layout/gear1"/>
    <dgm:cxn modelId="{D713C2D7-90E8-40B5-8CB7-D31E2D912477}" srcId="{1B53878F-E14E-457E-8A2D-647E4AB4BDD0}" destId="{438C25C5-60DF-49D5-9847-B38CD325576A}" srcOrd="0" destOrd="0" parTransId="{11C1DF82-5A71-45FE-891F-A6FDA7477927}" sibTransId="{D966A7EE-3859-4668-BF7F-776C08076A15}"/>
    <dgm:cxn modelId="{533B3E45-E73C-4B37-90F5-6B35D96440E2}" srcId="{1B53878F-E14E-457E-8A2D-647E4AB4BDD0}" destId="{D8086E1B-0C52-4FAC-BC34-93BEA3256685}" srcOrd="1" destOrd="0" parTransId="{E73E8EC4-3058-4B53-B25A-F6A73DB96E30}" sibTransId="{BC8BFD06-988C-4554-A376-58F51F2E0016}"/>
    <dgm:cxn modelId="{B21D614B-3C52-4ABB-93AE-C579A1699584}" type="presOf" srcId="{438C25C5-60DF-49D5-9847-B38CD325576A}" destId="{FFBC92FA-8556-4450-9EE8-801CBC714D1C}" srcOrd="2" destOrd="0" presId="urn:microsoft.com/office/officeart/2005/8/layout/gear1"/>
    <dgm:cxn modelId="{F592F7B9-219E-4F48-972B-2B653359C683}" srcId="{1B53878F-E14E-457E-8A2D-647E4AB4BDD0}" destId="{5A7DA7A2-35FF-4F5E-8DA1-59EE1A17132D}" srcOrd="2" destOrd="0" parTransId="{49C3A265-8738-47D1-B98D-D4058019D456}" sibTransId="{A742ED6E-756E-4A09-9BE7-68520174952B}"/>
    <dgm:cxn modelId="{9DC58885-5813-495A-8718-D309547D795B}" type="presOf" srcId="{438C25C5-60DF-49D5-9847-B38CD325576A}" destId="{5BD90C04-8CF1-48C6-8A57-9A1036D1BE84}" srcOrd="0" destOrd="0" presId="urn:microsoft.com/office/officeart/2005/8/layout/gear1"/>
    <dgm:cxn modelId="{9A56F4FF-D31C-4C61-9CB6-CCEB8A0C1CB3}" type="presOf" srcId="{438C25C5-60DF-49D5-9847-B38CD325576A}" destId="{4D87F31E-1F08-47C9-B8B6-08D23907A11A}" srcOrd="1" destOrd="0" presId="urn:microsoft.com/office/officeart/2005/8/layout/gear1"/>
    <dgm:cxn modelId="{AAA9E08D-5CD2-4760-A7B8-7505F0E47792}" type="presOf" srcId="{D8086E1B-0C52-4FAC-BC34-93BEA3256685}" destId="{FF8F66D4-310E-4D41-A518-C0988B6F591D}" srcOrd="0" destOrd="0" presId="urn:microsoft.com/office/officeart/2005/8/layout/gear1"/>
    <dgm:cxn modelId="{3AB4A993-1AA1-4FCB-B49B-8A775C1F515C}" type="presParOf" srcId="{57186E4A-94DF-45C8-82DF-A1B619BDBB73}" destId="{5BD90C04-8CF1-48C6-8A57-9A1036D1BE84}" srcOrd="0" destOrd="0" presId="urn:microsoft.com/office/officeart/2005/8/layout/gear1"/>
    <dgm:cxn modelId="{4BFFD07E-A5C2-4FD4-8A06-B58CDB99E955}" type="presParOf" srcId="{57186E4A-94DF-45C8-82DF-A1B619BDBB73}" destId="{4D87F31E-1F08-47C9-B8B6-08D23907A11A}" srcOrd="1" destOrd="0" presId="urn:microsoft.com/office/officeart/2005/8/layout/gear1"/>
    <dgm:cxn modelId="{5A96916E-9DCC-4AC0-AA47-A0284DD510E3}" type="presParOf" srcId="{57186E4A-94DF-45C8-82DF-A1B619BDBB73}" destId="{FFBC92FA-8556-4450-9EE8-801CBC714D1C}" srcOrd="2" destOrd="0" presId="urn:microsoft.com/office/officeart/2005/8/layout/gear1"/>
    <dgm:cxn modelId="{DD95D11F-0D41-42CC-8AEF-69F49A68FEEA}" type="presParOf" srcId="{57186E4A-94DF-45C8-82DF-A1B619BDBB73}" destId="{FF8F66D4-310E-4D41-A518-C0988B6F591D}" srcOrd="3" destOrd="0" presId="urn:microsoft.com/office/officeart/2005/8/layout/gear1"/>
    <dgm:cxn modelId="{37C35AC6-6F18-461F-8AA7-E259D1FA11B7}" type="presParOf" srcId="{57186E4A-94DF-45C8-82DF-A1B619BDBB73}" destId="{902DEAE3-7C61-4126-8B26-2BD2F215794F}" srcOrd="4" destOrd="0" presId="urn:microsoft.com/office/officeart/2005/8/layout/gear1"/>
    <dgm:cxn modelId="{D5D68C2E-6B70-454A-A426-1766669D5C74}" type="presParOf" srcId="{57186E4A-94DF-45C8-82DF-A1B619BDBB73}" destId="{5981692D-467B-4BA6-8DF0-3C8952E67B8F}" srcOrd="5" destOrd="0" presId="urn:microsoft.com/office/officeart/2005/8/layout/gear1"/>
    <dgm:cxn modelId="{73C85C37-5F3C-44C4-8F9F-0C2C817DF083}" type="presParOf" srcId="{57186E4A-94DF-45C8-82DF-A1B619BDBB73}" destId="{BA3F3B68-FE1C-428F-936B-444D6E198F36}" srcOrd="6" destOrd="0" presId="urn:microsoft.com/office/officeart/2005/8/layout/gear1"/>
    <dgm:cxn modelId="{22E2D7B3-1934-46A3-BFDD-3DE58753E34F}" type="presParOf" srcId="{57186E4A-94DF-45C8-82DF-A1B619BDBB73}" destId="{19677ACD-0D7A-4311-9F6E-D35DF0D38986}" srcOrd="7" destOrd="0" presId="urn:microsoft.com/office/officeart/2005/8/layout/gear1"/>
    <dgm:cxn modelId="{EA0A74BE-879C-4648-95AB-1C1649A62CEC}" type="presParOf" srcId="{57186E4A-94DF-45C8-82DF-A1B619BDBB73}" destId="{BEDA0BA0-5C74-47BC-9A46-47CE1B63256E}" srcOrd="8" destOrd="0" presId="urn:microsoft.com/office/officeart/2005/8/layout/gear1"/>
    <dgm:cxn modelId="{571E26C3-8AE3-499C-BE84-B19A0F3DD0E8}" type="presParOf" srcId="{57186E4A-94DF-45C8-82DF-A1B619BDBB73}" destId="{3A7C3FA5-644D-4D5F-BE80-DD4D40E5B551}" srcOrd="9" destOrd="0" presId="urn:microsoft.com/office/officeart/2005/8/layout/gear1"/>
    <dgm:cxn modelId="{3C58BCDF-19D0-4D2E-918C-A42742F0F730}" type="presParOf" srcId="{57186E4A-94DF-45C8-82DF-A1B619BDBB73}" destId="{419BC95A-E47E-454D-BB55-C3F07FEC7396}" srcOrd="10" destOrd="0" presId="urn:microsoft.com/office/officeart/2005/8/layout/gear1"/>
    <dgm:cxn modelId="{07EF8D54-7611-47EB-AA41-49EAF91D14C2}" type="presParOf" srcId="{57186E4A-94DF-45C8-82DF-A1B619BDBB73}" destId="{FA595929-E738-4F33-A6A6-511F41E4C1AB}" srcOrd="11" destOrd="0" presId="urn:microsoft.com/office/officeart/2005/8/layout/gear1"/>
    <dgm:cxn modelId="{ECB6F7B4-31BD-4889-BBA3-7CD3272176FC}" type="presParOf" srcId="{57186E4A-94DF-45C8-82DF-A1B619BDBB73}" destId="{637E8EA0-4E4F-4DC9-A813-0B2ADAF061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E89B63-6D59-4733-A227-54539C649ECD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0021A1AC-473F-41B2-8CC9-B53C2332CD81}">
      <dgm:prSet phldrT="[文字]"/>
      <dgm:spPr/>
      <dgm:t>
        <a:bodyPr/>
        <a:lstStyle/>
        <a:p>
          <a:r>
            <a:rPr lang="zh-TW" altLang="en-US" dirty="0" smtClean="0"/>
            <a:t>物理</a:t>
          </a:r>
          <a:endParaRPr lang="zh-TW" altLang="en-US" dirty="0"/>
        </a:p>
      </dgm:t>
    </dgm:pt>
    <dgm:pt modelId="{D148BB71-3DED-438F-8013-9A99B7778C5E}" type="parTrans" cxnId="{840585A0-D78A-4FAB-BEB3-BA5B96F589C0}">
      <dgm:prSet/>
      <dgm:spPr/>
      <dgm:t>
        <a:bodyPr/>
        <a:lstStyle/>
        <a:p>
          <a:endParaRPr lang="zh-TW" altLang="en-US"/>
        </a:p>
      </dgm:t>
    </dgm:pt>
    <dgm:pt modelId="{D0783B63-422B-4B11-A0D5-44D51E77A34F}" type="sibTrans" cxnId="{840585A0-D78A-4FAB-BEB3-BA5B96F589C0}">
      <dgm:prSet/>
      <dgm:spPr/>
      <dgm:t>
        <a:bodyPr/>
        <a:lstStyle/>
        <a:p>
          <a:endParaRPr lang="zh-TW" altLang="en-US"/>
        </a:p>
      </dgm:t>
    </dgm:pt>
    <dgm:pt modelId="{83FC20FD-1496-4EA9-B0E7-8B5825383CFE}">
      <dgm:prSet phldrT="[文字]"/>
      <dgm:spPr/>
      <dgm:t>
        <a:bodyPr/>
        <a:lstStyle/>
        <a:p>
          <a:r>
            <a:rPr lang="zh-TW" altLang="en-US" dirty="0" smtClean="0"/>
            <a:t>化學</a:t>
          </a:r>
          <a:endParaRPr lang="zh-TW" altLang="en-US" dirty="0"/>
        </a:p>
      </dgm:t>
    </dgm:pt>
    <dgm:pt modelId="{B190F982-AE21-44E5-BEB1-EB4618807B48}" type="parTrans" cxnId="{ED370BE5-CF79-4135-9718-9229F8BCB5C3}">
      <dgm:prSet/>
      <dgm:spPr/>
      <dgm:t>
        <a:bodyPr/>
        <a:lstStyle/>
        <a:p>
          <a:endParaRPr lang="zh-TW" altLang="en-US"/>
        </a:p>
      </dgm:t>
    </dgm:pt>
    <dgm:pt modelId="{C6251E6D-4230-4F64-AB5F-125C261B1888}" type="sibTrans" cxnId="{ED370BE5-CF79-4135-9718-9229F8BCB5C3}">
      <dgm:prSet/>
      <dgm:spPr/>
      <dgm:t>
        <a:bodyPr/>
        <a:lstStyle/>
        <a:p>
          <a:endParaRPr lang="zh-TW" altLang="en-US"/>
        </a:p>
      </dgm:t>
    </dgm:pt>
    <dgm:pt modelId="{0C2D08E5-E5FC-4C31-89C1-1D38EEFFDC5F}">
      <dgm:prSet phldrT="[文字]"/>
      <dgm:spPr/>
      <dgm:t>
        <a:bodyPr/>
        <a:lstStyle/>
        <a:p>
          <a:r>
            <a:rPr lang="zh-TW" altLang="en-US" dirty="0" smtClean="0"/>
            <a:t>生物</a:t>
          </a:r>
          <a:endParaRPr lang="zh-TW" altLang="en-US" dirty="0"/>
        </a:p>
      </dgm:t>
    </dgm:pt>
    <dgm:pt modelId="{1914E783-2A58-412C-817E-F756EFCCA5D7}" type="parTrans" cxnId="{6C139CCF-4D42-4606-895D-CF2C0FB0F2E9}">
      <dgm:prSet/>
      <dgm:spPr/>
      <dgm:t>
        <a:bodyPr/>
        <a:lstStyle/>
        <a:p>
          <a:endParaRPr lang="zh-TW" altLang="en-US"/>
        </a:p>
      </dgm:t>
    </dgm:pt>
    <dgm:pt modelId="{29D6BB3C-1B1B-4484-8700-5FACD7ADA2BF}" type="sibTrans" cxnId="{6C139CCF-4D42-4606-895D-CF2C0FB0F2E9}">
      <dgm:prSet/>
      <dgm:spPr/>
      <dgm:t>
        <a:bodyPr/>
        <a:lstStyle/>
        <a:p>
          <a:endParaRPr lang="zh-TW" altLang="en-US"/>
        </a:p>
      </dgm:t>
    </dgm:pt>
    <dgm:pt modelId="{64A93F0A-0C75-40AA-8F0F-194D23A335C5}">
      <dgm:prSet/>
      <dgm:spPr/>
      <dgm:t>
        <a:bodyPr/>
        <a:lstStyle/>
        <a:p>
          <a:r>
            <a:rPr lang="zh-TW" altLang="en-US" dirty="0" smtClean="0"/>
            <a:t>地科</a:t>
          </a:r>
          <a:endParaRPr lang="zh-TW" altLang="en-US" dirty="0"/>
        </a:p>
      </dgm:t>
    </dgm:pt>
    <dgm:pt modelId="{3C1456B6-0D1F-4E19-81CB-055A8C1FAA20}" type="parTrans" cxnId="{4B11314C-C515-4186-B241-B49CC476CF27}">
      <dgm:prSet/>
      <dgm:spPr/>
      <dgm:t>
        <a:bodyPr/>
        <a:lstStyle/>
        <a:p>
          <a:endParaRPr lang="zh-TW" altLang="en-US"/>
        </a:p>
      </dgm:t>
    </dgm:pt>
    <dgm:pt modelId="{F6D22D9F-8076-442B-9B1A-A3FC6752663E}" type="sibTrans" cxnId="{4B11314C-C515-4186-B241-B49CC476CF27}">
      <dgm:prSet/>
      <dgm:spPr/>
      <dgm:t>
        <a:bodyPr/>
        <a:lstStyle/>
        <a:p>
          <a:endParaRPr lang="zh-TW" altLang="en-US"/>
        </a:p>
      </dgm:t>
    </dgm:pt>
    <dgm:pt modelId="{DB1C227C-DCBC-4FF0-964C-52C4F70E7EC7}" type="pres">
      <dgm:prSet presAssocID="{05E89B63-6D59-4733-A227-54539C649ECD}" presName="compositeShape" presStyleCnt="0">
        <dgm:presLayoutVars>
          <dgm:chMax val="7"/>
          <dgm:dir/>
          <dgm:resizeHandles val="exact"/>
        </dgm:presLayoutVars>
      </dgm:prSet>
      <dgm:spPr/>
    </dgm:pt>
    <dgm:pt modelId="{C9E31B12-EDCD-4CC3-82A1-7166918D18D5}" type="pres">
      <dgm:prSet presAssocID="{0021A1AC-473F-41B2-8CC9-B53C2332CD81}" presName="circ1" presStyleLbl="vennNode1" presStyleIdx="0" presStyleCnt="4"/>
      <dgm:spPr/>
      <dgm:t>
        <a:bodyPr/>
        <a:lstStyle/>
        <a:p>
          <a:endParaRPr lang="zh-TW" altLang="en-US"/>
        </a:p>
      </dgm:t>
    </dgm:pt>
    <dgm:pt modelId="{C1138444-C5D2-435D-A357-DE52C5024390}" type="pres">
      <dgm:prSet presAssocID="{0021A1AC-473F-41B2-8CC9-B53C2332CD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104104-2DFA-496A-82B3-D960EEA4EFCB}" type="pres">
      <dgm:prSet presAssocID="{83FC20FD-1496-4EA9-B0E7-8B5825383CFE}" presName="circ2" presStyleLbl="vennNode1" presStyleIdx="1" presStyleCnt="4"/>
      <dgm:spPr/>
      <dgm:t>
        <a:bodyPr/>
        <a:lstStyle/>
        <a:p>
          <a:endParaRPr lang="zh-TW" altLang="en-US"/>
        </a:p>
      </dgm:t>
    </dgm:pt>
    <dgm:pt modelId="{2B13854E-4E2E-4B40-867B-137656BC33A8}" type="pres">
      <dgm:prSet presAssocID="{83FC20FD-1496-4EA9-B0E7-8B5825383C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5CD681-00FB-4199-9539-16ECBE5726F5}" type="pres">
      <dgm:prSet presAssocID="{0C2D08E5-E5FC-4C31-89C1-1D38EEFFDC5F}" presName="circ3" presStyleLbl="vennNode1" presStyleIdx="2" presStyleCnt="4"/>
      <dgm:spPr/>
      <dgm:t>
        <a:bodyPr/>
        <a:lstStyle/>
        <a:p>
          <a:endParaRPr lang="zh-TW" altLang="en-US"/>
        </a:p>
      </dgm:t>
    </dgm:pt>
    <dgm:pt modelId="{174372B5-CA6B-4641-B9D1-E0986285C5F5}" type="pres">
      <dgm:prSet presAssocID="{0C2D08E5-E5FC-4C31-89C1-1D38EEFFDC5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025CFF-5550-49C0-821A-4401C8BDDE03}" type="pres">
      <dgm:prSet presAssocID="{64A93F0A-0C75-40AA-8F0F-194D23A335C5}" presName="circ4" presStyleLbl="vennNode1" presStyleIdx="3" presStyleCnt="4"/>
      <dgm:spPr/>
      <dgm:t>
        <a:bodyPr/>
        <a:lstStyle/>
        <a:p>
          <a:endParaRPr lang="zh-TW" altLang="en-US"/>
        </a:p>
      </dgm:t>
    </dgm:pt>
    <dgm:pt modelId="{15D4E95B-D74C-4B47-8602-61E406CC55A8}" type="pres">
      <dgm:prSet presAssocID="{64A93F0A-0C75-40AA-8F0F-194D23A335C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DF1A774-6343-47C5-B62B-9293DB36FD7A}" type="presOf" srcId="{0021A1AC-473F-41B2-8CC9-B53C2332CD81}" destId="{C9E31B12-EDCD-4CC3-82A1-7166918D18D5}" srcOrd="0" destOrd="0" presId="urn:microsoft.com/office/officeart/2005/8/layout/venn1"/>
    <dgm:cxn modelId="{4B11314C-C515-4186-B241-B49CC476CF27}" srcId="{05E89B63-6D59-4733-A227-54539C649ECD}" destId="{64A93F0A-0C75-40AA-8F0F-194D23A335C5}" srcOrd="3" destOrd="0" parTransId="{3C1456B6-0D1F-4E19-81CB-055A8C1FAA20}" sibTransId="{F6D22D9F-8076-442B-9B1A-A3FC6752663E}"/>
    <dgm:cxn modelId="{B6C5EB1C-8A75-4464-B44F-8FD2C0D19E03}" type="presOf" srcId="{64A93F0A-0C75-40AA-8F0F-194D23A335C5}" destId="{01025CFF-5550-49C0-821A-4401C8BDDE03}" srcOrd="0" destOrd="0" presId="urn:microsoft.com/office/officeart/2005/8/layout/venn1"/>
    <dgm:cxn modelId="{514A22AB-C31D-401C-A618-ED5A30E263E3}" type="presOf" srcId="{83FC20FD-1496-4EA9-B0E7-8B5825383CFE}" destId="{BC104104-2DFA-496A-82B3-D960EEA4EFCB}" srcOrd="0" destOrd="0" presId="urn:microsoft.com/office/officeart/2005/8/layout/venn1"/>
    <dgm:cxn modelId="{6C139CCF-4D42-4606-895D-CF2C0FB0F2E9}" srcId="{05E89B63-6D59-4733-A227-54539C649ECD}" destId="{0C2D08E5-E5FC-4C31-89C1-1D38EEFFDC5F}" srcOrd="2" destOrd="0" parTransId="{1914E783-2A58-412C-817E-F756EFCCA5D7}" sibTransId="{29D6BB3C-1B1B-4484-8700-5FACD7ADA2BF}"/>
    <dgm:cxn modelId="{7302775E-6B46-43DC-8A03-D4BDE823FB02}" type="presOf" srcId="{0021A1AC-473F-41B2-8CC9-B53C2332CD81}" destId="{C1138444-C5D2-435D-A357-DE52C5024390}" srcOrd="1" destOrd="0" presId="urn:microsoft.com/office/officeart/2005/8/layout/venn1"/>
    <dgm:cxn modelId="{840585A0-D78A-4FAB-BEB3-BA5B96F589C0}" srcId="{05E89B63-6D59-4733-A227-54539C649ECD}" destId="{0021A1AC-473F-41B2-8CC9-B53C2332CD81}" srcOrd="0" destOrd="0" parTransId="{D148BB71-3DED-438F-8013-9A99B7778C5E}" sibTransId="{D0783B63-422B-4B11-A0D5-44D51E77A34F}"/>
    <dgm:cxn modelId="{1773F7C3-7F56-4926-B19F-06B8ECF0D69C}" type="presOf" srcId="{0C2D08E5-E5FC-4C31-89C1-1D38EEFFDC5F}" destId="{305CD681-00FB-4199-9539-16ECBE5726F5}" srcOrd="0" destOrd="0" presId="urn:microsoft.com/office/officeart/2005/8/layout/venn1"/>
    <dgm:cxn modelId="{94190781-2661-4315-815E-14015CCA356B}" type="presOf" srcId="{64A93F0A-0C75-40AA-8F0F-194D23A335C5}" destId="{15D4E95B-D74C-4B47-8602-61E406CC55A8}" srcOrd="1" destOrd="0" presId="urn:microsoft.com/office/officeart/2005/8/layout/venn1"/>
    <dgm:cxn modelId="{D4906E1E-5A49-4181-BA5E-4B4721288091}" type="presOf" srcId="{0C2D08E5-E5FC-4C31-89C1-1D38EEFFDC5F}" destId="{174372B5-CA6B-4641-B9D1-E0986285C5F5}" srcOrd="1" destOrd="0" presId="urn:microsoft.com/office/officeart/2005/8/layout/venn1"/>
    <dgm:cxn modelId="{A9F23888-E202-4B9D-9B9B-6D5310796FB2}" type="presOf" srcId="{05E89B63-6D59-4733-A227-54539C649ECD}" destId="{DB1C227C-DCBC-4FF0-964C-52C4F70E7EC7}" srcOrd="0" destOrd="0" presId="urn:microsoft.com/office/officeart/2005/8/layout/venn1"/>
    <dgm:cxn modelId="{ED370BE5-CF79-4135-9718-9229F8BCB5C3}" srcId="{05E89B63-6D59-4733-A227-54539C649ECD}" destId="{83FC20FD-1496-4EA9-B0E7-8B5825383CFE}" srcOrd="1" destOrd="0" parTransId="{B190F982-AE21-44E5-BEB1-EB4618807B48}" sibTransId="{C6251E6D-4230-4F64-AB5F-125C261B1888}"/>
    <dgm:cxn modelId="{9D3A9D2A-0B1D-4183-8567-51BA8093BF36}" type="presOf" srcId="{83FC20FD-1496-4EA9-B0E7-8B5825383CFE}" destId="{2B13854E-4E2E-4B40-867B-137656BC33A8}" srcOrd="1" destOrd="0" presId="urn:microsoft.com/office/officeart/2005/8/layout/venn1"/>
    <dgm:cxn modelId="{937BFA2C-548C-4403-9700-9BC096355594}" type="presParOf" srcId="{DB1C227C-DCBC-4FF0-964C-52C4F70E7EC7}" destId="{C9E31B12-EDCD-4CC3-82A1-7166918D18D5}" srcOrd="0" destOrd="0" presId="urn:microsoft.com/office/officeart/2005/8/layout/venn1"/>
    <dgm:cxn modelId="{C801A66E-EDE1-431D-974B-617E8CA0167C}" type="presParOf" srcId="{DB1C227C-DCBC-4FF0-964C-52C4F70E7EC7}" destId="{C1138444-C5D2-435D-A357-DE52C5024390}" srcOrd="1" destOrd="0" presId="urn:microsoft.com/office/officeart/2005/8/layout/venn1"/>
    <dgm:cxn modelId="{7ED8B29B-0882-4D45-B1EC-29D183EFE9ED}" type="presParOf" srcId="{DB1C227C-DCBC-4FF0-964C-52C4F70E7EC7}" destId="{BC104104-2DFA-496A-82B3-D960EEA4EFCB}" srcOrd="2" destOrd="0" presId="urn:microsoft.com/office/officeart/2005/8/layout/venn1"/>
    <dgm:cxn modelId="{BDDF6359-99AD-4141-8134-0E19A45C7512}" type="presParOf" srcId="{DB1C227C-DCBC-4FF0-964C-52C4F70E7EC7}" destId="{2B13854E-4E2E-4B40-867B-137656BC33A8}" srcOrd="3" destOrd="0" presId="urn:microsoft.com/office/officeart/2005/8/layout/venn1"/>
    <dgm:cxn modelId="{8830E612-BB15-4827-869A-416FCAD4BC69}" type="presParOf" srcId="{DB1C227C-DCBC-4FF0-964C-52C4F70E7EC7}" destId="{305CD681-00FB-4199-9539-16ECBE5726F5}" srcOrd="4" destOrd="0" presId="urn:microsoft.com/office/officeart/2005/8/layout/venn1"/>
    <dgm:cxn modelId="{3B5696AE-A381-43E7-8421-6D9D6474809C}" type="presParOf" srcId="{DB1C227C-DCBC-4FF0-964C-52C4F70E7EC7}" destId="{174372B5-CA6B-4641-B9D1-E0986285C5F5}" srcOrd="5" destOrd="0" presId="urn:microsoft.com/office/officeart/2005/8/layout/venn1"/>
    <dgm:cxn modelId="{4218B471-2AED-41D3-875F-0F60E78F8D6C}" type="presParOf" srcId="{DB1C227C-DCBC-4FF0-964C-52C4F70E7EC7}" destId="{01025CFF-5550-49C0-821A-4401C8BDDE03}" srcOrd="6" destOrd="0" presId="urn:microsoft.com/office/officeart/2005/8/layout/venn1"/>
    <dgm:cxn modelId="{ECC56E7F-1F92-4780-8CCE-4ABAC2612205}" type="presParOf" srcId="{DB1C227C-DCBC-4FF0-964C-52C4F70E7EC7}" destId="{15D4E95B-D74C-4B47-8602-61E406CC55A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866E8-BF16-4815-B93F-42133D085D5B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BF18D1A-39A9-46F6-A714-DC0510424E5B}">
      <dgm:prSet phldrT="[文字]"/>
      <dgm:spPr/>
      <dgm:t>
        <a:bodyPr/>
        <a:lstStyle/>
        <a:p>
          <a:r>
            <a:rPr lang="zh-TW" altLang="en-US" dirty="0" smtClean="0"/>
            <a:t>能量</a:t>
          </a:r>
          <a:endParaRPr lang="zh-TW" altLang="en-US" dirty="0"/>
        </a:p>
      </dgm:t>
    </dgm:pt>
    <dgm:pt modelId="{CAA81B94-5B5B-40F0-820E-7947A33C294C}" type="parTrans" cxnId="{6D8487BD-5DC2-4962-8EA5-3A0E0621F64F}">
      <dgm:prSet/>
      <dgm:spPr/>
      <dgm:t>
        <a:bodyPr/>
        <a:lstStyle/>
        <a:p>
          <a:endParaRPr lang="zh-TW" altLang="en-US"/>
        </a:p>
      </dgm:t>
    </dgm:pt>
    <dgm:pt modelId="{18284CC0-5F5C-42C4-BB7A-E2E69E74E59D}" type="sibTrans" cxnId="{6D8487BD-5DC2-4962-8EA5-3A0E0621F64F}">
      <dgm:prSet/>
      <dgm:spPr/>
      <dgm:t>
        <a:bodyPr/>
        <a:lstStyle/>
        <a:p>
          <a:endParaRPr lang="zh-TW" altLang="en-US"/>
        </a:p>
      </dgm:t>
    </dgm:pt>
    <dgm:pt modelId="{D79E57D9-C9AB-48FD-8CA6-926346A0AEE6}">
      <dgm:prSet phldrT="[文字]"/>
      <dgm:spPr/>
      <dgm:t>
        <a:bodyPr/>
        <a:lstStyle/>
        <a:p>
          <a:r>
            <a:rPr lang="zh-TW" altLang="en-US" dirty="0" smtClean="0"/>
            <a:t>力光電熱聲音都是能量的一種形式</a:t>
          </a:r>
          <a:endParaRPr lang="zh-TW" altLang="en-US" dirty="0"/>
        </a:p>
      </dgm:t>
    </dgm:pt>
    <dgm:pt modelId="{963D7BD4-6267-4C46-B857-EDBE0CC3A335}" type="parTrans" cxnId="{09CBFE53-5980-4931-8A00-FBE5E4A5F937}">
      <dgm:prSet/>
      <dgm:spPr/>
      <dgm:t>
        <a:bodyPr/>
        <a:lstStyle/>
        <a:p>
          <a:endParaRPr lang="zh-TW" altLang="en-US"/>
        </a:p>
      </dgm:t>
    </dgm:pt>
    <dgm:pt modelId="{27B18364-B18D-4CEB-AC3E-8894A968E042}" type="sibTrans" cxnId="{09CBFE53-5980-4931-8A00-FBE5E4A5F937}">
      <dgm:prSet/>
      <dgm:spPr/>
      <dgm:t>
        <a:bodyPr/>
        <a:lstStyle/>
        <a:p>
          <a:endParaRPr lang="zh-TW" altLang="en-US"/>
        </a:p>
      </dgm:t>
    </dgm:pt>
    <dgm:pt modelId="{909C6648-E3E3-4BA4-81E3-A89FB06680EE}">
      <dgm:prSet phldrT="[文字]"/>
      <dgm:spPr/>
      <dgm:t>
        <a:bodyPr/>
        <a:lstStyle/>
        <a:p>
          <a:r>
            <a:rPr lang="zh-TW" altLang="en-US" dirty="0" smtClean="0"/>
            <a:t>生物及生態系中的能量</a:t>
          </a:r>
          <a:endParaRPr lang="zh-TW" altLang="en-US" dirty="0"/>
        </a:p>
      </dgm:t>
    </dgm:pt>
    <dgm:pt modelId="{7417C545-3807-4DD7-8B23-08E7F88DFA5A}" type="parTrans" cxnId="{C7BF7046-D524-4CA0-86B5-EB5D30376E16}">
      <dgm:prSet/>
      <dgm:spPr/>
      <dgm:t>
        <a:bodyPr/>
        <a:lstStyle/>
        <a:p>
          <a:endParaRPr lang="zh-TW" altLang="en-US"/>
        </a:p>
      </dgm:t>
    </dgm:pt>
    <dgm:pt modelId="{8B44013D-91CD-425C-B8FD-51B2055E9ADE}" type="sibTrans" cxnId="{C7BF7046-D524-4CA0-86B5-EB5D30376E16}">
      <dgm:prSet/>
      <dgm:spPr/>
      <dgm:t>
        <a:bodyPr/>
        <a:lstStyle/>
        <a:p>
          <a:endParaRPr lang="zh-TW" altLang="en-US"/>
        </a:p>
      </dgm:t>
    </dgm:pt>
    <dgm:pt modelId="{AFC9C1AF-6008-4714-BEE8-06D01EDCDAA7}">
      <dgm:prSet phldrT="[文字]"/>
      <dgm:spPr/>
      <dgm:t>
        <a:bodyPr/>
        <a:lstStyle/>
        <a:p>
          <a:r>
            <a:rPr lang="zh-TW" altLang="en-US" dirty="0" smtClean="0"/>
            <a:t>氣象變化與能量</a:t>
          </a:r>
          <a:endParaRPr lang="zh-TW" altLang="en-US" dirty="0"/>
        </a:p>
      </dgm:t>
    </dgm:pt>
    <dgm:pt modelId="{044B395B-7C10-48A5-A214-ED44D8454D51}" type="parTrans" cxnId="{61593A5E-4DE8-4E31-99C3-99956A68034D}">
      <dgm:prSet/>
      <dgm:spPr/>
      <dgm:t>
        <a:bodyPr/>
        <a:lstStyle/>
        <a:p>
          <a:endParaRPr lang="zh-TW" altLang="en-US"/>
        </a:p>
      </dgm:t>
    </dgm:pt>
    <dgm:pt modelId="{FC73EC85-ECD7-43EC-A0D9-BCB1CC8CB95D}" type="sibTrans" cxnId="{61593A5E-4DE8-4E31-99C3-99956A68034D}">
      <dgm:prSet/>
      <dgm:spPr/>
      <dgm:t>
        <a:bodyPr/>
        <a:lstStyle/>
        <a:p>
          <a:endParaRPr lang="zh-TW" altLang="en-US"/>
        </a:p>
      </dgm:t>
    </dgm:pt>
    <dgm:pt modelId="{FB38C419-C1A2-41E4-8FC3-C19C581F4FC9}">
      <dgm:prSet phldrT="[文字]"/>
      <dgm:spPr/>
      <dgm:t>
        <a:bodyPr/>
        <a:lstStyle/>
        <a:p>
          <a:r>
            <a:rPr lang="zh-TW" altLang="en-US" dirty="0" smtClean="0"/>
            <a:t>化學反應中的能量</a:t>
          </a:r>
          <a:endParaRPr lang="zh-TW" altLang="en-US" dirty="0"/>
        </a:p>
      </dgm:t>
    </dgm:pt>
    <dgm:pt modelId="{38B2D56A-D663-4D4E-9356-0AD269367931}" type="parTrans" cxnId="{75959898-3D88-4C35-BCFD-08941C70344B}">
      <dgm:prSet/>
      <dgm:spPr/>
      <dgm:t>
        <a:bodyPr/>
        <a:lstStyle/>
        <a:p>
          <a:endParaRPr lang="zh-TW" altLang="en-US"/>
        </a:p>
      </dgm:t>
    </dgm:pt>
    <dgm:pt modelId="{7CA474E6-E7E4-4521-AEB2-D2540FCA0BFA}" type="sibTrans" cxnId="{75959898-3D88-4C35-BCFD-08941C70344B}">
      <dgm:prSet/>
      <dgm:spPr/>
      <dgm:t>
        <a:bodyPr/>
        <a:lstStyle/>
        <a:p>
          <a:endParaRPr lang="zh-TW" altLang="en-US"/>
        </a:p>
      </dgm:t>
    </dgm:pt>
    <dgm:pt modelId="{171B658C-DEDE-4704-ACC4-82BBDA8AB853}" type="pres">
      <dgm:prSet presAssocID="{3E9866E8-BF16-4815-B93F-42133D085D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5D515CB-078D-4F3C-BA25-048B3E8CDA30}" type="pres">
      <dgm:prSet presAssocID="{EBF18D1A-39A9-46F6-A714-DC0510424E5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AD848DC6-97AA-4624-9513-2781CF54C58E}" type="pres">
      <dgm:prSet presAssocID="{963D7BD4-6267-4C46-B857-EDBE0CC3A335}" presName="Name9" presStyleLbl="parChTrans1D2" presStyleIdx="0" presStyleCnt="4"/>
      <dgm:spPr/>
      <dgm:t>
        <a:bodyPr/>
        <a:lstStyle/>
        <a:p>
          <a:endParaRPr lang="zh-TW" altLang="en-US"/>
        </a:p>
      </dgm:t>
    </dgm:pt>
    <dgm:pt modelId="{3FCF0104-EB87-4C35-B8D9-F7F2194C2CE0}" type="pres">
      <dgm:prSet presAssocID="{963D7BD4-6267-4C46-B857-EDBE0CC3A335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CED9EA51-E18E-4EE4-B994-9FAC1F8738A4}" type="pres">
      <dgm:prSet presAssocID="{D79E57D9-C9AB-48FD-8CA6-926346A0AEE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74EE1D-0B57-44F7-9536-AFAB7D565749}" type="pres">
      <dgm:prSet presAssocID="{7417C545-3807-4DD7-8B23-08E7F88DFA5A}" presName="Name9" presStyleLbl="parChTrans1D2" presStyleIdx="1" presStyleCnt="4"/>
      <dgm:spPr/>
      <dgm:t>
        <a:bodyPr/>
        <a:lstStyle/>
        <a:p>
          <a:endParaRPr lang="zh-TW" altLang="en-US"/>
        </a:p>
      </dgm:t>
    </dgm:pt>
    <dgm:pt modelId="{214A8393-0A2A-4845-9E05-F4AF1169DC83}" type="pres">
      <dgm:prSet presAssocID="{7417C545-3807-4DD7-8B23-08E7F88DFA5A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434E671D-BC97-4A51-B912-71F9996F29A5}" type="pres">
      <dgm:prSet presAssocID="{909C6648-E3E3-4BA4-81E3-A89FB06680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2555CC-DD38-4D59-A4C7-FE3376AAC70B}" type="pres">
      <dgm:prSet presAssocID="{044B395B-7C10-48A5-A214-ED44D8454D51}" presName="Name9" presStyleLbl="parChTrans1D2" presStyleIdx="2" presStyleCnt="4"/>
      <dgm:spPr/>
      <dgm:t>
        <a:bodyPr/>
        <a:lstStyle/>
        <a:p>
          <a:endParaRPr lang="zh-TW" altLang="en-US"/>
        </a:p>
      </dgm:t>
    </dgm:pt>
    <dgm:pt modelId="{5215741F-DDF6-4EE8-8589-8FD9FDC7C565}" type="pres">
      <dgm:prSet presAssocID="{044B395B-7C10-48A5-A214-ED44D8454D51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48F715A1-88F5-4E6C-9B69-F4EB8ACDC7F9}" type="pres">
      <dgm:prSet presAssocID="{AFC9C1AF-6008-4714-BEE8-06D01EDCDAA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5745C7-2A11-4615-82B9-7ABE829DE03D}" type="pres">
      <dgm:prSet presAssocID="{38B2D56A-D663-4D4E-9356-0AD269367931}" presName="Name9" presStyleLbl="parChTrans1D2" presStyleIdx="3" presStyleCnt="4"/>
      <dgm:spPr/>
      <dgm:t>
        <a:bodyPr/>
        <a:lstStyle/>
        <a:p>
          <a:endParaRPr lang="zh-TW" altLang="en-US"/>
        </a:p>
      </dgm:t>
    </dgm:pt>
    <dgm:pt modelId="{826D04A6-47E8-49BE-8C91-4A2F4D386C47}" type="pres">
      <dgm:prSet presAssocID="{38B2D56A-D663-4D4E-9356-0AD269367931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269619F0-4F59-4887-9838-EC557D4FBEAF}" type="pres">
      <dgm:prSet presAssocID="{FB38C419-C1A2-41E4-8FC3-C19C581F4F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BF7046-D524-4CA0-86B5-EB5D30376E16}" srcId="{EBF18D1A-39A9-46F6-A714-DC0510424E5B}" destId="{909C6648-E3E3-4BA4-81E3-A89FB06680EE}" srcOrd="1" destOrd="0" parTransId="{7417C545-3807-4DD7-8B23-08E7F88DFA5A}" sibTransId="{8B44013D-91CD-425C-B8FD-51B2055E9ADE}"/>
    <dgm:cxn modelId="{E2443CCC-0B65-4D22-A237-3272033C5F72}" type="presOf" srcId="{963D7BD4-6267-4C46-B857-EDBE0CC3A335}" destId="{AD848DC6-97AA-4624-9513-2781CF54C58E}" srcOrd="0" destOrd="0" presId="urn:microsoft.com/office/officeart/2005/8/layout/radial1"/>
    <dgm:cxn modelId="{931AC58F-893B-40F4-A38A-C7ED9F96F40F}" type="presOf" srcId="{044B395B-7C10-48A5-A214-ED44D8454D51}" destId="{5215741F-DDF6-4EE8-8589-8FD9FDC7C565}" srcOrd="1" destOrd="0" presId="urn:microsoft.com/office/officeart/2005/8/layout/radial1"/>
    <dgm:cxn modelId="{6132DE88-5D69-43C5-86C5-61130BFAC516}" type="presOf" srcId="{963D7BD4-6267-4C46-B857-EDBE0CC3A335}" destId="{3FCF0104-EB87-4C35-B8D9-F7F2194C2CE0}" srcOrd="1" destOrd="0" presId="urn:microsoft.com/office/officeart/2005/8/layout/radial1"/>
    <dgm:cxn modelId="{6D5D1279-7503-4D3E-BBBC-0615D8DE2085}" type="presOf" srcId="{EBF18D1A-39A9-46F6-A714-DC0510424E5B}" destId="{75D515CB-078D-4F3C-BA25-048B3E8CDA30}" srcOrd="0" destOrd="0" presId="urn:microsoft.com/office/officeart/2005/8/layout/radial1"/>
    <dgm:cxn modelId="{6D8487BD-5DC2-4962-8EA5-3A0E0621F64F}" srcId="{3E9866E8-BF16-4815-B93F-42133D085D5B}" destId="{EBF18D1A-39A9-46F6-A714-DC0510424E5B}" srcOrd="0" destOrd="0" parTransId="{CAA81B94-5B5B-40F0-820E-7947A33C294C}" sibTransId="{18284CC0-5F5C-42C4-BB7A-E2E69E74E59D}"/>
    <dgm:cxn modelId="{98901297-8FB9-4CF4-902A-F3BABEE79D6C}" type="presOf" srcId="{7417C545-3807-4DD7-8B23-08E7F88DFA5A}" destId="{214A8393-0A2A-4845-9E05-F4AF1169DC83}" srcOrd="1" destOrd="0" presId="urn:microsoft.com/office/officeart/2005/8/layout/radial1"/>
    <dgm:cxn modelId="{9D6BB59C-7B0D-4484-ABF5-BB3E468A0137}" type="presOf" srcId="{38B2D56A-D663-4D4E-9356-0AD269367931}" destId="{826D04A6-47E8-49BE-8C91-4A2F4D386C47}" srcOrd="1" destOrd="0" presId="urn:microsoft.com/office/officeart/2005/8/layout/radial1"/>
    <dgm:cxn modelId="{69FF115E-D420-45FC-882D-F44B35419109}" type="presOf" srcId="{909C6648-E3E3-4BA4-81E3-A89FB06680EE}" destId="{434E671D-BC97-4A51-B912-71F9996F29A5}" srcOrd="0" destOrd="0" presId="urn:microsoft.com/office/officeart/2005/8/layout/radial1"/>
    <dgm:cxn modelId="{D516ECF3-756C-44E8-9DAA-6BACDC2AA2D5}" type="presOf" srcId="{38B2D56A-D663-4D4E-9356-0AD269367931}" destId="{4A5745C7-2A11-4615-82B9-7ABE829DE03D}" srcOrd="0" destOrd="0" presId="urn:microsoft.com/office/officeart/2005/8/layout/radial1"/>
    <dgm:cxn modelId="{75959898-3D88-4C35-BCFD-08941C70344B}" srcId="{EBF18D1A-39A9-46F6-A714-DC0510424E5B}" destId="{FB38C419-C1A2-41E4-8FC3-C19C581F4FC9}" srcOrd="3" destOrd="0" parTransId="{38B2D56A-D663-4D4E-9356-0AD269367931}" sibTransId="{7CA474E6-E7E4-4521-AEB2-D2540FCA0BFA}"/>
    <dgm:cxn modelId="{C6514A2A-A1A4-47DF-8EB6-47237AE316BA}" type="presOf" srcId="{D79E57D9-C9AB-48FD-8CA6-926346A0AEE6}" destId="{CED9EA51-E18E-4EE4-B994-9FAC1F8738A4}" srcOrd="0" destOrd="0" presId="urn:microsoft.com/office/officeart/2005/8/layout/radial1"/>
    <dgm:cxn modelId="{A82242F6-76CC-433F-B312-485B87EE3046}" type="presOf" srcId="{7417C545-3807-4DD7-8B23-08E7F88DFA5A}" destId="{9C74EE1D-0B57-44F7-9536-AFAB7D565749}" srcOrd="0" destOrd="0" presId="urn:microsoft.com/office/officeart/2005/8/layout/radial1"/>
    <dgm:cxn modelId="{61593A5E-4DE8-4E31-99C3-99956A68034D}" srcId="{EBF18D1A-39A9-46F6-A714-DC0510424E5B}" destId="{AFC9C1AF-6008-4714-BEE8-06D01EDCDAA7}" srcOrd="2" destOrd="0" parTransId="{044B395B-7C10-48A5-A214-ED44D8454D51}" sibTransId="{FC73EC85-ECD7-43EC-A0D9-BCB1CC8CB95D}"/>
    <dgm:cxn modelId="{D607FEFA-3755-475C-BE62-9427358C377D}" type="presOf" srcId="{3E9866E8-BF16-4815-B93F-42133D085D5B}" destId="{171B658C-DEDE-4704-ACC4-82BBDA8AB853}" srcOrd="0" destOrd="0" presId="urn:microsoft.com/office/officeart/2005/8/layout/radial1"/>
    <dgm:cxn modelId="{C186B8CF-C301-4B85-9B99-A2261537D46B}" type="presOf" srcId="{FB38C419-C1A2-41E4-8FC3-C19C581F4FC9}" destId="{269619F0-4F59-4887-9838-EC557D4FBEAF}" srcOrd="0" destOrd="0" presId="urn:microsoft.com/office/officeart/2005/8/layout/radial1"/>
    <dgm:cxn modelId="{09CBFE53-5980-4931-8A00-FBE5E4A5F937}" srcId="{EBF18D1A-39A9-46F6-A714-DC0510424E5B}" destId="{D79E57D9-C9AB-48FD-8CA6-926346A0AEE6}" srcOrd="0" destOrd="0" parTransId="{963D7BD4-6267-4C46-B857-EDBE0CC3A335}" sibTransId="{27B18364-B18D-4CEB-AC3E-8894A968E042}"/>
    <dgm:cxn modelId="{C7D3F0B3-C50B-41A1-8A5B-F39F07DEDE5A}" type="presOf" srcId="{AFC9C1AF-6008-4714-BEE8-06D01EDCDAA7}" destId="{48F715A1-88F5-4E6C-9B69-F4EB8ACDC7F9}" srcOrd="0" destOrd="0" presId="urn:microsoft.com/office/officeart/2005/8/layout/radial1"/>
    <dgm:cxn modelId="{0491F9F6-B70D-422B-AB2D-A21556113239}" type="presOf" srcId="{044B395B-7C10-48A5-A214-ED44D8454D51}" destId="{5F2555CC-DD38-4D59-A4C7-FE3376AAC70B}" srcOrd="0" destOrd="0" presId="urn:microsoft.com/office/officeart/2005/8/layout/radial1"/>
    <dgm:cxn modelId="{074C6EE5-84D8-4DF3-9B0F-C508CF1870AC}" type="presParOf" srcId="{171B658C-DEDE-4704-ACC4-82BBDA8AB853}" destId="{75D515CB-078D-4F3C-BA25-048B3E8CDA30}" srcOrd="0" destOrd="0" presId="urn:microsoft.com/office/officeart/2005/8/layout/radial1"/>
    <dgm:cxn modelId="{C93F8C3A-185D-485D-BAFE-7C4FDFCEB49C}" type="presParOf" srcId="{171B658C-DEDE-4704-ACC4-82BBDA8AB853}" destId="{AD848DC6-97AA-4624-9513-2781CF54C58E}" srcOrd="1" destOrd="0" presId="urn:microsoft.com/office/officeart/2005/8/layout/radial1"/>
    <dgm:cxn modelId="{1A4C0F97-8F8B-43C3-9784-525A7150E074}" type="presParOf" srcId="{AD848DC6-97AA-4624-9513-2781CF54C58E}" destId="{3FCF0104-EB87-4C35-B8D9-F7F2194C2CE0}" srcOrd="0" destOrd="0" presId="urn:microsoft.com/office/officeart/2005/8/layout/radial1"/>
    <dgm:cxn modelId="{DBAE07BA-E31A-4685-815A-B884CE2708CB}" type="presParOf" srcId="{171B658C-DEDE-4704-ACC4-82BBDA8AB853}" destId="{CED9EA51-E18E-4EE4-B994-9FAC1F8738A4}" srcOrd="2" destOrd="0" presId="urn:microsoft.com/office/officeart/2005/8/layout/radial1"/>
    <dgm:cxn modelId="{5F0A63F1-0219-40BA-BFB9-8A9573DD89D7}" type="presParOf" srcId="{171B658C-DEDE-4704-ACC4-82BBDA8AB853}" destId="{9C74EE1D-0B57-44F7-9536-AFAB7D565749}" srcOrd="3" destOrd="0" presId="urn:microsoft.com/office/officeart/2005/8/layout/radial1"/>
    <dgm:cxn modelId="{5D61F8C4-52E4-41B2-A386-27231E3EDB9B}" type="presParOf" srcId="{9C74EE1D-0B57-44F7-9536-AFAB7D565749}" destId="{214A8393-0A2A-4845-9E05-F4AF1169DC83}" srcOrd="0" destOrd="0" presId="urn:microsoft.com/office/officeart/2005/8/layout/radial1"/>
    <dgm:cxn modelId="{29AB4E04-2482-4E3D-8E2F-83EBCCE3F8C2}" type="presParOf" srcId="{171B658C-DEDE-4704-ACC4-82BBDA8AB853}" destId="{434E671D-BC97-4A51-B912-71F9996F29A5}" srcOrd="4" destOrd="0" presId="urn:microsoft.com/office/officeart/2005/8/layout/radial1"/>
    <dgm:cxn modelId="{C4307EEF-5155-456E-9F41-F32B45801B3A}" type="presParOf" srcId="{171B658C-DEDE-4704-ACC4-82BBDA8AB853}" destId="{5F2555CC-DD38-4D59-A4C7-FE3376AAC70B}" srcOrd="5" destOrd="0" presId="urn:microsoft.com/office/officeart/2005/8/layout/radial1"/>
    <dgm:cxn modelId="{1145EE3F-ACC0-493C-B3DC-E3534FBA1A39}" type="presParOf" srcId="{5F2555CC-DD38-4D59-A4C7-FE3376AAC70B}" destId="{5215741F-DDF6-4EE8-8589-8FD9FDC7C565}" srcOrd="0" destOrd="0" presId="urn:microsoft.com/office/officeart/2005/8/layout/radial1"/>
    <dgm:cxn modelId="{8D5ADF5D-0AAC-4E34-A75C-484102769FF2}" type="presParOf" srcId="{171B658C-DEDE-4704-ACC4-82BBDA8AB853}" destId="{48F715A1-88F5-4E6C-9B69-F4EB8ACDC7F9}" srcOrd="6" destOrd="0" presId="urn:microsoft.com/office/officeart/2005/8/layout/radial1"/>
    <dgm:cxn modelId="{E7174827-30A8-483C-AF0F-5B0B7227DFC3}" type="presParOf" srcId="{171B658C-DEDE-4704-ACC4-82BBDA8AB853}" destId="{4A5745C7-2A11-4615-82B9-7ABE829DE03D}" srcOrd="7" destOrd="0" presId="urn:microsoft.com/office/officeart/2005/8/layout/radial1"/>
    <dgm:cxn modelId="{B8FBBD0F-1A3E-422B-8841-69C56516654E}" type="presParOf" srcId="{4A5745C7-2A11-4615-82B9-7ABE829DE03D}" destId="{826D04A6-47E8-49BE-8C91-4A2F4D386C47}" srcOrd="0" destOrd="0" presId="urn:microsoft.com/office/officeart/2005/8/layout/radial1"/>
    <dgm:cxn modelId="{489BC1DD-F40C-4B6A-B62C-3F26377DCF78}" type="presParOf" srcId="{171B658C-DEDE-4704-ACC4-82BBDA8AB853}" destId="{269619F0-4F59-4887-9838-EC557D4FBEA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A5E721-6452-434D-B7CD-6542772BFB0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0FD8749-53F3-4438-9E5B-F49139ED24E3}">
      <dgm:prSet phldrT="[文字]"/>
      <dgm:spPr/>
      <dgm:t>
        <a:bodyPr/>
        <a:lstStyle/>
        <a:p>
          <a:r>
            <a:rPr lang="zh-TW" altLang="en-US" dirty="0" smtClean="0"/>
            <a:t>循環</a:t>
          </a:r>
          <a:endParaRPr lang="zh-TW" altLang="en-US" dirty="0"/>
        </a:p>
      </dgm:t>
    </dgm:pt>
    <dgm:pt modelId="{6B2FE75D-8DDA-416C-A455-1FEFC17B6426}" type="parTrans" cxnId="{CA578F2C-7B07-4459-9493-3CEEAC70F8FD}">
      <dgm:prSet/>
      <dgm:spPr/>
      <dgm:t>
        <a:bodyPr/>
        <a:lstStyle/>
        <a:p>
          <a:endParaRPr lang="zh-TW" altLang="en-US"/>
        </a:p>
      </dgm:t>
    </dgm:pt>
    <dgm:pt modelId="{F1918362-7DAD-4E16-A906-B3DAAA7C3ED1}" type="sibTrans" cxnId="{CA578F2C-7B07-4459-9493-3CEEAC70F8FD}">
      <dgm:prSet/>
      <dgm:spPr/>
      <dgm:t>
        <a:bodyPr/>
        <a:lstStyle/>
        <a:p>
          <a:endParaRPr lang="zh-TW" altLang="en-US"/>
        </a:p>
      </dgm:t>
    </dgm:pt>
    <dgm:pt modelId="{635E10E6-7D2D-44B4-BD5D-23E8AE854628}">
      <dgm:prSet phldrT="[文字]"/>
      <dgm:spPr/>
      <dgm:t>
        <a:bodyPr/>
        <a:lstStyle/>
        <a:p>
          <a:r>
            <a:rPr lang="zh-TW" altLang="en-US" dirty="0" smtClean="0"/>
            <a:t>水的循環</a:t>
          </a:r>
          <a:endParaRPr lang="zh-TW" altLang="en-US" dirty="0"/>
        </a:p>
      </dgm:t>
    </dgm:pt>
    <dgm:pt modelId="{A9186919-4AA6-4FDD-85D9-BF9D03E9DA1E}" type="parTrans" cxnId="{81AA877E-1198-4DF5-9D85-FE7328D9DEF6}">
      <dgm:prSet/>
      <dgm:spPr/>
      <dgm:t>
        <a:bodyPr/>
        <a:lstStyle/>
        <a:p>
          <a:endParaRPr lang="zh-TW" altLang="en-US"/>
        </a:p>
      </dgm:t>
    </dgm:pt>
    <dgm:pt modelId="{5E984019-96A0-4E4A-8AF0-6111C797E3A0}" type="sibTrans" cxnId="{81AA877E-1198-4DF5-9D85-FE7328D9DEF6}">
      <dgm:prSet/>
      <dgm:spPr/>
      <dgm:t>
        <a:bodyPr/>
        <a:lstStyle/>
        <a:p>
          <a:endParaRPr lang="zh-TW" altLang="en-US"/>
        </a:p>
      </dgm:t>
    </dgm:pt>
    <dgm:pt modelId="{C67B3614-141D-4233-B743-1A0086C6530F}">
      <dgm:prSet phldrT="[文字]"/>
      <dgm:spPr/>
      <dgm:t>
        <a:bodyPr/>
        <a:lstStyle/>
        <a:p>
          <a:r>
            <a:rPr lang="zh-TW" altLang="en-US" dirty="0" smtClean="0"/>
            <a:t>物質的循環</a:t>
          </a:r>
          <a:endParaRPr lang="zh-TW" altLang="en-US" dirty="0"/>
        </a:p>
      </dgm:t>
    </dgm:pt>
    <dgm:pt modelId="{231AC938-1C10-4063-A649-5B31A5486D4B}" type="parTrans" cxnId="{A5AF7F94-B15F-4E11-BCCC-C070FE34DAB9}">
      <dgm:prSet/>
      <dgm:spPr/>
      <dgm:t>
        <a:bodyPr/>
        <a:lstStyle/>
        <a:p>
          <a:endParaRPr lang="zh-TW" altLang="en-US"/>
        </a:p>
      </dgm:t>
    </dgm:pt>
    <dgm:pt modelId="{62CB2DC0-F2B6-455A-B67C-84C846DD5E02}" type="sibTrans" cxnId="{A5AF7F94-B15F-4E11-BCCC-C070FE34DAB9}">
      <dgm:prSet/>
      <dgm:spPr/>
      <dgm:t>
        <a:bodyPr/>
        <a:lstStyle/>
        <a:p>
          <a:endParaRPr lang="zh-TW" altLang="en-US"/>
        </a:p>
      </dgm:t>
    </dgm:pt>
    <dgm:pt modelId="{A82DCF7E-367E-42E6-9E90-2A184CB0A439}">
      <dgm:prSet phldrT="[文字]"/>
      <dgm:spPr/>
      <dgm:t>
        <a:bodyPr/>
        <a:lstStyle/>
        <a:p>
          <a:r>
            <a:rPr lang="zh-TW" altLang="en-US" dirty="0" smtClean="0"/>
            <a:t>季節的循環</a:t>
          </a:r>
          <a:endParaRPr lang="zh-TW" altLang="en-US" dirty="0"/>
        </a:p>
      </dgm:t>
    </dgm:pt>
    <dgm:pt modelId="{A2511B73-665C-454D-A1D0-F3D1BDAC3A5A}" type="parTrans" cxnId="{B4FDAD34-7362-42F8-93E4-6A1BC1505549}">
      <dgm:prSet/>
      <dgm:spPr/>
      <dgm:t>
        <a:bodyPr/>
        <a:lstStyle/>
        <a:p>
          <a:endParaRPr lang="zh-TW" altLang="en-US"/>
        </a:p>
      </dgm:t>
    </dgm:pt>
    <dgm:pt modelId="{9F580079-C4DC-439F-B65E-F056982E48C5}" type="sibTrans" cxnId="{B4FDAD34-7362-42F8-93E4-6A1BC1505549}">
      <dgm:prSet/>
      <dgm:spPr/>
      <dgm:t>
        <a:bodyPr/>
        <a:lstStyle/>
        <a:p>
          <a:endParaRPr lang="zh-TW" altLang="en-US"/>
        </a:p>
      </dgm:t>
    </dgm:pt>
    <dgm:pt modelId="{8A036D53-3C70-4322-AB0A-EC8AF7D88632}">
      <dgm:prSet phldrT="[文字]"/>
      <dgm:spPr/>
      <dgm:t>
        <a:bodyPr/>
        <a:lstStyle/>
        <a:p>
          <a:r>
            <a:rPr lang="zh-TW" altLang="en-US" dirty="0" smtClean="0"/>
            <a:t>生命的週期循環</a:t>
          </a:r>
          <a:endParaRPr lang="zh-TW" altLang="en-US" dirty="0"/>
        </a:p>
      </dgm:t>
    </dgm:pt>
    <dgm:pt modelId="{75999FCE-9FC6-4DC2-A8C8-97EB33FCCBE3}" type="parTrans" cxnId="{5CBD426E-1027-4301-A5B5-5592EDA56002}">
      <dgm:prSet/>
      <dgm:spPr/>
      <dgm:t>
        <a:bodyPr/>
        <a:lstStyle/>
        <a:p>
          <a:endParaRPr lang="zh-TW" altLang="en-US"/>
        </a:p>
      </dgm:t>
    </dgm:pt>
    <dgm:pt modelId="{21326712-6848-496B-8663-3CE6946A8B28}" type="sibTrans" cxnId="{5CBD426E-1027-4301-A5B5-5592EDA56002}">
      <dgm:prSet/>
      <dgm:spPr/>
      <dgm:t>
        <a:bodyPr/>
        <a:lstStyle/>
        <a:p>
          <a:endParaRPr lang="zh-TW" altLang="en-US"/>
        </a:p>
      </dgm:t>
    </dgm:pt>
    <dgm:pt modelId="{E9CE2F90-FFFC-4EEC-BB20-6D03D4E967D7}" type="pres">
      <dgm:prSet presAssocID="{2BA5E721-6452-434D-B7CD-6542772BFB0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6FA1CE5-EB69-4E38-A267-E36FC4EBCE4A}" type="pres">
      <dgm:prSet presAssocID="{2BA5E721-6452-434D-B7CD-6542772BFB0B}" presName="radial" presStyleCnt="0">
        <dgm:presLayoutVars>
          <dgm:animLvl val="ctr"/>
        </dgm:presLayoutVars>
      </dgm:prSet>
      <dgm:spPr/>
    </dgm:pt>
    <dgm:pt modelId="{A5DF382E-CDED-4E0A-AFAF-19D155717C55}" type="pres">
      <dgm:prSet presAssocID="{30FD8749-53F3-4438-9E5B-F49139ED24E3}" presName="centerShape" presStyleLbl="vennNode1" presStyleIdx="0" presStyleCnt="5"/>
      <dgm:spPr/>
      <dgm:t>
        <a:bodyPr/>
        <a:lstStyle/>
        <a:p>
          <a:endParaRPr lang="zh-TW" altLang="en-US"/>
        </a:p>
      </dgm:t>
    </dgm:pt>
    <dgm:pt modelId="{2B271BDA-E8F7-42C8-A558-B49E68D71541}" type="pres">
      <dgm:prSet presAssocID="{635E10E6-7D2D-44B4-BD5D-23E8AE854628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536C33-99A0-4E24-ACCB-159FA8CF6225}" type="pres">
      <dgm:prSet presAssocID="{C67B3614-141D-4233-B743-1A0086C6530F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D9AAE7-A665-4449-806F-AD2EB3D11336}" type="pres">
      <dgm:prSet presAssocID="{A82DCF7E-367E-42E6-9E90-2A184CB0A439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C23593-3A5F-49A3-91DD-97C9F2B470D3}" type="pres">
      <dgm:prSet presAssocID="{8A036D53-3C70-4322-AB0A-EC8AF7D88632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41B2FF-FE51-42B4-9C71-A656CE23872A}" type="presOf" srcId="{C67B3614-141D-4233-B743-1A0086C6530F}" destId="{3E536C33-99A0-4E24-ACCB-159FA8CF6225}" srcOrd="0" destOrd="0" presId="urn:microsoft.com/office/officeart/2005/8/layout/radial3"/>
    <dgm:cxn modelId="{A5AF7F94-B15F-4E11-BCCC-C070FE34DAB9}" srcId="{30FD8749-53F3-4438-9E5B-F49139ED24E3}" destId="{C67B3614-141D-4233-B743-1A0086C6530F}" srcOrd="1" destOrd="0" parTransId="{231AC938-1C10-4063-A649-5B31A5486D4B}" sibTransId="{62CB2DC0-F2B6-455A-B67C-84C846DD5E02}"/>
    <dgm:cxn modelId="{71584535-881A-4C39-9A91-019BA37D7AF5}" type="presOf" srcId="{635E10E6-7D2D-44B4-BD5D-23E8AE854628}" destId="{2B271BDA-E8F7-42C8-A558-B49E68D71541}" srcOrd="0" destOrd="0" presId="urn:microsoft.com/office/officeart/2005/8/layout/radial3"/>
    <dgm:cxn modelId="{B4FDAD34-7362-42F8-93E4-6A1BC1505549}" srcId="{30FD8749-53F3-4438-9E5B-F49139ED24E3}" destId="{A82DCF7E-367E-42E6-9E90-2A184CB0A439}" srcOrd="2" destOrd="0" parTransId="{A2511B73-665C-454D-A1D0-F3D1BDAC3A5A}" sibTransId="{9F580079-C4DC-439F-B65E-F056982E48C5}"/>
    <dgm:cxn modelId="{2D4EF97E-F498-4881-89BA-8AB390FF78C0}" type="presOf" srcId="{A82DCF7E-367E-42E6-9E90-2A184CB0A439}" destId="{14D9AAE7-A665-4449-806F-AD2EB3D11336}" srcOrd="0" destOrd="0" presId="urn:microsoft.com/office/officeart/2005/8/layout/radial3"/>
    <dgm:cxn modelId="{81AA877E-1198-4DF5-9D85-FE7328D9DEF6}" srcId="{30FD8749-53F3-4438-9E5B-F49139ED24E3}" destId="{635E10E6-7D2D-44B4-BD5D-23E8AE854628}" srcOrd="0" destOrd="0" parTransId="{A9186919-4AA6-4FDD-85D9-BF9D03E9DA1E}" sibTransId="{5E984019-96A0-4E4A-8AF0-6111C797E3A0}"/>
    <dgm:cxn modelId="{C52367CA-9394-4AA9-B7B9-63B18C8A9E9B}" type="presOf" srcId="{2BA5E721-6452-434D-B7CD-6542772BFB0B}" destId="{E9CE2F90-FFFC-4EEC-BB20-6D03D4E967D7}" srcOrd="0" destOrd="0" presId="urn:microsoft.com/office/officeart/2005/8/layout/radial3"/>
    <dgm:cxn modelId="{0F32594E-EC38-4B33-99E8-50975E93F631}" type="presOf" srcId="{30FD8749-53F3-4438-9E5B-F49139ED24E3}" destId="{A5DF382E-CDED-4E0A-AFAF-19D155717C55}" srcOrd="0" destOrd="0" presId="urn:microsoft.com/office/officeart/2005/8/layout/radial3"/>
    <dgm:cxn modelId="{CA578F2C-7B07-4459-9493-3CEEAC70F8FD}" srcId="{2BA5E721-6452-434D-B7CD-6542772BFB0B}" destId="{30FD8749-53F3-4438-9E5B-F49139ED24E3}" srcOrd="0" destOrd="0" parTransId="{6B2FE75D-8DDA-416C-A455-1FEFC17B6426}" sibTransId="{F1918362-7DAD-4E16-A906-B3DAAA7C3ED1}"/>
    <dgm:cxn modelId="{B8AA721A-571B-4CFC-99DC-D08E7518B6AD}" type="presOf" srcId="{8A036D53-3C70-4322-AB0A-EC8AF7D88632}" destId="{17C23593-3A5F-49A3-91DD-97C9F2B470D3}" srcOrd="0" destOrd="0" presId="urn:microsoft.com/office/officeart/2005/8/layout/radial3"/>
    <dgm:cxn modelId="{5CBD426E-1027-4301-A5B5-5592EDA56002}" srcId="{30FD8749-53F3-4438-9E5B-F49139ED24E3}" destId="{8A036D53-3C70-4322-AB0A-EC8AF7D88632}" srcOrd="3" destOrd="0" parTransId="{75999FCE-9FC6-4DC2-A8C8-97EB33FCCBE3}" sibTransId="{21326712-6848-496B-8663-3CE6946A8B28}"/>
    <dgm:cxn modelId="{BF71A90D-FC86-47DD-8E8C-BB306AD4B35F}" type="presParOf" srcId="{E9CE2F90-FFFC-4EEC-BB20-6D03D4E967D7}" destId="{76FA1CE5-EB69-4E38-A267-E36FC4EBCE4A}" srcOrd="0" destOrd="0" presId="urn:microsoft.com/office/officeart/2005/8/layout/radial3"/>
    <dgm:cxn modelId="{02AEFEE5-1FF9-4D81-BAE3-F14F65CF62A1}" type="presParOf" srcId="{76FA1CE5-EB69-4E38-A267-E36FC4EBCE4A}" destId="{A5DF382E-CDED-4E0A-AFAF-19D155717C55}" srcOrd="0" destOrd="0" presId="urn:microsoft.com/office/officeart/2005/8/layout/radial3"/>
    <dgm:cxn modelId="{FF13397E-FD45-4762-AD89-08C679F5B48F}" type="presParOf" srcId="{76FA1CE5-EB69-4E38-A267-E36FC4EBCE4A}" destId="{2B271BDA-E8F7-42C8-A558-B49E68D71541}" srcOrd="1" destOrd="0" presId="urn:microsoft.com/office/officeart/2005/8/layout/radial3"/>
    <dgm:cxn modelId="{586718FF-DC98-4789-8038-DFD421C082A8}" type="presParOf" srcId="{76FA1CE5-EB69-4E38-A267-E36FC4EBCE4A}" destId="{3E536C33-99A0-4E24-ACCB-159FA8CF6225}" srcOrd="2" destOrd="0" presId="urn:microsoft.com/office/officeart/2005/8/layout/radial3"/>
    <dgm:cxn modelId="{1D65D629-582E-4C55-AF8B-38734C03083B}" type="presParOf" srcId="{76FA1CE5-EB69-4E38-A267-E36FC4EBCE4A}" destId="{14D9AAE7-A665-4449-806F-AD2EB3D11336}" srcOrd="3" destOrd="0" presId="urn:microsoft.com/office/officeart/2005/8/layout/radial3"/>
    <dgm:cxn modelId="{6D89A171-FA17-48F2-97E1-8ADF5204663F}" type="presParOf" srcId="{76FA1CE5-EB69-4E38-A267-E36FC4EBCE4A}" destId="{17C23593-3A5F-49A3-91DD-97C9F2B470D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148652-42CC-46D2-9843-18B0BCBF92F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05513ADC-C32D-4DF4-8B24-3551732B5299}">
      <dgm:prSet phldrT="[文字]"/>
      <dgm:spPr/>
      <dgm:t>
        <a:bodyPr/>
        <a:lstStyle/>
        <a:p>
          <a:r>
            <a:rPr lang="zh-TW" altLang="en-US" dirty="0" smtClean="0"/>
            <a:t>氣候變遷</a:t>
          </a:r>
          <a:endParaRPr lang="zh-TW" altLang="en-US" dirty="0"/>
        </a:p>
      </dgm:t>
    </dgm:pt>
    <dgm:pt modelId="{F068FE61-AE86-4A5A-BC05-E1DEFA6BC8A8}" type="parTrans" cxnId="{2BEAA275-1722-4C37-8EAB-817CB2F46DA5}">
      <dgm:prSet/>
      <dgm:spPr/>
      <dgm:t>
        <a:bodyPr/>
        <a:lstStyle/>
        <a:p>
          <a:endParaRPr lang="zh-TW" altLang="en-US"/>
        </a:p>
      </dgm:t>
    </dgm:pt>
    <dgm:pt modelId="{565C523D-8934-49CD-8F09-505B4E405A0D}" type="sibTrans" cxnId="{2BEAA275-1722-4C37-8EAB-817CB2F46DA5}">
      <dgm:prSet/>
      <dgm:spPr/>
      <dgm:t>
        <a:bodyPr/>
        <a:lstStyle/>
        <a:p>
          <a:endParaRPr lang="zh-TW" altLang="en-US"/>
        </a:p>
      </dgm:t>
    </dgm:pt>
    <dgm:pt modelId="{675014EA-74C9-474C-840F-58080CD60CFF}">
      <dgm:prSet phldrT="[文字]"/>
      <dgm:spPr/>
      <dgm:t>
        <a:bodyPr/>
        <a:lstStyle/>
        <a:p>
          <a:r>
            <a:rPr lang="zh-TW" altLang="en-US" dirty="0" smtClean="0"/>
            <a:t>輻射與溫室效應</a:t>
          </a:r>
          <a:endParaRPr lang="zh-TW" altLang="en-US" dirty="0"/>
        </a:p>
      </dgm:t>
    </dgm:pt>
    <dgm:pt modelId="{EB0161D6-CFE4-4694-A75D-2B313439D9D5}" type="parTrans" cxnId="{3108CC60-CFCE-4B44-BFE2-65A8D9C4300A}">
      <dgm:prSet/>
      <dgm:spPr/>
      <dgm:t>
        <a:bodyPr/>
        <a:lstStyle/>
        <a:p>
          <a:endParaRPr lang="zh-TW" altLang="en-US"/>
        </a:p>
      </dgm:t>
    </dgm:pt>
    <dgm:pt modelId="{1513C572-1202-41EB-9EB9-38B8200586D4}" type="sibTrans" cxnId="{3108CC60-CFCE-4B44-BFE2-65A8D9C4300A}">
      <dgm:prSet/>
      <dgm:spPr/>
      <dgm:t>
        <a:bodyPr/>
        <a:lstStyle/>
        <a:p>
          <a:endParaRPr lang="zh-TW" altLang="en-US"/>
        </a:p>
      </dgm:t>
    </dgm:pt>
    <dgm:pt modelId="{A699210C-DD7D-4653-A356-43C56CECB3B6}">
      <dgm:prSet phldrT="[文字]"/>
      <dgm:spPr/>
      <dgm:t>
        <a:bodyPr/>
        <a:lstStyle/>
        <a:p>
          <a:r>
            <a:rPr lang="zh-TW" altLang="en-US" dirty="0" smtClean="0"/>
            <a:t>對生物的影響與調適</a:t>
          </a:r>
          <a:endParaRPr lang="zh-TW" altLang="en-US" dirty="0"/>
        </a:p>
      </dgm:t>
    </dgm:pt>
    <dgm:pt modelId="{33D8D01F-DF30-4EE7-A494-AC31708521E8}" type="parTrans" cxnId="{C6CD4E8C-5E66-4119-A47E-A32174CC1D4E}">
      <dgm:prSet/>
      <dgm:spPr/>
      <dgm:t>
        <a:bodyPr/>
        <a:lstStyle/>
        <a:p>
          <a:endParaRPr lang="zh-TW" altLang="en-US"/>
        </a:p>
      </dgm:t>
    </dgm:pt>
    <dgm:pt modelId="{685142D0-4CA1-4762-B8A9-17D400BA1ED4}" type="sibTrans" cxnId="{C6CD4E8C-5E66-4119-A47E-A32174CC1D4E}">
      <dgm:prSet/>
      <dgm:spPr/>
      <dgm:t>
        <a:bodyPr/>
        <a:lstStyle/>
        <a:p>
          <a:endParaRPr lang="zh-TW" altLang="en-US"/>
        </a:p>
      </dgm:t>
    </dgm:pt>
    <dgm:pt modelId="{4EEB2E03-EA1A-485B-BEE6-6F62A4655401}">
      <dgm:prSet phldrT="[文字]"/>
      <dgm:spPr/>
      <dgm:t>
        <a:bodyPr/>
        <a:lstStyle/>
        <a:p>
          <a:r>
            <a:rPr lang="zh-TW" altLang="en-US" dirty="0" smtClean="0"/>
            <a:t>氣象變化與天然災害</a:t>
          </a:r>
          <a:endParaRPr lang="zh-TW" altLang="en-US" dirty="0"/>
        </a:p>
      </dgm:t>
    </dgm:pt>
    <dgm:pt modelId="{C36DE72A-5576-42A4-9582-58C519528AB1}" type="parTrans" cxnId="{D6269454-74BC-48A6-B7EB-ED817858D576}">
      <dgm:prSet/>
      <dgm:spPr/>
      <dgm:t>
        <a:bodyPr/>
        <a:lstStyle/>
        <a:p>
          <a:endParaRPr lang="zh-TW" altLang="en-US"/>
        </a:p>
      </dgm:t>
    </dgm:pt>
    <dgm:pt modelId="{291F6466-07B7-4185-9556-8C42F8F01546}" type="sibTrans" cxnId="{D6269454-74BC-48A6-B7EB-ED817858D576}">
      <dgm:prSet/>
      <dgm:spPr/>
      <dgm:t>
        <a:bodyPr/>
        <a:lstStyle/>
        <a:p>
          <a:endParaRPr lang="zh-TW" altLang="en-US"/>
        </a:p>
      </dgm:t>
    </dgm:pt>
    <dgm:pt modelId="{9C662C98-2CBF-455D-8C80-197635E80617}">
      <dgm:prSet phldrT="[文字]"/>
      <dgm:spPr/>
      <dgm:t>
        <a:bodyPr/>
        <a:lstStyle/>
        <a:p>
          <a:r>
            <a:rPr lang="zh-TW" altLang="en-US" dirty="0" smtClean="0"/>
            <a:t>對人類社會與生活影響</a:t>
          </a:r>
          <a:endParaRPr lang="zh-TW" altLang="en-US" dirty="0"/>
        </a:p>
      </dgm:t>
    </dgm:pt>
    <dgm:pt modelId="{ACB7F3E4-BDAB-4CAC-B6C1-37B7BB2C1A46}" type="parTrans" cxnId="{C7A43C6B-2394-4464-AEF9-79E2E31C9C2E}">
      <dgm:prSet/>
      <dgm:spPr/>
      <dgm:t>
        <a:bodyPr/>
        <a:lstStyle/>
        <a:p>
          <a:endParaRPr lang="zh-TW" altLang="en-US"/>
        </a:p>
      </dgm:t>
    </dgm:pt>
    <dgm:pt modelId="{BB2FC06C-4CD0-428C-92F3-EB41C82D1E86}" type="sibTrans" cxnId="{C7A43C6B-2394-4464-AEF9-79E2E31C9C2E}">
      <dgm:prSet/>
      <dgm:spPr/>
      <dgm:t>
        <a:bodyPr/>
        <a:lstStyle/>
        <a:p>
          <a:endParaRPr lang="zh-TW" altLang="en-US"/>
        </a:p>
      </dgm:t>
    </dgm:pt>
    <dgm:pt modelId="{8A1CCA59-A274-42F1-9FB6-DA56DB02525C}" type="pres">
      <dgm:prSet presAssocID="{1C148652-42CC-46D2-9843-18B0BCBF92F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D06A7E-29CA-4518-8767-AA89242BA856}" type="pres">
      <dgm:prSet presAssocID="{05513ADC-C32D-4DF4-8B24-3551732B5299}" presName="centerShape" presStyleLbl="node0" presStyleIdx="0" presStyleCnt="1"/>
      <dgm:spPr/>
    </dgm:pt>
    <dgm:pt modelId="{37F81C09-D396-4AFA-BBE5-EC64F85CB11E}" type="pres">
      <dgm:prSet presAssocID="{EB0161D6-CFE4-4694-A75D-2B313439D9D5}" presName="parTrans" presStyleLbl="sibTrans2D1" presStyleIdx="0" presStyleCnt="4"/>
      <dgm:spPr/>
    </dgm:pt>
    <dgm:pt modelId="{DBDFC352-9D91-475B-B93B-AB98C3839902}" type="pres">
      <dgm:prSet presAssocID="{EB0161D6-CFE4-4694-A75D-2B313439D9D5}" presName="connectorText" presStyleLbl="sibTrans2D1" presStyleIdx="0" presStyleCnt="4"/>
      <dgm:spPr/>
    </dgm:pt>
    <dgm:pt modelId="{BDABB328-A129-45C1-8243-5A2C1231DA35}" type="pres">
      <dgm:prSet presAssocID="{675014EA-74C9-474C-840F-58080CD60CFF}" presName="node" presStyleLbl="node1" presStyleIdx="0" presStyleCnt="4">
        <dgm:presLayoutVars>
          <dgm:bulletEnabled val="1"/>
        </dgm:presLayoutVars>
      </dgm:prSet>
      <dgm:spPr/>
    </dgm:pt>
    <dgm:pt modelId="{E610C962-8490-4B6B-9EDA-C9B6B4614806}" type="pres">
      <dgm:prSet presAssocID="{33D8D01F-DF30-4EE7-A494-AC31708521E8}" presName="parTrans" presStyleLbl="sibTrans2D1" presStyleIdx="1" presStyleCnt="4"/>
      <dgm:spPr/>
    </dgm:pt>
    <dgm:pt modelId="{A464B820-8ADB-4711-AD5A-4E3B60E77A65}" type="pres">
      <dgm:prSet presAssocID="{33D8D01F-DF30-4EE7-A494-AC31708521E8}" presName="connectorText" presStyleLbl="sibTrans2D1" presStyleIdx="1" presStyleCnt="4"/>
      <dgm:spPr/>
    </dgm:pt>
    <dgm:pt modelId="{431D08F6-78DC-4209-837C-F9C4EC7BD0F9}" type="pres">
      <dgm:prSet presAssocID="{A699210C-DD7D-4653-A356-43C56CECB3B6}" presName="node" presStyleLbl="node1" presStyleIdx="1" presStyleCnt="4">
        <dgm:presLayoutVars>
          <dgm:bulletEnabled val="1"/>
        </dgm:presLayoutVars>
      </dgm:prSet>
      <dgm:spPr/>
    </dgm:pt>
    <dgm:pt modelId="{260085DF-3574-4205-9DD8-AEC26B16044A}" type="pres">
      <dgm:prSet presAssocID="{C36DE72A-5576-42A4-9582-58C519528AB1}" presName="parTrans" presStyleLbl="sibTrans2D1" presStyleIdx="2" presStyleCnt="4"/>
      <dgm:spPr/>
    </dgm:pt>
    <dgm:pt modelId="{6C16B0DF-55BF-4A9C-8F35-5118046C75ED}" type="pres">
      <dgm:prSet presAssocID="{C36DE72A-5576-42A4-9582-58C519528AB1}" presName="connectorText" presStyleLbl="sibTrans2D1" presStyleIdx="2" presStyleCnt="4"/>
      <dgm:spPr/>
    </dgm:pt>
    <dgm:pt modelId="{D49A26D0-03B4-44D8-80D0-4184CB3630F1}" type="pres">
      <dgm:prSet presAssocID="{4EEB2E03-EA1A-485B-BEE6-6F62A4655401}" presName="node" presStyleLbl="node1" presStyleIdx="2" presStyleCnt="4">
        <dgm:presLayoutVars>
          <dgm:bulletEnabled val="1"/>
        </dgm:presLayoutVars>
      </dgm:prSet>
      <dgm:spPr/>
    </dgm:pt>
    <dgm:pt modelId="{B40EB32A-832B-4F42-B6CC-19DFD96B7B79}" type="pres">
      <dgm:prSet presAssocID="{ACB7F3E4-BDAB-4CAC-B6C1-37B7BB2C1A46}" presName="parTrans" presStyleLbl="sibTrans2D1" presStyleIdx="3" presStyleCnt="4"/>
      <dgm:spPr/>
    </dgm:pt>
    <dgm:pt modelId="{44655DC3-F3EB-4A55-9587-EB02D6AB61D7}" type="pres">
      <dgm:prSet presAssocID="{ACB7F3E4-BDAB-4CAC-B6C1-37B7BB2C1A46}" presName="connectorText" presStyleLbl="sibTrans2D1" presStyleIdx="3" presStyleCnt="4"/>
      <dgm:spPr/>
    </dgm:pt>
    <dgm:pt modelId="{258F172A-CE00-4970-84FD-550A59F58F93}" type="pres">
      <dgm:prSet presAssocID="{9C662C98-2CBF-455D-8C80-197635E80617}" presName="node" presStyleLbl="node1" presStyleIdx="3" presStyleCnt="4">
        <dgm:presLayoutVars>
          <dgm:bulletEnabled val="1"/>
        </dgm:presLayoutVars>
      </dgm:prSet>
      <dgm:spPr/>
    </dgm:pt>
  </dgm:ptLst>
  <dgm:cxnLst>
    <dgm:cxn modelId="{D6269454-74BC-48A6-B7EB-ED817858D576}" srcId="{05513ADC-C32D-4DF4-8B24-3551732B5299}" destId="{4EEB2E03-EA1A-485B-BEE6-6F62A4655401}" srcOrd="2" destOrd="0" parTransId="{C36DE72A-5576-42A4-9582-58C519528AB1}" sibTransId="{291F6466-07B7-4185-9556-8C42F8F01546}"/>
    <dgm:cxn modelId="{C4D2FD02-B6FA-47D0-82FB-1B283BBB71C8}" type="presOf" srcId="{ACB7F3E4-BDAB-4CAC-B6C1-37B7BB2C1A46}" destId="{B40EB32A-832B-4F42-B6CC-19DFD96B7B79}" srcOrd="0" destOrd="0" presId="urn:microsoft.com/office/officeart/2005/8/layout/radial5"/>
    <dgm:cxn modelId="{330EDEA1-F2E6-4D73-97AF-1B4F63277AA8}" type="presOf" srcId="{4EEB2E03-EA1A-485B-BEE6-6F62A4655401}" destId="{D49A26D0-03B4-44D8-80D0-4184CB3630F1}" srcOrd="0" destOrd="0" presId="urn:microsoft.com/office/officeart/2005/8/layout/radial5"/>
    <dgm:cxn modelId="{C6CD4E8C-5E66-4119-A47E-A32174CC1D4E}" srcId="{05513ADC-C32D-4DF4-8B24-3551732B5299}" destId="{A699210C-DD7D-4653-A356-43C56CECB3B6}" srcOrd="1" destOrd="0" parTransId="{33D8D01F-DF30-4EE7-A494-AC31708521E8}" sibTransId="{685142D0-4CA1-4762-B8A9-17D400BA1ED4}"/>
    <dgm:cxn modelId="{C7A43C6B-2394-4464-AEF9-79E2E31C9C2E}" srcId="{05513ADC-C32D-4DF4-8B24-3551732B5299}" destId="{9C662C98-2CBF-455D-8C80-197635E80617}" srcOrd="3" destOrd="0" parTransId="{ACB7F3E4-BDAB-4CAC-B6C1-37B7BB2C1A46}" sibTransId="{BB2FC06C-4CD0-428C-92F3-EB41C82D1E86}"/>
    <dgm:cxn modelId="{70E92BA1-171D-4DF2-A9BD-87C2294EE32F}" type="presOf" srcId="{675014EA-74C9-474C-840F-58080CD60CFF}" destId="{BDABB328-A129-45C1-8243-5A2C1231DA35}" srcOrd="0" destOrd="0" presId="urn:microsoft.com/office/officeart/2005/8/layout/radial5"/>
    <dgm:cxn modelId="{21CE5E4A-61FB-4E8B-91DB-CA2C5BB38125}" type="presOf" srcId="{33D8D01F-DF30-4EE7-A494-AC31708521E8}" destId="{A464B820-8ADB-4711-AD5A-4E3B60E77A65}" srcOrd="1" destOrd="0" presId="urn:microsoft.com/office/officeart/2005/8/layout/radial5"/>
    <dgm:cxn modelId="{30F4ADD9-2DB6-4D4E-9E2B-87C491289CE0}" type="presOf" srcId="{C36DE72A-5576-42A4-9582-58C519528AB1}" destId="{6C16B0DF-55BF-4A9C-8F35-5118046C75ED}" srcOrd="1" destOrd="0" presId="urn:microsoft.com/office/officeart/2005/8/layout/radial5"/>
    <dgm:cxn modelId="{3108CC60-CFCE-4B44-BFE2-65A8D9C4300A}" srcId="{05513ADC-C32D-4DF4-8B24-3551732B5299}" destId="{675014EA-74C9-474C-840F-58080CD60CFF}" srcOrd="0" destOrd="0" parTransId="{EB0161D6-CFE4-4694-A75D-2B313439D9D5}" sibTransId="{1513C572-1202-41EB-9EB9-38B8200586D4}"/>
    <dgm:cxn modelId="{9EF2B37C-7F1E-477E-8E1A-6EA7FAEC181E}" type="presOf" srcId="{EB0161D6-CFE4-4694-A75D-2B313439D9D5}" destId="{DBDFC352-9D91-475B-B93B-AB98C3839902}" srcOrd="1" destOrd="0" presId="urn:microsoft.com/office/officeart/2005/8/layout/radial5"/>
    <dgm:cxn modelId="{B49788C6-62D2-479B-B746-BFCFD7084230}" type="presOf" srcId="{9C662C98-2CBF-455D-8C80-197635E80617}" destId="{258F172A-CE00-4970-84FD-550A59F58F93}" srcOrd="0" destOrd="0" presId="urn:microsoft.com/office/officeart/2005/8/layout/radial5"/>
    <dgm:cxn modelId="{6FC8730C-FFDD-4810-B5E7-9B04DF94FD6B}" type="presOf" srcId="{05513ADC-C32D-4DF4-8B24-3551732B5299}" destId="{E8D06A7E-29CA-4518-8767-AA89242BA856}" srcOrd="0" destOrd="0" presId="urn:microsoft.com/office/officeart/2005/8/layout/radial5"/>
    <dgm:cxn modelId="{462866BF-82EC-4478-941C-F8C651B8CC8A}" type="presOf" srcId="{EB0161D6-CFE4-4694-A75D-2B313439D9D5}" destId="{37F81C09-D396-4AFA-BBE5-EC64F85CB11E}" srcOrd="0" destOrd="0" presId="urn:microsoft.com/office/officeart/2005/8/layout/radial5"/>
    <dgm:cxn modelId="{C45293DF-7753-4B15-A770-997A2E4EAB5B}" type="presOf" srcId="{ACB7F3E4-BDAB-4CAC-B6C1-37B7BB2C1A46}" destId="{44655DC3-F3EB-4A55-9587-EB02D6AB61D7}" srcOrd="1" destOrd="0" presId="urn:microsoft.com/office/officeart/2005/8/layout/radial5"/>
    <dgm:cxn modelId="{6E189969-7909-4B8D-B397-EFDFE279C105}" type="presOf" srcId="{1C148652-42CC-46D2-9843-18B0BCBF92FC}" destId="{8A1CCA59-A274-42F1-9FB6-DA56DB02525C}" srcOrd="0" destOrd="0" presId="urn:microsoft.com/office/officeart/2005/8/layout/radial5"/>
    <dgm:cxn modelId="{A40E1A19-558F-47A4-80A0-B8D09A382586}" type="presOf" srcId="{A699210C-DD7D-4653-A356-43C56CECB3B6}" destId="{431D08F6-78DC-4209-837C-F9C4EC7BD0F9}" srcOrd="0" destOrd="0" presId="urn:microsoft.com/office/officeart/2005/8/layout/radial5"/>
    <dgm:cxn modelId="{B441CE13-3BC5-41C6-9081-D25738324FDA}" type="presOf" srcId="{33D8D01F-DF30-4EE7-A494-AC31708521E8}" destId="{E610C962-8490-4B6B-9EDA-C9B6B4614806}" srcOrd="0" destOrd="0" presId="urn:microsoft.com/office/officeart/2005/8/layout/radial5"/>
    <dgm:cxn modelId="{2BEAA275-1722-4C37-8EAB-817CB2F46DA5}" srcId="{1C148652-42CC-46D2-9843-18B0BCBF92FC}" destId="{05513ADC-C32D-4DF4-8B24-3551732B5299}" srcOrd="0" destOrd="0" parTransId="{F068FE61-AE86-4A5A-BC05-E1DEFA6BC8A8}" sibTransId="{565C523D-8934-49CD-8F09-505B4E405A0D}"/>
    <dgm:cxn modelId="{6061685F-7D5A-4140-9667-499EEBDBE4DE}" type="presOf" srcId="{C36DE72A-5576-42A4-9582-58C519528AB1}" destId="{260085DF-3574-4205-9DD8-AEC26B16044A}" srcOrd="0" destOrd="0" presId="urn:microsoft.com/office/officeart/2005/8/layout/radial5"/>
    <dgm:cxn modelId="{26BB5286-E7E9-48DE-B2E3-FF7B33F03145}" type="presParOf" srcId="{8A1CCA59-A274-42F1-9FB6-DA56DB02525C}" destId="{E8D06A7E-29CA-4518-8767-AA89242BA856}" srcOrd="0" destOrd="0" presId="urn:microsoft.com/office/officeart/2005/8/layout/radial5"/>
    <dgm:cxn modelId="{0109B192-F905-4977-82EE-D49CCD7DC5C2}" type="presParOf" srcId="{8A1CCA59-A274-42F1-9FB6-DA56DB02525C}" destId="{37F81C09-D396-4AFA-BBE5-EC64F85CB11E}" srcOrd="1" destOrd="0" presId="urn:microsoft.com/office/officeart/2005/8/layout/radial5"/>
    <dgm:cxn modelId="{7FF0DD66-536B-4636-8EFE-D717716ED955}" type="presParOf" srcId="{37F81C09-D396-4AFA-BBE5-EC64F85CB11E}" destId="{DBDFC352-9D91-475B-B93B-AB98C3839902}" srcOrd="0" destOrd="0" presId="urn:microsoft.com/office/officeart/2005/8/layout/radial5"/>
    <dgm:cxn modelId="{2981F8C8-47C7-4CDC-A2C1-85B90F0FC3A3}" type="presParOf" srcId="{8A1CCA59-A274-42F1-9FB6-DA56DB02525C}" destId="{BDABB328-A129-45C1-8243-5A2C1231DA35}" srcOrd="2" destOrd="0" presId="urn:microsoft.com/office/officeart/2005/8/layout/radial5"/>
    <dgm:cxn modelId="{EF1D6B5A-4756-4296-960C-E961791CCC6F}" type="presParOf" srcId="{8A1CCA59-A274-42F1-9FB6-DA56DB02525C}" destId="{E610C962-8490-4B6B-9EDA-C9B6B4614806}" srcOrd="3" destOrd="0" presId="urn:microsoft.com/office/officeart/2005/8/layout/radial5"/>
    <dgm:cxn modelId="{CBB9DA9B-E088-4466-B7AC-012E4EF9D74F}" type="presParOf" srcId="{E610C962-8490-4B6B-9EDA-C9B6B4614806}" destId="{A464B820-8ADB-4711-AD5A-4E3B60E77A65}" srcOrd="0" destOrd="0" presId="urn:microsoft.com/office/officeart/2005/8/layout/radial5"/>
    <dgm:cxn modelId="{90252805-65CD-4943-9B0B-C43F1BB5B68A}" type="presParOf" srcId="{8A1CCA59-A274-42F1-9FB6-DA56DB02525C}" destId="{431D08F6-78DC-4209-837C-F9C4EC7BD0F9}" srcOrd="4" destOrd="0" presId="urn:microsoft.com/office/officeart/2005/8/layout/radial5"/>
    <dgm:cxn modelId="{9563AB4E-F108-4A07-8D4B-AC3EEF9449E3}" type="presParOf" srcId="{8A1CCA59-A274-42F1-9FB6-DA56DB02525C}" destId="{260085DF-3574-4205-9DD8-AEC26B16044A}" srcOrd="5" destOrd="0" presId="urn:microsoft.com/office/officeart/2005/8/layout/radial5"/>
    <dgm:cxn modelId="{B1EB747F-E2E9-4D47-93B6-76C837FBFA01}" type="presParOf" srcId="{260085DF-3574-4205-9DD8-AEC26B16044A}" destId="{6C16B0DF-55BF-4A9C-8F35-5118046C75ED}" srcOrd="0" destOrd="0" presId="urn:microsoft.com/office/officeart/2005/8/layout/radial5"/>
    <dgm:cxn modelId="{776A1D35-9948-45FC-8B28-0CB1B09B21EB}" type="presParOf" srcId="{8A1CCA59-A274-42F1-9FB6-DA56DB02525C}" destId="{D49A26D0-03B4-44D8-80D0-4184CB3630F1}" srcOrd="6" destOrd="0" presId="urn:microsoft.com/office/officeart/2005/8/layout/radial5"/>
    <dgm:cxn modelId="{E89776EB-F60D-454B-83FC-E45FC727C1FC}" type="presParOf" srcId="{8A1CCA59-A274-42F1-9FB6-DA56DB02525C}" destId="{B40EB32A-832B-4F42-B6CC-19DFD96B7B79}" srcOrd="7" destOrd="0" presId="urn:microsoft.com/office/officeart/2005/8/layout/radial5"/>
    <dgm:cxn modelId="{663AB72C-8E1D-478A-962E-0790549CE9D2}" type="presParOf" srcId="{B40EB32A-832B-4F42-B6CC-19DFD96B7B79}" destId="{44655DC3-F3EB-4A55-9587-EB02D6AB61D7}" srcOrd="0" destOrd="0" presId="urn:microsoft.com/office/officeart/2005/8/layout/radial5"/>
    <dgm:cxn modelId="{E557B915-7646-4A15-ABF8-9EAF006E3289}" type="presParOf" srcId="{8A1CCA59-A274-42F1-9FB6-DA56DB02525C}" destId="{258F172A-CE00-4970-84FD-550A59F58F9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9F80E5-088A-40E5-879E-31F6A840B4A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AC45C8D-4F5E-40D5-88E4-E4E42A88CB75}">
      <dgm:prSet phldrT="[文字]"/>
      <dgm:spPr/>
      <dgm:t>
        <a:bodyPr/>
        <a:lstStyle/>
        <a:p>
          <a:r>
            <a:rPr lang="zh-TW" altLang="en-US" dirty="0" smtClean="0"/>
            <a:t>環境</a:t>
          </a:r>
          <a:endParaRPr lang="zh-TW" altLang="en-US" dirty="0"/>
        </a:p>
      </dgm:t>
    </dgm:pt>
    <dgm:pt modelId="{AC7DBDF9-F5C7-4772-A04C-766D1B6670EA}" type="parTrans" cxnId="{E0E859C4-105D-45D0-8192-C3FF6D3A7D9B}">
      <dgm:prSet/>
      <dgm:spPr/>
      <dgm:t>
        <a:bodyPr/>
        <a:lstStyle/>
        <a:p>
          <a:endParaRPr lang="zh-TW" altLang="en-US"/>
        </a:p>
      </dgm:t>
    </dgm:pt>
    <dgm:pt modelId="{46399FA7-6467-49F7-BEDB-B3F2419F30F3}" type="sibTrans" cxnId="{E0E859C4-105D-45D0-8192-C3FF6D3A7D9B}">
      <dgm:prSet/>
      <dgm:spPr/>
      <dgm:t>
        <a:bodyPr/>
        <a:lstStyle/>
        <a:p>
          <a:endParaRPr lang="zh-TW" altLang="en-US"/>
        </a:p>
      </dgm:t>
    </dgm:pt>
    <dgm:pt modelId="{AE617D95-FA35-459A-B241-DB5FCADEE589}">
      <dgm:prSet phldrT="[文字]"/>
      <dgm:spPr/>
      <dgm:t>
        <a:bodyPr/>
        <a:lstStyle/>
        <a:p>
          <a:r>
            <a:rPr lang="zh-TW" altLang="en-US" dirty="0" smtClean="0"/>
            <a:t>教材</a:t>
          </a:r>
          <a:endParaRPr lang="zh-TW" altLang="en-US" dirty="0"/>
        </a:p>
      </dgm:t>
    </dgm:pt>
    <dgm:pt modelId="{C1F4CEAC-3389-43A2-8DBA-237FEC176A2E}" type="parTrans" cxnId="{A3E08EB6-EB3A-43D9-A754-83414435AA08}">
      <dgm:prSet/>
      <dgm:spPr/>
      <dgm:t>
        <a:bodyPr/>
        <a:lstStyle/>
        <a:p>
          <a:endParaRPr lang="zh-TW" altLang="en-US"/>
        </a:p>
      </dgm:t>
    </dgm:pt>
    <dgm:pt modelId="{18130B48-123E-4C78-8D35-65859B267AAC}" type="sibTrans" cxnId="{A3E08EB6-EB3A-43D9-A754-83414435AA08}">
      <dgm:prSet/>
      <dgm:spPr/>
      <dgm:t>
        <a:bodyPr/>
        <a:lstStyle/>
        <a:p>
          <a:endParaRPr lang="zh-TW" altLang="en-US"/>
        </a:p>
      </dgm:t>
    </dgm:pt>
    <dgm:pt modelId="{BBCDC28A-0966-4C10-95F7-1E7A61312B19}">
      <dgm:prSet phldrT="[文字]"/>
      <dgm:spPr/>
      <dgm:t>
        <a:bodyPr/>
        <a:lstStyle/>
        <a:p>
          <a:r>
            <a:rPr lang="zh-TW" altLang="en-US" dirty="0" smtClean="0"/>
            <a:t>師資</a:t>
          </a:r>
          <a:endParaRPr lang="zh-TW" altLang="en-US" dirty="0"/>
        </a:p>
      </dgm:t>
    </dgm:pt>
    <dgm:pt modelId="{43E43565-80A1-4620-BF43-48EF5BA4BE95}" type="parTrans" cxnId="{01544754-647F-4A72-8C74-050B5C974F4F}">
      <dgm:prSet/>
      <dgm:spPr/>
      <dgm:t>
        <a:bodyPr/>
        <a:lstStyle/>
        <a:p>
          <a:endParaRPr lang="zh-TW" altLang="en-US"/>
        </a:p>
      </dgm:t>
    </dgm:pt>
    <dgm:pt modelId="{E601311F-910F-4E58-9511-843ECCB79DB1}" type="sibTrans" cxnId="{01544754-647F-4A72-8C74-050B5C974F4F}">
      <dgm:prSet/>
      <dgm:spPr/>
      <dgm:t>
        <a:bodyPr/>
        <a:lstStyle/>
        <a:p>
          <a:endParaRPr lang="zh-TW" altLang="en-US"/>
        </a:p>
      </dgm:t>
    </dgm:pt>
    <dgm:pt modelId="{E37EDD0A-FD2A-4407-818C-F3C3329D5CE2}">
      <dgm:prSet phldrT="[文字]"/>
      <dgm:spPr/>
      <dgm:t>
        <a:bodyPr/>
        <a:lstStyle/>
        <a:p>
          <a:r>
            <a:rPr lang="zh-TW" altLang="en-US" dirty="0" smtClean="0"/>
            <a:t>教學</a:t>
          </a:r>
          <a:endParaRPr lang="zh-TW" altLang="en-US" dirty="0"/>
        </a:p>
      </dgm:t>
    </dgm:pt>
    <dgm:pt modelId="{97F592F1-2E6E-45B6-9262-296C18CBD3CE}" type="parTrans" cxnId="{2794BACD-3455-4965-9DEF-4D86310C70F9}">
      <dgm:prSet/>
      <dgm:spPr/>
      <dgm:t>
        <a:bodyPr/>
        <a:lstStyle/>
        <a:p>
          <a:endParaRPr lang="zh-TW" altLang="en-US"/>
        </a:p>
      </dgm:t>
    </dgm:pt>
    <dgm:pt modelId="{CCAA6E75-1017-4913-874C-2DC5E081C406}" type="sibTrans" cxnId="{2794BACD-3455-4965-9DEF-4D86310C70F9}">
      <dgm:prSet/>
      <dgm:spPr/>
      <dgm:t>
        <a:bodyPr/>
        <a:lstStyle/>
        <a:p>
          <a:endParaRPr lang="zh-TW" altLang="en-US"/>
        </a:p>
      </dgm:t>
    </dgm:pt>
    <dgm:pt modelId="{E14E43DC-F8C2-48C0-BA95-45F1B64AA888}">
      <dgm:prSet phldrT="[文字]"/>
      <dgm:spPr/>
      <dgm:t>
        <a:bodyPr/>
        <a:lstStyle/>
        <a:p>
          <a:r>
            <a:rPr lang="zh-TW" altLang="en-US" dirty="0" smtClean="0"/>
            <a:t>評量</a:t>
          </a:r>
          <a:endParaRPr lang="zh-TW" altLang="en-US" dirty="0"/>
        </a:p>
      </dgm:t>
    </dgm:pt>
    <dgm:pt modelId="{5B0F6B23-CDC2-4F6E-87C8-89D56F8FB14F}" type="parTrans" cxnId="{2613F6BA-13E4-4767-9E9B-DB7092DB8783}">
      <dgm:prSet/>
      <dgm:spPr/>
      <dgm:t>
        <a:bodyPr/>
        <a:lstStyle/>
        <a:p>
          <a:endParaRPr lang="zh-TW" altLang="en-US"/>
        </a:p>
      </dgm:t>
    </dgm:pt>
    <dgm:pt modelId="{9F751248-C07A-46E2-8C7C-8537342D4DE5}" type="sibTrans" cxnId="{2613F6BA-13E4-4767-9E9B-DB7092DB8783}">
      <dgm:prSet/>
      <dgm:spPr/>
      <dgm:t>
        <a:bodyPr/>
        <a:lstStyle/>
        <a:p>
          <a:endParaRPr lang="zh-TW" altLang="en-US"/>
        </a:p>
      </dgm:t>
    </dgm:pt>
    <dgm:pt modelId="{673DAC21-60E1-498A-9DBE-51C4AC992F8D}" type="pres">
      <dgm:prSet presAssocID="{EB9F80E5-088A-40E5-879E-31F6A840B4A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DC2FD7A-0388-4F80-A838-00F2AFDB063D}" type="pres">
      <dgm:prSet presAssocID="{9AC45C8D-4F5E-40D5-88E4-E4E42A88CB75}" presName="centerShape" presStyleLbl="node0" presStyleIdx="0" presStyleCnt="1"/>
      <dgm:spPr/>
    </dgm:pt>
    <dgm:pt modelId="{22C27D26-E45D-40BD-B929-A252ABA3C021}" type="pres">
      <dgm:prSet presAssocID="{C1F4CEAC-3389-43A2-8DBA-237FEC176A2E}" presName="parTrans" presStyleLbl="sibTrans2D1" presStyleIdx="0" presStyleCnt="4"/>
      <dgm:spPr/>
    </dgm:pt>
    <dgm:pt modelId="{B3291589-33D4-4D9B-A075-49FEACA90A47}" type="pres">
      <dgm:prSet presAssocID="{C1F4CEAC-3389-43A2-8DBA-237FEC176A2E}" presName="connectorText" presStyleLbl="sibTrans2D1" presStyleIdx="0" presStyleCnt="4"/>
      <dgm:spPr/>
    </dgm:pt>
    <dgm:pt modelId="{D115B7C6-7C46-4FED-9565-AA8ADDFC5058}" type="pres">
      <dgm:prSet presAssocID="{AE617D95-FA35-459A-B241-DB5FCADEE589}" presName="node" presStyleLbl="node1" presStyleIdx="0" presStyleCnt="4">
        <dgm:presLayoutVars>
          <dgm:bulletEnabled val="1"/>
        </dgm:presLayoutVars>
      </dgm:prSet>
      <dgm:spPr/>
    </dgm:pt>
    <dgm:pt modelId="{DB2ABDB7-95C8-4CD1-AE79-208F13926623}" type="pres">
      <dgm:prSet presAssocID="{43E43565-80A1-4620-BF43-48EF5BA4BE95}" presName="parTrans" presStyleLbl="sibTrans2D1" presStyleIdx="1" presStyleCnt="4"/>
      <dgm:spPr/>
    </dgm:pt>
    <dgm:pt modelId="{C02287A8-8D4A-4053-B09C-AAAD7F0D2EF1}" type="pres">
      <dgm:prSet presAssocID="{43E43565-80A1-4620-BF43-48EF5BA4BE95}" presName="connectorText" presStyleLbl="sibTrans2D1" presStyleIdx="1" presStyleCnt="4"/>
      <dgm:spPr/>
    </dgm:pt>
    <dgm:pt modelId="{67CC20CD-ADE3-419D-8022-87D8522486AA}" type="pres">
      <dgm:prSet presAssocID="{BBCDC28A-0966-4C10-95F7-1E7A61312B19}" presName="node" presStyleLbl="node1" presStyleIdx="1" presStyleCnt="4">
        <dgm:presLayoutVars>
          <dgm:bulletEnabled val="1"/>
        </dgm:presLayoutVars>
      </dgm:prSet>
      <dgm:spPr/>
    </dgm:pt>
    <dgm:pt modelId="{BCF52B9E-9904-4561-B5F0-0A6A61F9AC6D}" type="pres">
      <dgm:prSet presAssocID="{97F592F1-2E6E-45B6-9262-296C18CBD3CE}" presName="parTrans" presStyleLbl="sibTrans2D1" presStyleIdx="2" presStyleCnt="4"/>
      <dgm:spPr/>
    </dgm:pt>
    <dgm:pt modelId="{1212FB13-2F27-4211-8F2A-BB24AF0E2532}" type="pres">
      <dgm:prSet presAssocID="{97F592F1-2E6E-45B6-9262-296C18CBD3CE}" presName="connectorText" presStyleLbl="sibTrans2D1" presStyleIdx="2" presStyleCnt="4"/>
      <dgm:spPr/>
    </dgm:pt>
    <dgm:pt modelId="{1DDBA4ED-17E0-4699-8B38-9FB8F51229F0}" type="pres">
      <dgm:prSet presAssocID="{E37EDD0A-FD2A-4407-818C-F3C3329D5CE2}" presName="node" presStyleLbl="node1" presStyleIdx="2" presStyleCnt="4">
        <dgm:presLayoutVars>
          <dgm:bulletEnabled val="1"/>
        </dgm:presLayoutVars>
      </dgm:prSet>
      <dgm:spPr/>
    </dgm:pt>
    <dgm:pt modelId="{51BE1F44-A42F-4FAD-ACB8-6F7E206B8DBB}" type="pres">
      <dgm:prSet presAssocID="{5B0F6B23-CDC2-4F6E-87C8-89D56F8FB14F}" presName="parTrans" presStyleLbl="sibTrans2D1" presStyleIdx="3" presStyleCnt="4"/>
      <dgm:spPr/>
    </dgm:pt>
    <dgm:pt modelId="{B89AC2B6-413F-4091-9BAF-EF69E8B80ABB}" type="pres">
      <dgm:prSet presAssocID="{5B0F6B23-CDC2-4F6E-87C8-89D56F8FB14F}" presName="connectorText" presStyleLbl="sibTrans2D1" presStyleIdx="3" presStyleCnt="4"/>
      <dgm:spPr/>
    </dgm:pt>
    <dgm:pt modelId="{556153B2-D170-444D-B88B-352A22E545BE}" type="pres">
      <dgm:prSet presAssocID="{E14E43DC-F8C2-48C0-BA95-45F1B64AA888}" presName="node" presStyleLbl="node1" presStyleIdx="3" presStyleCnt="4">
        <dgm:presLayoutVars>
          <dgm:bulletEnabled val="1"/>
        </dgm:presLayoutVars>
      </dgm:prSet>
      <dgm:spPr/>
    </dgm:pt>
  </dgm:ptLst>
  <dgm:cxnLst>
    <dgm:cxn modelId="{38A6386E-386D-4D79-BABA-EAB4B58C42CF}" type="presOf" srcId="{C1F4CEAC-3389-43A2-8DBA-237FEC176A2E}" destId="{22C27D26-E45D-40BD-B929-A252ABA3C021}" srcOrd="0" destOrd="0" presId="urn:microsoft.com/office/officeart/2005/8/layout/radial5"/>
    <dgm:cxn modelId="{2794BACD-3455-4965-9DEF-4D86310C70F9}" srcId="{9AC45C8D-4F5E-40D5-88E4-E4E42A88CB75}" destId="{E37EDD0A-FD2A-4407-818C-F3C3329D5CE2}" srcOrd="2" destOrd="0" parTransId="{97F592F1-2E6E-45B6-9262-296C18CBD3CE}" sibTransId="{CCAA6E75-1017-4913-874C-2DC5E081C406}"/>
    <dgm:cxn modelId="{2613F6BA-13E4-4767-9E9B-DB7092DB8783}" srcId="{9AC45C8D-4F5E-40D5-88E4-E4E42A88CB75}" destId="{E14E43DC-F8C2-48C0-BA95-45F1B64AA888}" srcOrd="3" destOrd="0" parTransId="{5B0F6B23-CDC2-4F6E-87C8-89D56F8FB14F}" sibTransId="{9F751248-C07A-46E2-8C7C-8537342D4DE5}"/>
    <dgm:cxn modelId="{E0E859C4-105D-45D0-8192-C3FF6D3A7D9B}" srcId="{EB9F80E5-088A-40E5-879E-31F6A840B4A0}" destId="{9AC45C8D-4F5E-40D5-88E4-E4E42A88CB75}" srcOrd="0" destOrd="0" parTransId="{AC7DBDF9-F5C7-4772-A04C-766D1B6670EA}" sibTransId="{46399FA7-6467-49F7-BEDB-B3F2419F30F3}"/>
    <dgm:cxn modelId="{00FD5F1F-55BF-4EF8-B712-EF955B41F2E7}" type="presOf" srcId="{C1F4CEAC-3389-43A2-8DBA-237FEC176A2E}" destId="{B3291589-33D4-4D9B-A075-49FEACA90A47}" srcOrd="1" destOrd="0" presId="urn:microsoft.com/office/officeart/2005/8/layout/radial5"/>
    <dgm:cxn modelId="{04A042CB-A4ED-44A9-AF90-A9BE4635027B}" type="presOf" srcId="{E37EDD0A-FD2A-4407-818C-F3C3329D5CE2}" destId="{1DDBA4ED-17E0-4699-8B38-9FB8F51229F0}" srcOrd="0" destOrd="0" presId="urn:microsoft.com/office/officeart/2005/8/layout/radial5"/>
    <dgm:cxn modelId="{01544754-647F-4A72-8C74-050B5C974F4F}" srcId="{9AC45C8D-4F5E-40D5-88E4-E4E42A88CB75}" destId="{BBCDC28A-0966-4C10-95F7-1E7A61312B19}" srcOrd="1" destOrd="0" parTransId="{43E43565-80A1-4620-BF43-48EF5BA4BE95}" sibTransId="{E601311F-910F-4E58-9511-843ECCB79DB1}"/>
    <dgm:cxn modelId="{54323EFD-71DB-4E92-83E2-DA1580ABFD27}" type="presOf" srcId="{5B0F6B23-CDC2-4F6E-87C8-89D56F8FB14F}" destId="{B89AC2B6-413F-4091-9BAF-EF69E8B80ABB}" srcOrd="1" destOrd="0" presId="urn:microsoft.com/office/officeart/2005/8/layout/radial5"/>
    <dgm:cxn modelId="{E48E4394-173E-4207-8000-5FA4AE3512A2}" type="presOf" srcId="{E14E43DC-F8C2-48C0-BA95-45F1B64AA888}" destId="{556153B2-D170-444D-B88B-352A22E545BE}" srcOrd="0" destOrd="0" presId="urn:microsoft.com/office/officeart/2005/8/layout/radial5"/>
    <dgm:cxn modelId="{8F847AAE-B137-4495-92AD-A2600BAC24FE}" type="presOf" srcId="{43E43565-80A1-4620-BF43-48EF5BA4BE95}" destId="{DB2ABDB7-95C8-4CD1-AE79-208F13926623}" srcOrd="0" destOrd="0" presId="urn:microsoft.com/office/officeart/2005/8/layout/radial5"/>
    <dgm:cxn modelId="{B3BD1614-9AC4-457B-83CC-3D48D91E6429}" type="presOf" srcId="{43E43565-80A1-4620-BF43-48EF5BA4BE95}" destId="{C02287A8-8D4A-4053-B09C-AAAD7F0D2EF1}" srcOrd="1" destOrd="0" presId="urn:microsoft.com/office/officeart/2005/8/layout/radial5"/>
    <dgm:cxn modelId="{2F6FE045-A300-45E7-9CAA-F46930A2C4E1}" type="presOf" srcId="{9AC45C8D-4F5E-40D5-88E4-E4E42A88CB75}" destId="{8DC2FD7A-0388-4F80-A838-00F2AFDB063D}" srcOrd="0" destOrd="0" presId="urn:microsoft.com/office/officeart/2005/8/layout/radial5"/>
    <dgm:cxn modelId="{7FAA1E23-F523-443E-A2AE-85514D42B062}" type="presOf" srcId="{BBCDC28A-0966-4C10-95F7-1E7A61312B19}" destId="{67CC20CD-ADE3-419D-8022-87D8522486AA}" srcOrd="0" destOrd="0" presId="urn:microsoft.com/office/officeart/2005/8/layout/radial5"/>
    <dgm:cxn modelId="{F220BF5B-15B1-41DF-B35B-48790B202355}" type="presOf" srcId="{EB9F80E5-088A-40E5-879E-31F6A840B4A0}" destId="{673DAC21-60E1-498A-9DBE-51C4AC992F8D}" srcOrd="0" destOrd="0" presId="urn:microsoft.com/office/officeart/2005/8/layout/radial5"/>
    <dgm:cxn modelId="{2D6000CE-C79C-4C0A-B017-E6A4652DBE6E}" type="presOf" srcId="{97F592F1-2E6E-45B6-9262-296C18CBD3CE}" destId="{1212FB13-2F27-4211-8F2A-BB24AF0E2532}" srcOrd="1" destOrd="0" presId="urn:microsoft.com/office/officeart/2005/8/layout/radial5"/>
    <dgm:cxn modelId="{E2596ECD-65EC-44B8-BD73-30B32EC16AEB}" type="presOf" srcId="{5B0F6B23-CDC2-4F6E-87C8-89D56F8FB14F}" destId="{51BE1F44-A42F-4FAD-ACB8-6F7E206B8DBB}" srcOrd="0" destOrd="0" presId="urn:microsoft.com/office/officeart/2005/8/layout/radial5"/>
    <dgm:cxn modelId="{A3E08EB6-EB3A-43D9-A754-83414435AA08}" srcId="{9AC45C8D-4F5E-40D5-88E4-E4E42A88CB75}" destId="{AE617D95-FA35-459A-B241-DB5FCADEE589}" srcOrd="0" destOrd="0" parTransId="{C1F4CEAC-3389-43A2-8DBA-237FEC176A2E}" sibTransId="{18130B48-123E-4C78-8D35-65859B267AAC}"/>
    <dgm:cxn modelId="{D25B063B-DCDB-4CD6-9A32-EA9EC53A90B7}" type="presOf" srcId="{AE617D95-FA35-459A-B241-DB5FCADEE589}" destId="{D115B7C6-7C46-4FED-9565-AA8ADDFC5058}" srcOrd="0" destOrd="0" presId="urn:microsoft.com/office/officeart/2005/8/layout/radial5"/>
    <dgm:cxn modelId="{CCBDF4E9-57FB-4077-B658-5A2F59EB76DF}" type="presOf" srcId="{97F592F1-2E6E-45B6-9262-296C18CBD3CE}" destId="{BCF52B9E-9904-4561-B5F0-0A6A61F9AC6D}" srcOrd="0" destOrd="0" presId="urn:microsoft.com/office/officeart/2005/8/layout/radial5"/>
    <dgm:cxn modelId="{E6358D51-0EFA-438E-B6B1-FFB6E2A90EC5}" type="presParOf" srcId="{673DAC21-60E1-498A-9DBE-51C4AC992F8D}" destId="{8DC2FD7A-0388-4F80-A838-00F2AFDB063D}" srcOrd="0" destOrd="0" presId="urn:microsoft.com/office/officeart/2005/8/layout/radial5"/>
    <dgm:cxn modelId="{2471179B-B134-403C-BD32-15393D2352FE}" type="presParOf" srcId="{673DAC21-60E1-498A-9DBE-51C4AC992F8D}" destId="{22C27D26-E45D-40BD-B929-A252ABA3C021}" srcOrd="1" destOrd="0" presId="urn:microsoft.com/office/officeart/2005/8/layout/radial5"/>
    <dgm:cxn modelId="{83F79933-D515-4265-A8F9-C365A356D6A1}" type="presParOf" srcId="{22C27D26-E45D-40BD-B929-A252ABA3C021}" destId="{B3291589-33D4-4D9B-A075-49FEACA90A47}" srcOrd="0" destOrd="0" presId="urn:microsoft.com/office/officeart/2005/8/layout/radial5"/>
    <dgm:cxn modelId="{4F384FAC-1C7D-44FD-8DF0-0D840832C082}" type="presParOf" srcId="{673DAC21-60E1-498A-9DBE-51C4AC992F8D}" destId="{D115B7C6-7C46-4FED-9565-AA8ADDFC5058}" srcOrd="2" destOrd="0" presId="urn:microsoft.com/office/officeart/2005/8/layout/radial5"/>
    <dgm:cxn modelId="{42DE59BC-A16F-4B4F-A9E4-BA61E629443F}" type="presParOf" srcId="{673DAC21-60E1-498A-9DBE-51C4AC992F8D}" destId="{DB2ABDB7-95C8-4CD1-AE79-208F13926623}" srcOrd="3" destOrd="0" presId="urn:microsoft.com/office/officeart/2005/8/layout/radial5"/>
    <dgm:cxn modelId="{29778EF2-010F-45CD-8AC3-9108FF494518}" type="presParOf" srcId="{DB2ABDB7-95C8-4CD1-AE79-208F13926623}" destId="{C02287A8-8D4A-4053-B09C-AAAD7F0D2EF1}" srcOrd="0" destOrd="0" presId="urn:microsoft.com/office/officeart/2005/8/layout/radial5"/>
    <dgm:cxn modelId="{28A61FB1-2709-4136-91E9-AB7EEEB818D9}" type="presParOf" srcId="{673DAC21-60E1-498A-9DBE-51C4AC992F8D}" destId="{67CC20CD-ADE3-419D-8022-87D8522486AA}" srcOrd="4" destOrd="0" presId="urn:microsoft.com/office/officeart/2005/8/layout/radial5"/>
    <dgm:cxn modelId="{69CD1ADA-1552-4157-B4D7-8FACFF9B8E7E}" type="presParOf" srcId="{673DAC21-60E1-498A-9DBE-51C4AC992F8D}" destId="{BCF52B9E-9904-4561-B5F0-0A6A61F9AC6D}" srcOrd="5" destOrd="0" presId="urn:microsoft.com/office/officeart/2005/8/layout/radial5"/>
    <dgm:cxn modelId="{757DE98A-6E0F-4076-8271-05A367B5D05A}" type="presParOf" srcId="{BCF52B9E-9904-4561-B5F0-0A6A61F9AC6D}" destId="{1212FB13-2F27-4211-8F2A-BB24AF0E2532}" srcOrd="0" destOrd="0" presId="urn:microsoft.com/office/officeart/2005/8/layout/radial5"/>
    <dgm:cxn modelId="{73CD725C-2487-4944-9F28-54AC5C9C9097}" type="presParOf" srcId="{673DAC21-60E1-498A-9DBE-51C4AC992F8D}" destId="{1DDBA4ED-17E0-4699-8B38-9FB8F51229F0}" srcOrd="6" destOrd="0" presId="urn:microsoft.com/office/officeart/2005/8/layout/radial5"/>
    <dgm:cxn modelId="{56A3FA64-E935-4351-9338-E491B51F220D}" type="presParOf" srcId="{673DAC21-60E1-498A-9DBE-51C4AC992F8D}" destId="{51BE1F44-A42F-4FAD-ACB8-6F7E206B8DBB}" srcOrd="7" destOrd="0" presId="urn:microsoft.com/office/officeart/2005/8/layout/radial5"/>
    <dgm:cxn modelId="{C8CB2083-2DEA-4FE3-B971-16428055E1D9}" type="presParOf" srcId="{51BE1F44-A42F-4FAD-ACB8-6F7E206B8DBB}" destId="{B89AC2B6-413F-4091-9BAF-EF69E8B80ABB}" srcOrd="0" destOrd="0" presId="urn:microsoft.com/office/officeart/2005/8/layout/radial5"/>
    <dgm:cxn modelId="{F8E167CF-6909-4414-A1AC-C11CA5AA9521}" type="presParOf" srcId="{673DAC21-60E1-498A-9DBE-51C4AC992F8D}" destId="{556153B2-D170-444D-B88B-352A22E545B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C6CC5-EBA6-45BE-9540-99D929C5E766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共好</a:t>
          </a:r>
          <a:endParaRPr lang="zh-TW" altLang="en-US" sz="2200" kern="1200" dirty="0"/>
        </a:p>
      </dsp:txBody>
      <dsp:txXfrm>
        <a:off x="3117087" y="270933"/>
        <a:ext cx="1893824" cy="812800"/>
      </dsp:txXfrm>
    </dsp:sp>
    <dsp:sp modelId="{B0E263BE-2B8F-4A96-9ABB-3CE25ED35C5A}">
      <dsp:nvSpPr>
        <dsp:cNvPr id="0" name=""/>
        <dsp:cNvSpPr/>
      </dsp:nvSpPr>
      <dsp:spPr>
        <a:xfrm>
          <a:off x="2031999" y="1354666"/>
          <a:ext cx="4064000" cy="4064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互動</a:t>
          </a:r>
          <a:endParaRPr lang="zh-TW" altLang="en-US" sz="2200" kern="1200" dirty="0"/>
        </a:p>
      </dsp:txBody>
      <dsp:txXfrm>
        <a:off x="3117087" y="1608666"/>
        <a:ext cx="1893824" cy="762000"/>
      </dsp:txXfrm>
    </dsp:sp>
    <dsp:sp modelId="{F947A6E6-8B39-4232-A8A3-2A81C0C32D24}">
      <dsp:nvSpPr>
        <dsp:cNvPr id="0" name=""/>
        <dsp:cNvSpPr/>
      </dsp:nvSpPr>
      <dsp:spPr>
        <a:xfrm>
          <a:off x="2709333" y="2709333"/>
          <a:ext cx="2709333" cy="27093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自發</a:t>
          </a:r>
          <a:endParaRPr lang="zh-TW" altLang="en-US" sz="2200" kern="1200" dirty="0"/>
        </a:p>
      </dsp:txBody>
      <dsp:txXfrm>
        <a:off x="3106105" y="3386666"/>
        <a:ext cx="1915788" cy="1354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3908D-D305-4E48-A029-4D0328D2C4D6}">
      <dsp:nvSpPr>
        <dsp:cNvPr id="0" name=""/>
        <dsp:cNvSpPr/>
      </dsp:nvSpPr>
      <dsp:spPr>
        <a:xfrm rot="5400000">
          <a:off x="5840122" y="73698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思考智能</a:t>
          </a:r>
          <a:endParaRPr lang="zh-TW" altLang="en-US" sz="1400" kern="1200" dirty="0"/>
        </a:p>
      </dsp:txBody>
      <dsp:txXfrm rot="-5400000">
        <a:off x="6067538" y="176687"/>
        <a:ext cx="678987" cy="780445"/>
      </dsp:txXfrm>
    </dsp:sp>
    <dsp:sp modelId="{B500942A-DB6B-4EF9-B957-D4C5B884042B}">
      <dsp:nvSpPr>
        <dsp:cNvPr id="0" name=""/>
        <dsp:cNvSpPr/>
      </dsp:nvSpPr>
      <dsp:spPr>
        <a:xfrm>
          <a:off x="7387062" y="189561"/>
          <a:ext cx="1265342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800" kern="1200" dirty="0">
            <a:solidFill>
              <a:srgbClr val="0070C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387062" y="189561"/>
        <a:ext cx="1265342" cy="680291"/>
      </dsp:txXfrm>
    </dsp:sp>
    <dsp:sp modelId="{5A922D3F-B856-478E-9A72-902E4A33C6E3}">
      <dsp:nvSpPr>
        <dsp:cNvPr id="0" name=""/>
        <dsp:cNvSpPr/>
      </dsp:nvSpPr>
      <dsp:spPr>
        <a:xfrm rot="5400000">
          <a:off x="3023381" y="74571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核心概念</a:t>
          </a:r>
          <a:endParaRPr lang="zh-TW" altLang="en-US" sz="1900" kern="1200" dirty="0"/>
        </a:p>
      </dsp:txBody>
      <dsp:txXfrm rot="-5400000">
        <a:off x="3250797" y="177560"/>
        <a:ext cx="678987" cy="780445"/>
      </dsp:txXfrm>
    </dsp:sp>
    <dsp:sp modelId="{086B48D8-75F7-4419-A2F1-257DBD14AAE2}">
      <dsp:nvSpPr>
        <dsp:cNvPr id="0" name=""/>
        <dsp:cNvSpPr/>
      </dsp:nvSpPr>
      <dsp:spPr>
        <a:xfrm rot="5400000">
          <a:off x="3046148" y="1227326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統整概念</a:t>
          </a:r>
          <a:endParaRPr lang="zh-TW" altLang="en-US" sz="1400" kern="1200" dirty="0"/>
        </a:p>
      </dsp:txBody>
      <dsp:txXfrm rot="-5400000">
        <a:off x="3273564" y="1330315"/>
        <a:ext cx="678987" cy="780445"/>
      </dsp:txXfrm>
    </dsp:sp>
    <dsp:sp modelId="{BC794F93-5945-4D43-8840-0A6485C65258}">
      <dsp:nvSpPr>
        <dsp:cNvPr id="0" name=""/>
        <dsp:cNvSpPr/>
      </dsp:nvSpPr>
      <dsp:spPr>
        <a:xfrm>
          <a:off x="2819255" y="1190023"/>
          <a:ext cx="1224525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DC938-3177-41DD-B6FB-38126EE6DADF}">
      <dsp:nvSpPr>
        <dsp:cNvPr id="0" name=""/>
        <dsp:cNvSpPr/>
      </dsp:nvSpPr>
      <dsp:spPr>
        <a:xfrm rot="5400000">
          <a:off x="2883181" y="2962603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行動</a:t>
          </a:r>
          <a:endParaRPr lang="zh-TW" altLang="en-US" sz="2600" kern="1200" dirty="0"/>
        </a:p>
      </dsp:txBody>
      <dsp:txXfrm rot="-5400000">
        <a:off x="3110597" y="3065592"/>
        <a:ext cx="678987" cy="780445"/>
      </dsp:txXfrm>
    </dsp:sp>
    <dsp:sp modelId="{2E3DBBB6-9725-47C1-9F5F-44111180A7C7}">
      <dsp:nvSpPr>
        <dsp:cNvPr id="0" name=""/>
        <dsp:cNvSpPr/>
      </dsp:nvSpPr>
      <dsp:spPr>
        <a:xfrm rot="5400000">
          <a:off x="4507533" y="1192177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生活與永續</a:t>
          </a:r>
          <a:endParaRPr lang="zh-TW" altLang="en-US" sz="1400" kern="1200" dirty="0"/>
        </a:p>
      </dsp:txBody>
      <dsp:txXfrm rot="-5400000">
        <a:off x="4734949" y="1295166"/>
        <a:ext cx="678987" cy="780445"/>
      </dsp:txXfrm>
    </dsp:sp>
    <dsp:sp modelId="{D58D597F-B2EC-41CF-A92E-4BA39E033257}">
      <dsp:nvSpPr>
        <dsp:cNvPr id="0" name=""/>
        <dsp:cNvSpPr/>
      </dsp:nvSpPr>
      <dsp:spPr>
        <a:xfrm>
          <a:off x="1668371" y="119262"/>
          <a:ext cx="1265342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</a:t>
          </a:r>
          <a:endParaRPr lang="zh-TW" altLang="en-US" sz="2800" b="1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68371" y="119262"/>
        <a:ext cx="1265342" cy="680291"/>
      </dsp:txXfrm>
    </dsp:sp>
    <dsp:sp modelId="{56B6F1D8-F7C6-4301-9D01-6FC8AE437B74}">
      <dsp:nvSpPr>
        <dsp:cNvPr id="0" name=""/>
        <dsp:cNvSpPr/>
      </dsp:nvSpPr>
      <dsp:spPr>
        <a:xfrm rot="5400000">
          <a:off x="5833226" y="1260705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解決問題</a:t>
          </a:r>
          <a:endParaRPr lang="zh-TW" altLang="en-US" sz="1900" kern="1200" dirty="0"/>
        </a:p>
      </dsp:txBody>
      <dsp:txXfrm rot="-5400000">
        <a:off x="6060642" y="1363694"/>
        <a:ext cx="678987" cy="780445"/>
      </dsp:txXfrm>
    </dsp:sp>
    <dsp:sp modelId="{7B29B16F-12FC-47BA-B330-2BD95FC278BD}">
      <dsp:nvSpPr>
        <dsp:cNvPr id="0" name=""/>
        <dsp:cNvSpPr/>
      </dsp:nvSpPr>
      <dsp:spPr>
        <a:xfrm rot="5400000">
          <a:off x="4589624" y="2962603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喜好</a:t>
          </a:r>
          <a:endParaRPr lang="zh-TW" altLang="en-US" sz="1400" kern="1200" dirty="0"/>
        </a:p>
      </dsp:txBody>
      <dsp:txXfrm rot="-5400000">
        <a:off x="4817040" y="3065592"/>
        <a:ext cx="678987" cy="780445"/>
      </dsp:txXfrm>
    </dsp:sp>
    <dsp:sp modelId="{2991A89C-8DCE-4679-A75E-F75F14A1A9B2}">
      <dsp:nvSpPr>
        <dsp:cNvPr id="0" name=""/>
        <dsp:cNvSpPr/>
      </dsp:nvSpPr>
      <dsp:spPr>
        <a:xfrm>
          <a:off x="7296744" y="3084332"/>
          <a:ext cx="1224525" cy="68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態度</a:t>
          </a:r>
          <a:endParaRPr lang="zh-TW" altLang="en-US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296744" y="3084332"/>
        <a:ext cx="1224525" cy="680291"/>
      </dsp:txXfrm>
    </dsp:sp>
    <dsp:sp modelId="{D8852C75-9731-48F3-95E2-75514106A19B}">
      <dsp:nvSpPr>
        <dsp:cNvPr id="0" name=""/>
        <dsp:cNvSpPr/>
      </dsp:nvSpPr>
      <dsp:spPr>
        <a:xfrm rot="5400000">
          <a:off x="5792025" y="2954110"/>
          <a:ext cx="1133819" cy="986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美感</a:t>
          </a:r>
          <a:endParaRPr lang="zh-TW" altLang="en-US" sz="2600" kern="1200" dirty="0"/>
        </a:p>
      </dsp:txBody>
      <dsp:txXfrm rot="-5400000">
        <a:off x="6019441" y="3057099"/>
        <a:ext cx="678987" cy="780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90C04-8CF1-48C6-8A57-9A1036D1BE84}">
      <dsp:nvSpPr>
        <dsp:cNvPr id="0" name=""/>
        <dsp:cNvSpPr/>
      </dsp:nvSpPr>
      <dsp:spPr>
        <a:xfrm>
          <a:off x="5040233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學習內容</a:t>
          </a:r>
          <a:endParaRPr lang="zh-TW" altLang="en-US" sz="2000" kern="1200" dirty="0"/>
        </a:p>
      </dsp:txBody>
      <dsp:txXfrm>
        <a:off x="5521380" y="2518706"/>
        <a:ext cx="1430941" cy="1230172"/>
      </dsp:txXfrm>
    </dsp:sp>
    <dsp:sp modelId="{FF8F66D4-310E-4D41-A518-C0988B6F591D}">
      <dsp:nvSpPr>
        <dsp:cNvPr id="0" name=""/>
        <dsp:cNvSpPr/>
      </dsp:nvSpPr>
      <dsp:spPr>
        <a:xfrm>
          <a:off x="3647804" y="1392428"/>
          <a:ext cx="1740535" cy="174053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學習表現</a:t>
          </a:r>
          <a:endParaRPr lang="zh-TW" altLang="en-US" sz="2000" kern="1200" dirty="0"/>
        </a:p>
      </dsp:txBody>
      <dsp:txXfrm>
        <a:off x="4085989" y="1833261"/>
        <a:ext cx="864165" cy="858869"/>
      </dsp:txXfrm>
    </dsp:sp>
    <dsp:sp modelId="{BA3F3B68-FE1C-428F-936B-444D6E198F36}">
      <dsp:nvSpPr>
        <dsp:cNvPr id="0" name=""/>
        <dsp:cNvSpPr/>
      </dsp:nvSpPr>
      <dsp:spPr>
        <a:xfrm rot="20700000">
          <a:off x="4556785" y="257533"/>
          <a:ext cx="1705369" cy="17053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科學素養</a:t>
          </a:r>
          <a:endParaRPr lang="zh-TW" altLang="en-US" sz="2000" kern="1200" dirty="0"/>
        </a:p>
      </dsp:txBody>
      <dsp:txXfrm rot="-20700000">
        <a:off x="4930823" y="631570"/>
        <a:ext cx="957294" cy="957294"/>
      </dsp:txXfrm>
    </dsp:sp>
    <dsp:sp modelId="{419BC95A-E47E-454D-BB55-C3F07FEC7396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95929-E738-4F33-A6A6-511F41E4C1AB}">
      <dsp:nvSpPr>
        <dsp:cNvPr id="0" name=""/>
        <dsp:cNvSpPr/>
      </dsp:nvSpPr>
      <dsp:spPr>
        <a:xfrm>
          <a:off x="333955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E8EA0-4E4F-4DC9-A813-0B2ADAF06124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31B12-EDCD-4CC3-82A1-7166918D18D5}">
      <dsp:nvSpPr>
        <dsp:cNvPr id="0" name=""/>
        <dsp:cNvSpPr/>
      </dsp:nvSpPr>
      <dsp:spPr>
        <a:xfrm>
          <a:off x="1331372" y="40227"/>
          <a:ext cx="2091817" cy="209181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物理</a:t>
          </a:r>
          <a:endParaRPr lang="zh-TW" altLang="en-US" sz="3200" kern="1200" dirty="0"/>
        </a:p>
      </dsp:txBody>
      <dsp:txXfrm>
        <a:off x="1572735" y="321817"/>
        <a:ext cx="1609090" cy="663749"/>
      </dsp:txXfrm>
    </dsp:sp>
    <dsp:sp modelId="{BC104104-2DFA-496A-82B3-D960EEA4EFCB}">
      <dsp:nvSpPr>
        <dsp:cNvPr id="0" name=""/>
        <dsp:cNvSpPr/>
      </dsp:nvSpPr>
      <dsp:spPr>
        <a:xfrm>
          <a:off x="2256599" y="965453"/>
          <a:ext cx="2091817" cy="2091817"/>
        </a:xfrm>
        <a:prstGeom prst="ellipse">
          <a:avLst/>
        </a:prstGeom>
        <a:solidFill>
          <a:schemeClr val="accent4">
            <a:alpha val="50000"/>
            <a:hueOff val="-509452"/>
            <a:satOff val="-3415"/>
            <a:lumOff val="-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化學</a:t>
          </a:r>
          <a:endParaRPr lang="zh-TW" altLang="en-US" sz="3200" kern="1200" dirty="0"/>
        </a:p>
      </dsp:txBody>
      <dsp:txXfrm>
        <a:off x="3382962" y="1206817"/>
        <a:ext cx="804545" cy="1609090"/>
      </dsp:txXfrm>
    </dsp:sp>
    <dsp:sp modelId="{305CD681-00FB-4199-9539-16ECBE5726F5}">
      <dsp:nvSpPr>
        <dsp:cNvPr id="0" name=""/>
        <dsp:cNvSpPr/>
      </dsp:nvSpPr>
      <dsp:spPr>
        <a:xfrm>
          <a:off x="1331372" y="1890680"/>
          <a:ext cx="2091817" cy="2091817"/>
        </a:xfrm>
        <a:prstGeom prst="ellipse">
          <a:avLst/>
        </a:prstGeom>
        <a:solidFill>
          <a:schemeClr val="accent4">
            <a:alpha val="50000"/>
            <a:hueOff val="-1018903"/>
            <a:satOff val="-6830"/>
            <a:lumOff val="-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生物</a:t>
          </a:r>
          <a:endParaRPr lang="zh-TW" altLang="en-US" sz="3200" kern="1200" dirty="0"/>
        </a:p>
      </dsp:txBody>
      <dsp:txXfrm>
        <a:off x="1572735" y="3037157"/>
        <a:ext cx="1609090" cy="663749"/>
      </dsp:txXfrm>
    </dsp:sp>
    <dsp:sp modelId="{01025CFF-5550-49C0-821A-4401C8BDDE03}">
      <dsp:nvSpPr>
        <dsp:cNvPr id="0" name=""/>
        <dsp:cNvSpPr/>
      </dsp:nvSpPr>
      <dsp:spPr>
        <a:xfrm>
          <a:off x="406145" y="965453"/>
          <a:ext cx="2091817" cy="2091817"/>
        </a:xfrm>
        <a:prstGeom prst="ellipse">
          <a:avLst/>
        </a:prstGeom>
        <a:solidFill>
          <a:schemeClr val="accent4">
            <a:alpha val="50000"/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地科</a:t>
          </a:r>
          <a:endParaRPr lang="zh-TW" altLang="en-US" sz="3200" kern="1200" dirty="0"/>
        </a:p>
      </dsp:txBody>
      <dsp:txXfrm>
        <a:off x="567054" y="1206817"/>
        <a:ext cx="804545" cy="16090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515CB-078D-4F3C-BA25-048B3E8CDA30}">
      <dsp:nvSpPr>
        <dsp:cNvPr id="0" name=""/>
        <dsp:cNvSpPr/>
      </dsp:nvSpPr>
      <dsp:spPr>
        <a:xfrm>
          <a:off x="1823882" y="1457964"/>
          <a:ext cx="1106796" cy="11067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能量</a:t>
          </a:r>
          <a:endParaRPr lang="zh-TW" altLang="en-US" sz="2900" kern="1200" dirty="0"/>
        </a:p>
      </dsp:txBody>
      <dsp:txXfrm>
        <a:off x="1985969" y="1620051"/>
        <a:ext cx="782622" cy="782622"/>
      </dsp:txXfrm>
    </dsp:sp>
    <dsp:sp modelId="{AD848DC6-97AA-4624-9513-2781CF54C58E}">
      <dsp:nvSpPr>
        <dsp:cNvPr id="0" name=""/>
        <dsp:cNvSpPr/>
      </dsp:nvSpPr>
      <dsp:spPr>
        <a:xfrm rot="16200000">
          <a:off x="2209914" y="1269647"/>
          <a:ext cx="334732" cy="41901"/>
        </a:xfrm>
        <a:custGeom>
          <a:avLst/>
          <a:gdLst/>
          <a:ahLst/>
          <a:cxnLst/>
          <a:rect l="0" t="0" r="0" b="0"/>
          <a:pathLst>
            <a:path>
              <a:moveTo>
                <a:pt x="0" y="20950"/>
              </a:moveTo>
              <a:lnTo>
                <a:pt x="334732" y="2095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368912" y="1282229"/>
        <a:ext cx="16736" cy="16736"/>
      </dsp:txXfrm>
    </dsp:sp>
    <dsp:sp modelId="{CED9EA51-E18E-4EE4-B994-9FAC1F8738A4}">
      <dsp:nvSpPr>
        <dsp:cNvPr id="0" name=""/>
        <dsp:cNvSpPr/>
      </dsp:nvSpPr>
      <dsp:spPr>
        <a:xfrm>
          <a:off x="1823882" y="16435"/>
          <a:ext cx="1106796" cy="11067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力光電熱聲音都是能量的一種形式</a:t>
          </a:r>
          <a:endParaRPr lang="zh-TW" altLang="en-US" sz="1200" kern="1200" dirty="0"/>
        </a:p>
      </dsp:txBody>
      <dsp:txXfrm>
        <a:off x="1985969" y="178522"/>
        <a:ext cx="782622" cy="782622"/>
      </dsp:txXfrm>
    </dsp:sp>
    <dsp:sp modelId="{9C74EE1D-0B57-44F7-9536-AFAB7D565749}">
      <dsp:nvSpPr>
        <dsp:cNvPr id="0" name=""/>
        <dsp:cNvSpPr/>
      </dsp:nvSpPr>
      <dsp:spPr>
        <a:xfrm>
          <a:off x="2930679" y="1990411"/>
          <a:ext cx="334732" cy="41901"/>
        </a:xfrm>
        <a:custGeom>
          <a:avLst/>
          <a:gdLst/>
          <a:ahLst/>
          <a:cxnLst/>
          <a:rect l="0" t="0" r="0" b="0"/>
          <a:pathLst>
            <a:path>
              <a:moveTo>
                <a:pt x="0" y="20950"/>
              </a:moveTo>
              <a:lnTo>
                <a:pt x="334732" y="2095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89677" y="2002994"/>
        <a:ext cx="16736" cy="16736"/>
      </dsp:txXfrm>
    </dsp:sp>
    <dsp:sp modelId="{434E671D-BC97-4A51-B912-71F9996F29A5}">
      <dsp:nvSpPr>
        <dsp:cNvPr id="0" name=""/>
        <dsp:cNvSpPr/>
      </dsp:nvSpPr>
      <dsp:spPr>
        <a:xfrm>
          <a:off x="3265411" y="1457964"/>
          <a:ext cx="1106796" cy="1106796"/>
        </a:xfrm>
        <a:prstGeom prst="ellipse">
          <a:avLst/>
        </a:prstGeom>
        <a:solidFill>
          <a:schemeClr val="accent4">
            <a:hueOff val="-509452"/>
            <a:satOff val="-3415"/>
            <a:lumOff val="-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生物及生態系中的能量</a:t>
          </a:r>
          <a:endParaRPr lang="zh-TW" altLang="en-US" sz="1200" kern="1200" dirty="0"/>
        </a:p>
      </dsp:txBody>
      <dsp:txXfrm>
        <a:off x="3427498" y="1620051"/>
        <a:ext cx="782622" cy="782622"/>
      </dsp:txXfrm>
    </dsp:sp>
    <dsp:sp modelId="{5F2555CC-DD38-4D59-A4C7-FE3376AAC70B}">
      <dsp:nvSpPr>
        <dsp:cNvPr id="0" name=""/>
        <dsp:cNvSpPr/>
      </dsp:nvSpPr>
      <dsp:spPr>
        <a:xfrm rot="5400000">
          <a:off x="2209914" y="2711176"/>
          <a:ext cx="334732" cy="41901"/>
        </a:xfrm>
        <a:custGeom>
          <a:avLst/>
          <a:gdLst/>
          <a:ahLst/>
          <a:cxnLst/>
          <a:rect l="0" t="0" r="0" b="0"/>
          <a:pathLst>
            <a:path>
              <a:moveTo>
                <a:pt x="0" y="20950"/>
              </a:moveTo>
              <a:lnTo>
                <a:pt x="334732" y="2095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368912" y="2723758"/>
        <a:ext cx="16736" cy="16736"/>
      </dsp:txXfrm>
    </dsp:sp>
    <dsp:sp modelId="{48F715A1-88F5-4E6C-9B69-F4EB8ACDC7F9}">
      <dsp:nvSpPr>
        <dsp:cNvPr id="0" name=""/>
        <dsp:cNvSpPr/>
      </dsp:nvSpPr>
      <dsp:spPr>
        <a:xfrm>
          <a:off x="1823882" y="2899493"/>
          <a:ext cx="1106796" cy="1106796"/>
        </a:xfrm>
        <a:prstGeom prst="ellipse">
          <a:avLst/>
        </a:prstGeom>
        <a:solidFill>
          <a:schemeClr val="accent4">
            <a:hueOff val="-1018903"/>
            <a:satOff val="-6830"/>
            <a:lumOff val="-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氣象變化與能量</a:t>
          </a:r>
          <a:endParaRPr lang="zh-TW" altLang="en-US" sz="1200" kern="1200" dirty="0"/>
        </a:p>
      </dsp:txBody>
      <dsp:txXfrm>
        <a:off x="1985969" y="3061580"/>
        <a:ext cx="782622" cy="782622"/>
      </dsp:txXfrm>
    </dsp:sp>
    <dsp:sp modelId="{4A5745C7-2A11-4615-82B9-7ABE829DE03D}">
      <dsp:nvSpPr>
        <dsp:cNvPr id="0" name=""/>
        <dsp:cNvSpPr/>
      </dsp:nvSpPr>
      <dsp:spPr>
        <a:xfrm rot="10800000">
          <a:off x="1489150" y="1990411"/>
          <a:ext cx="334732" cy="41901"/>
        </a:xfrm>
        <a:custGeom>
          <a:avLst/>
          <a:gdLst/>
          <a:ahLst/>
          <a:cxnLst/>
          <a:rect l="0" t="0" r="0" b="0"/>
          <a:pathLst>
            <a:path>
              <a:moveTo>
                <a:pt x="0" y="20950"/>
              </a:moveTo>
              <a:lnTo>
                <a:pt x="334732" y="2095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1648148" y="2002994"/>
        <a:ext cx="16736" cy="16736"/>
      </dsp:txXfrm>
    </dsp:sp>
    <dsp:sp modelId="{269619F0-4F59-4887-9838-EC557D4FBEAF}">
      <dsp:nvSpPr>
        <dsp:cNvPr id="0" name=""/>
        <dsp:cNvSpPr/>
      </dsp:nvSpPr>
      <dsp:spPr>
        <a:xfrm>
          <a:off x="382353" y="1457964"/>
          <a:ext cx="1106796" cy="1106796"/>
        </a:xfrm>
        <a:prstGeom prst="ellipse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/>
            <a:t>化學反應中的能量</a:t>
          </a:r>
          <a:endParaRPr lang="zh-TW" altLang="en-US" sz="1200" kern="1200" dirty="0"/>
        </a:p>
      </dsp:txBody>
      <dsp:txXfrm>
        <a:off x="544440" y="1620051"/>
        <a:ext cx="782622" cy="7826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F382E-CDED-4E0A-AFAF-19D155717C55}">
      <dsp:nvSpPr>
        <dsp:cNvPr id="0" name=""/>
        <dsp:cNvSpPr/>
      </dsp:nvSpPr>
      <dsp:spPr>
        <a:xfrm>
          <a:off x="1261603" y="895684"/>
          <a:ext cx="2231355" cy="22313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600" kern="1200" dirty="0" smtClean="0"/>
            <a:t>循環</a:t>
          </a:r>
          <a:endParaRPr lang="zh-TW" altLang="en-US" sz="5600" kern="1200" dirty="0"/>
        </a:p>
      </dsp:txBody>
      <dsp:txXfrm>
        <a:off x="1588377" y="1222458"/>
        <a:ext cx="1577807" cy="1577807"/>
      </dsp:txXfrm>
    </dsp:sp>
    <dsp:sp modelId="{2B271BDA-E8F7-42C8-A558-B49E68D71541}">
      <dsp:nvSpPr>
        <dsp:cNvPr id="0" name=""/>
        <dsp:cNvSpPr/>
      </dsp:nvSpPr>
      <dsp:spPr>
        <a:xfrm>
          <a:off x="1819442" y="398"/>
          <a:ext cx="1115677" cy="1115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水的循環</a:t>
          </a:r>
          <a:endParaRPr lang="zh-TW" altLang="en-US" sz="1400" kern="1200" dirty="0"/>
        </a:p>
      </dsp:txBody>
      <dsp:txXfrm>
        <a:off x="1982829" y="163785"/>
        <a:ext cx="788903" cy="788903"/>
      </dsp:txXfrm>
    </dsp:sp>
    <dsp:sp modelId="{3E536C33-99A0-4E24-ACCB-159FA8CF6225}">
      <dsp:nvSpPr>
        <dsp:cNvPr id="0" name=""/>
        <dsp:cNvSpPr/>
      </dsp:nvSpPr>
      <dsp:spPr>
        <a:xfrm>
          <a:off x="3272567" y="1453523"/>
          <a:ext cx="1115677" cy="1115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物質的循環</a:t>
          </a:r>
          <a:endParaRPr lang="zh-TW" altLang="en-US" sz="1400" kern="1200" dirty="0"/>
        </a:p>
      </dsp:txBody>
      <dsp:txXfrm>
        <a:off x="3435954" y="1616910"/>
        <a:ext cx="788903" cy="788903"/>
      </dsp:txXfrm>
    </dsp:sp>
    <dsp:sp modelId="{14D9AAE7-A665-4449-806F-AD2EB3D11336}">
      <dsp:nvSpPr>
        <dsp:cNvPr id="0" name=""/>
        <dsp:cNvSpPr/>
      </dsp:nvSpPr>
      <dsp:spPr>
        <a:xfrm>
          <a:off x="1819442" y="2906649"/>
          <a:ext cx="1115677" cy="1115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季節的循環</a:t>
          </a:r>
          <a:endParaRPr lang="zh-TW" altLang="en-US" sz="1400" kern="1200" dirty="0"/>
        </a:p>
      </dsp:txBody>
      <dsp:txXfrm>
        <a:off x="1982829" y="3070036"/>
        <a:ext cx="788903" cy="788903"/>
      </dsp:txXfrm>
    </dsp:sp>
    <dsp:sp modelId="{17C23593-3A5F-49A3-91DD-97C9F2B470D3}">
      <dsp:nvSpPr>
        <dsp:cNvPr id="0" name=""/>
        <dsp:cNvSpPr/>
      </dsp:nvSpPr>
      <dsp:spPr>
        <a:xfrm>
          <a:off x="366316" y="1453523"/>
          <a:ext cx="1115677" cy="1115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生命的週期循環</a:t>
          </a:r>
          <a:endParaRPr lang="zh-TW" altLang="en-US" sz="1400" kern="1200" dirty="0"/>
        </a:p>
      </dsp:txBody>
      <dsp:txXfrm>
        <a:off x="529703" y="1616910"/>
        <a:ext cx="788903" cy="7889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06A7E-29CA-4518-8767-AA89242BA856}">
      <dsp:nvSpPr>
        <dsp:cNvPr id="0" name=""/>
        <dsp:cNvSpPr/>
      </dsp:nvSpPr>
      <dsp:spPr>
        <a:xfrm>
          <a:off x="4330927" y="1482158"/>
          <a:ext cx="1058407" cy="1058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氣候變遷</a:t>
          </a:r>
          <a:endParaRPr lang="zh-TW" altLang="en-US" sz="1700" kern="1200" dirty="0"/>
        </a:p>
      </dsp:txBody>
      <dsp:txXfrm>
        <a:off x="4485927" y="1637158"/>
        <a:ext cx="748407" cy="748407"/>
      </dsp:txXfrm>
    </dsp:sp>
    <dsp:sp modelId="{37F81C09-D396-4AFA-BBE5-EC64F85CB11E}">
      <dsp:nvSpPr>
        <dsp:cNvPr id="0" name=""/>
        <dsp:cNvSpPr/>
      </dsp:nvSpPr>
      <dsp:spPr>
        <a:xfrm rot="16200000">
          <a:off x="4748276" y="1097515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4781832" y="1203043"/>
        <a:ext cx="156596" cy="215914"/>
      </dsp:txXfrm>
    </dsp:sp>
    <dsp:sp modelId="{BDABB328-A129-45C1-8243-5A2C1231DA35}">
      <dsp:nvSpPr>
        <dsp:cNvPr id="0" name=""/>
        <dsp:cNvSpPr/>
      </dsp:nvSpPr>
      <dsp:spPr>
        <a:xfrm>
          <a:off x="4330927" y="1660"/>
          <a:ext cx="1058407" cy="10584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輻射與溫室效應</a:t>
          </a:r>
          <a:endParaRPr lang="zh-TW" altLang="en-US" sz="1100" kern="1200" dirty="0"/>
        </a:p>
      </dsp:txBody>
      <dsp:txXfrm>
        <a:off x="4485927" y="156660"/>
        <a:ext cx="748407" cy="748407"/>
      </dsp:txXfrm>
    </dsp:sp>
    <dsp:sp modelId="{E610C962-8490-4B6B-9EDA-C9B6B4614806}">
      <dsp:nvSpPr>
        <dsp:cNvPr id="0" name=""/>
        <dsp:cNvSpPr/>
      </dsp:nvSpPr>
      <dsp:spPr>
        <a:xfrm>
          <a:off x="5482194" y="1831433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5482194" y="1903405"/>
        <a:ext cx="156596" cy="215914"/>
      </dsp:txXfrm>
    </dsp:sp>
    <dsp:sp modelId="{431D08F6-78DC-4209-837C-F9C4EC7BD0F9}">
      <dsp:nvSpPr>
        <dsp:cNvPr id="0" name=""/>
        <dsp:cNvSpPr/>
      </dsp:nvSpPr>
      <dsp:spPr>
        <a:xfrm>
          <a:off x="5811425" y="1482158"/>
          <a:ext cx="1058407" cy="10584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對生物的影響與調適</a:t>
          </a:r>
          <a:endParaRPr lang="zh-TW" altLang="en-US" sz="1100" kern="1200" dirty="0"/>
        </a:p>
      </dsp:txBody>
      <dsp:txXfrm>
        <a:off x="5966425" y="1637158"/>
        <a:ext cx="748407" cy="748407"/>
      </dsp:txXfrm>
    </dsp:sp>
    <dsp:sp modelId="{260085DF-3574-4205-9DD8-AEC26B16044A}">
      <dsp:nvSpPr>
        <dsp:cNvPr id="0" name=""/>
        <dsp:cNvSpPr/>
      </dsp:nvSpPr>
      <dsp:spPr>
        <a:xfrm rot="5400000">
          <a:off x="4748276" y="2565351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4781832" y="2603767"/>
        <a:ext cx="156596" cy="215914"/>
      </dsp:txXfrm>
    </dsp:sp>
    <dsp:sp modelId="{D49A26D0-03B4-44D8-80D0-4184CB3630F1}">
      <dsp:nvSpPr>
        <dsp:cNvPr id="0" name=""/>
        <dsp:cNvSpPr/>
      </dsp:nvSpPr>
      <dsp:spPr>
        <a:xfrm>
          <a:off x="4330927" y="2962657"/>
          <a:ext cx="1058407" cy="10584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氣象變化與天然災害</a:t>
          </a:r>
          <a:endParaRPr lang="zh-TW" altLang="en-US" sz="1100" kern="1200" dirty="0"/>
        </a:p>
      </dsp:txBody>
      <dsp:txXfrm>
        <a:off x="4485927" y="3117657"/>
        <a:ext cx="748407" cy="748407"/>
      </dsp:txXfrm>
    </dsp:sp>
    <dsp:sp modelId="{B40EB32A-832B-4F42-B6CC-19DFD96B7B79}">
      <dsp:nvSpPr>
        <dsp:cNvPr id="0" name=""/>
        <dsp:cNvSpPr/>
      </dsp:nvSpPr>
      <dsp:spPr>
        <a:xfrm rot="10800000">
          <a:off x="4014358" y="1831433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10800000">
        <a:off x="4081470" y="1903405"/>
        <a:ext cx="156596" cy="215914"/>
      </dsp:txXfrm>
    </dsp:sp>
    <dsp:sp modelId="{258F172A-CE00-4970-84FD-550A59F58F93}">
      <dsp:nvSpPr>
        <dsp:cNvPr id="0" name=""/>
        <dsp:cNvSpPr/>
      </dsp:nvSpPr>
      <dsp:spPr>
        <a:xfrm>
          <a:off x="2850428" y="1482158"/>
          <a:ext cx="1058407" cy="105840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對人類社會與生活影響</a:t>
          </a:r>
          <a:endParaRPr lang="zh-TW" altLang="en-US" sz="1100" kern="1200" dirty="0"/>
        </a:p>
      </dsp:txBody>
      <dsp:txXfrm>
        <a:off x="3005428" y="1637158"/>
        <a:ext cx="748407" cy="7484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2FD7A-0388-4F80-A838-00F2AFDB063D}">
      <dsp:nvSpPr>
        <dsp:cNvPr id="0" name=""/>
        <dsp:cNvSpPr/>
      </dsp:nvSpPr>
      <dsp:spPr>
        <a:xfrm>
          <a:off x="4330927" y="1482158"/>
          <a:ext cx="1058407" cy="1058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環境</a:t>
          </a:r>
          <a:endParaRPr lang="zh-TW" altLang="en-US" sz="2600" kern="1200" dirty="0"/>
        </a:p>
      </dsp:txBody>
      <dsp:txXfrm>
        <a:off x="4485927" y="1637158"/>
        <a:ext cx="748407" cy="748407"/>
      </dsp:txXfrm>
    </dsp:sp>
    <dsp:sp modelId="{22C27D26-E45D-40BD-B929-A252ABA3C021}">
      <dsp:nvSpPr>
        <dsp:cNvPr id="0" name=""/>
        <dsp:cNvSpPr/>
      </dsp:nvSpPr>
      <dsp:spPr>
        <a:xfrm rot="16200000">
          <a:off x="4748276" y="1097515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4781832" y="1203043"/>
        <a:ext cx="156596" cy="215914"/>
      </dsp:txXfrm>
    </dsp:sp>
    <dsp:sp modelId="{D115B7C6-7C46-4FED-9565-AA8ADDFC5058}">
      <dsp:nvSpPr>
        <dsp:cNvPr id="0" name=""/>
        <dsp:cNvSpPr/>
      </dsp:nvSpPr>
      <dsp:spPr>
        <a:xfrm>
          <a:off x="4330927" y="1660"/>
          <a:ext cx="1058407" cy="10584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教材</a:t>
          </a:r>
          <a:endParaRPr lang="zh-TW" altLang="en-US" sz="2600" kern="1200" dirty="0"/>
        </a:p>
      </dsp:txBody>
      <dsp:txXfrm>
        <a:off x="4485927" y="156660"/>
        <a:ext cx="748407" cy="748407"/>
      </dsp:txXfrm>
    </dsp:sp>
    <dsp:sp modelId="{DB2ABDB7-95C8-4CD1-AE79-208F13926623}">
      <dsp:nvSpPr>
        <dsp:cNvPr id="0" name=""/>
        <dsp:cNvSpPr/>
      </dsp:nvSpPr>
      <dsp:spPr>
        <a:xfrm>
          <a:off x="5482194" y="1831433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5482194" y="1903405"/>
        <a:ext cx="156596" cy="215914"/>
      </dsp:txXfrm>
    </dsp:sp>
    <dsp:sp modelId="{67CC20CD-ADE3-419D-8022-87D8522486AA}">
      <dsp:nvSpPr>
        <dsp:cNvPr id="0" name=""/>
        <dsp:cNvSpPr/>
      </dsp:nvSpPr>
      <dsp:spPr>
        <a:xfrm>
          <a:off x="5811425" y="1482158"/>
          <a:ext cx="1058407" cy="1058407"/>
        </a:xfrm>
        <a:prstGeom prst="ellipse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師資</a:t>
          </a:r>
          <a:endParaRPr lang="zh-TW" altLang="en-US" sz="2600" kern="1200" dirty="0"/>
        </a:p>
      </dsp:txBody>
      <dsp:txXfrm>
        <a:off x="5966425" y="1637158"/>
        <a:ext cx="748407" cy="748407"/>
      </dsp:txXfrm>
    </dsp:sp>
    <dsp:sp modelId="{BCF52B9E-9904-4561-B5F0-0A6A61F9AC6D}">
      <dsp:nvSpPr>
        <dsp:cNvPr id="0" name=""/>
        <dsp:cNvSpPr/>
      </dsp:nvSpPr>
      <dsp:spPr>
        <a:xfrm rot="5400000">
          <a:off x="4748276" y="2565351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4781832" y="2603767"/>
        <a:ext cx="156596" cy="215914"/>
      </dsp:txXfrm>
    </dsp:sp>
    <dsp:sp modelId="{1DDBA4ED-17E0-4699-8B38-9FB8F51229F0}">
      <dsp:nvSpPr>
        <dsp:cNvPr id="0" name=""/>
        <dsp:cNvSpPr/>
      </dsp:nvSpPr>
      <dsp:spPr>
        <a:xfrm>
          <a:off x="4330927" y="2962657"/>
          <a:ext cx="1058407" cy="1058407"/>
        </a:xfrm>
        <a:prstGeom prst="ellipse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教學</a:t>
          </a:r>
          <a:endParaRPr lang="zh-TW" altLang="en-US" sz="2600" kern="1200" dirty="0"/>
        </a:p>
      </dsp:txBody>
      <dsp:txXfrm>
        <a:off x="4485927" y="3117657"/>
        <a:ext cx="748407" cy="748407"/>
      </dsp:txXfrm>
    </dsp:sp>
    <dsp:sp modelId="{51BE1F44-A42F-4FAD-ACB8-6F7E206B8DBB}">
      <dsp:nvSpPr>
        <dsp:cNvPr id="0" name=""/>
        <dsp:cNvSpPr/>
      </dsp:nvSpPr>
      <dsp:spPr>
        <a:xfrm rot="10800000">
          <a:off x="4014358" y="1831433"/>
          <a:ext cx="223708" cy="35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10800000">
        <a:off x="4081470" y="1903405"/>
        <a:ext cx="156596" cy="215914"/>
      </dsp:txXfrm>
    </dsp:sp>
    <dsp:sp modelId="{556153B2-D170-444D-B88B-352A22E545BE}">
      <dsp:nvSpPr>
        <dsp:cNvPr id="0" name=""/>
        <dsp:cNvSpPr/>
      </dsp:nvSpPr>
      <dsp:spPr>
        <a:xfrm>
          <a:off x="2850428" y="1482158"/>
          <a:ext cx="1058407" cy="1058407"/>
        </a:xfrm>
        <a:prstGeom prst="ellips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評量</a:t>
          </a:r>
          <a:endParaRPr lang="zh-TW" altLang="en-US" sz="2600" kern="1200" dirty="0"/>
        </a:p>
      </dsp:txBody>
      <dsp:txXfrm>
        <a:off x="3005428" y="1637158"/>
        <a:ext cx="748407" cy="748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39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4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95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9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01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24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72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16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05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2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58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DBC69E7-4EA7-4878-8F43-7E04F75B2583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09A560-71DC-4022-A85E-7C744FC8A67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79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十二年國民基本教育自然科學領域課綱研討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台中教育大學科學教育與應用學系  黃鴻博教授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081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大概念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2110338"/>
              </p:ext>
            </p:extLst>
          </p:nvPr>
        </p:nvGraphicFramePr>
        <p:xfrm>
          <a:off x="1023938" y="2286000"/>
          <a:ext cx="47545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可以用以連結不同領域科學概念，組成有意義的學習經驗</a:t>
            </a:r>
            <a:endParaRPr lang="en-US" altLang="zh-TW" dirty="0" smtClean="0"/>
          </a:p>
          <a:p>
            <a:r>
              <a:rPr lang="zh-TW" altLang="en-US" dirty="0" smtClean="0"/>
              <a:t>如：水。粒子、多樣性。永續性。能量</a:t>
            </a:r>
            <a:r>
              <a:rPr lang="en-US" altLang="zh-TW" smtClean="0"/>
              <a:t>…….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35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議題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8468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235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課綱的實踐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6519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03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變革的關鍵詞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基本能力 、 素養導向</a:t>
            </a:r>
            <a:endParaRPr lang="en-US" altLang="zh-TW" dirty="0" smtClean="0"/>
          </a:p>
          <a:p>
            <a:r>
              <a:rPr lang="zh-TW" altLang="en-US" dirty="0" smtClean="0"/>
              <a:t>學習表現 、  學習內容</a:t>
            </a:r>
            <a:endParaRPr lang="en-US" altLang="zh-TW" dirty="0" smtClean="0"/>
          </a:p>
          <a:p>
            <a:r>
              <a:rPr lang="zh-TW" altLang="en-US" dirty="0" smtClean="0"/>
              <a:t>核心概念 、 跨科概念、大概念</a:t>
            </a:r>
            <a:endParaRPr lang="en-US" altLang="zh-TW" dirty="0" smtClean="0"/>
          </a:p>
          <a:p>
            <a:r>
              <a:rPr lang="zh-TW" altLang="en-US" dirty="0" smtClean="0"/>
              <a:t>課程實踐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32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改革取向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帶著走的能力（九年一貫）</a:t>
            </a:r>
            <a:endParaRPr lang="en-US" altLang="zh-TW" dirty="0" smtClean="0"/>
          </a:p>
          <a:p>
            <a:r>
              <a:rPr lang="zh-TW" altLang="en-US" dirty="0" smtClean="0"/>
              <a:t>國民基本素養（十二年基本教育）</a:t>
            </a:r>
            <a:endParaRPr lang="en-US" altLang="zh-TW" dirty="0" smtClean="0"/>
          </a:p>
          <a:p>
            <a:r>
              <a:rPr lang="zh-TW" altLang="en-US" dirty="0" smtClean="0"/>
              <a:t>自發、互動、共好</a:t>
            </a:r>
            <a:endParaRPr lang="en-US" altLang="zh-TW" dirty="0" smtClean="0"/>
          </a:p>
          <a:p>
            <a:r>
              <a:rPr lang="zh-TW" altLang="en-US" dirty="0" smtClean="0"/>
              <a:t>科學素養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何謂素養？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科學素養的內涵為何？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科學「素養」與科學「能力」區別為何？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如何培養國民基本科學素養？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89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1886066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2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科學素養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漢書李尋傳：「馬不伏櫪，不可以趨道，士不素養，不可以重國」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素養：包含知識、行為、道德與生活風格等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科學素養：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科學知識：</a:t>
            </a:r>
            <a:r>
              <a:rPr lang="zh-TW" altLang="en-US" dirty="0" smtClean="0"/>
              <a:t>科學核心概念、跨科統整概念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科學方法：運用科學知識、方法來面對與解決問題之能力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科學態度：對科學的喜愛</a:t>
            </a:r>
            <a:r>
              <a:rPr lang="zh-TW" altLang="en-US" dirty="0" smtClean="0"/>
              <a:t>、科學思維習慣、科學</a:t>
            </a:r>
            <a:r>
              <a:rPr lang="zh-TW" altLang="en-US" dirty="0" smtClean="0"/>
              <a:t>本質的理解、對自然美的涵養、對保護環境永續發展的認同與行動力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32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科學素養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64745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6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科學素養、表現與內容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47778912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7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學習內容</a:t>
            </a:r>
            <a:r>
              <a:rPr lang="en-US" altLang="zh-TW" dirty="0" smtClean="0"/>
              <a:t>-</a:t>
            </a:r>
            <a:r>
              <a:rPr lang="zh-TW" altLang="en-US" dirty="0" smtClean="0"/>
              <a:t>核心概念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7456112"/>
              </p:ext>
            </p:extLst>
          </p:nvPr>
        </p:nvGraphicFramePr>
        <p:xfrm>
          <a:off x="1023938" y="2286000"/>
          <a:ext cx="47545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領域之基礎</a:t>
            </a:r>
            <a:endParaRPr lang="en-US" altLang="zh-TW" dirty="0" smtClean="0"/>
          </a:p>
          <a:p>
            <a:r>
              <a:rPr lang="zh-TW" altLang="en-US" dirty="0" smtClean="0"/>
              <a:t>持續學習必需</a:t>
            </a:r>
            <a:endParaRPr lang="en-US" altLang="zh-TW" dirty="0" smtClean="0"/>
          </a:p>
          <a:p>
            <a:r>
              <a:rPr lang="zh-TW" altLang="en-US" dirty="0" smtClean="0"/>
              <a:t>關連性高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35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跨科概念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357981"/>
              </p:ext>
            </p:extLst>
          </p:nvPr>
        </p:nvGraphicFramePr>
        <p:xfrm>
          <a:off x="1023938" y="2286000"/>
          <a:ext cx="47545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物質與能量</a:t>
            </a:r>
            <a:endParaRPr lang="en-US" altLang="zh-TW" dirty="0" smtClean="0"/>
          </a:p>
          <a:p>
            <a:r>
              <a:rPr lang="zh-TW" altLang="en-US" dirty="0" smtClean="0"/>
              <a:t>系統與尺度</a:t>
            </a:r>
            <a:endParaRPr lang="en-US" altLang="zh-TW" dirty="0" smtClean="0"/>
          </a:p>
          <a:p>
            <a:r>
              <a:rPr lang="zh-TW" altLang="en-US" dirty="0" smtClean="0"/>
              <a:t>結構與功能</a:t>
            </a:r>
            <a:endParaRPr lang="en-US" altLang="zh-TW" dirty="0" smtClean="0"/>
          </a:p>
          <a:p>
            <a:r>
              <a:rPr lang="zh-TW" altLang="en-US" dirty="0" smtClean="0"/>
              <a:t>改變與穩定</a:t>
            </a:r>
            <a:endParaRPr lang="en-US" altLang="zh-TW" dirty="0" smtClean="0"/>
          </a:p>
          <a:p>
            <a:r>
              <a:rPr lang="zh-TW" altLang="en-US" dirty="0" smtClean="0"/>
              <a:t>交互作用</a:t>
            </a:r>
            <a:endParaRPr lang="en-US" altLang="zh-TW" dirty="0" smtClean="0"/>
          </a:p>
          <a:p>
            <a:r>
              <a:rPr lang="zh-TW" altLang="en-US" dirty="0" smtClean="0"/>
              <a:t>科學與生活</a:t>
            </a:r>
            <a:endParaRPr lang="en-US" altLang="zh-TW" dirty="0" smtClean="0"/>
          </a:p>
          <a:p>
            <a:r>
              <a:rPr lang="zh-TW" altLang="en-US" dirty="0" smtClean="0"/>
              <a:t>資源與永續性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63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274</TotalTime>
  <Words>378</Words>
  <Application>Microsoft Office PowerPoint</Application>
  <PresentationFormat>寬螢幕</PresentationFormat>
  <Paragraphs>84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Tw Cen MT</vt:lpstr>
      <vt:lpstr>Tw Cen MT Condensed</vt:lpstr>
      <vt:lpstr>微軟正黑體</vt:lpstr>
      <vt:lpstr>標楷體</vt:lpstr>
      <vt:lpstr>Wingdings 3</vt:lpstr>
      <vt:lpstr>積分</vt:lpstr>
      <vt:lpstr>十二年國民基本教育自然科學領域課綱研討</vt:lpstr>
      <vt:lpstr>變革的關鍵詞</vt:lpstr>
      <vt:lpstr>改革取向</vt:lpstr>
      <vt:lpstr>PowerPoint 簡報</vt:lpstr>
      <vt:lpstr>科學素養</vt:lpstr>
      <vt:lpstr>科學素養</vt:lpstr>
      <vt:lpstr>科學素養、表現與內容</vt:lpstr>
      <vt:lpstr>學習內容-核心概念</vt:lpstr>
      <vt:lpstr>跨科概念</vt:lpstr>
      <vt:lpstr>大概念</vt:lpstr>
      <vt:lpstr>議題</vt:lpstr>
      <vt:lpstr>課綱的實踐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十二年國民基本教育自然科學領域課綱研討</dc:title>
  <dc:creator>admin</dc:creator>
  <cp:lastModifiedBy>admin</cp:lastModifiedBy>
  <cp:revision>13</cp:revision>
  <dcterms:created xsi:type="dcterms:W3CDTF">2016-09-20T01:48:42Z</dcterms:created>
  <dcterms:modified xsi:type="dcterms:W3CDTF">2016-09-20T06:26:20Z</dcterms:modified>
</cp:coreProperties>
</file>