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7" r:id="rId11"/>
    <p:sldId id="267" r:id="rId12"/>
    <p:sldId id="280" r:id="rId13"/>
    <p:sldId id="268" r:id="rId14"/>
    <p:sldId id="276" r:id="rId15"/>
    <p:sldId id="275" r:id="rId16"/>
    <p:sldId id="269" r:id="rId17"/>
    <p:sldId id="278" r:id="rId18"/>
    <p:sldId id="279" r:id="rId19"/>
    <p:sldId id="271" r:id="rId20"/>
    <p:sldId id="272" r:id="rId21"/>
    <p:sldId id="273" r:id="rId22"/>
    <p:sldId id="274" r:id="rId23"/>
    <p:sldId id="270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91D56-0FED-4FF8-883A-60B28AA23082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10547-CF69-4686-9196-DCAE8F908A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9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10547-CF69-4686-9196-DCAE8F908AF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7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建成國中藝文領域工作報告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2376264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6400" dirty="0" smtClean="0"/>
              <a:t>成員：</a:t>
            </a:r>
            <a:endParaRPr lang="en-US" altLang="zh-TW" sz="6400" dirty="0" smtClean="0"/>
          </a:p>
          <a:p>
            <a:endParaRPr lang="en-US" altLang="zh-TW" sz="6400" dirty="0" smtClean="0"/>
          </a:p>
          <a:p>
            <a:r>
              <a:rPr lang="zh-TW" altLang="en-US" sz="6400" dirty="0" smtClean="0"/>
              <a:t>視覺藝術  ─  陳仰德老師</a:t>
            </a:r>
            <a:endParaRPr lang="en-US" altLang="zh-TW" sz="6400" dirty="0" smtClean="0"/>
          </a:p>
          <a:p>
            <a:r>
              <a:rPr lang="zh-TW" altLang="en-US" sz="6400" dirty="0" smtClean="0"/>
              <a:t>                       姜</a:t>
            </a:r>
            <a:r>
              <a:rPr lang="zh-TW" altLang="en-US" sz="6400" dirty="0"/>
              <a:t>育璿老師</a:t>
            </a:r>
            <a:endParaRPr lang="en-US" altLang="zh-TW" sz="6400" dirty="0"/>
          </a:p>
          <a:p>
            <a:r>
              <a:rPr lang="zh-TW" altLang="en-US" sz="6400" dirty="0" smtClean="0"/>
              <a:t> </a:t>
            </a:r>
            <a:endParaRPr lang="en-US" altLang="zh-TW" sz="6400" dirty="0" smtClean="0"/>
          </a:p>
          <a:p>
            <a:pPr algn="l"/>
            <a:r>
              <a:rPr lang="zh-TW" altLang="en-US" sz="6400" dirty="0" smtClean="0"/>
              <a:t>                                             表演藝術  ─ 張巧明老師</a:t>
            </a:r>
            <a:endParaRPr lang="en-US" altLang="zh-TW" sz="6400" dirty="0" smtClean="0"/>
          </a:p>
          <a:p>
            <a:pPr algn="l"/>
            <a:endParaRPr lang="en-US" altLang="zh-TW" sz="6400" dirty="0" smtClean="0"/>
          </a:p>
          <a:p>
            <a:pPr algn="l"/>
            <a:r>
              <a:rPr lang="zh-TW" altLang="en-US" sz="6400" dirty="0"/>
              <a:t> </a:t>
            </a:r>
            <a:r>
              <a:rPr lang="zh-TW" altLang="en-US" sz="6400" dirty="0" smtClean="0"/>
              <a:t>                                            音         樂  ─ 林衣穎老師</a:t>
            </a:r>
            <a:endParaRPr lang="en-US" altLang="zh-TW" sz="6400" dirty="0" smtClean="0"/>
          </a:p>
          <a:p>
            <a:pPr algn="l"/>
            <a:r>
              <a:rPr lang="zh-TW" altLang="en-US" sz="6400" dirty="0"/>
              <a:t> </a:t>
            </a:r>
            <a:r>
              <a:rPr lang="zh-TW" altLang="en-US" sz="6400" dirty="0" smtClean="0"/>
              <a:t>                                                                   劉佩琪老師   </a:t>
            </a:r>
            <a:endParaRPr lang="en-US" altLang="zh-TW" sz="6400" dirty="0" smtClean="0"/>
          </a:p>
          <a:p>
            <a:pPr algn="l"/>
            <a:r>
              <a:rPr lang="zh-TW" altLang="en-US" sz="6400" dirty="0" smtClean="0"/>
              <a:t>  </a:t>
            </a:r>
            <a:endParaRPr lang="en-US" altLang="zh-TW" sz="6400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42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pic>
        <p:nvPicPr>
          <p:cNvPr id="4098" name="Picture 2" descr="C:\Users\DAC-001\Desktop\101學年度_快閃\810-06.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64" y="692696"/>
            <a:ext cx="7889823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二跨領域合作成果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78232"/>
            <a:ext cx="8229600" cy="4964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dirty="0" smtClean="0"/>
              <a:t>【</a:t>
            </a:r>
            <a:r>
              <a:rPr lang="zh-TW" altLang="en-US" sz="1800" dirty="0" smtClean="0"/>
              <a:t>英文歌唱比賽</a:t>
            </a:r>
            <a:r>
              <a:rPr lang="en-US" altLang="zh-TW" sz="1800" dirty="0" smtClean="0"/>
              <a:t>】</a:t>
            </a:r>
            <a:r>
              <a:rPr lang="zh-TW" altLang="en-US" sz="1800" dirty="0" smtClean="0"/>
              <a:t>─ 與英文領域於每年聖誕節舉辦年級競賽</a:t>
            </a: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en-US" altLang="zh-TW" sz="1800" dirty="0"/>
              <a:t>【</a:t>
            </a:r>
            <a:r>
              <a:rPr lang="zh-TW" altLang="en-US" sz="1800" dirty="0"/>
              <a:t>彩虹詩</a:t>
            </a:r>
            <a:r>
              <a:rPr lang="en-US" altLang="zh-TW" sz="1800" dirty="0" smtClean="0"/>
              <a:t>】</a:t>
            </a:r>
            <a:r>
              <a:rPr lang="zh-TW" altLang="en-US" sz="1800" dirty="0" smtClean="0"/>
              <a:t>─ 與國文領域藉 </a:t>
            </a:r>
            <a:r>
              <a:rPr lang="zh-TW" altLang="en-US" sz="1800" b="1" dirty="0" smtClean="0"/>
              <a:t>形、音、義 </a:t>
            </a:r>
            <a:r>
              <a:rPr lang="zh-TW" altLang="en-US" sz="1800" dirty="0" smtClean="0"/>
              <a:t>為共同主軸來創作</a:t>
            </a:r>
            <a:r>
              <a:rPr lang="en-US" altLang="zh-TW" sz="1800" dirty="0" smtClean="0"/>
              <a:t>〈</a:t>
            </a:r>
            <a:r>
              <a:rPr lang="zh-TW" altLang="en-US" sz="1800" dirty="0" smtClean="0"/>
              <a:t>進行中</a:t>
            </a:r>
            <a:r>
              <a:rPr lang="en-US" altLang="zh-TW" sz="1800" dirty="0" smtClean="0"/>
              <a:t>〉</a:t>
            </a: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zh-TW" altLang="en-US" sz="1800" dirty="0"/>
          </a:p>
        </p:txBody>
      </p:sp>
      <p:pic>
        <p:nvPicPr>
          <p:cNvPr id="1026" name="Picture 2" descr="C:\Users\DAC-001\Desktop\佩琪照片\學校\DSC0576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75206"/>
            <a:ext cx="32549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C-001\Desktop\佩琪照片\學校\DSC05748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364756" cy="2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dirty="0" smtClean="0"/>
              <a:t> </a:t>
            </a:r>
            <a:r>
              <a:rPr lang="en-US" altLang="zh-TW" sz="1800" dirty="0" smtClean="0"/>
              <a:t>【</a:t>
            </a:r>
            <a:r>
              <a:rPr lang="zh-TW" altLang="en-US" sz="1800" dirty="0" smtClean="0"/>
              <a:t>大稻埕</a:t>
            </a:r>
            <a:r>
              <a:rPr lang="en-US" altLang="zh-TW" sz="1800" dirty="0" smtClean="0"/>
              <a:t>】</a:t>
            </a:r>
            <a:endParaRPr lang="zh-TW" altLang="en-US" sz="1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 smtClean="0"/>
              <a:t>國文領域、社會領域、藝文領域</a:t>
            </a: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 smtClean="0"/>
              <a:t>共同完成之環境教育課程</a:t>
            </a:r>
            <a:endParaRPr lang="en-US" altLang="zh-TW" sz="1800" dirty="0" smtClean="0"/>
          </a:p>
          <a:p>
            <a:pPr marL="0" indent="0">
              <a:buNone/>
            </a:pPr>
            <a:endParaRPr lang="zh-TW" altLang="en-US" sz="1800" dirty="0"/>
          </a:p>
        </p:txBody>
      </p:sp>
      <p:pic>
        <p:nvPicPr>
          <p:cNvPr id="1026" name="Picture 2" descr="C:\Users\DAC-001\Desktop\佩琪照片\學校\IMG_794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9" y="2852936"/>
            <a:ext cx="3917547" cy="26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C-001\Desktop\佩琪照片\學校\IMG_794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56" y="1246632"/>
            <a:ext cx="3057528" cy="203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C-001\Desktop\佩琪照片\學校\IMG_862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845769" cy="25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689" y="269776"/>
            <a:ext cx="8229600" cy="494928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3200" dirty="0" smtClean="0"/>
              <a:t>三領域活化課程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en-US" altLang="zh-TW" sz="2400" dirty="0" err="1" smtClean="0"/>
              <a:t>Ipad</a:t>
            </a:r>
            <a:r>
              <a:rPr lang="zh-TW" altLang="en-US" sz="2400" dirty="0" smtClean="0"/>
              <a:t>鋼琴課</a:t>
            </a:r>
            <a:r>
              <a:rPr lang="en-US" altLang="zh-TW" sz="2400" dirty="0" smtClean="0"/>
              <a:t>】</a:t>
            </a:r>
          </a:p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/>
              <a:t>走走去指揮</a:t>
            </a:r>
            <a:r>
              <a:rPr lang="en-US" altLang="zh-TW" sz="2400" dirty="0" smtClean="0"/>
              <a:t>】</a:t>
            </a:r>
          </a:p>
          <a:p>
            <a:pPr marL="0" indent="0">
              <a:buNone/>
            </a:pPr>
            <a:r>
              <a:rPr lang="en-US" altLang="zh-TW" sz="2400" dirty="0"/>
              <a:t>【</a:t>
            </a:r>
            <a:r>
              <a:rPr lang="zh-TW" altLang="en-US" sz="2400" dirty="0"/>
              <a:t>音樂才藝表演</a:t>
            </a:r>
            <a:r>
              <a:rPr lang="en-US" altLang="zh-TW" sz="2400" dirty="0"/>
              <a:t>】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r>
              <a:rPr lang="zh-TW" altLang="en-US" sz="1800" dirty="0" smtClean="0"/>
              <a:t> </a:t>
            </a:r>
            <a:endParaRPr lang="zh-TW" altLang="en-US" sz="1800" dirty="0"/>
          </a:p>
        </p:txBody>
      </p:sp>
      <p:pic>
        <p:nvPicPr>
          <p:cNvPr id="2050" name="Picture 2" descr="C:\Users\DAC-001\Desktop\佩琪照片\學校\DSC01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4230" y="3242393"/>
            <a:ext cx="3691724" cy="27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C-001\Desktop\佩琪照片\學校\DSC01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0282" y="1890598"/>
            <a:ext cx="3822571" cy="28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【</a:t>
            </a:r>
            <a:r>
              <a:rPr lang="zh-TW" altLang="en-US" sz="2400" dirty="0"/>
              <a:t>手機鈴聲小小作曲家</a:t>
            </a:r>
            <a:r>
              <a:rPr lang="en-US" altLang="zh-TW" sz="2400" dirty="0"/>
              <a:t>】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14453"/>
            <a:ext cx="29146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3"/>
            <a:ext cx="29146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817" y="4077072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1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【</a:t>
            </a:r>
            <a:r>
              <a:rPr lang="zh-TW" altLang="en-US" sz="2400" dirty="0" smtClean="0"/>
              <a:t>舞蹈表演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1026" name="Picture 2" descr="C:\Users\DAC-001\Desktop\佩琪照片\學校\DSC02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1620"/>
            <a:ext cx="3630549" cy="27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C-001\Desktop\佩琪照片\學校\DSC02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94400"/>
            <a:ext cx="3088014" cy="41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C-001\Desktop\佩琪照片\學校\DSC02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74639"/>
            <a:ext cx="3511444" cy="263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64705"/>
            <a:ext cx="8229600" cy="5341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身體彩繪</a:t>
            </a:r>
            <a:r>
              <a:rPr lang="en-US" altLang="zh-TW" sz="2400" dirty="0" smtClean="0"/>
              <a:t>】</a:t>
            </a:r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香皂雕刻</a:t>
            </a:r>
            <a:r>
              <a:rPr lang="en-US" altLang="zh-TW" sz="2400" dirty="0" smtClean="0"/>
              <a:t>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2736"/>
            <a:ext cx="19812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47" y="836712"/>
            <a:ext cx="20002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浮水印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5122" name="Picture 2" descr="C:\Users\DAC-001\Desktop\育璿教學單元\浮水印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4103613" cy="231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C-001\Desktop\育璿教學單元\浮水印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98886"/>
            <a:ext cx="2649210" cy="35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AC-001\Desktop\育璿教學單元\浮水印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54273"/>
            <a:ext cx="3515112" cy="263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絹印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6146" name="Picture 2" descr="C:\Users\DAC-001\Desktop\育璿教學單元\絹印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297056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C-001\Desktop\育璿教學單元\絹印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5"/>
            <a:ext cx="2493237" cy="332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C-001\Desktop\育璿教學單元\絹印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3"/>
            <a:ext cx="2555793" cy="34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83878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公仔製作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34" y="1052736"/>
            <a:ext cx="302418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4" y="4077072"/>
            <a:ext cx="32559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3289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98779"/>
            <a:ext cx="235267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1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  </a:t>
            </a:r>
            <a:r>
              <a:rPr lang="zh-TW" altLang="en-US" dirty="0" smtClean="0">
                <a:latin typeface="新細明體"/>
                <a:ea typeface="新細明體"/>
              </a:rPr>
              <a:t>＊</a:t>
            </a:r>
            <a:r>
              <a:rPr lang="zh-TW" altLang="en-US" dirty="0" smtClean="0"/>
              <a:t>共同備課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一 館校共備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 smtClean="0"/>
              <a:t>                                                  與「當代藝術館」與「駐校藝術家」共同備課</a:t>
            </a: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/>
              <a:t> </a:t>
            </a:r>
            <a:r>
              <a:rPr lang="zh-TW" altLang="en-US" sz="1800" dirty="0" smtClean="0"/>
              <a:t>                                                 圖中駐校藝術家為 ─ </a:t>
            </a:r>
            <a:r>
              <a:rPr lang="zh-TW" altLang="en-US" sz="1800" b="1" dirty="0" smtClean="0"/>
              <a:t>鴻鴻</a:t>
            </a:r>
            <a:endParaRPr lang="zh-TW" altLang="en-US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431775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校園藝人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678" y="3789040"/>
            <a:ext cx="28003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30587"/>
            <a:ext cx="36671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32099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7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【</a:t>
            </a:r>
            <a:r>
              <a:rPr lang="zh-TW" altLang="en-US" sz="2400" dirty="0" smtClean="0"/>
              <a:t>校慶</a:t>
            </a:r>
            <a:r>
              <a:rPr lang="en-US" altLang="zh-TW" sz="2400" dirty="0" smtClean="0"/>
              <a:t>T</a:t>
            </a:r>
            <a:r>
              <a:rPr lang="zh-TW" altLang="en-US" sz="2400" dirty="0" smtClean="0"/>
              <a:t>恤設計比賽</a:t>
            </a:r>
            <a:r>
              <a:rPr lang="en-US" altLang="zh-TW" sz="2400" dirty="0" smtClean="0"/>
              <a:t>】</a:t>
            </a:r>
            <a:endParaRPr lang="zh-TW" alt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59"/>
            <a:ext cx="3383704" cy="450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5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/>
              <a:t>【</a:t>
            </a:r>
            <a:r>
              <a:rPr lang="zh-TW" altLang="en-US" sz="2800" dirty="0" smtClean="0"/>
              <a:t>中日交流</a:t>
            </a:r>
            <a:r>
              <a:rPr lang="en-US" altLang="zh-TW" sz="2800" dirty="0" smtClean="0"/>
              <a:t>】</a:t>
            </a:r>
            <a:endParaRPr lang="zh-TW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61" y="908720"/>
            <a:ext cx="3596072" cy="238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9" y="3573016"/>
            <a:ext cx="403573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0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chemeClr val="accent2">
                    <a:lumMod val="75000"/>
                  </a:schemeClr>
                </a:solidFill>
              </a:rPr>
              <a:t>謝 謝 指 教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3501008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臺北市立建成國中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zh-TW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  藝術與人文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760640" cy="50405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 smtClean="0"/>
              <a:t>                        </a:t>
            </a:r>
            <a:endParaRPr lang="en-US" altLang="zh-TW" sz="1800" dirty="0"/>
          </a:p>
          <a:p>
            <a:pPr marL="0" indent="0">
              <a:buNone/>
            </a:pPr>
            <a:r>
              <a:rPr lang="zh-TW" altLang="en-US" sz="1800" dirty="0" smtClean="0"/>
              <a:t>             與駐校藝術家 ─ </a:t>
            </a:r>
            <a:r>
              <a:rPr lang="zh-TW" altLang="en-US" sz="1800" b="1" dirty="0" smtClean="0"/>
              <a:t>林純如</a:t>
            </a:r>
            <a:r>
              <a:rPr lang="zh-TW" altLang="en-US" sz="1800" dirty="0" smtClean="0"/>
              <a:t>共備課程</a:t>
            </a:r>
            <a:endParaRPr lang="zh-TW" alt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50" y="1784080"/>
            <a:ext cx="3600400" cy="270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00827"/>
            <a:ext cx="3168352" cy="23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二 跨領域共備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 smtClean="0"/>
              <a:t>                             與國文領域開會備課 ─  「彩虹詩」</a:t>
            </a:r>
            <a:endParaRPr lang="zh-TW" alt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6187"/>
            <a:ext cx="4478437" cy="336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1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三 領域共備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 smtClean="0"/>
              <a:t>於領域時間共同研討課程</a:t>
            </a:r>
            <a:endParaRPr lang="zh-TW" alt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4716"/>
            <a:ext cx="4056597" cy="304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320480" cy="323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dirty="0" smtClean="0"/>
              <a:t>四研習共備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 smtClean="0"/>
              <a:t>向專家請教，以資日後課程運用</a:t>
            </a:r>
            <a:endParaRPr lang="zh-TW" altLang="en-US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727"/>
            <a:ext cx="3231257" cy="242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0352"/>
            <a:ext cx="26955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416796" cy="258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新細明體"/>
                <a:ea typeface="新細明體"/>
              </a:rPr>
              <a:t>＊活化教學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一館校合作成果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en-US" altLang="zh-TW" sz="1800" dirty="0" smtClean="0"/>
              <a:t>【</a:t>
            </a:r>
            <a:r>
              <a:rPr lang="zh-TW" altLang="en-US" sz="1800" dirty="0" smtClean="0"/>
              <a:t>當偶們同在藝起</a:t>
            </a:r>
            <a:r>
              <a:rPr lang="en-US" altLang="zh-TW" sz="1800" dirty="0" smtClean="0"/>
              <a:t>】</a:t>
            </a:r>
            <a:endParaRPr lang="zh-TW" altLang="en-US" sz="1800" dirty="0"/>
          </a:p>
        </p:txBody>
      </p:sp>
      <p:pic>
        <p:nvPicPr>
          <p:cNvPr id="2050" name="Picture 2" descr="C:\Users\DAC-001\Desktop\102學年度_當偶們同在藝起\01-繪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3360710" cy="22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C-001\Desktop\102學年度_當偶們同在藝起\03-排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5672"/>
            <a:ext cx="3293699" cy="218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C-001\Desktop\102學年度_當偶們同在藝起\06-成果展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4" y="2708920"/>
            <a:ext cx="2713678" cy="36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dirty="0" smtClean="0"/>
              <a:t>【</a:t>
            </a:r>
            <a:r>
              <a:rPr lang="zh-TW" altLang="en-US" sz="1800" dirty="0" smtClean="0"/>
              <a:t>角色萬花筒 </a:t>
            </a:r>
            <a:r>
              <a:rPr lang="en-US" altLang="zh-TW" sz="1800" dirty="0" smtClean="0"/>
              <a:t>】</a:t>
            </a:r>
            <a:endParaRPr lang="zh-TW" altLang="en-US" sz="1800" dirty="0"/>
          </a:p>
        </p:txBody>
      </p:sp>
      <p:pic>
        <p:nvPicPr>
          <p:cNvPr id="1027" name="Picture 3" descr="C:\Users\DAC-001\Desktop\100學年度_角色萬花筒\school_3_20120724_1493416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3569596" cy="23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C-001\Desktop\100學年度_角色萬花筒\B802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26679"/>
            <a:ext cx="2857800" cy="25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C-001\Desktop\100學年度_角色萬花筒\IMG_9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54" y="4077072"/>
            <a:ext cx="3422487" cy="22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C-001\Desktop\100學年度_角色萬花筒\IMG_9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6"/>
            <a:ext cx="3251104" cy="21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1800" dirty="0" smtClean="0"/>
              <a:t>【</a:t>
            </a:r>
            <a:r>
              <a:rPr lang="zh-TW" altLang="en-US" sz="1800" dirty="0" smtClean="0"/>
              <a:t>怪怪？乖乖！快閃</a:t>
            </a:r>
            <a:r>
              <a:rPr lang="en-US" altLang="zh-TW" sz="1800" dirty="0" smtClean="0"/>
              <a:t>】</a:t>
            </a:r>
            <a:endParaRPr lang="zh-TW" altLang="en-US" sz="1800" dirty="0"/>
          </a:p>
        </p:txBody>
      </p:sp>
      <p:pic>
        <p:nvPicPr>
          <p:cNvPr id="3074" name="Picture 2" descr="C:\Users\DAC-001\Desktop\101學年度_快閃\howdy10_20130523_1702188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096408" cy="20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C-001\Desktop\101學年度_快閃\IMG_4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476230" cy="26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C-001\Desktop\101學年度_快閃\IMG_4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19" y="3670354"/>
            <a:ext cx="3188489" cy="23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AC-001\Desktop\101學年度_快閃\_MG_6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888464" cy="25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293</Words>
  <Application>Microsoft Office PowerPoint</Application>
  <PresentationFormat>如螢幕大小 (4:3)</PresentationFormat>
  <Paragraphs>76</Paragraphs>
  <Slides>23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建成國中藝文領域工作報告</vt:lpstr>
      <vt:lpstr>  ＊共同備課</vt:lpstr>
      <vt:lpstr>PowerPoint 簡報</vt:lpstr>
      <vt:lpstr>二 跨領域共備</vt:lpstr>
      <vt:lpstr>三 領域共備</vt:lpstr>
      <vt:lpstr>四研習共備</vt:lpstr>
      <vt:lpstr>＊活化教學</vt:lpstr>
      <vt:lpstr>PowerPoint 簡報</vt:lpstr>
      <vt:lpstr>PowerPoint 簡報</vt:lpstr>
      <vt:lpstr>PowerPoint 簡報</vt:lpstr>
      <vt:lpstr>二跨領域合作成果</vt:lpstr>
      <vt:lpstr> 【大稻埕】</vt:lpstr>
      <vt:lpstr>三領域活化課程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謝 謝 指 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DAC-001</dc:creator>
  <cp:lastModifiedBy>DAC-001</cp:lastModifiedBy>
  <cp:revision>82</cp:revision>
  <dcterms:created xsi:type="dcterms:W3CDTF">2015-03-10T04:14:26Z</dcterms:created>
  <dcterms:modified xsi:type="dcterms:W3CDTF">2015-03-30T03:31:28Z</dcterms:modified>
</cp:coreProperties>
</file>