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58" r:id="rId4"/>
    <p:sldId id="264" r:id="rId5"/>
    <p:sldId id="261" r:id="rId6"/>
    <p:sldId id="268" r:id="rId7"/>
    <p:sldId id="270" r:id="rId8"/>
    <p:sldId id="271" r:id="rId9"/>
    <p:sldId id="257" r:id="rId10"/>
    <p:sldId id="266" r:id="rId11"/>
    <p:sldId id="273" r:id="rId12"/>
    <p:sldId id="272" r:id="rId13"/>
    <p:sldId id="275" r:id="rId14"/>
    <p:sldId id="277" r:id="rId15"/>
    <p:sldId id="274" r:id="rId16"/>
    <p:sldId id="262" r:id="rId17"/>
    <p:sldId id="263" r:id="rId18"/>
    <p:sldId id="276" r:id="rId1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33CC"/>
    <a:srgbClr val="CC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9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7FC7D-E6A6-4F81-8562-435554F649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44C20A9-F67A-43A7-A6FB-20F85E46E9A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無論政策如何發展，我們的目標永遠都是：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4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為我們的孩子找最好的未來！</a:t>
          </a:r>
          <a:endParaRPr lang="zh-TW" altLang="en-US" sz="4000" b="1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E55F5BDA-EDBC-4F32-8A92-24E8FFEF73D5}" type="parTrans" cxnId="{B04C6631-BF2B-4C05-99CC-BF15D2CC86F5}">
      <dgm:prSet/>
      <dgm:spPr/>
      <dgm:t>
        <a:bodyPr/>
        <a:lstStyle/>
        <a:p>
          <a:endParaRPr lang="zh-TW" altLang="en-US"/>
        </a:p>
      </dgm:t>
    </dgm:pt>
    <dgm:pt modelId="{3393A403-48CC-485D-81D9-D3FA02F513FD}" type="sibTrans" cxnId="{B04C6631-BF2B-4C05-99CC-BF15D2CC86F5}">
      <dgm:prSet/>
      <dgm:spPr/>
      <dgm:t>
        <a:bodyPr/>
        <a:lstStyle/>
        <a:p>
          <a:endParaRPr lang="zh-TW" altLang="en-US"/>
        </a:p>
      </dgm:t>
    </dgm:pt>
    <dgm:pt modelId="{D750A55E-BD19-4F4F-8B92-C95CCADD7371}" type="pres">
      <dgm:prSet presAssocID="{5C77FC7D-E6A6-4F81-8562-435554F649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A46EC7-1D00-4F9D-9608-A8E3C6EBA6C2}" type="pres">
      <dgm:prSet presAssocID="{144C20A9-F67A-43A7-A6FB-20F85E46E9A9}" presName="parentLin" presStyleCnt="0"/>
      <dgm:spPr/>
    </dgm:pt>
    <dgm:pt modelId="{EB80C2C4-57EF-4142-922C-1B1AA1CBCC18}" type="pres">
      <dgm:prSet presAssocID="{144C20A9-F67A-43A7-A6FB-20F85E46E9A9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71E7717A-729A-4DE6-96E9-087BCB596053}" type="pres">
      <dgm:prSet presAssocID="{144C20A9-F67A-43A7-A6FB-20F85E46E9A9}" presName="parentText" presStyleLbl="node1" presStyleIdx="0" presStyleCnt="1" custScaleX="131684" custScaleY="127245" custLinFactNeighborX="-82937" custLinFactNeighborY="1186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AE5AE1-1E66-4BD7-83A8-2B952E8D3C23}" type="pres">
      <dgm:prSet presAssocID="{144C20A9-F67A-43A7-A6FB-20F85E46E9A9}" presName="negativeSpace" presStyleCnt="0"/>
      <dgm:spPr/>
    </dgm:pt>
    <dgm:pt modelId="{97430B51-EA9B-4BF4-9143-0B9BE7494931}" type="pres">
      <dgm:prSet presAssocID="{144C20A9-F67A-43A7-A6FB-20F85E46E9A9}" presName="childText" presStyleLbl="conFgAcc1" presStyleIdx="0" presStyleCnt="1" custScaleY="114758" custLinFactNeighborY="-24822">
        <dgm:presLayoutVars>
          <dgm:bulletEnabled val="1"/>
        </dgm:presLayoutVars>
      </dgm:prSet>
      <dgm:spPr/>
    </dgm:pt>
  </dgm:ptLst>
  <dgm:cxnLst>
    <dgm:cxn modelId="{B04C6631-BF2B-4C05-99CC-BF15D2CC86F5}" srcId="{5C77FC7D-E6A6-4F81-8562-435554F649A9}" destId="{144C20A9-F67A-43A7-A6FB-20F85E46E9A9}" srcOrd="0" destOrd="0" parTransId="{E55F5BDA-EDBC-4F32-8A92-24E8FFEF73D5}" sibTransId="{3393A403-48CC-485D-81D9-D3FA02F513FD}"/>
    <dgm:cxn modelId="{21D68F4A-978B-46B2-9F83-F62DF4EC3716}" type="presOf" srcId="{144C20A9-F67A-43A7-A6FB-20F85E46E9A9}" destId="{71E7717A-729A-4DE6-96E9-087BCB596053}" srcOrd="1" destOrd="0" presId="urn:microsoft.com/office/officeart/2005/8/layout/list1"/>
    <dgm:cxn modelId="{A3A81F33-B8ED-4D52-8979-1E2B21BE89B3}" type="presOf" srcId="{5C77FC7D-E6A6-4F81-8562-435554F649A9}" destId="{D750A55E-BD19-4F4F-8B92-C95CCADD7371}" srcOrd="0" destOrd="0" presId="urn:microsoft.com/office/officeart/2005/8/layout/list1"/>
    <dgm:cxn modelId="{C0F30459-44C8-453C-ADA2-2D58B5E3D8E4}" type="presOf" srcId="{144C20A9-F67A-43A7-A6FB-20F85E46E9A9}" destId="{EB80C2C4-57EF-4142-922C-1B1AA1CBCC18}" srcOrd="0" destOrd="0" presId="urn:microsoft.com/office/officeart/2005/8/layout/list1"/>
    <dgm:cxn modelId="{9235F456-3632-4159-BA44-C81AD52CD045}" type="presParOf" srcId="{D750A55E-BD19-4F4F-8B92-C95CCADD7371}" destId="{9DA46EC7-1D00-4F9D-9608-A8E3C6EBA6C2}" srcOrd="0" destOrd="0" presId="urn:microsoft.com/office/officeart/2005/8/layout/list1"/>
    <dgm:cxn modelId="{E371474C-B487-4126-8F37-95FF87AB4E78}" type="presParOf" srcId="{9DA46EC7-1D00-4F9D-9608-A8E3C6EBA6C2}" destId="{EB80C2C4-57EF-4142-922C-1B1AA1CBCC18}" srcOrd="0" destOrd="0" presId="urn:microsoft.com/office/officeart/2005/8/layout/list1"/>
    <dgm:cxn modelId="{60091231-9B10-407D-BDF8-633229ABF3A2}" type="presParOf" srcId="{9DA46EC7-1D00-4F9D-9608-A8E3C6EBA6C2}" destId="{71E7717A-729A-4DE6-96E9-087BCB596053}" srcOrd="1" destOrd="0" presId="urn:microsoft.com/office/officeart/2005/8/layout/list1"/>
    <dgm:cxn modelId="{7D925C84-58BD-4CD3-9C0C-4716BFA4E8A5}" type="presParOf" srcId="{D750A55E-BD19-4F4F-8B92-C95CCADD7371}" destId="{FDAE5AE1-1E66-4BD7-83A8-2B952E8D3C23}" srcOrd="1" destOrd="0" presId="urn:microsoft.com/office/officeart/2005/8/layout/list1"/>
    <dgm:cxn modelId="{4398DBD4-FA15-466E-BF5F-7FA1781DD869}" type="presParOf" srcId="{D750A55E-BD19-4F4F-8B92-C95CCADD7371}" destId="{97430B51-EA9B-4BF4-9143-0B9BE74949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E2530F-FA70-4DFA-A867-9AFB1F6DB7DE}" type="doc">
      <dgm:prSet loTypeId="urn:microsoft.com/office/officeart/2005/8/layout/default#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D4DA527-EB80-423D-86E0-2F5ADE49F3EC}">
      <dgm:prSet phldrT="[文字]" custT="1"/>
      <dgm:spPr>
        <a:noFill/>
        <a:ln w="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zh-TW" altLang="en-US" sz="4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綜合活動</a:t>
          </a:r>
          <a:r>
            <a:rPr lang="zh-TW" altLang="en-US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領域</a:t>
          </a:r>
          <a:endParaRPr lang="en-US" altLang="zh-TW" sz="36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想和您在</a:t>
          </a:r>
          <a:r>
            <a:rPr lang="en-US" altLang="zh-TW" sz="4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12</a:t>
          </a:r>
          <a:r>
            <a:rPr lang="zh-TW" altLang="en-US" sz="4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年國教</a:t>
          </a:r>
          <a:endParaRPr lang="en-US" altLang="zh-TW" sz="3600" b="1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繼續共譜</a:t>
          </a:r>
          <a:endParaRPr lang="en-US" altLang="zh-TW" sz="36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師生享受</a:t>
          </a:r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共學快樂</a:t>
          </a:r>
          <a:r>
            <a:rPr lang="zh-TW" altLang="en-US" sz="1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的</a:t>
          </a:r>
          <a:r>
            <a:rPr lang="zh-TW" altLang="en-US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樂章</a:t>
          </a:r>
          <a:endParaRPr lang="zh-TW" altLang="en-US" sz="36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4B47295-94D9-4697-BD1A-2D266660F44B}" type="parTrans" cxnId="{A622045B-5185-4139-97D0-1F5C9E1A2368}">
      <dgm:prSet/>
      <dgm:spPr/>
      <dgm:t>
        <a:bodyPr/>
        <a:lstStyle/>
        <a:p>
          <a:endParaRPr lang="zh-TW" altLang="en-US" sz="1100"/>
        </a:p>
      </dgm:t>
    </dgm:pt>
    <dgm:pt modelId="{D0A2AB5A-5C38-4FD7-9593-F5EBC426007B}" type="sibTrans" cxnId="{A622045B-5185-4139-97D0-1F5C9E1A2368}">
      <dgm:prSet/>
      <dgm:spPr/>
      <dgm:t>
        <a:bodyPr/>
        <a:lstStyle/>
        <a:p>
          <a:endParaRPr lang="zh-TW" altLang="en-US" sz="1100"/>
        </a:p>
      </dgm:t>
    </dgm:pt>
    <dgm:pt modelId="{D5576453-917B-4F1D-8BD1-99A432B02300}" type="pres">
      <dgm:prSet presAssocID="{E3E2530F-FA70-4DFA-A867-9AFB1F6DB7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473D7C-04C0-4E0F-A0F7-AC7F9073D856}" type="pres">
      <dgm:prSet presAssocID="{4D4DA527-EB80-423D-86E0-2F5ADE49F3EC}" presName="node" presStyleLbl="node1" presStyleIdx="0" presStyleCnt="1" custScaleX="105434" custScaleY="1685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21B04A-1D2E-4849-A8F9-9D08887FAED5}" type="presOf" srcId="{4D4DA527-EB80-423D-86E0-2F5ADE49F3EC}" destId="{09473D7C-04C0-4E0F-A0F7-AC7F9073D856}" srcOrd="0" destOrd="0" presId="urn:microsoft.com/office/officeart/2005/8/layout/default#2"/>
    <dgm:cxn modelId="{A622045B-5185-4139-97D0-1F5C9E1A2368}" srcId="{E3E2530F-FA70-4DFA-A867-9AFB1F6DB7DE}" destId="{4D4DA527-EB80-423D-86E0-2F5ADE49F3EC}" srcOrd="0" destOrd="0" parTransId="{44B47295-94D9-4697-BD1A-2D266660F44B}" sibTransId="{D0A2AB5A-5C38-4FD7-9593-F5EBC426007B}"/>
    <dgm:cxn modelId="{57CAC2A7-A4F2-44AF-B1B0-AF2E8A7E60EA}" type="presOf" srcId="{E3E2530F-FA70-4DFA-A867-9AFB1F6DB7DE}" destId="{D5576453-917B-4F1D-8BD1-99A432B02300}" srcOrd="0" destOrd="0" presId="urn:microsoft.com/office/officeart/2005/8/layout/default#2"/>
    <dgm:cxn modelId="{BDB270EF-5593-4FDE-8954-01BA3434E2C5}" type="presParOf" srcId="{D5576453-917B-4F1D-8BD1-99A432B02300}" destId="{09473D7C-04C0-4E0F-A0F7-AC7F9073D856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1E620-4CBC-49B5-8D7C-C9AEB170B67B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B4085F6-6B87-4543-8860-B960B48C633E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高中職升學</a:t>
          </a:r>
          <a:r>
            <a:rPr lang="zh-TW" altLang="en-US" sz="28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繁星</a:t>
          </a: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比例提高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16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→</a:t>
          </a:r>
          <a:r>
            <a:rPr lang="en-US" altLang="zh-TW" sz="1600" b="1" dirty="0" smtClean="0">
              <a:latin typeface="標楷體" pitchFamily="65" charset="-120"/>
              <a:ea typeface="標楷體" pitchFamily="65" charset="-120"/>
            </a:rPr>
            <a:t>30%,</a:t>
          </a:r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不再分分計較，回歸學習本質，也要認清方向，多試探，適性選擇</a:t>
          </a:r>
          <a:r>
            <a:rPr lang="en-US" altLang="zh-TW" sz="16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1D623BDD-0EB1-4BCE-AE12-F8A98904E149}" type="parTrans" cxnId="{CEACCF40-2846-48D0-9089-CC735663D1B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9C706E0-6677-4DDA-93D8-773709F981CF}" type="sibTrans" cxnId="{CEACCF40-2846-48D0-9089-CC735663D1B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07009B1-08E6-494B-A8A1-DEF53F809F0B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高中職五專前三年</a:t>
          </a:r>
          <a:r>
            <a:rPr lang="zh-TW" altLang="en-US" sz="28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免學費</a:t>
          </a:r>
          <a:r>
            <a:rPr lang="en-US" altLang="zh-TW" sz="2800" b="1" u="sng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u="sng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公私立費用差距拉近，雖仍有雜費要交，但更可選我所愛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BE1FA917-7659-41B2-AC4B-D773C714713C}" type="parTrans" cxnId="{88A9B199-445D-40CE-9607-2657999CE37C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DBFD5A8-1E83-4160-8A13-D439624465FF}" type="sibTrans" cxnId="{88A9B199-445D-40CE-9607-2657999CE37C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39C13FB-1FAC-4189-AA2A-F9C0B6A4A675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高中職</a:t>
          </a:r>
          <a:r>
            <a:rPr lang="zh-TW" altLang="en-US" sz="28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優質化、均質化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選其所愛、找出亮點，每所學校都是好學校，就怕選錯郎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4800" b="1" dirty="0">
            <a:latin typeface="標楷體" pitchFamily="65" charset="-120"/>
            <a:ea typeface="標楷體" pitchFamily="65" charset="-120"/>
          </a:endParaRPr>
        </a:p>
      </dgm:t>
    </dgm:pt>
    <dgm:pt modelId="{AB9393DA-56AC-4574-B93A-103355FC1CA3}" type="parTrans" cxnId="{C0E91218-96BA-485E-8950-48E4D7CFAA23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0B55424-45CC-48A7-9CE9-2900E22B0491}" type="sibTrans" cxnId="{C0E91218-96BA-485E-8950-48E4D7CFAA23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BA11DF-2E3B-489F-A1A4-0DDBF1C5647A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國中與高中職學生</a:t>
          </a:r>
          <a:r>
            <a:rPr lang="zh-TW" altLang="en-US" sz="28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生涯輔導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學歷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or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一技之長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?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→學力沒有終點站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A443AAA1-EFF6-404E-8EE5-5DFB3653692E}" type="parTrans" cxnId="{599F3EF8-FA0A-4F9A-9637-D9698AB64DB6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B323AF0-1AE8-4385-BCC3-87E428D16BA0}" type="sibTrans" cxnId="{599F3EF8-FA0A-4F9A-9637-D9698AB64DB6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DDE23E4-238B-40C8-8309-6324F125EC03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國中</a:t>
          </a:r>
          <a:r>
            <a:rPr lang="zh-TW" altLang="en-US" sz="28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教學正常化、適性輔導及品質提升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切身關係→落實教學正常化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6F9C778C-7838-45CA-809D-88E1901FE50C}" type="parTrans" cxnId="{C38899DD-7C55-4A53-BC6F-5842E0277D5C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E501B60-4178-431E-B8A9-ADC7714F18B3}" type="sibTrans" cxnId="{C38899DD-7C55-4A53-BC6F-5842E0277D5C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652370-F896-4558-951E-46DB71EFFB95}" type="pres">
      <dgm:prSet presAssocID="{66F1E620-4CBC-49B5-8D7C-C9AEB170B6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4A566C-C557-44FF-B9FE-DA5A2BEC7394}" type="pres">
      <dgm:prSet presAssocID="{9B4085F6-6B87-4543-8860-B960B48C633E}" presName="parentLin" presStyleCnt="0"/>
      <dgm:spPr/>
      <dgm:t>
        <a:bodyPr/>
        <a:lstStyle/>
        <a:p>
          <a:endParaRPr lang="zh-TW" altLang="en-US"/>
        </a:p>
      </dgm:t>
    </dgm:pt>
    <dgm:pt modelId="{8A042A71-D088-4AA3-9BE0-EA3CB222C6AA}" type="pres">
      <dgm:prSet presAssocID="{9B4085F6-6B87-4543-8860-B960B48C633E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0D98AE3C-F05E-41CC-AC03-B525B473FBBD}" type="pres">
      <dgm:prSet presAssocID="{9B4085F6-6B87-4543-8860-B960B48C633E}" presName="parentText" presStyleLbl="node1" presStyleIdx="0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0F35CD-A160-4680-A5FE-E0C5CF51495D}" type="pres">
      <dgm:prSet presAssocID="{9B4085F6-6B87-4543-8860-B960B48C633E}" presName="negativeSpace" presStyleCnt="0"/>
      <dgm:spPr/>
      <dgm:t>
        <a:bodyPr/>
        <a:lstStyle/>
        <a:p>
          <a:endParaRPr lang="zh-TW" altLang="en-US"/>
        </a:p>
      </dgm:t>
    </dgm:pt>
    <dgm:pt modelId="{D15DA115-F602-4D04-B9C3-4F138827A879}" type="pres">
      <dgm:prSet presAssocID="{9B4085F6-6B87-4543-8860-B960B48C633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EE6976-7A57-4EA7-A95F-C728B5A1F2C4}" type="pres">
      <dgm:prSet presAssocID="{D9C706E0-6677-4DDA-93D8-773709F981CF}" presName="spaceBetweenRectangles" presStyleCnt="0"/>
      <dgm:spPr/>
      <dgm:t>
        <a:bodyPr/>
        <a:lstStyle/>
        <a:p>
          <a:endParaRPr lang="zh-TW" altLang="en-US"/>
        </a:p>
      </dgm:t>
    </dgm:pt>
    <dgm:pt modelId="{5EABE570-8167-4CEA-9D76-E49763CD75CA}" type="pres">
      <dgm:prSet presAssocID="{507009B1-08E6-494B-A8A1-DEF53F809F0B}" presName="parentLin" presStyleCnt="0"/>
      <dgm:spPr/>
      <dgm:t>
        <a:bodyPr/>
        <a:lstStyle/>
        <a:p>
          <a:endParaRPr lang="zh-TW" altLang="en-US"/>
        </a:p>
      </dgm:t>
    </dgm:pt>
    <dgm:pt modelId="{3490B456-6A6C-478C-961F-EEED57F10EE7}" type="pres">
      <dgm:prSet presAssocID="{507009B1-08E6-494B-A8A1-DEF53F809F0B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BE3F3A15-6544-4C82-B508-E53EC4307258}" type="pres">
      <dgm:prSet presAssocID="{507009B1-08E6-494B-A8A1-DEF53F809F0B}" presName="parentText" presStyleLbl="node1" presStyleIdx="1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7D495D-43CB-4EA8-A669-FC1331A85D5F}" type="pres">
      <dgm:prSet presAssocID="{507009B1-08E6-494B-A8A1-DEF53F809F0B}" presName="negativeSpace" presStyleCnt="0"/>
      <dgm:spPr/>
      <dgm:t>
        <a:bodyPr/>
        <a:lstStyle/>
        <a:p>
          <a:endParaRPr lang="zh-TW" altLang="en-US"/>
        </a:p>
      </dgm:t>
    </dgm:pt>
    <dgm:pt modelId="{7FC2510F-F1D7-477F-A8FD-655F1EA4C02F}" type="pres">
      <dgm:prSet presAssocID="{507009B1-08E6-494B-A8A1-DEF53F809F0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8BFE5-5CF8-4C9F-AC4A-7F791204E8D7}" type="pres">
      <dgm:prSet presAssocID="{6DBFD5A8-1E83-4160-8A13-D439624465FF}" presName="spaceBetweenRectangles" presStyleCnt="0"/>
      <dgm:spPr/>
      <dgm:t>
        <a:bodyPr/>
        <a:lstStyle/>
        <a:p>
          <a:endParaRPr lang="zh-TW" altLang="en-US"/>
        </a:p>
      </dgm:t>
    </dgm:pt>
    <dgm:pt modelId="{580F7EF2-A87D-4FA9-A5A4-A61E7F02F917}" type="pres">
      <dgm:prSet presAssocID="{C39C13FB-1FAC-4189-AA2A-F9C0B6A4A675}" presName="parentLin" presStyleCnt="0"/>
      <dgm:spPr/>
      <dgm:t>
        <a:bodyPr/>
        <a:lstStyle/>
        <a:p>
          <a:endParaRPr lang="zh-TW" altLang="en-US"/>
        </a:p>
      </dgm:t>
    </dgm:pt>
    <dgm:pt modelId="{A374A4E8-9825-42B4-8F78-40F340113DB6}" type="pres">
      <dgm:prSet presAssocID="{C39C13FB-1FAC-4189-AA2A-F9C0B6A4A675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A31BD8EF-EB76-45F6-B40F-63F6CBE67607}" type="pres">
      <dgm:prSet presAssocID="{C39C13FB-1FAC-4189-AA2A-F9C0B6A4A675}" presName="parentText" presStyleLbl="node1" presStyleIdx="2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549E46-7443-4807-92AB-C90050D25168}" type="pres">
      <dgm:prSet presAssocID="{C39C13FB-1FAC-4189-AA2A-F9C0B6A4A675}" presName="negativeSpace" presStyleCnt="0"/>
      <dgm:spPr/>
      <dgm:t>
        <a:bodyPr/>
        <a:lstStyle/>
        <a:p>
          <a:endParaRPr lang="zh-TW" altLang="en-US"/>
        </a:p>
      </dgm:t>
    </dgm:pt>
    <dgm:pt modelId="{FB92BCFD-DA42-4A6C-94B1-EA7179E52397}" type="pres">
      <dgm:prSet presAssocID="{C39C13FB-1FAC-4189-AA2A-F9C0B6A4A67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271E2-0EFB-43A5-A71C-28275C1ED6BE}" type="pres">
      <dgm:prSet presAssocID="{D0B55424-45CC-48A7-9CE9-2900E22B0491}" presName="spaceBetweenRectangles" presStyleCnt="0"/>
      <dgm:spPr/>
      <dgm:t>
        <a:bodyPr/>
        <a:lstStyle/>
        <a:p>
          <a:endParaRPr lang="zh-TW" altLang="en-US"/>
        </a:p>
      </dgm:t>
    </dgm:pt>
    <dgm:pt modelId="{B981F15C-23EA-4B9D-966A-B14E63B79397}" type="pres">
      <dgm:prSet presAssocID="{00BA11DF-2E3B-489F-A1A4-0DDBF1C5647A}" presName="parentLin" presStyleCnt="0"/>
      <dgm:spPr/>
      <dgm:t>
        <a:bodyPr/>
        <a:lstStyle/>
        <a:p>
          <a:endParaRPr lang="zh-TW" altLang="en-US"/>
        </a:p>
      </dgm:t>
    </dgm:pt>
    <dgm:pt modelId="{553356AA-5399-4E32-8937-8D20D1E70DF5}" type="pres">
      <dgm:prSet presAssocID="{00BA11DF-2E3B-489F-A1A4-0DDBF1C5647A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DFD33EFA-C21C-4E63-98CF-70773FCB3084}" type="pres">
      <dgm:prSet presAssocID="{00BA11DF-2E3B-489F-A1A4-0DDBF1C5647A}" presName="parentText" presStyleLbl="node1" presStyleIdx="3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DB46C-90A8-412D-89F6-81887751C6F1}" type="pres">
      <dgm:prSet presAssocID="{00BA11DF-2E3B-489F-A1A4-0DDBF1C5647A}" presName="negativeSpace" presStyleCnt="0"/>
      <dgm:spPr/>
      <dgm:t>
        <a:bodyPr/>
        <a:lstStyle/>
        <a:p>
          <a:endParaRPr lang="zh-TW" altLang="en-US"/>
        </a:p>
      </dgm:t>
    </dgm:pt>
    <dgm:pt modelId="{17454364-FD29-4F5F-8D18-B5ABDA7DCE0C}" type="pres">
      <dgm:prSet presAssocID="{00BA11DF-2E3B-489F-A1A4-0DDBF1C5647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E52AB-C0FC-4763-B2F2-3502208EA3D6}" type="pres">
      <dgm:prSet presAssocID="{EB323AF0-1AE8-4385-BCC3-87E428D16BA0}" presName="spaceBetweenRectangles" presStyleCnt="0"/>
      <dgm:spPr/>
      <dgm:t>
        <a:bodyPr/>
        <a:lstStyle/>
        <a:p>
          <a:endParaRPr lang="zh-TW" altLang="en-US"/>
        </a:p>
      </dgm:t>
    </dgm:pt>
    <dgm:pt modelId="{A8B5E17A-AEBC-4D11-A8D6-B6AB51AA3600}" type="pres">
      <dgm:prSet presAssocID="{DDDE23E4-238B-40C8-8309-6324F125EC03}" presName="parentLin" presStyleCnt="0"/>
      <dgm:spPr/>
      <dgm:t>
        <a:bodyPr/>
        <a:lstStyle/>
        <a:p>
          <a:endParaRPr lang="zh-TW" altLang="en-US"/>
        </a:p>
      </dgm:t>
    </dgm:pt>
    <dgm:pt modelId="{39D7638B-5F21-4E11-82E9-67FB94273790}" type="pres">
      <dgm:prSet presAssocID="{DDDE23E4-238B-40C8-8309-6324F125EC03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6542C549-4E9D-435A-B94B-207CD6AB29B5}" type="pres">
      <dgm:prSet presAssocID="{DDDE23E4-238B-40C8-8309-6324F125EC03}" presName="parentText" presStyleLbl="node1" presStyleIdx="4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609B2C-06FA-4848-97E0-E4E6971ADE8D}" type="pres">
      <dgm:prSet presAssocID="{DDDE23E4-238B-40C8-8309-6324F125EC03}" presName="negativeSpace" presStyleCnt="0"/>
      <dgm:spPr/>
      <dgm:t>
        <a:bodyPr/>
        <a:lstStyle/>
        <a:p>
          <a:endParaRPr lang="zh-TW" altLang="en-US"/>
        </a:p>
      </dgm:t>
    </dgm:pt>
    <dgm:pt modelId="{3B60B48E-8BB2-4ABA-A110-B3CBB2C21BF1}" type="pres">
      <dgm:prSet presAssocID="{DDDE23E4-238B-40C8-8309-6324F125EC0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7698C4-30A0-4F26-BC25-48531AAD82D2}" type="presOf" srcId="{9B4085F6-6B87-4543-8860-B960B48C633E}" destId="{0D98AE3C-F05E-41CC-AC03-B525B473FBBD}" srcOrd="1" destOrd="0" presId="urn:microsoft.com/office/officeart/2005/8/layout/list1"/>
    <dgm:cxn modelId="{6B7E58D9-E2F5-485F-B8A8-0ABB564A35C3}" type="presOf" srcId="{66F1E620-4CBC-49B5-8D7C-C9AEB170B67B}" destId="{25652370-F896-4558-951E-46DB71EFFB95}" srcOrd="0" destOrd="0" presId="urn:microsoft.com/office/officeart/2005/8/layout/list1"/>
    <dgm:cxn modelId="{6561B626-D920-4CFC-831A-C08FB9708240}" type="presOf" srcId="{00BA11DF-2E3B-489F-A1A4-0DDBF1C5647A}" destId="{553356AA-5399-4E32-8937-8D20D1E70DF5}" srcOrd="0" destOrd="0" presId="urn:microsoft.com/office/officeart/2005/8/layout/list1"/>
    <dgm:cxn modelId="{A8A816C1-AE17-40F8-B736-7E9BA1E43586}" type="presOf" srcId="{507009B1-08E6-494B-A8A1-DEF53F809F0B}" destId="{BE3F3A15-6544-4C82-B508-E53EC4307258}" srcOrd="1" destOrd="0" presId="urn:microsoft.com/office/officeart/2005/8/layout/list1"/>
    <dgm:cxn modelId="{9B4FD0F9-A687-4C38-A9E7-E96EB245364A}" type="presOf" srcId="{DDDE23E4-238B-40C8-8309-6324F125EC03}" destId="{39D7638B-5F21-4E11-82E9-67FB94273790}" srcOrd="0" destOrd="0" presId="urn:microsoft.com/office/officeart/2005/8/layout/list1"/>
    <dgm:cxn modelId="{599F3EF8-FA0A-4F9A-9637-D9698AB64DB6}" srcId="{66F1E620-4CBC-49B5-8D7C-C9AEB170B67B}" destId="{00BA11DF-2E3B-489F-A1A4-0DDBF1C5647A}" srcOrd="3" destOrd="0" parTransId="{A443AAA1-EFF6-404E-8EE5-5DFB3653692E}" sibTransId="{EB323AF0-1AE8-4385-BCC3-87E428D16BA0}"/>
    <dgm:cxn modelId="{51581D04-6296-4F36-A308-329338113A1C}" type="presOf" srcId="{9B4085F6-6B87-4543-8860-B960B48C633E}" destId="{8A042A71-D088-4AA3-9BE0-EA3CB222C6AA}" srcOrd="0" destOrd="0" presId="urn:microsoft.com/office/officeart/2005/8/layout/list1"/>
    <dgm:cxn modelId="{6CDC14CD-54CA-40E7-A21C-831A00395C19}" type="presOf" srcId="{507009B1-08E6-494B-A8A1-DEF53F809F0B}" destId="{3490B456-6A6C-478C-961F-EEED57F10EE7}" srcOrd="0" destOrd="0" presId="urn:microsoft.com/office/officeart/2005/8/layout/list1"/>
    <dgm:cxn modelId="{5059B390-CF70-40C8-8ADE-432BC18808C7}" type="presOf" srcId="{C39C13FB-1FAC-4189-AA2A-F9C0B6A4A675}" destId="{A374A4E8-9825-42B4-8F78-40F340113DB6}" srcOrd="0" destOrd="0" presId="urn:microsoft.com/office/officeart/2005/8/layout/list1"/>
    <dgm:cxn modelId="{88A9B199-445D-40CE-9607-2657999CE37C}" srcId="{66F1E620-4CBC-49B5-8D7C-C9AEB170B67B}" destId="{507009B1-08E6-494B-A8A1-DEF53F809F0B}" srcOrd="1" destOrd="0" parTransId="{BE1FA917-7659-41B2-AC4B-D773C714713C}" sibTransId="{6DBFD5A8-1E83-4160-8A13-D439624465FF}"/>
    <dgm:cxn modelId="{F658660A-C524-4913-9071-2CDF2C1E11AF}" type="presOf" srcId="{C39C13FB-1FAC-4189-AA2A-F9C0B6A4A675}" destId="{A31BD8EF-EB76-45F6-B40F-63F6CBE67607}" srcOrd="1" destOrd="0" presId="urn:microsoft.com/office/officeart/2005/8/layout/list1"/>
    <dgm:cxn modelId="{376964C7-6D73-4DFD-A652-507FD397D192}" type="presOf" srcId="{00BA11DF-2E3B-489F-A1A4-0DDBF1C5647A}" destId="{DFD33EFA-C21C-4E63-98CF-70773FCB3084}" srcOrd="1" destOrd="0" presId="urn:microsoft.com/office/officeart/2005/8/layout/list1"/>
    <dgm:cxn modelId="{C38899DD-7C55-4A53-BC6F-5842E0277D5C}" srcId="{66F1E620-4CBC-49B5-8D7C-C9AEB170B67B}" destId="{DDDE23E4-238B-40C8-8309-6324F125EC03}" srcOrd="4" destOrd="0" parTransId="{6F9C778C-7838-45CA-809D-88E1901FE50C}" sibTransId="{AE501B60-4178-431E-B8A9-ADC7714F18B3}"/>
    <dgm:cxn modelId="{CEACCF40-2846-48D0-9089-CC735663D1BE}" srcId="{66F1E620-4CBC-49B5-8D7C-C9AEB170B67B}" destId="{9B4085F6-6B87-4543-8860-B960B48C633E}" srcOrd="0" destOrd="0" parTransId="{1D623BDD-0EB1-4BCE-AE12-F8A98904E149}" sibTransId="{D9C706E0-6677-4DDA-93D8-773709F981CF}"/>
    <dgm:cxn modelId="{E63837A5-1F4C-4A11-9616-06892B8014BB}" type="presOf" srcId="{DDDE23E4-238B-40C8-8309-6324F125EC03}" destId="{6542C549-4E9D-435A-B94B-207CD6AB29B5}" srcOrd="1" destOrd="0" presId="urn:microsoft.com/office/officeart/2005/8/layout/list1"/>
    <dgm:cxn modelId="{C0E91218-96BA-485E-8950-48E4D7CFAA23}" srcId="{66F1E620-4CBC-49B5-8D7C-C9AEB170B67B}" destId="{C39C13FB-1FAC-4189-AA2A-F9C0B6A4A675}" srcOrd="2" destOrd="0" parTransId="{AB9393DA-56AC-4574-B93A-103355FC1CA3}" sibTransId="{D0B55424-45CC-48A7-9CE9-2900E22B0491}"/>
    <dgm:cxn modelId="{9AC323E0-F6B9-46D8-8228-A69CC3EE84E8}" type="presParOf" srcId="{25652370-F896-4558-951E-46DB71EFFB95}" destId="{A64A566C-C557-44FF-B9FE-DA5A2BEC7394}" srcOrd="0" destOrd="0" presId="urn:microsoft.com/office/officeart/2005/8/layout/list1"/>
    <dgm:cxn modelId="{34011198-C3BF-4EDE-9CBF-8784C5B7ABC5}" type="presParOf" srcId="{A64A566C-C557-44FF-B9FE-DA5A2BEC7394}" destId="{8A042A71-D088-4AA3-9BE0-EA3CB222C6AA}" srcOrd="0" destOrd="0" presId="urn:microsoft.com/office/officeart/2005/8/layout/list1"/>
    <dgm:cxn modelId="{131BFD36-28BB-4684-A19D-A645C078DE74}" type="presParOf" srcId="{A64A566C-C557-44FF-B9FE-DA5A2BEC7394}" destId="{0D98AE3C-F05E-41CC-AC03-B525B473FBBD}" srcOrd="1" destOrd="0" presId="urn:microsoft.com/office/officeart/2005/8/layout/list1"/>
    <dgm:cxn modelId="{3E5BE85F-722B-4E44-A50D-7908BBC2A923}" type="presParOf" srcId="{25652370-F896-4558-951E-46DB71EFFB95}" destId="{B20F35CD-A160-4680-A5FE-E0C5CF51495D}" srcOrd="1" destOrd="0" presId="urn:microsoft.com/office/officeart/2005/8/layout/list1"/>
    <dgm:cxn modelId="{D8CD856D-18DD-49B0-85D7-2848E0118FBF}" type="presParOf" srcId="{25652370-F896-4558-951E-46DB71EFFB95}" destId="{D15DA115-F602-4D04-B9C3-4F138827A879}" srcOrd="2" destOrd="0" presId="urn:microsoft.com/office/officeart/2005/8/layout/list1"/>
    <dgm:cxn modelId="{344FE5CC-6A31-41EE-A210-3783F5F1C18F}" type="presParOf" srcId="{25652370-F896-4558-951E-46DB71EFFB95}" destId="{0EEE6976-7A57-4EA7-A95F-C728B5A1F2C4}" srcOrd="3" destOrd="0" presId="urn:microsoft.com/office/officeart/2005/8/layout/list1"/>
    <dgm:cxn modelId="{9A1E24C1-2455-45AA-A309-ABB3856E2567}" type="presParOf" srcId="{25652370-F896-4558-951E-46DB71EFFB95}" destId="{5EABE570-8167-4CEA-9D76-E49763CD75CA}" srcOrd="4" destOrd="0" presId="urn:microsoft.com/office/officeart/2005/8/layout/list1"/>
    <dgm:cxn modelId="{E0188625-2243-4F1C-B4DC-FFE59E4A878B}" type="presParOf" srcId="{5EABE570-8167-4CEA-9D76-E49763CD75CA}" destId="{3490B456-6A6C-478C-961F-EEED57F10EE7}" srcOrd="0" destOrd="0" presId="urn:microsoft.com/office/officeart/2005/8/layout/list1"/>
    <dgm:cxn modelId="{F336193D-41F7-499C-8313-7432460013B7}" type="presParOf" srcId="{5EABE570-8167-4CEA-9D76-E49763CD75CA}" destId="{BE3F3A15-6544-4C82-B508-E53EC4307258}" srcOrd="1" destOrd="0" presId="urn:microsoft.com/office/officeart/2005/8/layout/list1"/>
    <dgm:cxn modelId="{CEBD1A2F-D68F-4C3A-9419-469D737C5173}" type="presParOf" srcId="{25652370-F896-4558-951E-46DB71EFFB95}" destId="{817D495D-43CB-4EA8-A669-FC1331A85D5F}" srcOrd="5" destOrd="0" presId="urn:microsoft.com/office/officeart/2005/8/layout/list1"/>
    <dgm:cxn modelId="{CFCAE6F4-AE93-4F4C-A67A-12A9E2A9B1ED}" type="presParOf" srcId="{25652370-F896-4558-951E-46DB71EFFB95}" destId="{7FC2510F-F1D7-477F-A8FD-655F1EA4C02F}" srcOrd="6" destOrd="0" presId="urn:microsoft.com/office/officeart/2005/8/layout/list1"/>
    <dgm:cxn modelId="{7EB12EBA-2111-4949-9964-5520E6326816}" type="presParOf" srcId="{25652370-F896-4558-951E-46DB71EFFB95}" destId="{3DB8BFE5-5CF8-4C9F-AC4A-7F791204E8D7}" srcOrd="7" destOrd="0" presId="urn:microsoft.com/office/officeart/2005/8/layout/list1"/>
    <dgm:cxn modelId="{5F0117C4-08ED-47F8-9895-0161E62815FA}" type="presParOf" srcId="{25652370-F896-4558-951E-46DB71EFFB95}" destId="{580F7EF2-A87D-4FA9-A5A4-A61E7F02F917}" srcOrd="8" destOrd="0" presId="urn:microsoft.com/office/officeart/2005/8/layout/list1"/>
    <dgm:cxn modelId="{492CF411-B26F-4D30-9BA3-14C10AAA5049}" type="presParOf" srcId="{580F7EF2-A87D-4FA9-A5A4-A61E7F02F917}" destId="{A374A4E8-9825-42B4-8F78-40F340113DB6}" srcOrd="0" destOrd="0" presId="urn:microsoft.com/office/officeart/2005/8/layout/list1"/>
    <dgm:cxn modelId="{A9FAF5D3-1C16-4F3F-85EB-ACAAE1C122C2}" type="presParOf" srcId="{580F7EF2-A87D-4FA9-A5A4-A61E7F02F917}" destId="{A31BD8EF-EB76-45F6-B40F-63F6CBE67607}" srcOrd="1" destOrd="0" presId="urn:microsoft.com/office/officeart/2005/8/layout/list1"/>
    <dgm:cxn modelId="{D3EB5C64-89D7-4EE3-B853-352D7D809C01}" type="presParOf" srcId="{25652370-F896-4558-951E-46DB71EFFB95}" destId="{0D549E46-7443-4807-92AB-C90050D25168}" srcOrd="9" destOrd="0" presId="urn:microsoft.com/office/officeart/2005/8/layout/list1"/>
    <dgm:cxn modelId="{88CDDCB1-807B-4ADD-A031-B41153854E8E}" type="presParOf" srcId="{25652370-F896-4558-951E-46DB71EFFB95}" destId="{FB92BCFD-DA42-4A6C-94B1-EA7179E52397}" srcOrd="10" destOrd="0" presId="urn:microsoft.com/office/officeart/2005/8/layout/list1"/>
    <dgm:cxn modelId="{F4FC0F00-859E-4A4B-9B83-97368E9002D5}" type="presParOf" srcId="{25652370-F896-4558-951E-46DB71EFFB95}" destId="{6D0271E2-0EFB-43A5-A71C-28275C1ED6BE}" srcOrd="11" destOrd="0" presId="urn:microsoft.com/office/officeart/2005/8/layout/list1"/>
    <dgm:cxn modelId="{302D6383-D855-4442-B899-6D8040415FE5}" type="presParOf" srcId="{25652370-F896-4558-951E-46DB71EFFB95}" destId="{B981F15C-23EA-4B9D-966A-B14E63B79397}" srcOrd="12" destOrd="0" presId="urn:microsoft.com/office/officeart/2005/8/layout/list1"/>
    <dgm:cxn modelId="{6CBDB145-8B43-4C2C-8C2D-102A039F0C91}" type="presParOf" srcId="{B981F15C-23EA-4B9D-966A-B14E63B79397}" destId="{553356AA-5399-4E32-8937-8D20D1E70DF5}" srcOrd="0" destOrd="0" presId="urn:microsoft.com/office/officeart/2005/8/layout/list1"/>
    <dgm:cxn modelId="{B50756CC-334F-4D48-8638-E3C4295532B8}" type="presParOf" srcId="{B981F15C-23EA-4B9D-966A-B14E63B79397}" destId="{DFD33EFA-C21C-4E63-98CF-70773FCB3084}" srcOrd="1" destOrd="0" presId="urn:microsoft.com/office/officeart/2005/8/layout/list1"/>
    <dgm:cxn modelId="{4DE4779A-05C6-4FEF-B9CF-819E511BF09B}" type="presParOf" srcId="{25652370-F896-4558-951E-46DB71EFFB95}" destId="{6BEDB46C-90A8-412D-89F6-81887751C6F1}" srcOrd="13" destOrd="0" presId="urn:microsoft.com/office/officeart/2005/8/layout/list1"/>
    <dgm:cxn modelId="{0953CFDD-4FC5-4ACD-848D-7B91EF5F407B}" type="presParOf" srcId="{25652370-F896-4558-951E-46DB71EFFB95}" destId="{17454364-FD29-4F5F-8D18-B5ABDA7DCE0C}" srcOrd="14" destOrd="0" presId="urn:microsoft.com/office/officeart/2005/8/layout/list1"/>
    <dgm:cxn modelId="{193F2DA0-8C78-4134-87EE-32A7FF3F2587}" type="presParOf" srcId="{25652370-F896-4558-951E-46DB71EFFB95}" destId="{BE7E52AB-C0FC-4763-B2F2-3502208EA3D6}" srcOrd="15" destOrd="0" presId="urn:microsoft.com/office/officeart/2005/8/layout/list1"/>
    <dgm:cxn modelId="{0A6A8F33-7028-4A9D-AAD0-2EB8567BA385}" type="presParOf" srcId="{25652370-F896-4558-951E-46DB71EFFB95}" destId="{A8B5E17A-AEBC-4D11-A8D6-B6AB51AA3600}" srcOrd="16" destOrd="0" presId="urn:microsoft.com/office/officeart/2005/8/layout/list1"/>
    <dgm:cxn modelId="{24772580-4872-4626-B32F-559F91F02DF8}" type="presParOf" srcId="{A8B5E17A-AEBC-4D11-A8D6-B6AB51AA3600}" destId="{39D7638B-5F21-4E11-82E9-67FB94273790}" srcOrd="0" destOrd="0" presId="urn:microsoft.com/office/officeart/2005/8/layout/list1"/>
    <dgm:cxn modelId="{89D5267A-E230-416E-AA76-5B7F462C4D33}" type="presParOf" srcId="{A8B5E17A-AEBC-4D11-A8D6-B6AB51AA3600}" destId="{6542C549-4E9D-435A-B94B-207CD6AB29B5}" srcOrd="1" destOrd="0" presId="urn:microsoft.com/office/officeart/2005/8/layout/list1"/>
    <dgm:cxn modelId="{378B78DA-7FCC-437E-86A2-E6F6B307717F}" type="presParOf" srcId="{25652370-F896-4558-951E-46DB71EFFB95}" destId="{4E609B2C-06FA-4848-97E0-E4E6971ADE8D}" srcOrd="17" destOrd="0" presId="urn:microsoft.com/office/officeart/2005/8/layout/list1"/>
    <dgm:cxn modelId="{1AC6DE7A-3EFD-4C0F-A583-311050F96775}" type="presParOf" srcId="{25652370-F896-4558-951E-46DB71EFFB95}" destId="{3B60B48E-8BB2-4ABA-A110-B3CBB2C21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531B2-8B25-4E03-9446-F5ADD5BD1E39}" type="doc">
      <dgm:prSet loTypeId="urn:microsoft.com/office/officeart/2005/8/layout/hierarchy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A179C5A-3CE4-4911-ADFF-2EEE30D56884}">
      <dgm:prSet phldrT="[文字]" custT="1"/>
      <dgm:spPr>
        <a:xfrm>
          <a:off x="418216" y="281345"/>
          <a:ext cx="5028147" cy="1726315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提升中小學教育品質</a:t>
          </a:r>
          <a:endParaRPr lang="zh-TW" altLang="en-US" sz="2800" b="1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92D878F4-18E3-450B-A572-1AF7EE95BB09}" type="parTrans" cxnId="{3A42A59C-7349-45C3-9DCC-15C696F7FAA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EB6DC28-E9CE-41BF-BAA6-0B7107209EA4}" type="sibTrans" cxnId="{3A42A59C-7349-45C3-9DCC-15C696F7FAA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8A85DFB-0819-40EC-9BDC-B688A8A141AF}">
      <dgm:prSet custT="1"/>
      <dgm:spPr>
        <a:xfrm>
          <a:off x="352145" y="2110224"/>
          <a:ext cx="1600671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課程</a:t>
          </a:r>
          <a:r>
            <a:rPr lang="en-US" altLang="zh-TW" sz="36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36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以學生為學習主體、特色課程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  <a:endParaRPr lang="zh-TW" altLang="en-US" sz="2000" b="1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12023C6B-AFA6-47AA-8839-975FA6C3B6EE}" type="parTrans" cxnId="{8A2C9055-AB0D-4F52-A0FC-FD3A8DACBE3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B61720E-CDEF-426E-8FB5-BD159A59E77E}" type="sibTrans" cxnId="{8A2C9055-AB0D-4F52-A0FC-FD3A8DACBE3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81A6478-0599-4BB9-AA7B-DDBA37FB7A02}">
      <dgm:prSet phldrT="[文字]" custT="1"/>
      <dgm:spPr>
        <a:xfrm>
          <a:off x="5554868" y="284180"/>
          <a:ext cx="1780630" cy="1726315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2800" b="1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成就每一個孩子</a:t>
          </a:r>
          <a:endParaRPr lang="zh-TW" altLang="en-US" sz="2800" b="1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BD522A4F-4583-4DD1-8DED-457FB41D9DB6}" type="parTrans" cxnId="{20975C70-06C2-4BB1-8F45-2527B11CA926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4DFB073-589A-4D90-988E-3B51EB1203FF}" type="sibTrans" cxnId="{20975C70-06C2-4BB1-8F45-2527B11CA926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C0B8802-87FC-429B-AF95-CEC43058B21D}">
      <dgm:prSet phldrT="[文字]" custT="1"/>
      <dgm:spPr>
        <a:xfrm>
          <a:off x="5463814" y="2112730"/>
          <a:ext cx="576194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2800" b="1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多元能力</a:t>
          </a:r>
          <a:endParaRPr lang="zh-TW" altLang="en-US" sz="2800" b="1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80EAEC13-4A82-449B-8841-6812FFAA4832}" type="parTrans" cxnId="{C849ED9A-BDCD-4FAB-8423-F695574CD5B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6679D2-87F4-474B-AD8A-208A2776C829}" type="sibTrans" cxnId="{C849ED9A-BDCD-4FAB-8423-F695574CD5B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C7CF6C8-0736-49A2-BAC1-36747B7EB123}">
      <dgm:prSet phldrT="[文字]" custT="1"/>
      <dgm:spPr>
        <a:xfrm>
          <a:off x="6153075" y="2112730"/>
          <a:ext cx="576194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適性輔導</a:t>
          </a:r>
          <a:endParaRPr lang="zh-TW" altLang="en-US" sz="3600" b="1" dirty="0">
            <a:solidFill>
              <a:srgbClr val="FF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C0F0094D-F0CB-4D41-B5F2-BB6F87089EB7}" type="parTrans" cxnId="{470AD6FC-0793-4390-8E95-67143063564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78C776F-D734-4BDC-BA44-6826FB68905D}" type="sibTrans" cxnId="{470AD6FC-0793-4390-8E95-67143063564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53F0C94-3358-480F-9E2F-8FD6B2C001C4}">
      <dgm:prSet phldrT="[文字]" custT="1"/>
      <dgm:spPr>
        <a:xfrm>
          <a:off x="7445005" y="284180"/>
          <a:ext cx="1445832" cy="1726315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2600" b="1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厚植國家競爭力</a:t>
          </a:r>
          <a:endParaRPr lang="zh-TW" altLang="en-US" sz="2600" b="1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9633DB2F-F1BE-4516-8AD6-53E2D527EC1E}" type="parTrans" cxnId="{DDE3E88D-D588-4DD9-8BC8-F3D12D0FF3B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190AED6-EB24-42B9-9255-2C48C6008A03}" type="sibTrans" cxnId="{DDE3E88D-D588-4DD9-8BC8-F3D12D0FF3B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12AE71F-77A5-420B-9C6E-2E30252D75D9}">
      <dgm:prSet custT="1"/>
      <dgm:spPr>
        <a:xfrm>
          <a:off x="7456541" y="2112730"/>
          <a:ext cx="1414529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標準化代工</a:t>
          </a:r>
          <a:r>
            <a:rPr lang="en-US" altLang="zh-TW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zh-TW" altLang="en-US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↓</a:t>
          </a:r>
          <a:r>
            <a:rPr lang="en-US" altLang="zh-TW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8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創意</a:t>
          </a:r>
          <a:r>
            <a: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品牌</a:t>
          </a:r>
        </a:p>
      </dgm:t>
    </dgm:pt>
    <dgm:pt modelId="{6241CA78-4E3D-4675-A95B-3CEDA4E47C03}" type="parTrans" cxnId="{C180B768-F250-45F4-B3F5-1986328C223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5AD6DDD-380F-4E6A-821D-9B623B8611D9}" type="sibTrans" cxnId="{C180B768-F250-45F4-B3F5-1986328C223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BAB9299-0E4B-4E6E-85F7-97711907363C}">
      <dgm:prSet custT="1"/>
      <dgm:spPr>
        <a:xfrm>
          <a:off x="2065883" y="2110224"/>
          <a:ext cx="1600671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教學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活化教學、補救教學、精進教學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</a:p>
      </dgm:t>
    </dgm:pt>
    <dgm:pt modelId="{89C3DB82-ABD0-48F5-B004-24F1B36FD4F2}" type="parTrans" cxnId="{30CB071F-4A17-491F-9A6B-A6652EB91EE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0ED7FE1-C69E-41AE-A922-BB302E55250C}" type="sibTrans" cxnId="{30CB071F-4A17-491F-9A6B-A6652EB91EE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5FB7B26-7354-4879-89BD-C82E0D185790}">
      <dgm:prSet custT="1"/>
      <dgm:spPr>
        <a:xfrm>
          <a:off x="3779621" y="2110224"/>
          <a:ext cx="1600671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評量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多元評量、英聽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+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數學非選、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PISA)</a:t>
          </a:r>
        </a:p>
      </dgm:t>
    </dgm:pt>
    <dgm:pt modelId="{F13FC3D5-A1CA-4210-9148-C76CA680D8D8}" type="parTrans" cxnId="{DCF314F3-974F-4074-B84F-53A805E56AB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98EBADE-7FE5-46CA-AAC1-53D5E1ADE6F1}" type="sibTrans" cxnId="{DCF314F3-974F-4074-B84F-53A805E56AB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A2714F8-02B0-440B-BF0E-CBF0AD14BDB9}">
      <dgm:prSet phldrT="[文字]" custT="1"/>
      <dgm:spPr>
        <a:xfrm>
          <a:off x="6842336" y="2112730"/>
          <a:ext cx="576194" cy="3042228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2800" b="1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免學費</a:t>
          </a:r>
          <a:endParaRPr lang="zh-TW" altLang="en-US" sz="2800" b="1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BB904C4D-2864-45F7-B635-42ACCDBD8DD3}" type="parTrans" cxnId="{25A1EC86-ED8B-4043-921C-2937B1F89ED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D4EF6B1-583C-48AA-AD4B-6520B1B3FEC6}" type="sibTrans" cxnId="{25A1EC86-ED8B-4043-921C-2937B1F89ED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D1072B8-FC7A-49AD-ADA7-3FC38D7F5BC4}" type="pres">
      <dgm:prSet presAssocID="{8EF531B2-8B25-4E03-9446-F5ADD5BD1E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3C116B4-6BB5-430A-83F2-B90F02271246}" type="pres">
      <dgm:prSet presAssocID="{EA179C5A-3CE4-4911-ADFF-2EEE30D56884}" presName="vertOne" presStyleCnt="0"/>
      <dgm:spPr/>
      <dgm:t>
        <a:bodyPr/>
        <a:lstStyle/>
        <a:p>
          <a:endParaRPr lang="zh-TW" altLang="en-US"/>
        </a:p>
      </dgm:t>
    </dgm:pt>
    <dgm:pt modelId="{E0605FBE-D940-4891-8039-0123869ACDEA}" type="pres">
      <dgm:prSet presAssocID="{EA179C5A-3CE4-4911-ADFF-2EEE30D56884}" presName="txOne" presStyleLbl="node0" presStyleIdx="0" presStyleCnt="3" custScaleY="27425" custLinFactNeighborX="8203" custLinFactNeighborY="726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2257E3-0D5F-457D-AADE-ED60A15D04FF}" type="pres">
      <dgm:prSet presAssocID="{EA179C5A-3CE4-4911-ADFF-2EEE30D56884}" presName="parTransOne" presStyleCnt="0"/>
      <dgm:spPr/>
      <dgm:t>
        <a:bodyPr/>
        <a:lstStyle/>
        <a:p>
          <a:endParaRPr lang="zh-TW" altLang="en-US"/>
        </a:p>
      </dgm:t>
    </dgm:pt>
    <dgm:pt modelId="{F6232036-9CEF-42A7-A346-54C50DD34B0C}" type="pres">
      <dgm:prSet presAssocID="{EA179C5A-3CE4-4911-ADFF-2EEE30D56884}" presName="horzOne" presStyleCnt="0"/>
      <dgm:spPr/>
      <dgm:t>
        <a:bodyPr/>
        <a:lstStyle/>
        <a:p>
          <a:endParaRPr lang="zh-TW" altLang="en-US"/>
        </a:p>
      </dgm:t>
    </dgm:pt>
    <dgm:pt modelId="{3A605911-D1FA-46D1-80B7-A5546D7D4A19}" type="pres">
      <dgm:prSet presAssocID="{D8A85DFB-0819-40EC-9BDC-B688A8A141AF}" presName="vertTwo" presStyleCnt="0"/>
      <dgm:spPr/>
      <dgm:t>
        <a:bodyPr/>
        <a:lstStyle/>
        <a:p>
          <a:endParaRPr lang="zh-TW" altLang="en-US"/>
        </a:p>
      </dgm:t>
    </dgm:pt>
    <dgm:pt modelId="{2CF6469C-50DE-4278-B8DC-C8C7171649A4}" type="pres">
      <dgm:prSet presAssocID="{D8A85DFB-0819-40EC-9BDC-B688A8A141AF}" presName="txTwo" presStyleLbl="node2" presStyleIdx="0" presStyleCnt="7" custScaleX="118918" custScaleY="76463" custLinFactNeighborX="25734" custLinFactNeighborY="-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C0864DE-2EF0-4137-9055-A4C11F208BF7}" type="pres">
      <dgm:prSet presAssocID="{D8A85DFB-0819-40EC-9BDC-B688A8A141AF}" presName="horzTwo" presStyleCnt="0"/>
      <dgm:spPr/>
      <dgm:t>
        <a:bodyPr/>
        <a:lstStyle/>
        <a:p>
          <a:endParaRPr lang="zh-TW" altLang="en-US"/>
        </a:p>
      </dgm:t>
    </dgm:pt>
    <dgm:pt modelId="{E13CA894-C8C7-4083-A418-C9E2A7B2EF61}" type="pres">
      <dgm:prSet presAssocID="{5B61720E-CDEF-426E-8FB5-BD159A59E77E}" presName="sibSpaceTwo" presStyleCnt="0"/>
      <dgm:spPr/>
      <dgm:t>
        <a:bodyPr/>
        <a:lstStyle/>
        <a:p>
          <a:endParaRPr lang="zh-TW" altLang="en-US"/>
        </a:p>
      </dgm:t>
    </dgm:pt>
    <dgm:pt modelId="{124D74FC-D562-4F9A-B3F6-1001431C3EF3}" type="pres">
      <dgm:prSet presAssocID="{3BAB9299-0E4B-4E6E-85F7-97711907363C}" presName="vertTwo" presStyleCnt="0"/>
      <dgm:spPr/>
      <dgm:t>
        <a:bodyPr/>
        <a:lstStyle/>
        <a:p>
          <a:endParaRPr lang="zh-TW" altLang="en-US"/>
        </a:p>
      </dgm:t>
    </dgm:pt>
    <dgm:pt modelId="{49D9A853-5CC1-46BA-9163-97BA50C440FD}" type="pres">
      <dgm:prSet presAssocID="{3BAB9299-0E4B-4E6E-85F7-97711907363C}" presName="txTwo" presStyleLbl="node2" presStyleIdx="1" presStyleCnt="7" custScaleX="118918" custScaleY="76463" custLinFactNeighborX="25734" custLinFactNeighborY="-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22D6F9-3409-4732-9F7F-09DD0E29B84B}" type="pres">
      <dgm:prSet presAssocID="{3BAB9299-0E4B-4E6E-85F7-97711907363C}" presName="horzTwo" presStyleCnt="0"/>
      <dgm:spPr/>
      <dgm:t>
        <a:bodyPr/>
        <a:lstStyle/>
        <a:p>
          <a:endParaRPr lang="zh-TW" altLang="en-US"/>
        </a:p>
      </dgm:t>
    </dgm:pt>
    <dgm:pt modelId="{5E162CF0-6DAA-4D99-B4B7-ABE0B989E7A1}" type="pres">
      <dgm:prSet presAssocID="{B0ED7FE1-C69E-41AE-A922-BB302E55250C}" presName="sibSpaceTwo" presStyleCnt="0"/>
      <dgm:spPr/>
      <dgm:t>
        <a:bodyPr/>
        <a:lstStyle/>
        <a:p>
          <a:endParaRPr lang="zh-TW" altLang="en-US"/>
        </a:p>
      </dgm:t>
    </dgm:pt>
    <dgm:pt modelId="{20D1CCCC-C7FE-429B-A3E6-1686179CC61A}" type="pres">
      <dgm:prSet presAssocID="{C5FB7B26-7354-4879-89BD-C82E0D185790}" presName="vertTwo" presStyleCnt="0"/>
      <dgm:spPr/>
      <dgm:t>
        <a:bodyPr/>
        <a:lstStyle/>
        <a:p>
          <a:endParaRPr lang="zh-TW" altLang="en-US"/>
        </a:p>
      </dgm:t>
    </dgm:pt>
    <dgm:pt modelId="{8E0D48A5-5ACC-4AFD-ABB2-0DD2C890B7C5}" type="pres">
      <dgm:prSet presAssocID="{C5FB7B26-7354-4879-89BD-C82E0D185790}" presName="txTwo" presStyleLbl="node2" presStyleIdx="2" presStyleCnt="7" custScaleX="118918" custScaleY="76463" custLinFactNeighborX="25734" custLinFactNeighborY="-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900BBD1-795A-4B21-8CC9-EF4B9EC5D2EB}" type="pres">
      <dgm:prSet presAssocID="{C5FB7B26-7354-4879-89BD-C82E0D185790}" presName="horzTwo" presStyleCnt="0"/>
      <dgm:spPr/>
      <dgm:t>
        <a:bodyPr/>
        <a:lstStyle/>
        <a:p>
          <a:endParaRPr lang="zh-TW" altLang="en-US"/>
        </a:p>
      </dgm:t>
    </dgm:pt>
    <dgm:pt modelId="{7361293A-1956-4610-9695-607F9A991050}" type="pres">
      <dgm:prSet presAssocID="{EEB6DC28-E9CE-41BF-BAA6-0B7107209EA4}" presName="sibSpaceOne" presStyleCnt="0"/>
      <dgm:spPr/>
      <dgm:t>
        <a:bodyPr/>
        <a:lstStyle/>
        <a:p>
          <a:endParaRPr lang="zh-TW" altLang="en-US"/>
        </a:p>
      </dgm:t>
    </dgm:pt>
    <dgm:pt modelId="{123DB85D-0535-47F7-BE23-2E7C0C3DA5A3}" type="pres">
      <dgm:prSet presAssocID="{381A6478-0599-4BB9-AA7B-DDBA37FB7A02}" presName="vertOne" presStyleCnt="0"/>
      <dgm:spPr/>
      <dgm:t>
        <a:bodyPr/>
        <a:lstStyle/>
        <a:p>
          <a:endParaRPr lang="zh-TW" altLang="en-US"/>
        </a:p>
      </dgm:t>
    </dgm:pt>
    <dgm:pt modelId="{D3A44B07-D787-4088-8CD0-38BB737985A3}" type="pres">
      <dgm:prSet presAssocID="{381A6478-0599-4BB9-AA7B-DDBA37FB7A02}" presName="txOne" presStyleLbl="node0" presStyleIdx="1" presStyleCnt="3" custScaleX="91094" custScaleY="27425" custLinFactNeighborX="10630" custLinFactNeighborY="733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3B7872-4C0E-4614-9B7A-87E4352C70E1}" type="pres">
      <dgm:prSet presAssocID="{381A6478-0599-4BB9-AA7B-DDBA37FB7A02}" presName="parTransOne" presStyleCnt="0"/>
      <dgm:spPr/>
      <dgm:t>
        <a:bodyPr/>
        <a:lstStyle/>
        <a:p>
          <a:endParaRPr lang="zh-TW" altLang="en-US"/>
        </a:p>
      </dgm:t>
    </dgm:pt>
    <dgm:pt modelId="{9737E109-C445-4854-9B9C-D59528DD8E39}" type="pres">
      <dgm:prSet presAssocID="{381A6478-0599-4BB9-AA7B-DDBA37FB7A02}" presName="horzOne" presStyleCnt="0"/>
      <dgm:spPr/>
      <dgm:t>
        <a:bodyPr/>
        <a:lstStyle/>
        <a:p>
          <a:endParaRPr lang="zh-TW" altLang="en-US"/>
        </a:p>
      </dgm:t>
    </dgm:pt>
    <dgm:pt modelId="{80484340-DC43-4191-91D4-AD28ED186928}" type="pres">
      <dgm:prSet presAssocID="{DC0B8802-87FC-429B-AF95-CEC43058B21D}" presName="vertTwo" presStyleCnt="0"/>
      <dgm:spPr/>
      <dgm:t>
        <a:bodyPr/>
        <a:lstStyle/>
        <a:p>
          <a:endParaRPr lang="zh-TW" altLang="en-US"/>
        </a:p>
      </dgm:t>
    </dgm:pt>
    <dgm:pt modelId="{DA570537-8B3C-4D0B-8C2A-923D459F2814}" type="pres">
      <dgm:prSet presAssocID="{DC0B8802-87FC-429B-AF95-CEC43058B21D}" presName="txTwo" presStyleLbl="node2" presStyleIdx="3" presStyleCnt="7" custScaleX="42807" custScaleY="76463" custLinFactNeighborX="151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65B30F-2CDD-4B83-89A8-4F994BFCD30B}" type="pres">
      <dgm:prSet presAssocID="{DC0B8802-87FC-429B-AF95-CEC43058B21D}" presName="horzTwo" presStyleCnt="0"/>
      <dgm:spPr/>
      <dgm:t>
        <a:bodyPr/>
        <a:lstStyle/>
        <a:p>
          <a:endParaRPr lang="zh-TW" altLang="en-US"/>
        </a:p>
      </dgm:t>
    </dgm:pt>
    <dgm:pt modelId="{DE5622A0-5940-4097-A698-69D16416BC96}" type="pres">
      <dgm:prSet presAssocID="{216679D2-87F4-474B-AD8A-208A2776C829}" presName="sibSpaceTwo" presStyleCnt="0"/>
      <dgm:spPr/>
      <dgm:t>
        <a:bodyPr/>
        <a:lstStyle/>
        <a:p>
          <a:endParaRPr lang="zh-TW" altLang="en-US"/>
        </a:p>
      </dgm:t>
    </dgm:pt>
    <dgm:pt modelId="{103CB6BA-096A-46FD-AD28-2D6C7A8381E7}" type="pres">
      <dgm:prSet presAssocID="{6C7CF6C8-0736-49A2-BAC1-36747B7EB123}" presName="vertTwo" presStyleCnt="0"/>
      <dgm:spPr/>
      <dgm:t>
        <a:bodyPr/>
        <a:lstStyle/>
        <a:p>
          <a:endParaRPr lang="zh-TW" altLang="en-US"/>
        </a:p>
      </dgm:t>
    </dgm:pt>
    <dgm:pt modelId="{21781F24-4498-4487-B55A-75F16BC9C3F8}" type="pres">
      <dgm:prSet presAssocID="{6C7CF6C8-0736-49A2-BAC1-36747B7EB123}" presName="txTwo" presStyleLbl="node2" presStyleIdx="4" presStyleCnt="7" custScaleX="42807" custScaleY="76463" custLinFactNeighborX="151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C0BAA4-CB34-4E14-8DC0-95F0428446E4}" type="pres">
      <dgm:prSet presAssocID="{6C7CF6C8-0736-49A2-BAC1-36747B7EB123}" presName="horzTwo" presStyleCnt="0"/>
      <dgm:spPr/>
      <dgm:t>
        <a:bodyPr/>
        <a:lstStyle/>
        <a:p>
          <a:endParaRPr lang="zh-TW" altLang="en-US"/>
        </a:p>
      </dgm:t>
    </dgm:pt>
    <dgm:pt modelId="{80AB7794-130C-450D-8B9D-7472C46477DF}" type="pres">
      <dgm:prSet presAssocID="{F78C776F-D734-4BDC-BA44-6826FB68905D}" presName="sibSpaceTwo" presStyleCnt="0"/>
      <dgm:spPr/>
      <dgm:t>
        <a:bodyPr/>
        <a:lstStyle/>
        <a:p>
          <a:endParaRPr lang="zh-TW" altLang="en-US"/>
        </a:p>
      </dgm:t>
    </dgm:pt>
    <dgm:pt modelId="{2013FA55-0000-4F2F-9621-31486D283F7D}" type="pres">
      <dgm:prSet presAssocID="{5A2714F8-02B0-440B-BF0E-CBF0AD14BDB9}" presName="vertTwo" presStyleCnt="0"/>
      <dgm:spPr/>
      <dgm:t>
        <a:bodyPr/>
        <a:lstStyle/>
        <a:p>
          <a:endParaRPr lang="zh-TW" altLang="en-US"/>
        </a:p>
      </dgm:t>
    </dgm:pt>
    <dgm:pt modelId="{25152255-6DD2-4E34-AB72-91D2892D62D1}" type="pres">
      <dgm:prSet presAssocID="{5A2714F8-02B0-440B-BF0E-CBF0AD14BDB9}" presName="txTwo" presStyleLbl="node2" presStyleIdx="5" presStyleCnt="7" custScaleX="42807" custScaleY="76463" custLinFactNeighborX="151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DE70F8-D899-4B9B-B593-5F23498242BD}" type="pres">
      <dgm:prSet presAssocID="{5A2714F8-02B0-440B-BF0E-CBF0AD14BDB9}" presName="horzTwo" presStyleCnt="0"/>
      <dgm:spPr/>
      <dgm:t>
        <a:bodyPr/>
        <a:lstStyle/>
        <a:p>
          <a:endParaRPr lang="zh-TW" altLang="en-US"/>
        </a:p>
      </dgm:t>
    </dgm:pt>
    <dgm:pt modelId="{612FDDF6-3108-4139-BCA2-F9BB33594F2B}" type="pres">
      <dgm:prSet presAssocID="{54DFB073-589A-4D90-988E-3B51EB1203FF}" presName="sibSpaceOne" presStyleCnt="0"/>
      <dgm:spPr/>
      <dgm:t>
        <a:bodyPr/>
        <a:lstStyle/>
        <a:p>
          <a:endParaRPr lang="zh-TW" altLang="en-US"/>
        </a:p>
      </dgm:t>
    </dgm:pt>
    <dgm:pt modelId="{A251C22D-6F61-4F17-88D2-55624FA3FA8C}" type="pres">
      <dgm:prSet presAssocID="{453F0C94-3358-480F-9E2F-8FD6B2C001C4}" presName="vertOne" presStyleCnt="0"/>
      <dgm:spPr/>
      <dgm:t>
        <a:bodyPr/>
        <a:lstStyle/>
        <a:p>
          <a:endParaRPr lang="zh-TW" altLang="en-US"/>
        </a:p>
      </dgm:t>
    </dgm:pt>
    <dgm:pt modelId="{FEFE0A1B-6A1B-4F08-965A-761C0DC0E0B6}" type="pres">
      <dgm:prSet presAssocID="{453F0C94-3358-480F-9E2F-8FD6B2C001C4}" presName="txOne" presStyleLbl="node0" presStyleIdx="2" presStyleCnt="3" custScaleX="102213" custScaleY="27425" custLinFactNeighborX="291" custLinFactNeighborY="733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C10F0A-11DB-4FD3-8AB6-E6844E4676E8}" type="pres">
      <dgm:prSet presAssocID="{453F0C94-3358-480F-9E2F-8FD6B2C001C4}" presName="parTransOne" presStyleCnt="0"/>
      <dgm:spPr/>
      <dgm:t>
        <a:bodyPr/>
        <a:lstStyle/>
        <a:p>
          <a:endParaRPr lang="zh-TW" altLang="en-US"/>
        </a:p>
      </dgm:t>
    </dgm:pt>
    <dgm:pt modelId="{10B02FA0-04F0-4E0D-9155-3269E692F971}" type="pres">
      <dgm:prSet presAssocID="{453F0C94-3358-480F-9E2F-8FD6B2C001C4}" presName="horzOne" presStyleCnt="0"/>
      <dgm:spPr/>
      <dgm:t>
        <a:bodyPr/>
        <a:lstStyle/>
        <a:p>
          <a:endParaRPr lang="zh-TW" altLang="en-US"/>
        </a:p>
      </dgm:t>
    </dgm:pt>
    <dgm:pt modelId="{7974DC7C-60FF-4914-BF0C-F2EBAD982659}" type="pres">
      <dgm:prSet presAssocID="{B12AE71F-77A5-420B-9C6E-2E30252D75D9}" presName="vertTwo" presStyleCnt="0"/>
      <dgm:spPr/>
      <dgm:t>
        <a:bodyPr/>
        <a:lstStyle/>
        <a:p>
          <a:endParaRPr lang="zh-TW" altLang="en-US"/>
        </a:p>
      </dgm:t>
    </dgm:pt>
    <dgm:pt modelId="{B322B904-B9C2-47E4-BE2D-8E16A70A22F4}" type="pres">
      <dgm:prSet presAssocID="{B12AE71F-77A5-420B-9C6E-2E30252D75D9}" presName="txTwo" presStyleLbl="node2" presStyleIdx="6" presStyleCnt="7" custScaleX="105089" custScaleY="76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64046B-38E4-401C-BD57-4AE9F8CF5A3E}" type="pres">
      <dgm:prSet presAssocID="{B12AE71F-77A5-420B-9C6E-2E30252D75D9}" presName="horzTwo" presStyleCnt="0"/>
      <dgm:spPr/>
      <dgm:t>
        <a:bodyPr/>
        <a:lstStyle/>
        <a:p>
          <a:endParaRPr lang="zh-TW" altLang="en-US"/>
        </a:p>
      </dgm:t>
    </dgm:pt>
  </dgm:ptLst>
  <dgm:cxnLst>
    <dgm:cxn modelId="{C180B768-F250-45F4-B3F5-1986328C2230}" srcId="{453F0C94-3358-480F-9E2F-8FD6B2C001C4}" destId="{B12AE71F-77A5-420B-9C6E-2E30252D75D9}" srcOrd="0" destOrd="0" parTransId="{6241CA78-4E3D-4675-A95B-3CEDA4E47C03}" sibTransId="{95AD6DDD-380F-4E6A-821D-9B623B8611D9}"/>
    <dgm:cxn modelId="{6408D950-24CC-4797-9D57-0FD184F85F05}" type="presOf" srcId="{C5FB7B26-7354-4879-89BD-C82E0D185790}" destId="{8E0D48A5-5ACC-4AFD-ABB2-0DD2C890B7C5}" srcOrd="0" destOrd="0" presId="urn:microsoft.com/office/officeart/2005/8/layout/hierarchy4"/>
    <dgm:cxn modelId="{C849ED9A-BDCD-4FAB-8423-F695574CD5B1}" srcId="{381A6478-0599-4BB9-AA7B-DDBA37FB7A02}" destId="{DC0B8802-87FC-429B-AF95-CEC43058B21D}" srcOrd="0" destOrd="0" parTransId="{80EAEC13-4A82-449B-8841-6812FFAA4832}" sibTransId="{216679D2-87F4-474B-AD8A-208A2776C829}"/>
    <dgm:cxn modelId="{30CB071F-4A17-491F-9A6B-A6652EB91EEC}" srcId="{EA179C5A-3CE4-4911-ADFF-2EEE30D56884}" destId="{3BAB9299-0E4B-4E6E-85F7-97711907363C}" srcOrd="1" destOrd="0" parTransId="{89C3DB82-ABD0-48F5-B004-24F1B36FD4F2}" sibTransId="{B0ED7FE1-C69E-41AE-A922-BB302E55250C}"/>
    <dgm:cxn modelId="{34B17036-1DFD-4CBF-BCBF-9315412A4830}" type="presOf" srcId="{3BAB9299-0E4B-4E6E-85F7-97711907363C}" destId="{49D9A853-5CC1-46BA-9163-97BA50C440FD}" srcOrd="0" destOrd="0" presId="urn:microsoft.com/office/officeart/2005/8/layout/hierarchy4"/>
    <dgm:cxn modelId="{C545E04F-5F11-41C5-BE84-59D9CBA78E6F}" type="presOf" srcId="{EA179C5A-3CE4-4911-ADFF-2EEE30D56884}" destId="{E0605FBE-D940-4891-8039-0123869ACDEA}" srcOrd="0" destOrd="0" presId="urn:microsoft.com/office/officeart/2005/8/layout/hierarchy4"/>
    <dgm:cxn modelId="{84298B45-7080-4A81-AF93-71052E54DA3E}" type="presOf" srcId="{453F0C94-3358-480F-9E2F-8FD6B2C001C4}" destId="{FEFE0A1B-6A1B-4F08-965A-761C0DC0E0B6}" srcOrd="0" destOrd="0" presId="urn:microsoft.com/office/officeart/2005/8/layout/hierarchy4"/>
    <dgm:cxn modelId="{8A2C9055-AB0D-4F52-A0FC-FD3A8DACBE30}" srcId="{EA179C5A-3CE4-4911-ADFF-2EEE30D56884}" destId="{D8A85DFB-0819-40EC-9BDC-B688A8A141AF}" srcOrd="0" destOrd="0" parTransId="{12023C6B-AFA6-47AA-8839-975FA6C3B6EE}" sibTransId="{5B61720E-CDEF-426E-8FB5-BD159A59E77E}"/>
    <dgm:cxn modelId="{AD42BD49-DC7C-4D16-8F0B-DC3BE64EA1C9}" type="presOf" srcId="{8EF531B2-8B25-4E03-9446-F5ADD5BD1E39}" destId="{8D1072B8-FC7A-49AD-ADA7-3FC38D7F5BC4}" srcOrd="0" destOrd="0" presId="urn:microsoft.com/office/officeart/2005/8/layout/hierarchy4"/>
    <dgm:cxn modelId="{DCF314F3-974F-4074-B84F-53A805E56AB4}" srcId="{EA179C5A-3CE4-4911-ADFF-2EEE30D56884}" destId="{C5FB7B26-7354-4879-89BD-C82E0D185790}" srcOrd="2" destOrd="0" parTransId="{F13FC3D5-A1CA-4210-9148-C76CA680D8D8}" sibTransId="{498EBADE-7FE5-46CA-AAC1-53D5E1ADE6F1}"/>
    <dgm:cxn modelId="{FABEE92C-18F3-4EB8-B996-901ED5A81786}" type="presOf" srcId="{D8A85DFB-0819-40EC-9BDC-B688A8A141AF}" destId="{2CF6469C-50DE-4278-B8DC-C8C7171649A4}" srcOrd="0" destOrd="0" presId="urn:microsoft.com/office/officeart/2005/8/layout/hierarchy4"/>
    <dgm:cxn modelId="{AAE3A137-FB90-4B2F-B0FC-22567B0C8547}" type="presOf" srcId="{B12AE71F-77A5-420B-9C6E-2E30252D75D9}" destId="{B322B904-B9C2-47E4-BE2D-8E16A70A22F4}" srcOrd="0" destOrd="0" presId="urn:microsoft.com/office/officeart/2005/8/layout/hierarchy4"/>
    <dgm:cxn modelId="{25A1EC86-ED8B-4043-921C-2937B1F89EDE}" srcId="{381A6478-0599-4BB9-AA7B-DDBA37FB7A02}" destId="{5A2714F8-02B0-440B-BF0E-CBF0AD14BDB9}" srcOrd="2" destOrd="0" parTransId="{BB904C4D-2864-45F7-B635-42ACCDBD8DD3}" sibTransId="{9D4EF6B1-583C-48AA-AD4B-6520B1B3FEC6}"/>
    <dgm:cxn modelId="{6F5039EE-4BA5-4E49-A19E-05E3BDE6B5D9}" type="presOf" srcId="{381A6478-0599-4BB9-AA7B-DDBA37FB7A02}" destId="{D3A44B07-D787-4088-8CD0-38BB737985A3}" srcOrd="0" destOrd="0" presId="urn:microsoft.com/office/officeart/2005/8/layout/hierarchy4"/>
    <dgm:cxn modelId="{DDE3E88D-D588-4DD9-8BC8-F3D12D0FF3B4}" srcId="{8EF531B2-8B25-4E03-9446-F5ADD5BD1E39}" destId="{453F0C94-3358-480F-9E2F-8FD6B2C001C4}" srcOrd="2" destOrd="0" parTransId="{9633DB2F-F1BE-4516-8AD6-53E2D527EC1E}" sibTransId="{F190AED6-EB24-42B9-9255-2C48C6008A03}"/>
    <dgm:cxn modelId="{470AD6FC-0793-4390-8E95-67143063564D}" srcId="{381A6478-0599-4BB9-AA7B-DDBA37FB7A02}" destId="{6C7CF6C8-0736-49A2-BAC1-36747B7EB123}" srcOrd="1" destOrd="0" parTransId="{C0F0094D-F0CB-4D41-B5F2-BB6F87089EB7}" sibTransId="{F78C776F-D734-4BDC-BA44-6826FB68905D}"/>
    <dgm:cxn modelId="{AE6EF416-329F-430B-99B4-1D24B30CC3E0}" type="presOf" srcId="{6C7CF6C8-0736-49A2-BAC1-36747B7EB123}" destId="{21781F24-4498-4487-B55A-75F16BC9C3F8}" srcOrd="0" destOrd="0" presId="urn:microsoft.com/office/officeart/2005/8/layout/hierarchy4"/>
    <dgm:cxn modelId="{20975C70-06C2-4BB1-8F45-2527B11CA926}" srcId="{8EF531B2-8B25-4E03-9446-F5ADD5BD1E39}" destId="{381A6478-0599-4BB9-AA7B-DDBA37FB7A02}" srcOrd="1" destOrd="0" parTransId="{BD522A4F-4583-4DD1-8DED-457FB41D9DB6}" sibTransId="{54DFB073-589A-4D90-988E-3B51EB1203FF}"/>
    <dgm:cxn modelId="{3D3D63FC-6AF6-4E32-A399-040B023CA4F5}" type="presOf" srcId="{DC0B8802-87FC-429B-AF95-CEC43058B21D}" destId="{DA570537-8B3C-4D0B-8C2A-923D459F2814}" srcOrd="0" destOrd="0" presId="urn:microsoft.com/office/officeart/2005/8/layout/hierarchy4"/>
    <dgm:cxn modelId="{214C0E5B-BC17-4E0D-990A-AE03586EB18E}" type="presOf" srcId="{5A2714F8-02B0-440B-BF0E-CBF0AD14BDB9}" destId="{25152255-6DD2-4E34-AB72-91D2892D62D1}" srcOrd="0" destOrd="0" presId="urn:microsoft.com/office/officeart/2005/8/layout/hierarchy4"/>
    <dgm:cxn modelId="{3A42A59C-7349-45C3-9DCC-15C696F7FAAE}" srcId="{8EF531B2-8B25-4E03-9446-F5ADD5BD1E39}" destId="{EA179C5A-3CE4-4911-ADFF-2EEE30D56884}" srcOrd="0" destOrd="0" parTransId="{92D878F4-18E3-450B-A572-1AF7EE95BB09}" sibTransId="{EEB6DC28-E9CE-41BF-BAA6-0B7107209EA4}"/>
    <dgm:cxn modelId="{34957854-5052-4CFE-8755-6A83C61C6AC7}" type="presParOf" srcId="{8D1072B8-FC7A-49AD-ADA7-3FC38D7F5BC4}" destId="{03C116B4-6BB5-430A-83F2-B90F02271246}" srcOrd="0" destOrd="0" presId="urn:microsoft.com/office/officeart/2005/8/layout/hierarchy4"/>
    <dgm:cxn modelId="{C05D4CB0-BA4E-4244-A445-8AE66124081C}" type="presParOf" srcId="{03C116B4-6BB5-430A-83F2-B90F02271246}" destId="{E0605FBE-D940-4891-8039-0123869ACDEA}" srcOrd="0" destOrd="0" presId="urn:microsoft.com/office/officeart/2005/8/layout/hierarchy4"/>
    <dgm:cxn modelId="{6A76BBC4-ABCF-4E65-A044-869ECCA14D50}" type="presParOf" srcId="{03C116B4-6BB5-430A-83F2-B90F02271246}" destId="{6E2257E3-0D5F-457D-AADE-ED60A15D04FF}" srcOrd="1" destOrd="0" presId="urn:microsoft.com/office/officeart/2005/8/layout/hierarchy4"/>
    <dgm:cxn modelId="{6B292CDB-D5B5-435F-8AB1-6DCB8D4225E6}" type="presParOf" srcId="{03C116B4-6BB5-430A-83F2-B90F02271246}" destId="{F6232036-9CEF-42A7-A346-54C50DD34B0C}" srcOrd="2" destOrd="0" presId="urn:microsoft.com/office/officeart/2005/8/layout/hierarchy4"/>
    <dgm:cxn modelId="{C3F52332-85C2-4DEA-9C8A-A9617A77610B}" type="presParOf" srcId="{F6232036-9CEF-42A7-A346-54C50DD34B0C}" destId="{3A605911-D1FA-46D1-80B7-A5546D7D4A19}" srcOrd="0" destOrd="0" presId="urn:microsoft.com/office/officeart/2005/8/layout/hierarchy4"/>
    <dgm:cxn modelId="{1FCA7615-9EDF-4669-BCCD-66935255B6F9}" type="presParOf" srcId="{3A605911-D1FA-46D1-80B7-A5546D7D4A19}" destId="{2CF6469C-50DE-4278-B8DC-C8C7171649A4}" srcOrd="0" destOrd="0" presId="urn:microsoft.com/office/officeart/2005/8/layout/hierarchy4"/>
    <dgm:cxn modelId="{2747050B-7B14-40A4-80D5-F34C75D70871}" type="presParOf" srcId="{3A605911-D1FA-46D1-80B7-A5546D7D4A19}" destId="{8C0864DE-2EF0-4137-9055-A4C11F208BF7}" srcOrd="1" destOrd="0" presId="urn:microsoft.com/office/officeart/2005/8/layout/hierarchy4"/>
    <dgm:cxn modelId="{3A4A2E15-38E5-4C15-BA86-E296F34D43D0}" type="presParOf" srcId="{F6232036-9CEF-42A7-A346-54C50DD34B0C}" destId="{E13CA894-C8C7-4083-A418-C9E2A7B2EF61}" srcOrd="1" destOrd="0" presId="urn:microsoft.com/office/officeart/2005/8/layout/hierarchy4"/>
    <dgm:cxn modelId="{9E3B6477-914E-4D09-8E7E-A9D9B1CFF365}" type="presParOf" srcId="{F6232036-9CEF-42A7-A346-54C50DD34B0C}" destId="{124D74FC-D562-4F9A-B3F6-1001431C3EF3}" srcOrd="2" destOrd="0" presId="urn:microsoft.com/office/officeart/2005/8/layout/hierarchy4"/>
    <dgm:cxn modelId="{8F735836-2FF5-4C91-BF88-E4C4024A5928}" type="presParOf" srcId="{124D74FC-D562-4F9A-B3F6-1001431C3EF3}" destId="{49D9A853-5CC1-46BA-9163-97BA50C440FD}" srcOrd="0" destOrd="0" presId="urn:microsoft.com/office/officeart/2005/8/layout/hierarchy4"/>
    <dgm:cxn modelId="{ECE5A9B8-FC14-46FF-81BA-4C5217FE9D7A}" type="presParOf" srcId="{124D74FC-D562-4F9A-B3F6-1001431C3EF3}" destId="{B022D6F9-3409-4732-9F7F-09DD0E29B84B}" srcOrd="1" destOrd="0" presId="urn:microsoft.com/office/officeart/2005/8/layout/hierarchy4"/>
    <dgm:cxn modelId="{38DA371A-39FA-40F0-A901-D3DA7D06A9DB}" type="presParOf" srcId="{F6232036-9CEF-42A7-A346-54C50DD34B0C}" destId="{5E162CF0-6DAA-4D99-B4B7-ABE0B989E7A1}" srcOrd="3" destOrd="0" presId="urn:microsoft.com/office/officeart/2005/8/layout/hierarchy4"/>
    <dgm:cxn modelId="{5003EEA1-190E-4C29-A42F-6B3AB5239BB3}" type="presParOf" srcId="{F6232036-9CEF-42A7-A346-54C50DD34B0C}" destId="{20D1CCCC-C7FE-429B-A3E6-1686179CC61A}" srcOrd="4" destOrd="0" presId="urn:microsoft.com/office/officeart/2005/8/layout/hierarchy4"/>
    <dgm:cxn modelId="{73E5B8D7-1810-430F-BF61-99A969C636CB}" type="presParOf" srcId="{20D1CCCC-C7FE-429B-A3E6-1686179CC61A}" destId="{8E0D48A5-5ACC-4AFD-ABB2-0DD2C890B7C5}" srcOrd="0" destOrd="0" presId="urn:microsoft.com/office/officeart/2005/8/layout/hierarchy4"/>
    <dgm:cxn modelId="{C43619D8-7872-4B30-BEB2-90EDF0D24B6A}" type="presParOf" srcId="{20D1CCCC-C7FE-429B-A3E6-1686179CC61A}" destId="{4900BBD1-795A-4B21-8CC9-EF4B9EC5D2EB}" srcOrd="1" destOrd="0" presId="urn:microsoft.com/office/officeart/2005/8/layout/hierarchy4"/>
    <dgm:cxn modelId="{53B15BED-5331-45D4-B207-C0E6F14E517B}" type="presParOf" srcId="{8D1072B8-FC7A-49AD-ADA7-3FC38D7F5BC4}" destId="{7361293A-1956-4610-9695-607F9A991050}" srcOrd="1" destOrd="0" presId="urn:microsoft.com/office/officeart/2005/8/layout/hierarchy4"/>
    <dgm:cxn modelId="{E3C0A305-5AA5-439D-8C0B-5F1623559656}" type="presParOf" srcId="{8D1072B8-FC7A-49AD-ADA7-3FC38D7F5BC4}" destId="{123DB85D-0535-47F7-BE23-2E7C0C3DA5A3}" srcOrd="2" destOrd="0" presId="urn:microsoft.com/office/officeart/2005/8/layout/hierarchy4"/>
    <dgm:cxn modelId="{1F8D21D9-A014-4C41-9217-DCC86C7C3565}" type="presParOf" srcId="{123DB85D-0535-47F7-BE23-2E7C0C3DA5A3}" destId="{D3A44B07-D787-4088-8CD0-38BB737985A3}" srcOrd="0" destOrd="0" presId="urn:microsoft.com/office/officeart/2005/8/layout/hierarchy4"/>
    <dgm:cxn modelId="{659EE872-C2E1-4AC0-9A1A-3CE36722B259}" type="presParOf" srcId="{123DB85D-0535-47F7-BE23-2E7C0C3DA5A3}" destId="{8E3B7872-4C0E-4614-9B7A-87E4352C70E1}" srcOrd="1" destOrd="0" presId="urn:microsoft.com/office/officeart/2005/8/layout/hierarchy4"/>
    <dgm:cxn modelId="{70689994-85C2-4E41-916F-BB23FEA8730C}" type="presParOf" srcId="{123DB85D-0535-47F7-BE23-2E7C0C3DA5A3}" destId="{9737E109-C445-4854-9B9C-D59528DD8E39}" srcOrd="2" destOrd="0" presId="urn:microsoft.com/office/officeart/2005/8/layout/hierarchy4"/>
    <dgm:cxn modelId="{2D22F307-1C66-4565-BC57-4855DF8E86D5}" type="presParOf" srcId="{9737E109-C445-4854-9B9C-D59528DD8E39}" destId="{80484340-DC43-4191-91D4-AD28ED186928}" srcOrd="0" destOrd="0" presId="urn:microsoft.com/office/officeart/2005/8/layout/hierarchy4"/>
    <dgm:cxn modelId="{F9CA8851-1CD2-4A1A-9DFD-ECF7A31C23D9}" type="presParOf" srcId="{80484340-DC43-4191-91D4-AD28ED186928}" destId="{DA570537-8B3C-4D0B-8C2A-923D459F2814}" srcOrd="0" destOrd="0" presId="urn:microsoft.com/office/officeart/2005/8/layout/hierarchy4"/>
    <dgm:cxn modelId="{58F99670-BEF4-499C-ABCF-334A6EE42498}" type="presParOf" srcId="{80484340-DC43-4191-91D4-AD28ED186928}" destId="{8965B30F-2CDD-4B83-89A8-4F994BFCD30B}" srcOrd="1" destOrd="0" presId="urn:microsoft.com/office/officeart/2005/8/layout/hierarchy4"/>
    <dgm:cxn modelId="{D9FCA436-FD76-430F-BA55-6D44A5E0F4AF}" type="presParOf" srcId="{9737E109-C445-4854-9B9C-D59528DD8E39}" destId="{DE5622A0-5940-4097-A698-69D16416BC96}" srcOrd="1" destOrd="0" presId="urn:microsoft.com/office/officeart/2005/8/layout/hierarchy4"/>
    <dgm:cxn modelId="{D9B7BF7E-1A1F-40B0-9DE8-C5921589C053}" type="presParOf" srcId="{9737E109-C445-4854-9B9C-D59528DD8E39}" destId="{103CB6BA-096A-46FD-AD28-2D6C7A8381E7}" srcOrd="2" destOrd="0" presId="urn:microsoft.com/office/officeart/2005/8/layout/hierarchy4"/>
    <dgm:cxn modelId="{CA81B3DA-8B02-4D22-A271-066408C5E2A1}" type="presParOf" srcId="{103CB6BA-096A-46FD-AD28-2D6C7A8381E7}" destId="{21781F24-4498-4487-B55A-75F16BC9C3F8}" srcOrd="0" destOrd="0" presId="urn:microsoft.com/office/officeart/2005/8/layout/hierarchy4"/>
    <dgm:cxn modelId="{400A4B54-3092-48D4-8E9E-5E6D433EB1DF}" type="presParOf" srcId="{103CB6BA-096A-46FD-AD28-2D6C7A8381E7}" destId="{7BC0BAA4-CB34-4E14-8DC0-95F0428446E4}" srcOrd="1" destOrd="0" presId="urn:microsoft.com/office/officeart/2005/8/layout/hierarchy4"/>
    <dgm:cxn modelId="{B6783107-6810-462E-AC13-9225163EA39B}" type="presParOf" srcId="{9737E109-C445-4854-9B9C-D59528DD8E39}" destId="{80AB7794-130C-450D-8B9D-7472C46477DF}" srcOrd="3" destOrd="0" presId="urn:microsoft.com/office/officeart/2005/8/layout/hierarchy4"/>
    <dgm:cxn modelId="{B03DC632-FD4C-46EE-AD81-50DE8EA23C6A}" type="presParOf" srcId="{9737E109-C445-4854-9B9C-D59528DD8E39}" destId="{2013FA55-0000-4F2F-9621-31486D283F7D}" srcOrd="4" destOrd="0" presId="urn:microsoft.com/office/officeart/2005/8/layout/hierarchy4"/>
    <dgm:cxn modelId="{4DB197FC-996F-45DC-ABFC-A543ADD6AA55}" type="presParOf" srcId="{2013FA55-0000-4F2F-9621-31486D283F7D}" destId="{25152255-6DD2-4E34-AB72-91D2892D62D1}" srcOrd="0" destOrd="0" presId="urn:microsoft.com/office/officeart/2005/8/layout/hierarchy4"/>
    <dgm:cxn modelId="{6B343BF1-1DB6-483B-8DEF-48F0185670AE}" type="presParOf" srcId="{2013FA55-0000-4F2F-9621-31486D283F7D}" destId="{43DE70F8-D899-4B9B-B593-5F23498242BD}" srcOrd="1" destOrd="0" presId="urn:microsoft.com/office/officeart/2005/8/layout/hierarchy4"/>
    <dgm:cxn modelId="{6BB6617F-D7A0-413F-BE98-9857F0044969}" type="presParOf" srcId="{8D1072B8-FC7A-49AD-ADA7-3FC38D7F5BC4}" destId="{612FDDF6-3108-4139-BCA2-F9BB33594F2B}" srcOrd="3" destOrd="0" presId="urn:microsoft.com/office/officeart/2005/8/layout/hierarchy4"/>
    <dgm:cxn modelId="{9235E042-A362-4DD1-9422-96E126608209}" type="presParOf" srcId="{8D1072B8-FC7A-49AD-ADA7-3FC38D7F5BC4}" destId="{A251C22D-6F61-4F17-88D2-55624FA3FA8C}" srcOrd="4" destOrd="0" presId="urn:microsoft.com/office/officeart/2005/8/layout/hierarchy4"/>
    <dgm:cxn modelId="{1D4D3C1B-3DD8-45DC-A578-EEE763EC67BB}" type="presParOf" srcId="{A251C22D-6F61-4F17-88D2-55624FA3FA8C}" destId="{FEFE0A1B-6A1B-4F08-965A-761C0DC0E0B6}" srcOrd="0" destOrd="0" presId="urn:microsoft.com/office/officeart/2005/8/layout/hierarchy4"/>
    <dgm:cxn modelId="{4E5CF57B-2458-4BD1-926C-45878EC46F92}" type="presParOf" srcId="{A251C22D-6F61-4F17-88D2-55624FA3FA8C}" destId="{E7C10F0A-11DB-4FD3-8AB6-E6844E4676E8}" srcOrd="1" destOrd="0" presId="urn:microsoft.com/office/officeart/2005/8/layout/hierarchy4"/>
    <dgm:cxn modelId="{E328C82E-12FE-43B3-AE31-0C6D860D83C1}" type="presParOf" srcId="{A251C22D-6F61-4F17-88D2-55624FA3FA8C}" destId="{10B02FA0-04F0-4E0D-9155-3269E692F971}" srcOrd="2" destOrd="0" presId="urn:microsoft.com/office/officeart/2005/8/layout/hierarchy4"/>
    <dgm:cxn modelId="{B2623693-C02D-4C67-826F-CAF7EDFD2F77}" type="presParOf" srcId="{10B02FA0-04F0-4E0D-9155-3269E692F971}" destId="{7974DC7C-60FF-4914-BF0C-F2EBAD982659}" srcOrd="0" destOrd="0" presId="urn:microsoft.com/office/officeart/2005/8/layout/hierarchy4"/>
    <dgm:cxn modelId="{34B3C8AB-4FC0-4C61-A98A-FC18E658214D}" type="presParOf" srcId="{7974DC7C-60FF-4914-BF0C-F2EBAD982659}" destId="{B322B904-B9C2-47E4-BE2D-8E16A70A22F4}" srcOrd="0" destOrd="0" presId="urn:microsoft.com/office/officeart/2005/8/layout/hierarchy4"/>
    <dgm:cxn modelId="{2BF5E821-685C-4BD0-B962-B85B165E9A4E}" type="presParOf" srcId="{7974DC7C-60FF-4914-BF0C-F2EBAD982659}" destId="{1264046B-38E4-401C-BD57-4AE9F8CF5A3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C408AD-7A35-49B6-9169-FE447B23014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BCC2A5B-BF08-457B-976E-96283CCAE823}">
      <dgm:prSet phldrT="[文字]" custT="1"/>
      <dgm:spPr/>
      <dgm:t>
        <a:bodyPr/>
        <a:lstStyle/>
        <a:p>
          <a:r>
            <a:rPr lang="zh-TW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您認為「</a:t>
          </a:r>
          <a:r>
            <a:rPr lang="zh-TW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綜合活動</a:t>
          </a:r>
          <a:r>
            <a:rPr lang="zh-TW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」是什麼</a:t>
          </a:r>
          <a:r>
            <a:rPr lang="en-US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3AAE8A2F-7DC7-41E8-95F6-E7A6129AB4A0}" type="parTrans" cxnId="{73A53371-EBC9-45AC-914A-7D6FA7644761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0BD71F58-893C-4A49-82B0-2E4228D14263}" type="sibTrans" cxnId="{73A53371-EBC9-45AC-914A-7D6FA7644761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798F06A4-07C0-4AC9-ACE4-DA1894977E51}">
      <dgm:prSet custT="1"/>
      <dgm:spPr/>
      <dgm:t>
        <a:bodyPr/>
        <a:lstStyle/>
        <a:p>
          <a:r>
            <a:rPr lang="zh-TW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「</a:t>
          </a:r>
          <a:r>
            <a:rPr lang="zh-TW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綜合活動</a:t>
          </a:r>
          <a:r>
            <a:rPr lang="zh-TW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」的</a:t>
          </a:r>
          <a:r>
            <a:rPr lang="zh-TW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j-cs"/>
            </a:rPr>
            <a:t>特色</a:t>
          </a:r>
          <a:r>
            <a:rPr lang="zh-TW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是什麼</a:t>
          </a:r>
          <a:r>
            <a:rPr lang="en-US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/>
          </a:r>
          <a:br>
            <a:rPr lang="en-US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</a:br>
          <a:r>
            <a:rPr lang="en-US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(</a:t>
          </a:r>
          <a:r>
            <a:rPr lang="zh-TW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和其他科目的差異</a:t>
          </a:r>
          <a:r>
            <a:rPr lang="en-US" altLang="zh-TW" sz="3600" b="1" dirty="0" smtClean="0">
              <a:latin typeface="標楷體" pitchFamily="65" charset="-120"/>
              <a:ea typeface="標楷體" pitchFamily="65" charset="-120"/>
              <a:cs typeface="+mj-cs"/>
            </a:rPr>
            <a:t>)?</a:t>
          </a:r>
          <a:endParaRPr lang="zh-TW" altLang="zh-TW" sz="3600" b="1" dirty="0" smtClean="0">
            <a:latin typeface="標楷體" pitchFamily="65" charset="-120"/>
            <a:ea typeface="標楷體" pitchFamily="65" charset="-120"/>
            <a:cs typeface="+mj-cs"/>
          </a:endParaRPr>
        </a:p>
      </dgm:t>
    </dgm:pt>
    <dgm:pt modelId="{117E5072-8CEC-49D9-9388-20336D7AADFA}" type="parTrans" cxnId="{27587A00-B5C1-44EB-8CC3-67E416EF34DF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2B7F9856-055A-4C56-8CD0-CF6AE31896CF}" type="sibTrans" cxnId="{27587A00-B5C1-44EB-8CC3-67E416EF34DF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7854141B-3BB5-4D1F-BF54-37518E783168}" type="pres">
      <dgm:prSet presAssocID="{C0C408AD-7A35-49B6-9169-FE447B2301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7B9501-2817-4D77-9D26-4A4C0E2B8566}" type="pres">
      <dgm:prSet presAssocID="{3BCC2A5B-BF08-457B-976E-96283CCAE823}" presName="parentLin" presStyleCnt="0"/>
      <dgm:spPr/>
    </dgm:pt>
    <dgm:pt modelId="{C4EFEED2-A9AD-4044-8E52-0D22126CBC77}" type="pres">
      <dgm:prSet presAssocID="{3BCC2A5B-BF08-457B-976E-96283CCAE823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1556E977-7C27-48AE-8A43-5CB77431F910}" type="pres">
      <dgm:prSet presAssocID="{3BCC2A5B-BF08-457B-976E-96283CCAE823}" presName="parentText" presStyleLbl="node1" presStyleIdx="0" presStyleCnt="2" custScaleX="113570" custLinFactX="7144" custLinFactNeighborX="100000" custLinFactNeighborY="45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AAAF19-4D61-401B-BB08-5E5F53601EC1}" type="pres">
      <dgm:prSet presAssocID="{3BCC2A5B-BF08-457B-976E-96283CCAE823}" presName="negativeSpace" presStyleCnt="0"/>
      <dgm:spPr/>
    </dgm:pt>
    <dgm:pt modelId="{1733D2E1-D526-4101-9C8D-8A557A35E823}" type="pres">
      <dgm:prSet presAssocID="{3BCC2A5B-BF08-457B-976E-96283CCAE823}" presName="childText" presStyleLbl="conFgAcc1" presStyleIdx="0" presStyleCnt="2">
        <dgm:presLayoutVars>
          <dgm:bulletEnabled val="1"/>
        </dgm:presLayoutVars>
      </dgm:prSet>
      <dgm:spPr/>
    </dgm:pt>
    <dgm:pt modelId="{44BE5387-7FEF-46BA-84F1-31E703480C4E}" type="pres">
      <dgm:prSet presAssocID="{0BD71F58-893C-4A49-82B0-2E4228D14263}" presName="spaceBetweenRectangles" presStyleCnt="0"/>
      <dgm:spPr/>
    </dgm:pt>
    <dgm:pt modelId="{AE499B30-928A-4045-A9E3-431D12EA24EC}" type="pres">
      <dgm:prSet presAssocID="{798F06A4-07C0-4AC9-ACE4-DA1894977E51}" presName="parentLin" presStyleCnt="0"/>
      <dgm:spPr/>
    </dgm:pt>
    <dgm:pt modelId="{89516C39-0F6F-4E0A-A5F4-DA7891795A64}" type="pres">
      <dgm:prSet presAssocID="{798F06A4-07C0-4AC9-ACE4-DA1894977E51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5578CD42-24E5-4A09-9943-34147A50BB9A}" type="pres">
      <dgm:prSet presAssocID="{798F06A4-07C0-4AC9-ACE4-DA1894977E51}" presName="parentText" presStyleLbl="node1" presStyleIdx="1" presStyleCnt="2" custScaleX="113570" custLinFactX="7144" custLinFactNeighborX="100000" custLinFactNeighborY="45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C25EF6-4C60-43F4-96A0-13CD3BD26B51}" type="pres">
      <dgm:prSet presAssocID="{798F06A4-07C0-4AC9-ACE4-DA1894977E51}" presName="negativeSpace" presStyleCnt="0"/>
      <dgm:spPr/>
    </dgm:pt>
    <dgm:pt modelId="{C04DBD08-B03C-4ACD-99B3-DE8ADD2DAC4B}" type="pres">
      <dgm:prSet presAssocID="{798F06A4-07C0-4AC9-ACE4-DA1894977E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79EE078-4E94-4F3D-93FF-8DD20E91E6F1}" type="presOf" srcId="{3BCC2A5B-BF08-457B-976E-96283CCAE823}" destId="{1556E977-7C27-48AE-8A43-5CB77431F910}" srcOrd="1" destOrd="0" presId="urn:microsoft.com/office/officeart/2005/8/layout/list1"/>
    <dgm:cxn modelId="{73A53371-EBC9-45AC-914A-7D6FA7644761}" srcId="{C0C408AD-7A35-49B6-9169-FE447B23014C}" destId="{3BCC2A5B-BF08-457B-976E-96283CCAE823}" srcOrd="0" destOrd="0" parTransId="{3AAE8A2F-7DC7-41E8-95F6-E7A6129AB4A0}" sibTransId="{0BD71F58-893C-4A49-82B0-2E4228D14263}"/>
    <dgm:cxn modelId="{27587A00-B5C1-44EB-8CC3-67E416EF34DF}" srcId="{C0C408AD-7A35-49B6-9169-FE447B23014C}" destId="{798F06A4-07C0-4AC9-ACE4-DA1894977E51}" srcOrd="1" destOrd="0" parTransId="{117E5072-8CEC-49D9-9388-20336D7AADFA}" sibTransId="{2B7F9856-055A-4C56-8CD0-CF6AE31896CF}"/>
    <dgm:cxn modelId="{721F1071-4926-489E-93E9-136493B42495}" type="presOf" srcId="{798F06A4-07C0-4AC9-ACE4-DA1894977E51}" destId="{89516C39-0F6F-4E0A-A5F4-DA7891795A64}" srcOrd="0" destOrd="0" presId="urn:microsoft.com/office/officeart/2005/8/layout/list1"/>
    <dgm:cxn modelId="{F138D388-1422-4D00-81DE-56EFA6733A22}" type="presOf" srcId="{798F06A4-07C0-4AC9-ACE4-DA1894977E51}" destId="{5578CD42-24E5-4A09-9943-34147A50BB9A}" srcOrd="1" destOrd="0" presId="urn:microsoft.com/office/officeart/2005/8/layout/list1"/>
    <dgm:cxn modelId="{840DAC60-F50A-4A1B-B5F3-9B10B5E4FE26}" type="presOf" srcId="{3BCC2A5B-BF08-457B-976E-96283CCAE823}" destId="{C4EFEED2-A9AD-4044-8E52-0D22126CBC77}" srcOrd="0" destOrd="0" presId="urn:microsoft.com/office/officeart/2005/8/layout/list1"/>
    <dgm:cxn modelId="{4BC38DB9-4FE6-499D-8510-5D890709185E}" type="presOf" srcId="{C0C408AD-7A35-49B6-9169-FE447B23014C}" destId="{7854141B-3BB5-4D1F-BF54-37518E783168}" srcOrd="0" destOrd="0" presId="urn:microsoft.com/office/officeart/2005/8/layout/list1"/>
    <dgm:cxn modelId="{2D4D5AC3-FAD8-45E9-9955-DE8F73E3D449}" type="presParOf" srcId="{7854141B-3BB5-4D1F-BF54-37518E783168}" destId="{717B9501-2817-4D77-9D26-4A4C0E2B8566}" srcOrd="0" destOrd="0" presId="urn:microsoft.com/office/officeart/2005/8/layout/list1"/>
    <dgm:cxn modelId="{513F3CBD-E963-44AE-A374-5258B2CA8D18}" type="presParOf" srcId="{717B9501-2817-4D77-9D26-4A4C0E2B8566}" destId="{C4EFEED2-A9AD-4044-8E52-0D22126CBC77}" srcOrd="0" destOrd="0" presId="urn:microsoft.com/office/officeart/2005/8/layout/list1"/>
    <dgm:cxn modelId="{6904FE47-E043-4B2E-B5C7-EBF6BDB2E577}" type="presParOf" srcId="{717B9501-2817-4D77-9D26-4A4C0E2B8566}" destId="{1556E977-7C27-48AE-8A43-5CB77431F910}" srcOrd="1" destOrd="0" presId="urn:microsoft.com/office/officeart/2005/8/layout/list1"/>
    <dgm:cxn modelId="{24F448FF-EB0A-4829-86C9-9C7A90A9B36C}" type="presParOf" srcId="{7854141B-3BB5-4D1F-BF54-37518E783168}" destId="{9BAAAF19-4D61-401B-BB08-5E5F53601EC1}" srcOrd="1" destOrd="0" presId="urn:microsoft.com/office/officeart/2005/8/layout/list1"/>
    <dgm:cxn modelId="{5119A6BF-DF5A-42E2-ACAD-3414B723CC1E}" type="presParOf" srcId="{7854141B-3BB5-4D1F-BF54-37518E783168}" destId="{1733D2E1-D526-4101-9C8D-8A557A35E823}" srcOrd="2" destOrd="0" presId="urn:microsoft.com/office/officeart/2005/8/layout/list1"/>
    <dgm:cxn modelId="{D1AFD1F4-5D15-4DDF-A841-5DB1FE0455DE}" type="presParOf" srcId="{7854141B-3BB5-4D1F-BF54-37518E783168}" destId="{44BE5387-7FEF-46BA-84F1-31E703480C4E}" srcOrd="3" destOrd="0" presId="urn:microsoft.com/office/officeart/2005/8/layout/list1"/>
    <dgm:cxn modelId="{88A0B11E-76A1-4437-985A-84CDA61F99E7}" type="presParOf" srcId="{7854141B-3BB5-4D1F-BF54-37518E783168}" destId="{AE499B30-928A-4045-A9E3-431D12EA24EC}" srcOrd="4" destOrd="0" presId="urn:microsoft.com/office/officeart/2005/8/layout/list1"/>
    <dgm:cxn modelId="{8455AD71-4428-4DE9-AE6B-D504EB4AEC95}" type="presParOf" srcId="{AE499B30-928A-4045-A9E3-431D12EA24EC}" destId="{89516C39-0F6F-4E0A-A5F4-DA7891795A64}" srcOrd="0" destOrd="0" presId="urn:microsoft.com/office/officeart/2005/8/layout/list1"/>
    <dgm:cxn modelId="{5FA1ED61-E1CE-4763-8D0C-29679A7B078A}" type="presParOf" srcId="{AE499B30-928A-4045-A9E3-431D12EA24EC}" destId="{5578CD42-24E5-4A09-9943-34147A50BB9A}" srcOrd="1" destOrd="0" presId="urn:microsoft.com/office/officeart/2005/8/layout/list1"/>
    <dgm:cxn modelId="{8C367A5C-FEF7-4D5E-BCD1-65AA484368C5}" type="presParOf" srcId="{7854141B-3BB5-4D1F-BF54-37518E783168}" destId="{84C25EF6-4C60-43F4-96A0-13CD3BD26B51}" srcOrd="5" destOrd="0" presId="urn:microsoft.com/office/officeart/2005/8/layout/list1"/>
    <dgm:cxn modelId="{09EDFBFD-F161-45FB-BA58-66E9B336896D}" type="presParOf" srcId="{7854141B-3BB5-4D1F-BF54-37518E783168}" destId="{C04DBD08-B03C-4ACD-99B3-DE8ADD2DAC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9C0C3F-9C5E-4FBF-B399-EF3667E06B08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09863D1-AE2F-4343-ACB6-9284DE92F3AB}">
      <dgm:prSet phldrT="[文字]"/>
      <dgm:spPr/>
      <dgm:t>
        <a:bodyPr/>
        <a:lstStyle/>
        <a:p>
          <a:pPr algn="l"/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影片中，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/>
          </a:r>
          <a:b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</a:b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老師怎樣進行綜合活動課程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b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</a:b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學生又怎樣</a:t>
          </a:r>
          <a:r>
            <a:rPr lang="zh-TW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學習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9014151-5FA6-4151-9C79-109C79973DC3}" type="parTrans" cxnId="{2EC00474-0DED-4BF3-A7A1-0BC31A6F9883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20AB17B-2941-4134-A8A2-B6F763FA56CB}" type="sibTrans" cxnId="{2EC00474-0DED-4BF3-A7A1-0BC31A6F9883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A5422B0-88B8-4A3B-B716-D2FACD5FF537}">
      <dgm:prSet/>
      <dgm:spPr/>
      <dgm:t>
        <a:bodyPr/>
        <a:lstStyle/>
        <a:p>
          <a:pPr algn="l"/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怎樣的</a:t>
          </a:r>
          <a:r>
            <a:rPr lang="zh-TW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教、學</a:t>
          </a: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，</a:t>
          </a:r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才算</a:t>
          </a: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有效呢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zh-TW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+mj-cs"/>
          </a:endParaRPr>
        </a:p>
      </dgm:t>
    </dgm:pt>
    <dgm:pt modelId="{E8E86B72-AFB5-4869-A68C-FC3FAAEAD004}" type="parTrans" cxnId="{979B3659-3FE1-46A6-A0BE-EA214E3AFA85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B59CC07-581C-489C-9400-A5EE82499EB1}" type="sibTrans" cxnId="{979B3659-3FE1-46A6-A0BE-EA214E3AFA85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A96AC5B-0080-44DA-A370-A620595455C6}">
      <dgm:prSet/>
      <dgm:spPr/>
      <dgm:t>
        <a:bodyPr/>
        <a:lstStyle/>
        <a:p>
          <a:pPr algn="l"/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班上的學生各不相同，怎樣進行</a:t>
          </a:r>
          <a:r>
            <a:rPr lang="zh-TW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差異化</a:t>
          </a: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教學呢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怎麼讓每個孩子的能力都被看見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讓每個孩子都有充分學習的機會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zh-TW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+mj-cs"/>
          </a:endParaRPr>
        </a:p>
      </dgm:t>
    </dgm:pt>
    <dgm:pt modelId="{CFFE383B-16A7-4C9E-A976-780208BBA654}" type="parTrans" cxnId="{5F6CE4FE-4E9F-4326-9984-8881B6509550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4079B81-8AC6-4CF7-B504-FA115CA2707B}" type="sibTrans" cxnId="{5F6CE4FE-4E9F-4326-9984-8881B6509550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D7D5CD8-27BC-439D-8942-D553B4BA77C2}">
      <dgm:prSet/>
      <dgm:spPr/>
      <dgm:t>
        <a:bodyPr/>
        <a:lstStyle/>
        <a:p>
          <a:pPr algn="l"/>
          <a:r>
            <a:rPr lang="zh-TW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多元評量</a:t>
          </a:r>
          <a:r>
            <a:rPr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是為了有效評量，該怎樣評量學生學習的成就呢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zh-TW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+mj-cs"/>
          </a:endParaRPr>
        </a:p>
      </dgm:t>
    </dgm:pt>
    <dgm:pt modelId="{E0BC8B13-FD2B-4EB8-B26F-A58A64CEFBDE}" type="parTrans" cxnId="{C49F0EAF-10DF-4DF9-926A-834EC059020C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78E8EE7-2BF9-418D-8AF2-7D2C56229C3D}" type="sibTrans" cxnId="{C49F0EAF-10DF-4DF9-926A-834EC059020C}">
      <dgm:prSet/>
      <dgm:spPr/>
      <dgm:t>
        <a:bodyPr/>
        <a:lstStyle/>
        <a:p>
          <a:pPr algn="l"/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ABDC659-2FAA-4941-8966-871F639CC2C6}" type="pres">
      <dgm:prSet presAssocID="{A09C0C3F-9C5E-4FBF-B399-EF3667E06B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DFEF50-D0BD-49CF-B6A7-6B7B457CED10}" type="pres">
      <dgm:prSet presAssocID="{609863D1-AE2F-4343-ACB6-9284DE92F3AB}" presName="node" presStyleLbl="node1" presStyleIdx="0" presStyleCnt="4" custScaleY="633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07C913-FC61-45AD-AD70-73966B2F4E75}" type="pres">
      <dgm:prSet presAssocID="{620AB17B-2941-4134-A8A2-B6F763FA56CB}" presName="sibTrans" presStyleCnt="0"/>
      <dgm:spPr/>
    </dgm:pt>
    <dgm:pt modelId="{DC9E860C-78A2-43B9-8721-38C46DD4D95D}" type="pres">
      <dgm:prSet presAssocID="{7A5422B0-88B8-4A3B-B716-D2FACD5FF537}" presName="node" presStyleLbl="node1" presStyleIdx="1" presStyleCnt="4" custScaleY="633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EE6331-3A23-4A5D-9D1F-0DDE8F83369F}" type="pres">
      <dgm:prSet presAssocID="{FB59CC07-581C-489C-9400-A5EE82499EB1}" presName="sibTrans" presStyleCnt="0"/>
      <dgm:spPr/>
    </dgm:pt>
    <dgm:pt modelId="{092D847A-C231-4DDB-BBB1-1FE7AAEA87A7}" type="pres">
      <dgm:prSet presAssocID="{EA96AC5B-0080-44DA-A370-A620595455C6}" presName="node" presStyleLbl="node1" presStyleIdx="2" presStyleCnt="4" custLinFactNeighborX="362" custLinFactNeighborY="-9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CD65BD-2109-490D-947A-D34DDD63A765}" type="pres">
      <dgm:prSet presAssocID="{C4079B81-8AC6-4CF7-B504-FA115CA2707B}" presName="sibTrans" presStyleCnt="0"/>
      <dgm:spPr/>
    </dgm:pt>
    <dgm:pt modelId="{44265E74-E9F9-4898-90B7-FF10CD4A32AE}" type="pres">
      <dgm:prSet presAssocID="{ED7D5CD8-27BC-439D-8942-D553B4BA77C2}" presName="node" presStyleLbl="node1" presStyleIdx="3" presStyleCnt="4" custLinFactNeighborX="362" custLinFactNeighborY="-9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F6B4C4-7231-4974-85B5-8AC80E84ABEA}" type="presOf" srcId="{A09C0C3F-9C5E-4FBF-B399-EF3667E06B08}" destId="{EABDC659-2FAA-4941-8966-871F639CC2C6}" srcOrd="0" destOrd="0" presId="urn:microsoft.com/office/officeart/2005/8/layout/default#1"/>
    <dgm:cxn modelId="{9D190910-6FED-4485-A44F-8C212B3D2F66}" type="presOf" srcId="{EA96AC5B-0080-44DA-A370-A620595455C6}" destId="{092D847A-C231-4DDB-BBB1-1FE7AAEA87A7}" srcOrd="0" destOrd="0" presId="urn:microsoft.com/office/officeart/2005/8/layout/default#1"/>
    <dgm:cxn modelId="{BC9477D9-EDF0-469A-90CD-7C62136AD599}" type="presOf" srcId="{ED7D5CD8-27BC-439D-8942-D553B4BA77C2}" destId="{44265E74-E9F9-4898-90B7-FF10CD4A32AE}" srcOrd="0" destOrd="0" presId="urn:microsoft.com/office/officeart/2005/8/layout/default#1"/>
    <dgm:cxn modelId="{4B433116-8360-445B-80BA-2495C49BD708}" type="presOf" srcId="{609863D1-AE2F-4343-ACB6-9284DE92F3AB}" destId="{4DDFEF50-D0BD-49CF-B6A7-6B7B457CED10}" srcOrd="0" destOrd="0" presId="urn:microsoft.com/office/officeart/2005/8/layout/default#1"/>
    <dgm:cxn modelId="{7929E250-3E7A-45AB-93EE-603018641DC6}" type="presOf" srcId="{7A5422B0-88B8-4A3B-B716-D2FACD5FF537}" destId="{DC9E860C-78A2-43B9-8721-38C46DD4D95D}" srcOrd="0" destOrd="0" presId="urn:microsoft.com/office/officeart/2005/8/layout/default#1"/>
    <dgm:cxn modelId="{5F6CE4FE-4E9F-4326-9984-8881B6509550}" srcId="{A09C0C3F-9C5E-4FBF-B399-EF3667E06B08}" destId="{EA96AC5B-0080-44DA-A370-A620595455C6}" srcOrd="2" destOrd="0" parTransId="{CFFE383B-16A7-4C9E-A976-780208BBA654}" sibTransId="{C4079B81-8AC6-4CF7-B504-FA115CA2707B}"/>
    <dgm:cxn modelId="{C49F0EAF-10DF-4DF9-926A-834EC059020C}" srcId="{A09C0C3F-9C5E-4FBF-B399-EF3667E06B08}" destId="{ED7D5CD8-27BC-439D-8942-D553B4BA77C2}" srcOrd="3" destOrd="0" parTransId="{E0BC8B13-FD2B-4EB8-B26F-A58A64CEFBDE}" sibTransId="{E78E8EE7-2BF9-418D-8AF2-7D2C56229C3D}"/>
    <dgm:cxn modelId="{2EC00474-0DED-4BF3-A7A1-0BC31A6F9883}" srcId="{A09C0C3F-9C5E-4FBF-B399-EF3667E06B08}" destId="{609863D1-AE2F-4343-ACB6-9284DE92F3AB}" srcOrd="0" destOrd="0" parTransId="{19014151-5FA6-4151-9C79-109C79973DC3}" sibTransId="{620AB17B-2941-4134-A8A2-B6F763FA56CB}"/>
    <dgm:cxn modelId="{979B3659-3FE1-46A6-A0BE-EA214E3AFA85}" srcId="{A09C0C3F-9C5E-4FBF-B399-EF3667E06B08}" destId="{7A5422B0-88B8-4A3B-B716-D2FACD5FF537}" srcOrd="1" destOrd="0" parTransId="{E8E86B72-AFB5-4869-A68C-FC3FAAEAD004}" sibTransId="{FB59CC07-581C-489C-9400-A5EE82499EB1}"/>
    <dgm:cxn modelId="{8AB3DEDD-84EF-44C9-9413-BBA716D9315F}" type="presParOf" srcId="{EABDC659-2FAA-4941-8966-871F639CC2C6}" destId="{4DDFEF50-D0BD-49CF-B6A7-6B7B457CED10}" srcOrd="0" destOrd="0" presId="urn:microsoft.com/office/officeart/2005/8/layout/default#1"/>
    <dgm:cxn modelId="{946F8866-243F-4C9B-AF18-5A2184E60CAA}" type="presParOf" srcId="{EABDC659-2FAA-4941-8966-871F639CC2C6}" destId="{C907C913-FC61-45AD-AD70-73966B2F4E75}" srcOrd="1" destOrd="0" presId="urn:microsoft.com/office/officeart/2005/8/layout/default#1"/>
    <dgm:cxn modelId="{7A9675F6-92BA-41DE-8616-226FEF31AD73}" type="presParOf" srcId="{EABDC659-2FAA-4941-8966-871F639CC2C6}" destId="{DC9E860C-78A2-43B9-8721-38C46DD4D95D}" srcOrd="2" destOrd="0" presId="urn:microsoft.com/office/officeart/2005/8/layout/default#1"/>
    <dgm:cxn modelId="{46B2FA2E-4D18-4F6B-8F0B-E7C4152770E1}" type="presParOf" srcId="{EABDC659-2FAA-4941-8966-871F639CC2C6}" destId="{3EEE6331-3A23-4A5D-9D1F-0DDE8F83369F}" srcOrd="3" destOrd="0" presId="urn:microsoft.com/office/officeart/2005/8/layout/default#1"/>
    <dgm:cxn modelId="{783D21EC-8169-40B6-9501-9A474FA0E124}" type="presParOf" srcId="{EABDC659-2FAA-4941-8966-871F639CC2C6}" destId="{092D847A-C231-4DDB-BBB1-1FE7AAEA87A7}" srcOrd="4" destOrd="0" presId="urn:microsoft.com/office/officeart/2005/8/layout/default#1"/>
    <dgm:cxn modelId="{4FCCD70B-A10F-4BCF-B965-1243FF7AFD24}" type="presParOf" srcId="{EABDC659-2FAA-4941-8966-871F639CC2C6}" destId="{77CD65BD-2109-490D-947A-D34DDD63A765}" srcOrd="5" destOrd="0" presId="urn:microsoft.com/office/officeart/2005/8/layout/default#1"/>
    <dgm:cxn modelId="{C32EF733-3D63-4199-8E94-E8DA05CA9CB0}" type="presParOf" srcId="{EABDC659-2FAA-4941-8966-871F639CC2C6}" destId="{44265E74-E9F9-4898-90B7-FF10CD4A32A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BEADA3-EFA6-42B4-8272-7DA08816BA39}" type="doc">
      <dgm:prSet loTypeId="urn:microsoft.com/office/officeart/2005/8/layout/pyramid4" loCatId="relationship" qsTypeId="urn:microsoft.com/office/officeart/2005/8/quickstyle/3d2" qsCatId="3D" csTypeId="urn:microsoft.com/office/officeart/2005/8/colors/colorful5" csCatId="colorful" phldr="1"/>
      <dgm:spPr/>
    </dgm:pt>
    <dgm:pt modelId="{47B80EA8-900A-48A7-968A-68A849ACE417}">
      <dgm:prSet phldrT="[文字]" custT="1"/>
      <dgm:spPr/>
      <dgm:t>
        <a:bodyPr/>
        <a:lstStyle/>
        <a:p>
          <a:pPr rtl="0"/>
          <a:r>
            <a:rPr kumimoji="1" lang="zh-TW" altLang="en-US" sz="2400" b="1" i="0" u="none" strike="noStrike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免試入學列入積分</a:t>
          </a:r>
          <a:endParaRPr lang="zh-TW" altLang="en-US" sz="2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F711D5C-1203-415A-8397-6847A823FF83}" type="parTrans" cxnId="{B55BA519-C654-4826-93B5-8D5E8E328FD2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90B7DDF-106B-4C0D-BF6E-4DCAE38A4A26}" type="sibTrans" cxnId="{B55BA519-C654-4826-93B5-8D5E8E328FD2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632923A-E4EC-4DC9-B60A-4628E6A4DE64}">
      <dgm:prSet custT="1"/>
      <dgm:spPr/>
      <dgm:t>
        <a:bodyPr/>
        <a:lstStyle/>
        <a:p>
          <a:pPr rtl="0"/>
          <a:r>
            <a:rPr kumimoji="1" lang="zh-TW" altLang="en-US" sz="2400" b="1" i="0" u="none" strike="noStrike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升學壓力漸漸鬆綁</a:t>
          </a:r>
          <a:endParaRPr kumimoji="1" lang="zh-TW" altLang="en-US" sz="2400" b="1" i="0" u="none" strike="noStrike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gm:t>
    </dgm:pt>
    <dgm:pt modelId="{A0A4CD26-674F-43A4-B1C7-67B84F9C973A}" type="parTrans" cxnId="{1B4CD1FB-F97B-4D31-85A7-C424A0E8971D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23CF7A6-CE43-4C6D-A148-694FC60FCBE9}" type="sibTrans" cxnId="{1B4CD1FB-F97B-4D31-85A7-C424A0E8971D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7E03485-FFB3-4633-ADAE-D74DD33065A1}">
      <dgm:prSet custT="1"/>
      <dgm:spPr/>
      <dgm:t>
        <a:bodyPr/>
        <a:lstStyle/>
        <a:p>
          <a:pPr rtl="0"/>
          <a:r>
            <a:rPr kumimoji="1" lang="zh-TW" altLang="en-US" sz="2400" b="1" i="0" u="none" strike="noStrike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家長理解多元智能</a:t>
          </a:r>
          <a:endParaRPr kumimoji="1" lang="zh-TW" altLang="en-US" sz="2400" b="1" i="0" u="none" strike="noStrike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gm:t>
    </dgm:pt>
    <dgm:pt modelId="{B4002DF0-C362-49CE-A368-DBDEA357703E}" type="parTrans" cxnId="{3426926E-AC2C-41D8-A466-13616781D083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9EF329A-26B2-4257-9672-680A603C102C}" type="sibTrans" cxnId="{3426926E-AC2C-41D8-A466-13616781D083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2A3952F-DA38-4AC4-B77D-43FE724EEABB}">
      <dgm:prSet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生涯探索適性輔導</a:t>
          </a:r>
          <a:endParaRPr lang="zh-TW" altLang="en-US" sz="24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B6BC34B-9972-4E61-A006-3E624158ECFF}" type="parTrans" cxnId="{0F0A2DAC-D4CA-487B-8177-8FB5C4717102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0090A83-E038-4F3C-86BC-C47E8F9F432B}" type="sibTrans" cxnId="{0F0A2DAC-D4CA-487B-8177-8FB5C4717102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DA5FD89-CF84-42EC-BC1A-048357D65388}">
      <dgm:prSet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多元智慧創造思考</a:t>
          </a:r>
          <a:endParaRPr lang="zh-TW" altLang="en-US" sz="24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2D515DD-8701-455D-9C0F-91E4D360AD6D}" type="parTrans" cxnId="{6E657AAA-E8F7-490D-B0B2-4D5A18C66D83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9A38BC-E29F-427B-8C0B-7BDA112010C1}" type="sibTrans" cxnId="{6E657AAA-E8F7-490D-B0B2-4D5A18C66D83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DC66FB6-2C95-4752-896B-0762F9EF3FD4}">
      <dgm:prSet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解決問題生活實踐</a:t>
          </a:r>
          <a:endParaRPr lang="zh-TW" altLang="en-US" sz="24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EAB96FC-43E2-4D8F-BDD7-50FAA299952F}" type="parTrans" cxnId="{A40F3E89-880F-46BF-A04D-64A17DFD7CA5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069EA53-9E74-46A3-A8BD-38C0E86307A3}" type="sibTrans" cxnId="{A40F3E89-880F-46BF-A04D-64A17DFD7CA5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3152090-AD5A-40A6-A8A8-0130EF2A2AC7}">
      <dgm:prSet custT="1"/>
      <dgm:spPr/>
      <dgm:t>
        <a:bodyPr/>
        <a:lstStyle/>
        <a:p>
          <a:pPr rtl="0"/>
          <a:r>
            <a:rPr kumimoji="1" lang="zh-TW" altLang="en-US" sz="2400" b="1" i="0" u="none" strike="noStrike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體驗促進閱讀理解 </a:t>
          </a:r>
          <a:endParaRPr kumimoji="1" lang="zh-TW" altLang="en-US" sz="2400" b="1" i="0" u="none" strike="noStrike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gm:t>
    </dgm:pt>
    <dgm:pt modelId="{05E86C70-D6DC-4FC8-9792-1CCD5C2EBEDA}" type="parTrans" cxnId="{82D0FC7D-6714-4B33-86A5-0C66AE00CC9B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34B51C6-F965-44A0-98BD-B02579250013}" type="sibTrans" cxnId="{82D0FC7D-6714-4B33-86A5-0C66AE00CC9B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E68995F-C4CE-47B4-84E1-008AC9624267}">
      <dgm:prSet custT="1"/>
      <dgm:spPr/>
      <dgm:t>
        <a:bodyPr/>
        <a:lstStyle/>
        <a:p>
          <a:pPr rtl="0"/>
          <a:r>
            <a:rPr kumimoji="1" lang="zh-TW" altLang="en-US" sz="2400" b="1" i="0" u="none" strike="noStrike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服務學習有利實踐</a:t>
          </a:r>
          <a:endParaRPr kumimoji="1" lang="zh-TW" altLang="en-US" sz="2400" b="1" i="0" u="none" strike="noStrike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gm:t>
    </dgm:pt>
    <dgm:pt modelId="{52F0565C-E299-442F-B65A-8C2429FE2990}" type="parTrans" cxnId="{EB12A67A-65C8-4F52-AFB8-4AB8C9F6F359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6FF4296-B5DF-414E-879D-E3272A0B0953}" type="sibTrans" cxnId="{EB12A67A-65C8-4F52-AFB8-4AB8C9F6F359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691D84D-58F9-4361-99F4-DE0F87BF4299}">
      <dgm:prSet custT="1"/>
      <dgm:spPr/>
      <dgm:t>
        <a:bodyPr/>
        <a:lstStyle/>
        <a:p>
          <a:pPr rtl="0"/>
          <a:r>
            <a:rPr kumimoji="1" lang="zh-TW" alt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落實教學正常化視導</a:t>
          </a:r>
          <a:endParaRPr kumimoji="1" lang="zh-TW" altLang="en-US" sz="2400" b="1" i="0" u="none" strike="noStrike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gm:t>
    </dgm:pt>
    <dgm:pt modelId="{E755FCD5-D1F0-4F77-957F-83B993266DE3}" type="parTrans" cxnId="{71342A44-6E43-4FF0-BC44-470E48049B5D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F3F1D93-652B-409A-A4AA-B61FDE4FAEF0}" type="sibTrans" cxnId="{71342A44-6E43-4FF0-BC44-470E48049B5D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A5B22EA-D4AA-40D5-AD35-A6FFA115A191}" type="pres">
      <dgm:prSet presAssocID="{14BEADA3-EFA6-42B4-8272-7DA08816BA39}" presName="compositeShape" presStyleCnt="0">
        <dgm:presLayoutVars>
          <dgm:chMax val="9"/>
          <dgm:dir/>
          <dgm:resizeHandles val="exact"/>
        </dgm:presLayoutVars>
      </dgm:prSet>
      <dgm:spPr/>
    </dgm:pt>
    <dgm:pt modelId="{15B11F86-C5C7-47D1-BAC9-09290685826A}" type="pres">
      <dgm:prSet presAssocID="{14BEADA3-EFA6-42B4-8272-7DA08816BA39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9BA81-EF32-4BC8-9FA5-56553E2B5923}" type="pres">
      <dgm:prSet presAssocID="{14BEADA3-EFA6-42B4-8272-7DA08816BA39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1ABAF2-845F-41C3-AA1C-5149E776CA65}" type="pres">
      <dgm:prSet presAssocID="{14BEADA3-EFA6-42B4-8272-7DA08816BA39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5AFA39-107F-431D-9290-F497F7A3AE35}" type="pres">
      <dgm:prSet presAssocID="{14BEADA3-EFA6-42B4-8272-7DA08816BA39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DE9E2B-E2D6-406D-84A0-ED65CA33BB28}" type="pres">
      <dgm:prSet presAssocID="{14BEADA3-EFA6-42B4-8272-7DA08816BA39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B5ACC0-CDEB-4BF3-90FA-BA939426B383}" type="pres">
      <dgm:prSet presAssocID="{14BEADA3-EFA6-42B4-8272-7DA08816BA39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0AE10D-FC67-462D-85BA-BD73C152BC65}" type="pres">
      <dgm:prSet presAssocID="{14BEADA3-EFA6-42B4-8272-7DA08816BA39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4F30FC-3ECA-437F-AA5F-C79911D81E63}" type="pres">
      <dgm:prSet presAssocID="{14BEADA3-EFA6-42B4-8272-7DA08816BA39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D3CE7-B087-44BA-BC10-63738A9F7659}" type="pres">
      <dgm:prSet presAssocID="{14BEADA3-EFA6-42B4-8272-7DA08816BA39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0A2DAC-D4CA-487B-8177-8FB5C4717102}" srcId="{14BEADA3-EFA6-42B4-8272-7DA08816BA39}" destId="{02A3952F-DA38-4AC4-B77D-43FE724EEABB}" srcOrd="3" destOrd="0" parTransId="{7B6BC34B-9972-4E61-A006-3E624158ECFF}" sibTransId="{90090A83-E038-4F3C-86BC-C47E8F9F432B}"/>
    <dgm:cxn modelId="{C35DD13C-3BDE-46CB-9B6D-DC04EC02E5BD}" type="presOf" srcId="{2632923A-E4EC-4DC9-B60A-4628E6A4DE64}" destId="{35A9BA81-EF32-4BC8-9FA5-56553E2B5923}" srcOrd="0" destOrd="0" presId="urn:microsoft.com/office/officeart/2005/8/layout/pyramid4"/>
    <dgm:cxn modelId="{EB12A67A-65C8-4F52-AFB8-4AB8C9F6F359}" srcId="{14BEADA3-EFA6-42B4-8272-7DA08816BA39}" destId="{4E68995F-C4CE-47B4-84E1-008AC9624267}" srcOrd="7" destOrd="0" parTransId="{52F0565C-E299-442F-B65A-8C2429FE2990}" sibTransId="{46FF4296-B5DF-414E-879D-E3272A0B0953}"/>
    <dgm:cxn modelId="{1B4CD1FB-F97B-4D31-85A7-C424A0E8971D}" srcId="{14BEADA3-EFA6-42B4-8272-7DA08816BA39}" destId="{2632923A-E4EC-4DC9-B60A-4628E6A4DE64}" srcOrd="1" destOrd="0" parTransId="{A0A4CD26-674F-43A4-B1C7-67B84F9C973A}" sibTransId="{023CF7A6-CE43-4C6D-A148-694FC60FCBE9}"/>
    <dgm:cxn modelId="{A40F3E89-880F-46BF-A04D-64A17DFD7CA5}" srcId="{14BEADA3-EFA6-42B4-8272-7DA08816BA39}" destId="{4DC66FB6-2C95-4752-896B-0762F9EF3FD4}" srcOrd="5" destOrd="0" parTransId="{4EAB96FC-43E2-4D8F-BDD7-50FAA299952F}" sibTransId="{1069EA53-9E74-46A3-A8BD-38C0E86307A3}"/>
    <dgm:cxn modelId="{6E657AAA-E8F7-490D-B0B2-4D5A18C66D83}" srcId="{14BEADA3-EFA6-42B4-8272-7DA08816BA39}" destId="{BDA5FD89-CF84-42EC-BC1A-048357D65388}" srcOrd="4" destOrd="0" parTransId="{72D515DD-8701-455D-9C0F-91E4D360AD6D}" sibTransId="{BB9A38BC-E29F-427B-8C0B-7BDA112010C1}"/>
    <dgm:cxn modelId="{015348B3-E118-4A99-970C-D25AF10CBD3A}" type="presOf" srcId="{4E68995F-C4CE-47B4-84E1-008AC9624267}" destId="{634F30FC-3ECA-437F-AA5F-C79911D81E63}" srcOrd="0" destOrd="0" presId="urn:microsoft.com/office/officeart/2005/8/layout/pyramid4"/>
    <dgm:cxn modelId="{82D0FC7D-6714-4B33-86A5-0C66AE00CC9B}" srcId="{14BEADA3-EFA6-42B4-8272-7DA08816BA39}" destId="{B3152090-AD5A-40A6-A8A8-0130EF2A2AC7}" srcOrd="6" destOrd="0" parTransId="{05E86C70-D6DC-4FC8-9792-1CCD5C2EBEDA}" sibTransId="{E34B51C6-F965-44A0-98BD-B02579250013}"/>
    <dgm:cxn modelId="{71342A44-6E43-4FF0-BC44-470E48049B5D}" srcId="{14BEADA3-EFA6-42B4-8272-7DA08816BA39}" destId="{E691D84D-58F9-4361-99F4-DE0F87BF4299}" srcOrd="8" destOrd="0" parTransId="{E755FCD5-D1F0-4F77-957F-83B993266DE3}" sibTransId="{CF3F1D93-652B-409A-A4AA-B61FDE4FAEF0}"/>
    <dgm:cxn modelId="{537130F5-077C-40BC-96A5-82F433B36FF8}" type="presOf" srcId="{BDA5FD89-CF84-42EC-BC1A-048357D65388}" destId="{E9DE9E2B-E2D6-406D-84A0-ED65CA33BB28}" srcOrd="0" destOrd="0" presId="urn:microsoft.com/office/officeart/2005/8/layout/pyramid4"/>
    <dgm:cxn modelId="{D6D9CCF4-0495-49DC-96E2-F85D440F172C}" type="presOf" srcId="{47E03485-FFB3-4633-ADAE-D74DD33065A1}" destId="{D81ABAF2-845F-41C3-AA1C-5149E776CA65}" srcOrd="0" destOrd="0" presId="urn:microsoft.com/office/officeart/2005/8/layout/pyramid4"/>
    <dgm:cxn modelId="{3426926E-AC2C-41D8-A466-13616781D083}" srcId="{14BEADA3-EFA6-42B4-8272-7DA08816BA39}" destId="{47E03485-FFB3-4633-ADAE-D74DD33065A1}" srcOrd="2" destOrd="0" parTransId="{B4002DF0-C362-49CE-A368-DBDEA357703E}" sibTransId="{59EF329A-26B2-4257-9672-680A603C102C}"/>
    <dgm:cxn modelId="{3E6578BB-C621-4863-B8C0-DEE24753C182}" type="presOf" srcId="{47B80EA8-900A-48A7-968A-68A849ACE417}" destId="{15B11F86-C5C7-47D1-BAC9-09290685826A}" srcOrd="0" destOrd="0" presId="urn:microsoft.com/office/officeart/2005/8/layout/pyramid4"/>
    <dgm:cxn modelId="{C7996ABB-B425-46F9-ADD5-D5FCB4102C32}" type="presOf" srcId="{02A3952F-DA38-4AC4-B77D-43FE724EEABB}" destId="{ED5AFA39-107F-431D-9290-F497F7A3AE35}" srcOrd="0" destOrd="0" presId="urn:microsoft.com/office/officeart/2005/8/layout/pyramid4"/>
    <dgm:cxn modelId="{B55BA519-C654-4826-93B5-8D5E8E328FD2}" srcId="{14BEADA3-EFA6-42B4-8272-7DA08816BA39}" destId="{47B80EA8-900A-48A7-968A-68A849ACE417}" srcOrd="0" destOrd="0" parTransId="{6F711D5C-1203-415A-8397-6847A823FF83}" sibTransId="{690B7DDF-106B-4C0D-BF6E-4DCAE38A4A26}"/>
    <dgm:cxn modelId="{1CD07BB9-9B00-4006-A732-337F268B6A97}" type="presOf" srcId="{4DC66FB6-2C95-4752-896B-0762F9EF3FD4}" destId="{43B5ACC0-CDEB-4BF3-90FA-BA939426B383}" srcOrd="0" destOrd="0" presId="urn:microsoft.com/office/officeart/2005/8/layout/pyramid4"/>
    <dgm:cxn modelId="{79AB7625-8960-415C-846B-82F2F4435492}" type="presOf" srcId="{B3152090-AD5A-40A6-A8A8-0130EF2A2AC7}" destId="{710AE10D-FC67-462D-85BA-BD73C152BC65}" srcOrd="0" destOrd="0" presId="urn:microsoft.com/office/officeart/2005/8/layout/pyramid4"/>
    <dgm:cxn modelId="{B95FAC92-D164-489C-952B-C9E3A84863A6}" type="presOf" srcId="{14BEADA3-EFA6-42B4-8272-7DA08816BA39}" destId="{0A5B22EA-D4AA-40D5-AD35-A6FFA115A191}" srcOrd="0" destOrd="0" presId="urn:microsoft.com/office/officeart/2005/8/layout/pyramid4"/>
    <dgm:cxn modelId="{9809C138-730B-430E-8E18-BABAC6F17858}" type="presOf" srcId="{E691D84D-58F9-4361-99F4-DE0F87BF4299}" destId="{9EAD3CE7-B087-44BA-BC10-63738A9F7659}" srcOrd="0" destOrd="0" presId="urn:microsoft.com/office/officeart/2005/8/layout/pyramid4"/>
    <dgm:cxn modelId="{0CB2EA59-9F3F-4CD8-9B55-34E378477C87}" type="presParOf" srcId="{0A5B22EA-D4AA-40D5-AD35-A6FFA115A191}" destId="{15B11F86-C5C7-47D1-BAC9-09290685826A}" srcOrd="0" destOrd="0" presId="urn:microsoft.com/office/officeart/2005/8/layout/pyramid4"/>
    <dgm:cxn modelId="{A8BAB14A-0EA2-49F4-AA2C-240402383F6C}" type="presParOf" srcId="{0A5B22EA-D4AA-40D5-AD35-A6FFA115A191}" destId="{35A9BA81-EF32-4BC8-9FA5-56553E2B5923}" srcOrd="1" destOrd="0" presId="urn:microsoft.com/office/officeart/2005/8/layout/pyramid4"/>
    <dgm:cxn modelId="{CF3589DB-2908-4FC3-9B5C-175A729BBDC7}" type="presParOf" srcId="{0A5B22EA-D4AA-40D5-AD35-A6FFA115A191}" destId="{D81ABAF2-845F-41C3-AA1C-5149E776CA65}" srcOrd="2" destOrd="0" presId="urn:microsoft.com/office/officeart/2005/8/layout/pyramid4"/>
    <dgm:cxn modelId="{5574296C-2443-4B21-9280-2DFF6404E057}" type="presParOf" srcId="{0A5B22EA-D4AA-40D5-AD35-A6FFA115A191}" destId="{ED5AFA39-107F-431D-9290-F497F7A3AE35}" srcOrd="3" destOrd="0" presId="urn:microsoft.com/office/officeart/2005/8/layout/pyramid4"/>
    <dgm:cxn modelId="{DEC3D184-6020-426D-97F3-2318998E58F6}" type="presParOf" srcId="{0A5B22EA-D4AA-40D5-AD35-A6FFA115A191}" destId="{E9DE9E2B-E2D6-406D-84A0-ED65CA33BB28}" srcOrd="4" destOrd="0" presId="urn:microsoft.com/office/officeart/2005/8/layout/pyramid4"/>
    <dgm:cxn modelId="{A23C0545-0E07-43D8-88CD-66D17CB7D8C2}" type="presParOf" srcId="{0A5B22EA-D4AA-40D5-AD35-A6FFA115A191}" destId="{43B5ACC0-CDEB-4BF3-90FA-BA939426B383}" srcOrd="5" destOrd="0" presId="urn:microsoft.com/office/officeart/2005/8/layout/pyramid4"/>
    <dgm:cxn modelId="{7C84513E-B119-493E-80B4-1080613B5BCA}" type="presParOf" srcId="{0A5B22EA-D4AA-40D5-AD35-A6FFA115A191}" destId="{710AE10D-FC67-462D-85BA-BD73C152BC65}" srcOrd="6" destOrd="0" presId="urn:microsoft.com/office/officeart/2005/8/layout/pyramid4"/>
    <dgm:cxn modelId="{C9119D41-5593-4F1A-B635-FA2B1D805D71}" type="presParOf" srcId="{0A5B22EA-D4AA-40D5-AD35-A6FFA115A191}" destId="{634F30FC-3ECA-437F-AA5F-C79911D81E63}" srcOrd="7" destOrd="0" presId="urn:microsoft.com/office/officeart/2005/8/layout/pyramid4"/>
    <dgm:cxn modelId="{812C39BD-7C26-4C30-A5FF-D7900B8C753B}" type="presParOf" srcId="{0A5B22EA-D4AA-40D5-AD35-A6FFA115A191}" destId="{9EAD3CE7-B087-44BA-BC10-63738A9F765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667B07-E165-44A4-9700-2CF0B7596C29}" type="doc">
      <dgm:prSet loTypeId="urn:microsoft.com/office/officeart/2005/8/layout/vList3#1" loCatId="list" qsTypeId="urn:microsoft.com/office/officeart/2005/8/quickstyle/simple2" qsCatId="simple" csTypeId="urn:microsoft.com/office/officeart/2005/8/colors/colorful5" csCatId="colorful" phldr="1"/>
      <dgm:spPr/>
    </dgm:pt>
    <dgm:pt modelId="{EF4342C8-67A5-4700-8CA8-DC68F00A55CE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適性輔導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F0C9098-2D8B-4D27-82EA-EEB34C341647}" type="parTrans" cxnId="{CC5890FD-DD52-41BA-A342-701D1310C80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093577C-193E-4A4D-BF8E-F01E7DF99428}" type="sibTrans" cxnId="{CC5890FD-DD52-41BA-A342-701D1310C80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65159DEE-777D-4965-85CC-9B5751B2B5A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服務學習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7D06C22-4335-485D-9660-3C90CE717038}" type="parTrans" cxnId="{33B9C5C5-39CF-4C8D-A4BC-7222B882C65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2E7A447D-100C-4B1C-A8E1-532BA3D46D89}" type="sibTrans" cxnId="{33B9C5C5-39CF-4C8D-A4BC-7222B882C65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5817688-4EFC-496D-A397-5438F6798F8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多元智慧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82A9AF9-47C1-4FDB-89DD-6BBFB29C38BB}" type="parTrans" cxnId="{2604C16B-194A-4332-9937-C7ABE82232FC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EF41A79-4E2D-4F9D-8032-30C6DF28BFE0}" type="sibTrans" cxnId="{2604C16B-194A-4332-9937-C7ABE82232FC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20D8C2F-AE25-4F95-8EB2-A8B799572CC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生活體驗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B13595C-F84F-4660-817D-F54DDE23CD24}" type="parTrans" cxnId="{BFB1F7EF-34F4-43EE-B20E-9AEA213FA8B9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63B542D5-6AE0-4485-B725-9EF67DFD2900}" type="sibTrans" cxnId="{BFB1F7EF-34F4-43EE-B20E-9AEA213FA8B9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4D1B6EE-B7ED-4F8B-A1D4-CAF964E016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問題解決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EC14F37-F841-4AEB-A94C-98BAF7F6C2F9}" type="parTrans" cxnId="{E865AA2F-F7EE-4BBE-899F-E150AD251587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0DACCC8-86E2-4D4C-A530-CBB167397EA1}" type="sibTrans" cxnId="{E865AA2F-F7EE-4BBE-899F-E150AD251587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D846D55-061C-4135-BDAF-FF50BCE7962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思考訓練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68558BD-15D9-431E-B033-0A79ACF715C2}" type="parTrans" cxnId="{5FABBE78-A968-400F-81C0-3AA75BB4B3CC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365F012-4A19-474D-8FE0-52C24AE247C6}" type="sibTrans" cxnId="{5FABBE78-A968-400F-81C0-3AA75BB4B3CC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C3016CB-1925-4968-BFF9-3212E0A2C50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溝通表達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49A246-D574-455D-80BB-86D16B540725}" type="parTrans" cxnId="{3AAE23EF-A657-420D-B595-649399C8784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9561DF2-2DB4-4312-A01F-08AF305D9224}" type="sibTrans" cxnId="{3AAE23EF-A657-420D-B595-649399C8784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2F15A07-2069-41E0-A833-491F1902D995}" type="pres">
      <dgm:prSet presAssocID="{4F667B07-E165-44A4-9700-2CF0B7596C29}" presName="linearFlow" presStyleCnt="0">
        <dgm:presLayoutVars>
          <dgm:dir/>
          <dgm:resizeHandles val="exact"/>
        </dgm:presLayoutVars>
      </dgm:prSet>
      <dgm:spPr/>
    </dgm:pt>
    <dgm:pt modelId="{64045765-315F-42B4-822E-C4687143EA06}" type="pres">
      <dgm:prSet presAssocID="{EF4342C8-67A5-4700-8CA8-DC68F00A55CE}" presName="composite" presStyleCnt="0"/>
      <dgm:spPr/>
    </dgm:pt>
    <dgm:pt modelId="{D470BE16-1F32-407A-A4F4-F7368F95AAD6}" type="pres">
      <dgm:prSet presAssocID="{EF4342C8-67A5-4700-8CA8-DC68F00A55CE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E4971C-2334-410D-9F9B-7ED4F8F1AEFF}" type="pres">
      <dgm:prSet presAssocID="{EF4342C8-67A5-4700-8CA8-DC68F00A55CE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F4486-B9F2-446F-BF03-B842E4566BFF}" type="pres">
      <dgm:prSet presAssocID="{8093577C-193E-4A4D-BF8E-F01E7DF99428}" presName="spacing" presStyleCnt="0"/>
      <dgm:spPr/>
    </dgm:pt>
    <dgm:pt modelId="{B29DAF26-EF21-4F58-B38B-7A66041B03AF}" type="pres">
      <dgm:prSet presAssocID="{65159DEE-777D-4965-85CC-9B5751B2B5A0}" presName="composite" presStyleCnt="0"/>
      <dgm:spPr/>
    </dgm:pt>
    <dgm:pt modelId="{3A55A0CE-1BA9-403C-BCB0-7E7C00FE8DF5}" type="pres">
      <dgm:prSet presAssocID="{65159DEE-777D-4965-85CC-9B5751B2B5A0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4DE9BB-5083-4821-BD1C-F77EA0985676}" type="pres">
      <dgm:prSet presAssocID="{65159DEE-777D-4965-85CC-9B5751B2B5A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616E59-F72F-4770-8A4F-F488AA163B91}" type="pres">
      <dgm:prSet presAssocID="{2E7A447D-100C-4B1C-A8E1-532BA3D46D89}" presName="spacing" presStyleCnt="0"/>
      <dgm:spPr/>
    </dgm:pt>
    <dgm:pt modelId="{ADCEF9DC-CD22-4034-AA1E-851A639CAC2D}" type="pres">
      <dgm:prSet presAssocID="{85817688-4EFC-496D-A397-5438F6798F8F}" presName="composite" presStyleCnt="0"/>
      <dgm:spPr/>
    </dgm:pt>
    <dgm:pt modelId="{68E7EF70-B201-4C5F-A950-EC8A6ADBAFA0}" type="pres">
      <dgm:prSet presAssocID="{85817688-4EFC-496D-A397-5438F6798F8F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D18E5CB-4855-43D9-83E1-C976608F4A68}" type="pres">
      <dgm:prSet presAssocID="{85817688-4EFC-496D-A397-5438F6798F8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B21700-1C45-42D0-9853-BE897D2C5125}" type="pres">
      <dgm:prSet presAssocID="{BEF41A79-4E2D-4F9D-8032-30C6DF28BFE0}" presName="spacing" presStyleCnt="0"/>
      <dgm:spPr/>
    </dgm:pt>
    <dgm:pt modelId="{A094A501-2924-49C5-B61B-986E7F77C36C}" type="pres">
      <dgm:prSet presAssocID="{020D8C2F-AE25-4F95-8EB2-A8B799572CC4}" presName="composite" presStyleCnt="0"/>
      <dgm:spPr/>
    </dgm:pt>
    <dgm:pt modelId="{A391CFA5-56FB-4641-B01D-30E9979CDB3A}" type="pres">
      <dgm:prSet presAssocID="{020D8C2F-AE25-4F95-8EB2-A8B799572CC4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3EBE855-D3E1-46E9-AEAE-085FEC4A5D39}" type="pres">
      <dgm:prSet presAssocID="{020D8C2F-AE25-4F95-8EB2-A8B799572CC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C1BE89-6F94-4990-B330-63DDC8FD1C84}" type="pres">
      <dgm:prSet presAssocID="{63B542D5-6AE0-4485-B725-9EF67DFD2900}" presName="spacing" presStyleCnt="0"/>
      <dgm:spPr/>
    </dgm:pt>
    <dgm:pt modelId="{A60C6925-892F-4887-9B37-8D4FBDA0AB54}" type="pres">
      <dgm:prSet presAssocID="{B4D1B6EE-B7ED-4F8B-A1D4-CAF964E016BD}" presName="composite" presStyleCnt="0"/>
      <dgm:spPr/>
    </dgm:pt>
    <dgm:pt modelId="{B0012B3F-DE65-467B-8C1F-E9A70E8D81E7}" type="pres">
      <dgm:prSet presAssocID="{B4D1B6EE-B7ED-4F8B-A1D4-CAF964E016BD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A591456-820E-4391-A9D7-0B3C1391BB75}" type="pres">
      <dgm:prSet presAssocID="{B4D1B6EE-B7ED-4F8B-A1D4-CAF964E016BD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F9B9EF-0932-45AF-8917-DBA339763A60}" type="pres">
      <dgm:prSet presAssocID="{C0DACCC8-86E2-4D4C-A530-CBB167397EA1}" presName="spacing" presStyleCnt="0"/>
      <dgm:spPr/>
    </dgm:pt>
    <dgm:pt modelId="{2A87E8CF-59CA-4443-AEA2-92DB30B21B1E}" type="pres">
      <dgm:prSet presAssocID="{AD846D55-061C-4135-BDAF-FF50BCE79622}" presName="composite" presStyleCnt="0"/>
      <dgm:spPr/>
    </dgm:pt>
    <dgm:pt modelId="{A7383932-2C84-47F4-B085-1285A2AEF4A2}" type="pres">
      <dgm:prSet presAssocID="{AD846D55-061C-4135-BDAF-FF50BCE79622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13F5E48-2C9E-4F34-8615-7919E6BD4739}" type="pres">
      <dgm:prSet presAssocID="{AD846D55-061C-4135-BDAF-FF50BCE79622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44352-5EB0-4CFD-9DB5-7BEA6FF69BAE}" type="pres">
      <dgm:prSet presAssocID="{E365F012-4A19-474D-8FE0-52C24AE247C6}" presName="spacing" presStyleCnt="0"/>
      <dgm:spPr/>
    </dgm:pt>
    <dgm:pt modelId="{C0FE9B08-4AD5-476C-B5DA-C1C83EB50327}" type="pres">
      <dgm:prSet presAssocID="{3C3016CB-1925-4968-BFF9-3212E0A2C503}" presName="composite" presStyleCnt="0"/>
      <dgm:spPr/>
    </dgm:pt>
    <dgm:pt modelId="{B625F8DE-AFAD-4375-A6E3-D658070FEAD2}" type="pres">
      <dgm:prSet presAssocID="{3C3016CB-1925-4968-BFF9-3212E0A2C503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0A0A571-C6EF-4AC4-8932-C3E5BFE6A7DC}" type="pres">
      <dgm:prSet presAssocID="{3C3016CB-1925-4968-BFF9-3212E0A2C503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5890FD-DD52-41BA-A342-701D1310C803}" srcId="{4F667B07-E165-44A4-9700-2CF0B7596C29}" destId="{EF4342C8-67A5-4700-8CA8-DC68F00A55CE}" srcOrd="0" destOrd="0" parTransId="{2F0C9098-2D8B-4D27-82EA-EEB34C341647}" sibTransId="{8093577C-193E-4A4D-BF8E-F01E7DF99428}"/>
    <dgm:cxn modelId="{2D6F3075-E6AC-4D5F-9161-6E1D4F1EEF3D}" type="presOf" srcId="{B4D1B6EE-B7ED-4F8B-A1D4-CAF964E016BD}" destId="{BA591456-820E-4391-A9D7-0B3C1391BB75}" srcOrd="0" destOrd="0" presId="urn:microsoft.com/office/officeart/2005/8/layout/vList3#1"/>
    <dgm:cxn modelId="{3946FE84-15D3-4B4B-8CCF-A29EDA311178}" type="presOf" srcId="{85817688-4EFC-496D-A397-5438F6798F8F}" destId="{DD18E5CB-4855-43D9-83E1-C976608F4A68}" srcOrd="0" destOrd="0" presId="urn:microsoft.com/office/officeart/2005/8/layout/vList3#1"/>
    <dgm:cxn modelId="{3AAE23EF-A657-420D-B595-649399C87843}" srcId="{4F667B07-E165-44A4-9700-2CF0B7596C29}" destId="{3C3016CB-1925-4968-BFF9-3212E0A2C503}" srcOrd="6" destOrd="0" parTransId="{4C49A246-D574-455D-80BB-86D16B540725}" sibTransId="{39561DF2-2DB4-4312-A01F-08AF305D9224}"/>
    <dgm:cxn modelId="{E865AA2F-F7EE-4BBE-899F-E150AD251587}" srcId="{4F667B07-E165-44A4-9700-2CF0B7596C29}" destId="{B4D1B6EE-B7ED-4F8B-A1D4-CAF964E016BD}" srcOrd="4" destOrd="0" parTransId="{0EC14F37-F841-4AEB-A94C-98BAF7F6C2F9}" sibTransId="{C0DACCC8-86E2-4D4C-A530-CBB167397EA1}"/>
    <dgm:cxn modelId="{C44B5224-764D-48F2-83BE-194635F32BD1}" type="presOf" srcId="{020D8C2F-AE25-4F95-8EB2-A8B799572CC4}" destId="{93EBE855-D3E1-46E9-AEAE-085FEC4A5D39}" srcOrd="0" destOrd="0" presId="urn:microsoft.com/office/officeart/2005/8/layout/vList3#1"/>
    <dgm:cxn modelId="{BFB1F7EF-34F4-43EE-B20E-9AEA213FA8B9}" srcId="{4F667B07-E165-44A4-9700-2CF0B7596C29}" destId="{020D8C2F-AE25-4F95-8EB2-A8B799572CC4}" srcOrd="3" destOrd="0" parTransId="{4B13595C-F84F-4660-817D-F54DDE23CD24}" sibTransId="{63B542D5-6AE0-4485-B725-9EF67DFD2900}"/>
    <dgm:cxn modelId="{33B9C5C5-39CF-4C8D-A4BC-7222B882C653}" srcId="{4F667B07-E165-44A4-9700-2CF0B7596C29}" destId="{65159DEE-777D-4965-85CC-9B5751B2B5A0}" srcOrd="1" destOrd="0" parTransId="{37D06C22-4335-485D-9660-3C90CE717038}" sibTransId="{2E7A447D-100C-4B1C-A8E1-532BA3D46D89}"/>
    <dgm:cxn modelId="{5FABBE78-A968-400F-81C0-3AA75BB4B3CC}" srcId="{4F667B07-E165-44A4-9700-2CF0B7596C29}" destId="{AD846D55-061C-4135-BDAF-FF50BCE79622}" srcOrd="5" destOrd="0" parTransId="{B68558BD-15D9-431E-B033-0A79ACF715C2}" sibTransId="{E365F012-4A19-474D-8FE0-52C24AE247C6}"/>
    <dgm:cxn modelId="{2604C16B-194A-4332-9937-C7ABE82232FC}" srcId="{4F667B07-E165-44A4-9700-2CF0B7596C29}" destId="{85817688-4EFC-496D-A397-5438F6798F8F}" srcOrd="2" destOrd="0" parTransId="{782A9AF9-47C1-4FDB-89DD-6BBFB29C38BB}" sibTransId="{BEF41A79-4E2D-4F9D-8032-30C6DF28BFE0}"/>
    <dgm:cxn modelId="{AC8A9241-A0B1-4013-AA5C-06376983EA1E}" type="presOf" srcId="{4F667B07-E165-44A4-9700-2CF0B7596C29}" destId="{E2F15A07-2069-41E0-A833-491F1902D995}" srcOrd="0" destOrd="0" presId="urn:microsoft.com/office/officeart/2005/8/layout/vList3#1"/>
    <dgm:cxn modelId="{58771169-D59C-4BCB-80D3-C643A32C8CB7}" type="presOf" srcId="{65159DEE-777D-4965-85CC-9B5751B2B5A0}" destId="{EE4DE9BB-5083-4821-BD1C-F77EA0985676}" srcOrd="0" destOrd="0" presId="urn:microsoft.com/office/officeart/2005/8/layout/vList3#1"/>
    <dgm:cxn modelId="{84617779-6C46-4797-8B14-4B7D0C2EAC20}" type="presOf" srcId="{3C3016CB-1925-4968-BFF9-3212E0A2C503}" destId="{20A0A571-C6EF-4AC4-8932-C3E5BFE6A7DC}" srcOrd="0" destOrd="0" presId="urn:microsoft.com/office/officeart/2005/8/layout/vList3#1"/>
    <dgm:cxn modelId="{B610BEEF-C8BB-4348-9E10-10EC28B7370E}" type="presOf" srcId="{EF4342C8-67A5-4700-8CA8-DC68F00A55CE}" destId="{38E4971C-2334-410D-9F9B-7ED4F8F1AEFF}" srcOrd="0" destOrd="0" presId="urn:microsoft.com/office/officeart/2005/8/layout/vList3#1"/>
    <dgm:cxn modelId="{9067B0E7-D315-4A63-B8F1-965709E983AF}" type="presOf" srcId="{AD846D55-061C-4135-BDAF-FF50BCE79622}" destId="{313F5E48-2C9E-4F34-8615-7919E6BD4739}" srcOrd="0" destOrd="0" presId="urn:microsoft.com/office/officeart/2005/8/layout/vList3#1"/>
    <dgm:cxn modelId="{8B141A4F-DFED-494B-95AE-F37779171038}" type="presParOf" srcId="{E2F15A07-2069-41E0-A833-491F1902D995}" destId="{64045765-315F-42B4-822E-C4687143EA06}" srcOrd="0" destOrd="0" presId="urn:microsoft.com/office/officeart/2005/8/layout/vList3#1"/>
    <dgm:cxn modelId="{7658BA4F-9503-4C34-9F27-5D106C20D2C7}" type="presParOf" srcId="{64045765-315F-42B4-822E-C4687143EA06}" destId="{D470BE16-1F32-407A-A4F4-F7368F95AAD6}" srcOrd="0" destOrd="0" presId="urn:microsoft.com/office/officeart/2005/8/layout/vList3#1"/>
    <dgm:cxn modelId="{C0F8E240-C790-4FBA-AF21-3A1E79C67CAE}" type="presParOf" srcId="{64045765-315F-42B4-822E-C4687143EA06}" destId="{38E4971C-2334-410D-9F9B-7ED4F8F1AEFF}" srcOrd="1" destOrd="0" presId="urn:microsoft.com/office/officeart/2005/8/layout/vList3#1"/>
    <dgm:cxn modelId="{C4A9C68E-1605-4CA5-ABDC-5E90DA97CD5A}" type="presParOf" srcId="{E2F15A07-2069-41E0-A833-491F1902D995}" destId="{AE2F4486-B9F2-446F-BF03-B842E4566BFF}" srcOrd="1" destOrd="0" presId="urn:microsoft.com/office/officeart/2005/8/layout/vList3#1"/>
    <dgm:cxn modelId="{AE248A8C-B33E-4451-9F4F-6155A94A9DA3}" type="presParOf" srcId="{E2F15A07-2069-41E0-A833-491F1902D995}" destId="{B29DAF26-EF21-4F58-B38B-7A66041B03AF}" srcOrd="2" destOrd="0" presId="urn:microsoft.com/office/officeart/2005/8/layout/vList3#1"/>
    <dgm:cxn modelId="{C72FD229-A15D-4050-9031-249DDE130AB5}" type="presParOf" srcId="{B29DAF26-EF21-4F58-B38B-7A66041B03AF}" destId="{3A55A0CE-1BA9-403C-BCB0-7E7C00FE8DF5}" srcOrd="0" destOrd="0" presId="urn:microsoft.com/office/officeart/2005/8/layout/vList3#1"/>
    <dgm:cxn modelId="{85618DEB-8A18-4A5A-A015-E78D8EBEEBB0}" type="presParOf" srcId="{B29DAF26-EF21-4F58-B38B-7A66041B03AF}" destId="{EE4DE9BB-5083-4821-BD1C-F77EA0985676}" srcOrd="1" destOrd="0" presId="urn:microsoft.com/office/officeart/2005/8/layout/vList3#1"/>
    <dgm:cxn modelId="{754BFE06-F3B6-40A1-ADA2-2DA045D542F8}" type="presParOf" srcId="{E2F15A07-2069-41E0-A833-491F1902D995}" destId="{31616E59-F72F-4770-8A4F-F488AA163B91}" srcOrd="3" destOrd="0" presId="urn:microsoft.com/office/officeart/2005/8/layout/vList3#1"/>
    <dgm:cxn modelId="{F4B82A78-7CE9-4FD7-A07E-E25F2504235D}" type="presParOf" srcId="{E2F15A07-2069-41E0-A833-491F1902D995}" destId="{ADCEF9DC-CD22-4034-AA1E-851A639CAC2D}" srcOrd="4" destOrd="0" presId="urn:microsoft.com/office/officeart/2005/8/layout/vList3#1"/>
    <dgm:cxn modelId="{4E67B15A-1095-427A-A270-FED91CC27779}" type="presParOf" srcId="{ADCEF9DC-CD22-4034-AA1E-851A639CAC2D}" destId="{68E7EF70-B201-4C5F-A950-EC8A6ADBAFA0}" srcOrd="0" destOrd="0" presId="urn:microsoft.com/office/officeart/2005/8/layout/vList3#1"/>
    <dgm:cxn modelId="{CE40AD6C-97C3-4B87-A2D6-DB4B200EB387}" type="presParOf" srcId="{ADCEF9DC-CD22-4034-AA1E-851A639CAC2D}" destId="{DD18E5CB-4855-43D9-83E1-C976608F4A68}" srcOrd="1" destOrd="0" presId="urn:microsoft.com/office/officeart/2005/8/layout/vList3#1"/>
    <dgm:cxn modelId="{112D5013-69F0-4192-A9A3-BC5044AF2578}" type="presParOf" srcId="{E2F15A07-2069-41E0-A833-491F1902D995}" destId="{27B21700-1C45-42D0-9853-BE897D2C5125}" srcOrd="5" destOrd="0" presId="urn:microsoft.com/office/officeart/2005/8/layout/vList3#1"/>
    <dgm:cxn modelId="{2FDCB818-10A4-4620-8778-64D1527FD840}" type="presParOf" srcId="{E2F15A07-2069-41E0-A833-491F1902D995}" destId="{A094A501-2924-49C5-B61B-986E7F77C36C}" srcOrd="6" destOrd="0" presId="urn:microsoft.com/office/officeart/2005/8/layout/vList3#1"/>
    <dgm:cxn modelId="{2AC1373D-6D62-4F2F-9D7E-B5AF3E49DB44}" type="presParOf" srcId="{A094A501-2924-49C5-B61B-986E7F77C36C}" destId="{A391CFA5-56FB-4641-B01D-30E9979CDB3A}" srcOrd="0" destOrd="0" presId="urn:microsoft.com/office/officeart/2005/8/layout/vList3#1"/>
    <dgm:cxn modelId="{BFFE9DF3-0A9F-44B6-8E96-31AE807DEAEF}" type="presParOf" srcId="{A094A501-2924-49C5-B61B-986E7F77C36C}" destId="{93EBE855-D3E1-46E9-AEAE-085FEC4A5D39}" srcOrd="1" destOrd="0" presId="urn:microsoft.com/office/officeart/2005/8/layout/vList3#1"/>
    <dgm:cxn modelId="{B9396F86-CD02-4338-8FB0-ED7321DFAC8F}" type="presParOf" srcId="{E2F15A07-2069-41E0-A833-491F1902D995}" destId="{0BC1BE89-6F94-4990-B330-63DDC8FD1C84}" srcOrd="7" destOrd="0" presId="urn:microsoft.com/office/officeart/2005/8/layout/vList3#1"/>
    <dgm:cxn modelId="{BEF76621-EA90-48B2-B7A3-369A502B20ED}" type="presParOf" srcId="{E2F15A07-2069-41E0-A833-491F1902D995}" destId="{A60C6925-892F-4887-9B37-8D4FBDA0AB54}" srcOrd="8" destOrd="0" presId="urn:microsoft.com/office/officeart/2005/8/layout/vList3#1"/>
    <dgm:cxn modelId="{82705F7D-1C27-4ED0-9BC9-7146F2936E3D}" type="presParOf" srcId="{A60C6925-892F-4887-9B37-8D4FBDA0AB54}" destId="{B0012B3F-DE65-467B-8C1F-E9A70E8D81E7}" srcOrd="0" destOrd="0" presId="urn:microsoft.com/office/officeart/2005/8/layout/vList3#1"/>
    <dgm:cxn modelId="{5913E20F-9A0C-4BFA-812E-B438985DF10A}" type="presParOf" srcId="{A60C6925-892F-4887-9B37-8D4FBDA0AB54}" destId="{BA591456-820E-4391-A9D7-0B3C1391BB75}" srcOrd="1" destOrd="0" presId="urn:microsoft.com/office/officeart/2005/8/layout/vList3#1"/>
    <dgm:cxn modelId="{DD0A128C-2EFB-47D3-A628-2E604B051E5F}" type="presParOf" srcId="{E2F15A07-2069-41E0-A833-491F1902D995}" destId="{46F9B9EF-0932-45AF-8917-DBA339763A60}" srcOrd="9" destOrd="0" presId="urn:microsoft.com/office/officeart/2005/8/layout/vList3#1"/>
    <dgm:cxn modelId="{60EE17F9-1CD9-42FA-80FA-3596CBD288A9}" type="presParOf" srcId="{E2F15A07-2069-41E0-A833-491F1902D995}" destId="{2A87E8CF-59CA-4443-AEA2-92DB30B21B1E}" srcOrd="10" destOrd="0" presId="urn:microsoft.com/office/officeart/2005/8/layout/vList3#1"/>
    <dgm:cxn modelId="{B1913E3A-5EBC-4900-99C0-1CA58B266156}" type="presParOf" srcId="{2A87E8CF-59CA-4443-AEA2-92DB30B21B1E}" destId="{A7383932-2C84-47F4-B085-1285A2AEF4A2}" srcOrd="0" destOrd="0" presId="urn:microsoft.com/office/officeart/2005/8/layout/vList3#1"/>
    <dgm:cxn modelId="{B5C0B426-B0D1-40C1-B833-DB406DEA7D3C}" type="presParOf" srcId="{2A87E8CF-59CA-4443-AEA2-92DB30B21B1E}" destId="{313F5E48-2C9E-4F34-8615-7919E6BD4739}" srcOrd="1" destOrd="0" presId="urn:microsoft.com/office/officeart/2005/8/layout/vList3#1"/>
    <dgm:cxn modelId="{E86A4847-4643-4877-8AB5-D2D53A7DF1A3}" type="presParOf" srcId="{E2F15A07-2069-41E0-A833-491F1902D995}" destId="{42B44352-5EB0-4CFD-9DB5-7BEA6FF69BAE}" srcOrd="11" destOrd="0" presId="urn:microsoft.com/office/officeart/2005/8/layout/vList3#1"/>
    <dgm:cxn modelId="{2E78614E-4089-4516-B7BC-49DAB45ABAFC}" type="presParOf" srcId="{E2F15A07-2069-41E0-A833-491F1902D995}" destId="{C0FE9B08-4AD5-476C-B5DA-C1C83EB50327}" srcOrd="12" destOrd="0" presId="urn:microsoft.com/office/officeart/2005/8/layout/vList3#1"/>
    <dgm:cxn modelId="{3F7B1B38-25A5-4F83-B711-7C081F3B299B}" type="presParOf" srcId="{C0FE9B08-4AD5-476C-B5DA-C1C83EB50327}" destId="{B625F8DE-AFAD-4375-A6E3-D658070FEAD2}" srcOrd="0" destOrd="0" presId="urn:microsoft.com/office/officeart/2005/8/layout/vList3#1"/>
    <dgm:cxn modelId="{A916580E-0F0E-4072-B44D-6AE8D41746EC}" type="presParOf" srcId="{C0FE9B08-4AD5-476C-B5DA-C1C83EB50327}" destId="{20A0A571-C6EF-4AC4-8932-C3E5BFE6A7D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B62694-E2B6-4468-8B4F-F83D977EACD8}" type="doc">
      <dgm:prSet loTypeId="urn:microsoft.com/office/officeart/2005/8/layout/pList2#2" loCatId="list" qsTypeId="urn:microsoft.com/office/officeart/2005/8/quickstyle/simple2" qsCatId="simple" csTypeId="urn:microsoft.com/office/officeart/2005/8/colors/colorful4" csCatId="colorful" phldr="1"/>
      <dgm:spPr/>
    </dgm:pt>
    <dgm:pt modelId="{85A86746-6F6A-4BC3-9EF8-AAFD775B7BBD}">
      <dgm:prSet phldrT="[文字]"/>
      <dgm:spPr/>
      <dgm:t>
        <a:bodyPr anchor="ctr"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未來人的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b="1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素養能力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D56BE6B9-E250-4484-B6B6-D4DE4656F5C3}" type="parTrans" cxnId="{68CDF316-8E87-463D-BBE3-8549DD078868}">
      <dgm:prSet/>
      <dgm:spPr/>
      <dgm:t>
        <a:bodyPr/>
        <a:lstStyle/>
        <a:p>
          <a:endParaRPr lang="zh-TW" altLang="en-US"/>
        </a:p>
      </dgm:t>
    </dgm:pt>
    <dgm:pt modelId="{E3431A52-2207-4711-81C2-83ED5175A7E9}" type="sibTrans" cxnId="{68CDF316-8E87-463D-BBE3-8549DD078868}">
      <dgm:prSet/>
      <dgm:spPr/>
      <dgm:t>
        <a:bodyPr/>
        <a:lstStyle/>
        <a:p>
          <a:endParaRPr lang="zh-TW" altLang="en-US"/>
        </a:p>
      </dgm:t>
    </dgm:pt>
    <dgm:pt modelId="{E3B7F379-FDFD-4E8A-8B95-AC70E52E845D}" type="pres">
      <dgm:prSet presAssocID="{03B62694-E2B6-4468-8B4F-F83D977EACD8}" presName="Name0" presStyleCnt="0">
        <dgm:presLayoutVars>
          <dgm:dir/>
          <dgm:resizeHandles val="exact"/>
        </dgm:presLayoutVars>
      </dgm:prSet>
      <dgm:spPr/>
    </dgm:pt>
    <dgm:pt modelId="{86AF6405-EAF3-49AF-8FFB-A4C24FD169FA}" type="pres">
      <dgm:prSet presAssocID="{03B62694-E2B6-4468-8B4F-F83D977EACD8}" presName="bkgdShp" presStyleLbl="alignAccFollowNode1" presStyleIdx="0" presStyleCnt="1" custLinFactNeighborX="652"/>
      <dgm:spPr/>
    </dgm:pt>
    <dgm:pt modelId="{85E0AF6D-E40C-4D76-92CA-60A85B3715D3}" type="pres">
      <dgm:prSet presAssocID="{03B62694-E2B6-4468-8B4F-F83D977EACD8}" presName="linComp" presStyleCnt="0"/>
      <dgm:spPr/>
    </dgm:pt>
    <dgm:pt modelId="{5895720D-A2BB-4A06-9B21-500C7EB68828}" type="pres">
      <dgm:prSet presAssocID="{85A86746-6F6A-4BC3-9EF8-AAFD775B7BBD}" presName="compNode" presStyleCnt="0"/>
      <dgm:spPr/>
    </dgm:pt>
    <dgm:pt modelId="{6D0C195E-06CF-428E-89F6-DCE6D9EFE710}" type="pres">
      <dgm:prSet presAssocID="{85A86746-6F6A-4BC3-9EF8-AAFD775B7BB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57B006-CD10-430F-AEAC-B52E717440D4}" type="pres">
      <dgm:prSet presAssocID="{85A86746-6F6A-4BC3-9EF8-AAFD775B7BBD}" presName="invisiNode" presStyleLbl="node1" presStyleIdx="0" presStyleCnt="1"/>
      <dgm:spPr/>
    </dgm:pt>
    <dgm:pt modelId="{71662B8B-ECC7-4B20-9785-BCD64B481D64}" type="pres">
      <dgm:prSet presAssocID="{85A86746-6F6A-4BC3-9EF8-AAFD775B7BBD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3AB2BE3-7684-4348-9E7B-0F24F4950B9E}" type="presOf" srcId="{03B62694-E2B6-4468-8B4F-F83D977EACD8}" destId="{E3B7F379-FDFD-4E8A-8B95-AC70E52E845D}" srcOrd="0" destOrd="0" presId="urn:microsoft.com/office/officeart/2005/8/layout/pList2#2"/>
    <dgm:cxn modelId="{68CDF316-8E87-463D-BBE3-8549DD078868}" srcId="{03B62694-E2B6-4468-8B4F-F83D977EACD8}" destId="{85A86746-6F6A-4BC3-9EF8-AAFD775B7BBD}" srcOrd="0" destOrd="0" parTransId="{D56BE6B9-E250-4484-B6B6-D4DE4656F5C3}" sibTransId="{E3431A52-2207-4711-81C2-83ED5175A7E9}"/>
    <dgm:cxn modelId="{70F2490C-1282-4A3E-8D10-B2F700C46D31}" type="presOf" srcId="{85A86746-6F6A-4BC3-9EF8-AAFD775B7BBD}" destId="{6D0C195E-06CF-428E-89F6-DCE6D9EFE710}" srcOrd="0" destOrd="0" presId="urn:microsoft.com/office/officeart/2005/8/layout/pList2#2"/>
    <dgm:cxn modelId="{CADBAAFC-B3D9-4BB1-92FF-7F89982C270A}" type="presParOf" srcId="{E3B7F379-FDFD-4E8A-8B95-AC70E52E845D}" destId="{86AF6405-EAF3-49AF-8FFB-A4C24FD169FA}" srcOrd="0" destOrd="0" presId="urn:microsoft.com/office/officeart/2005/8/layout/pList2#2"/>
    <dgm:cxn modelId="{954E0083-D270-4A76-A08E-A7D1410187ED}" type="presParOf" srcId="{E3B7F379-FDFD-4E8A-8B95-AC70E52E845D}" destId="{85E0AF6D-E40C-4D76-92CA-60A85B3715D3}" srcOrd="1" destOrd="0" presId="urn:microsoft.com/office/officeart/2005/8/layout/pList2#2"/>
    <dgm:cxn modelId="{B978DF6F-91CF-4D61-A050-4ADCB8A5F177}" type="presParOf" srcId="{85E0AF6D-E40C-4D76-92CA-60A85B3715D3}" destId="{5895720D-A2BB-4A06-9B21-500C7EB68828}" srcOrd="0" destOrd="0" presId="urn:microsoft.com/office/officeart/2005/8/layout/pList2#2"/>
    <dgm:cxn modelId="{4DF912E2-246F-4C82-8255-FD5FDC83EF04}" type="presParOf" srcId="{5895720D-A2BB-4A06-9B21-500C7EB68828}" destId="{6D0C195E-06CF-428E-89F6-DCE6D9EFE710}" srcOrd="0" destOrd="0" presId="urn:microsoft.com/office/officeart/2005/8/layout/pList2#2"/>
    <dgm:cxn modelId="{052F385A-EEE7-4811-9C2A-EFC6878A26C8}" type="presParOf" srcId="{5895720D-A2BB-4A06-9B21-500C7EB68828}" destId="{8E57B006-CD10-430F-AEAC-B52E717440D4}" srcOrd="1" destOrd="0" presId="urn:microsoft.com/office/officeart/2005/8/layout/pList2#2"/>
    <dgm:cxn modelId="{0B693530-BE71-48A3-BFA0-B45640E98685}" type="presParOf" srcId="{5895720D-A2BB-4A06-9B21-500C7EB68828}" destId="{71662B8B-ECC7-4B20-9785-BCD64B481D64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C3601B-43D4-46A5-9308-0F5BD93E3006}" type="doc">
      <dgm:prSet loTypeId="urn:microsoft.com/office/officeart/2005/8/layout/vList6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BAEF4E1-2039-4BC8-88B7-0A3BB2E133F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自我</a:t>
          </a:r>
          <a:r>
            <a: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發展</a:t>
          </a:r>
          <a:endParaRPr lang="zh-TW" altLang="en-US" sz="28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267E04B-A74F-4AA7-A89D-8576EAFC0F03}" type="parTrans" cxnId="{25AD14E2-7B9E-4803-A1D0-B899C531878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95E96F4-B9E4-4484-933D-D9012E0EB0D8}" type="sibTrans" cxnId="{25AD14E2-7B9E-4803-A1D0-B899C531878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87A527D-86ED-4290-962E-E9A4EAE95BFD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自我探索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7EEA79D-95D6-474E-8246-5E8C4ADE1FA7}" type="parTrans" cxnId="{1427343C-E9A3-4AC6-AD04-9A17C964785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85B468A-C5B6-41CA-A6BD-7317C9C59FFD}" type="sibTrans" cxnId="{1427343C-E9A3-4AC6-AD04-9A17C964785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95F2ECB-FDF5-4EF6-90AF-2CFB4BE89875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自我管理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A0C41C-2A17-459A-83DC-1B9CBC2FEFD9}" type="parTrans" cxnId="{1A2FBC0B-CB9F-4286-802B-F75547AEAF17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3B426A4-E0AE-444A-A5E0-D5A4542BF6D4}" type="sibTrans" cxnId="{1A2FBC0B-CB9F-4286-802B-F75547AEAF17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219B84D-8789-4244-AD4C-93471D2EE5C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</a:t>
          </a:r>
          <a:r>
            <a: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經營</a:t>
          </a:r>
          <a:endParaRPr lang="zh-TW" altLang="en-US" sz="28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601076E-134B-487F-A8E3-9AC8297B6BC2}" type="parTrans" cxnId="{1859962C-052D-4B5D-BA58-BC4840FBA86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6C02EE4-FECB-4D7F-BBF5-2C9C63CE23BF}" type="sibTrans" cxnId="{1859962C-052D-4B5D-BA58-BC4840FBA86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CE85DFC-B583-438F-8F85-980652CD1F4A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生活管理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A74CE0C-3064-491E-9443-859824E29018}" type="parTrans" cxnId="{5D3118C1-B101-407A-84F9-AD63592688D8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1D0DBA3-1753-4C35-91AD-F70F01D599B3}" type="sibTrans" cxnId="{5D3118C1-B101-407A-84F9-AD63592688D8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CC4EF94-EBC6-4E67-86ED-7BB1EF64F9CF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資源運用與開發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71B3A3C-6342-4BEA-9EE3-43CD218ACAC1}" type="parTrans" cxnId="{014AED6A-C585-4320-8760-CEE8B5F2376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8EFA25C-AF7E-4B2F-88CE-B7483988BCF8}" type="sibTrans" cxnId="{014AED6A-C585-4320-8760-CEE8B5F2376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BC50E68-6044-4D84-A335-C1635B1913D1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尊重生命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E026B38-417C-448E-9FF4-9003751EA752}" type="parTrans" cxnId="{69BF7A15-8C83-47CD-87A5-A28F8299FB4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75C5153-821C-4D57-A406-D23524E0214B}" type="sibTrans" cxnId="{69BF7A15-8C83-47CD-87A5-A28F8299FB4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06C12FA-939A-4574-8550-351E5F53BB69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生活適應與創新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B8751B0-2D3B-4109-A6F0-55AF7A373C7E}" type="parTrans" cxnId="{B5D56524-D794-46BD-A1DA-0EF39440115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5F955AB-3DF6-448E-89A0-75480EAB424F}" type="sibTrans" cxnId="{B5D56524-D794-46BD-A1DA-0EF39440115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3FC3B90-1C15-478B-A5F6-E3975DDC31F5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社會</a:t>
          </a:r>
          <a:r>
            <a: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參與</a:t>
          </a:r>
          <a:endParaRPr lang="zh-TW" altLang="en-US" sz="28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30D243B-9070-43F9-ACFF-16B044A7B3C3}" type="parTrans" cxnId="{75254B78-D35D-4AC0-AFBE-DB98E3125847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911B417-6503-4D18-A66E-B12D04533C17}" type="sibTrans" cxnId="{75254B78-D35D-4AC0-AFBE-DB98E3125847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36267CA-8F6B-4EFC-91E7-B13FF59D54AA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人際互動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8818197-E542-42AD-90AF-03DA60BB9FBD}" type="parTrans" cxnId="{E673A729-04FC-4E5F-8179-C214503ADE9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8AFA630-B64F-4937-A076-73929B06DA9D}" type="sibTrans" cxnId="{E673A729-04FC-4E5F-8179-C214503ADE9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881087-C7D1-437C-8DC8-4B6882709870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社會關懷與服務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9D0CF84-8079-4EDB-9F5F-1BCC3D3C1303}" type="parTrans" cxnId="{369B1226-1D32-42B2-A78C-D69CE17C78F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03D1A2A-356C-44EC-A6C8-F37B544BFFAC}" type="sibTrans" cxnId="{369B1226-1D32-42B2-A78C-D69CE17C78F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C39778B-886F-43C1-852A-0EF825FBEE53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尊重多元文化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4D21195-4864-4B42-8904-6B7D32A90095}" type="parTrans" cxnId="{9986F616-0B7D-4E65-B0F2-8049B28A9B26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8B4F8F0-F818-45E8-BAC6-18BD6918972C}" type="sibTrans" cxnId="{9986F616-0B7D-4E65-B0F2-8049B28A9B26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0466030-22F8-46C9-B90B-0118810FD3A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38B936F-9640-4411-8C6D-222F7AE86E53}" type="parTrans" cxnId="{4325C70F-70E4-4205-8CC8-4B7F10869C1F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4AA14EB-9875-4F45-B479-2CCE88D47593}" type="sibTrans" cxnId="{4325C70F-70E4-4205-8CC8-4B7F10869C1F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24ABBCC-A0B5-4C59-9FA1-3D3FE4BA09CE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危機辨識與處理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4A53C3E-BD94-4218-B495-BA510D1CE80B}" type="parTrans" cxnId="{B54A00C1-16C7-4589-BE95-408988C9B6D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816F3D8-AE7A-47D1-8BE7-25714AD231DA}" type="sibTrans" cxnId="{B54A00C1-16C7-4589-BE95-408988C9B6D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BC8E5CF-51E2-46AF-BC01-3184B1855453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戶外生活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99DDC57-15C9-4968-A45E-7FF8F28346C3}" type="parTrans" cxnId="{8F689A96-E6E2-4818-9D19-1AD17C4419BF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F44DAFC-4464-4859-A912-FC023377C05E}" type="sibTrans" cxnId="{8F689A96-E6E2-4818-9D19-1AD17C4419BF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A04C54A-F39D-43D1-AF40-B40F024FDBEF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環境保護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B98A6F8-C01F-4F62-9D4C-0AE4BA3973C3}" type="parTrans" cxnId="{7FEBD3E4-3F7A-4164-8E0D-BBD73FB632DA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DA6B002-6C85-4A43-A301-CCF2055741F4}" type="sibTrans" cxnId="{7FEBD3E4-3F7A-4164-8E0D-BBD73FB632DA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4288FE5-3403-4983-9289-74279E61BD38}" type="pres">
      <dgm:prSet presAssocID="{90C3601B-43D4-46A5-9308-0F5BD93E30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B8316A8-087A-425C-88EF-F586D8E27300}" type="pres">
      <dgm:prSet presAssocID="{6BAEF4E1-2039-4BC8-88B7-0A3BB2E133FD}" presName="linNode" presStyleCnt="0"/>
      <dgm:spPr/>
    </dgm:pt>
    <dgm:pt modelId="{8F20048F-45D2-4111-93E7-4A57E19A0CB0}" type="pres">
      <dgm:prSet presAssocID="{6BAEF4E1-2039-4BC8-88B7-0A3BB2E133F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2A8FEA-971A-46C9-8FE5-0A3D42F5DE4F}" type="pres">
      <dgm:prSet presAssocID="{6BAEF4E1-2039-4BC8-88B7-0A3BB2E133F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18F281-CC20-4A89-9E29-2F7AABD5FAC7}" type="pres">
      <dgm:prSet presAssocID="{295E96F4-B9E4-4484-933D-D9012E0EB0D8}" presName="spacing" presStyleCnt="0"/>
      <dgm:spPr/>
    </dgm:pt>
    <dgm:pt modelId="{85C23F4C-59AA-436F-AE75-63803FB041F3}" type="pres">
      <dgm:prSet presAssocID="{4219B84D-8789-4244-AD4C-93471D2EE5C9}" presName="linNode" presStyleCnt="0"/>
      <dgm:spPr/>
    </dgm:pt>
    <dgm:pt modelId="{2708A089-AB17-4C23-BB4F-0C3FCD63BAA2}" type="pres">
      <dgm:prSet presAssocID="{4219B84D-8789-4244-AD4C-93471D2EE5C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520C14-7372-4474-8139-E560EA2449AE}" type="pres">
      <dgm:prSet presAssocID="{4219B84D-8789-4244-AD4C-93471D2EE5C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E6C021-941D-4A54-9D61-0B15C7DFD530}" type="pres">
      <dgm:prSet presAssocID="{16C02EE4-FECB-4D7F-BBF5-2C9C63CE23BF}" presName="spacing" presStyleCnt="0"/>
      <dgm:spPr/>
    </dgm:pt>
    <dgm:pt modelId="{FB143AA0-F04D-4F97-B8BE-69F784868835}" type="pres">
      <dgm:prSet presAssocID="{D3FC3B90-1C15-478B-A5F6-E3975DDC31F5}" presName="linNode" presStyleCnt="0"/>
      <dgm:spPr/>
    </dgm:pt>
    <dgm:pt modelId="{CCFD27C1-A6DC-41F5-BFD6-4D1F75F662D3}" type="pres">
      <dgm:prSet presAssocID="{D3FC3B90-1C15-478B-A5F6-E3975DDC31F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1625D9-DD0E-4B6F-ACA3-293F9D68A58A}" type="pres">
      <dgm:prSet presAssocID="{D3FC3B90-1C15-478B-A5F6-E3975DDC31F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427DEA-6F37-47E4-8795-B17BEC79E5CD}" type="pres">
      <dgm:prSet presAssocID="{E911B417-6503-4D18-A66E-B12D04533C17}" presName="spacing" presStyleCnt="0"/>
      <dgm:spPr/>
    </dgm:pt>
    <dgm:pt modelId="{230176EA-E8F2-4E40-80AD-EF86CF599B54}" type="pres">
      <dgm:prSet presAssocID="{D0466030-22F8-46C9-B90B-0118810FD3AF}" presName="linNode" presStyleCnt="0"/>
      <dgm:spPr/>
    </dgm:pt>
    <dgm:pt modelId="{8BA5710F-3145-4E52-8687-04E3E1171411}" type="pres">
      <dgm:prSet presAssocID="{D0466030-22F8-46C9-B90B-0118810FD3A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D9452-4DEC-4B7B-8FAB-101B287041D6}" type="pres">
      <dgm:prSet presAssocID="{D0466030-22F8-46C9-B90B-0118810FD3A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D7A60E-F1C7-43AF-AA6F-3E7708ECA369}" type="presOf" srcId="{00881087-C7D1-437C-8DC8-4B6882709870}" destId="{641625D9-DD0E-4B6F-ACA3-293F9D68A58A}" srcOrd="0" destOrd="1" presId="urn:microsoft.com/office/officeart/2005/8/layout/vList6"/>
    <dgm:cxn modelId="{69BF7A15-8C83-47CD-87A5-A28F8299FB45}" srcId="{6BAEF4E1-2039-4BC8-88B7-0A3BB2E133FD}" destId="{0BC50E68-6044-4D84-A335-C1635B1913D1}" srcOrd="2" destOrd="0" parTransId="{8E026B38-417C-448E-9FF4-9003751EA752}" sibTransId="{275C5153-821C-4D57-A406-D23524E0214B}"/>
    <dgm:cxn modelId="{4325C70F-70E4-4205-8CC8-4B7F10869C1F}" srcId="{90C3601B-43D4-46A5-9308-0F5BD93E3006}" destId="{D0466030-22F8-46C9-B90B-0118810FD3AF}" srcOrd="3" destOrd="0" parTransId="{138B936F-9640-4411-8C6D-222F7AE86E53}" sibTransId="{44AA14EB-9875-4F45-B479-2CCE88D47593}"/>
    <dgm:cxn modelId="{369B1226-1D32-42B2-A78C-D69CE17C78FD}" srcId="{D3FC3B90-1C15-478B-A5F6-E3975DDC31F5}" destId="{00881087-C7D1-437C-8DC8-4B6882709870}" srcOrd="1" destOrd="0" parTransId="{69D0CF84-8079-4EDB-9F5F-1BCC3D3C1303}" sibTransId="{C03D1A2A-356C-44EC-A6C8-F37B544BFFAC}"/>
    <dgm:cxn modelId="{81F9097F-3695-4965-ADE4-AD2CEF552B63}" type="presOf" srcId="{506C12FA-939A-4574-8550-351E5F53BB69}" destId="{31520C14-7372-4474-8139-E560EA2449AE}" srcOrd="0" destOrd="1" presId="urn:microsoft.com/office/officeart/2005/8/layout/vList6"/>
    <dgm:cxn modelId="{E950542B-7898-48E6-9F5F-F0824EB0BF20}" type="presOf" srcId="{0A04C54A-F39D-43D1-AF40-B40F024FDBEF}" destId="{64CD9452-4DEC-4B7B-8FAB-101B287041D6}" srcOrd="0" destOrd="2" presId="urn:microsoft.com/office/officeart/2005/8/layout/vList6"/>
    <dgm:cxn modelId="{6E2CE03B-07E8-4E12-A8A7-B017345568FC}" type="presOf" srcId="{0BC50E68-6044-4D84-A335-C1635B1913D1}" destId="{622A8FEA-971A-46C9-8FE5-0A3D42F5DE4F}" srcOrd="0" destOrd="2" presId="urn:microsoft.com/office/officeart/2005/8/layout/vList6"/>
    <dgm:cxn modelId="{BB288174-9BEC-4BC9-8F04-11EAD11B0963}" type="presOf" srcId="{F24ABBCC-A0B5-4C59-9FA1-3D3FE4BA09CE}" destId="{64CD9452-4DEC-4B7B-8FAB-101B287041D6}" srcOrd="0" destOrd="0" presId="urn:microsoft.com/office/officeart/2005/8/layout/vList6"/>
    <dgm:cxn modelId="{1A2FBC0B-CB9F-4286-802B-F75547AEAF17}" srcId="{6BAEF4E1-2039-4BC8-88B7-0A3BB2E133FD}" destId="{295F2ECB-FDF5-4EF6-90AF-2CFB4BE89875}" srcOrd="1" destOrd="0" parTransId="{BBA0C41C-2A17-459A-83DC-1B9CBC2FEFD9}" sibTransId="{53B426A4-E0AE-444A-A5E0-D5A4542BF6D4}"/>
    <dgm:cxn modelId="{92B43E3B-3948-46A2-A16B-D7226B2228D1}" type="presOf" srcId="{936267CA-8F6B-4EFC-91E7-B13FF59D54AA}" destId="{641625D9-DD0E-4B6F-ACA3-293F9D68A58A}" srcOrd="0" destOrd="0" presId="urn:microsoft.com/office/officeart/2005/8/layout/vList6"/>
    <dgm:cxn modelId="{75254B78-D35D-4AC0-AFBE-DB98E3125847}" srcId="{90C3601B-43D4-46A5-9308-0F5BD93E3006}" destId="{D3FC3B90-1C15-478B-A5F6-E3975DDC31F5}" srcOrd="2" destOrd="0" parTransId="{C30D243B-9070-43F9-ACFF-16B044A7B3C3}" sibTransId="{E911B417-6503-4D18-A66E-B12D04533C17}"/>
    <dgm:cxn modelId="{5D3118C1-B101-407A-84F9-AD63592688D8}" srcId="{4219B84D-8789-4244-AD4C-93471D2EE5C9}" destId="{BCE85DFC-B583-438F-8F85-980652CD1F4A}" srcOrd="0" destOrd="0" parTransId="{1A74CE0C-3064-491E-9443-859824E29018}" sibTransId="{F1D0DBA3-1753-4C35-91AD-F70F01D599B3}"/>
    <dgm:cxn modelId="{B603C81A-07DF-4FF2-AC9A-C908C2A5953E}" type="presOf" srcId="{ABC8E5CF-51E2-46AF-BC01-3184B1855453}" destId="{64CD9452-4DEC-4B7B-8FAB-101B287041D6}" srcOrd="0" destOrd="1" presId="urn:microsoft.com/office/officeart/2005/8/layout/vList6"/>
    <dgm:cxn modelId="{1427343C-E9A3-4AC6-AD04-9A17C9647859}" srcId="{6BAEF4E1-2039-4BC8-88B7-0A3BB2E133FD}" destId="{D87A527D-86ED-4290-962E-E9A4EAE95BFD}" srcOrd="0" destOrd="0" parTransId="{97EEA79D-95D6-474E-8246-5E8C4ADE1FA7}" sibTransId="{485B468A-C5B6-41CA-A6BD-7317C9C59FFD}"/>
    <dgm:cxn modelId="{D50C49BC-2612-4110-B783-961CE074D38B}" type="presOf" srcId="{90C3601B-43D4-46A5-9308-0F5BD93E3006}" destId="{34288FE5-3403-4983-9289-74279E61BD38}" srcOrd="0" destOrd="0" presId="urn:microsoft.com/office/officeart/2005/8/layout/vList6"/>
    <dgm:cxn modelId="{20A5FD4A-9951-44FD-912D-212C79D8FEAF}" type="presOf" srcId="{BCE85DFC-B583-438F-8F85-980652CD1F4A}" destId="{31520C14-7372-4474-8139-E560EA2449AE}" srcOrd="0" destOrd="0" presId="urn:microsoft.com/office/officeart/2005/8/layout/vList6"/>
    <dgm:cxn modelId="{605D0281-54A3-459B-8627-9958B0686402}" type="presOf" srcId="{D0466030-22F8-46C9-B90B-0118810FD3AF}" destId="{8BA5710F-3145-4E52-8687-04E3E1171411}" srcOrd="0" destOrd="0" presId="urn:microsoft.com/office/officeart/2005/8/layout/vList6"/>
    <dgm:cxn modelId="{36AC2957-FB46-4C53-829B-3BBEADE489AF}" type="presOf" srcId="{6BAEF4E1-2039-4BC8-88B7-0A3BB2E133FD}" destId="{8F20048F-45D2-4111-93E7-4A57E19A0CB0}" srcOrd="0" destOrd="0" presId="urn:microsoft.com/office/officeart/2005/8/layout/vList6"/>
    <dgm:cxn modelId="{E673A729-04FC-4E5F-8179-C214503ADE94}" srcId="{D3FC3B90-1C15-478B-A5F6-E3975DDC31F5}" destId="{936267CA-8F6B-4EFC-91E7-B13FF59D54AA}" srcOrd="0" destOrd="0" parTransId="{B8818197-E542-42AD-90AF-03DA60BB9FBD}" sibTransId="{78AFA630-B64F-4937-A076-73929B06DA9D}"/>
    <dgm:cxn modelId="{323925C8-82D8-4694-931C-C2D3A86E17EE}" type="presOf" srcId="{8CC4EF94-EBC6-4E67-86ED-7BB1EF64F9CF}" destId="{31520C14-7372-4474-8139-E560EA2449AE}" srcOrd="0" destOrd="2" presId="urn:microsoft.com/office/officeart/2005/8/layout/vList6"/>
    <dgm:cxn modelId="{B5D56524-D794-46BD-A1DA-0EF39440115C}" srcId="{4219B84D-8789-4244-AD4C-93471D2EE5C9}" destId="{506C12FA-939A-4574-8550-351E5F53BB69}" srcOrd="1" destOrd="0" parTransId="{1B8751B0-2D3B-4109-A6F0-55AF7A373C7E}" sibTransId="{75F955AB-3DF6-448E-89A0-75480EAB424F}"/>
    <dgm:cxn modelId="{8F689A96-E6E2-4818-9D19-1AD17C4419BF}" srcId="{D0466030-22F8-46C9-B90B-0118810FD3AF}" destId="{ABC8E5CF-51E2-46AF-BC01-3184B1855453}" srcOrd="1" destOrd="0" parTransId="{E99DDC57-15C9-4968-A45E-7FF8F28346C3}" sibTransId="{3F44DAFC-4464-4859-A912-FC023377C05E}"/>
    <dgm:cxn modelId="{D29D9367-24CA-48AA-A6BF-A9A79EA4D149}" type="presOf" srcId="{4219B84D-8789-4244-AD4C-93471D2EE5C9}" destId="{2708A089-AB17-4C23-BB4F-0C3FCD63BAA2}" srcOrd="0" destOrd="0" presId="urn:microsoft.com/office/officeart/2005/8/layout/vList6"/>
    <dgm:cxn modelId="{7FEBD3E4-3F7A-4164-8E0D-BBD73FB632DA}" srcId="{D0466030-22F8-46C9-B90B-0118810FD3AF}" destId="{0A04C54A-F39D-43D1-AF40-B40F024FDBEF}" srcOrd="2" destOrd="0" parTransId="{2B98A6F8-C01F-4F62-9D4C-0AE4BA3973C3}" sibTransId="{8DA6B002-6C85-4A43-A301-CCF2055741F4}"/>
    <dgm:cxn modelId="{B54A00C1-16C7-4589-BE95-408988C9B6D1}" srcId="{D0466030-22F8-46C9-B90B-0118810FD3AF}" destId="{F24ABBCC-A0B5-4C59-9FA1-3D3FE4BA09CE}" srcOrd="0" destOrd="0" parTransId="{C4A53C3E-BD94-4218-B495-BA510D1CE80B}" sibTransId="{2816F3D8-AE7A-47D1-8BE7-25714AD231DA}"/>
    <dgm:cxn modelId="{3944362B-45A1-4781-9AB6-D845762A630C}" type="presOf" srcId="{D3FC3B90-1C15-478B-A5F6-E3975DDC31F5}" destId="{CCFD27C1-A6DC-41F5-BFD6-4D1F75F662D3}" srcOrd="0" destOrd="0" presId="urn:microsoft.com/office/officeart/2005/8/layout/vList6"/>
    <dgm:cxn modelId="{6D52A635-81CC-4BF2-A2E4-FFC24D1C41BF}" type="presOf" srcId="{295F2ECB-FDF5-4EF6-90AF-2CFB4BE89875}" destId="{622A8FEA-971A-46C9-8FE5-0A3D42F5DE4F}" srcOrd="0" destOrd="1" presId="urn:microsoft.com/office/officeart/2005/8/layout/vList6"/>
    <dgm:cxn modelId="{3F413CE6-5BE3-4BF9-A061-CFE3032A48F6}" type="presOf" srcId="{D87A527D-86ED-4290-962E-E9A4EAE95BFD}" destId="{622A8FEA-971A-46C9-8FE5-0A3D42F5DE4F}" srcOrd="0" destOrd="0" presId="urn:microsoft.com/office/officeart/2005/8/layout/vList6"/>
    <dgm:cxn modelId="{25AD14E2-7B9E-4803-A1D0-B899C531878E}" srcId="{90C3601B-43D4-46A5-9308-0F5BD93E3006}" destId="{6BAEF4E1-2039-4BC8-88B7-0A3BB2E133FD}" srcOrd="0" destOrd="0" parTransId="{4267E04B-A74F-4AA7-A89D-8576EAFC0F03}" sibTransId="{295E96F4-B9E4-4484-933D-D9012E0EB0D8}"/>
    <dgm:cxn modelId="{1859962C-052D-4B5D-BA58-BC4840FBA86C}" srcId="{90C3601B-43D4-46A5-9308-0F5BD93E3006}" destId="{4219B84D-8789-4244-AD4C-93471D2EE5C9}" srcOrd="1" destOrd="0" parTransId="{1601076E-134B-487F-A8E3-9AC8297B6BC2}" sibTransId="{16C02EE4-FECB-4D7F-BBF5-2C9C63CE23BF}"/>
    <dgm:cxn modelId="{A8DA1D3B-BE22-4DED-A0E1-73F3F2B63DD6}" type="presOf" srcId="{6C39778B-886F-43C1-852A-0EF825FBEE53}" destId="{641625D9-DD0E-4B6F-ACA3-293F9D68A58A}" srcOrd="0" destOrd="2" presId="urn:microsoft.com/office/officeart/2005/8/layout/vList6"/>
    <dgm:cxn modelId="{9986F616-0B7D-4E65-B0F2-8049B28A9B26}" srcId="{D3FC3B90-1C15-478B-A5F6-E3975DDC31F5}" destId="{6C39778B-886F-43C1-852A-0EF825FBEE53}" srcOrd="2" destOrd="0" parTransId="{14D21195-4864-4B42-8904-6B7D32A90095}" sibTransId="{D8B4F8F0-F818-45E8-BAC6-18BD6918972C}"/>
    <dgm:cxn modelId="{014AED6A-C585-4320-8760-CEE8B5F23763}" srcId="{4219B84D-8789-4244-AD4C-93471D2EE5C9}" destId="{8CC4EF94-EBC6-4E67-86ED-7BB1EF64F9CF}" srcOrd="2" destOrd="0" parTransId="{671B3A3C-6342-4BEA-9EE3-43CD218ACAC1}" sibTransId="{48EFA25C-AF7E-4B2F-88CE-B7483988BCF8}"/>
    <dgm:cxn modelId="{06673F32-287A-4207-BFA8-5D835C1EB428}" type="presParOf" srcId="{34288FE5-3403-4983-9289-74279E61BD38}" destId="{4B8316A8-087A-425C-88EF-F586D8E27300}" srcOrd="0" destOrd="0" presId="urn:microsoft.com/office/officeart/2005/8/layout/vList6"/>
    <dgm:cxn modelId="{BCF3C66E-73EA-4319-A0CF-7E61988362DF}" type="presParOf" srcId="{4B8316A8-087A-425C-88EF-F586D8E27300}" destId="{8F20048F-45D2-4111-93E7-4A57E19A0CB0}" srcOrd="0" destOrd="0" presId="urn:microsoft.com/office/officeart/2005/8/layout/vList6"/>
    <dgm:cxn modelId="{B249F0DE-DEAC-423D-B779-735A6FE8256D}" type="presParOf" srcId="{4B8316A8-087A-425C-88EF-F586D8E27300}" destId="{622A8FEA-971A-46C9-8FE5-0A3D42F5DE4F}" srcOrd="1" destOrd="0" presId="urn:microsoft.com/office/officeart/2005/8/layout/vList6"/>
    <dgm:cxn modelId="{FE133DFB-2A83-40E0-92FC-5DC180157151}" type="presParOf" srcId="{34288FE5-3403-4983-9289-74279E61BD38}" destId="{6C18F281-CC20-4A89-9E29-2F7AABD5FAC7}" srcOrd="1" destOrd="0" presId="urn:microsoft.com/office/officeart/2005/8/layout/vList6"/>
    <dgm:cxn modelId="{D94D394D-B800-4436-BFF6-F1A04C4054A7}" type="presParOf" srcId="{34288FE5-3403-4983-9289-74279E61BD38}" destId="{85C23F4C-59AA-436F-AE75-63803FB041F3}" srcOrd="2" destOrd="0" presId="urn:microsoft.com/office/officeart/2005/8/layout/vList6"/>
    <dgm:cxn modelId="{BDADDE7F-DE57-4DE8-94BC-1E9ED44A1244}" type="presParOf" srcId="{85C23F4C-59AA-436F-AE75-63803FB041F3}" destId="{2708A089-AB17-4C23-BB4F-0C3FCD63BAA2}" srcOrd="0" destOrd="0" presId="urn:microsoft.com/office/officeart/2005/8/layout/vList6"/>
    <dgm:cxn modelId="{AC132A5A-5328-43FD-AAFB-766CF992C650}" type="presParOf" srcId="{85C23F4C-59AA-436F-AE75-63803FB041F3}" destId="{31520C14-7372-4474-8139-E560EA2449AE}" srcOrd="1" destOrd="0" presId="urn:microsoft.com/office/officeart/2005/8/layout/vList6"/>
    <dgm:cxn modelId="{59A64497-BEE5-4D9D-B69A-FC746434364B}" type="presParOf" srcId="{34288FE5-3403-4983-9289-74279E61BD38}" destId="{C8E6C021-941D-4A54-9D61-0B15C7DFD530}" srcOrd="3" destOrd="0" presId="urn:microsoft.com/office/officeart/2005/8/layout/vList6"/>
    <dgm:cxn modelId="{C28F35BB-E6F7-4AD3-AD1D-ECD1878062DD}" type="presParOf" srcId="{34288FE5-3403-4983-9289-74279E61BD38}" destId="{FB143AA0-F04D-4F97-B8BE-69F784868835}" srcOrd="4" destOrd="0" presId="urn:microsoft.com/office/officeart/2005/8/layout/vList6"/>
    <dgm:cxn modelId="{6BD19E16-96E7-4F6C-875B-B763054FCC9A}" type="presParOf" srcId="{FB143AA0-F04D-4F97-B8BE-69F784868835}" destId="{CCFD27C1-A6DC-41F5-BFD6-4D1F75F662D3}" srcOrd="0" destOrd="0" presId="urn:microsoft.com/office/officeart/2005/8/layout/vList6"/>
    <dgm:cxn modelId="{52066CDD-417D-48CB-AEFB-BDA0F3B758E3}" type="presParOf" srcId="{FB143AA0-F04D-4F97-B8BE-69F784868835}" destId="{641625D9-DD0E-4B6F-ACA3-293F9D68A58A}" srcOrd="1" destOrd="0" presId="urn:microsoft.com/office/officeart/2005/8/layout/vList6"/>
    <dgm:cxn modelId="{14F23CBD-6617-4792-AC18-C9FC3F82A513}" type="presParOf" srcId="{34288FE5-3403-4983-9289-74279E61BD38}" destId="{74427DEA-6F37-47E4-8795-B17BEC79E5CD}" srcOrd="5" destOrd="0" presId="urn:microsoft.com/office/officeart/2005/8/layout/vList6"/>
    <dgm:cxn modelId="{2AF4D446-7224-4AC2-8362-A2DF9E9ED141}" type="presParOf" srcId="{34288FE5-3403-4983-9289-74279E61BD38}" destId="{230176EA-E8F2-4E40-80AD-EF86CF599B54}" srcOrd="6" destOrd="0" presId="urn:microsoft.com/office/officeart/2005/8/layout/vList6"/>
    <dgm:cxn modelId="{481FDE7C-5AD8-4282-B9BF-0D145BF141E6}" type="presParOf" srcId="{230176EA-E8F2-4E40-80AD-EF86CF599B54}" destId="{8BA5710F-3145-4E52-8687-04E3E1171411}" srcOrd="0" destOrd="0" presId="urn:microsoft.com/office/officeart/2005/8/layout/vList6"/>
    <dgm:cxn modelId="{325ABA4D-F33A-4360-8F5B-3703B023E29A}" type="presParOf" srcId="{230176EA-E8F2-4E40-80AD-EF86CF599B54}" destId="{64CD9452-4DEC-4B7B-8FAB-101B287041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0B51-EA9B-4BF4-9143-0B9BE7494931}">
      <dsp:nvSpPr>
        <dsp:cNvPr id="0" name=""/>
        <dsp:cNvSpPr/>
      </dsp:nvSpPr>
      <dsp:spPr>
        <a:xfrm>
          <a:off x="0" y="753846"/>
          <a:ext cx="8448600" cy="1127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7717A-729A-4DE6-96E9-087BCB596053}">
      <dsp:nvSpPr>
        <dsp:cNvPr id="0" name=""/>
        <dsp:cNvSpPr/>
      </dsp:nvSpPr>
      <dsp:spPr>
        <a:xfrm>
          <a:off x="72008" y="144013"/>
          <a:ext cx="7780212" cy="1464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36" tIns="0" rIns="2235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無論政策如何發展，我們的目標永遠都是：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40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為我們的孩子找最好的未來！</a:t>
          </a:r>
          <a:endParaRPr lang="zh-TW" altLang="en-US" sz="4000" b="1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143521" y="215526"/>
        <a:ext cx="7637186" cy="1321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73D7C-04C0-4E0F-A0F7-AC7F9073D856}">
      <dsp:nvSpPr>
        <dsp:cNvPr id="0" name=""/>
        <dsp:cNvSpPr/>
      </dsp:nvSpPr>
      <dsp:spPr>
        <a:xfrm>
          <a:off x="71429" y="2330"/>
          <a:ext cx="5357866" cy="5138874"/>
        </a:xfrm>
        <a:prstGeom prst="rect">
          <a:avLst/>
        </a:prstGeom>
        <a:noFill/>
        <a:ln w="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綜合活動</a:t>
          </a:r>
          <a:r>
            <a:rPr lang="zh-TW" altLang="en-US" sz="3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領域</a:t>
          </a:r>
          <a:endParaRPr lang="en-US" altLang="zh-TW" sz="36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想和您在</a:t>
          </a:r>
          <a:r>
            <a:rPr lang="en-US" altLang="zh-TW" sz="4400" b="1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12</a:t>
          </a:r>
          <a:r>
            <a:rPr lang="zh-TW" altLang="en-US" sz="4400" b="1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年國教</a:t>
          </a:r>
          <a:endParaRPr lang="en-US" altLang="zh-TW" sz="3600" b="1" kern="12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繼續共譜</a:t>
          </a:r>
          <a:endParaRPr lang="en-US" altLang="zh-TW" sz="36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師生享受</a:t>
          </a: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共學快樂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的</a:t>
          </a:r>
          <a:r>
            <a:rPr lang="zh-TW" altLang="en-US" sz="3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樂章</a:t>
          </a:r>
          <a:endParaRPr lang="zh-TW" altLang="en-US" sz="36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71429" y="2330"/>
        <a:ext cx="5357866" cy="513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DA115-F602-4D04-B9C3-4F138827A879}">
      <dsp:nvSpPr>
        <dsp:cNvPr id="0" name=""/>
        <dsp:cNvSpPr/>
      </dsp:nvSpPr>
      <dsp:spPr>
        <a:xfrm>
          <a:off x="0" y="432123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8AE3C-F05E-41CC-AC03-B525B473FBBD}">
      <dsp:nvSpPr>
        <dsp:cNvPr id="0" name=""/>
        <dsp:cNvSpPr/>
      </dsp:nvSpPr>
      <dsp:spPr>
        <a:xfrm>
          <a:off x="411480" y="63123"/>
          <a:ext cx="7200900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高中職升學</a:t>
          </a:r>
          <a:r>
            <a:rPr lang="zh-TW" altLang="en-US" sz="2800" b="1" u="sng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繁星</a:t>
          </a: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比例提高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16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→</a:t>
          </a:r>
          <a:r>
            <a:rPr lang="en-US" altLang="zh-TW" sz="1600" b="1" kern="1200" dirty="0" smtClean="0">
              <a:latin typeface="標楷體" pitchFamily="65" charset="-120"/>
              <a:ea typeface="標楷體" pitchFamily="65" charset="-120"/>
            </a:rPr>
            <a:t>30%,</a:t>
          </a: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不再分分計較，回歸學習本質，也要認清方向，多試探，適性選擇</a:t>
          </a:r>
          <a:r>
            <a:rPr lang="en-US" altLang="zh-TW" sz="16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7506" y="99149"/>
        <a:ext cx="7128848" cy="665948"/>
      </dsp:txXfrm>
    </dsp:sp>
    <dsp:sp modelId="{7FC2510F-F1D7-477F-A8FD-655F1EA4C02F}">
      <dsp:nvSpPr>
        <dsp:cNvPr id="0" name=""/>
        <dsp:cNvSpPr/>
      </dsp:nvSpPr>
      <dsp:spPr>
        <a:xfrm>
          <a:off x="0" y="1566123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F3A15-6544-4C82-B508-E53EC4307258}">
      <dsp:nvSpPr>
        <dsp:cNvPr id="0" name=""/>
        <dsp:cNvSpPr/>
      </dsp:nvSpPr>
      <dsp:spPr>
        <a:xfrm>
          <a:off x="411480" y="1197123"/>
          <a:ext cx="7200900" cy="73800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高中職五專前三年</a:t>
          </a:r>
          <a:r>
            <a:rPr lang="zh-TW" altLang="en-US" sz="2800" b="1" u="sng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免學費</a:t>
          </a:r>
          <a:r>
            <a:rPr lang="en-US" altLang="zh-TW" sz="2800" b="1" u="sng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u="sng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公私立費用差距拉近，雖仍有雜費要交，但更可選我所愛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7506" y="1233149"/>
        <a:ext cx="7128848" cy="665948"/>
      </dsp:txXfrm>
    </dsp:sp>
    <dsp:sp modelId="{FB92BCFD-DA42-4A6C-94B1-EA7179E52397}">
      <dsp:nvSpPr>
        <dsp:cNvPr id="0" name=""/>
        <dsp:cNvSpPr/>
      </dsp:nvSpPr>
      <dsp:spPr>
        <a:xfrm>
          <a:off x="0" y="2700124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BD8EF-EB76-45F6-B40F-63F6CBE67607}">
      <dsp:nvSpPr>
        <dsp:cNvPr id="0" name=""/>
        <dsp:cNvSpPr/>
      </dsp:nvSpPr>
      <dsp:spPr>
        <a:xfrm>
          <a:off x="411480" y="2331124"/>
          <a:ext cx="7200900" cy="7380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高中職</a:t>
          </a:r>
          <a:r>
            <a:rPr lang="zh-TW" altLang="en-US" sz="2800" b="1" u="sng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優質化、均質化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選其所愛、找出亮點，每所學校都是好學校，就怕選錯郎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4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7506" y="2367150"/>
        <a:ext cx="7128848" cy="665948"/>
      </dsp:txXfrm>
    </dsp:sp>
    <dsp:sp modelId="{17454364-FD29-4F5F-8D18-B5ABDA7DCE0C}">
      <dsp:nvSpPr>
        <dsp:cNvPr id="0" name=""/>
        <dsp:cNvSpPr/>
      </dsp:nvSpPr>
      <dsp:spPr>
        <a:xfrm>
          <a:off x="0" y="3834124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3EFA-C21C-4E63-98CF-70773FCB3084}">
      <dsp:nvSpPr>
        <dsp:cNvPr id="0" name=""/>
        <dsp:cNvSpPr/>
      </dsp:nvSpPr>
      <dsp:spPr>
        <a:xfrm>
          <a:off x="411480" y="3465124"/>
          <a:ext cx="7200900" cy="73800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國中與高中職學生</a:t>
          </a:r>
          <a:r>
            <a:rPr lang="zh-TW" altLang="en-US" sz="2800" b="1" u="sng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生涯輔導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學歷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or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一技之長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?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→學力沒有終點站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7506" y="3501150"/>
        <a:ext cx="7128848" cy="665948"/>
      </dsp:txXfrm>
    </dsp:sp>
    <dsp:sp modelId="{3B60B48E-8BB2-4ABA-A110-B3CBB2C21BF1}">
      <dsp:nvSpPr>
        <dsp:cNvPr id="0" name=""/>
        <dsp:cNvSpPr/>
      </dsp:nvSpPr>
      <dsp:spPr>
        <a:xfrm>
          <a:off x="0" y="4968123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2C549-4E9D-435A-B94B-207CD6AB29B5}">
      <dsp:nvSpPr>
        <dsp:cNvPr id="0" name=""/>
        <dsp:cNvSpPr/>
      </dsp:nvSpPr>
      <dsp:spPr>
        <a:xfrm>
          <a:off x="411480" y="4599124"/>
          <a:ext cx="7200900" cy="738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國中</a:t>
          </a:r>
          <a:r>
            <a:rPr lang="zh-TW" altLang="en-US" sz="2800" b="1" u="sng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教學正常化、適性輔導及品質提升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切身關係→落實教學正常化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7506" y="4635150"/>
        <a:ext cx="712884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05FBE-D940-4891-8039-0123869ACDEA}">
      <dsp:nvSpPr>
        <dsp:cNvPr id="0" name=""/>
        <dsp:cNvSpPr/>
      </dsp:nvSpPr>
      <dsp:spPr>
        <a:xfrm>
          <a:off x="418216" y="321762"/>
          <a:ext cx="5028147" cy="1315249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提升中小學教育品質</a:t>
          </a:r>
          <a:endParaRPr lang="zh-TW" altLang="en-US" sz="2800" b="1" kern="120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456738" y="360284"/>
        <a:ext cx="4951103" cy="1238205"/>
      </dsp:txXfrm>
    </dsp:sp>
    <dsp:sp modelId="{2CF6469C-50DE-4278-B8DC-C8C7171649A4}">
      <dsp:nvSpPr>
        <dsp:cNvPr id="0" name=""/>
        <dsp:cNvSpPr/>
      </dsp:nvSpPr>
      <dsp:spPr>
        <a:xfrm>
          <a:off x="352145" y="1754356"/>
          <a:ext cx="1600671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課程</a:t>
          </a:r>
          <a:r>
            <a:rPr lang="en-US" altLang="zh-TW" sz="36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36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以學生為學習主體、特色課程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  <a:endParaRPr lang="zh-TW" altLang="en-US" sz="2000" b="1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399027" y="1801238"/>
        <a:ext cx="1506907" cy="3573252"/>
      </dsp:txXfrm>
    </dsp:sp>
    <dsp:sp modelId="{49D9A853-5CC1-46BA-9163-97BA50C440FD}">
      <dsp:nvSpPr>
        <dsp:cNvPr id="0" name=""/>
        <dsp:cNvSpPr/>
      </dsp:nvSpPr>
      <dsp:spPr>
        <a:xfrm>
          <a:off x="2065883" y="1754356"/>
          <a:ext cx="1600671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教學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活化教學、補救教學、精進教學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</a:p>
      </dsp:txBody>
      <dsp:txXfrm>
        <a:off x="2112765" y="1801238"/>
        <a:ext cx="1506907" cy="3573252"/>
      </dsp:txXfrm>
    </dsp:sp>
    <dsp:sp modelId="{8E0D48A5-5ACC-4AFD-ABB2-0DD2C890B7C5}">
      <dsp:nvSpPr>
        <dsp:cNvPr id="0" name=""/>
        <dsp:cNvSpPr/>
      </dsp:nvSpPr>
      <dsp:spPr>
        <a:xfrm>
          <a:off x="3779621" y="1754356"/>
          <a:ext cx="1600671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評量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多元評量、英聽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+</a:t>
          </a:r>
          <a:r>
            <a:rPr lang="zh-TW" altLang="en-US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數學非選、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PISA)</a:t>
          </a:r>
        </a:p>
      </dsp:txBody>
      <dsp:txXfrm>
        <a:off x="3826503" y="1801238"/>
        <a:ext cx="1506907" cy="3573252"/>
      </dsp:txXfrm>
    </dsp:sp>
    <dsp:sp modelId="{D3A44B07-D787-4088-8CD0-38BB737985A3}">
      <dsp:nvSpPr>
        <dsp:cNvPr id="0" name=""/>
        <dsp:cNvSpPr/>
      </dsp:nvSpPr>
      <dsp:spPr>
        <a:xfrm>
          <a:off x="5554868" y="325010"/>
          <a:ext cx="1780630" cy="1315249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成就每一個孩子</a:t>
          </a:r>
          <a:endParaRPr lang="zh-TW" altLang="en-US" sz="2800" b="1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5593390" y="363532"/>
        <a:ext cx="1703586" cy="1238205"/>
      </dsp:txXfrm>
    </dsp:sp>
    <dsp:sp modelId="{DA570537-8B3C-4D0B-8C2A-923D459F2814}">
      <dsp:nvSpPr>
        <dsp:cNvPr id="0" name=""/>
        <dsp:cNvSpPr/>
      </dsp:nvSpPr>
      <dsp:spPr>
        <a:xfrm>
          <a:off x="5463814" y="1757377"/>
          <a:ext cx="576194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多元能力</a:t>
          </a:r>
          <a:endParaRPr lang="zh-TW" altLang="en-US" sz="2800" b="1" kern="120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5480690" y="1774253"/>
        <a:ext cx="542442" cy="3633264"/>
      </dsp:txXfrm>
    </dsp:sp>
    <dsp:sp modelId="{21781F24-4498-4487-B55A-75F16BC9C3F8}">
      <dsp:nvSpPr>
        <dsp:cNvPr id="0" name=""/>
        <dsp:cNvSpPr/>
      </dsp:nvSpPr>
      <dsp:spPr>
        <a:xfrm>
          <a:off x="6153075" y="1757377"/>
          <a:ext cx="576194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適性輔導</a:t>
          </a:r>
          <a:endParaRPr lang="zh-TW" altLang="en-US" sz="3600" b="1" kern="1200" dirty="0">
            <a:solidFill>
              <a:srgbClr val="FF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6169951" y="1774253"/>
        <a:ext cx="542442" cy="3633264"/>
      </dsp:txXfrm>
    </dsp:sp>
    <dsp:sp modelId="{25152255-6DD2-4E34-AB72-91D2892D62D1}">
      <dsp:nvSpPr>
        <dsp:cNvPr id="0" name=""/>
        <dsp:cNvSpPr/>
      </dsp:nvSpPr>
      <dsp:spPr>
        <a:xfrm>
          <a:off x="6842336" y="1757377"/>
          <a:ext cx="576194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免學費</a:t>
          </a:r>
          <a:endParaRPr lang="zh-TW" altLang="en-US" sz="2800" b="1" kern="120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6859212" y="1774253"/>
        <a:ext cx="542442" cy="3633264"/>
      </dsp:txXfrm>
    </dsp:sp>
    <dsp:sp modelId="{FEFE0A1B-6A1B-4F08-965A-761C0DC0E0B6}">
      <dsp:nvSpPr>
        <dsp:cNvPr id="0" name=""/>
        <dsp:cNvSpPr/>
      </dsp:nvSpPr>
      <dsp:spPr>
        <a:xfrm>
          <a:off x="7445005" y="325010"/>
          <a:ext cx="1445832" cy="1315249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厚植國家競爭力</a:t>
          </a:r>
          <a:endParaRPr lang="zh-TW" altLang="en-US" sz="2600" b="1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7483527" y="363532"/>
        <a:ext cx="1368788" cy="1238205"/>
      </dsp:txXfrm>
    </dsp:sp>
    <dsp:sp modelId="{B322B904-B9C2-47E4-BE2D-8E16A70A22F4}">
      <dsp:nvSpPr>
        <dsp:cNvPr id="0" name=""/>
        <dsp:cNvSpPr/>
      </dsp:nvSpPr>
      <dsp:spPr>
        <a:xfrm>
          <a:off x="7456541" y="1757377"/>
          <a:ext cx="1414529" cy="3667016"/>
        </a:xfrm>
        <a:prstGeom prst="roundRect">
          <a:avLst>
            <a:gd name="adj" fmla="val 10000"/>
          </a:avLst>
        </a:prstGeom>
        <a:solidFill>
          <a:srgbClr val="2AC9DE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標準化代工</a:t>
          </a:r>
          <a:r>
            <a:rPr lang="en-US" altLang="zh-TW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zh-TW" altLang="en-US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↓</a:t>
          </a:r>
          <a:r>
            <a:rPr lang="en-US" altLang="zh-TW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2800" b="1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創意</a:t>
          </a:r>
          <a:r>
            <a:rPr lang="en-US" altLang="zh-TW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/>
          </a:r>
          <a:br>
            <a:rPr lang="en-US" altLang="zh-TW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</a:br>
          <a:r>
            <a:rPr lang="zh-TW" altLang="en-US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rPr>
            <a:t>品牌</a:t>
          </a:r>
        </a:p>
      </dsp:txBody>
      <dsp:txXfrm>
        <a:off x="7497971" y="1798807"/>
        <a:ext cx="1331669" cy="3584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3D2E1-D526-4101-9C8D-8A557A35E823}">
      <dsp:nvSpPr>
        <dsp:cNvPr id="0" name=""/>
        <dsp:cNvSpPr/>
      </dsp:nvSpPr>
      <dsp:spPr>
        <a:xfrm>
          <a:off x="0" y="672508"/>
          <a:ext cx="8229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6E977-7C27-48AE-8A43-5CB77431F910}">
      <dsp:nvSpPr>
        <dsp:cNvPr id="0" name=""/>
        <dsp:cNvSpPr/>
      </dsp:nvSpPr>
      <dsp:spPr>
        <a:xfrm>
          <a:off x="1234505" y="95266"/>
          <a:ext cx="6542449" cy="1269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您認為「</a:t>
          </a:r>
          <a:r>
            <a:rPr lang="zh-TW" altLang="zh-TW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綜合活動</a:t>
          </a:r>
          <a:r>
            <a:rPr lang="zh-TW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」是什麼</a:t>
          </a:r>
          <a:r>
            <a:rPr lang="en-US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296470" y="157231"/>
        <a:ext cx="6418519" cy="1145430"/>
      </dsp:txXfrm>
    </dsp:sp>
    <dsp:sp modelId="{C04DBD08-B03C-4ACD-99B3-DE8ADD2DAC4B}">
      <dsp:nvSpPr>
        <dsp:cNvPr id="0" name=""/>
        <dsp:cNvSpPr/>
      </dsp:nvSpPr>
      <dsp:spPr>
        <a:xfrm>
          <a:off x="0" y="2622988"/>
          <a:ext cx="8229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8CD42-24E5-4A09-9943-34147A50BB9A}">
      <dsp:nvSpPr>
        <dsp:cNvPr id="0" name=""/>
        <dsp:cNvSpPr/>
      </dsp:nvSpPr>
      <dsp:spPr>
        <a:xfrm>
          <a:off x="1234505" y="2045746"/>
          <a:ext cx="6542449" cy="12693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「</a:t>
          </a:r>
          <a:r>
            <a:rPr lang="zh-TW" altLang="zh-TW" sz="36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綜合活動</a:t>
          </a:r>
          <a:r>
            <a:rPr lang="zh-TW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」的</a:t>
          </a:r>
          <a:r>
            <a:rPr lang="zh-TW" altLang="zh-TW" sz="3600" b="1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j-cs"/>
            </a:rPr>
            <a:t>特色</a:t>
          </a:r>
          <a:r>
            <a:rPr lang="zh-TW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是什麼</a:t>
          </a:r>
          <a:r>
            <a:rPr lang="en-US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/>
          </a:r>
          <a:br>
            <a:rPr lang="en-US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</a:br>
          <a:r>
            <a:rPr lang="en-US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(</a:t>
          </a:r>
          <a:r>
            <a:rPr lang="zh-TW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和其他科目的差異</a:t>
          </a:r>
          <a:r>
            <a:rPr lang="en-US" altLang="zh-TW" sz="3600" b="1" kern="1200" dirty="0" smtClean="0">
              <a:latin typeface="標楷體" pitchFamily="65" charset="-120"/>
              <a:ea typeface="標楷體" pitchFamily="65" charset="-120"/>
              <a:cs typeface="+mj-cs"/>
            </a:rPr>
            <a:t>)?</a:t>
          </a:r>
          <a:endParaRPr lang="zh-TW" altLang="zh-TW" sz="3600" b="1" kern="1200" dirty="0" smtClean="0">
            <a:latin typeface="標楷體" pitchFamily="65" charset="-120"/>
            <a:ea typeface="標楷體" pitchFamily="65" charset="-120"/>
            <a:cs typeface="+mj-cs"/>
          </a:endParaRPr>
        </a:p>
      </dsp:txBody>
      <dsp:txXfrm>
        <a:off x="1296470" y="2107711"/>
        <a:ext cx="6418519" cy="1145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EF50-D0BD-49CF-B6A7-6B7B457CED10}">
      <dsp:nvSpPr>
        <dsp:cNvPr id="0" name=""/>
        <dsp:cNvSpPr/>
      </dsp:nvSpPr>
      <dsp:spPr>
        <a:xfrm>
          <a:off x="193972" y="1239"/>
          <a:ext cx="3797774" cy="1443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影片中，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/>
          </a:r>
          <a:b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</a:b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老師怎樣進行綜合活動課程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b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</a:b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學生又怎樣</a:t>
          </a:r>
          <a:r>
            <a:rPr lang="zh-TW" altLang="zh-TW" sz="23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學習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en-US" sz="23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93972" y="1239"/>
        <a:ext cx="3797774" cy="1443534"/>
      </dsp:txXfrm>
    </dsp:sp>
    <dsp:sp modelId="{DC9E860C-78A2-43B9-8721-38C46DD4D95D}">
      <dsp:nvSpPr>
        <dsp:cNvPr id="0" name=""/>
        <dsp:cNvSpPr/>
      </dsp:nvSpPr>
      <dsp:spPr>
        <a:xfrm>
          <a:off x="4371524" y="1239"/>
          <a:ext cx="3797774" cy="144353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怎樣的</a:t>
          </a:r>
          <a:r>
            <a:rPr lang="zh-TW" altLang="zh-TW" sz="23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教、學</a:t>
          </a: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，</a:t>
          </a:r>
          <a:r>
            <a:rPr lang="zh-TW" altLang="en-US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才算</a:t>
          </a: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有效呢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zh-TW" sz="23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+mj-cs"/>
          </a:endParaRPr>
        </a:p>
      </dsp:txBody>
      <dsp:txXfrm>
        <a:off x="4371524" y="1239"/>
        <a:ext cx="3797774" cy="1443534"/>
      </dsp:txXfrm>
    </dsp:sp>
    <dsp:sp modelId="{092D847A-C231-4DDB-BBB1-1FE7AAEA87A7}">
      <dsp:nvSpPr>
        <dsp:cNvPr id="0" name=""/>
        <dsp:cNvSpPr/>
      </dsp:nvSpPr>
      <dsp:spPr>
        <a:xfrm>
          <a:off x="207720" y="1600216"/>
          <a:ext cx="3797774" cy="227866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班上的學生各不相同，怎樣進行</a:t>
          </a:r>
          <a:r>
            <a:rPr lang="zh-TW" altLang="zh-TW" sz="23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差異化</a:t>
          </a: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教學呢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怎麼讓每個孩子的能力都被看見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讓每個孩子都有充分學習的機會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zh-TW" sz="23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+mj-cs"/>
          </a:endParaRPr>
        </a:p>
      </dsp:txBody>
      <dsp:txXfrm>
        <a:off x="207720" y="1600216"/>
        <a:ext cx="3797774" cy="2278664"/>
      </dsp:txXfrm>
    </dsp:sp>
    <dsp:sp modelId="{44265E74-E9F9-4898-90B7-FF10CD4A32AE}">
      <dsp:nvSpPr>
        <dsp:cNvPr id="0" name=""/>
        <dsp:cNvSpPr/>
      </dsp:nvSpPr>
      <dsp:spPr>
        <a:xfrm>
          <a:off x="4385272" y="1600216"/>
          <a:ext cx="3797774" cy="227866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多元評量</a:t>
          </a:r>
          <a:r>
            <a:rPr lang="zh-TW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是為了有效評量，該怎樣評量學生學習的成就呢</a:t>
          </a:r>
          <a:r>
            <a:rPr lang="en-US" altLang="zh-TW" sz="23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?</a:t>
          </a:r>
          <a:endParaRPr lang="zh-TW" altLang="zh-TW" sz="23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+mj-cs"/>
          </a:endParaRPr>
        </a:p>
      </dsp:txBody>
      <dsp:txXfrm>
        <a:off x="4385272" y="1600216"/>
        <a:ext cx="3797774" cy="2278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11F86-C5C7-47D1-BAC9-09290685826A}">
      <dsp:nvSpPr>
        <dsp:cNvPr id="0" name=""/>
        <dsp:cNvSpPr/>
      </dsp:nvSpPr>
      <dsp:spPr>
        <a:xfrm>
          <a:off x="3112023" y="33346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免試入學列入積分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662245" y="1133790"/>
        <a:ext cx="1100444" cy="1100444"/>
      </dsp:txXfrm>
    </dsp:sp>
    <dsp:sp modelId="{35A9BA81-EF32-4BC8-9FA5-56553E2B5923}">
      <dsp:nvSpPr>
        <dsp:cNvPr id="0" name=""/>
        <dsp:cNvSpPr/>
      </dsp:nvSpPr>
      <dsp:spPr>
        <a:xfrm>
          <a:off x="2011579" y="2234235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升學壓力漸漸鬆綁</a:t>
          </a:r>
          <a:endParaRPr kumimoji="1" lang="zh-TW" altLang="en-US" sz="2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sp:txBody>
      <dsp:txXfrm>
        <a:off x="2561801" y="3334679"/>
        <a:ext cx="1100444" cy="1100444"/>
      </dsp:txXfrm>
    </dsp:sp>
    <dsp:sp modelId="{D81ABAF2-845F-41C3-AA1C-5149E776CA65}">
      <dsp:nvSpPr>
        <dsp:cNvPr id="0" name=""/>
        <dsp:cNvSpPr/>
      </dsp:nvSpPr>
      <dsp:spPr>
        <a:xfrm rot="10800000">
          <a:off x="3112023" y="2234235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家長理解多元智能</a:t>
          </a:r>
          <a:endParaRPr kumimoji="1" lang="zh-TW" altLang="en-US" sz="2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sp:txBody>
      <dsp:txXfrm rot="10800000">
        <a:off x="3662245" y="2234235"/>
        <a:ext cx="1100444" cy="1100444"/>
      </dsp:txXfrm>
    </dsp:sp>
    <dsp:sp modelId="{ED5AFA39-107F-431D-9290-F497F7A3AE35}">
      <dsp:nvSpPr>
        <dsp:cNvPr id="0" name=""/>
        <dsp:cNvSpPr/>
      </dsp:nvSpPr>
      <dsp:spPr>
        <a:xfrm>
          <a:off x="4212468" y="2234235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生涯探索適性輔導</a:t>
          </a:r>
          <a:endParaRPr lang="zh-TW" altLang="en-US" sz="24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762690" y="3334679"/>
        <a:ext cx="1100444" cy="1100444"/>
      </dsp:txXfrm>
    </dsp:sp>
    <dsp:sp modelId="{E9DE9E2B-E2D6-406D-84A0-ED65CA33BB28}">
      <dsp:nvSpPr>
        <dsp:cNvPr id="0" name=""/>
        <dsp:cNvSpPr/>
      </dsp:nvSpPr>
      <dsp:spPr>
        <a:xfrm>
          <a:off x="911134" y="4435124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多元智慧創造思考</a:t>
          </a:r>
          <a:endParaRPr lang="zh-TW" altLang="en-US" sz="24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461356" y="5535568"/>
        <a:ext cx="1100444" cy="1100444"/>
      </dsp:txXfrm>
    </dsp:sp>
    <dsp:sp modelId="{43B5ACC0-CDEB-4BF3-90FA-BA939426B383}">
      <dsp:nvSpPr>
        <dsp:cNvPr id="0" name=""/>
        <dsp:cNvSpPr/>
      </dsp:nvSpPr>
      <dsp:spPr>
        <a:xfrm rot="10800000">
          <a:off x="2011579" y="4435124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解決問題生活實踐</a:t>
          </a:r>
          <a:endParaRPr lang="zh-TW" altLang="en-US" sz="24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2561801" y="4435124"/>
        <a:ext cx="1100444" cy="1100444"/>
      </dsp:txXfrm>
    </dsp:sp>
    <dsp:sp modelId="{710AE10D-FC67-462D-85BA-BD73C152BC65}">
      <dsp:nvSpPr>
        <dsp:cNvPr id="0" name=""/>
        <dsp:cNvSpPr/>
      </dsp:nvSpPr>
      <dsp:spPr>
        <a:xfrm>
          <a:off x="3112023" y="4435124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體驗促進閱讀理解 </a:t>
          </a:r>
          <a:endParaRPr kumimoji="1" lang="zh-TW" altLang="en-US" sz="2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sp:txBody>
      <dsp:txXfrm>
        <a:off x="3662245" y="5535568"/>
        <a:ext cx="1100444" cy="1100444"/>
      </dsp:txXfrm>
    </dsp:sp>
    <dsp:sp modelId="{634F30FC-3ECA-437F-AA5F-C79911D81E63}">
      <dsp:nvSpPr>
        <dsp:cNvPr id="0" name=""/>
        <dsp:cNvSpPr/>
      </dsp:nvSpPr>
      <dsp:spPr>
        <a:xfrm rot="10800000">
          <a:off x="4212468" y="4435124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服務學習有利實踐</a:t>
          </a:r>
          <a:endParaRPr kumimoji="1" lang="zh-TW" altLang="en-US" sz="2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sp:txBody>
      <dsp:txXfrm rot="10800000">
        <a:off x="4762690" y="4435124"/>
        <a:ext cx="1100444" cy="1100444"/>
      </dsp:txXfrm>
    </dsp:sp>
    <dsp:sp modelId="{9EAD3CE7-B087-44BA-BC10-63738A9F7659}">
      <dsp:nvSpPr>
        <dsp:cNvPr id="0" name=""/>
        <dsp:cNvSpPr/>
      </dsp:nvSpPr>
      <dsp:spPr>
        <a:xfrm>
          <a:off x="5312912" y="4435124"/>
          <a:ext cx="2200888" cy="2200888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落實教學正常化視導</a:t>
          </a:r>
          <a:endParaRPr kumimoji="1" lang="zh-TW" altLang="en-US" sz="2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sp:txBody>
      <dsp:txXfrm>
        <a:off x="5863134" y="5535568"/>
        <a:ext cx="1100444" cy="1100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4971C-2334-410D-9F9B-7ED4F8F1AEFF}">
      <dsp:nvSpPr>
        <dsp:cNvPr id="0" name=""/>
        <dsp:cNvSpPr/>
      </dsp:nvSpPr>
      <dsp:spPr>
        <a:xfrm rot="10800000">
          <a:off x="729089" y="894"/>
          <a:ext cx="2346380" cy="55233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適性輔導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894"/>
        <a:ext cx="2208296" cy="552336"/>
      </dsp:txXfrm>
    </dsp:sp>
    <dsp:sp modelId="{D470BE16-1F32-407A-A4F4-F7368F95AAD6}">
      <dsp:nvSpPr>
        <dsp:cNvPr id="0" name=""/>
        <dsp:cNvSpPr/>
      </dsp:nvSpPr>
      <dsp:spPr>
        <a:xfrm>
          <a:off x="452921" y="894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4DE9BB-5083-4821-BD1C-F77EA0985676}">
      <dsp:nvSpPr>
        <dsp:cNvPr id="0" name=""/>
        <dsp:cNvSpPr/>
      </dsp:nvSpPr>
      <dsp:spPr>
        <a:xfrm rot="10800000">
          <a:off x="729089" y="718107"/>
          <a:ext cx="2346380" cy="552336"/>
        </a:xfrm>
        <a:prstGeom prst="homePlat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服務學習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718107"/>
        <a:ext cx="2208296" cy="552336"/>
      </dsp:txXfrm>
    </dsp:sp>
    <dsp:sp modelId="{3A55A0CE-1BA9-403C-BCB0-7E7C00FE8DF5}">
      <dsp:nvSpPr>
        <dsp:cNvPr id="0" name=""/>
        <dsp:cNvSpPr/>
      </dsp:nvSpPr>
      <dsp:spPr>
        <a:xfrm>
          <a:off x="452921" y="718107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18E5CB-4855-43D9-83E1-C976608F4A68}">
      <dsp:nvSpPr>
        <dsp:cNvPr id="0" name=""/>
        <dsp:cNvSpPr/>
      </dsp:nvSpPr>
      <dsp:spPr>
        <a:xfrm rot="10800000">
          <a:off x="729089" y="1435320"/>
          <a:ext cx="2346380" cy="552336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多元智慧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1435320"/>
        <a:ext cx="2208296" cy="552336"/>
      </dsp:txXfrm>
    </dsp:sp>
    <dsp:sp modelId="{68E7EF70-B201-4C5F-A950-EC8A6ADBAFA0}">
      <dsp:nvSpPr>
        <dsp:cNvPr id="0" name=""/>
        <dsp:cNvSpPr/>
      </dsp:nvSpPr>
      <dsp:spPr>
        <a:xfrm>
          <a:off x="452921" y="1435320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EBE855-D3E1-46E9-AEAE-085FEC4A5D39}">
      <dsp:nvSpPr>
        <dsp:cNvPr id="0" name=""/>
        <dsp:cNvSpPr/>
      </dsp:nvSpPr>
      <dsp:spPr>
        <a:xfrm rot="10800000">
          <a:off x="729089" y="2152533"/>
          <a:ext cx="2346380" cy="552336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生活體驗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2152533"/>
        <a:ext cx="2208296" cy="552336"/>
      </dsp:txXfrm>
    </dsp:sp>
    <dsp:sp modelId="{A391CFA5-56FB-4641-B01D-30E9979CDB3A}">
      <dsp:nvSpPr>
        <dsp:cNvPr id="0" name=""/>
        <dsp:cNvSpPr/>
      </dsp:nvSpPr>
      <dsp:spPr>
        <a:xfrm>
          <a:off x="452921" y="2152533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591456-820E-4391-A9D7-0B3C1391BB75}">
      <dsp:nvSpPr>
        <dsp:cNvPr id="0" name=""/>
        <dsp:cNvSpPr/>
      </dsp:nvSpPr>
      <dsp:spPr>
        <a:xfrm rot="10800000">
          <a:off x="729089" y="2869746"/>
          <a:ext cx="2346380" cy="552336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問題解決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2869746"/>
        <a:ext cx="2208296" cy="552336"/>
      </dsp:txXfrm>
    </dsp:sp>
    <dsp:sp modelId="{B0012B3F-DE65-467B-8C1F-E9A70E8D81E7}">
      <dsp:nvSpPr>
        <dsp:cNvPr id="0" name=""/>
        <dsp:cNvSpPr/>
      </dsp:nvSpPr>
      <dsp:spPr>
        <a:xfrm>
          <a:off x="452921" y="2869746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3F5E48-2C9E-4F34-8615-7919E6BD4739}">
      <dsp:nvSpPr>
        <dsp:cNvPr id="0" name=""/>
        <dsp:cNvSpPr/>
      </dsp:nvSpPr>
      <dsp:spPr>
        <a:xfrm rot="10800000">
          <a:off x="729089" y="3586959"/>
          <a:ext cx="2346380" cy="552336"/>
        </a:xfrm>
        <a:prstGeom prst="homePlat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思考訓練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3586959"/>
        <a:ext cx="2208296" cy="552336"/>
      </dsp:txXfrm>
    </dsp:sp>
    <dsp:sp modelId="{A7383932-2C84-47F4-B085-1285A2AEF4A2}">
      <dsp:nvSpPr>
        <dsp:cNvPr id="0" name=""/>
        <dsp:cNvSpPr/>
      </dsp:nvSpPr>
      <dsp:spPr>
        <a:xfrm>
          <a:off x="452921" y="3586959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0A571-C6EF-4AC4-8932-C3E5BFE6A7DC}">
      <dsp:nvSpPr>
        <dsp:cNvPr id="0" name=""/>
        <dsp:cNvSpPr/>
      </dsp:nvSpPr>
      <dsp:spPr>
        <a:xfrm rot="10800000">
          <a:off x="729089" y="4304171"/>
          <a:ext cx="2346380" cy="552336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溝通表達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867173" y="4304171"/>
        <a:ext cx="2208296" cy="552336"/>
      </dsp:txXfrm>
    </dsp:sp>
    <dsp:sp modelId="{B625F8DE-AFAD-4375-A6E3-D658070FEAD2}">
      <dsp:nvSpPr>
        <dsp:cNvPr id="0" name=""/>
        <dsp:cNvSpPr/>
      </dsp:nvSpPr>
      <dsp:spPr>
        <a:xfrm>
          <a:off x="452921" y="4304171"/>
          <a:ext cx="552336" cy="55233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6405-EAF3-49AF-8FFB-A4C24FD169FA}">
      <dsp:nvSpPr>
        <dsp:cNvPr id="0" name=""/>
        <dsp:cNvSpPr/>
      </dsp:nvSpPr>
      <dsp:spPr>
        <a:xfrm>
          <a:off x="0" y="0"/>
          <a:ext cx="2255912" cy="18288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62B8B-ECC7-4B20-9785-BCD64B481D64}">
      <dsp:nvSpPr>
        <dsp:cNvPr id="0" name=""/>
        <dsp:cNvSpPr/>
      </dsp:nvSpPr>
      <dsp:spPr>
        <a:xfrm>
          <a:off x="67677" y="243840"/>
          <a:ext cx="2120557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0C195E-06CF-428E-89F6-DCE6D9EFE710}">
      <dsp:nvSpPr>
        <dsp:cNvPr id="0" name=""/>
        <dsp:cNvSpPr/>
      </dsp:nvSpPr>
      <dsp:spPr>
        <a:xfrm rot="10800000">
          <a:off x="67677" y="1828799"/>
          <a:ext cx="2120557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itchFamily="65" charset="-120"/>
              <a:ea typeface="標楷體" pitchFamily="65" charset="-120"/>
            </a:rPr>
            <a:t>未來人的</a:t>
          </a:r>
          <a:r>
            <a:rPr lang="en-US" altLang="zh-TW" sz="30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3000" b="1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3000" b="1" kern="1200" dirty="0" smtClean="0">
              <a:latin typeface="標楷體" pitchFamily="65" charset="-120"/>
              <a:ea typeface="標楷體" pitchFamily="65" charset="-120"/>
            </a:rPr>
            <a:t>素養能力</a:t>
          </a:r>
          <a:endParaRPr lang="zh-TW" altLang="en-US" sz="3000" b="1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132891" y="1828799"/>
        <a:ext cx="1990129" cy="21699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A8FEA-971A-46C9-8FE5-0A3D42F5DE4F}">
      <dsp:nvSpPr>
        <dsp:cNvPr id="0" name=""/>
        <dsp:cNvSpPr/>
      </dsp:nvSpPr>
      <dsp:spPr>
        <a:xfrm>
          <a:off x="1343021" y="1423"/>
          <a:ext cx="2014532" cy="112905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自我探索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自我管理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尊重生命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43021" y="142555"/>
        <a:ext cx="1591136" cy="846791"/>
      </dsp:txXfrm>
    </dsp:sp>
    <dsp:sp modelId="{8F20048F-45D2-4111-93E7-4A57E19A0CB0}">
      <dsp:nvSpPr>
        <dsp:cNvPr id="0" name=""/>
        <dsp:cNvSpPr/>
      </dsp:nvSpPr>
      <dsp:spPr>
        <a:xfrm>
          <a:off x="0" y="1423"/>
          <a:ext cx="1343021" cy="1129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自我</a:t>
          </a:r>
          <a:r>
            <a:rPr lang="en-US" altLang="zh-TW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發展</a:t>
          </a:r>
          <a:endParaRPr lang="zh-TW" altLang="en-US" sz="28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116" y="56539"/>
        <a:ext cx="1232789" cy="1018823"/>
      </dsp:txXfrm>
    </dsp:sp>
    <dsp:sp modelId="{31520C14-7372-4474-8139-E560EA2449AE}">
      <dsp:nvSpPr>
        <dsp:cNvPr id="0" name=""/>
        <dsp:cNvSpPr/>
      </dsp:nvSpPr>
      <dsp:spPr>
        <a:xfrm>
          <a:off x="1343021" y="1243383"/>
          <a:ext cx="2014532" cy="112905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生活管理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生活適應與創新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資源運用與開發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43021" y="1384515"/>
        <a:ext cx="1591136" cy="846791"/>
      </dsp:txXfrm>
    </dsp:sp>
    <dsp:sp modelId="{2708A089-AB17-4C23-BB4F-0C3FCD63BAA2}">
      <dsp:nvSpPr>
        <dsp:cNvPr id="0" name=""/>
        <dsp:cNvSpPr/>
      </dsp:nvSpPr>
      <dsp:spPr>
        <a:xfrm>
          <a:off x="0" y="1243383"/>
          <a:ext cx="1343021" cy="112905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生活</a:t>
          </a:r>
          <a:r>
            <a:rPr lang="en-US" altLang="zh-TW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經營</a:t>
          </a:r>
          <a:endParaRPr lang="zh-TW" altLang="en-US" sz="28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116" y="1298499"/>
        <a:ext cx="1232789" cy="1018823"/>
      </dsp:txXfrm>
    </dsp:sp>
    <dsp:sp modelId="{641625D9-DD0E-4B6F-ACA3-293F9D68A58A}">
      <dsp:nvSpPr>
        <dsp:cNvPr id="0" name=""/>
        <dsp:cNvSpPr/>
      </dsp:nvSpPr>
      <dsp:spPr>
        <a:xfrm>
          <a:off x="1343021" y="2485344"/>
          <a:ext cx="2014532" cy="112905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人際互動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社會關懷與服務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尊重多元文化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43021" y="2626476"/>
        <a:ext cx="1591136" cy="846791"/>
      </dsp:txXfrm>
    </dsp:sp>
    <dsp:sp modelId="{CCFD27C1-A6DC-41F5-BFD6-4D1F75F662D3}">
      <dsp:nvSpPr>
        <dsp:cNvPr id="0" name=""/>
        <dsp:cNvSpPr/>
      </dsp:nvSpPr>
      <dsp:spPr>
        <a:xfrm>
          <a:off x="0" y="2485344"/>
          <a:ext cx="1343021" cy="112905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社會</a:t>
          </a:r>
          <a:r>
            <a:rPr lang="en-US" altLang="zh-TW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參與</a:t>
          </a:r>
          <a:endParaRPr lang="zh-TW" altLang="en-US" sz="28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116" y="2540460"/>
        <a:ext cx="1232789" cy="1018823"/>
      </dsp:txXfrm>
    </dsp:sp>
    <dsp:sp modelId="{64CD9452-4DEC-4B7B-8FAB-101B287041D6}">
      <dsp:nvSpPr>
        <dsp:cNvPr id="0" name=""/>
        <dsp:cNvSpPr/>
      </dsp:nvSpPr>
      <dsp:spPr>
        <a:xfrm>
          <a:off x="1343021" y="3727305"/>
          <a:ext cx="2014532" cy="112905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危機辨識與處理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戶外生活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環境保護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43021" y="3868437"/>
        <a:ext cx="1591136" cy="846791"/>
      </dsp:txXfrm>
    </dsp:sp>
    <dsp:sp modelId="{8BA5710F-3145-4E52-8687-04E3E1171411}">
      <dsp:nvSpPr>
        <dsp:cNvPr id="0" name=""/>
        <dsp:cNvSpPr/>
      </dsp:nvSpPr>
      <dsp:spPr>
        <a:xfrm>
          <a:off x="0" y="3727305"/>
          <a:ext cx="1343021" cy="11290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sz="21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116" y="3782421"/>
        <a:ext cx="1232789" cy="101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FF66-5BE5-43AF-9D34-8E1EB0D9C9D1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01706-883C-4185-8355-971A760941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65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DE4C400-634E-407C-BAF4-69CAFE7DEC64}" type="slidenum">
              <a:rPr lang="zh-TW" altLang="en-US" smtClean="0">
                <a:ea typeface="新細明體" charset="-120"/>
              </a:rPr>
              <a:pPr defTabSz="912813"/>
              <a:t>17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62988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50933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50564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4574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094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64186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53496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3273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57163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3181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09461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34F0-96AC-4B1F-A515-FF02BFBDC9FC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E004-76F1-43AC-A694-0AD7B3BB42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60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Data" Target="../diagrams/data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6.png"/><Relationship Id="rId1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QuickStyle" Target="../diagrams/quickStyle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ps.moe.edu.tw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7963;&#21270;&#25945;&#23416;&#21015;&#36554;6-&#40845;&#38272;&#22283;&#20013;&#28023;&#38907;&#32769;&#24107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綜合活動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遇上</a:t>
            </a:r>
            <a:r>
              <a:rPr lang="en-US" altLang="zh-TW" sz="5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5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年國教</a:t>
            </a:r>
            <a:endParaRPr lang="zh-TW" altLang="en-US" sz="5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76964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臺北市國中綜合活動輔導團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麗山國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中徐秀婕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4" y="404664"/>
            <a:ext cx="559528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195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7353" t="33094" r="22800" b="24578"/>
          <a:stretch>
            <a:fillRect/>
          </a:stretch>
        </p:blipFill>
        <p:spPr bwMode="auto">
          <a:xfrm>
            <a:off x="323528" y="260648"/>
            <a:ext cx="2773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8484474"/>
              </p:ext>
            </p:extLst>
          </p:nvPr>
        </p:nvGraphicFramePr>
        <p:xfrm>
          <a:off x="251520" y="0"/>
          <a:ext cx="84249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橢圓 1"/>
          <p:cNvSpPr/>
          <p:nvPr/>
        </p:nvSpPr>
        <p:spPr>
          <a:xfrm>
            <a:off x="3860304" y="5193196"/>
            <a:ext cx="86409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843808" y="4365104"/>
            <a:ext cx="1080120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710100" y="5517232"/>
            <a:ext cx="1133708" cy="1162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006604" y="3284984"/>
            <a:ext cx="1293588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004048" y="4365104"/>
            <a:ext cx="1296144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923928" y="2555211"/>
            <a:ext cx="1120829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綜合活動要幫助孩子拼未來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900996" y="1667941"/>
          <a:ext cx="352839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6602368" y="2029296"/>
          <a:ext cx="2255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向右箭號 6"/>
          <p:cNvSpPr/>
          <p:nvPr/>
        </p:nvSpPr>
        <p:spPr>
          <a:xfrm>
            <a:off x="6067638" y="3786190"/>
            <a:ext cx="576064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2" cstate="print"/>
          <a:srcRect l="19924" t="45891" r="20859" b="45250"/>
          <a:stretch>
            <a:fillRect/>
          </a:stretch>
        </p:blipFill>
        <p:spPr bwMode="auto">
          <a:xfrm>
            <a:off x="755576" y="764704"/>
            <a:ext cx="77048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資料庫圖表 8"/>
          <p:cNvGraphicFramePr/>
          <p:nvPr/>
        </p:nvGraphicFramePr>
        <p:xfrm>
          <a:off x="0" y="1714488"/>
          <a:ext cx="335755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弧形箭號 (上彎) 7"/>
          <p:cNvSpPr/>
          <p:nvPr/>
        </p:nvSpPr>
        <p:spPr>
          <a:xfrm rot="14394239">
            <a:off x="6431069" y="2346172"/>
            <a:ext cx="3250546" cy="55585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7" grpId="0" animBg="1"/>
      <p:bldGraphic spid="9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影片</a:t>
            </a:r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最後，請讓我們一起思考</a:t>
            </a:r>
            <a:r>
              <a:rPr lang="en-US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lvl="0"/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什麼是「</a:t>
            </a:r>
            <a:r>
              <a:rPr lang="zh-TW" altLang="zh-TW" sz="4400" b="1" kern="1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j-cs"/>
              </a:rPr>
              <a:t>老師</a:t>
            </a:r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r>
              <a:rPr lang="en-US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?</a:t>
            </a:r>
            <a:endParaRPr lang="zh-TW" altLang="zh-TW" sz="4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/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我心目中的「</a:t>
            </a:r>
            <a:r>
              <a:rPr lang="zh-TW" altLang="zh-TW" sz="44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專業</a:t>
            </a:r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」是什麼</a:t>
            </a:r>
            <a:r>
              <a:rPr lang="en-US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?</a:t>
            </a:r>
            <a:endParaRPr lang="zh-TW" altLang="zh-TW" sz="4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5786" y="3500438"/>
          <a:ext cx="5303912" cy="2621280"/>
        </p:xfrm>
        <a:graphic>
          <a:graphicData uri="http://schemas.openxmlformats.org/drawingml/2006/table">
            <a:tbl>
              <a:tblPr/>
              <a:tblGrid>
                <a:gridCol w="5303912"/>
              </a:tblGrid>
              <a:tr h="247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 dirty="0">
                        <a:latin typeface="華康行楷體W5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老師要有兩種能力</a:t>
                      </a:r>
                      <a:endParaRPr lang="zh-TW" sz="4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不斷累積自己專業力</a:t>
                      </a:r>
                      <a:endParaRPr lang="zh-TW" sz="4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不斷發揮正向影響力</a:t>
                      </a:r>
                      <a:endParaRPr lang="zh-TW" sz="4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~</a:t>
                      </a:r>
                      <a:r>
                        <a:rPr lang="zh-TW" sz="2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江海韻</a:t>
                      </a:r>
                      <a:endParaRPr lang="zh-TW" sz="4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1386" marR="61386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>
            <a:lum bright="10000"/>
          </a:blip>
          <a:srcRect l="6439" t="11694" r="23159" b="18145"/>
          <a:stretch>
            <a:fillRect/>
          </a:stretch>
        </p:blipFill>
        <p:spPr bwMode="auto">
          <a:xfrm>
            <a:off x="6286512" y="3857628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71406" y="6286520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還有一部片喔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請搭上活化教學列車，尋找「高雄市龍華國中施紅朱老師」的故事喔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zh-TW" sz="5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線上研習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哪裡看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教育部數位學習平台</a:t>
            </a:r>
            <a:r>
              <a:rPr lang="en-US" altLang="zh-TW" dirty="0" smtClean="0">
                <a:hlinkClick r:id="rId2"/>
              </a:rPr>
              <a:t>https://ups.moe.edu.tw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實體研習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哪裡參加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輔導團分區研習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領召回流返校分享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研習時數哪裡查詢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全國教師在職進修網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數位學習時數會由系統自動匯入，但會有時差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^^)</a:t>
            </a: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線上研習未完成，可以參加實體研習嗎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→可以。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上學期沒參加研習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這學期快點來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36+518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益教網怎麼進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→請詢問各校教務處。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518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14859"/>
              </p:ext>
            </p:extLst>
          </p:nvPr>
        </p:nvGraphicFramePr>
        <p:xfrm>
          <a:off x="251520" y="908720"/>
          <a:ext cx="8640960" cy="417646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60241"/>
                <a:gridCol w="1615627"/>
                <a:gridCol w="4865092"/>
              </a:tblGrid>
              <a:tr h="57688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研習日期</a:t>
                      </a:r>
                      <a:endParaRPr lang="zh-TW" sz="18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研習課程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</a:tr>
              <a:tr h="70975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日（六）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09:00-12:00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從教學實例談能力指標分析與轉化</a:t>
                      </a:r>
                      <a:endParaRPr lang="zh-TW" sz="18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</a:tr>
              <a:tr h="57104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日（六）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13:00-16:00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綜合活動領域課程規劃與發展實例分享</a:t>
                      </a:r>
                      <a:endParaRPr lang="zh-TW" sz="18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</a:tr>
              <a:tr h="8786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29</a:t>
                      </a: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日（四）</a:t>
                      </a:r>
                      <a:endParaRPr lang="zh-TW" sz="1800" b="1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09:00-12:00</a:t>
                      </a:r>
                      <a:endParaRPr lang="zh-TW" sz="1800" b="1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綜合活動領域多元教學實務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endParaRPr lang="zh-TW" sz="1800" b="1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暨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518</a:t>
                      </a: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有效教學研習</a:t>
                      </a:r>
                      <a:endParaRPr lang="zh-TW" sz="1800" b="1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</a:tr>
              <a:tr h="57104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日（四）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09:00-12:00</a:t>
                      </a:r>
                      <a:endParaRPr lang="zh-TW" sz="1800" b="1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綜合活動領域多元教學實務</a:t>
                      </a:r>
                      <a:r>
                        <a:rPr lang="en-US" sz="2000" b="1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endParaRPr lang="zh-TW" sz="18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</a:tr>
              <a:tr h="86911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sz="2000" b="1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sz="2000" b="1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日（四）</a:t>
                      </a:r>
                      <a:endParaRPr lang="zh-TW" sz="1800" b="1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09:00-12:00</a:t>
                      </a:r>
                      <a:endParaRPr lang="zh-TW" sz="1800" b="1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綜合活動領域多元評量實務</a:t>
                      </a:r>
                      <a:endParaRPr lang="zh-TW" sz="1800" b="1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暨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518</a:t>
                      </a:r>
                      <a:r>
                        <a:rPr lang="zh-TW" sz="2000" b="1" dirty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多元評量研習</a:t>
                      </a:r>
                      <a:endParaRPr lang="zh-TW" sz="1800" b="1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617" marR="16617" marT="8902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51415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請於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 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 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至臺北市教師在職研習網（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http://insc.tp.edu.tw/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）報名，依報名順序依序錄取，額滿為止（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名）。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7410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路邊社   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年國教動態報導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stock-illustration-19245152-team-building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21431">
            <a:off x="4972305" y="4251289"/>
            <a:ext cx="3632965" cy="179705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679AF-4AFE-4B1E-BC30-379F27A99E43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428875" y="785813"/>
            <a:ext cx="4968875" cy="8001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中小學課程發展基礎性研究</a:t>
            </a:r>
            <a:endParaRPr lang="en-US" altLang="zh-TW" sz="2800" baseline="0" dirty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持續進行，延續第一波</a:t>
            </a:r>
            <a:r>
              <a:rPr lang="en-US" altLang="zh-TW" b="1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aseline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5" name="內容版面配置區 7"/>
          <p:cNvSpPr>
            <a:spLocks noGrp="1"/>
          </p:cNvSpPr>
          <p:nvPr>
            <p:ph idx="1"/>
          </p:nvPr>
        </p:nvSpPr>
        <p:spPr>
          <a:xfrm>
            <a:off x="1214438" y="1857375"/>
            <a:ext cx="3286125" cy="830263"/>
          </a:xfrm>
          <a:gradFill rotWithShape="1">
            <a:gsLst>
              <a:gs pos="0">
                <a:srgbClr val="00511E"/>
              </a:gs>
              <a:gs pos="50000">
                <a:srgbClr val="007831"/>
              </a:gs>
              <a:gs pos="100000">
                <a:srgbClr val="00903C"/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kumimoji="1" lang="zh-TW" altLang="en-US" sz="2800" dirty="0" smtClean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課程發展建議書</a:t>
            </a:r>
            <a:endParaRPr kumimoji="1" lang="en-US" altLang="zh-TW" sz="2800" dirty="0" smtClean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kumimoji="1" lang="en-US" altLang="zh-TW" sz="2000" dirty="0" smtClean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000" dirty="0" smtClean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檢視第一波實施成效</a:t>
            </a:r>
            <a:r>
              <a:rPr kumimoji="1" lang="en-US" altLang="zh-TW" sz="2000" dirty="0" smtClean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6" name="內容版面配置區 7"/>
          <p:cNvSpPr txBox="1">
            <a:spLocks/>
          </p:cNvSpPr>
          <p:nvPr/>
        </p:nvSpPr>
        <p:spPr bwMode="auto">
          <a:xfrm>
            <a:off x="4857750" y="1857375"/>
            <a:ext cx="3282950" cy="800100"/>
          </a:xfrm>
          <a:prstGeom prst="rect">
            <a:avLst/>
          </a:prstGeom>
          <a:gradFill rotWithShape="1">
            <a:gsLst>
              <a:gs pos="0">
                <a:srgbClr val="00511E"/>
              </a:gs>
              <a:gs pos="50000">
                <a:srgbClr val="007831"/>
              </a:gs>
              <a:gs pos="100000">
                <a:srgbClr val="00903C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課程體系發展指引</a:t>
            </a:r>
            <a:endParaRPr lang="en-US" altLang="zh-TW" sz="2800" baseline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0" hangingPunct="0"/>
            <a:r>
              <a:rPr lang="en-US" altLang="zh-TW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整合</a:t>
            </a:r>
            <a:r>
              <a:rPr lang="en-US" altLang="zh-TW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95</a:t>
            </a:r>
            <a:r>
              <a:rPr lang="zh-TW" altLang="en-US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年參考指引</a:t>
            </a:r>
            <a:r>
              <a:rPr lang="en-US" altLang="zh-TW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1000" baseline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7" name="文字方塊 9"/>
          <p:cNvSpPr txBox="1">
            <a:spLocks noChangeArrowheads="1"/>
          </p:cNvSpPr>
          <p:nvPr/>
        </p:nvSpPr>
        <p:spPr bwMode="auto">
          <a:xfrm>
            <a:off x="3419475" y="3141663"/>
            <a:ext cx="3673475" cy="954087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第二波課程總綱</a:t>
            </a:r>
            <a:endParaRPr lang="en-US" altLang="zh-TW" sz="2800" baseline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2800" baseline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8" name="文字方塊 10"/>
          <p:cNvSpPr txBox="1">
            <a:spLocks noChangeArrowheads="1"/>
          </p:cNvSpPr>
          <p:nvPr/>
        </p:nvSpPr>
        <p:spPr bwMode="auto">
          <a:xfrm>
            <a:off x="3414713" y="4287838"/>
            <a:ext cx="3729037" cy="1384300"/>
          </a:xfrm>
          <a:prstGeom prst="rect">
            <a:avLst/>
          </a:prstGeom>
          <a:gradFill rotWithShape="1">
            <a:gsLst>
              <a:gs pos="0">
                <a:srgbClr val="52529A"/>
              </a:gs>
              <a:gs pos="50000">
                <a:srgbClr val="7979DD"/>
              </a:gs>
              <a:gs pos="100000">
                <a:srgbClr val="9191F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第二波</a:t>
            </a:r>
            <a:endParaRPr lang="en-US" altLang="zh-TW" sz="2800" baseline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各領域</a:t>
            </a:r>
            <a:r>
              <a:rPr lang="en-US" altLang="zh-TW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科目</a:t>
            </a:r>
            <a:r>
              <a:rPr lang="en-US" altLang="zh-TW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群科</a:t>
            </a:r>
            <a:endParaRPr lang="en-US" altLang="zh-TW" sz="2800" baseline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aseline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課程綱要</a:t>
            </a:r>
            <a:endParaRPr lang="zh-TW" altLang="en-US" sz="2800" baseline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1188" y="3500438"/>
            <a:ext cx="2160587" cy="1693862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000" baseline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課程發展</a:t>
            </a:r>
            <a:endParaRPr lang="en-US" altLang="zh-TW" sz="2800" baseline="0" dirty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支持系統</a:t>
            </a:r>
            <a:endParaRPr lang="en-US" altLang="zh-TW" sz="2800" baseline="0" dirty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aseline="0" dirty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研擬與建置</a:t>
            </a:r>
            <a:endParaRPr lang="en-US" altLang="zh-TW" sz="2800" baseline="0" dirty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000" baseline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4572000" y="1643063"/>
            <a:ext cx="144463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aseline="0"/>
          </a:p>
        </p:txBody>
      </p:sp>
      <p:sp>
        <p:nvSpPr>
          <p:cNvPr id="14" name="向下箭號 13"/>
          <p:cNvSpPr/>
          <p:nvPr/>
        </p:nvSpPr>
        <p:spPr>
          <a:xfrm>
            <a:off x="3929063" y="2928938"/>
            <a:ext cx="144462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aseline="0"/>
          </a:p>
        </p:txBody>
      </p:sp>
      <p:sp>
        <p:nvSpPr>
          <p:cNvPr id="15" name="向下箭號 14"/>
          <p:cNvSpPr/>
          <p:nvPr/>
        </p:nvSpPr>
        <p:spPr>
          <a:xfrm>
            <a:off x="5286375" y="2928938"/>
            <a:ext cx="144463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aseline="0"/>
          </a:p>
        </p:txBody>
      </p:sp>
      <p:sp>
        <p:nvSpPr>
          <p:cNvPr id="16" name="向下箭號 15"/>
          <p:cNvSpPr/>
          <p:nvPr/>
        </p:nvSpPr>
        <p:spPr>
          <a:xfrm>
            <a:off x="5072063" y="4071938"/>
            <a:ext cx="144462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aseline="0"/>
          </a:p>
        </p:txBody>
      </p:sp>
      <p:sp>
        <p:nvSpPr>
          <p:cNvPr id="19" name="左-右雙向箭號 18"/>
          <p:cNvSpPr/>
          <p:nvPr/>
        </p:nvSpPr>
        <p:spPr>
          <a:xfrm>
            <a:off x="2916238" y="4076700"/>
            <a:ext cx="287337" cy="73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aseline="0"/>
          </a:p>
        </p:txBody>
      </p:sp>
      <p:sp>
        <p:nvSpPr>
          <p:cNvPr id="20" name="左-右雙向箭號 19"/>
          <p:cNvSpPr/>
          <p:nvPr/>
        </p:nvSpPr>
        <p:spPr>
          <a:xfrm>
            <a:off x="2916238" y="4868863"/>
            <a:ext cx="287337" cy="73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aseline="0"/>
          </a:p>
        </p:txBody>
      </p:sp>
      <p:sp>
        <p:nvSpPr>
          <p:cNvPr id="44046" name="文字方塊 16"/>
          <p:cNvSpPr txBox="1">
            <a:spLocks noChangeArrowheads="1"/>
          </p:cNvSpPr>
          <p:nvPr/>
        </p:nvSpPr>
        <p:spPr bwMode="auto">
          <a:xfrm>
            <a:off x="323850" y="188913"/>
            <a:ext cx="86407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000" b="1" baseline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十二年國民基本教育第二波課綱研發進程</a:t>
            </a:r>
          </a:p>
        </p:txBody>
      </p:sp>
      <p:sp>
        <p:nvSpPr>
          <p:cNvPr id="44047" name="文字方塊 20"/>
          <p:cNvSpPr txBox="1">
            <a:spLocks noChangeArrowheads="1"/>
          </p:cNvSpPr>
          <p:nvPr/>
        </p:nvSpPr>
        <p:spPr bwMode="auto">
          <a:xfrm>
            <a:off x="0" y="20716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aseline="0"/>
              <a:t>102.7</a:t>
            </a:r>
            <a:r>
              <a:rPr lang="zh-TW" altLang="en-US" baseline="0"/>
              <a:t>月</a:t>
            </a:r>
          </a:p>
        </p:txBody>
      </p:sp>
      <p:sp>
        <p:nvSpPr>
          <p:cNvPr id="44048" name="文字方塊 21"/>
          <p:cNvSpPr txBox="1">
            <a:spLocks noChangeArrowheads="1"/>
          </p:cNvSpPr>
          <p:nvPr/>
        </p:nvSpPr>
        <p:spPr bwMode="auto">
          <a:xfrm>
            <a:off x="8072438" y="214312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aseline="0"/>
              <a:t>102.7</a:t>
            </a:r>
            <a:r>
              <a:rPr lang="zh-TW" altLang="en-US" baseline="0"/>
              <a:t>月</a:t>
            </a:r>
          </a:p>
        </p:txBody>
      </p:sp>
      <p:sp>
        <p:nvSpPr>
          <p:cNvPr id="44049" name="文字方塊 22"/>
          <p:cNvSpPr txBox="1">
            <a:spLocks noChangeArrowheads="1"/>
          </p:cNvSpPr>
          <p:nvPr/>
        </p:nvSpPr>
        <p:spPr bwMode="auto">
          <a:xfrm>
            <a:off x="928688" y="54292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aseline="0"/>
              <a:t>102.7</a:t>
            </a:r>
            <a:r>
              <a:rPr lang="zh-TW" altLang="en-US" baseline="0"/>
              <a:t>月</a:t>
            </a:r>
            <a:r>
              <a:rPr lang="en-US" altLang="zh-TW" baseline="0"/>
              <a:t>~</a:t>
            </a:r>
            <a:endParaRPr lang="zh-TW" altLang="en-US" baseline="0"/>
          </a:p>
        </p:txBody>
      </p:sp>
      <p:sp>
        <p:nvSpPr>
          <p:cNvPr id="44050" name="文字方塊 23"/>
          <p:cNvSpPr txBox="1">
            <a:spLocks noChangeArrowheads="1"/>
          </p:cNvSpPr>
          <p:nvPr/>
        </p:nvSpPr>
        <p:spPr bwMode="auto">
          <a:xfrm>
            <a:off x="7286625" y="32861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aseline="0"/>
              <a:t>103.7</a:t>
            </a:r>
            <a:r>
              <a:rPr lang="zh-TW" altLang="en-US" baseline="0"/>
              <a:t>月</a:t>
            </a:r>
          </a:p>
        </p:txBody>
      </p:sp>
      <p:sp>
        <p:nvSpPr>
          <p:cNvPr id="44051" name="文字方塊 24"/>
          <p:cNvSpPr txBox="1">
            <a:spLocks noChangeArrowheads="1"/>
          </p:cNvSpPr>
          <p:nvPr/>
        </p:nvSpPr>
        <p:spPr bwMode="auto">
          <a:xfrm>
            <a:off x="7786688" y="4143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aseline="0"/>
              <a:t>105.2</a:t>
            </a:r>
            <a:r>
              <a:rPr lang="zh-TW" altLang="en-US" baseline="0"/>
              <a:t>月</a:t>
            </a:r>
          </a:p>
        </p:txBody>
      </p:sp>
      <p:sp>
        <p:nvSpPr>
          <p:cNvPr id="2" name="橢圓 1"/>
          <p:cNvSpPr/>
          <p:nvPr/>
        </p:nvSpPr>
        <p:spPr>
          <a:xfrm>
            <a:off x="3059906" y="3073400"/>
            <a:ext cx="5869782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字方塊 42"/>
          <p:cNvSpPr txBox="1">
            <a:spLocks noChangeArrowheads="1"/>
          </p:cNvSpPr>
          <p:nvPr/>
        </p:nvSpPr>
        <p:spPr bwMode="auto">
          <a:xfrm>
            <a:off x="358775" y="88900"/>
            <a:ext cx="864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3600" b="1" baseline="0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第二波課程綱要研修與發展之總體圖像</a:t>
            </a:r>
            <a:endParaRPr lang="zh-TW" altLang="en-US" sz="3600" b="1" baseline="0" dirty="0">
              <a:solidFill>
                <a:srgbClr val="A5002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>
          <a:xfrm>
            <a:off x="6875463" y="6492875"/>
            <a:ext cx="2133600" cy="365125"/>
          </a:xfrm>
        </p:spPr>
        <p:txBody>
          <a:bodyPr/>
          <a:lstStyle/>
          <a:p>
            <a:pPr>
              <a:defRPr/>
            </a:pPr>
            <a:fld id="{FB01E5E1-0CC0-4330-B6F6-890FDEFCB33E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grpSp>
        <p:nvGrpSpPr>
          <p:cNvPr id="2" name="群組 35"/>
          <p:cNvGrpSpPr>
            <a:grpSpLocks/>
          </p:cNvGrpSpPr>
          <p:nvPr/>
        </p:nvGrpSpPr>
        <p:grpSpPr bwMode="auto">
          <a:xfrm>
            <a:off x="179388" y="788988"/>
            <a:ext cx="8859837" cy="5735637"/>
            <a:chOff x="151656" y="428604"/>
            <a:chExt cx="8859024" cy="6092849"/>
          </a:xfrm>
        </p:grpSpPr>
        <p:sp>
          <p:nvSpPr>
            <p:cNvPr id="43" name="矩形 42"/>
            <p:cNvSpPr/>
            <p:nvPr/>
          </p:nvSpPr>
          <p:spPr>
            <a:xfrm>
              <a:off x="6501073" y="428604"/>
              <a:ext cx="2509607" cy="2143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aseline="0" dirty="0"/>
            </a:p>
          </p:txBody>
        </p:sp>
        <p:cxnSp>
          <p:nvCxnSpPr>
            <p:cNvPr id="44" name="直線接點 43"/>
            <p:cNvCxnSpPr>
              <a:stCxn id="73" idx="3"/>
            </p:cNvCxnSpPr>
            <p:nvPr/>
          </p:nvCxnSpPr>
          <p:spPr>
            <a:xfrm>
              <a:off x="1942192" y="3996960"/>
              <a:ext cx="2844539" cy="3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4773" y="3892454"/>
              <a:ext cx="264254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356424" y="428604"/>
              <a:ext cx="5716063" cy="2143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aseline="0" dirty="0"/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538970" y="1320692"/>
              <a:ext cx="2155627" cy="11467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國家教育研究院</a:t>
              </a:r>
              <a:endParaRPr kumimoji="0" lang="en-US" altLang="zh-TW" sz="1700" b="1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6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課程及教學研究中心</a:t>
              </a:r>
              <a:r>
                <a:rPr kumimoji="0" lang="zh-TW" altLang="en-US" sz="1600" b="1" baseline="0" dirty="0">
                  <a:latin typeface="微軟正黑體" pitchFamily="34" charset="-120"/>
                  <a:ea typeface="微軟正黑體" pitchFamily="34" charset="-120"/>
                </a:rPr>
                <a:t>結合外部學者專家及實務教師團隊</a:t>
              </a:r>
              <a:endParaRPr kumimoji="0" lang="en-US" altLang="zh-TW" sz="1600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1700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baseline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3643836" y="1366225"/>
              <a:ext cx="2214359" cy="10253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國家教育研究院</a:t>
              </a:r>
              <a:r>
                <a:rPr kumimoji="0" lang="zh-TW" altLang="en-US" sz="17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endParaRPr kumimoji="0" lang="zh-TW" altLang="zh-TW" sz="1700" b="1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latin typeface="微軟正黑體" pitchFamily="34" charset="-120"/>
                  <a:ea typeface="微軟正黑體" pitchFamily="34" charset="-120"/>
                </a:rPr>
                <a:t>十二年國民基本教育課程研究發展會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baseline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6715366" y="1340929"/>
              <a:ext cx="2104832" cy="935935"/>
            </a:xfrm>
            <a:prstGeom prst="rect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教育部</a:t>
              </a:r>
              <a:r>
                <a:rPr kumimoji="0" lang="zh-TW" altLang="en-US" sz="17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endParaRPr kumimoji="0" lang="zh-TW" altLang="zh-TW" sz="1700" b="1" baseline="0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latin typeface="微軟正黑體" pitchFamily="34" charset="-120"/>
                  <a:ea typeface="微軟正黑體" pitchFamily="34" charset="-120"/>
                </a:rPr>
                <a:t>十二年國民基本</a:t>
              </a:r>
              <a:endParaRPr kumimoji="0" lang="en-US" altLang="zh-TW" sz="1700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latin typeface="微軟正黑體" pitchFamily="34" charset="-120"/>
                  <a:ea typeface="微軟正黑體" pitchFamily="34" charset="-120"/>
                </a:rPr>
                <a:t>教育課程審議會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baseline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570718" y="836705"/>
              <a:ext cx="2144515" cy="462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baseline="0" dirty="0">
                  <a:latin typeface="微軟正黑體" pitchFamily="34" charset="-120"/>
                  <a:ea typeface="微軟正黑體" pitchFamily="34" charset="-120"/>
                </a:rPr>
                <a:t>課程研究與發展</a:t>
              </a: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3607326" y="860314"/>
              <a:ext cx="2295314" cy="462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baseline="0" dirty="0">
                  <a:latin typeface="微軟正黑體" pitchFamily="34" charset="-120"/>
                  <a:ea typeface="微軟正黑體" pitchFamily="34" charset="-120"/>
                </a:rPr>
                <a:t>課綱研</a:t>
              </a:r>
              <a:r>
                <a:rPr kumimoji="0" lang="zh-TW" altLang="zh-TW" sz="1600" b="1" baseline="0" dirty="0">
                  <a:latin typeface="微軟正黑體" pitchFamily="34" charset="-120"/>
                  <a:ea typeface="微軟正黑體" pitchFamily="34" charset="-120"/>
                </a:rPr>
                <a:t>議、規劃</a:t>
              </a:r>
              <a:r>
                <a:rPr kumimoji="0" lang="zh-TW" altLang="en-US" sz="1600" b="1" baseline="0" dirty="0">
                  <a:latin typeface="微軟正黑體" pitchFamily="34" charset="-120"/>
                  <a:ea typeface="微軟正黑體" pitchFamily="34" charset="-120"/>
                </a:rPr>
                <a:t>與</a:t>
              </a:r>
              <a:r>
                <a:rPr kumimoji="0" lang="zh-TW" altLang="zh-TW" sz="1600" b="1" baseline="0" dirty="0">
                  <a:latin typeface="微軟正黑體" pitchFamily="34" charset="-120"/>
                  <a:ea typeface="微軟正黑體" pitchFamily="34" charset="-120"/>
                </a:rPr>
                <a:t>統籌</a:t>
              </a: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6715366" y="836705"/>
              <a:ext cx="2071498" cy="377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baseline="0" dirty="0">
                  <a:latin typeface="微軟正黑體" pitchFamily="34" charset="-120"/>
                  <a:ea typeface="微軟正黑體" pitchFamily="34" charset="-120"/>
                </a:rPr>
                <a:t>課程</a:t>
              </a:r>
              <a:r>
                <a:rPr kumimoji="0" lang="zh-TW" altLang="zh-TW" sz="1600" b="1" baseline="0" dirty="0">
                  <a:latin typeface="微軟正黑體" pitchFamily="34" charset="-120"/>
                  <a:ea typeface="微軟正黑體" pitchFamily="34" charset="-120"/>
                </a:rPr>
                <a:t>審議</a:t>
              </a:r>
            </a:p>
          </p:txBody>
        </p:sp>
        <p:cxnSp>
          <p:nvCxnSpPr>
            <p:cNvPr id="60" name="直線單箭頭接點 59"/>
            <p:cNvCxnSpPr/>
            <p:nvPr/>
          </p:nvCxnSpPr>
          <p:spPr bwMode="auto">
            <a:xfrm flipH="1">
              <a:off x="2827935" y="1696753"/>
              <a:ext cx="8079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 bwMode="auto">
            <a:xfrm>
              <a:off x="2827935" y="1897430"/>
              <a:ext cx="8079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/>
            <p:nvPr/>
          </p:nvCxnSpPr>
          <p:spPr bwMode="auto">
            <a:xfrm flipH="1">
              <a:off x="5855020" y="1764208"/>
              <a:ext cx="8079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 bwMode="auto">
            <a:xfrm>
              <a:off x="5855020" y="1961512"/>
              <a:ext cx="8079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 bwMode="auto">
            <a:xfrm>
              <a:off x="2896191" y="969928"/>
              <a:ext cx="671451" cy="708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400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400" b="1" baseline="0" dirty="0">
                  <a:latin typeface="微軟正黑體" pitchFamily="34" charset="-120"/>
                  <a:ea typeface="微軟正黑體" pitchFamily="34" charset="-120"/>
                </a:rPr>
                <a:t>回饋修正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400" b="1" baseline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077" name="矩形 47"/>
            <p:cNvSpPr>
              <a:spLocks noChangeArrowheads="1"/>
            </p:cNvSpPr>
            <p:nvPr/>
          </p:nvSpPr>
          <p:spPr bwMode="auto">
            <a:xfrm>
              <a:off x="2716212" y="1960603"/>
              <a:ext cx="941388" cy="51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1400" b="1" baseline="0">
                  <a:latin typeface="微軟正黑體" pitchFamily="34" charset="-120"/>
                  <a:ea typeface="微軟正黑體" pitchFamily="34" charset="-120"/>
                </a:rPr>
                <a:t>提交課程</a:t>
              </a:r>
              <a:r>
                <a:rPr kumimoji="0" lang="zh-TW" altLang="en-US" sz="1400" b="1" baseline="0">
                  <a:latin typeface="微軟正黑體" pitchFamily="34" charset="-120"/>
                  <a:ea typeface="微軟正黑體" pitchFamily="34" charset="-120"/>
                </a:rPr>
                <a:t>文件</a:t>
              </a:r>
              <a:endParaRPr kumimoji="0" lang="zh-TW" altLang="zh-TW" sz="1400" b="1" baseline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078" name="矩形 48"/>
            <p:cNvSpPr>
              <a:spLocks noChangeArrowheads="1"/>
            </p:cNvSpPr>
            <p:nvPr/>
          </p:nvSpPr>
          <p:spPr bwMode="auto">
            <a:xfrm>
              <a:off x="6012160" y="2060911"/>
              <a:ext cx="543705" cy="29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zh-TW" sz="1400" b="1" baseline="0">
                  <a:latin typeface="微軟正黑體" pitchFamily="34" charset="-120"/>
                  <a:ea typeface="微軟正黑體" pitchFamily="34" charset="-120"/>
                </a:rPr>
                <a:t>送審</a:t>
              </a:r>
            </a:p>
          </p:txBody>
        </p:sp>
        <p:sp>
          <p:nvSpPr>
            <p:cNvPr id="45079" name="矩形 49"/>
            <p:cNvSpPr>
              <a:spLocks noChangeArrowheads="1"/>
            </p:cNvSpPr>
            <p:nvPr/>
          </p:nvSpPr>
          <p:spPr bwMode="auto">
            <a:xfrm>
              <a:off x="6012160" y="1196771"/>
              <a:ext cx="637867" cy="49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1400" b="1" baseline="0">
                  <a:latin typeface="微軟正黑體" pitchFamily="34" charset="-120"/>
                  <a:ea typeface="微軟正黑體" pitchFamily="34" charset="-120"/>
                </a:rPr>
                <a:t>審議回饋</a:t>
              </a: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151656" y="3354453"/>
              <a:ext cx="1790536" cy="128501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師資培用與教師專業發展系統</a:t>
              </a:r>
              <a:endParaRPr kumimoji="0" lang="en-US" altLang="zh-TW" sz="1700" b="1" baseline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4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師培聯盟、教學輔導教師、進修學院</a:t>
              </a:r>
              <a:r>
                <a:rPr kumimoji="0" lang="en-US" altLang="zh-TW" sz="17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..)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700" b="1" baseline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2358079" y="5214518"/>
              <a:ext cx="2152452" cy="92918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7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評量與評鑑</a:t>
              </a:r>
              <a:endParaRPr kumimoji="0" lang="en-US" altLang="zh-TW" sz="1700" b="1" baseline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en-US" altLang="zh-TW" sz="14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4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學生學力、入學考試、課程評鑑</a:t>
              </a:r>
              <a:r>
                <a:rPr kumimoji="0" lang="en-US" altLang="zh-TW" sz="14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…)</a:t>
              </a:r>
              <a:endParaRPr kumimoji="0" lang="zh-TW" altLang="en-US" sz="1400" b="1" baseline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082" name="文字方塊 75"/>
            <p:cNvSpPr txBox="1">
              <a:spLocks noChangeArrowheads="1"/>
            </p:cNvSpPr>
            <p:nvPr/>
          </p:nvSpPr>
          <p:spPr bwMode="auto">
            <a:xfrm>
              <a:off x="2167880" y="428604"/>
              <a:ext cx="2071702" cy="392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 baseline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課程教學研發系統</a:t>
              </a:r>
            </a:p>
          </p:txBody>
        </p:sp>
        <p:grpSp>
          <p:nvGrpSpPr>
            <p:cNvPr id="3" name="群組 49"/>
            <p:cNvGrpSpPr>
              <a:grpSpLocks/>
            </p:cNvGrpSpPr>
            <p:nvPr/>
          </p:nvGrpSpPr>
          <p:grpSpPr bwMode="auto">
            <a:xfrm>
              <a:off x="4772004" y="3178053"/>
              <a:ext cx="1785950" cy="1751485"/>
              <a:chOff x="5214942" y="3286124"/>
              <a:chExt cx="1785950" cy="1751485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5215382" y="3285456"/>
                <a:ext cx="1785774" cy="135752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zh-TW" sz="17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課程推動與</a:t>
                </a:r>
                <a:r>
                  <a:rPr kumimoji="0" lang="zh-TW" altLang="en-US" sz="17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教學</a:t>
                </a:r>
                <a:r>
                  <a:rPr kumimoji="0" lang="zh-TW" altLang="zh-TW" sz="17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支持系統</a:t>
                </a:r>
                <a:endParaRPr kumimoji="0" lang="en-US" altLang="zh-TW" sz="1700" b="1" baseline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kumimoji="0" lang="zh-TW" altLang="en-US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中央團</a:t>
                </a:r>
                <a:r>
                  <a:rPr kumimoji="0" lang="en-US" altLang="zh-TW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kumimoji="0" lang="zh-TW" altLang="en-US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學科中心</a:t>
                </a:r>
                <a:r>
                  <a:rPr kumimoji="0" lang="en-US" altLang="zh-TW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kumimoji="0" lang="zh-TW" altLang="en-US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群科中心</a:t>
                </a:r>
                <a:r>
                  <a:rPr kumimoji="0" lang="en-US" altLang="zh-TW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..)</a:t>
                </a:r>
                <a:r>
                  <a:rPr kumimoji="0" lang="zh-TW" altLang="en-US" sz="1400" b="1" baseline="0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    </a:t>
                </a:r>
                <a:endParaRPr kumimoji="0" lang="zh-TW" altLang="en-US" sz="1400" b="1" baseline="0" dirty="0">
                  <a:solidFill>
                    <a:srgbClr val="FF66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229669" y="4659845"/>
                <a:ext cx="1771487" cy="3777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baseline="0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國教署</a:t>
                </a:r>
                <a:endParaRPr kumimoji="0" lang="zh-TW" altLang="zh-TW" sz="16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 bwMode="auto">
            <a:xfrm>
              <a:off x="2367603" y="6111666"/>
              <a:ext cx="2133404" cy="409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baseline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相關單位</a:t>
              </a:r>
              <a:endParaRPr kumimoji="0" lang="zh-TW" altLang="zh-TW" sz="1600" b="1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" name="橢圓 79"/>
            <p:cNvSpPr/>
            <p:nvPr/>
          </p:nvSpPr>
          <p:spPr>
            <a:xfrm>
              <a:off x="2096165" y="3000315"/>
              <a:ext cx="2447700" cy="1929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baseline="0" dirty="0">
                  <a:latin typeface="微軟正黑體" pitchFamily="34" charset="-120"/>
                  <a:ea typeface="微軟正黑體" pitchFamily="34" charset="-120"/>
                </a:rPr>
                <a:t>教育部 </a:t>
              </a:r>
              <a:endParaRPr lang="en-US" altLang="zh-TW" b="1" baseline="0" dirty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endParaRPr lang="en-US" altLang="zh-TW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endParaRPr lang="en-US" altLang="zh-TW" b="1" baseline="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endParaRPr lang="zh-TW" altLang="en-US" b="1" baseline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81" name="直線接點 80"/>
            <p:cNvCxnSpPr>
              <a:stCxn id="52" idx="2"/>
              <a:endCxn id="73" idx="0"/>
            </p:cNvCxnSpPr>
            <p:nvPr/>
          </p:nvCxnSpPr>
          <p:spPr>
            <a:xfrm rot="5400000">
              <a:off x="1739850" y="1879052"/>
              <a:ext cx="782475" cy="2168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2" idx="2"/>
              <a:endCxn id="86" idx="0"/>
            </p:cNvCxnSpPr>
            <p:nvPr/>
          </p:nvCxnSpPr>
          <p:spPr>
            <a:xfrm rot="16200000" flipH="1">
              <a:off x="4137190" y="1650038"/>
              <a:ext cx="605407" cy="24492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endCxn id="74" idx="1"/>
            </p:cNvCxnSpPr>
            <p:nvPr/>
          </p:nvCxnSpPr>
          <p:spPr>
            <a:xfrm>
              <a:off x="1178674" y="4674880"/>
              <a:ext cx="1179405" cy="1005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87" idx="2"/>
              <a:endCxn id="74" idx="3"/>
            </p:cNvCxnSpPr>
            <p:nvPr/>
          </p:nvCxnSpPr>
          <p:spPr>
            <a:xfrm rot="5400000">
              <a:off x="4716285" y="4723767"/>
              <a:ext cx="750435" cy="1161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90" name="文字方塊 84"/>
            <p:cNvSpPr txBox="1">
              <a:spLocks noChangeArrowheads="1"/>
            </p:cNvSpPr>
            <p:nvPr/>
          </p:nvSpPr>
          <p:spPr bwMode="auto">
            <a:xfrm>
              <a:off x="7000892" y="428604"/>
              <a:ext cx="1714512" cy="369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 baseline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    課程審議</a:t>
              </a:r>
            </a:p>
          </p:txBody>
        </p:sp>
      </p:grpSp>
      <p:sp>
        <p:nvSpPr>
          <p:cNvPr id="123" name="矩形 122"/>
          <p:cNvSpPr/>
          <p:nvPr/>
        </p:nvSpPr>
        <p:spPr bwMode="auto">
          <a:xfrm>
            <a:off x="179388" y="4652963"/>
            <a:ext cx="1804987" cy="377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師資藝教司</a:t>
            </a:r>
            <a:endParaRPr kumimoji="0" lang="zh-TW" altLang="zh-TW" sz="1600" b="1" baseline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68538" y="4005263"/>
            <a:ext cx="2159000" cy="5762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altLang="zh-TW" b="1" baseline="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b="1" baseline="0" dirty="0">
                <a:latin typeface="微軟正黑體" pitchFamily="34" charset="-120"/>
                <a:ea typeface="微軟正黑體" pitchFamily="34" charset="-120"/>
              </a:rPr>
              <a:t>中小學師資、課程、教學與評量</a:t>
            </a:r>
            <a:endParaRPr lang="en-US" altLang="zh-TW" b="1" baseline="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b="1" baseline="0" dirty="0">
                <a:latin typeface="微軟正黑體" pitchFamily="34" charset="-120"/>
                <a:ea typeface="微軟正黑體" pitchFamily="34" charset="-120"/>
              </a:rPr>
              <a:t>協作中心 </a:t>
            </a:r>
          </a:p>
          <a:p>
            <a:pPr algn="r">
              <a:defRPr/>
            </a:pPr>
            <a:endParaRPr lang="zh-TW" altLang="en-US" baseline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428992" y="1857364"/>
          <a:ext cx="550072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238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 t="1578"/>
          <a:stretch>
            <a:fillRect/>
          </a:stretch>
        </p:blipFill>
        <p:spPr bwMode="ltGray">
          <a:xfrm>
            <a:off x="-71470" y="1857364"/>
            <a:ext cx="385765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教育，是我們共同用心投入的創作，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綜合活動，是我們一起努力的成果，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我們正在寫歷史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75856" y="1124744"/>
            <a:ext cx="52565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眾所矚目、隆重登場的是</a:t>
            </a:r>
            <a:endParaRPr lang="zh-TW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7" descr="184028_488678607818694_1259580609_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082927">
            <a:off x="595621" y="434277"/>
            <a:ext cx="225840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版面配置區 5"/>
          <p:cNvSpPr txBox="1">
            <a:spLocks/>
          </p:cNvSpPr>
          <p:nvPr/>
        </p:nvSpPr>
        <p:spPr>
          <a:xfrm>
            <a:off x="395536" y="2420888"/>
            <a:ext cx="8280920" cy="15841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年國民基本教育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en-US" altLang="zh-TW" sz="6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603683547"/>
              </p:ext>
            </p:extLst>
          </p:nvPr>
        </p:nvGraphicFramePr>
        <p:xfrm>
          <a:off x="395536" y="4077072"/>
          <a:ext cx="84486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5517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108" y="116632"/>
            <a:ext cx="8229600" cy="778098"/>
          </a:xfrm>
        </p:spPr>
        <p:txBody>
          <a:bodyPr/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年國教超級密碼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8" descr="海報3_12年國教系統架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321" y="791865"/>
            <a:ext cx="8893175" cy="580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4"/>
          <p:cNvGrpSpPr/>
          <p:nvPr/>
        </p:nvGrpSpPr>
        <p:grpSpPr>
          <a:xfrm>
            <a:off x="251520" y="764927"/>
            <a:ext cx="2376264" cy="2736304"/>
            <a:chOff x="251520" y="1052736"/>
            <a:chExt cx="2376264" cy="2736304"/>
          </a:xfrm>
        </p:grpSpPr>
        <p:sp>
          <p:nvSpPr>
            <p:cNvPr id="6" name="橢圓 5"/>
            <p:cNvSpPr/>
            <p:nvPr/>
          </p:nvSpPr>
          <p:spPr>
            <a:xfrm>
              <a:off x="251520" y="1052736"/>
              <a:ext cx="648072" cy="504056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51520" y="1700808"/>
              <a:ext cx="648072" cy="504056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51520" y="2420888"/>
              <a:ext cx="648072" cy="504056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51520" y="3284984"/>
              <a:ext cx="648072" cy="504056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1763688" y="3284984"/>
              <a:ext cx="864096" cy="504056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2771800" y="4365104"/>
            <a:ext cx="1584176" cy="1008112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355976" y="3933056"/>
            <a:ext cx="1512168" cy="504056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7812360" y="4509120"/>
            <a:ext cx="1008112" cy="36004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23528" y="4365104"/>
            <a:ext cx="1008112" cy="64807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403648" y="3933056"/>
            <a:ext cx="1368152" cy="11521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812360" y="4869160"/>
            <a:ext cx="1008112" cy="3600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4427984" y="5013176"/>
            <a:ext cx="1512168" cy="4320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741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解構超級密碼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從超級密碼中找到的線索是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01562"/>
              </p:ext>
            </p:extLst>
          </p:nvPr>
        </p:nvGraphicFramePr>
        <p:xfrm>
          <a:off x="457200" y="1196752"/>
          <a:ext cx="82296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超級密碼啟示錄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54101645"/>
              </p:ext>
            </p:extLst>
          </p:nvPr>
        </p:nvGraphicFramePr>
        <p:xfrm>
          <a:off x="0" y="1071546"/>
          <a:ext cx="8892480" cy="542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402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迎接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年國教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綜合活動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準備好了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讓我們一起看下去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5692" t="20297" r="17266" b="40328"/>
          <a:stretch>
            <a:fillRect/>
          </a:stretch>
        </p:blipFill>
        <p:spPr bwMode="auto">
          <a:xfrm>
            <a:off x="1428728" y="1571612"/>
            <a:ext cx="5810988" cy="3691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看完這段影片，請和我們一起想想</a:t>
            </a:r>
            <a:r>
              <a:rPr lang="en-US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lvl="0"/>
            <a:r>
              <a:rPr lang="zh-TW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回顧這段影片中</a:t>
            </a:r>
            <a:r>
              <a:rPr lang="en-US" altLang="zh-TW" sz="44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908721"/>
          <a:ext cx="8363272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0" t="22851" r="18631" b="14016"/>
          <a:stretch/>
        </p:blipFill>
        <p:spPr bwMode="auto">
          <a:xfrm rot="21111861">
            <a:off x="1057039" y="1293229"/>
            <a:ext cx="6608814" cy="485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綜合活動知己知彼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0" y="0"/>
            <a:ext cx="2555776" cy="908720"/>
          </a:xfrm>
          <a:prstGeom prst="wedgeRoundRectCallout">
            <a:avLst>
              <a:gd name="adj1" fmla="val 40815"/>
              <a:gd name="adj2" fmla="val 75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回歸領域基本面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588224" y="0"/>
            <a:ext cx="2555776" cy="908720"/>
          </a:xfrm>
          <a:prstGeom prst="wedgeRoundRectCallout">
            <a:avLst>
              <a:gd name="adj1" fmla="val -45052"/>
              <a:gd name="adj2" fmla="val 816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落實專長授課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0" y="5949280"/>
            <a:ext cx="2915816" cy="908720"/>
          </a:xfrm>
          <a:prstGeom prst="wedgeRoundRectCallout">
            <a:avLst>
              <a:gd name="adj1" fmla="val 44363"/>
              <a:gd name="adj2" fmla="val -7100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行銷綜合活動</a:t>
            </a:r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5940152" y="5949280"/>
            <a:ext cx="3203848" cy="908720"/>
          </a:xfrm>
          <a:prstGeom prst="wedgeRoundRectCallout">
            <a:avLst>
              <a:gd name="adj1" fmla="val -38607"/>
              <a:gd name="adj2" fmla="val -71008"/>
              <a:gd name="adj3" fmla="val 16667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綜合活動功力最大化</a:t>
            </a:r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983" t="24234" r="10071" b="9813"/>
          <a:stretch>
            <a:fillRect/>
          </a:stretch>
        </p:blipFill>
        <p:spPr bwMode="auto">
          <a:xfrm>
            <a:off x="827584" y="1268760"/>
            <a:ext cx="75608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868144" y="3847983"/>
            <a:ext cx="2448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zh-TW" altLang="en-US" b="1" dirty="0" smtClean="0">
                <a:latin typeface="+mn-ea"/>
              </a:rPr>
              <a:t>免試入學列入積分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zh-TW" altLang="en-US" b="1" dirty="0" smtClean="0">
                <a:latin typeface="+mn-ea"/>
              </a:rPr>
              <a:t>升學壓力漸漸鬆綁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zh-TW" altLang="en-US" b="1" dirty="0" smtClean="0">
                <a:latin typeface="+mn-ea"/>
              </a:rPr>
              <a:t>家長理解多元智能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zh-TW" altLang="en-US" b="1" dirty="0" smtClean="0">
                <a:latin typeface="+mn-ea"/>
              </a:rPr>
              <a:t>體驗促進閱讀理解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zh-TW" altLang="en-US" b="1" dirty="0" smtClean="0">
                <a:latin typeface="+mn-ea"/>
              </a:rPr>
              <a:t>服務學習有利實踐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zh-TW" altLang="en-US" b="1" dirty="0" smtClean="0">
                <a:latin typeface="+mn-ea"/>
              </a:rPr>
              <a:t>落實教學正常化視導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43608" y="2492896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latin typeface="+mn-ea"/>
              </a:rPr>
              <a:t>課程</a:t>
            </a:r>
            <a:r>
              <a:rPr lang="en-US" altLang="zh-TW" b="1" dirty="0" smtClean="0">
                <a:latin typeface="+mn-ea"/>
              </a:rPr>
              <a:t>‧</a:t>
            </a:r>
            <a:r>
              <a:rPr lang="zh-TW" altLang="en-US" b="1" dirty="0" smtClean="0">
                <a:latin typeface="+mn-ea"/>
              </a:rPr>
              <a:t>教學</a:t>
            </a:r>
            <a:r>
              <a:rPr lang="en-US" altLang="zh-TW" b="1" dirty="0" smtClean="0">
                <a:latin typeface="+mn-ea"/>
              </a:rPr>
              <a:t>‧</a:t>
            </a:r>
            <a:r>
              <a:rPr lang="zh-TW" altLang="en-US" b="1" dirty="0" smtClean="0">
                <a:latin typeface="+mn-ea"/>
              </a:rPr>
              <a:t>評量多元</a:t>
            </a:r>
            <a:endParaRPr lang="zh-TW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3952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857</Words>
  <Application>Microsoft Office PowerPoint</Application>
  <PresentationFormat>如螢幕大小 (4:3)</PresentationFormat>
  <Paragraphs>186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當綜合活動遇上12年國教</vt:lpstr>
      <vt:lpstr>PowerPoint 簡報</vt:lpstr>
      <vt:lpstr>12年國教超級密碼</vt:lpstr>
      <vt:lpstr>解構超級密碼 從超級密碼中找到的線索是…</vt:lpstr>
      <vt:lpstr>超級密碼啟示錄</vt:lpstr>
      <vt:lpstr>迎接12年國教，綜合活動準備好了?</vt:lpstr>
      <vt:lpstr>看完這段影片，請和我們一起想想~</vt:lpstr>
      <vt:lpstr>回顧這段影片中…</vt:lpstr>
      <vt:lpstr>綜合活動知己知彼</vt:lpstr>
      <vt:lpstr>PowerPoint 簡報</vt:lpstr>
      <vt:lpstr>綜合活動要幫助孩子拼未來…</vt:lpstr>
      <vt:lpstr>影片最後，請讓我們一起思考:</vt:lpstr>
      <vt:lpstr>Q&amp;A</vt:lpstr>
      <vt:lpstr>讓36遇見518</vt:lpstr>
      <vt:lpstr>路邊社   12年國教動態報導</vt:lpstr>
      <vt:lpstr>PowerPoint 簡報</vt:lpstr>
      <vt:lpstr>PowerPoint 簡報</vt:lpstr>
      <vt:lpstr>教育，是我們共同用心投入的創作， 綜合活動，是我們一起努力的成果， 我們正在寫歷史!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當綜合活動遇上12年國教</dc:title>
  <dc:creator>dell</dc:creator>
  <cp:lastModifiedBy>User</cp:lastModifiedBy>
  <cp:revision>88</cp:revision>
  <cp:lastPrinted>2014-04-30T13:29:05Z</cp:lastPrinted>
  <dcterms:created xsi:type="dcterms:W3CDTF">2013-10-24T01:03:22Z</dcterms:created>
  <dcterms:modified xsi:type="dcterms:W3CDTF">2014-05-08T00:27:48Z</dcterms:modified>
</cp:coreProperties>
</file>