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900" dirty="0" smtClean="0"/>
              <a:t>臺北市輔導團公開授課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器樂介紹</a:t>
            </a:r>
            <a:r>
              <a:rPr lang="en-US" altLang="zh-TW" dirty="0" smtClean="0"/>
              <a:t>—</a:t>
            </a:r>
            <a:r>
              <a:rPr lang="zh-TW" altLang="zh-TW" b="1" dirty="0"/>
              <a:t>認識銅管樂器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臺北市大安區銘傳國小</a:t>
            </a:r>
            <a:endParaRPr lang="en-US" altLang="zh-TW" dirty="0" smtClean="0"/>
          </a:p>
          <a:p>
            <a:r>
              <a:rPr lang="zh-TW" altLang="en-US" dirty="0" smtClean="0"/>
              <a:t>黃世傑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70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zh-TW" altLang="en-US" dirty="0" smtClean="0"/>
              <a:t>、能認識銅管樂器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小號、長號、上低音號、低音號、法國號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en-US" altLang="zh-TW" dirty="0"/>
              <a:t>2</a:t>
            </a:r>
            <a:r>
              <a:rPr lang="zh-TW" altLang="en-US" dirty="0" smtClean="0"/>
              <a:t>、能透過音樂孰悉各種樂器的音色。</a:t>
            </a:r>
            <a:endParaRPr lang="zh-TW" altLang="en-US" dirty="0"/>
          </a:p>
          <a:p>
            <a:r>
              <a:rPr lang="en-US" altLang="zh-TW" dirty="0"/>
              <a:t>3</a:t>
            </a:r>
            <a:r>
              <a:rPr lang="zh-TW" altLang="en-US" dirty="0" smtClean="0"/>
              <a:t>、能感受銅管樂器的</a:t>
            </a:r>
            <a:r>
              <a:rPr lang="zh-TW" altLang="en-US" dirty="0"/>
              <a:t>熱鬧氣氛和</a:t>
            </a:r>
            <a:r>
              <a:rPr lang="zh-TW" altLang="en-US" dirty="0" smtClean="0"/>
              <a:t>音樂所能展現的張力。</a:t>
            </a:r>
            <a:endParaRPr lang="en-US" altLang="zh-TW" dirty="0" smtClean="0"/>
          </a:p>
          <a:p>
            <a:r>
              <a:rPr lang="en-US" altLang="zh-TW" dirty="0" smtClean="0"/>
              <a:t>4</a:t>
            </a:r>
            <a:r>
              <a:rPr lang="zh-TW" altLang="en-US" dirty="0" smtClean="0"/>
              <a:t>、能透過器樂實作進一步認識銅管樂器。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320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共二節本次教學第二節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289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臺下十年功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dirty="0" smtClean="0"/>
              <a:t>臺上一分鐘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教學是自我成長的過程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謝謝您的聆聽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330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表演藝術教材教法應用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表演藝術教材教法應用</Template>
  <TotalTime>29</TotalTime>
  <Words>91</Words>
  <Application>Microsoft Office PowerPoint</Application>
  <PresentationFormat>寬螢幕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標楷體</vt:lpstr>
      <vt:lpstr>Arial</vt:lpstr>
      <vt:lpstr>Corbel</vt:lpstr>
      <vt:lpstr>表演藝術教材教法應用</vt:lpstr>
      <vt:lpstr>臺北市輔導團公開授課 器樂介紹—認識銅管樂器</vt:lpstr>
      <vt:lpstr>教學目標</vt:lpstr>
      <vt:lpstr>教學流程</vt:lpstr>
      <vt:lpstr>臺下十年功　臺上一分鐘  教學是自我成長的過程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台北市輔導團公開授課 肢體美感探索—熱鬧的煙火</dc:title>
  <dc:creator>teacher</dc:creator>
  <cp:lastModifiedBy>jsh</cp:lastModifiedBy>
  <cp:revision>5</cp:revision>
  <dcterms:created xsi:type="dcterms:W3CDTF">2015-12-31T00:07:15Z</dcterms:created>
  <dcterms:modified xsi:type="dcterms:W3CDTF">2016-01-03T06:35:32Z</dcterms:modified>
</cp:coreProperties>
</file>