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8" r:id="rId3"/>
    <p:sldId id="327" r:id="rId4"/>
    <p:sldId id="328" r:id="rId5"/>
    <p:sldId id="32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57" r:id="rId33"/>
    <p:sldId id="258" r:id="rId34"/>
    <p:sldId id="259" r:id="rId35"/>
    <p:sldId id="260" r:id="rId36"/>
    <p:sldId id="261" r:id="rId37"/>
    <p:sldId id="262" r:id="rId38"/>
    <p:sldId id="331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23" r:id="rId47"/>
    <p:sldId id="333" r:id="rId48"/>
    <p:sldId id="332" r:id="rId49"/>
    <p:sldId id="334" r:id="rId50"/>
    <p:sldId id="335" r:id="rId51"/>
    <p:sldId id="287" r:id="rId52"/>
  </p:sldIdLst>
  <p:sldSz cx="9144000" cy="6858000" type="screen4x3"/>
  <p:notesSz cx="6761163" cy="99425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0488" autoAdjust="0"/>
  </p:normalViewPr>
  <p:slideViewPr>
    <p:cSldViewPr>
      <p:cViewPr varScale="1">
        <p:scale>
          <a:sx n="79" d="100"/>
          <a:sy n="79" d="100"/>
        </p:scale>
        <p:origin x="-157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F63FA-2E6B-42FE-BB35-E01516628D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3F176EC-A876-4E66-8685-A9D5B67BF2F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11C1CD-B924-4A81-84EF-23A847FEDE05}" type="parTrans" cxnId="{48C4F450-85AB-41BA-9091-0909B6CB7A33}">
      <dgm:prSet/>
      <dgm:spPr/>
      <dgm:t>
        <a:bodyPr/>
        <a:lstStyle/>
        <a:p>
          <a:endParaRPr lang="zh-TW" altLang="en-US"/>
        </a:p>
      </dgm:t>
    </dgm:pt>
    <dgm:pt modelId="{9DBD1140-07D1-4C4A-AC92-957216EF2A36}" type="sibTrans" cxnId="{48C4F450-85AB-41BA-9091-0909B6CB7A33}">
      <dgm:prSet/>
      <dgm:spPr/>
      <dgm:t>
        <a:bodyPr/>
        <a:lstStyle/>
        <a:p>
          <a:endParaRPr lang="zh-TW" altLang="en-US"/>
        </a:p>
      </dgm:t>
    </dgm:pt>
    <dgm:pt modelId="{1FBBDACB-61E6-4376-B474-0F806B6A1F7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中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A5F3F0-B99F-4F18-B064-902495F82CC8}" type="parTrans" cxnId="{BF121B21-C0E6-4316-AEC7-6BC1D899EA72}">
      <dgm:prSet/>
      <dgm:spPr/>
      <dgm:t>
        <a:bodyPr/>
        <a:lstStyle/>
        <a:p>
          <a:endParaRPr lang="zh-TW" altLang="en-US"/>
        </a:p>
      </dgm:t>
    </dgm:pt>
    <dgm:pt modelId="{81617606-F571-465A-9D1D-8D3D0B185B8B}" type="sibTrans" cxnId="{BF121B21-C0E6-4316-AEC7-6BC1D899EA72}">
      <dgm:prSet/>
      <dgm:spPr/>
      <dgm:t>
        <a:bodyPr/>
        <a:lstStyle/>
        <a:p>
          <a:endParaRPr lang="zh-TW" altLang="en-US"/>
        </a:p>
      </dgm:t>
    </dgm:pt>
    <dgm:pt modelId="{B51951AC-AE09-417F-BC5C-9A2258CAA62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小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236B61-2D3E-42C9-AA0E-B70CEB2A8451}" type="parTrans" cxnId="{1410F499-F33F-4251-8589-11E27346C68F}">
      <dgm:prSet/>
      <dgm:spPr/>
      <dgm:t>
        <a:bodyPr/>
        <a:lstStyle/>
        <a:p>
          <a:endParaRPr lang="zh-TW" altLang="en-US"/>
        </a:p>
      </dgm:t>
    </dgm:pt>
    <dgm:pt modelId="{D494F1E0-105B-493F-BDFB-ED50F909BC76}" type="sibTrans" cxnId="{1410F499-F33F-4251-8589-11E27346C68F}">
      <dgm:prSet/>
      <dgm:spPr/>
      <dgm:t>
        <a:bodyPr/>
        <a:lstStyle/>
        <a:p>
          <a:endParaRPr lang="zh-TW" altLang="en-US"/>
        </a:p>
      </dgm:t>
    </dgm:pt>
    <dgm:pt modelId="{3FC99D48-3BC6-4F6D-98AD-8140B7443D7D}" type="pres">
      <dgm:prSet presAssocID="{FD6F63FA-2E6B-42FE-BB35-E01516628D53}" presName="compositeShape" presStyleCnt="0">
        <dgm:presLayoutVars>
          <dgm:dir/>
          <dgm:resizeHandles/>
        </dgm:presLayoutVars>
      </dgm:prSet>
      <dgm:spPr/>
    </dgm:pt>
    <dgm:pt modelId="{84AD4D94-13F5-4D67-94FB-1C105026795B}" type="pres">
      <dgm:prSet presAssocID="{FD6F63FA-2E6B-42FE-BB35-E01516628D53}" presName="pyramid" presStyleLbl="node1" presStyleIdx="0" presStyleCn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</dgm:pt>
    <dgm:pt modelId="{8FAD3BD0-2BF8-461B-8AA4-D5B05030B0CA}" type="pres">
      <dgm:prSet presAssocID="{FD6F63FA-2E6B-42FE-BB35-E01516628D53}" presName="theList" presStyleCnt="0"/>
      <dgm:spPr/>
    </dgm:pt>
    <dgm:pt modelId="{0198C467-5397-46FB-995C-EC6751644108}" type="pres">
      <dgm:prSet presAssocID="{C3F176EC-A876-4E66-8685-A9D5B67BF2F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0EF3F-A5E8-4513-ADBB-1AD993CB8BDF}" type="pres">
      <dgm:prSet presAssocID="{C3F176EC-A876-4E66-8685-A9D5B67BF2F2}" presName="aSpace" presStyleCnt="0"/>
      <dgm:spPr/>
    </dgm:pt>
    <dgm:pt modelId="{273763EE-C7B4-4EF5-AB5F-E068B6907420}" type="pres">
      <dgm:prSet presAssocID="{1FBBDACB-61E6-4376-B474-0F806B6A1F7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4FA137-4CFC-460E-957E-223BACA80F0E}" type="pres">
      <dgm:prSet presAssocID="{1FBBDACB-61E6-4376-B474-0F806B6A1F73}" presName="aSpace" presStyleCnt="0"/>
      <dgm:spPr/>
    </dgm:pt>
    <dgm:pt modelId="{FEA0D989-2D49-406D-A7C2-42FC64A4A333}" type="pres">
      <dgm:prSet presAssocID="{B51951AC-AE09-417F-BC5C-9A2258CAA62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9D8CE5-0E93-416A-A773-4707F879DC2B}" type="pres">
      <dgm:prSet presAssocID="{B51951AC-AE09-417F-BC5C-9A2258CAA629}" presName="aSpace" presStyleCnt="0"/>
      <dgm:spPr/>
    </dgm:pt>
  </dgm:ptLst>
  <dgm:cxnLst>
    <dgm:cxn modelId="{48C4F450-85AB-41BA-9091-0909B6CB7A33}" srcId="{FD6F63FA-2E6B-42FE-BB35-E01516628D53}" destId="{C3F176EC-A876-4E66-8685-A9D5B67BF2F2}" srcOrd="0" destOrd="0" parTransId="{A611C1CD-B924-4A81-84EF-23A847FEDE05}" sibTransId="{9DBD1140-07D1-4C4A-AC92-957216EF2A36}"/>
    <dgm:cxn modelId="{9AA5D478-7BDE-44B0-BD62-4096DC258378}" type="presOf" srcId="{B51951AC-AE09-417F-BC5C-9A2258CAA629}" destId="{FEA0D989-2D49-406D-A7C2-42FC64A4A333}" srcOrd="0" destOrd="0" presId="urn:microsoft.com/office/officeart/2005/8/layout/pyramid2"/>
    <dgm:cxn modelId="{BF121B21-C0E6-4316-AEC7-6BC1D899EA72}" srcId="{FD6F63FA-2E6B-42FE-BB35-E01516628D53}" destId="{1FBBDACB-61E6-4376-B474-0F806B6A1F73}" srcOrd="1" destOrd="0" parTransId="{A6A5F3F0-B99F-4F18-B064-902495F82CC8}" sibTransId="{81617606-F571-465A-9D1D-8D3D0B185B8B}"/>
    <dgm:cxn modelId="{9B2A57CB-FD29-49DD-9F29-0FE76BA2E6FE}" type="presOf" srcId="{C3F176EC-A876-4E66-8685-A9D5B67BF2F2}" destId="{0198C467-5397-46FB-995C-EC6751644108}" srcOrd="0" destOrd="0" presId="urn:microsoft.com/office/officeart/2005/8/layout/pyramid2"/>
    <dgm:cxn modelId="{AFE1EAB7-B05E-4DB3-8A56-CD39CF2727DE}" type="presOf" srcId="{FD6F63FA-2E6B-42FE-BB35-E01516628D53}" destId="{3FC99D48-3BC6-4F6D-98AD-8140B7443D7D}" srcOrd="0" destOrd="0" presId="urn:microsoft.com/office/officeart/2005/8/layout/pyramid2"/>
    <dgm:cxn modelId="{DF1C5CAD-4852-4439-A053-C5824DA365AC}" type="presOf" srcId="{1FBBDACB-61E6-4376-B474-0F806B6A1F73}" destId="{273763EE-C7B4-4EF5-AB5F-E068B6907420}" srcOrd="0" destOrd="0" presId="urn:microsoft.com/office/officeart/2005/8/layout/pyramid2"/>
    <dgm:cxn modelId="{1410F499-F33F-4251-8589-11E27346C68F}" srcId="{FD6F63FA-2E6B-42FE-BB35-E01516628D53}" destId="{B51951AC-AE09-417F-BC5C-9A2258CAA629}" srcOrd="2" destOrd="0" parTransId="{BD236B61-2D3E-42C9-AA0E-B70CEB2A8451}" sibTransId="{D494F1E0-105B-493F-BDFB-ED50F909BC76}"/>
    <dgm:cxn modelId="{474486D5-0933-4090-BAF5-36234340E872}" type="presParOf" srcId="{3FC99D48-3BC6-4F6D-98AD-8140B7443D7D}" destId="{84AD4D94-13F5-4D67-94FB-1C105026795B}" srcOrd="0" destOrd="0" presId="urn:microsoft.com/office/officeart/2005/8/layout/pyramid2"/>
    <dgm:cxn modelId="{5C3F2CBA-03F7-4B6A-B53C-B9486B0A3A47}" type="presParOf" srcId="{3FC99D48-3BC6-4F6D-98AD-8140B7443D7D}" destId="{8FAD3BD0-2BF8-461B-8AA4-D5B05030B0CA}" srcOrd="1" destOrd="0" presId="urn:microsoft.com/office/officeart/2005/8/layout/pyramid2"/>
    <dgm:cxn modelId="{C266CB52-63C1-44B0-BEDB-AFAE03A42E70}" type="presParOf" srcId="{8FAD3BD0-2BF8-461B-8AA4-D5B05030B0CA}" destId="{0198C467-5397-46FB-995C-EC6751644108}" srcOrd="0" destOrd="0" presId="urn:microsoft.com/office/officeart/2005/8/layout/pyramid2"/>
    <dgm:cxn modelId="{F88AA180-0F04-4A57-9F9A-20BF5B537B01}" type="presParOf" srcId="{8FAD3BD0-2BF8-461B-8AA4-D5B05030B0CA}" destId="{9890EF3F-A5E8-4513-ADBB-1AD993CB8BDF}" srcOrd="1" destOrd="0" presId="urn:microsoft.com/office/officeart/2005/8/layout/pyramid2"/>
    <dgm:cxn modelId="{C13111B2-105F-4F33-933F-51C0B36EAFF8}" type="presParOf" srcId="{8FAD3BD0-2BF8-461B-8AA4-D5B05030B0CA}" destId="{273763EE-C7B4-4EF5-AB5F-E068B6907420}" srcOrd="2" destOrd="0" presId="urn:microsoft.com/office/officeart/2005/8/layout/pyramid2"/>
    <dgm:cxn modelId="{C3510135-5C1F-4909-B5BB-836582A258C4}" type="presParOf" srcId="{8FAD3BD0-2BF8-461B-8AA4-D5B05030B0CA}" destId="{8D4FA137-4CFC-460E-957E-223BACA80F0E}" srcOrd="3" destOrd="0" presId="urn:microsoft.com/office/officeart/2005/8/layout/pyramid2"/>
    <dgm:cxn modelId="{3018F285-D594-4CE1-9865-DA64B6990F0F}" type="presParOf" srcId="{8FAD3BD0-2BF8-461B-8AA4-D5B05030B0CA}" destId="{FEA0D989-2D49-406D-A7C2-42FC64A4A333}" srcOrd="4" destOrd="0" presId="urn:microsoft.com/office/officeart/2005/8/layout/pyramid2"/>
    <dgm:cxn modelId="{F51A43CB-F0BD-4C8F-B0D6-9F21DF47BA8E}" type="presParOf" srcId="{8FAD3BD0-2BF8-461B-8AA4-D5B05030B0CA}" destId="{FB9D8CE5-0E93-416A-A773-4707F879DC2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C2E2B-3E39-4447-8ED7-11F181656E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9EA46FD-0189-4A2B-9A85-273F9EC2F0C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小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0D9374-183A-4EF5-9E5E-4AD9CC8A2B26}" type="parTrans" cxnId="{025AE205-FDCD-430A-974B-A6DDE8CB1F9A}">
      <dgm:prSet/>
      <dgm:spPr/>
      <dgm:t>
        <a:bodyPr/>
        <a:lstStyle/>
        <a:p>
          <a:endParaRPr lang="zh-TW" altLang="en-US"/>
        </a:p>
      </dgm:t>
    </dgm:pt>
    <dgm:pt modelId="{76A44C37-7994-42C9-A9CD-0C9C0478D1DD}" type="sibTrans" cxnId="{025AE205-FDCD-430A-974B-A6DDE8CB1F9A}">
      <dgm:prSet/>
      <dgm:spPr/>
      <dgm:t>
        <a:bodyPr/>
        <a:lstStyle/>
        <a:p>
          <a:endParaRPr lang="zh-TW" altLang="en-US"/>
        </a:p>
      </dgm:t>
    </dgm:pt>
    <dgm:pt modelId="{66E8F12F-7F20-47FB-8FBA-20D43166339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中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6C1F1D-44FB-40E0-871B-D499AFA96525}" type="parTrans" cxnId="{5D419523-E13B-4B9C-9584-44B0C81A4A02}">
      <dgm:prSet/>
      <dgm:spPr/>
      <dgm:t>
        <a:bodyPr/>
        <a:lstStyle/>
        <a:p>
          <a:endParaRPr lang="zh-TW" altLang="en-US"/>
        </a:p>
      </dgm:t>
    </dgm:pt>
    <dgm:pt modelId="{04733FF6-BC20-44E8-835F-FDC9187662FB}" type="sibTrans" cxnId="{5D419523-E13B-4B9C-9584-44B0C81A4A02}">
      <dgm:prSet/>
      <dgm:spPr/>
      <dgm:t>
        <a:bodyPr/>
        <a:lstStyle/>
        <a:p>
          <a:endParaRPr lang="zh-TW" altLang="en-US"/>
        </a:p>
      </dgm:t>
    </dgm:pt>
    <dgm:pt modelId="{1DA7CE41-7B65-4C1B-955A-1D43F07FE1E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53082F-9D42-4EBC-880A-34F581F5B81A}" type="parTrans" cxnId="{6880FBE5-0B25-4549-AFEF-E49ECD02B908}">
      <dgm:prSet/>
      <dgm:spPr/>
      <dgm:t>
        <a:bodyPr/>
        <a:lstStyle/>
        <a:p>
          <a:endParaRPr lang="zh-TW" altLang="en-US"/>
        </a:p>
      </dgm:t>
    </dgm:pt>
    <dgm:pt modelId="{2D7D69FF-EB00-4CE2-BCFD-4FD1EA6C9100}" type="sibTrans" cxnId="{6880FBE5-0B25-4549-AFEF-E49ECD02B908}">
      <dgm:prSet/>
      <dgm:spPr/>
      <dgm:t>
        <a:bodyPr/>
        <a:lstStyle/>
        <a:p>
          <a:endParaRPr lang="zh-TW" altLang="en-US"/>
        </a:p>
      </dgm:t>
    </dgm:pt>
    <dgm:pt modelId="{06A2E623-7C58-4D63-8F97-6382FC0BDE0C}" type="pres">
      <dgm:prSet presAssocID="{B53C2E2B-3E39-4447-8ED7-11F181656E94}" presName="compositeShape" presStyleCnt="0">
        <dgm:presLayoutVars>
          <dgm:dir/>
          <dgm:resizeHandles/>
        </dgm:presLayoutVars>
      </dgm:prSet>
      <dgm:spPr/>
    </dgm:pt>
    <dgm:pt modelId="{D304A704-E43B-4006-AA57-A90831B67E78}" type="pres">
      <dgm:prSet presAssocID="{B53C2E2B-3E39-4447-8ED7-11F181656E94}" presName="pyramid" presStyleLbl="node1" presStyleIdx="0" presStyleCn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</dgm:spPr>
    </dgm:pt>
    <dgm:pt modelId="{CEEFD224-C61B-415D-BDF4-EC441474D414}" type="pres">
      <dgm:prSet presAssocID="{B53C2E2B-3E39-4447-8ED7-11F181656E94}" presName="theList" presStyleCnt="0"/>
      <dgm:spPr/>
    </dgm:pt>
    <dgm:pt modelId="{F7D696EA-A922-41CF-AEA6-6065F5C23C78}" type="pres">
      <dgm:prSet presAssocID="{F9EA46FD-0189-4A2B-9A85-273F9EC2F0C6}" presName="aNode" presStyleLbl="fgAcc1" presStyleIdx="0" presStyleCnt="3" custLinFactNeighborX="635" custLinFactNeighborY="-27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2DAD45-F9F0-4BEF-BF06-8165E63CD749}" type="pres">
      <dgm:prSet presAssocID="{F9EA46FD-0189-4A2B-9A85-273F9EC2F0C6}" presName="aSpace" presStyleCnt="0"/>
      <dgm:spPr/>
    </dgm:pt>
    <dgm:pt modelId="{B6C4FC32-DC6C-479B-B07B-1C74209E5D87}" type="pres">
      <dgm:prSet presAssocID="{66E8F12F-7F20-47FB-8FBA-20D43166339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B7DD5D-2E61-416D-810C-F607B046B85E}" type="pres">
      <dgm:prSet presAssocID="{66E8F12F-7F20-47FB-8FBA-20D431663393}" presName="aSpace" presStyleCnt="0"/>
      <dgm:spPr/>
    </dgm:pt>
    <dgm:pt modelId="{C8FED408-3310-4F33-BCB1-49AA3166D273}" type="pres">
      <dgm:prSet presAssocID="{1DA7CE41-7B65-4C1B-955A-1D43F07FE1E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6DA79-7BBC-43B0-8884-D44CE15ACE98}" type="pres">
      <dgm:prSet presAssocID="{1DA7CE41-7B65-4C1B-955A-1D43F07FE1E9}" presName="aSpace" presStyleCnt="0"/>
      <dgm:spPr/>
    </dgm:pt>
  </dgm:ptLst>
  <dgm:cxnLst>
    <dgm:cxn modelId="{025AE205-FDCD-430A-974B-A6DDE8CB1F9A}" srcId="{B53C2E2B-3E39-4447-8ED7-11F181656E94}" destId="{F9EA46FD-0189-4A2B-9A85-273F9EC2F0C6}" srcOrd="0" destOrd="0" parTransId="{860D9374-183A-4EF5-9E5E-4AD9CC8A2B26}" sibTransId="{76A44C37-7994-42C9-A9CD-0C9C0478D1DD}"/>
    <dgm:cxn modelId="{9B0620CC-0959-4687-ADAF-36E7878DB3B5}" type="presOf" srcId="{F9EA46FD-0189-4A2B-9A85-273F9EC2F0C6}" destId="{F7D696EA-A922-41CF-AEA6-6065F5C23C78}" srcOrd="0" destOrd="0" presId="urn:microsoft.com/office/officeart/2005/8/layout/pyramid2"/>
    <dgm:cxn modelId="{188031B3-BB1E-41DC-9EF3-1638AA82F105}" type="presOf" srcId="{B53C2E2B-3E39-4447-8ED7-11F181656E94}" destId="{06A2E623-7C58-4D63-8F97-6382FC0BDE0C}" srcOrd="0" destOrd="0" presId="urn:microsoft.com/office/officeart/2005/8/layout/pyramid2"/>
    <dgm:cxn modelId="{5D419523-E13B-4B9C-9584-44B0C81A4A02}" srcId="{B53C2E2B-3E39-4447-8ED7-11F181656E94}" destId="{66E8F12F-7F20-47FB-8FBA-20D431663393}" srcOrd="1" destOrd="0" parTransId="{786C1F1D-44FB-40E0-871B-D499AFA96525}" sibTransId="{04733FF6-BC20-44E8-835F-FDC9187662FB}"/>
    <dgm:cxn modelId="{6880FBE5-0B25-4549-AFEF-E49ECD02B908}" srcId="{B53C2E2B-3E39-4447-8ED7-11F181656E94}" destId="{1DA7CE41-7B65-4C1B-955A-1D43F07FE1E9}" srcOrd="2" destOrd="0" parTransId="{D953082F-9D42-4EBC-880A-34F581F5B81A}" sibTransId="{2D7D69FF-EB00-4CE2-BCFD-4FD1EA6C9100}"/>
    <dgm:cxn modelId="{7EA109FB-5153-418B-97EF-E96255DD8BA9}" type="presOf" srcId="{66E8F12F-7F20-47FB-8FBA-20D431663393}" destId="{B6C4FC32-DC6C-479B-B07B-1C74209E5D87}" srcOrd="0" destOrd="0" presId="urn:microsoft.com/office/officeart/2005/8/layout/pyramid2"/>
    <dgm:cxn modelId="{CAF604B3-4BA1-4CDC-9EC6-F5E26531BF2D}" type="presOf" srcId="{1DA7CE41-7B65-4C1B-955A-1D43F07FE1E9}" destId="{C8FED408-3310-4F33-BCB1-49AA3166D273}" srcOrd="0" destOrd="0" presId="urn:microsoft.com/office/officeart/2005/8/layout/pyramid2"/>
    <dgm:cxn modelId="{5D039A27-BD65-48B1-AFD4-FE04586CAB1C}" type="presParOf" srcId="{06A2E623-7C58-4D63-8F97-6382FC0BDE0C}" destId="{D304A704-E43B-4006-AA57-A90831B67E78}" srcOrd="0" destOrd="0" presId="urn:microsoft.com/office/officeart/2005/8/layout/pyramid2"/>
    <dgm:cxn modelId="{7C518315-2F3C-48E1-BED9-91C7411E474C}" type="presParOf" srcId="{06A2E623-7C58-4D63-8F97-6382FC0BDE0C}" destId="{CEEFD224-C61B-415D-BDF4-EC441474D414}" srcOrd="1" destOrd="0" presId="urn:microsoft.com/office/officeart/2005/8/layout/pyramid2"/>
    <dgm:cxn modelId="{A49E1631-6FAA-4ADC-A3FA-558DE55BA984}" type="presParOf" srcId="{CEEFD224-C61B-415D-BDF4-EC441474D414}" destId="{F7D696EA-A922-41CF-AEA6-6065F5C23C78}" srcOrd="0" destOrd="0" presId="urn:microsoft.com/office/officeart/2005/8/layout/pyramid2"/>
    <dgm:cxn modelId="{6B7F79CB-F2E0-4349-9375-C21A75F29240}" type="presParOf" srcId="{CEEFD224-C61B-415D-BDF4-EC441474D414}" destId="{DA2DAD45-F9F0-4BEF-BF06-8165E63CD749}" srcOrd="1" destOrd="0" presId="urn:microsoft.com/office/officeart/2005/8/layout/pyramid2"/>
    <dgm:cxn modelId="{8404189C-0211-482D-9A35-3535468BBA39}" type="presParOf" srcId="{CEEFD224-C61B-415D-BDF4-EC441474D414}" destId="{B6C4FC32-DC6C-479B-B07B-1C74209E5D87}" srcOrd="2" destOrd="0" presId="urn:microsoft.com/office/officeart/2005/8/layout/pyramid2"/>
    <dgm:cxn modelId="{44463F83-70BF-4EB8-A348-694854CA7183}" type="presParOf" srcId="{CEEFD224-C61B-415D-BDF4-EC441474D414}" destId="{C5B7DD5D-2E61-416D-810C-F607B046B85E}" srcOrd="3" destOrd="0" presId="urn:microsoft.com/office/officeart/2005/8/layout/pyramid2"/>
    <dgm:cxn modelId="{3EB54724-3732-414E-B0FC-E208CBC5C956}" type="presParOf" srcId="{CEEFD224-C61B-415D-BDF4-EC441474D414}" destId="{C8FED408-3310-4F33-BCB1-49AA3166D273}" srcOrd="4" destOrd="0" presId="urn:microsoft.com/office/officeart/2005/8/layout/pyramid2"/>
    <dgm:cxn modelId="{D15CE051-9298-4897-A823-AA05C39F6D4D}" type="presParOf" srcId="{CEEFD224-C61B-415D-BDF4-EC441474D414}" destId="{B3D6DA79-7BBC-43B0-8884-D44CE15ACE9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644DD-466C-4BE7-9243-2436A9F9339E}" type="doc">
      <dgm:prSet loTypeId="urn:microsoft.com/office/officeart/2005/8/layout/gear1" loCatId="process" qsTypeId="urn:microsoft.com/office/officeart/2005/8/quickstyle/simple1" qsCatId="simple" csTypeId="urn:microsoft.com/office/officeart/2005/8/colors/accent2_4" csCatId="accent2" phldr="1"/>
      <dgm:spPr/>
    </dgm:pt>
    <dgm:pt modelId="{B58B9DF9-49E3-4F88-8487-3FAF1C4EB16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D693F7-D0B5-4E7F-933E-E5F28CBED4BF}" type="parTrans" cxnId="{0119DAFC-ED25-418C-9F04-C2A47CA8A163}">
      <dgm:prSet/>
      <dgm:spPr/>
      <dgm:t>
        <a:bodyPr/>
        <a:lstStyle/>
        <a:p>
          <a:endParaRPr lang="zh-TW" altLang="en-US"/>
        </a:p>
      </dgm:t>
    </dgm:pt>
    <dgm:pt modelId="{E4AFFE36-08D4-4075-8D50-C7BD34C64C60}" type="sibTrans" cxnId="{0119DAFC-ED25-418C-9F04-C2A47CA8A163}">
      <dgm:prSet/>
      <dgm:spPr/>
      <dgm:t>
        <a:bodyPr/>
        <a:lstStyle/>
        <a:p>
          <a:endParaRPr lang="zh-TW" altLang="en-US"/>
        </a:p>
      </dgm:t>
    </dgm:pt>
    <dgm:pt modelId="{C845BB39-C7B7-4803-9081-E2DB5FFB1E0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物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B15407-BF68-4BDE-9814-E5A7239BD115}" type="parTrans" cxnId="{9EC6F16C-65DC-4F75-ADC9-CF2A1A84265D}">
      <dgm:prSet/>
      <dgm:spPr/>
      <dgm:t>
        <a:bodyPr/>
        <a:lstStyle/>
        <a:p>
          <a:endParaRPr lang="zh-TW" altLang="en-US"/>
        </a:p>
      </dgm:t>
    </dgm:pt>
    <dgm:pt modelId="{46C5F307-1763-4EA2-A9A9-AD0447F16B43}" type="sibTrans" cxnId="{9EC6F16C-65DC-4F75-ADC9-CF2A1A84265D}">
      <dgm:prSet/>
      <dgm:spPr/>
      <dgm:t>
        <a:bodyPr/>
        <a:lstStyle/>
        <a:p>
          <a:endParaRPr lang="zh-TW" altLang="en-US"/>
        </a:p>
      </dgm:t>
    </dgm:pt>
    <dgm:pt modelId="{E1E1BBE3-ED31-47E6-B481-F56E03120FE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C13ECC-3ED4-48FC-8B6D-5D437BF57700}" type="parTrans" cxnId="{302CC76C-DB0F-4897-990D-AD54CCBD195C}">
      <dgm:prSet/>
      <dgm:spPr/>
      <dgm:t>
        <a:bodyPr/>
        <a:lstStyle/>
        <a:p>
          <a:endParaRPr lang="zh-TW" altLang="en-US"/>
        </a:p>
      </dgm:t>
    </dgm:pt>
    <dgm:pt modelId="{E73C10C4-52F3-4B17-98A1-DA97267F76CB}" type="sibTrans" cxnId="{302CC76C-DB0F-4897-990D-AD54CCBD195C}">
      <dgm:prSet/>
      <dgm:spPr/>
      <dgm:t>
        <a:bodyPr/>
        <a:lstStyle/>
        <a:p>
          <a:endParaRPr lang="zh-TW" altLang="en-US"/>
        </a:p>
      </dgm:t>
    </dgm:pt>
    <dgm:pt modelId="{805ED02E-9B54-4949-8B43-AFD5FAB205DA}" type="pres">
      <dgm:prSet presAssocID="{C6C644DD-466C-4BE7-9243-2436A9F933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3520D21-8401-4B8E-927C-441816A20038}" type="pres">
      <dgm:prSet presAssocID="{B58B9DF9-49E3-4F88-8487-3FAF1C4EB16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6002CC-B7AA-4036-8692-0BE8BE6309F4}" type="pres">
      <dgm:prSet presAssocID="{B58B9DF9-49E3-4F88-8487-3FAF1C4EB16C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6A21690-D816-4ACB-B974-A585107D5C1F}" type="pres">
      <dgm:prSet presAssocID="{B58B9DF9-49E3-4F88-8487-3FAF1C4EB16C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F938792D-7825-486E-8E4D-01065BCE15AE}" type="pres">
      <dgm:prSet presAssocID="{C845BB39-C7B7-4803-9081-E2DB5FFB1E05}" presName="gear2" presStyleLbl="node1" presStyleIdx="1" presStyleCnt="3" custLinFactNeighborX="1378" custLinFactNeighborY="-102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E37D69-BE6F-431A-A13B-63114E486CA3}" type="pres">
      <dgm:prSet presAssocID="{C845BB39-C7B7-4803-9081-E2DB5FFB1E05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7E5ED4C9-87BC-4464-85AE-8C37DB011ED0}" type="pres">
      <dgm:prSet presAssocID="{C845BB39-C7B7-4803-9081-E2DB5FFB1E05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ECA41BB-BB40-4499-965C-402B4177E90A}" type="pres">
      <dgm:prSet presAssocID="{E1E1BBE3-ED31-47E6-B481-F56E03120FE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D8176263-7A3E-460E-9217-78916D93EBC6}" type="pres">
      <dgm:prSet presAssocID="{E1E1BBE3-ED31-47E6-B481-F56E03120F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E38EF-EFE0-4489-9379-EEA3C85BC982}" type="pres">
      <dgm:prSet presAssocID="{E1E1BBE3-ED31-47E6-B481-F56E03120FE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7ECDE483-5CBF-4521-9CC3-D7B4A050E0FD}" type="pres">
      <dgm:prSet presAssocID="{E1E1BBE3-ED31-47E6-B481-F56E03120FE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5DFC4A86-6CC3-4C13-9B60-4F6F7D65A1E8}" type="pres">
      <dgm:prSet presAssocID="{E4AFFE36-08D4-4075-8D50-C7BD34C64C60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8F9F520D-CA34-4DD9-933E-B88D0C254FD8}" type="pres">
      <dgm:prSet presAssocID="{46C5F307-1763-4EA2-A9A9-AD0447F16B43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A2AC5C7C-EA43-43CC-AAD9-3628304087DF}" type="pres">
      <dgm:prSet presAssocID="{E73C10C4-52F3-4B17-98A1-DA97267F76CB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05AC8C7-9614-456B-9D78-8E5640239EF7}" type="presOf" srcId="{B58B9DF9-49E3-4F88-8487-3FAF1C4EB16C}" destId="{93520D21-8401-4B8E-927C-441816A20038}" srcOrd="0" destOrd="0" presId="urn:microsoft.com/office/officeart/2005/8/layout/gear1"/>
    <dgm:cxn modelId="{1BD94382-7A11-498A-828D-0F8988C19F7A}" type="presOf" srcId="{B58B9DF9-49E3-4F88-8487-3FAF1C4EB16C}" destId="{276002CC-B7AA-4036-8692-0BE8BE6309F4}" srcOrd="1" destOrd="0" presId="urn:microsoft.com/office/officeart/2005/8/layout/gear1"/>
    <dgm:cxn modelId="{202D6167-BC99-444E-8179-E8D0A89C89C9}" type="presOf" srcId="{C845BB39-C7B7-4803-9081-E2DB5FFB1E05}" destId="{F938792D-7825-486E-8E4D-01065BCE15AE}" srcOrd="0" destOrd="0" presId="urn:microsoft.com/office/officeart/2005/8/layout/gear1"/>
    <dgm:cxn modelId="{13194212-1EEC-4803-B1CC-442FE8E4EB97}" type="presOf" srcId="{E1E1BBE3-ED31-47E6-B481-F56E03120FE6}" destId="{7ECDE483-5CBF-4521-9CC3-D7B4A050E0FD}" srcOrd="3" destOrd="0" presId="urn:microsoft.com/office/officeart/2005/8/layout/gear1"/>
    <dgm:cxn modelId="{FADE92A8-6AE0-437A-8D75-877F6B736EDC}" type="presOf" srcId="{E4AFFE36-08D4-4075-8D50-C7BD34C64C60}" destId="{5DFC4A86-6CC3-4C13-9B60-4F6F7D65A1E8}" srcOrd="0" destOrd="0" presId="urn:microsoft.com/office/officeart/2005/8/layout/gear1"/>
    <dgm:cxn modelId="{9EC6F16C-65DC-4F75-ADC9-CF2A1A84265D}" srcId="{C6C644DD-466C-4BE7-9243-2436A9F9339E}" destId="{C845BB39-C7B7-4803-9081-E2DB5FFB1E05}" srcOrd="1" destOrd="0" parTransId="{62B15407-BF68-4BDE-9814-E5A7239BD115}" sibTransId="{46C5F307-1763-4EA2-A9A9-AD0447F16B43}"/>
    <dgm:cxn modelId="{302CC76C-DB0F-4897-990D-AD54CCBD195C}" srcId="{C6C644DD-466C-4BE7-9243-2436A9F9339E}" destId="{E1E1BBE3-ED31-47E6-B481-F56E03120FE6}" srcOrd="2" destOrd="0" parTransId="{55C13ECC-3ED4-48FC-8B6D-5D437BF57700}" sibTransId="{E73C10C4-52F3-4B17-98A1-DA97267F76CB}"/>
    <dgm:cxn modelId="{B711911B-153F-4490-8033-343E29ABE66B}" type="presOf" srcId="{E1E1BBE3-ED31-47E6-B481-F56E03120FE6}" destId="{7ECA41BB-BB40-4499-965C-402B4177E90A}" srcOrd="0" destOrd="0" presId="urn:microsoft.com/office/officeart/2005/8/layout/gear1"/>
    <dgm:cxn modelId="{80EDDC6B-1C11-4C47-A77F-1DDAC4607FBD}" type="presOf" srcId="{E1E1BBE3-ED31-47E6-B481-F56E03120FE6}" destId="{0CEE38EF-EFE0-4489-9379-EEA3C85BC982}" srcOrd="2" destOrd="0" presId="urn:microsoft.com/office/officeart/2005/8/layout/gear1"/>
    <dgm:cxn modelId="{49957318-7462-48F3-B20B-84B98925E9E6}" type="presOf" srcId="{E1E1BBE3-ED31-47E6-B481-F56E03120FE6}" destId="{D8176263-7A3E-460E-9217-78916D93EBC6}" srcOrd="1" destOrd="0" presId="urn:microsoft.com/office/officeart/2005/8/layout/gear1"/>
    <dgm:cxn modelId="{F9A4A434-E5BF-462B-A054-34EB39E7E691}" type="presOf" srcId="{C845BB39-C7B7-4803-9081-E2DB5FFB1E05}" destId="{E2E37D69-BE6F-431A-A13B-63114E486CA3}" srcOrd="1" destOrd="0" presId="urn:microsoft.com/office/officeart/2005/8/layout/gear1"/>
    <dgm:cxn modelId="{29EF0EF2-DFCC-4C7C-AB5E-D33DDBAE4ECA}" type="presOf" srcId="{B58B9DF9-49E3-4F88-8487-3FAF1C4EB16C}" destId="{F6A21690-D816-4ACB-B974-A585107D5C1F}" srcOrd="2" destOrd="0" presId="urn:microsoft.com/office/officeart/2005/8/layout/gear1"/>
    <dgm:cxn modelId="{3BFF23EC-1E29-4857-A726-4054F276E20A}" type="presOf" srcId="{E73C10C4-52F3-4B17-98A1-DA97267F76CB}" destId="{A2AC5C7C-EA43-43CC-AAD9-3628304087DF}" srcOrd="0" destOrd="0" presId="urn:microsoft.com/office/officeart/2005/8/layout/gear1"/>
    <dgm:cxn modelId="{85BEF483-DF6E-4F06-B57C-89865C72E972}" type="presOf" srcId="{C845BB39-C7B7-4803-9081-E2DB5FFB1E05}" destId="{7E5ED4C9-87BC-4464-85AE-8C37DB011ED0}" srcOrd="2" destOrd="0" presId="urn:microsoft.com/office/officeart/2005/8/layout/gear1"/>
    <dgm:cxn modelId="{8913A960-CA22-47A0-80CF-A0D52B2CBC81}" type="presOf" srcId="{46C5F307-1763-4EA2-A9A9-AD0447F16B43}" destId="{8F9F520D-CA34-4DD9-933E-B88D0C254FD8}" srcOrd="0" destOrd="0" presId="urn:microsoft.com/office/officeart/2005/8/layout/gear1"/>
    <dgm:cxn modelId="{E6E8B2E2-DF90-4C22-BE80-5E65182A239B}" type="presOf" srcId="{C6C644DD-466C-4BE7-9243-2436A9F9339E}" destId="{805ED02E-9B54-4949-8B43-AFD5FAB205DA}" srcOrd="0" destOrd="0" presId="urn:microsoft.com/office/officeart/2005/8/layout/gear1"/>
    <dgm:cxn modelId="{0119DAFC-ED25-418C-9F04-C2A47CA8A163}" srcId="{C6C644DD-466C-4BE7-9243-2436A9F9339E}" destId="{B58B9DF9-49E3-4F88-8487-3FAF1C4EB16C}" srcOrd="0" destOrd="0" parTransId="{A6D693F7-D0B5-4E7F-933E-E5F28CBED4BF}" sibTransId="{E4AFFE36-08D4-4075-8D50-C7BD34C64C60}"/>
    <dgm:cxn modelId="{55C460F3-99AE-4F9F-98FD-749D0CD12DCE}" type="presParOf" srcId="{805ED02E-9B54-4949-8B43-AFD5FAB205DA}" destId="{93520D21-8401-4B8E-927C-441816A20038}" srcOrd="0" destOrd="0" presId="urn:microsoft.com/office/officeart/2005/8/layout/gear1"/>
    <dgm:cxn modelId="{1A9F1D34-F8A1-4F11-82FF-866CB66781C9}" type="presParOf" srcId="{805ED02E-9B54-4949-8B43-AFD5FAB205DA}" destId="{276002CC-B7AA-4036-8692-0BE8BE6309F4}" srcOrd="1" destOrd="0" presId="urn:microsoft.com/office/officeart/2005/8/layout/gear1"/>
    <dgm:cxn modelId="{B13EC7EF-2739-40B9-A52E-D0A85CBB92BE}" type="presParOf" srcId="{805ED02E-9B54-4949-8B43-AFD5FAB205DA}" destId="{F6A21690-D816-4ACB-B974-A585107D5C1F}" srcOrd="2" destOrd="0" presId="urn:microsoft.com/office/officeart/2005/8/layout/gear1"/>
    <dgm:cxn modelId="{63861A97-51CB-492D-B287-847DE7064B1C}" type="presParOf" srcId="{805ED02E-9B54-4949-8B43-AFD5FAB205DA}" destId="{F938792D-7825-486E-8E4D-01065BCE15AE}" srcOrd="3" destOrd="0" presId="urn:microsoft.com/office/officeart/2005/8/layout/gear1"/>
    <dgm:cxn modelId="{EF17EE33-0CBB-4730-8845-910179DE0000}" type="presParOf" srcId="{805ED02E-9B54-4949-8B43-AFD5FAB205DA}" destId="{E2E37D69-BE6F-431A-A13B-63114E486CA3}" srcOrd="4" destOrd="0" presId="urn:microsoft.com/office/officeart/2005/8/layout/gear1"/>
    <dgm:cxn modelId="{B8CD3AAC-CE2B-4692-81CD-ACA10D1D67E0}" type="presParOf" srcId="{805ED02E-9B54-4949-8B43-AFD5FAB205DA}" destId="{7E5ED4C9-87BC-4464-85AE-8C37DB011ED0}" srcOrd="5" destOrd="0" presId="urn:microsoft.com/office/officeart/2005/8/layout/gear1"/>
    <dgm:cxn modelId="{6CA0F69D-1D01-4627-8A74-99D8DFD8584F}" type="presParOf" srcId="{805ED02E-9B54-4949-8B43-AFD5FAB205DA}" destId="{7ECA41BB-BB40-4499-965C-402B4177E90A}" srcOrd="6" destOrd="0" presId="urn:microsoft.com/office/officeart/2005/8/layout/gear1"/>
    <dgm:cxn modelId="{FC5810C3-AC2D-44C6-A354-29648DB1C731}" type="presParOf" srcId="{805ED02E-9B54-4949-8B43-AFD5FAB205DA}" destId="{D8176263-7A3E-460E-9217-78916D93EBC6}" srcOrd="7" destOrd="0" presId="urn:microsoft.com/office/officeart/2005/8/layout/gear1"/>
    <dgm:cxn modelId="{6986A268-83CA-4DD0-B968-6F817CDE9CCC}" type="presParOf" srcId="{805ED02E-9B54-4949-8B43-AFD5FAB205DA}" destId="{0CEE38EF-EFE0-4489-9379-EEA3C85BC982}" srcOrd="8" destOrd="0" presId="urn:microsoft.com/office/officeart/2005/8/layout/gear1"/>
    <dgm:cxn modelId="{23F909A9-99D4-4016-8E9C-9C90D797FD50}" type="presParOf" srcId="{805ED02E-9B54-4949-8B43-AFD5FAB205DA}" destId="{7ECDE483-5CBF-4521-9CC3-D7B4A050E0FD}" srcOrd="9" destOrd="0" presId="urn:microsoft.com/office/officeart/2005/8/layout/gear1"/>
    <dgm:cxn modelId="{4C792913-AA38-4960-9B40-C008801388AE}" type="presParOf" srcId="{805ED02E-9B54-4949-8B43-AFD5FAB205DA}" destId="{5DFC4A86-6CC3-4C13-9B60-4F6F7D65A1E8}" srcOrd="10" destOrd="0" presId="urn:microsoft.com/office/officeart/2005/8/layout/gear1"/>
    <dgm:cxn modelId="{0E2A403B-C8B9-4A75-B63D-0F3F28415E9A}" type="presParOf" srcId="{805ED02E-9B54-4949-8B43-AFD5FAB205DA}" destId="{8F9F520D-CA34-4DD9-933E-B88D0C254FD8}" srcOrd="11" destOrd="0" presId="urn:microsoft.com/office/officeart/2005/8/layout/gear1"/>
    <dgm:cxn modelId="{0EDC9AEE-BB8E-471A-8873-16B51AD5A7F5}" type="presParOf" srcId="{805ED02E-9B54-4949-8B43-AFD5FAB205DA}" destId="{A2AC5C7C-EA43-43CC-AAD9-3628304087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2F4A9-3EA4-44EB-AE86-50C9E6BF36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63B3100-AE7D-4579-A26F-540EFE7121F8}">
      <dgm:prSet phldrT="[文字]" phldr="1"/>
      <dgm:spPr/>
      <dgm:t>
        <a:bodyPr/>
        <a:lstStyle/>
        <a:p>
          <a:endParaRPr lang="zh-TW" altLang="en-US" dirty="0"/>
        </a:p>
      </dgm:t>
    </dgm:pt>
    <dgm:pt modelId="{B6077E9F-27FD-4C4E-AEC7-D8BDC0FCF221}" type="parTrans" cxnId="{9D4A2D57-258D-41DA-8ECE-9A5D05F05C0D}">
      <dgm:prSet/>
      <dgm:spPr/>
      <dgm:t>
        <a:bodyPr/>
        <a:lstStyle/>
        <a:p>
          <a:endParaRPr lang="zh-TW" altLang="en-US"/>
        </a:p>
      </dgm:t>
    </dgm:pt>
    <dgm:pt modelId="{CF7F5538-D026-4BBD-BEB0-1F9BD662B8EF}" type="sibTrans" cxnId="{9D4A2D57-258D-41DA-8ECE-9A5D05F05C0D}">
      <dgm:prSet/>
      <dgm:spPr/>
      <dgm:t>
        <a:bodyPr/>
        <a:lstStyle/>
        <a:p>
          <a:endParaRPr lang="zh-TW" altLang="en-US"/>
        </a:p>
      </dgm:t>
    </dgm:pt>
    <dgm:pt modelId="{C359343D-7AE4-4F71-B2CB-28F3E5334087}">
      <dgm:prSet phldrT="[文字]" phldr="1"/>
      <dgm:spPr/>
      <dgm:t>
        <a:bodyPr/>
        <a:lstStyle/>
        <a:p>
          <a:endParaRPr lang="zh-TW" altLang="en-US" dirty="0"/>
        </a:p>
      </dgm:t>
    </dgm:pt>
    <dgm:pt modelId="{CB238AC3-C870-480D-B202-15C8CB4EFEC5}" type="parTrans" cxnId="{A0118A7F-2180-43CD-A4D9-27E8779182C9}">
      <dgm:prSet/>
      <dgm:spPr/>
      <dgm:t>
        <a:bodyPr/>
        <a:lstStyle/>
        <a:p>
          <a:endParaRPr lang="zh-TW" altLang="en-US"/>
        </a:p>
      </dgm:t>
    </dgm:pt>
    <dgm:pt modelId="{E5447309-77C7-4BDF-B662-3F70980EE94F}" type="sibTrans" cxnId="{A0118A7F-2180-43CD-A4D9-27E8779182C9}">
      <dgm:prSet/>
      <dgm:spPr/>
      <dgm:t>
        <a:bodyPr/>
        <a:lstStyle/>
        <a:p>
          <a:endParaRPr lang="zh-TW" altLang="en-US"/>
        </a:p>
      </dgm:t>
    </dgm:pt>
    <dgm:pt modelId="{CA6B9B97-7915-49EF-853A-952374ED2C9C}">
      <dgm:prSet phldrT="[文字]" phldr="1"/>
      <dgm:spPr/>
      <dgm:t>
        <a:bodyPr/>
        <a:lstStyle/>
        <a:p>
          <a:endParaRPr lang="zh-TW" altLang="en-US" dirty="0"/>
        </a:p>
      </dgm:t>
    </dgm:pt>
    <dgm:pt modelId="{1280F6CD-2E49-44D4-AB1C-5E2219D15FD4}" type="parTrans" cxnId="{6DE9D10F-5BCC-4DFE-B1B5-35013675D20A}">
      <dgm:prSet/>
      <dgm:spPr/>
      <dgm:t>
        <a:bodyPr/>
        <a:lstStyle/>
        <a:p>
          <a:endParaRPr lang="zh-TW" altLang="en-US"/>
        </a:p>
      </dgm:t>
    </dgm:pt>
    <dgm:pt modelId="{46762205-6891-4B59-B90A-0BECD645709A}" type="sibTrans" cxnId="{6DE9D10F-5BCC-4DFE-B1B5-35013675D20A}">
      <dgm:prSet/>
      <dgm:spPr/>
      <dgm:t>
        <a:bodyPr/>
        <a:lstStyle/>
        <a:p>
          <a:endParaRPr lang="zh-TW" altLang="en-US"/>
        </a:p>
      </dgm:t>
    </dgm:pt>
    <dgm:pt modelId="{5689A20D-33A5-47D7-B9B4-5AFD57AE5909}">
      <dgm:prSet phldrT="[文字]"/>
      <dgm:spPr/>
      <dgm:t>
        <a:bodyPr/>
        <a:lstStyle/>
        <a:p>
          <a:endParaRPr lang="zh-TW" altLang="en-US" dirty="0"/>
        </a:p>
      </dgm:t>
    </dgm:pt>
    <dgm:pt modelId="{403F7D0E-E333-4B76-9FAC-EA16264DD2D2}" type="parTrans" cxnId="{8D072C80-87C6-4810-9987-329121B2E3AE}">
      <dgm:prSet/>
      <dgm:spPr/>
      <dgm:t>
        <a:bodyPr/>
        <a:lstStyle/>
        <a:p>
          <a:endParaRPr lang="zh-TW" altLang="en-US"/>
        </a:p>
      </dgm:t>
    </dgm:pt>
    <dgm:pt modelId="{A56F8A08-4D1D-4C8B-8F3A-94051A177468}" type="sibTrans" cxnId="{8D072C80-87C6-4810-9987-329121B2E3AE}">
      <dgm:prSet/>
      <dgm:spPr/>
      <dgm:t>
        <a:bodyPr/>
        <a:lstStyle/>
        <a:p>
          <a:endParaRPr lang="zh-TW" altLang="en-US"/>
        </a:p>
      </dgm:t>
    </dgm:pt>
    <dgm:pt modelId="{F07A2088-EECE-4B3E-8083-E0D564991792}">
      <dgm:prSet phldrT="[文字]"/>
      <dgm:spPr/>
      <dgm:t>
        <a:bodyPr/>
        <a:lstStyle/>
        <a:p>
          <a:endParaRPr lang="zh-TW" altLang="en-US" dirty="0"/>
        </a:p>
      </dgm:t>
    </dgm:pt>
    <dgm:pt modelId="{DB485146-A0EE-4F3D-8928-FC773173D22D}" type="parTrans" cxnId="{45FCDEBE-5D1D-47C8-A84D-4BA6BCB07A38}">
      <dgm:prSet/>
      <dgm:spPr/>
      <dgm:t>
        <a:bodyPr/>
        <a:lstStyle/>
        <a:p>
          <a:endParaRPr lang="zh-TW" altLang="en-US"/>
        </a:p>
      </dgm:t>
    </dgm:pt>
    <dgm:pt modelId="{C38DFF49-C937-4A9E-890A-52EC3CA860E8}" type="sibTrans" cxnId="{45FCDEBE-5D1D-47C8-A84D-4BA6BCB07A38}">
      <dgm:prSet/>
      <dgm:spPr/>
      <dgm:t>
        <a:bodyPr/>
        <a:lstStyle/>
        <a:p>
          <a:endParaRPr lang="zh-TW" altLang="en-US"/>
        </a:p>
      </dgm:t>
    </dgm:pt>
    <dgm:pt modelId="{F7F20D28-EADC-484A-BEA7-F94882916A8F}">
      <dgm:prSet phldrT="[文字]"/>
      <dgm:spPr/>
      <dgm:t>
        <a:bodyPr/>
        <a:lstStyle/>
        <a:p>
          <a:endParaRPr lang="zh-TW" altLang="en-US" dirty="0"/>
        </a:p>
      </dgm:t>
    </dgm:pt>
    <dgm:pt modelId="{F9B675A0-0B14-46FC-B2C1-30956081AE30}" type="parTrans" cxnId="{220357AA-A6EA-437B-AE70-EADAA7B34F27}">
      <dgm:prSet/>
      <dgm:spPr/>
      <dgm:t>
        <a:bodyPr/>
        <a:lstStyle/>
        <a:p>
          <a:endParaRPr lang="zh-TW" altLang="en-US"/>
        </a:p>
      </dgm:t>
    </dgm:pt>
    <dgm:pt modelId="{EC0A8008-88B5-48E5-B497-1E473C5420C4}" type="sibTrans" cxnId="{220357AA-A6EA-437B-AE70-EADAA7B34F27}">
      <dgm:prSet/>
      <dgm:spPr/>
      <dgm:t>
        <a:bodyPr/>
        <a:lstStyle/>
        <a:p>
          <a:endParaRPr lang="zh-TW" altLang="en-US"/>
        </a:p>
      </dgm:t>
    </dgm:pt>
    <dgm:pt modelId="{2ECF7FA3-5DFC-4BDA-B17D-4862D3F374E8}">
      <dgm:prSet phldrT="[文字]"/>
      <dgm:spPr/>
      <dgm:t>
        <a:bodyPr/>
        <a:lstStyle/>
        <a:p>
          <a:endParaRPr lang="zh-TW" altLang="en-US" dirty="0"/>
        </a:p>
      </dgm:t>
    </dgm:pt>
    <dgm:pt modelId="{9EAEAC01-4C10-4CF9-87B0-3BBFD26316D8}" type="parTrans" cxnId="{962167DD-D929-4D2B-9914-D9D5918509A5}">
      <dgm:prSet/>
      <dgm:spPr/>
      <dgm:t>
        <a:bodyPr/>
        <a:lstStyle/>
        <a:p>
          <a:endParaRPr lang="zh-TW" altLang="en-US"/>
        </a:p>
      </dgm:t>
    </dgm:pt>
    <dgm:pt modelId="{A684BF1A-D27F-49D5-8F4D-DB7A088CF8B2}" type="sibTrans" cxnId="{962167DD-D929-4D2B-9914-D9D5918509A5}">
      <dgm:prSet/>
      <dgm:spPr/>
      <dgm:t>
        <a:bodyPr/>
        <a:lstStyle/>
        <a:p>
          <a:endParaRPr lang="zh-TW" altLang="en-US"/>
        </a:p>
      </dgm:t>
    </dgm:pt>
    <dgm:pt modelId="{DBDC78D0-BA08-4691-8B65-5F627CA5F4F1}" type="pres">
      <dgm:prSet presAssocID="{2A82F4A9-3EA4-44EB-AE86-50C9E6BF36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15917E-64D2-44EA-B942-3E139A877CFA}" type="pres">
      <dgm:prSet presAssocID="{863B3100-AE7D-4579-A26F-540EFE7121F8}" presName="dummy" presStyleCnt="0"/>
      <dgm:spPr/>
    </dgm:pt>
    <dgm:pt modelId="{653EEB12-5F1C-417A-825F-DC88FFEEFB86}" type="pres">
      <dgm:prSet presAssocID="{863B3100-AE7D-4579-A26F-540EFE7121F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C9021A-C3BC-40BE-B871-01E3DEC33725}" type="pres">
      <dgm:prSet presAssocID="{CF7F5538-D026-4BBD-BEB0-1F9BD662B8EF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2393E15D-07D6-45A0-9A1F-53039F50CC05}" type="pres">
      <dgm:prSet presAssocID="{C359343D-7AE4-4F71-B2CB-28F3E5334087}" presName="dummy" presStyleCnt="0"/>
      <dgm:spPr/>
    </dgm:pt>
    <dgm:pt modelId="{8F57A730-F4AC-49B2-ADC1-813BBB853C05}" type="pres">
      <dgm:prSet presAssocID="{C359343D-7AE4-4F71-B2CB-28F3E533408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CD216-203E-4805-B81E-58380F200683}" type="pres">
      <dgm:prSet presAssocID="{E5447309-77C7-4BDF-B662-3F70980EE94F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45D73189-9E91-472D-9369-DEB19DB1F7E0}" type="pres">
      <dgm:prSet presAssocID="{CA6B9B97-7915-49EF-853A-952374ED2C9C}" presName="dummy" presStyleCnt="0"/>
      <dgm:spPr/>
    </dgm:pt>
    <dgm:pt modelId="{A2D15406-CF53-4DE8-B80D-B6EBC7CE7482}" type="pres">
      <dgm:prSet presAssocID="{CA6B9B97-7915-49EF-853A-952374ED2C9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7FAB10-10CA-4AD3-BAD7-2E01C4E611BB}" type="pres">
      <dgm:prSet presAssocID="{46762205-6891-4B59-B90A-0BECD645709A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D7AB4BF6-1F23-4B28-B9D7-5649FCF75C0E}" type="pres">
      <dgm:prSet presAssocID="{2ECF7FA3-5DFC-4BDA-B17D-4862D3F374E8}" presName="dummy" presStyleCnt="0"/>
      <dgm:spPr/>
    </dgm:pt>
    <dgm:pt modelId="{7C6F574E-A026-4636-B270-7DD7B1B08119}" type="pres">
      <dgm:prSet presAssocID="{2ECF7FA3-5DFC-4BDA-B17D-4862D3F374E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4B3F54-B9B0-43B1-9A24-4BB8503C42B1}" type="pres">
      <dgm:prSet presAssocID="{A684BF1A-D27F-49D5-8F4D-DB7A088CF8B2}" presName="sibTrans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6DE9D10F-5BCC-4DFE-B1B5-35013675D20A}" srcId="{2A82F4A9-3EA4-44EB-AE86-50C9E6BF3689}" destId="{CA6B9B97-7915-49EF-853A-952374ED2C9C}" srcOrd="2" destOrd="0" parTransId="{1280F6CD-2E49-44D4-AB1C-5E2219D15FD4}" sibTransId="{46762205-6891-4B59-B90A-0BECD645709A}"/>
    <dgm:cxn modelId="{C54FD12F-1BF6-414A-93EE-7DAA4C15C716}" type="presOf" srcId="{A684BF1A-D27F-49D5-8F4D-DB7A088CF8B2}" destId="{7D4B3F54-B9B0-43B1-9A24-4BB8503C42B1}" srcOrd="0" destOrd="0" presId="urn:microsoft.com/office/officeart/2005/8/layout/cycle1"/>
    <dgm:cxn modelId="{36EA6C11-3F24-4DC9-B57F-57FE611053CC}" type="presOf" srcId="{2A82F4A9-3EA4-44EB-AE86-50C9E6BF3689}" destId="{DBDC78D0-BA08-4691-8B65-5F627CA5F4F1}" srcOrd="0" destOrd="0" presId="urn:microsoft.com/office/officeart/2005/8/layout/cycle1"/>
    <dgm:cxn modelId="{1925CF56-BA36-444A-BFB7-C2625ABBD40C}" type="presOf" srcId="{CF7F5538-D026-4BBD-BEB0-1F9BD662B8EF}" destId="{07C9021A-C3BC-40BE-B871-01E3DEC33725}" srcOrd="0" destOrd="0" presId="urn:microsoft.com/office/officeart/2005/8/layout/cycle1"/>
    <dgm:cxn modelId="{BA08A3F8-438E-478A-A388-E746EFA48FB8}" type="presOf" srcId="{F7F20D28-EADC-484A-BEA7-F94882916A8F}" destId="{7C6F574E-A026-4636-B270-7DD7B1B08119}" srcOrd="0" destOrd="1" presId="urn:microsoft.com/office/officeart/2005/8/layout/cycle1"/>
    <dgm:cxn modelId="{8D072C80-87C6-4810-9987-329121B2E3AE}" srcId="{CA6B9B97-7915-49EF-853A-952374ED2C9C}" destId="{5689A20D-33A5-47D7-B9B4-5AFD57AE5909}" srcOrd="0" destOrd="0" parTransId="{403F7D0E-E333-4B76-9FAC-EA16264DD2D2}" sibTransId="{A56F8A08-4D1D-4C8B-8F3A-94051A177468}"/>
    <dgm:cxn modelId="{A0118A7F-2180-43CD-A4D9-27E8779182C9}" srcId="{2A82F4A9-3EA4-44EB-AE86-50C9E6BF3689}" destId="{C359343D-7AE4-4F71-B2CB-28F3E5334087}" srcOrd="1" destOrd="0" parTransId="{CB238AC3-C870-480D-B202-15C8CB4EFEC5}" sibTransId="{E5447309-77C7-4BDF-B662-3F70980EE94F}"/>
    <dgm:cxn modelId="{22B2858F-C224-426A-99A9-1292731A88A4}" type="presOf" srcId="{F07A2088-EECE-4B3E-8083-E0D564991792}" destId="{A2D15406-CF53-4DE8-B80D-B6EBC7CE7482}" srcOrd="0" destOrd="2" presId="urn:microsoft.com/office/officeart/2005/8/layout/cycle1"/>
    <dgm:cxn modelId="{A3EAC1AA-C487-4A2F-9770-EBC793791292}" type="presOf" srcId="{CA6B9B97-7915-49EF-853A-952374ED2C9C}" destId="{A2D15406-CF53-4DE8-B80D-B6EBC7CE7482}" srcOrd="0" destOrd="0" presId="urn:microsoft.com/office/officeart/2005/8/layout/cycle1"/>
    <dgm:cxn modelId="{64BE0E01-CF5A-4058-B936-1B3D2DA36931}" type="presOf" srcId="{5689A20D-33A5-47D7-B9B4-5AFD57AE5909}" destId="{A2D15406-CF53-4DE8-B80D-B6EBC7CE7482}" srcOrd="0" destOrd="1" presId="urn:microsoft.com/office/officeart/2005/8/layout/cycle1"/>
    <dgm:cxn modelId="{3F59AF02-9A94-4F7B-8D2D-4DECFD895594}" type="presOf" srcId="{E5447309-77C7-4BDF-B662-3F70980EE94F}" destId="{895CD216-203E-4805-B81E-58380F200683}" srcOrd="0" destOrd="0" presId="urn:microsoft.com/office/officeart/2005/8/layout/cycle1"/>
    <dgm:cxn modelId="{962167DD-D929-4D2B-9914-D9D5918509A5}" srcId="{2A82F4A9-3EA4-44EB-AE86-50C9E6BF3689}" destId="{2ECF7FA3-5DFC-4BDA-B17D-4862D3F374E8}" srcOrd="3" destOrd="0" parTransId="{9EAEAC01-4C10-4CF9-87B0-3BBFD26316D8}" sibTransId="{A684BF1A-D27F-49D5-8F4D-DB7A088CF8B2}"/>
    <dgm:cxn modelId="{9D4A2D57-258D-41DA-8ECE-9A5D05F05C0D}" srcId="{2A82F4A9-3EA4-44EB-AE86-50C9E6BF3689}" destId="{863B3100-AE7D-4579-A26F-540EFE7121F8}" srcOrd="0" destOrd="0" parTransId="{B6077E9F-27FD-4C4E-AEC7-D8BDC0FCF221}" sibTransId="{CF7F5538-D026-4BBD-BEB0-1F9BD662B8EF}"/>
    <dgm:cxn modelId="{06F032A3-108B-4B4D-BC23-FA27FFA4921E}" type="presOf" srcId="{46762205-6891-4B59-B90A-0BECD645709A}" destId="{B17FAB10-10CA-4AD3-BAD7-2E01C4E611BB}" srcOrd="0" destOrd="0" presId="urn:microsoft.com/office/officeart/2005/8/layout/cycle1"/>
    <dgm:cxn modelId="{45FCDEBE-5D1D-47C8-A84D-4BA6BCB07A38}" srcId="{CA6B9B97-7915-49EF-853A-952374ED2C9C}" destId="{F07A2088-EECE-4B3E-8083-E0D564991792}" srcOrd="1" destOrd="0" parTransId="{DB485146-A0EE-4F3D-8928-FC773173D22D}" sibTransId="{C38DFF49-C937-4A9E-890A-52EC3CA860E8}"/>
    <dgm:cxn modelId="{62BA1F86-2ECE-4347-9C2C-9DF9D2728A00}" type="presOf" srcId="{863B3100-AE7D-4579-A26F-540EFE7121F8}" destId="{653EEB12-5F1C-417A-825F-DC88FFEEFB86}" srcOrd="0" destOrd="0" presId="urn:microsoft.com/office/officeart/2005/8/layout/cycle1"/>
    <dgm:cxn modelId="{7439AA81-298C-4411-A18F-E11AC80518A0}" type="presOf" srcId="{2ECF7FA3-5DFC-4BDA-B17D-4862D3F374E8}" destId="{7C6F574E-A026-4636-B270-7DD7B1B08119}" srcOrd="0" destOrd="0" presId="urn:microsoft.com/office/officeart/2005/8/layout/cycle1"/>
    <dgm:cxn modelId="{220357AA-A6EA-437B-AE70-EADAA7B34F27}" srcId="{2ECF7FA3-5DFC-4BDA-B17D-4862D3F374E8}" destId="{F7F20D28-EADC-484A-BEA7-F94882916A8F}" srcOrd="0" destOrd="0" parTransId="{F9B675A0-0B14-46FC-B2C1-30956081AE30}" sibTransId="{EC0A8008-88B5-48E5-B497-1E473C5420C4}"/>
    <dgm:cxn modelId="{110A2C33-AE8D-4664-8A8B-5A95EEBF2FE3}" type="presOf" srcId="{C359343D-7AE4-4F71-B2CB-28F3E5334087}" destId="{8F57A730-F4AC-49B2-ADC1-813BBB853C05}" srcOrd="0" destOrd="0" presId="urn:microsoft.com/office/officeart/2005/8/layout/cycle1"/>
    <dgm:cxn modelId="{F6BC4DDE-D0DB-4435-99F7-11D599111BF4}" type="presParOf" srcId="{DBDC78D0-BA08-4691-8B65-5F627CA5F4F1}" destId="{BD15917E-64D2-44EA-B942-3E139A877CFA}" srcOrd="0" destOrd="0" presId="urn:microsoft.com/office/officeart/2005/8/layout/cycle1"/>
    <dgm:cxn modelId="{AAE4394F-E01A-4948-B30F-B5FD4B71D230}" type="presParOf" srcId="{DBDC78D0-BA08-4691-8B65-5F627CA5F4F1}" destId="{653EEB12-5F1C-417A-825F-DC88FFEEFB86}" srcOrd="1" destOrd="0" presId="urn:microsoft.com/office/officeart/2005/8/layout/cycle1"/>
    <dgm:cxn modelId="{D72EBBCA-929A-4432-A4C8-BE2C52F2F495}" type="presParOf" srcId="{DBDC78D0-BA08-4691-8B65-5F627CA5F4F1}" destId="{07C9021A-C3BC-40BE-B871-01E3DEC33725}" srcOrd="2" destOrd="0" presId="urn:microsoft.com/office/officeart/2005/8/layout/cycle1"/>
    <dgm:cxn modelId="{278AA389-1F2B-40A4-87D1-A6674FF0DFC8}" type="presParOf" srcId="{DBDC78D0-BA08-4691-8B65-5F627CA5F4F1}" destId="{2393E15D-07D6-45A0-9A1F-53039F50CC05}" srcOrd="3" destOrd="0" presId="urn:microsoft.com/office/officeart/2005/8/layout/cycle1"/>
    <dgm:cxn modelId="{E647C106-0428-45F4-ABFC-C3B3E297AA70}" type="presParOf" srcId="{DBDC78D0-BA08-4691-8B65-5F627CA5F4F1}" destId="{8F57A730-F4AC-49B2-ADC1-813BBB853C05}" srcOrd="4" destOrd="0" presId="urn:microsoft.com/office/officeart/2005/8/layout/cycle1"/>
    <dgm:cxn modelId="{77CC603F-AEB5-4650-BD14-B98EA3892577}" type="presParOf" srcId="{DBDC78D0-BA08-4691-8B65-5F627CA5F4F1}" destId="{895CD216-203E-4805-B81E-58380F200683}" srcOrd="5" destOrd="0" presId="urn:microsoft.com/office/officeart/2005/8/layout/cycle1"/>
    <dgm:cxn modelId="{AAF4731C-9B8A-464C-833F-54E9CF4E0885}" type="presParOf" srcId="{DBDC78D0-BA08-4691-8B65-5F627CA5F4F1}" destId="{45D73189-9E91-472D-9369-DEB19DB1F7E0}" srcOrd="6" destOrd="0" presId="urn:microsoft.com/office/officeart/2005/8/layout/cycle1"/>
    <dgm:cxn modelId="{DD8558E4-0727-41C6-8747-4C29F64F4CF0}" type="presParOf" srcId="{DBDC78D0-BA08-4691-8B65-5F627CA5F4F1}" destId="{A2D15406-CF53-4DE8-B80D-B6EBC7CE7482}" srcOrd="7" destOrd="0" presId="urn:microsoft.com/office/officeart/2005/8/layout/cycle1"/>
    <dgm:cxn modelId="{D0920021-D71A-4AC7-8347-F3394BCDB672}" type="presParOf" srcId="{DBDC78D0-BA08-4691-8B65-5F627CA5F4F1}" destId="{B17FAB10-10CA-4AD3-BAD7-2E01C4E611BB}" srcOrd="8" destOrd="0" presId="urn:microsoft.com/office/officeart/2005/8/layout/cycle1"/>
    <dgm:cxn modelId="{5750C310-9E9F-4564-ACED-88517C8BC2C3}" type="presParOf" srcId="{DBDC78D0-BA08-4691-8B65-5F627CA5F4F1}" destId="{D7AB4BF6-1F23-4B28-B9D7-5649FCF75C0E}" srcOrd="9" destOrd="0" presId="urn:microsoft.com/office/officeart/2005/8/layout/cycle1"/>
    <dgm:cxn modelId="{DDCF19FB-C914-4FB1-950C-550BB3883B53}" type="presParOf" srcId="{DBDC78D0-BA08-4691-8B65-5F627CA5F4F1}" destId="{7C6F574E-A026-4636-B270-7DD7B1B08119}" srcOrd="10" destOrd="0" presId="urn:microsoft.com/office/officeart/2005/8/layout/cycle1"/>
    <dgm:cxn modelId="{BE808C36-E3E1-4B4E-ACEF-30E45DC99CC3}" type="presParOf" srcId="{DBDC78D0-BA08-4691-8B65-5F627CA5F4F1}" destId="{7D4B3F54-B9B0-43B1-9A24-4BB8503C42B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C449E-209D-45F6-9D20-A700088845CC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</dgm:pt>
    <dgm:pt modelId="{DE17A014-542D-4797-82E8-2DCA05C813B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學古城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886D40-6329-42CC-B9C8-F5BA695A92DF}" type="parTrans" cxnId="{6DF60446-8616-47FF-8BA2-1382335FAF80}">
      <dgm:prSet/>
      <dgm:spPr/>
      <dgm:t>
        <a:bodyPr/>
        <a:lstStyle/>
        <a:p>
          <a:endParaRPr lang="zh-TW" altLang="en-US"/>
        </a:p>
      </dgm:t>
    </dgm:pt>
    <dgm:pt modelId="{68A4C34C-EA0C-45D4-8892-2FC4456257F9}" type="sibTrans" cxnId="{6DF60446-8616-47FF-8BA2-1382335FAF80}">
      <dgm:prSet/>
      <dgm:spPr/>
      <dgm:t>
        <a:bodyPr/>
        <a:lstStyle/>
        <a:p>
          <a:endParaRPr lang="zh-TW" altLang="en-US"/>
        </a:p>
      </dgm:t>
    </dgm:pt>
    <dgm:pt modelId="{95DD75C5-693E-4924-91FE-A5953D859A2E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從古城中學習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F0D4B7-051D-4686-B2F6-CDF73543D312}" type="parTrans" cxnId="{E4DA2924-34B4-458F-9643-68F23C44C9F1}">
      <dgm:prSet/>
      <dgm:spPr/>
      <dgm:t>
        <a:bodyPr/>
        <a:lstStyle/>
        <a:p>
          <a:endParaRPr lang="zh-TW" altLang="en-US"/>
        </a:p>
      </dgm:t>
    </dgm:pt>
    <dgm:pt modelId="{D3C0BD77-C03B-453C-8ED9-212F39227570}" type="sibTrans" cxnId="{E4DA2924-34B4-458F-9643-68F23C44C9F1}">
      <dgm:prSet/>
      <dgm:spPr/>
      <dgm:t>
        <a:bodyPr/>
        <a:lstStyle/>
        <a:p>
          <a:endParaRPr lang="zh-TW" altLang="en-US"/>
        </a:p>
      </dgm:t>
    </dgm:pt>
    <dgm:pt modelId="{D6F98E70-62E0-498D-9DF4-785D3A609F55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為古城而學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91345A-B785-4608-932E-6DFE3335E875}" type="parTrans" cxnId="{BDB73AD9-D371-43F9-9611-0DB33428F039}">
      <dgm:prSet/>
      <dgm:spPr/>
      <dgm:t>
        <a:bodyPr/>
        <a:lstStyle/>
        <a:p>
          <a:endParaRPr lang="zh-TW" altLang="en-US"/>
        </a:p>
      </dgm:t>
    </dgm:pt>
    <dgm:pt modelId="{D5B2FC37-6639-4550-9DC5-7D14AAA17E70}" type="sibTrans" cxnId="{BDB73AD9-D371-43F9-9611-0DB33428F039}">
      <dgm:prSet/>
      <dgm:spPr/>
      <dgm:t>
        <a:bodyPr/>
        <a:lstStyle/>
        <a:p>
          <a:endParaRPr lang="zh-TW" altLang="en-US"/>
        </a:p>
      </dgm:t>
    </dgm:pt>
    <dgm:pt modelId="{F125536C-CB51-4DE1-8B0A-D4F55702CE7D}" type="pres">
      <dgm:prSet presAssocID="{D06C449E-209D-45F6-9D20-A700088845CC}" presName="arrowDiagram" presStyleCnt="0">
        <dgm:presLayoutVars>
          <dgm:chMax val="5"/>
          <dgm:dir/>
          <dgm:resizeHandles val="exact"/>
        </dgm:presLayoutVars>
      </dgm:prSet>
      <dgm:spPr/>
    </dgm:pt>
    <dgm:pt modelId="{4EE7DC37-B17E-4082-BC27-B62D893EB441}" type="pres">
      <dgm:prSet presAssocID="{D06C449E-209D-45F6-9D20-A700088845CC}" presName="arrow" presStyleLbl="bgShp" presStyleIdx="0" presStyleCnt="1"/>
      <dgm:spPr/>
    </dgm:pt>
    <dgm:pt modelId="{91B2CA79-A5B7-401A-B980-C50B9A3977F2}" type="pres">
      <dgm:prSet presAssocID="{D06C449E-209D-45F6-9D20-A700088845CC}" presName="arrowDiagram3" presStyleCnt="0"/>
      <dgm:spPr/>
    </dgm:pt>
    <dgm:pt modelId="{B467A438-033A-4EE0-ADA4-C8E597F60F66}" type="pres">
      <dgm:prSet presAssocID="{DE17A014-542D-4797-82E8-2DCA05C813B8}" presName="bullet3a" presStyleLbl="node1" presStyleIdx="0" presStyleCnt="3"/>
      <dgm:spPr/>
    </dgm:pt>
    <dgm:pt modelId="{204575AD-B012-4170-95DE-8E39555BD963}" type="pres">
      <dgm:prSet presAssocID="{DE17A014-542D-4797-82E8-2DCA05C813B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152FF8-6F9A-404D-A7B7-3DFB2D21F072}" type="pres">
      <dgm:prSet presAssocID="{95DD75C5-693E-4924-91FE-A5953D859A2E}" presName="bullet3b" presStyleLbl="node1" presStyleIdx="1" presStyleCnt="3"/>
      <dgm:spPr/>
    </dgm:pt>
    <dgm:pt modelId="{4104F6B6-B89A-413B-90B2-5B60A2CD780E}" type="pres">
      <dgm:prSet presAssocID="{95DD75C5-693E-4924-91FE-A5953D859A2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84D091-45C1-4E47-A9BF-11EE5F0E8C38}" type="pres">
      <dgm:prSet presAssocID="{D6F98E70-62E0-498D-9DF4-785D3A609F55}" presName="bullet3c" presStyleLbl="node1" presStyleIdx="2" presStyleCnt="3"/>
      <dgm:spPr/>
    </dgm:pt>
    <dgm:pt modelId="{94D90F7D-AE2A-492F-81D6-093F59F10BC0}" type="pres">
      <dgm:prSet presAssocID="{D6F98E70-62E0-498D-9DF4-785D3A609F55}" presName="textBox3c" presStyleLbl="revTx" presStyleIdx="2" presStyleCnt="3" custScaleX="125403" custScaleY="594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DA2924-34B4-458F-9643-68F23C44C9F1}" srcId="{D06C449E-209D-45F6-9D20-A700088845CC}" destId="{95DD75C5-693E-4924-91FE-A5953D859A2E}" srcOrd="1" destOrd="0" parTransId="{71F0D4B7-051D-4686-B2F6-CDF73543D312}" sibTransId="{D3C0BD77-C03B-453C-8ED9-212F39227570}"/>
    <dgm:cxn modelId="{D33F6913-0983-4672-8339-0AF58A943E45}" type="presOf" srcId="{95DD75C5-693E-4924-91FE-A5953D859A2E}" destId="{4104F6B6-B89A-413B-90B2-5B60A2CD780E}" srcOrd="0" destOrd="0" presId="urn:microsoft.com/office/officeart/2005/8/layout/arrow2"/>
    <dgm:cxn modelId="{84AC192C-11CD-49EE-8683-8FB018677F1E}" type="presOf" srcId="{D06C449E-209D-45F6-9D20-A700088845CC}" destId="{F125536C-CB51-4DE1-8B0A-D4F55702CE7D}" srcOrd="0" destOrd="0" presId="urn:microsoft.com/office/officeart/2005/8/layout/arrow2"/>
    <dgm:cxn modelId="{A202786E-7170-4D27-B83C-ADB178B36B4A}" type="presOf" srcId="{D6F98E70-62E0-498D-9DF4-785D3A609F55}" destId="{94D90F7D-AE2A-492F-81D6-093F59F10BC0}" srcOrd="0" destOrd="0" presId="urn:microsoft.com/office/officeart/2005/8/layout/arrow2"/>
    <dgm:cxn modelId="{BDB73AD9-D371-43F9-9611-0DB33428F039}" srcId="{D06C449E-209D-45F6-9D20-A700088845CC}" destId="{D6F98E70-62E0-498D-9DF4-785D3A609F55}" srcOrd="2" destOrd="0" parTransId="{D691345A-B785-4608-932E-6DFE3335E875}" sibTransId="{D5B2FC37-6639-4550-9DC5-7D14AAA17E70}"/>
    <dgm:cxn modelId="{935DDC5D-E5B4-44F7-B0CA-68EB5CE64D1E}" type="presOf" srcId="{DE17A014-542D-4797-82E8-2DCA05C813B8}" destId="{204575AD-B012-4170-95DE-8E39555BD963}" srcOrd="0" destOrd="0" presId="urn:microsoft.com/office/officeart/2005/8/layout/arrow2"/>
    <dgm:cxn modelId="{6DF60446-8616-47FF-8BA2-1382335FAF80}" srcId="{D06C449E-209D-45F6-9D20-A700088845CC}" destId="{DE17A014-542D-4797-82E8-2DCA05C813B8}" srcOrd="0" destOrd="0" parTransId="{B6886D40-6329-42CC-B9C8-F5BA695A92DF}" sibTransId="{68A4C34C-EA0C-45D4-8892-2FC4456257F9}"/>
    <dgm:cxn modelId="{9E509506-C3FF-45B9-BB84-54D4355E3038}" type="presParOf" srcId="{F125536C-CB51-4DE1-8B0A-D4F55702CE7D}" destId="{4EE7DC37-B17E-4082-BC27-B62D893EB441}" srcOrd="0" destOrd="0" presId="urn:microsoft.com/office/officeart/2005/8/layout/arrow2"/>
    <dgm:cxn modelId="{F8C27F63-69C3-4D18-BFEA-711390DA3394}" type="presParOf" srcId="{F125536C-CB51-4DE1-8B0A-D4F55702CE7D}" destId="{91B2CA79-A5B7-401A-B980-C50B9A3977F2}" srcOrd="1" destOrd="0" presId="urn:microsoft.com/office/officeart/2005/8/layout/arrow2"/>
    <dgm:cxn modelId="{E5B6DDA1-DDB1-4E1C-AF85-82DB11B65E2E}" type="presParOf" srcId="{91B2CA79-A5B7-401A-B980-C50B9A3977F2}" destId="{B467A438-033A-4EE0-ADA4-C8E597F60F66}" srcOrd="0" destOrd="0" presId="urn:microsoft.com/office/officeart/2005/8/layout/arrow2"/>
    <dgm:cxn modelId="{10C87D2D-5E66-4857-B05C-9C75C357EC16}" type="presParOf" srcId="{91B2CA79-A5B7-401A-B980-C50B9A3977F2}" destId="{204575AD-B012-4170-95DE-8E39555BD963}" srcOrd="1" destOrd="0" presId="urn:microsoft.com/office/officeart/2005/8/layout/arrow2"/>
    <dgm:cxn modelId="{70A89FC6-A9A7-475A-A55F-1608CEF2E27F}" type="presParOf" srcId="{91B2CA79-A5B7-401A-B980-C50B9A3977F2}" destId="{A4152FF8-6F9A-404D-A7B7-3DFB2D21F072}" srcOrd="2" destOrd="0" presId="urn:microsoft.com/office/officeart/2005/8/layout/arrow2"/>
    <dgm:cxn modelId="{A258315C-36B1-4CA6-B9CB-50DF023484C9}" type="presParOf" srcId="{91B2CA79-A5B7-401A-B980-C50B9A3977F2}" destId="{4104F6B6-B89A-413B-90B2-5B60A2CD780E}" srcOrd="3" destOrd="0" presId="urn:microsoft.com/office/officeart/2005/8/layout/arrow2"/>
    <dgm:cxn modelId="{131E9C9D-F2DD-43CB-809F-54ADF44F7A46}" type="presParOf" srcId="{91B2CA79-A5B7-401A-B980-C50B9A3977F2}" destId="{3B84D091-45C1-4E47-A9BF-11EE5F0E8C38}" srcOrd="4" destOrd="0" presId="urn:microsoft.com/office/officeart/2005/8/layout/arrow2"/>
    <dgm:cxn modelId="{BDD7F676-C5FB-4402-A883-36FF14F3A523}" type="presParOf" srcId="{91B2CA79-A5B7-401A-B980-C50B9A3977F2}" destId="{94D90F7D-AE2A-492F-81D6-093F59F10BC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D4D94-13F5-4D67-94FB-1C105026795B}">
      <dsp:nvSpPr>
        <dsp:cNvPr id="0" name=""/>
        <dsp:cNvSpPr/>
      </dsp:nvSpPr>
      <dsp:spPr>
        <a:xfrm>
          <a:off x="418256" y="0"/>
          <a:ext cx="1819672" cy="1819672"/>
        </a:xfrm>
        <a:prstGeom prst="triangle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8C467-5397-46FB-995C-EC6751644108}">
      <dsp:nvSpPr>
        <dsp:cNvPr id="0" name=""/>
        <dsp:cNvSpPr/>
      </dsp:nvSpPr>
      <dsp:spPr>
        <a:xfrm>
          <a:off x="1328092" y="182944"/>
          <a:ext cx="1182786" cy="430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49119" y="203971"/>
        <a:ext cx="1140732" cy="388696"/>
      </dsp:txXfrm>
    </dsp:sp>
    <dsp:sp modelId="{273763EE-C7B4-4EF5-AB5F-E068B6907420}">
      <dsp:nvSpPr>
        <dsp:cNvPr id="0" name=""/>
        <dsp:cNvSpPr/>
      </dsp:nvSpPr>
      <dsp:spPr>
        <a:xfrm>
          <a:off x="1328092" y="667538"/>
          <a:ext cx="1182786" cy="430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中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49119" y="688565"/>
        <a:ext cx="1140732" cy="388696"/>
      </dsp:txXfrm>
    </dsp:sp>
    <dsp:sp modelId="{FEA0D989-2D49-406D-A7C2-42FC64A4A333}">
      <dsp:nvSpPr>
        <dsp:cNvPr id="0" name=""/>
        <dsp:cNvSpPr/>
      </dsp:nvSpPr>
      <dsp:spPr>
        <a:xfrm>
          <a:off x="1328092" y="1152133"/>
          <a:ext cx="1182786" cy="430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小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49119" y="1173160"/>
        <a:ext cx="1140732" cy="388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4A704-E43B-4006-AA57-A90831B67E78}">
      <dsp:nvSpPr>
        <dsp:cNvPr id="0" name=""/>
        <dsp:cNvSpPr/>
      </dsp:nvSpPr>
      <dsp:spPr>
        <a:xfrm>
          <a:off x="233186" y="0"/>
          <a:ext cx="1743968" cy="1743968"/>
        </a:xfrm>
        <a:prstGeom prst="triangl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696EA-A922-41CF-AEA6-6065F5C23C78}">
      <dsp:nvSpPr>
        <dsp:cNvPr id="0" name=""/>
        <dsp:cNvSpPr/>
      </dsp:nvSpPr>
      <dsp:spPr>
        <a:xfrm>
          <a:off x="1112368" y="161272"/>
          <a:ext cx="1133579" cy="412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 小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2521" y="181425"/>
        <a:ext cx="1093273" cy="372523"/>
      </dsp:txXfrm>
    </dsp:sp>
    <dsp:sp modelId="{B6C4FC32-DC6C-479B-B07B-1C74209E5D87}">
      <dsp:nvSpPr>
        <dsp:cNvPr id="0" name=""/>
        <dsp:cNvSpPr/>
      </dsp:nvSpPr>
      <dsp:spPr>
        <a:xfrm>
          <a:off x="1105170" y="639767"/>
          <a:ext cx="1133579" cy="412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     中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25323" y="659920"/>
        <a:ext cx="1093273" cy="372523"/>
      </dsp:txXfrm>
    </dsp:sp>
    <dsp:sp modelId="{C8FED408-3310-4F33-BCB1-49AA3166D273}">
      <dsp:nvSpPr>
        <dsp:cNvPr id="0" name=""/>
        <dsp:cNvSpPr/>
      </dsp:nvSpPr>
      <dsp:spPr>
        <a:xfrm>
          <a:off x="1105170" y="1104200"/>
          <a:ext cx="1133579" cy="412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25323" y="1124353"/>
        <a:ext cx="1093273" cy="372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0D21-8401-4B8E-927C-441816A20038}">
      <dsp:nvSpPr>
        <dsp:cNvPr id="0" name=""/>
        <dsp:cNvSpPr/>
      </dsp:nvSpPr>
      <dsp:spPr>
        <a:xfrm>
          <a:off x="2228094" y="1333528"/>
          <a:ext cx="1629867" cy="1629867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55770" y="1715317"/>
        <a:ext cx="974515" cy="837785"/>
      </dsp:txXfrm>
    </dsp:sp>
    <dsp:sp modelId="{F938792D-7825-486E-8E4D-01065BCE15AE}">
      <dsp:nvSpPr>
        <dsp:cNvPr id="0" name=""/>
        <dsp:cNvSpPr/>
      </dsp:nvSpPr>
      <dsp:spPr>
        <a:xfrm>
          <a:off x="1296141" y="936101"/>
          <a:ext cx="1185358" cy="1185358"/>
        </a:xfrm>
        <a:prstGeom prst="gear6">
          <a:avLst/>
        </a:prstGeom>
        <a:solidFill>
          <a:schemeClr val="accent2">
            <a:shade val="50000"/>
            <a:hueOff val="427772"/>
            <a:satOff val="-11479"/>
            <a:lumOff val="32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物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94558" y="1236322"/>
        <a:ext cx="588524" cy="584916"/>
      </dsp:txXfrm>
    </dsp:sp>
    <dsp:sp modelId="{7ECA41BB-BB40-4499-965C-402B4177E90A}">
      <dsp:nvSpPr>
        <dsp:cNvPr id="0" name=""/>
        <dsp:cNvSpPr/>
      </dsp:nvSpPr>
      <dsp:spPr>
        <a:xfrm rot="20700000">
          <a:off x="1943729" y="130510"/>
          <a:ext cx="1161409" cy="1161409"/>
        </a:xfrm>
        <a:prstGeom prst="gear6">
          <a:avLst/>
        </a:prstGeom>
        <a:solidFill>
          <a:schemeClr val="accent2">
            <a:shade val="50000"/>
            <a:hueOff val="427772"/>
            <a:satOff val="-11479"/>
            <a:lumOff val="32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</a:t>
          </a:r>
          <a:endParaRPr lang="zh-TW" altLang="en-US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2198460" y="385241"/>
        <a:ext cx="651947" cy="651947"/>
      </dsp:txXfrm>
    </dsp:sp>
    <dsp:sp modelId="{5DFC4A86-6CC3-4C13-9B60-4F6F7D65A1E8}">
      <dsp:nvSpPr>
        <dsp:cNvPr id="0" name=""/>
        <dsp:cNvSpPr/>
      </dsp:nvSpPr>
      <dsp:spPr>
        <a:xfrm>
          <a:off x="2089752" y="1094898"/>
          <a:ext cx="2086230" cy="2086230"/>
        </a:xfrm>
        <a:prstGeom prst="circularArrow">
          <a:avLst>
            <a:gd name="adj1" fmla="val 4687"/>
            <a:gd name="adj2" fmla="val 299029"/>
            <a:gd name="adj3" fmla="val 2477199"/>
            <a:gd name="adj4" fmla="val 1594792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F520D-CA34-4DD9-933E-B88D0C254FD8}">
      <dsp:nvSpPr>
        <dsp:cNvPr id="0" name=""/>
        <dsp:cNvSpPr/>
      </dsp:nvSpPr>
      <dsp:spPr>
        <a:xfrm>
          <a:off x="1069882" y="691294"/>
          <a:ext cx="1515777" cy="15157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16486"/>
            <a:satOff val="-9557"/>
            <a:lumOff val="238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C5C7C-EA43-43CC-AAD9-3628304087DF}">
      <dsp:nvSpPr>
        <dsp:cNvPr id="0" name=""/>
        <dsp:cNvSpPr/>
      </dsp:nvSpPr>
      <dsp:spPr>
        <a:xfrm>
          <a:off x="1675083" y="-118599"/>
          <a:ext cx="1634312" cy="1634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416486"/>
            <a:satOff val="-9557"/>
            <a:lumOff val="238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EEB12-5F1C-417A-825F-DC88FFEEFB86}">
      <dsp:nvSpPr>
        <dsp:cNvPr id="0" name=""/>
        <dsp:cNvSpPr/>
      </dsp:nvSpPr>
      <dsp:spPr>
        <a:xfrm>
          <a:off x="2362615" y="69306"/>
          <a:ext cx="1096469" cy="109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/>
        </a:p>
      </dsp:txBody>
      <dsp:txXfrm>
        <a:off x="2362615" y="69306"/>
        <a:ext cx="1096469" cy="1096469"/>
      </dsp:txXfrm>
    </dsp:sp>
    <dsp:sp modelId="{07C9021A-C3BC-40BE-B871-01E3DEC33725}">
      <dsp:nvSpPr>
        <dsp:cNvPr id="0" name=""/>
        <dsp:cNvSpPr/>
      </dsp:nvSpPr>
      <dsp:spPr>
        <a:xfrm>
          <a:off x="432480" y="432"/>
          <a:ext cx="3095478" cy="3095478"/>
        </a:xfrm>
        <a:prstGeom prst="circularArrow">
          <a:avLst>
            <a:gd name="adj1" fmla="val 6907"/>
            <a:gd name="adj2" fmla="val 465762"/>
            <a:gd name="adj3" fmla="val 547691"/>
            <a:gd name="adj4" fmla="val 205865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A730-F4AC-49B2-ADC1-813BBB853C05}">
      <dsp:nvSpPr>
        <dsp:cNvPr id="0" name=""/>
        <dsp:cNvSpPr/>
      </dsp:nvSpPr>
      <dsp:spPr>
        <a:xfrm>
          <a:off x="2362615" y="1930567"/>
          <a:ext cx="1096469" cy="109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/>
        </a:p>
      </dsp:txBody>
      <dsp:txXfrm>
        <a:off x="2362615" y="1930567"/>
        <a:ext cx="1096469" cy="1096469"/>
      </dsp:txXfrm>
    </dsp:sp>
    <dsp:sp modelId="{895CD216-203E-4805-B81E-58380F200683}">
      <dsp:nvSpPr>
        <dsp:cNvPr id="0" name=""/>
        <dsp:cNvSpPr/>
      </dsp:nvSpPr>
      <dsp:spPr>
        <a:xfrm>
          <a:off x="432480" y="432"/>
          <a:ext cx="3095478" cy="3095478"/>
        </a:xfrm>
        <a:prstGeom prst="circularArrow">
          <a:avLst>
            <a:gd name="adj1" fmla="val 6907"/>
            <a:gd name="adj2" fmla="val 465762"/>
            <a:gd name="adj3" fmla="val 5947691"/>
            <a:gd name="adj4" fmla="val 43865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15406-CF53-4DE8-B80D-B6EBC7CE7482}">
      <dsp:nvSpPr>
        <dsp:cNvPr id="0" name=""/>
        <dsp:cNvSpPr/>
      </dsp:nvSpPr>
      <dsp:spPr>
        <a:xfrm>
          <a:off x="501354" y="1930567"/>
          <a:ext cx="1096469" cy="109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501354" y="1930567"/>
        <a:ext cx="1096469" cy="1096469"/>
      </dsp:txXfrm>
    </dsp:sp>
    <dsp:sp modelId="{B17FAB10-10CA-4AD3-BAD7-2E01C4E611BB}">
      <dsp:nvSpPr>
        <dsp:cNvPr id="0" name=""/>
        <dsp:cNvSpPr/>
      </dsp:nvSpPr>
      <dsp:spPr>
        <a:xfrm>
          <a:off x="432480" y="432"/>
          <a:ext cx="3095478" cy="3095478"/>
        </a:xfrm>
        <a:prstGeom prst="circularArrow">
          <a:avLst>
            <a:gd name="adj1" fmla="val 6907"/>
            <a:gd name="adj2" fmla="val 465762"/>
            <a:gd name="adj3" fmla="val 11347691"/>
            <a:gd name="adj4" fmla="val 97865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F574E-A026-4636-B270-7DD7B1B08119}">
      <dsp:nvSpPr>
        <dsp:cNvPr id="0" name=""/>
        <dsp:cNvSpPr/>
      </dsp:nvSpPr>
      <dsp:spPr>
        <a:xfrm>
          <a:off x="501354" y="69306"/>
          <a:ext cx="1096469" cy="109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501354" y="69306"/>
        <a:ext cx="1096469" cy="1096469"/>
      </dsp:txXfrm>
    </dsp:sp>
    <dsp:sp modelId="{7D4B3F54-B9B0-43B1-9A24-4BB8503C42B1}">
      <dsp:nvSpPr>
        <dsp:cNvPr id="0" name=""/>
        <dsp:cNvSpPr/>
      </dsp:nvSpPr>
      <dsp:spPr>
        <a:xfrm>
          <a:off x="432480" y="432"/>
          <a:ext cx="3095478" cy="3095478"/>
        </a:xfrm>
        <a:prstGeom prst="circularArrow">
          <a:avLst>
            <a:gd name="adj1" fmla="val 6907"/>
            <a:gd name="adj2" fmla="val 465762"/>
            <a:gd name="adj3" fmla="val 16747691"/>
            <a:gd name="adj4" fmla="val 1518654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7DC37-B17E-4082-BC27-B62D893EB441}">
      <dsp:nvSpPr>
        <dsp:cNvPr id="0" name=""/>
        <dsp:cNvSpPr/>
      </dsp:nvSpPr>
      <dsp:spPr>
        <a:xfrm>
          <a:off x="0" y="103320"/>
          <a:ext cx="4464496" cy="27903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7A438-033A-4EE0-ADA4-C8E597F60F66}">
      <dsp:nvSpPr>
        <dsp:cNvPr id="0" name=""/>
        <dsp:cNvSpPr/>
      </dsp:nvSpPr>
      <dsp:spPr>
        <a:xfrm>
          <a:off x="566990" y="2029192"/>
          <a:ext cx="116076" cy="11607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575AD-B012-4170-95DE-8E39555BD963}">
      <dsp:nvSpPr>
        <dsp:cNvPr id="0" name=""/>
        <dsp:cNvSpPr/>
      </dsp:nvSpPr>
      <dsp:spPr>
        <a:xfrm>
          <a:off x="625029" y="2087231"/>
          <a:ext cx="1040227" cy="80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7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學古城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5029" y="2087231"/>
        <a:ext cx="1040227" cy="806399"/>
      </dsp:txXfrm>
    </dsp:sp>
    <dsp:sp modelId="{A4152FF8-6F9A-404D-A7B7-3DFB2D21F072}">
      <dsp:nvSpPr>
        <dsp:cNvPr id="0" name=""/>
        <dsp:cNvSpPr/>
      </dsp:nvSpPr>
      <dsp:spPr>
        <a:xfrm>
          <a:off x="1591592" y="1270786"/>
          <a:ext cx="209831" cy="209831"/>
        </a:xfrm>
        <a:prstGeom prst="ellipse">
          <a:avLst/>
        </a:prstGeom>
        <a:solidFill>
          <a:schemeClr val="accent2">
            <a:shade val="80000"/>
            <a:hueOff val="264109"/>
            <a:satOff val="-5842"/>
            <a:lumOff val="14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4F6B6-B89A-413B-90B2-5B60A2CD780E}">
      <dsp:nvSpPr>
        <dsp:cNvPr id="0" name=""/>
        <dsp:cNvSpPr/>
      </dsp:nvSpPr>
      <dsp:spPr>
        <a:xfrm>
          <a:off x="1696508" y="1375702"/>
          <a:ext cx="1071479" cy="151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85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從古城中學習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6508" y="1375702"/>
        <a:ext cx="1071479" cy="1517928"/>
      </dsp:txXfrm>
    </dsp:sp>
    <dsp:sp modelId="{3B84D091-45C1-4E47-A9BF-11EE5F0E8C38}">
      <dsp:nvSpPr>
        <dsp:cNvPr id="0" name=""/>
        <dsp:cNvSpPr/>
      </dsp:nvSpPr>
      <dsp:spPr>
        <a:xfrm>
          <a:off x="2823793" y="809269"/>
          <a:ext cx="290192" cy="290192"/>
        </a:xfrm>
        <a:prstGeom prst="ellipse">
          <a:avLst/>
        </a:prstGeom>
        <a:solidFill>
          <a:schemeClr val="accent2">
            <a:shade val="80000"/>
            <a:hueOff val="528218"/>
            <a:satOff val="-11684"/>
            <a:lumOff val="29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90F7D-AE2A-492F-81D6-093F59F10BC0}">
      <dsp:nvSpPr>
        <dsp:cNvPr id="0" name=""/>
        <dsp:cNvSpPr/>
      </dsp:nvSpPr>
      <dsp:spPr>
        <a:xfrm>
          <a:off x="2832795" y="1347532"/>
          <a:ext cx="1343666" cy="115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67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為古城而學</a:t>
          </a:r>
          <a:endParaRPr lang="zh-TW" altLang="en-US" sz="2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32795" y="1347532"/>
        <a:ext cx="1343666" cy="115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0D29E-1B60-4A3C-AABE-E7D890951B2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265A-891B-4481-8E66-095BA22B8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43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993AF-9EB0-4FB1-9CDA-885E008793EE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6BD1-0449-4343-8FF5-702E8A3761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66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5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hape 556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91525" rIns="91525" bIns="91525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altLang="zh-TW" u="none" dirty="0" smtClean="0">
                <a:solidFill>
                  <a:srgbClr val="000000"/>
                </a:solidFill>
                <a:sym typeface="Calibri" pitchFamily="34" charset="0"/>
              </a:rPr>
              <a:t>12</a:t>
            </a:r>
            <a:r>
              <a:rPr lang="zh-TW" altLang="en-US" u="none" dirty="0">
                <a:solidFill>
                  <a:srgbClr val="000000"/>
                </a:solidFill>
                <a:sym typeface="Calibri" pitchFamily="34" charset="0"/>
              </a:rPr>
              <a:t>年國教課</a:t>
            </a:r>
            <a:r>
              <a:rPr lang="zh-TW" altLang="en-US" dirty="0">
                <a:solidFill>
                  <a:srgbClr val="000000"/>
                </a:solidFill>
                <a:sym typeface="Calibri" pitchFamily="34" charset="0"/>
              </a:rPr>
              <a:t>綱的課程架構</a:t>
            </a:r>
          </a:p>
        </p:txBody>
      </p:sp>
    </p:spTree>
    <p:extLst>
      <p:ext uri="{BB962C8B-B14F-4D97-AF65-F5344CB8AC3E}">
        <p14:creationId xmlns:p14="http://schemas.microsoft.com/office/powerpoint/2010/main" val="374676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b="1" i="1" dirty="0"/>
              <a:t>請注意動畫效果，分四個類型個別說明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C8D331-0B5F-4D34-A195-0A74BE49F82E}" type="slidenum">
              <a:rPr kumimoji="0" lang="zh-TW" altLang="en-US"/>
              <a:pPr>
                <a:spcBef>
                  <a:spcPct val="0"/>
                </a:spcBef>
              </a:pPr>
              <a:t>36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6296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ct val="25000"/>
              <a:buFont typeface="Calibri" pitchFamily="34" charset="0"/>
              <a:buNone/>
              <a:defRPr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1AEC728D-803D-49F2-8EBC-F9E681C305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2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96F1CE-465E-4AE9-BA3B-45FD82F668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4D7FA9-0522-4340-92B5-4ED0E52F3845}" type="datetimeFigureOut">
              <a:rPr lang="zh-TW" altLang="en-US" smtClean="0"/>
              <a:t>2018/12/25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Sp7Ovq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74944"/>
            <a:ext cx="2095500" cy="13944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872208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r>
              <a:rPr lang="en-US" altLang="zh-TW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跨領域資訊課程之設計</a:t>
            </a:r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5226" y="4509120"/>
            <a:ext cx="6518918" cy="121081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臺北市立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大學 學習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與媒材設計學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  葉興華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521">
            <a:off x="323528" y="404664"/>
            <a:ext cx="973512" cy="11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十二年國教之核心素養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8496944" cy="4800600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與九年一貫十大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A3</a:t>
            </a:r>
            <a:r>
              <a:rPr lang="zh-TW" altLang="zh-TW" sz="21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 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媒體素養 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C1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道德實踐與公民意識，乃過去較為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忽略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各教育階段核心素養具體內涵：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發展各領域各階段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學習重點（學習內容</a:t>
            </a:r>
            <a:r>
              <a:rPr lang="en-US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學習表現）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的依據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各領域課綱依據總綱九個核心素養發展領域的核心素養。非每個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在各教育階段都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對應了九項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學習表現。領綱中以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學習重點與領域</a:t>
            </a:r>
            <a:r>
              <a:rPr lang="zh-TW" altLang="zh-TW" sz="21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endParaRPr lang="en-US" altLang="zh-TW" sz="21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1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素養項目呼應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之參考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與九年一貫課綱相較：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轉化與對應、呼應</a:t>
            </a:r>
            <a:endParaRPr lang="zh-TW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40813"/>
            <a:ext cx="1823345" cy="1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5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5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sz="5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</a:t>
            </a:r>
            <a:r>
              <a:rPr lang="zh-TW" altLang="zh-TW" sz="5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設計實例</a:t>
            </a:r>
            <a:r>
              <a:rPr lang="en-US" altLang="zh-TW" sz="5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一、影片</a:t>
            </a:r>
            <a:r>
              <a:rPr lang="zh-TW" altLang="zh-TW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看見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美聽見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美美感教育在曉民                   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://www.youtube.com/watch?v=rObgfeX3ziA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endParaRPr lang="zh-TW" altLang="zh-TW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三、核心素養的培育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1299"/>
            <a:ext cx="1823345" cy="1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sz="4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</a:t>
            </a:r>
            <a:r>
              <a:rPr lang="zh-TW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設計實例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9202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zh-TW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中七年級的視覺藝術課程有何特色？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中七年級的藝術「色彩學」的學習，和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八年級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綜合課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服裝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穿搭」、「服裝秀」課程有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何關係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年級「服裝秀」課程結合了哪些領域？這樣的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助益？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不稱「服裝秀」為「活動」，稱「服裝秀」為「課程」？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中七、八、九年級的課程有何關係？</a:t>
            </a:r>
          </a:p>
          <a:p>
            <a:pPr marL="114300" indent="0">
              <a:spcBef>
                <a:spcPts val="1800"/>
              </a:spcBef>
              <a:buNone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445224"/>
            <a:ext cx="1367393" cy="12982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56792"/>
            <a:ext cx="1296144" cy="14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</a:t>
            </a:r>
            <a:r>
              <a:rPr lang="zh-TW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設計實例</a:t>
            </a:r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zh-TW" altLang="zh-TW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三、核心素養的培育</a:t>
            </a:r>
          </a:p>
          <a:p>
            <a:pPr marL="114300" indent="0"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核心素養無法在很的短時間內教會</a:t>
            </a:r>
            <a:r>
              <a:rPr lang="zh-TW" altLang="zh-TW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需要透過</a:t>
            </a: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一段時間且</a:t>
            </a:r>
            <a:r>
              <a:rPr lang="zh-TW" altLang="zh-TW" sz="35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有計畫</a:t>
            </a: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的累積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素養導向的課程與教學設計非</a:t>
            </a:r>
            <a:r>
              <a:rPr lang="zh-TW" altLang="zh-TW" sz="3500" b="1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endParaRPr lang="en-US" altLang="zh-TW" sz="3500" b="1" dirty="0" smtClean="0">
              <a:solidFill>
                <a:srgbClr val="3399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500" b="1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教核心素養</a:t>
            </a:r>
            <a:r>
              <a:rPr lang="zh-TW" altLang="zh-TW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，而是</a:t>
            </a:r>
            <a:r>
              <a:rPr lang="zh-TW" altLang="zh-TW" sz="3500" b="1" u="sng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培養核心素養</a:t>
            </a:r>
            <a:r>
              <a:rPr lang="zh-TW" altLang="zh-TW" sz="3500" b="1" u="sng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500" b="1" u="sng" dirty="0" smtClean="0">
              <a:solidFill>
                <a:srgbClr val="3399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5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500" b="1" u="sng" dirty="0" smtClean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zh-TW" altLang="zh-TW" sz="3500" b="1" u="sng" dirty="0">
              <a:solidFill>
                <a:srgbClr val="3399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0288"/>
            <a:ext cx="217170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64" y="548680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r>
              <a:rPr lang="zh-TW" altLang="zh-TW" sz="4900" dirty="0"/>
              <a:t/>
            </a:r>
            <a:br>
              <a:rPr lang="zh-TW" altLang="zh-TW" sz="4900" dirty="0"/>
            </a:br>
            <a:endParaRPr lang="zh-TW" altLang="en-US" sz="49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/>
          </a:bodyPr>
          <a:lstStyle/>
          <a:p>
            <a:pPr marL="114300" indent="0">
              <a:spcBef>
                <a:spcPts val="3000"/>
              </a:spcBef>
              <a:buNone/>
            </a:pPr>
            <a:r>
              <a:rPr lang="zh-TW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一、素養導向課程教學</a:t>
            </a:r>
            <a:r>
              <a:rPr lang="zh-TW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設計三關鍵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3000"/>
              </a:spcBef>
              <a:buNone/>
            </a:pP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二、素養導向課程教學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設計四原則</a:t>
            </a:r>
            <a:endParaRPr lang="en-US" altLang="zh-TW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3000"/>
              </a:spcBef>
              <a:buNone/>
            </a:pPr>
            <a:r>
              <a:rPr lang="zh-TW" altLang="en-US" sz="4000" b="1" dirty="0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＊實例</a:t>
            </a:r>
            <a:r>
              <a:rPr lang="zh-TW" altLang="en-US" sz="4000" b="1" dirty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02272"/>
            <a:ext cx="2196801" cy="1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一、素養導向課程教學設計三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</a:p>
          <a:p>
            <a:pPr marL="114300" lvl="0" indent="0">
              <a:buNone/>
            </a:pP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對、教會、教好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：用正確方法教正確的內容</a:t>
            </a:r>
          </a:p>
          <a:p>
            <a:pPr marL="11430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：搭配策略把學生教學會</a:t>
            </a:r>
          </a:p>
          <a:p>
            <a:pPr marL="114300" indent="0">
              <a:buNone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：讓學生融會貫通會運用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小素養慢慢匯聚為大素養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29200"/>
            <a:ext cx="2171700" cy="1348740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1467124" y="530120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9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學生學習的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zh-TW" sz="3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3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對、學會、學好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：知道學習的內容和方法</a:t>
            </a:r>
          </a:p>
          <a:p>
            <a:pPr marL="114300" indent="0">
              <a:buNone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：了解學習的內容和方法</a:t>
            </a:r>
          </a:p>
          <a:p>
            <a:pPr marL="114300" indent="0">
              <a:buNone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學好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：應用、分析、評鑑和創新所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的內容和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實踐、高層次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達到一個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層次就算，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也有不同的層次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實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zh-TW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17232"/>
            <a:ext cx="1883668" cy="1169857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883418" y="5589240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3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二、素養導向課程教學設計四</a:t>
            </a:r>
            <a:r>
              <a:rPr lang="zh-TW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TW" sz="3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、統整、策略、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9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＊情境</a:t>
            </a:r>
            <a:endParaRPr lang="en-US" altLang="zh-TW" sz="39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zh-TW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課程進行初始、開展、總結時，提供真實或模擬的情境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協助學生將新的學習和舊經驗連結</a:t>
            </a:r>
            <a:endParaRPr lang="en-US" altLang="ja-JP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0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開展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促使學生聚焦學習關鍵或策略之學習</a:t>
            </a:r>
            <a:endParaRPr lang="en-US" altLang="ja-JP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幫助學生應用或實踐</a:t>
            </a:r>
            <a:endParaRPr lang="ja-JP" altLang="en-US" sz="3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0" b="1" dirty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42021"/>
            <a:ext cx="2160240" cy="15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1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二、素養導向課程教學設計四原則</a:t>
            </a:r>
            <a:r>
              <a:rPr lang="en-US" altLang="zh-TW" sz="35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zh-TW" sz="3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zh-TW" sz="3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、統整、策略、實踐</a:t>
            </a:r>
            <a:endParaRPr lang="en-US" altLang="zh-TW" sz="3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＊統整</a:t>
            </a:r>
            <a:endParaRPr lang="en-US" altLang="zh-TW" sz="4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b="1" dirty="0" smtClean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活動中，引導學生比較或連結</a:t>
            </a:r>
            <a:r>
              <a:rPr lang="zh-TW" altLang="en-US" b="1" dirty="0" smtClean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領域或科目</a:t>
            </a:r>
            <a:r>
              <a:rPr lang="zh-TW" altLang="zh-TW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之知識、技能、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b="1" u="sng" dirty="0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zh-TW" b="1" dirty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領域或科目</a:t>
            </a:r>
            <a:r>
              <a:rPr lang="zh-TW" altLang="zh-TW" b="1" u="sng" dirty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TW" altLang="zh-TW" b="1" dirty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之知識、技能、態度</a:t>
            </a:r>
            <a:endParaRPr lang="ja-JP" altLang="en-US" b="1" dirty="0">
              <a:solidFill>
                <a:srgbClr val="33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42021"/>
            <a:ext cx="2376747" cy="15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6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二、素養導向課程教學設計四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TW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、統整、策略、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sz="44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學習活動中，引導學生歸納學習目標所需掌握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65807"/>
              </p:ext>
            </p:extLst>
          </p:nvPr>
        </p:nvGraphicFramePr>
        <p:xfrm>
          <a:off x="611560" y="3789040"/>
          <a:ext cx="756084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154"/>
                <a:gridCol w="5114686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課程目標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r>
                        <a:rPr 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評量重點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一、上台做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自我介紹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介紹時音量要大小適中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介紹內容須包括姓名和下課喜歡做的事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介紹姓名時要會運用同音字幫助別人記憶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52533"/>
            <a:ext cx="2160723" cy="130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資訊課程在課綱中之性質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十二年國教之核心素養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導向課程設計實例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導向課程教學設計之作法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伍、總綱校訂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陸、跨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領域課程或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</a:t>
            </a:r>
            <a:r>
              <a:rPr lang="en-US" altLang="zh-TW" sz="32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題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2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 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 Black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柒、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資訊跨領域課程之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捌、結語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 Black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988"/>
            <a:ext cx="19431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六上 三 戰後臺灣的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學習</a:t>
            </a: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4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en-US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早期經濟貧困的背景因素。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en-US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自戰後至今，政府所推動的各項經濟政策及重點。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en-US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經濟發展的變遷，與創造臺灣經濟成長的原因。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思考如何再創</a:t>
            </a:r>
            <a:r>
              <a:rPr lang="zh-TW" altLang="en-US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經濟成就，並拓展經濟新版圖。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00665"/>
            <a:ext cx="2448755" cy="1557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「台灣建設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0664"/>
            <a:ext cx="2034927" cy="1524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台灣經濟發展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2258"/>
            <a:ext cx="3434198" cy="1557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703">
            <a:off x="3312021" y="1659253"/>
            <a:ext cx="779192" cy="7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69696" cy="1143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六上 三 戰後臺灣的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516" y="1844824"/>
            <a:ext cx="8363272" cy="4632176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zh-TW" altLang="en-US" b="1" dirty="0" smtClean="0">
                <a:solidFill>
                  <a:srgbClr val="7030A0"/>
                </a:solidFill>
              </a:rPr>
              <a:t>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教對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用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方法了解內容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教好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會從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內容提取概念、原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則方法，並加以運用</a:t>
            </a:r>
            <a:endParaRPr lang="zh-TW" altLang="en-US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42021"/>
            <a:ext cx="2376747" cy="15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「台灣經濟發展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21342"/>
            <a:ext cx="3434198" cy="1557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台灣建設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0664"/>
            <a:ext cx="2160240" cy="1524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775" y="556550"/>
            <a:ext cx="8229600" cy="150429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六上 三 戰後臺灣的經濟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</a:rPr>
              <a:t>    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023436"/>
                  </p:ext>
                </p:extLst>
              </p:nvPr>
            </p:nvGraphicFramePr>
            <p:xfrm>
              <a:off x="611560" y="1844824"/>
              <a:ext cx="7704855" cy="4248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185"/>
                    <a:gridCol w="2296528"/>
                    <a:gridCol w="4043142"/>
                  </a:tblGrid>
                  <a:tr h="508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項 目（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對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內    容（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對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判   斷   方  法 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關  鍵（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會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When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六十年代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數字，時間單位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What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經濟起飛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標題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Where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臺灣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底線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68038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Why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能源危機 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經濟不景氣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＊負面描述</a:t>
                          </a:r>
                          <a:endParaRPr lang="en-US" altLang="zh-TW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＊因為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……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；為了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…….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＊標點符號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「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、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」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或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「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，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」</m:t>
                              </m:r>
                            </m:oMath>
                          </a14:m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意義不同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Who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無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加底線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0569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How</a:t>
                          </a:r>
                          <a:endParaRPr lang="zh-TW" altLang="en-US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推動十大建設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創造就業機會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提振國際競爭力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＊作為的動詞</a:t>
                          </a:r>
                          <a:endParaRPr lang="en-US" altLang="zh-TW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＊標點符號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「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、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」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或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「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 smtClean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，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標楷體"/>
                                </a:rPr>
                                <m:t>」</m:t>
                              </m:r>
                            </m:oMath>
                          </a14:m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意義不同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023436"/>
                  </p:ext>
                </p:extLst>
              </p:nvPr>
            </p:nvGraphicFramePr>
            <p:xfrm>
              <a:off x="611560" y="1844824"/>
              <a:ext cx="7704855" cy="4248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185"/>
                    <a:gridCol w="2296528"/>
                    <a:gridCol w="4043142"/>
                  </a:tblGrid>
                  <a:tr h="508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項 目（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對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內    容（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對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判   斷   方  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法 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關  鍵（</a:t>
                          </a:r>
                          <a:r>
                            <a:rPr lang="zh-TW" altLang="en-US" dirty="0" smtClean="0">
                              <a:solidFill>
                                <a:srgbClr val="7030A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會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When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六十年代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數字，時間單位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What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經濟起飛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標題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Where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臺灣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底線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68038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Why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能源危機 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經濟不景氣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49" t="-188050" r="-151" b="-153459"/>
                          </a:stretch>
                        </a:blipFill>
                      </a:tcPr>
                    </a:tc>
                  </a:tr>
                  <a:tr h="4286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Who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無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加底線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0569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How</a:t>
                          </a:r>
                          <a:endParaRPr lang="zh-TW" altLang="en-US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推動十大建設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創造就業機會</a:t>
                          </a:r>
                          <a:r>
                            <a:rPr lang="en-US" altLang="zh-TW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--﹥</a:t>
                          </a:r>
                        </a:p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提振國際競爭力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49" t="-305780" r="-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27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二、素養導向課程教學設計四</a:t>
            </a:r>
            <a:r>
              <a:rPr lang="zh-TW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TW" sz="3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、統整、策略、</a:t>
            </a:r>
            <a:r>
              <a:rPr lang="zh-TW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＊實踐</a:t>
            </a:r>
            <a:endParaRPr lang="en-US" altLang="zh-TW" sz="4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和連結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所學之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知識、技能、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進行學習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學之知識、技能、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轉化為行動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馬賽克、裝置藝術聖誕樹、服裝秀、大露營、服務學習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42021"/>
            <a:ext cx="2448755" cy="15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9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03715" cy="1143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六上 三 戰後臺灣的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教好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以下任一均是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>
                <a:latin typeface="+mn-ea"/>
              </a:rPr>
              <a:t> </a:t>
            </a:r>
            <a:r>
              <a:rPr lang="zh-TW" altLang="en-US" b="1" dirty="0" smtClean="0">
                <a:latin typeface="+mn-ea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方法掌握社會課本內容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能了解「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交通建設和重工業是奠定經濟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發展的基礎」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之原則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能在閱讀相類似的文本後歸納出經濟發展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的條件，甚至發現和人口的關係（接近理論的層級）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會運用所理解的經濟發展條件，分析現況甚至提出問題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解決策略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不同年級的素養層次不同，高年段不是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素養但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低年段是素養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526392" y="5229200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78398"/>
            <a:ext cx="1872691" cy="115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0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28800"/>
            <a:ext cx="882047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三、具體作法</a:t>
            </a:r>
            <a:r>
              <a:rPr lang="zh-TW" altLang="en-US" sz="36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素養化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目標類型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態度意願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活用實踐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dirty="0" smtClean="0"/>
              <a:t>  </a:t>
            </a:r>
            <a:r>
              <a:rPr lang="zh-TW" altLang="en-US" dirty="0" smtClean="0"/>
              <a:t>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投入植物的觀察學習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-A-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1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認識種植的工具及用途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-A-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1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使用澆水器</a:t>
            </a:r>
            <a:r>
              <a:rPr lang="zh-TW" altLang="zh-TW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澆水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-A-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運用植物的種子，及簡單的材料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  <a:p>
            <a:pPr marL="0" lv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頭公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仔美化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生活環境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-B-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en-US" altLang="zh-TW" sz="21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1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100" b="1" u="sng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endParaRPr lang="zh-TW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lv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＊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實例一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北市大附小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走進臺北城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主題名稱調整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50818"/>
              </p:ext>
            </p:extLst>
          </p:nvPr>
        </p:nvGraphicFramePr>
        <p:xfrm>
          <a:off x="899592" y="2780928"/>
          <a:ext cx="7272808" cy="31539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0291"/>
                <a:gridCol w="6072517"/>
              </a:tblGrid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</a:t>
                      </a: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</a:t>
                      </a: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</a:t>
                      </a:r>
                      <a:r>
                        <a:rPr lang="zh-TW" sz="2800" b="1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自理有</a:t>
                      </a: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本事</a:t>
                      </a: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學校大不同</a:t>
                      </a:r>
                      <a:endParaRPr lang="zh-TW" sz="2800" b="1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</a:t>
                      </a:r>
                      <a:r>
                        <a:rPr kumimoji="0" lang="zh-TW" sz="28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我學習的好</a:t>
                      </a: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鄰居</a:t>
                      </a:r>
                      <a:r>
                        <a:rPr kumimoji="0" lang="zh-TW" alt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學習寶藏大募集</a:t>
                      </a:r>
                      <a:endParaRPr kumimoji="0" lang="zh-TW" sz="28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城門</a:t>
                      </a:r>
                      <a:r>
                        <a:rPr kumimoji="0" lang="zh-TW" sz="28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故事</a:t>
                      </a: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</a:t>
                      </a:r>
                      <a:r>
                        <a:rPr kumimoji="0" lang="zh-TW" alt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新與舊的對話</a:t>
                      </a:r>
                      <a:endParaRPr kumimoji="0" lang="zh-TW" sz="28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古蹟</a:t>
                      </a:r>
                      <a:r>
                        <a:rPr kumimoji="0" lang="zh-TW" sz="28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</a:t>
                      </a: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探索</a:t>
                      </a:r>
                      <a:r>
                        <a:rPr kumimoji="0" lang="zh-TW" alt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古城宅急便</a:t>
                      </a:r>
                      <a:endParaRPr kumimoji="0" lang="zh-TW" sz="28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地圖</a:t>
                      </a:r>
                      <a:r>
                        <a:rPr kumimoji="0" lang="zh-TW" sz="28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秘密</a:t>
                      </a:r>
                      <a:r>
                        <a:rPr kumimoji="0" lang="zh-TW" alt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發現古城之美</a:t>
                      </a:r>
                      <a:endParaRPr kumimoji="0" lang="zh-TW" sz="28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66" marR="55966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800" b="1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837" marR="23837" marT="11919" marB="11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古城</a:t>
                      </a:r>
                      <a:r>
                        <a:rPr kumimoji="0" lang="zh-TW" sz="2800" b="1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之愛行動</a:t>
                      </a:r>
                      <a:r>
                        <a:rPr kumimoji="0" lang="zh-TW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</a:t>
                      </a:r>
                      <a:r>
                        <a:rPr kumimoji="0" lang="zh-TW" altLang="en-US" sz="2800" b="1" kern="12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古城影像博覽會</a:t>
                      </a:r>
                      <a:endParaRPr kumimoji="0" lang="zh-TW" sz="28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66" marR="559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＊實例一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北市大附小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目標精緻化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目標調整前：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較簡略，較重結果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92302"/>
              </p:ext>
            </p:extLst>
          </p:nvPr>
        </p:nvGraphicFramePr>
        <p:xfrm>
          <a:off x="35497" y="3068960"/>
          <a:ext cx="8352928" cy="1463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6466"/>
                <a:gridCol w="1288376"/>
                <a:gridCol w="1399442"/>
                <a:gridCol w="5158644"/>
              </a:tblGrid>
              <a:tr h="118017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來去附小母校</a:t>
                      </a:r>
                      <a:r>
                        <a:rPr 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北市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認識臺北市立大學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知道本校的母校是臺北市立大學。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指出附小和母校的相對位置。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18054"/>
            <a:ext cx="1707838" cy="11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＊實例一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北市大附小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目標精緻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目標調整後：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，重知識、方法、應用、實踐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94497"/>
              </p:ext>
            </p:extLst>
          </p:nvPr>
        </p:nvGraphicFramePr>
        <p:xfrm>
          <a:off x="467545" y="3068960"/>
          <a:ext cx="77048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2"/>
                <a:gridCol w="1262002"/>
                <a:gridCol w="5778642"/>
              </a:tblGrid>
              <a:tr h="741680">
                <a:tc>
                  <a:txBody>
                    <a:bodyPr/>
                    <a:lstStyle/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學校大不同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在行政區圖上，找出自己並認識同班同學的居住</a:t>
                      </a:r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地。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知識方法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zh-TW" sz="1600" b="1" kern="12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以「分類畫記」，了解同班同學居住地的分布情</a:t>
                      </a:r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形。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知識方法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透過實地走訪臺北市立大學，從校名、人員等了</a:t>
                      </a:r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解本校與該校的隸屬關係。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知識方法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察覺本校實驗小學的特性，寫出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畫出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自我期許</a:t>
                      </a:r>
                      <a:endParaRPr kumimoji="0" lang="en-US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的目標。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態度意願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應用實踐</a:t>
                      </a:r>
                      <a:r>
                        <a:rPr kumimoji="0"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zh-TW" sz="1600" b="1" kern="12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61248"/>
            <a:ext cx="1707838" cy="11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＊實例一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北市大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附小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內容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調整前：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古城為中心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，探討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古城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的人事物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3216"/>
            <a:ext cx="2118360" cy="137922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22930436"/>
              </p:ext>
            </p:extLst>
          </p:nvPr>
        </p:nvGraphicFramePr>
        <p:xfrm>
          <a:off x="1043608" y="3140968"/>
          <a:ext cx="4752528" cy="296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84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、資訊課程在課綱中之性質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44842"/>
              </p:ext>
            </p:extLst>
          </p:nvPr>
        </p:nvGraphicFramePr>
        <p:xfrm>
          <a:off x="1331640" y="4437112"/>
          <a:ext cx="2929136" cy="18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73259440"/>
              </p:ext>
            </p:extLst>
          </p:nvPr>
        </p:nvGraphicFramePr>
        <p:xfrm>
          <a:off x="4932040" y="4437112"/>
          <a:ext cx="247193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19672" y="63813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學生取向與教育階段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63390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學科取向與教育階段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9816" y="1412776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一、資訊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課程在國民基本教育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兩種主要的課程設計取向：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取向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學科的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自為目的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  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取向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學科的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工具性目的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兩種取向在不同教育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階段的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地位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教育階段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國小  國中  高級中等學校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學生為主學科為輔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邁向 </a:t>
            </a:r>
            <a:r>
              <a:rPr lang="zh-TW" altLang="en-US" sz="24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學科為主學生為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endParaRPr lang="en-US" altLang="zh-TW" sz="2400" b="1" u="sng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113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191433648"/>
              </p:ext>
            </p:extLst>
          </p:nvPr>
        </p:nvGraphicFramePr>
        <p:xfrm>
          <a:off x="5076056" y="3501008"/>
          <a:ext cx="396044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＊實例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北市大附小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臺北城特色課程之調整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內容的調整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後：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學習者為中心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學習者和古城的互動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素養導向課程教學設計之作法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40986639"/>
              </p:ext>
            </p:extLst>
          </p:nvPr>
        </p:nvGraphicFramePr>
        <p:xfrm>
          <a:off x="755576" y="3340794"/>
          <a:ext cx="4464496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08" y="3632636"/>
            <a:ext cx="936104" cy="9361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45224"/>
            <a:ext cx="957214" cy="95721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5469522" y="5509915"/>
            <a:ext cx="1005026" cy="827831"/>
            <a:chOff x="1192363" y="-85555"/>
            <a:chExt cx="1288460" cy="1054216"/>
          </a:xfrm>
        </p:grpSpPr>
        <p:sp>
          <p:nvSpPr>
            <p:cNvPr id="14" name="矩形 13"/>
            <p:cNvSpPr/>
            <p:nvPr/>
          </p:nvSpPr>
          <p:spPr>
            <a:xfrm>
              <a:off x="1192363" y="-85555"/>
              <a:ext cx="1288460" cy="1054216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1512162" y="0"/>
              <a:ext cx="968661" cy="9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100" kern="1200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452320" y="3861048"/>
            <a:ext cx="957214" cy="760648"/>
            <a:chOff x="1512162" y="0"/>
            <a:chExt cx="968661" cy="968661"/>
          </a:xfrm>
        </p:grpSpPr>
        <p:sp>
          <p:nvSpPr>
            <p:cNvPr id="22" name="矩形 21"/>
            <p:cNvSpPr/>
            <p:nvPr/>
          </p:nvSpPr>
          <p:spPr>
            <a:xfrm>
              <a:off x="1512162" y="0"/>
              <a:ext cx="968661" cy="968661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1512162" y="0"/>
              <a:ext cx="968661" cy="9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、素養導向課程教學設計之作法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52536" y="1628800"/>
            <a:ext cx="9180512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三、具體作法</a:t>
            </a:r>
            <a:r>
              <a:rPr lang="zh-TW" altLang="en-US" sz="36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運用四原則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階段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從情境出發，引導學生觀察討論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階段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>
                <a:solidFill>
                  <a:srgbClr val="002060"/>
                </a:solidFill>
                <a:latin typeface="新細明體"/>
              </a:rPr>
              <a:t>：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觀察討論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引導，引導學生歸納、比較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階段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>
                <a:solidFill>
                  <a:srgbClr val="002060"/>
                </a:solidFill>
                <a:latin typeface="新細明體"/>
              </a:rPr>
              <a:t>：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從歸納、比較，引導學生省思建構知識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新舊知識和不同領域知識的統整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階段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8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設計情境應用建構所學 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endParaRPr lang="zh-TW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dirty="0"/>
          </a:p>
          <a:p>
            <a:pPr marL="0" indent="0">
              <a:buNone/>
            </a:pPr>
            <a:endParaRPr lang="en-US" altLang="zh-TW" dirty="0" smtClean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42021"/>
            <a:ext cx="2448755" cy="15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558"/>
          <p:cNvSpPr>
            <a:spLocks noGrp="1"/>
          </p:cNvSpPr>
          <p:nvPr>
            <p:ph type="title"/>
          </p:nvPr>
        </p:nvSpPr>
        <p:spPr>
          <a:xfrm>
            <a:off x="384175" y="405250"/>
            <a:ext cx="8520112" cy="763588"/>
          </a:xfrm>
        </p:spPr>
        <p:txBody>
          <a:bodyPr>
            <a:normAutofit fontScale="90000"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zh-TW" altLang="en-US" b="1" dirty="0">
                <a:solidFill>
                  <a:srgbClr val="002060"/>
                </a:solidFill>
              </a:rPr>
              <a:t>伍</a:t>
            </a:r>
            <a:r>
              <a:rPr lang="zh-TW" altLang="en-US" b="1" dirty="0" smtClean="0">
                <a:solidFill>
                  <a:srgbClr val="002060"/>
                </a:solidFill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</a:rPr>
              <a:t>總綱校訂</a:t>
            </a:r>
            <a:r>
              <a:rPr lang="zh-TW" altLang="en-US" b="1" dirty="0" smtClean="0">
                <a:solidFill>
                  <a:srgbClr val="002060"/>
                </a:solidFill>
              </a:rPr>
              <a:t>課程之規範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2467" name="投影片編號版面配置區 5"/>
          <p:cNvSpPr>
            <a:spLocks noGrp="1"/>
          </p:cNvSpPr>
          <p:nvPr>
            <p:ph type="sldNum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16BBD63E-DED7-457D-A37B-8A266C9243A1}" type="slidenum">
              <a:rPr lang="en-US" altLang="zh-TW" sz="1200">
                <a:solidFill>
                  <a:srgbClr val="888888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32</a:t>
            </a:fld>
            <a:endParaRPr lang="en-US" altLang="zh-TW" sz="1200">
              <a:solidFill>
                <a:srgbClr val="888888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62468" name="Shape 560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 bwMode="auto">
          <a:xfrm>
            <a:off x="683729" y="1783149"/>
            <a:ext cx="7488510" cy="49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48129" y="1943328"/>
            <a:ext cx="2376264" cy="19434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24393" y="1921600"/>
            <a:ext cx="1784445" cy="1965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61968" y="2636912"/>
            <a:ext cx="2880320" cy="1223392"/>
          </a:xfrm>
          <a:prstGeom prst="rect">
            <a:avLst/>
          </a:prstGeom>
          <a:solidFill>
            <a:srgbClr val="FFFF99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832208" y="125993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一、校訂課程在總綱課程架構中的地位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49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002060"/>
                </a:solidFill>
              </a:rPr>
              <a:t>伍</a:t>
            </a:r>
            <a:r>
              <a:rPr lang="zh-TW" altLang="en-US" b="1" dirty="0" smtClean="0">
                <a:solidFill>
                  <a:srgbClr val="002060"/>
                </a:solidFill>
              </a:rPr>
              <a:t>、</a:t>
            </a:r>
            <a:r>
              <a:rPr lang="zh-TW" altLang="en-US" b="1" dirty="0">
                <a:solidFill>
                  <a:srgbClr val="002060"/>
                </a:solidFill>
              </a:rPr>
              <a:t>總綱</a:t>
            </a:r>
            <a:r>
              <a:rPr lang="zh-TW" altLang="en-US" b="1" dirty="0" smtClean="0">
                <a:solidFill>
                  <a:srgbClr val="002060"/>
                </a:solidFill>
              </a:rPr>
              <a:t>中校訂</a:t>
            </a:r>
            <a:r>
              <a:rPr lang="zh-TW" altLang="en-US" b="1" dirty="0" smtClean="0">
                <a:solidFill>
                  <a:srgbClr val="002060"/>
                </a:solidFill>
              </a:rPr>
              <a:t>課程之規範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1" y="2564904"/>
            <a:ext cx="8520599" cy="3526928"/>
          </a:xfrm>
        </p:spPr>
        <p:txBody>
          <a:bodyPr>
            <a:normAutofit/>
          </a:bodyPr>
          <a:lstStyle/>
          <a:p>
            <a:pPr marL="203200" indent="0">
              <a:lnSpc>
                <a:spcPct val="150000"/>
              </a:lnSpc>
              <a:buNone/>
            </a:pPr>
            <a:r>
              <a:rPr lang="zh-TW" altLang="en-US" sz="2800" b="1" dirty="0" smtClean="0"/>
              <a:t>彈性學習課程由學校自行規劃辦理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全校性</a:t>
            </a:r>
            <a:r>
              <a:rPr lang="zh-TW" altLang="en-US" sz="2800" b="1" dirty="0" smtClean="0"/>
              <a:t>、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全年級</a:t>
            </a:r>
            <a:r>
              <a:rPr lang="zh-TW" altLang="en-US" sz="2800" b="1" dirty="0" smtClean="0"/>
              <a:t>或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班群學習</a:t>
            </a:r>
            <a:r>
              <a:rPr lang="zh-TW" altLang="en-US" sz="2800" b="1" dirty="0" smtClean="0"/>
              <a:t>活動，提升學生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學習興趣</a:t>
            </a:r>
            <a:r>
              <a:rPr lang="zh-TW" altLang="en-US" sz="2800" b="1" dirty="0" smtClean="0"/>
              <a:t>並鼓勵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適性發展</a:t>
            </a:r>
            <a:r>
              <a:rPr lang="zh-TW" altLang="en-US" sz="2800" b="1" dirty="0" smtClean="0"/>
              <a:t>，落實</a:t>
            </a:r>
            <a:r>
              <a:rPr lang="zh-TW" altLang="en-US" sz="2800" b="1" dirty="0" smtClean="0">
                <a:solidFill>
                  <a:srgbClr val="FF33CC"/>
                </a:solidFill>
              </a:rPr>
              <a:t>學校本位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及</a:t>
            </a:r>
            <a:r>
              <a:rPr lang="zh-TW" altLang="en-US" sz="2800" b="1" dirty="0" smtClean="0">
                <a:solidFill>
                  <a:srgbClr val="FF33CC"/>
                </a:solidFill>
              </a:rPr>
              <a:t>特色課程</a:t>
            </a:r>
            <a:r>
              <a:rPr lang="zh-TW" altLang="en-US" sz="2800" b="1" dirty="0" smtClean="0"/>
              <a:t>。</a:t>
            </a:r>
            <a:endParaRPr lang="zh-TW" altLang="en-US" sz="2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16288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、校訂課程的性質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5589240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總綱校訂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課程之規範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4" name="Shape 567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2681"/>
          <a:stretch/>
        </p:blipFill>
        <p:spPr>
          <a:xfrm>
            <a:off x="1403648" y="2058284"/>
            <a:ext cx="2206478" cy="38161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851920" y="2276872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校訂（彈性學習）課程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學校安排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提供跨領域、多元、生活化課程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功能：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形塑學校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願景，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提供學生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適性發展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機會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定（領域學習）課程</a:t>
            </a:r>
          </a:p>
          <a:p>
            <a:pPr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國家統一規定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不同學習階段間注重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縱向連貫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不同領域（科目）間注重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橫向統整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深植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155679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校訂</a:t>
            </a:r>
            <a:r>
              <a:rPr lang="en-US" altLang="zh-TW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  <a:r>
              <a:rPr lang="en-US" altLang="zh-TW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課程與部定</a:t>
            </a:r>
            <a:r>
              <a:rPr lang="en-US" altLang="zh-TW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</a:t>
            </a:r>
            <a:r>
              <a:rPr lang="en-US" altLang="zh-TW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課程的關係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伍、總綱校訂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課程之規範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8191"/>
              </p:ext>
            </p:extLst>
          </p:nvPr>
        </p:nvGraphicFramePr>
        <p:xfrm>
          <a:off x="1237015" y="2708920"/>
          <a:ext cx="6546642" cy="2482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114">
                  <a:extLst>
                    <a:ext uri="{9D8B030D-6E8A-4147-A177-3AD203B41FA5}">
                      <a16:colId xmlns:a16="http://schemas.microsoft.com/office/drawing/2014/main" xmlns="" val="3089347919"/>
                    </a:ext>
                  </a:extLst>
                </a:gridCol>
                <a:gridCol w="993384">
                  <a:extLst>
                    <a:ext uri="{9D8B030D-6E8A-4147-A177-3AD203B41FA5}">
                      <a16:colId xmlns:a16="http://schemas.microsoft.com/office/drawing/2014/main" xmlns="" val="2825647281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xmlns="" val="2055454951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xmlns="" val="1818554409"/>
                    </a:ext>
                  </a:extLst>
                </a:gridCol>
                <a:gridCol w="1134288">
                  <a:extLst>
                    <a:ext uri="{9D8B030D-6E8A-4147-A177-3AD203B41FA5}">
                      <a16:colId xmlns:a16="http://schemas.microsoft.com/office/drawing/2014/main" xmlns="" val="4054529656"/>
                    </a:ext>
                  </a:extLst>
                </a:gridCol>
              </a:tblGrid>
              <a:tr h="5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477874"/>
                  </a:ext>
                </a:extLst>
              </a:tr>
              <a:tr h="5044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468515"/>
                  </a:ext>
                </a:extLst>
              </a:tr>
              <a:tr h="520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lang="en-US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1/5</a:t>
                      </a:r>
                      <a:r>
                        <a:rPr lang="zh-TW" altLang="zh-TW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lang="en-US" altLang="zh-TW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</a:t>
                      </a:r>
                      <a:r>
                        <a:rPr lang="en-US" altLang="zh-TW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跨領域課程</a:t>
                      </a:r>
                      <a:r>
                        <a:rPr lang="en-US" altLang="zh-TW" sz="2600" kern="100" dirty="0" smtClean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600" kern="100" dirty="0">
                        <a:solidFill>
                          <a:srgbClr val="66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9405893"/>
                  </a:ext>
                </a:extLst>
              </a:tr>
              <a:tr h="777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2-4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4-7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92747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259633" y="2020198"/>
            <a:ext cx="421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、校訂課程的時間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6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4689776" y="3825045"/>
            <a:ext cx="3987372" cy="2333028"/>
            <a:chOff x="4705215" y="3598217"/>
            <a:chExt cx="3986855" cy="2334062"/>
          </a:xfrm>
        </p:grpSpPr>
        <p:sp>
          <p:nvSpPr>
            <p:cNvPr id="13" name="手繪多邊形 12"/>
            <p:cNvSpPr/>
            <p:nvPr/>
          </p:nvSpPr>
          <p:spPr>
            <a:xfrm>
              <a:off x="4705215" y="3598217"/>
              <a:ext cx="2242623" cy="2325776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2650254" y="0"/>
                  </a:moveTo>
                  <a:cubicBezTo>
                    <a:pt x="2650254" y="1463695"/>
                    <a:pt x="1463695" y="2650254"/>
                    <a:pt x="0" y="2650254"/>
                  </a:cubicBezTo>
                  <a:lnTo>
                    <a:pt x="0" y="0"/>
                  </a:lnTo>
                  <a:lnTo>
                    <a:pt x="2650254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199136" rIns="975378" bIns="975377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特殊需求領域課程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181307" y="4300340"/>
              <a:ext cx="2510763" cy="1631939"/>
            </a:xfrm>
            <a:prstGeom prst="rect">
              <a:avLst/>
            </a:prstGeom>
            <a:no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專指針對「特殊教育」學生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如：身心障礙或資賦優異學生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及特殊類型班級如體育班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藝才班所設計的課程</a:t>
              </a:r>
              <a:endParaRPr kumimoji="0"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endParaRPr kumimoji="0"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grpSp>
        <p:nvGrpSpPr>
          <p:cNvPr id="23" name="群組 22"/>
          <p:cNvGrpSpPr>
            <a:grpSpLocks/>
          </p:cNvGrpSpPr>
          <p:nvPr/>
        </p:nvGrpSpPr>
        <p:grpSpPr bwMode="auto">
          <a:xfrm>
            <a:off x="849336" y="3825045"/>
            <a:ext cx="3750892" cy="2473564"/>
            <a:chOff x="831577" y="3598218"/>
            <a:chExt cx="3751223" cy="2474660"/>
          </a:xfrm>
        </p:grpSpPr>
        <p:sp>
          <p:nvSpPr>
            <p:cNvPr id="14" name="手繪多邊形 13"/>
            <p:cNvSpPr/>
            <p:nvPr/>
          </p:nvSpPr>
          <p:spPr>
            <a:xfrm>
              <a:off x="2389475" y="3598218"/>
              <a:ext cx="2193325" cy="2325775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2650254" y="2650254"/>
                  </a:moveTo>
                  <a:cubicBezTo>
                    <a:pt x="1186559" y="2650254"/>
                    <a:pt x="0" y="1463695"/>
                    <a:pt x="0" y="0"/>
                  </a:cubicBezTo>
                  <a:lnTo>
                    <a:pt x="2650254" y="0"/>
                  </a:lnTo>
                  <a:lnTo>
                    <a:pt x="2650254" y="26502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75377" tIns="199136" rIns="199136" bIns="975377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其他類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31577" y="4379357"/>
              <a:ext cx="2520503" cy="16935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包括本土語文</a:t>
              </a:r>
              <a:r>
                <a:rPr kumimoji="0" lang="en-US" altLang="zh-TW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新住民語文、服務學習、戶外教育、班際或校際交流、自治活動、班級輔導、</a:t>
              </a:r>
              <a:r>
                <a:rPr kumimoji="0" lang="en-US" altLang="zh-TW" sz="1600" b="1" dirty="0" err="1" smtClean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學生自主學習等各式課程</a:t>
              </a:r>
              <a:r>
                <a:rPr kumimoji="0" lang="zh-TW" altLang="en-US" sz="1600" b="1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 smtClean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以及</a:t>
              </a:r>
              <a:r>
                <a:rPr kumimoji="0" lang="en-US" altLang="zh-TW" sz="2000" b="1" dirty="0" err="1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領域補救教學課程</a:t>
              </a:r>
              <a:endParaRPr kumimoji="0"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</p:txBody>
        </p:sp>
      </p:grpSp>
      <p:sp>
        <p:nvSpPr>
          <p:cNvPr id="74756" name="投影片編號版面配置區 3"/>
          <p:cNvSpPr>
            <a:spLocks noGrp="1"/>
          </p:cNvSpPr>
          <p:nvPr>
            <p:ph type="sldNum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F0AE9B68-80CF-4553-88D6-864CF6C29264}" type="slidenum">
              <a:rPr lang="en-US" altLang="zh-TW" sz="1200">
                <a:solidFill>
                  <a:srgbClr val="888888"/>
                </a:solidFill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36</a:t>
            </a:fld>
            <a:endParaRPr lang="en-US" altLang="zh-TW" sz="1200">
              <a:solidFill>
                <a:srgbClr val="888888"/>
              </a:solidFill>
            </a:endParaRP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4698150" y="1263094"/>
            <a:ext cx="4060893" cy="2439420"/>
            <a:chOff x="4705215" y="1035657"/>
            <a:chExt cx="4060489" cy="2440147"/>
          </a:xfrm>
        </p:grpSpPr>
        <p:sp>
          <p:nvSpPr>
            <p:cNvPr id="12" name="手繪多邊形 11"/>
            <p:cNvSpPr/>
            <p:nvPr/>
          </p:nvSpPr>
          <p:spPr>
            <a:xfrm>
              <a:off x="4705215" y="1220088"/>
              <a:ext cx="2242690" cy="2255716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0" y="0"/>
                  </a:moveTo>
                  <a:cubicBezTo>
                    <a:pt x="1463695" y="0"/>
                    <a:pt x="2650254" y="1186559"/>
                    <a:pt x="2650254" y="2650254"/>
                  </a:cubicBezTo>
                  <a:lnTo>
                    <a:pt x="0" y="2650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975377" rIns="975377" bIns="199136" spcCol="1270" anchor="ctr"/>
            <a:lstStyle/>
            <a:p>
              <a:pPr algn="ctr" defTabSz="1244600" eaLnBrk="1" hangingPunct="1">
                <a:lnSpc>
                  <a:spcPts val="3500"/>
                </a:lnSpc>
                <a:spcAft>
                  <a:spcPts val="0"/>
                </a:spcAft>
                <a:defRPr/>
              </a:pPr>
              <a:r>
                <a:rPr lang="zh-TW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</a:t>
              </a: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endPara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244600" eaLnBrk="1" hangingPunct="1">
                <a:lnSpc>
                  <a:spcPts val="35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技藝課程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1095" y="1035657"/>
              <a:ext cx="2674609" cy="1816423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社團活動：學生依興趣及能力分組選修與其他班級學生共同上課</a:t>
              </a:r>
              <a:endParaRPr kumimoji="0"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技藝課程：以促進手眼身心等感官統合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實際操作之課程為主</a:t>
              </a:r>
              <a:r>
                <a:rPr kumimoji="0"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也可開設與技術型高中銜接的技藝課程等</a:t>
              </a:r>
              <a:endParaRPr kumimoji="0"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755576" y="1370816"/>
            <a:ext cx="3827537" cy="2345918"/>
            <a:chOff x="755811" y="1129187"/>
            <a:chExt cx="3826989" cy="2346617"/>
          </a:xfrm>
        </p:grpSpPr>
        <p:sp>
          <p:nvSpPr>
            <p:cNvPr id="11" name="手繪多邊形 10"/>
            <p:cNvSpPr/>
            <p:nvPr/>
          </p:nvSpPr>
          <p:spPr>
            <a:xfrm>
              <a:off x="2389982" y="1220088"/>
              <a:ext cx="2192818" cy="2255716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0" y="2650254"/>
                  </a:moveTo>
                  <a:cubicBezTo>
                    <a:pt x="0" y="1186559"/>
                    <a:pt x="1186559" y="0"/>
                    <a:pt x="2650254" y="0"/>
                  </a:cubicBezTo>
                  <a:lnTo>
                    <a:pt x="2650254" y="2650254"/>
                  </a:lnTo>
                  <a:lnTo>
                    <a:pt x="0" y="2650254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75377" tIns="975377" rIns="199136" bIns="199136" spcCol="1270" anchor="ctr"/>
            <a:lstStyle/>
            <a:p>
              <a:pPr algn="ctr" defTabSz="1244600" eaLnBrk="1" hangingPunct="1">
                <a:lnSpc>
                  <a:spcPts val="35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統整性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探究課程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55811" y="1129187"/>
              <a:ext cx="2591918" cy="160091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endParaRPr kumimoji="0"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r>
                <a:rPr kumimoji="0" lang="en-US" altLang="zh-TW" sz="1600" b="1" dirty="0" err="1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跨領域</a:t>
              </a:r>
              <a:r>
                <a:rPr kumimoji="0" lang="en-US" altLang="zh-TW" sz="1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</a:t>
              </a:r>
              <a:r>
                <a:rPr kumimoji="0" lang="en-US" altLang="zh-TW" sz="1600" b="1" dirty="0" err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科目或結合各項議題</a:t>
              </a:r>
              <a:r>
                <a:rPr kumimoji="0" lang="zh-TW" altLang="en-US" sz="1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發展「統整性主題</a:t>
              </a:r>
              <a:r>
                <a:rPr kumimoji="0" lang="en-US" altLang="zh-TW" sz="1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/專題/</a:t>
              </a:r>
              <a:r>
                <a:rPr kumimoji="0" lang="en-US" altLang="zh-TW" sz="1600" b="1" dirty="0" err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議題探究課程</a:t>
              </a:r>
              <a:r>
                <a:rPr kumimoji="0" lang="en-US" altLang="zh-TW" sz="1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」</a:t>
              </a:r>
              <a:r>
                <a:rPr kumimoji="0" lang="zh-TW" altLang="en-US" sz="1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kumimoji="0" lang="en-US" altLang="zh-TW" sz="1600" b="1" dirty="0" err="1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強化知能整合與生活運用能力</a:t>
              </a:r>
              <a:endParaRPr kumimoji="0" lang="en-US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endParaRPr kumimoji="0"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sp>
        <p:nvSpPr>
          <p:cNvPr id="17" name="手繪多邊形 16"/>
          <p:cNvSpPr/>
          <p:nvPr/>
        </p:nvSpPr>
        <p:spPr>
          <a:xfrm>
            <a:off x="1931988" y="3573017"/>
            <a:ext cx="5422900" cy="504056"/>
          </a:xfrm>
          <a:custGeom>
            <a:avLst/>
            <a:gdLst>
              <a:gd name="connsiteX0" fmla="*/ 0 w 2520218"/>
              <a:gd name="connsiteY0" fmla="*/ 0 h 1680985"/>
              <a:gd name="connsiteX1" fmla="*/ 2520218 w 2520218"/>
              <a:gd name="connsiteY1" fmla="*/ 0 h 1680985"/>
              <a:gd name="connsiteX2" fmla="*/ 2520218 w 2520218"/>
              <a:gd name="connsiteY2" fmla="*/ 1680985 h 1680985"/>
              <a:gd name="connsiteX3" fmla="*/ 0 w 2520218"/>
              <a:gd name="connsiteY3" fmla="*/ 1680985 h 1680985"/>
              <a:gd name="connsiteX4" fmla="*/ 0 w 2520218"/>
              <a:gd name="connsiteY4" fmla="*/ 0 h 16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18" h="1680985">
                <a:moveTo>
                  <a:pt x="0" y="0"/>
                </a:moveTo>
                <a:lnTo>
                  <a:pt x="2520218" y="0"/>
                </a:lnTo>
                <a:lnTo>
                  <a:pt x="2520218" y="1680985"/>
                </a:lnTo>
                <a:lnTo>
                  <a:pt x="0" y="16809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03235" tIns="227584" rIns="227584" bIns="227584" spcCol="127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彈性學習課程分四類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26732" y="227944"/>
            <a:ext cx="6684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、總綱校訂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課程之規範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、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校訂課程之跨領域課程或科目的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</a:rPr>
            </a:br>
            <a:r>
              <a:rPr lang="zh-TW" altLang="en-US" sz="3600" b="1" dirty="0" smtClean="0">
                <a:solidFill>
                  <a:srgbClr val="002060"/>
                </a:solidFill>
              </a:rPr>
              <a:t>         </a:t>
            </a:r>
            <a:r>
              <a:rPr lang="en-US" altLang="zh-TW" sz="3600" b="1" dirty="0" err="1" smtClean="0">
                <a:solidFill>
                  <a:srgbClr val="002060"/>
                </a:solidFill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600" b="1" dirty="0" err="1" smtClean="0">
                <a:solidFill>
                  <a:srgbClr val="002060"/>
                </a:solidFill>
                <a:sym typeface="Arial Black" pitchFamily="34" charset="0"/>
              </a:rPr>
              <a:t>議題探究課程</a:t>
            </a:r>
            <a:r>
              <a:rPr lang="zh-TW" altLang="en-US" sz="3600" b="1" dirty="0" smtClean="0">
                <a:solidFill>
                  <a:srgbClr val="002060"/>
                </a:solidFill>
                <a:sym typeface="Arial Black" pitchFamily="34" charset="0"/>
              </a:rPr>
              <a:t>類型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08520" y="2276872"/>
            <a:ext cx="9361039" cy="3814960"/>
          </a:xfrm>
        </p:spPr>
        <p:txBody>
          <a:bodyPr/>
          <a:lstStyle/>
          <a:p>
            <a:pPr marL="635000" lvl="1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一、從時間角度衍生之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二、彈性學習課程時間之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課程的類型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</a:p>
          <a:p>
            <a:pPr marL="635000" lvl="1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</a:p>
          <a:p>
            <a:pPr marL="635000" lvl="1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</a:p>
          <a:p>
            <a:pPr marL="635000" lvl="1" indent="0">
              <a:buNone/>
            </a:pP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buNone/>
            </a:pP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00" lvl="1" indent="0">
              <a:buNone/>
            </a:pP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sym typeface="Arial Black" pitchFamily="34" charset="0"/>
            </a:endParaRPr>
          </a:p>
          <a:p>
            <a:pPr marL="635000" lvl="1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sym typeface="Arial Black" pitchFamily="34" charset="0"/>
            </a:endParaRPr>
          </a:p>
          <a:p>
            <a:pPr lvl="1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sym typeface="Arial Black" pitchFamily="34" charset="0"/>
            </a:endParaRPr>
          </a:p>
          <a:p>
            <a:pPr marL="635000" lvl="1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sym typeface="Arial Black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5589240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1" y="2132856"/>
            <a:ext cx="8520599" cy="3958976"/>
          </a:xfrm>
        </p:spPr>
        <p:txBody>
          <a:bodyPr>
            <a:normAutofit fontScale="85000" lnSpcReduction="20000"/>
          </a:bodyPr>
          <a:lstStyle/>
          <a:p>
            <a:pPr marL="20320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 marL="203200" indent="0">
              <a:buNone/>
            </a:pPr>
            <a:endParaRPr lang="en-US" altLang="zh-TW" b="1" dirty="0">
              <a:solidFill>
                <a:srgbClr val="002060"/>
              </a:solidFill>
            </a:endParaRPr>
          </a:p>
          <a:p>
            <a:pPr marL="20320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 marL="203200" indent="0">
              <a:buNone/>
            </a:pPr>
            <a:endParaRPr lang="en-US" altLang="zh-TW" b="1" dirty="0">
              <a:solidFill>
                <a:srgbClr val="002060"/>
              </a:solidFill>
            </a:endParaRPr>
          </a:p>
          <a:p>
            <a:pPr marL="20320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     </a:t>
            </a:r>
            <a:r>
              <a:rPr lang="zh-TW" altLang="en-US" sz="3800" b="1" dirty="0" smtClean="0">
                <a:solidFill>
                  <a:srgbClr val="002060"/>
                </a:solidFill>
              </a:rPr>
              <a:t>跨</a:t>
            </a:r>
            <a:r>
              <a:rPr lang="zh-TW" altLang="en-US" sz="3800" b="1" dirty="0">
                <a:solidFill>
                  <a:srgbClr val="002060"/>
                </a:solidFill>
              </a:rPr>
              <a:t>領域課程或科目的</a:t>
            </a:r>
            <a:r>
              <a:rPr lang="en-US" altLang="zh-TW" sz="3800" b="1" dirty="0">
                <a:solidFill>
                  <a:srgbClr val="002060"/>
                </a:solidFill>
              </a:rPr>
              <a:t/>
            </a:r>
            <a:br>
              <a:rPr lang="en-US" altLang="zh-TW" sz="3800" b="1" dirty="0">
                <a:solidFill>
                  <a:srgbClr val="002060"/>
                </a:solidFill>
              </a:rPr>
            </a:br>
            <a:r>
              <a:rPr lang="zh-TW" altLang="en-US" sz="3800" b="1" dirty="0">
                <a:solidFill>
                  <a:srgbClr val="002060"/>
                </a:solidFill>
              </a:rPr>
              <a:t>         </a:t>
            </a:r>
            <a:r>
              <a:rPr lang="zh-TW" altLang="en-US" sz="3800" b="1" dirty="0" smtClean="0">
                <a:solidFill>
                  <a:srgbClr val="002060"/>
                </a:solidFill>
              </a:rPr>
              <a:t>       </a:t>
            </a:r>
            <a:r>
              <a:rPr lang="en-US" altLang="zh-TW" sz="3800" b="1" dirty="0" err="1" smtClean="0">
                <a:solidFill>
                  <a:srgbClr val="002060"/>
                </a:solidFill>
                <a:sym typeface="Arial Black" pitchFamily="34" charset="0"/>
              </a:rPr>
              <a:t>統整性主題</a:t>
            </a:r>
            <a:r>
              <a:rPr lang="en-US" altLang="zh-TW" sz="38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800" b="1" dirty="0" err="1">
                <a:solidFill>
                  <a:srgbClr val="002060"/>
                </a:solidFill>
                <a:sym typeface="Arial Black" pitchFamily="34" charset="0"/>
              </a:rPr>
              <a:t>專題</a:t>
            </a:r>
            <a:r>
              <a:rPr lang="en-US" altLang="zh-TW" sz="38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800" b="1" dirty="0" err="1" smtClean="0">
                <a:solidFill>
                  <a:srgbClr val="002060"/>
                </a:solidFill>
                <a:sym typeface="Arial Black" pitchFamily="34" charset="0"/>
              </a:rPr>
              <a:t>議題探究課程</a:t>
            </a:r>
            <a:r>
              <a:rPr lang="en-US" altLang="zh-TW" sz="3800" b="1" dirty="0" smtClean="0">
                <a:solidFill>
                  <a:srgbClr val="002060"/>
                </a:solidFill>
                <a:sym typeface="Arial Black" pitchFamily="34" charset="0"/>
              </a:rPr>
              <a:t>—</a:t>
            </a:r>
          </a:p>
          <a:p>
            <a:pPr marL="203200" indent="0">
              <a:buNone/>
            </a:pPr>
            <a:endParaRPr lang="en-US" altLang="zh-TW" dirty="0" smtClean="0"/>
          </a:p>
          <a:p>
            <a:pPr marL="203200" indent="0">
              <a:buNone/>
            </a:pPr>
            <a:r>
              <a:rPr lang="zh-TW" altLang="en-US" dirty="0" smtClean="0"/>
              <a:t>     </a:t>
            </a:r>
            <a:endParaRPr lang="en-US" altLang="zh-TW" dirty="0"/>
          </a:p>
          <a:p>
            <a:pPr marL="203200" indent="0">
              <a:buNone/>
            </a:pPr>
            <a:r>
              <a:rPr lang="zh-TW" altLang="en-US" dirty="0" smtClean="0"/>
              <a:t>     </a:t>
            </a:r>
            <a:r>
              <a:rPr lang="zh-TW" altLang="en-US" sz="3800" b="1" dirty="0" smtClean="0">
                <a:solidFill>
                  <a:srgbClr val="002060"/>
                </a:solidFill>
              </a:rPr>
              <a:t>應</a:t>
            </a:r>
            <a:r>
              <a:rPr lang="zh-TW" altLang="en-US" sz="3800" b="1" dirty="0">
                <a:solidFill>
                  <a:srgbClr val="002060"/>
                </a:solidFill>
              </a:rPr>
              <a:t>視為</a:t>
            </a:r>
            <a:r>
              <a:rPr lang="zh-TW" altLang="en-US" sz="3800" b="1" dirty="0" smtClean="0">
                <a:solidFill>
                  <a:srgbClr val="002060"/>
                </a:solidFill>
              </a:rPr>
              <a:t>一種重視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學生</a:t>
            </a:r>
            <a:r>
              <a:rPr lang="zh-TW" altLang="en-US" sz="3800" b="1" dirty="0">
                <a:solidFill>
                  <a:srgbClr val="C00000"/>
                </a:solidFill>
              </a:rPr>
              <a:t>為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主體之必然</a:t>
            </a:r>
            <a:r>
              <a:rPr lang="zh-TW" altLang="en-US" sz="3800" b="1" dirty="0" smtClean="0">
                <a:solidFill>
                  <a:srgbClr val="002060"/>
                </a:solidFill>
              </a:rPr>
              <a:t>，</a:t>
            </a:r>
            <a:endParaRPr lang="en-US" altLang="zh-TW" sz="3800" b="1" dirty="0" smtClean="0">
              <a:solidFill>
                <a:srgbClr val="002060"/>
              </a:solidFill>
            </a:endParaRPr>
          </a:p>
          <a:p>
            <a:pPr marL="203200" indent="0">
              <a:spcBef>
                <a:spcPts val="600"/>
              </a:spcBef>
              <a:buNone/>
            </a:pPr>
            <a:r>
              <a:rPr lang="zh-TW" altLang="en-US" sz="3800" b="1" dirty="0" smtClean="0">
                <a:solidFill>
                  <a:srgbClr val="002060"/>
                </a:solidFill>
              </a:rPr>
              <a:t>                                        而非課程設計的應然</a:t>
            </a:r>
            <a:endParaRPr lang="zh-TW" altLang="en-US" sz="3800" b="1" dirty="0">
              <a:solidFill>
                <a:srgbClr val="00206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、校訂課程之跨領域課程或科目的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</a:rPr>
            </a:br>
            <a:r>
              <a:rPr lang="zh-TW" altLang="en-US" sz="3600" b="1" dirty="0" smtClean="0">
                <a:solidFill>
                  <a:srgbClr val="002060"/>
                </a:solidFill>
              </a:rPr>
              <a:t>         </a:t>
            </a:r>
            <a:r>
              <a:rPr lang="en-US" altLang="zh-TW" sz="3600" b="1" dirty="0" err="1" smtClean="0">
                <a:solidFill>
                  <a:srgbClr val="002060"/>
                </a:solidFill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sym typeface="Arial Black" pitchFamily="34" charset="0"/>
              </a:rPr>
              <a:t>/</a:t>
            </a:r>
            <a:r>
              <a:rPr lang="en-US" altLang="zh-TW" sz="3600" b="1" dirty="0" err="1" smtClean="0">
                <a:solidFill>
                  <a:srgbClr val="002060"/>
                </a:solidFill>
                <a:sym typeface="Arial Black" pitchFamily="34" charset="0"/>
              </a:rPr>
              <a:t>議題探究課程</a:t>
            </a:r>
            <a:r>
              <a:rPr lang="zh-TW" altLang="en-US" sz="3600" b="1" dirty="0" smtClean="0">
                <a:solidFill>
                  <a:srgbClr val="002060"/>
                </a:solidFill>
                <a:sym typeface="Arial Black" pitchFamily="34" charset="0"/>
              </a:rPr>
              <a:t>類型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1832053" cy="6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467520" y="2702569"/>
            <a:ext cx="3858948" cy="1567971"/>
            <a:chOff x="534" y="857"/>
            <a:chExt cx="4791" cy="1412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34" y="1008"/>
              <a:ext cx="4791" cy="1261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536575" indent="-536575"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22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一、</a:t>
              </a:r>
              <a:r>
                <a:rPr lang="zh-TW" altLang="zh-TW" sz="22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部</a:t>
              </a:r>
              <a:r>
                <a:rPr lang="zh-TW" altLang="zh-TW" sz="2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定課程</a:t>
              </a:r>
              <a:r>
                <a:rPr lang="en-US" altLang="zh-TW" sz="2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領域學習課程之統整</a:t>
              </a:r>
              <a:r>
                <a:rPr lang="en-US" altLang="zh-TW" sz="2200" b="1" kern="1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(A)</a:t>
              </a:r>
              <a:endParaRPr lang="zh-TW" altLang="zh-TW" sz="2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756" y="857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FF66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427984" y="2672265"/>
            <a:ext cx="4320480" cy="1597954"/>
            <a:chOff x="279" y="2383"/>
            <a:chExt cx="4803" cy="1462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279" y="2557"/>
              <a:ext cx="4803" cy="1288"/>
            </a:xfrm>
            <a:prstGeom prst="roundRect">
              <a:avLst>
                <a:gd name="adj" fmla="val 754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二、校訂課程</a:t>
              </a:r>
              <a:r>
                <a:rPr lang="en-US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彈性學習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課程</a:t>
              </a:r>
              <a:r>
                <a:rPr lang="zh-TW" altLang="en-US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之</a:t>
              </a:r>
              <a:r>
                <a:rPr lang="zh-TW" altLang="zh-TW" sz="20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類彈性學習課程</a:t>
              </a:r>
              <a:r>
                <a:rPr lang="en-US" altLang="zh-TW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000" b="1" kern="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</a:t>
              </a:r>
              <a:r>
                <a:rPr lang="zh-TW" altLang="zh-TW" sz="2000" b="1" kern="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(B</a:t>
              </a:r>
              <a:r>
                <a:rPr lang="en-US" altLang="zh-TW" sz="20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ja-JP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1469" y="2383"/>
              <a:ext cx="2610" cy="30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25352" y="4378937"/>
            <a:ext cx="5184576" cy="1820263"/>
            <a:chOff x="4499992" y="2707923"/>
            <a:chExt cx="3384871" cy="248976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499992" y="3004895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三、</a:t>
              </a:r>
              <a:r>
                <a:rPr lang="zh-TW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20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20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557764" y="2707923"/>
              <a:ext cx="1322215" cy="627379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83568" y="1828353"/>
            <a:ext cx="851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、從時間角度衍生之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課程之類型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5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、資訊課程在課綱中之性質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兩種取向在不同教育性質的地位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4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endParaRPr lang="en-US" altLang="zh-TW" sz="24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普通教育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dirty="0" smtClean="0"/>
              <a:t>              </a:t>
            </a:r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學習領域課程設計與課程取向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學習領域課程之設計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，因教育階段、教育性質，及領域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性質之課程取向重點不一而顯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複雜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2.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取向引領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著學習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和教學方式、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設計。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780">
            <a:off x="5652120" y="1412776"/>
            <a:ext cx="2138928" cy="213892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868144" y="1772816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學生取向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64288" y="2132857"/>
            <a:ext cx="461665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學科取向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2820936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02472" y="1804174"/>
            <a:ext cx="390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6697521" y="1225866"/>
            <a:ext cx="70723" cy="2736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572096" y="36917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職業教育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904400" y="36917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普通教育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564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438328" y="2391396"/>
            <a:ext cx="3445854" cy="1827810"/>
            <a:chOff x="279" y="2383"/>
            <a:chExt cx="4803" cy="1462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279" y="2557"/>
              <a:ext cx="4803" cy="1288"/>
            </a:xfrm>
            <a:prstGeom prst="roundRect">
              <a:avLst>
                <a:gd name="adj" fmla="val 754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二、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校訂課程</a:t>
              </a:r>
              <a:r>
                <a:rPr lang="en-US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彈性學習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課程</a:t>
              </a:r>
              <a:r>
                <a:rPr lang="zh-TW" altLang="en-US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之</a:t>
              </a:r>
              <a:r>
                <a:rPr lang="zh-TW" altLang="zh-TW" sz="20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第一類彈性學習課程</a:t>
              </a:r>
              <a:r>
                <a:rPr lang="en-US" altLang="zh-TW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000" b="1" kern="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</a:t>
              </a:r>
              <a:r>
                <a:rPr lang="zh-TW" altLang="zh-TW" sz="2000" b="1" kern="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(B</a:t>
              </a:r>
              <a:r>
                <a:rPr lang="en-US" altLang="zh-TW" sz="20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ja-JP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1469" y="2383"/>
              <a:ext cx="2610" cy="30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35696" y="4219207"/>
            <a:ext cx="5184576" cy="1820263"/>
            <a:chOff x="4499992" y="2707923"/>
            <a:chExt cx="3384871" cy="248976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499992" y="3004895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三、</a:t>
              </a:r>
              <a:r>
                <a:rPr lang="zh-TW" altLang="zh-TW" sz="20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20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20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20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557764" y="2707923"/>
              <a:ext cx="1322215" cy="627379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83568" y="1828353"/>
            <a:ext cx="851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二、彈性學習課程時間之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課程之類型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14432" y="2780928"/>
            <a:ext cx="789573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跟領域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內容無明確關係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超出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各學習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域課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u="sng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r>
              <a:rPr lang="zh-TW" altLang="en-US" sz="28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，或者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內容實在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難以歸屬於各領域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之學校特色課程，例如：</a:t>
            </a:r>
            <a:r>
              <a:rPr lang="zh-TW" altLang="en-US" sz="2800" b="1" u="sng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專題探究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u="sng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〇〇時間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u="sng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學校行事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課程等。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707976" y="2633822"/>
            <a:ext cx="2824464" cy="1082991"/>
            <a:chOff x="1469" y="2397"/>
            <a:chExt cx="3613" cy="12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469" y="2557"/>
              <a:ext cx="3613" cy="1047"/>
            </a:xfrm>
            <a:prstGeom prst="roundRect">
              <a:avLst>
                <a:gd name="adj" fmla="val 7542"/>
              </a:avLst>
            </a:prstGeom>
            <a:grpFill/>
            <a:ln w="381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12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二、校訂課程</a:t>
              </a:r>
              <a:r>
                <a:rPr lang="en-US" altLang="zh-TW" sz="12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1200" b="1" kern="1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彈性學習</a:t>
              </a:r>
              <a:r>
                <a:rPr lang="zh-TW" altLang="zh-TW" sz="12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課程</a:t>
              </a:r>
              <a:r>
                <a:rPr lang="zh-TW" altLang="en-US" sz="12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1200" b="1" kern="1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之</a:t>
              </a:r>
              <a:r>
                <a:rPr lang="zh-TW" altLang="zh-TW" sz="1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第一類彈性學習課程</a:t>
              </a:r>
              <a:r>
                <a:rPr lang="en-US" altLang="zh-TW" sz="12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1200" b="1" kern="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12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12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12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12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1200" b="1" kern="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</a:t>
              </a:r>
              <a:r>
                <a:rPr lang="zh-TW" altLang="zh-TW" sz="1200" b="1" kern="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sz="12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1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307" y="2397"/>
              <a:ext cx="1789" cy="32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718984" y="1828353"/>
            <a:ext cx="851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</a:t>
            </a:r>
            <a:r>
              <a:rPr lang="zh-TW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56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5724128" y="2658841"/>
            <a:ext cx="3064840" cy="1368151"/>
            <a:chOff x="4499992" y="2751752"/>
            <a:chExt cx="3384871" cy="244593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499992" y="3004893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</a:t>
              </a:r>
              <a:r>
                <a:rPr lang="zh-TW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14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14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14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464221" y="2751752"/>
              <a:ext cx="1316106" cy="607757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323528" y="1848615"/>
            <a:ext cx="90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7552" y="2743826"/>
            <a:ext cx="1130333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延伸到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非跨領域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時間的內容是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8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、自然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</a:t>
            </a:r>
          </a:p>
          <a:p>
            <a:pPr>
              <a:spcBef>
                <a:spcPts val="18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原領域素材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r>
              <a:rPr lang="zh-TW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</a:t>
            </a:r>
            <a:r>
              <a:rPr lang="zh-TW" altLang="zh-TW" sz="28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之跨領域</a:t>
            </a:r>
            <a:r>
              <a:rPr lang="en-US" altLang="zh-TW" sz="28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en-US" altLang="zh-TW" sz="2800" b="1" u="sng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lang="zh-TW" altLang="zh-TW" sz="28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整課程教學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3528" y="40466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</a:rPr>
              <a:t>陸</a:t>
            </a:r>
            <a:r>
              <a:rPr lang="zh-TW" altLang="en-US" dirty="0" smtClean="0">
                <a:latin typeface="微軟正黑體" panose="020B0604030504040204" pitchFamily="34" charset="-120"/>
              </a:rPr>
              <a:t>、跨領域課程或科目之</a:t>
            </a:r>
            <a:r>
              <a:rPr lang="en-US" altLang="zh-TW" dirty="0" smtClean="0">
                <a:latin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</a:rPr>
              <a:t>                 </a:t>
            </a:r>
            <a:r>
              <a:rPr lang="en-US" altLang="zh-TW" dirty="0" err="1" smtClean="0">
                <a:latin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dirty="0" smtClean="0">
                <a:latin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dirty="0" err="1" smtClean="0">
                <a:latin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dirty="0" smtClean="0">
                <a:latin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dirty="0" err="1" smtClean="0">
                <a:latin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84396"/>
            <a:ext cx="904600" cy="11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528" y="1696452"/>
            <a:ext cx="90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2688833"/>
            <a:ext cx="11805469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延伸到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時間即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已跨領域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時間不足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再配以</a:t>
            </a:r>
            <a:r>
              <a:rPr lang="en-US" altLang="zh-TW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的時間。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話劇公演</a:t>
            </a: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劇本寫作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表演藝術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</a:t>
            </a:r>
          </a:p>
          <a:p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道具製作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配樂演奏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1.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結合表演藝術、視覺藝術，和音樂之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排練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可能發生跨領域或科目可計算節數之協同教學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話劇公演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899648" y="2352187"/>
            <a:ext cx="3064840" cy="1368151"/>
            <a:chOff x="4499992" y="2751752"/>
            <a:chExt cx="3384871" cy="244593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499992" y="3004893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</a:t>
              </a:r>
              <a:r>
                <a:rPr lang="zh-TW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14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14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14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464221" y="2751752"/>
              <a:ext cx="1316106" cy="607757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5BD2-7B3C-40BF-BDBE-7B7F81B57AD4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72" y="3776774"/>
            <a:ext cx="1307976" cy="9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87" y="4151250"/>
            <a:ext cx="1219299" cy="10436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3528" y="1696500"/>
            <a:ext cx="90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504" y="2586259"/>
            <a:ext cx="118054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深化到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如學校特色活動，能展現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學校的精神或特色者，屬於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舉行者。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如：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鐵馬自由行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畢業旅行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dirty="0" smtClean="0"/>
              <a:t>           </a:t>
            </a:r>
            <a:r>
              <a:rPr lang="zh-TW" altLang="zh-TW" sz="2800" dirty="0" smtClean="0"/>
              <a:t> </a:t>
            </a:r>
            <a:r>
              <a:rPr lang="en-US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騎車、畢業旅行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領域學習內容進行連結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旅遊文學寫作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行李收納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健體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體能訓練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或踏查活動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899648" y="2416283"/>
            <a:ext cx="3064840" cy="1368151"/>
            <a:chOff x="4499992" y="2751752"/>
            <a:chExt cx="3384871" cy="244593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499992" y="3004893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</a:t>
              </a:r>
              <a:r>
                <a:rPr lang="zh-TW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14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14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14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464221" y="2751752"/>
              <a:ext cx="1316106" cy="607757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77" y="4150853"/>
            <a:ext cx="1120312" cy="11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6240" y="1693307"/>
            <a:ext cx="90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課程之可能內容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9214" y="2504982"/>
            <a:ext cx="1180546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深化到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A-2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部分學校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活動課程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國小原常在綜合活動，國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中在班會進行者，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具選擇性，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需要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有關領域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相關內容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如</a:t>
            </a:r>
            <a:r>
              <a:rPr lang="zh-TW" altLang="en-US" sz="28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：</a:t>
            </a:r>
            <a:r>
              <a:rPr lang="zh-TW" altLang="zh-TW" sz="2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</a:t>
            </a:r>
            <a:r>
              <a:rPr lang="zh-TW" altLang="zh-TW" sz="28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en-US" altLang="zh-TW" sz="2800" b="1" u="sng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2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防災演練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en-US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災難文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健體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災害急救</a:t>
            </a:r>
          </a:p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96136" y="2361129"/>
            <a:ext cx="3064840" cy="1368151"/>
            <a:chOff x="4499992" y="2751752"/>
            <a:chExt cx="3384871" cy="244593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499992" y="3004893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</a:t>
              </a:r>
              <a:r>
                <a:rPr lang="zh-TW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14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14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1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1400" b="1" dirty="0">
                  <a:solidFill>
                    <a:srgbClr val="99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(A+B)</a:t>
              </a:r>
              <a:endParaRPr lang="zh-TW" altLang="zh-TW" sz="14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464221" y="2751752"/>
              <a:ext cx="1316106" cy="607757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跨領域課程或科目之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3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45" y="4869159"/>
            <a:ext cx="1126608" cy="10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、資訊跨領域課程之建議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一、資訊在國小階段的課程取向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有其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自為目的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更重視學習和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   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自為目的應為學習內容中最為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不因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</a:t>
            </a: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而輕易改變者</a:t>
            </a:r>
            <a:endParaRPr lang="en-US" altLang="zh-TW" sz="3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dirty="0" smtClean="0"/>
              <a:t>        </a:t>
            </a:r>
            <a:endParaRPr lang="en-US" altLang="zh-TW" sz="2400" dirty="0" smtClean="0"/>
          </a:p>
          <a:p>
            <a:pPr marL="114300" indent="0">
              <a:buNone/>
            </a:pPr>
            <a:endParaRPr lang="en-US" altLang="zh-TW" sz="2400" dirty="0">
              <a:latin typeface="新細明體"/>
              <a:ea typeface="新細明體"/>
            </a:endParaRPr>
          </a:p>
          <a:p>
            <a:pPr marL="114300" indent="0"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114300" indent="0">
              <a:buNone/>
            </a:pPr>
            <a:r>
              <a:rPr lang="zh-TW" altLang="en-US" sz="2400" dirty="0">
                <a:latin typeface="新細明體"/>
                <a:ea typeface="新細明體"/>
              </a:rPr>
              <a:t> </a:t>
            </a:r>
            <a:r>
              <a:rPr lang="zh-TW" altLang="en-US" sz="2400" dirty="0" smtClean="0">
                <a:latin typeface="新細明體"/>
                <a:ea typeface="新細明體"/>
              </a:rPr>
              <a:t>             </a:t>
            </a:r>
            <a:endParaRPr lang="en-US" altLang="zh-TW" sz="24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133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柒、資訊跨領域課程之建議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二、資訊課程實施的時間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領域課程的議題融入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增進善用資訊解決問題與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endParaRPr lang="en-US" altLang="zh-TW" sz="2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算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；預備生活與職涯知能；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endParaRPr lang="en-US" altLang="zh-TW" sz="2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成資訊社會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應有的責任與態度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彈性學習課程時間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en-US" altLang="zh-TW" sz="28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 Black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   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(B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A+B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)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545277" cy="5452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5589240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柒、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資訊跨領域課程之建議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257728" cy="480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三、彈性學習課程時間之資訊課程設計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彈性學習課程時間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en-US" altLang="zh-TW" sz="28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8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 Black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      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8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(B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A+B)</a:t>
            </a:r>
          </a:p>
          <a:p>
            <a:pPr marL="114300" indent="0">
              <a:buNone/>
            </a:pP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1.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市定教學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綱要擬定，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類別上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意願態度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知識方法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活用實踐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2.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除了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自為目標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外，加入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領域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或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學校特色課程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之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運用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目標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800"/>
              </a:spcBef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依據擬定之目標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選用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能配合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領域學習或學校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課程的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將教材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轉化為課程</a:t>
            </a:r>
            <a:endParaRPr lang="en-US" altLang="zh-TW" sz="24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3566"/>
            <a:ext cx="545277" cy="545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545277" cy="5452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61523"/>
            <a:ext cx="1073158" cy="13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0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柒、資訊跨領域課程之建議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149" y="1772816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三、彈性學習課程時間之資訊課程設計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彈性學習課程時間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</a:t>
            </a:r>
            <a:r>
              <a:rPr lang="en-US" altLang="zh-TW" sz="24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統整性主題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4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專題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 Black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            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/</a:t>
            </a:r>
            <a:r>
              <a:rPr lang="en-US" altLang="zh-TW" sz="24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議題探究課程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(B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、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 Black" pitchFamily="34" charset="0"/>
              </a:rPr>
              <a:t>A+B)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活動設計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生活出發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，引導學生發現生活中的「資訊科技」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必要的說明外，重視從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中引導學生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並培養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運算思維能 力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，讓學生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運用所學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。情境可以是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也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特色課程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" y="3212976"/>
            <a:ext cx="545277" cy="545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32183"/>
            <a:ext cx="943116" cy="11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資訊課程在課綱中之性質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二、資訊課程在十二年國教國小階段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的課程取向是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66510"/>
            <a:ext cx="2095500" cy="13944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7"/>
          <a:stretch/>
        </p:blipFill>
        <p:spPr>
          <a:xfrm>
            <a:off x="3337212" y="5013176"/>
            <a:ext cx="1973580" cy="13860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28582"/>
            <a:ext cx="2087116" cy="15087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12" y="3046856"/>
            <a:ext cx="197358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8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537648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捌、結語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348880"/>
            <a:ext cx="7620000" cy="2160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善用資訊解決問題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運算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養成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資訊社會應有的責任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endParaRPr lang="en-US" altLang="zh-TW" sz="32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是國小階段資訊課程的最重要目標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9" y="4509120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9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 敬請批評指教</a:t>
            </a:r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242316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rgbClr val="7030A0"/>
                </a:solidFill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</a:rPr>
            </a:b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十二年國教之核心素養</a:t>
            </a:r>
            <a:b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400" dirty="0">
                <a:solidFill>
                  <a:srgbClr val="7030A0"/>
                </a:solidFill>
              </a:rPr>
              <a:t/>
            </a:r>
            <a:br>
              <a:rPr lang="zh-TW" altLang="zh-TW" sz="4400" dirty="0">
                <a:solidFill>
                  <a:srgbClr val="7030A0"/>
                </a:solidFill>
              </a:rPr>
            </a:b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064896" cy="4660776"/>
          </a:xfrm>
        </p:spPr>
        <p:txBody>
          <a:bodyPr>
            <a:normAutofit/>
          </a:bodyPr>
          <a:lstStyle/>
          <a:p>
            <a:pPr marL="411480" lvl="1" indent="0"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素養與核心素養</a:t>
            </a:r>
          </a:p>
          <a:p>
            <a:pPr marL="411480" lvl="1" indent="0">
              <a:spcBef>
                <a:spcPts val="1800"/>
              </a:spcBef>
              <a:buNone/>
            </a:pP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十二年國教總綱之核心</a:t>
            </a:r>
            <a:r>
              <a:rPr lang="zh-TW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en-US" altLang="zh-TW" sz="3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1480" lvl="1" indent="0">
              <a:spcBef>
                <a:spcPts val="1800"/>
              </a:spcBef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九年一貫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1480" lvl="1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十大</a:t>
            </a:r>
            <a:r>
              <a:rPr lang="zh-TW" altLang="zh-TW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基本能力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</a:t>
            </a:r>
          </a:p>
          <a:p>
            <a:pPr algn="just"/>
            <a:endParaRPr lang="zh-TW" altLang="en-US" sz="4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47" y="4797152"/>
            <a:ext cx="2196801" cy="14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十二年國教之核心素養</a:t>
            </a:r>
            <a:endPara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十二年國教總綱之核心素養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sz="28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即為總綱所列之三面九項</a:t>
            </a:r>
          </a:p>
          <a:p>
            <a:pPr marL="11430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總綱「核心素養」定義</a:t>
            </a:r>
          </a:p>
          <a:p>
            <a:pPr marL="114300" indent="0">
              <a:buNone/>
            </a:pP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是指一個人為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面對未來挑戰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所應具備的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。「核心素養」強調學習</a:t>
            </a:r>
            <a:r>
              <a:rPr lang="zh-TW" altLang="zh-TW" sz="2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不宜以學科知識及技能為限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而應關注</a:t>
            </a:r>
            <a:r>
              <a:rPr lang="zh-TW" altLang="zh-TW" sz="2800" b="1" u="sng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u="sng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zh-TW" sz="2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的結合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zh-TW" sz="2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實踐力行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而彰顯學習者的全人發展。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73216"/>
            <a:ext cx="1823345" cy="1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素養就是希望學習</a:t>
            </a:r>
            <a:r>
              <a:rPr lang="zh-TW" altLang="en-US" sz="3600" b="1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見樹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也要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見林</a:t>
            </a:r>
            <a:endParaRPr lang="zh-TW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19675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腳趾 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腳印       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足跡     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5292080" y="1416101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491880" y="1590880"/>
            <a:ext cx="474352" cy="357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166688" y="1655979"/>
            <a:ext cx="474352" cy="292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4992" y="967496"/>
            <a:ext cx="3933976" cy="6696744"/>
          </a:xfrm>
        </p:spPr>
      </p:pic>
      <p:sp>
        <p:nvSpPr>
          <p:cNvPr id="10" name="文字方塊 9"/>
          <p:cNvSpPr txBox="1"/>
          <p:nvPr/>
        </p:nvSpPr>
        <p:spPr>
          <a:xfrm>
            <a:off x="4355976" y="6314093"/>
            <a:ext cx="3369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hlinkClick r:id="rId3"/>
              </a:rPr>
              <a:t>資料來源   </a:t>
            </a:r>
            <a:r>
              <a:rPr lang="en-US" altLang="zh-TW" b="1" dirty="0" smtClean="0">
                <a:hlinkClick r:id="rId3"/>
              </a:rPr>
              <a:t>http</a:t>
            </a:r>
            <a:r>
              <a:rPr lang="en-US" altLang="zh-TW" b="1" dirty="0">
                <a:hlinkClick r:id="rId3"/>
              </a:rPr>
              <a:t>://bit.ly/2Sp7Ovq</a:t>
            </a:r>
            <a:endParaRPr lang="en-US" altLang="zh-TW" b="1" dirty="0"/>
          </a:p>
          <a:p>
            <a:r>
              <a:rPr lang="en-US" altLang="zh-TW" dirty="0"/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43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十二年國教之核心素養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4800600"/>
          </a:xfrm>
        </p:spPr>
        <p:txBody>
          <a:bodyPr>
            <a:normAutofit/>
          </a:bodyPr>
          <a:lstStyle/>
          <a:p>
            <a:pPr marL="411480" lvl="1" indent="0">
              <a:spcBef>
                <a:spcPts val="24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九年一貫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十大</a:t>
            </a:r>
            <a:r>
              <a:rPr lang="zh-TW" altLang="zh-TW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基本能力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37953"/>
              </p:ext>
            </p:extLst>
          </p:nvPr>
        </p:nvGraphicFramePr>
        <p:xfrm>
          <a:off x="467544" y="2420888"/>
          <a:ext cx="7848872" cy="376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288032"/>
                <a:gridCol w="671263"/>
                <a:gridCol w="2857129"/>
              </a:tblGrid>
              <a:tr h="32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九年一貫十大課程目標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十二年國教九項核心素養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增進自我瞭解，發展個人潛能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</a:t>
                      </a:r>
                      <a:endParaRPr lang="en-US" altLang="zh-TW" sz="16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身心素質與自我精進（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</a:t>
                      </a:r>
                      <a:r>
                        <a:rPr lang="zh-TW" sz="1600" b="1" kern="100" dirty="0">
                          <a:solidFill>
                            <a:srgbClr val="00CC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培養欣賞、表現、審美及創作能力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r>
                        <a:rPr lang="zh-TW" sz="16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系統思考與解決問題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三、提升生涯規劃與終身學習能力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</a:t>
                      </a:r>
                      <a:r>
                        <a:rPr lang="zh-TW" sz="16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規劃執行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）與創新應變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培養表達、溝通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）和分享的知能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6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符號運用與表達溝通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五、</a:t>
                      </a: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發展尊重他人、關懷社會、增進團隊</a:t>
                      </a:r>
                      <a:r>
                        <a:rPr lang="zh-TW" sz="16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endParaRPr lang="en-US" altLang="zh-TW" sz="1600" b="1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16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</a:t>
                      </a:r>
                      <a:r>
                        <a:rPr lang="zh-TW" sz="1600" b="1" kern="100" dirty="0">
                          <a:solidFill>
                            <a:srgbClr val="92D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科技資訊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）與媒體素養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六、</a:t>
                      </a:r>
                      <a:r>
                        <a:rPr lang="zh-TW" sz="1600" b="1" kern="100" dirty="0">
                          <a:solidFill>
                            <a:srgbClr val="0066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促進文化學習與國際瞭解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B3</a:t>
                      </a:r>
                      <a:r>
                        <a:rPr lang="zh-TW" sz="1600" b="1" kern="100" dirty="0">
                          <a:solidFill>
                            <a:srgbClr val="00CC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藝術涵養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與美感素養（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七、</a:t>
                      </a:r>
                      <a:r>
                        <a:rPr lang="zh-TW" sz="16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增進規劃、組織與實踐知能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en-US" altLang="zh-TW" sz="16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C1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道德實踐與公民意識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八、</a:t>
                      </a:r>
                      <a:r>
                        <a:rPr lang="zh-TW" sz="1600" b="1" kern="100" dirty="0">
                          <a:solidFill>
                            <a:srgbClr val="92D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運用科技與資訊的能力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C2</a:t>
                      </a: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人際關係與團隊合作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九、</a:t>
                      </a:r>
                      <a:r>
                        <a:rPr lang="zh-TW" sz="16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激發主動探索和研究的精神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C3</a:t>
                      </a:r>
                      <a:r>
                        <a:rPr lang="zh-TW" sz="1600" b="1" kern="100" dirty="0">
                          <a:solidFill>
                            <a:srgbClr val="0066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多元文化與國際理解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十、</a:t>
                      </a:r>
                      <a:r>
                        <a:rPr lang="zh-TW" sz="16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培養獨立思考與解決問題的能力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1358</TotalTime>
  <Words>4154</Words>
  <Application>Microsoft Office PowerPoint</Application>
  <PresentationFormat>如螢幕大小 (4:3)</PresentationFormat>
  <Paragraphs>527</Paragraphs>
  <Slides>51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相鄰</vt:lpstr>
      <vt:lpstr>素養導向 跨領域資訊課程之設計</vt:lpstr>
      <vt:lpstr>課程大綱</vt:lpstr>
      <vt:lpstr>壹、資訊課程在課綱中之性質</vt:lpstr>
      <vt:lpstr>壹、資訊課程在課綱中之性質</vt:lpstr>
      <vt:lpstr>壹、資訊課程在課綱中之性質</vt:lpstr>
      <vt:lpstr>  貳、十二年國教之核心素養  </vt:lpstr>
      <vt:lpstr>貳、十二年國教之核心素養</vt:lpstr>
      <vt:lpstr>核心素養就是希望學習見樹也要見林</vt:lpstr>
      <vt:lpstr>貳、十二年國教之核心素養</vt:lpstr>
      <vt:lpstr>貳、十二年國教之核心素養</vt:lpstr>
      <vt:lpstr> 叁、素養導向課程設計實例 </vt:lpstr>
      <vt:lpstr> 叁、素養導向課程設計實例 </vt:lpstr>
      <vt:lpstr>叁、素養導向課程設計實例</vt:lpstr>
      <vt:lpstr> 肆、素養導向課程教學設計之作法 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 實例K版-- 六上 三 戰後臺灣的經濟發展 </vt:lpstr>
      <vt:lpstr>實例K版-- 六上 三 戰後臺灣的經濟發展</vt:lpstr>
      <vt:lpstr>實例K版-- 六上 三 戰後臺灣的經濟發展 </vt:lpstr>
      <vt:lpstr>肆、素養導向課程教學設計之作法</vt:lpstr>
      <vt:lpstr>實例K版-- 六上 三 戰後臺灣的經濟發展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肆、素養導向課程教學設計之作法</vt:lpstr>
      <vt:lpstr>伍、總綱校訂課程之規範</vt:lpstr>
      <vt:lpstr>伍、總綱中校訂課程之規範</vt:lpstr>
      <vt:lpstr>伍、總綱校訂課程之規範</vt:lpstr>
      <vt:lpstr>伍、總綱校訂課程之規範</vt:lpstr>
      <vt:lpstr>PowerPoint 簡報</vt:lpstr>
      <vt:lpstr>陸、校訂課程之跨領域課程或科目的          統整性主題/專題/議題探究課程類型</vt:lpstr>
      <vt:lpstr>陸、校訂課程之跨領域課程或科目的          統整性主題/專題/議題探究課程類型</vt:lpstr>
      <vt:lpstr>陸、跨領域課程或科目之                  統整性主題/專題/議題探究課程</vt:lpstr>
      <vt:lpstr>陸、跨領域課程或科目之                  統整性主題/專題/議題探究課程</vt:lpstr>
      <vt:lpstr>陸、跨領域課程或科目之                  統整性主題/專題/議題探究課程</vt:lpstr>
      <vt:lpstr>PowerPoint 簡報</vt:lpstr>
      <vt:lpstr>陸、跨領域課程或科目之                  統整性主題/專題/議題探究課程</vt:lpstr>
      <vt:lpstr>陸、跨領域課程或科目之                  統整性主題/專題/議題探究課程</vt:lpstr>
      <vt:lpstr>陸、跨領域課程或科目之                  統整性主題/專題/議題探究課程</vt:lpstr>
      <vt:lpstr>柒、資訊跨領域課程之建議</vt:lpstr>
      <vt:lpstr>柒、資訊跨領域課程之建議</vt:lpstr>
      <vt:lpstr>柒、資訊跨領域課程之建議</vt:lpstr>
      <vt:lpstr>柒、資訊跨領域課程之建議</vt:lpstr>
      <vt:lpstr>捌、結語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shyia</dc:creator>
  <cp:lastModifiedBy>shyia</cp:lastModifiedBy>
  <cp:revision>171</cp:revision>
  <cp:lastPrinted>2018-12-25T12:15:33Z</cp:lastPrinted>
  <dcterms:created xsi:type="dcterms:W3CDTF">2018-11-03T01:43:34Z</dcterms:created>
  <dcterms:modified xsi:type="dcterms:W3CDTF">2018-12-25T13:35:41Z</dcterms:modified>
</cp:coreProperties>
</file>