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8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9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1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2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3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4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5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6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7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18.xml" ContentType="application/vnd.openxmlformats-officedocument.theme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9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20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5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6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17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notesSlides/notesSlide18.xml" ContentType="application/vnd.openxmlformats-officedocument.presentationml.notesSlide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notesSlides/notesSlide19.xml" ContentType="application/vnd.openxmlformats-officedocument.presentationml.notesSlide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notesSlides/notesSlide20.xml" ContentType="application/vnd.openxmlformats-officedocument.presentationml.notesSlide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notesSlides/notesSlide21.xml" ContentType="application/vnd.openxmlformats-officedocument.presentationml.notesSlide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notesSlides/notesSlide22.xml" ContentType="application/vnd.openxmlformats-officedocument.presentationml.notesSlide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notesSlides/notesSlide23.xml" ContentType="application/vnd.openxmlformats-officedocument.presentationml.notesSlide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notesSlides/notesSlide24.xml" ContentType="application/vnd.openxmlformats-officedocument.presentationml.notesSlide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notesSlides/notesSlide25.xml" ContentType="application/vnd.openxmlformats-officedocument.presentationml.notesSlide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notesSlides/notesSlide26.xml" ContentType="application/vnd.openxmlformats-officedocument.presentationml.notesSlide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notesSlides/notesSlide27.xml" ContentType="application/vnd.openxmlformats-officedocument.presentationml.notesSlide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notesSlides/notesSlide28.xml" ContentType="application/vnd.openxmlformats-officedocument.presentationml.notesSlide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notesSlides/notesSlide31.xml" ContentType="application/vnd.openxmlformats-officedocument.presentationml.notesSlide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45" r:id="rId1"/>
    <p:sldMasterId id="2147484281" r:id="rId2"/>
    <p:sldMasterId id="2147484405" r:id="rId3"/>
    <p:sldMasterId id="2147484451" r:id="rId4"/>
    <p:sldMasterId id="2147484504" r:id="rId5"/>
    <p:sldMasterId id="2147484511" r:id="rId6"/>
    <p:sldMasterId id="2147484574" r:id="rId7"/>
    <p:sldMasterId id="2147484597" r:id="rId8"/>
    <p:sldMasterId id="2147484610" r:id="rId9"/>
    <p:sldMasterId id="2147484623" r:id="rId10"/>
    <p:sldMasterId id="2147484649" r:id="rId11"/>
    <p:sldMasterId id="2147484678" r:id="rId12"/>
    <p:sldMasterId id="2147484693" r:id="rId13"/>
    <p:sldMasterId id="2147484720" r:id="rId14"/>
    <p:sldMasterId id="2147484725" r:id="rId15"/>
    <p:sldMasterId id="2147484738" r:id="rId16"/>
    <p:sldMasterId id="2147484743" r:id="rId17"/>
    <p:sldMasterId id="2147484756" r:id="rId18"/>
    <p:sldMasterId id="2147484775" r:id="rId19"/>
    <p:sldMasterId id="2147484814" r:id="rId20"/>
    <p:sldMasterId id="2147484829" r:id="rId21"/>
  </p:sldMasterIdLst>
  <p:notesMasterIdLst>
    <p:notesMasterId r:id="rId145"/>
  </p:notesMasterIdLst>
  <p:handoutMasterIdLst>
    <p:handoutMasterId r:id="rId146"/>
  </p:handoutMasterIdLst>
  <p:sldIdLst>
    <p:sldId id="770" r:id="rId22"/>
    <p:sldId id="771" r:id="rId23"/>
    <p:sldId id="888" r:id="rId24"/>
    <p:sldId id="889" r:id="rId25"/>
    <p:sldId id="926" r:id="rId26"/>
    <p:sldId id="854" r:id="rId27"/>
    <p:sldId id="773" r:id="rId28"/>
    <p:sldId id="855" r:id="rId29"/>
    <p:sldId id="856" r:id="rId30"/>
    <p:sldId id="814" r:id="rId31"/>
    <p:sldId id="857" r:id="rId32"/>
    <p:sldId id="858" r:id="rId33"/>
    <p:sldId id="817" r:id="rId34"/>
    <p:sldId id="859" r:id="rId35"/>
    <p:sldId id="819" r:id="rId36"/>
    <p:sldId id="820" r:id="rId37"/>
    <p:sldId id="821" r:id="rId38"/>
    <p:sldId id="822" r:id="rId39"/>
    <p:sldId id="824" r:id="rId40"/>
    <p:sldId id="825" r:id="rId41"/>
    <p:sldId id="826" r:id="rId42"/>
    <p:sldId id="827" r:id="rId43"/>
    <p:sldId id="828" r:id="rId44"/>
    <p:sldId id="829" r:id="rId45"/>
    <p:sldId id="830" r:id="rId46"/>
    <p:sldId id="860" r:id="rId47"/>
    <p:sldId id="862" r:id="rId48"/>
    <p:sldId id="909" r:id="rId49"/>
    <p:sldId id="863" r:id="rId50"/>
    <p:sldId id="834" r:id="rId51"/>
    <p:sldId id="864" r:id="rId52"/>
    <p:sldId id="866" r:id="rId53"/>
    <p:sldId id="927" r:id="rId54"/>
    <p:sldId id="865" r:id="rId55"/>
    <p:sldId id="867" r:id="rId56"/>
    <p:sldId id="868" r:id="rId57"/>
    <p:sldId id="869" r:id="rId58"/>
    <p:sldId id="870" r:id="rId59"/>
    <p:sldId id="850" r:id="rId60"/>
    <p:sldId id="783" r:id="rId61"/>
    <p:sldId id="944" r:id="rId62"/>
    <p:sldId id="945" r:id="rId63"/>
    <p:sldId id="940" r:id="rId64"/>
    <p:sldId id="941" r:id="rId65"/>
    <p:sldId id="942" r:id="rId66"/>
    <p:sldId id="943" r:id="rId67"/>
    <p:sldId id="946" r:id="rId68"/>
    <p:sldId id="947" r:id="rId69"/>
    <p:sldId id="948" r:id="rId70"/>
    <p:sldId id="949" r:id="rId71"/>
    <p:sldId id="950" r:id="rId72"/>
    <p:sldId id="951" r:id="rId73"/>
    <p:sldId id="952" r:id="rId74"/>
    <p:sldId id="953" r:id="rId75"/>
    <p:sldId id="954" r:id="rId76"/>
    <p:sldId id="955" r:id="rId77"/>
    <p:sldId id="956" r:id="rId78"/>
    <p:sldId id="957" r:id="rId79"/>
    <p:sldId id="958" r:id="rId80"/>
    <p:sldId id="959" r:id="rId81"/>
    <p:sldId id="960" r:id="rId82"/>
    <p:sldId id="961" r:id="rId83"/>
    <p:sldId id="962" r:id="rId84"/>
    <p:sldId id="963" r:id="rId85"/>
    <p:sldId id="964" r:id="rId86"/>
    <p:sldId id="967" r:id="rId87"/>
    <p:sldId id="965" r:id="rId88"/>
    <p:sldId id="910" r:id="rId89"/>
    <p:sldId id="925" r:id="rId90"/>
    <p:sldId id="928" r:id="rId91"/>
    <p:sldId id="929" r:id="rId92"/>
    <p:sldId id="930" r:id="rId93"/>
    <p:sldId id="931" r:id="rId94"/>
    <p:sldId id="932" r:id="rId95"/>
    <p:sldId id="933" r:id="rId96"/>
    <p:sldId id="936" r:id="rId97"/>
    <p:sldId id="935" r:id="rId98"/>
    <p:sldId id="937" r:id="rId99"/>
    <p:sldId id="938" r:id="rId100"/>
    <p:sldId id="939" r:id="rId101"/>
    <p:sldId id="911" r:id="rId102"/>
    <p:sldId id="776" r:id="rId103"/>
    <p:sldId id="966" r:id="rId104"/>
    <p:sldId id="775" r:id="rId105"/>
    <p:sldId id="777" r:id="rId106"/>
    <p:sldId id="778" r:id="rId107"/>
    <p:sldId id="780" r:id="rId108"/>
    <p:sldId id="781" r:id="rId109"/>
    <p:sldId id="784" r:id="rId110"/>
    <p:sldId id="785" r:id="rId111"/>
    <p:sldId id="786" r:id="rId112"/>
    <p:sldId id="787" r:id="rId113"/>
    <p:sldId id="788" r:id="rId114"/>
    <p:sldId id="779" r:id="rId115"/>
    <p:sldId id="789" r:id="rId116"/>
    <p:sldId id="791" r:id="rId117"/>
    <p:sldId id="792" r:id="rId118"/>
    <p:sldId id="790" r:id="rId119"/>
    <p:sldId id="793" r:id="rId120"/>
    <p:sldId id="795" r:id="rId121"/>
    <p:sldId id="796" r:id="rId122"/>
    <p:sldId id="797" r:id="rId123"/>
    <p:sldId id="798" r:id="rId124"/>
    <p:sldId id="799" r:id="rId125"/>
    <p:sldId id="800" r:id="rId126"/>
    <p:sldId id="801" r:id="rId127"/>
    <p:sldId id="802" r:id="rId128"/>
    <p:sldId id="890" r:id="rId129"/>
    <p:sldId id="891" r:id="rId130"/>
    <p:sldId id="892" r:id="rId131"/>
    <p:sldId id="893" r:id="rId132"/>
    <p:sldId id="894" r:id="rId133"/>
    <p:sldId id="895" r:id="rId134"/>
    <p:sldId id="896" r:id="rId135"/>
    <p:sldId id="897" r:id="rId136"/>
    <p:sldId id="899" r:id="rId137"/>
    <p:sldId id="898" r:id="rId138"/>
    <p:sldId id="900" r:id="rId139"/>
    <p:sldId id="901" r:id="rId140"/>
    <p:sldId id="908" r:id="rId141"/>
    <p:sldId id="902" r:id="rId142"/>
    <p:sldId id="903" r:id="rId143"/>
    <p:sldId id="907" r:id="rId144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A6990997-172C-46B3-B185-BEA59967C63E}">
          <p14:sldIdLst>
            <p14:sldId id="770"/>
            <p14:sldId id="771"/>
            <p14:sldId id="888"/>
            <p14:sldId id="889"/>
            <p14:sldId id="926"/>
            <p14:sldId id="854"/>
            <p14:sldId id="773"/>
            <p14:sldId id="855"/>
            <p14:sldId id="856"/>
            <p14:sldId id="814"/>
            <p14:sldId id="857"/>
            <p14:sldId id="858"/>
            <p14:sldId id="817"/>
            <p14:sldId id="859"/>
            <p14:sldId id="819"/>
            <p14:sldId id="820"/>
            <p14:sldId id="821"/>
            <p14:sldId id="822"/>
            <p14:sldId id="824"/>
            <p14:sldId id="825"/>
            <p14:sldId id="826"/>
            <p14:sldId id="827"/>
            <p14:sldId id="828"/>
            <p14:sldId id="829"/>
            <p14:sldId id="830"/>
            <p14:sldId id="860"/>
            <p14:sldId id="862"/>
            <p14:sldId id="909"/>
            <p14:sldId id="863"/>
            <p14:sldId id="834"/>
            <p14:sldId id="864"/>
            <p14:sldId id="866"/>
            <p14:sldId id="927"/>
            <p14:sldId id="865"/>
            <p14:sldId id="867"/>
            <p14:sldId id="868"/>
            <p14:sldId id="869"/>
            <p14:sldId id="870"/>
            <p14:sldId id="850"/>
            <p14:sldId id="783"/>
            <p14:sldId id="944"/>
            <p14:sldId id="945"/>
            <p14:sldId id="940"/>
            <p14:sldId id="941"/>
            <p14:sldId id="942"/>
            <p14:sldId id="943"/>
            <p14:sldId id="946"/>
            <p14:sldId id="947"/>
            <p14:sldId id="948"/>
            <p14:sldId id="949"/>
            <p14:sldId id="950"/>
            <p14:sldId id="951"/>
            <p14:sldId id="952"/>
            <p14:sldId id="953"/>
            <p14:sldId id="954"/>
            <p14:sldId id="955"/>
            <p14:sldId id="956"/>
            <p14:sldId id="957"/>
            <p14:sldId id="958"/>
            <p14:sldId id="959"/>
            <p14:sldId id="960"/>
            <p14:sldId id="961"/>
            <p14:sldId id="962"/>
            <p14:sldId id="963"/>
            <p14:sldId id="964"/>
            <p14:sldId id="967"/>
            <p14:sldId id="965"/>
            <p14:sldId id="910"/>
            <p14:sldId id="925"/>
            <p14:sldId id="928"/>
            <p14:sldId id="929"/>
            <p14:sldId id="930"/>
            <p14:sldId id="931"/>
            <p14:sldId id="932"/>
            <p14:sldId id="933"/>
            <p14:sldId id="936"/>
            <p14:sldId id="935"/>
            <p14:sldId id="937"/>
            <p14:sldId id="938"/>
            <p14:sldId id="939"/>
            <p14:sldId id="911"/>
            <p14:sldId id="776"/>
            <p14:sldId id="966"/>
            <p14:sldId id="775"/>
            <p14:sldId id="777"/>
            <p14:sldId id="778"/>
            <p14:sldId id="780"/>
            <p14:sldId id="781"/>
            <p14:sldId id="784"/>
            <p14:sldId id="785"/>
            <p14:sldId id="786"/>
            <p14:sldId id="787"/>
            <p14:sldId id="788"/>
            <p14:sldId id="779"/>
            <p14:sldId id="789"/>
            <p14:sldId id="791"/>
            <p14:sldId id="792"/>
            <p14:sldId id="790"/>
            <p14:sldId id="793"/>
            <p14:sldId id="795"/>
            <p14:sldId id="796"/>
            <p14:sldId id="797"/>
            <p14:sldId id="798"/>
            <p14:sldId id="799"/>
            <p14:sldId id="800"/>
            <p14:sldId id="801"/>
            <p14:sldId id="802"/>
            <p14:sldId id="890"/>
            <p14:sldId id="891"/>
            <p14:sldId id="892"/>
            <p14:sldId id="893"/>
            <p14:sldId id="894"/>
            <p14:sldId id="895"/>
            <p14:sldId id="896"/>
            <p14:sldId id="897"/>
            <p14:sldId id="899"/>
            <p14:sldId id="898"/>
            <p14:sldId id="900"/>
            <p14:sldId id="901"/>
            <p14:sldId id="908"/>
            <p14:sldId id="902"/>
            <p14:sldId id="903"/>
            <p14:sldId id="907"/>
          </p14:sldIdLst>
        </p14:section>
        <p14:section name="未命名的章節" id="{A0707435-7874-4BB8-95EA-0E7337BFCA5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E7F7F9"/>
    <a:srgbClr val="CC3300"/>
    <a:srgbClr val="99FF33"/>
    <a:srgbClr val="FF99FF"/>
    <a:srgbClr val="2C6F11"/>
    <a:srgbClr val="FD95E2"/>
    <a:srgbClr val="FD27CF"/>
    <a:srgbClr val="6699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74" autoAdjust="0"/>
    <p:restoredTop sz="87978" autoAdjust="0"/>
  </p:normalViewPr>
  <p:slideViewPr>
    <p:cSldViewPr snapToGrid="0">
      <p:cViewPr varScale="1">
        <p:scale>
          <a:sx n="61" d="100"/>
          <a:sy n="61" d="100"/>
        </p:scale>
        <p:origin x="159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561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0542"/>
    </p:cViewPr>
  </p:sorterViewPr>
  <p:notesViewPr>
    <p:cSldViewPr snapToGrid="0">
      <p:cViewPr varScale="1">
        <p:scale>
          <a:sx n="60" d="100"/>
          <a:sy n="60" d="100"/>
        </p:scale>
        <p:origin x="320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96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21.xml"/><Relationship Id="rId63" Type="http://schemas.openxmlformats.org/officeDocument/2006/relationships/slide" Target="slides/slide42.xml"/><Relationship Id="rId84" Type="http://schemas.openxmlformats.org/officeDocument/2006/relationships/slide" Target="slides/slide63.xml"/><Relationship Id="rId138" Type="http://schemas.openxmlformats.org/officeDocument/2006/relationships/slide" Target="slides/slide117.xml"/><Relationship Id="rId107" Type="http://schemas.openxmlformats.org/officeDocument/2006/relationships/slide" Target="slides/slide8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1.xml"/><Relationship Id="rId53" Type="http://schemas.openxmlformats.org/officeDocument/2006/relationships/slide" Target="slides/slide32.xml"/><Relationship Id="rId74" Type="http://schemas.openxmlformats.org/officeDocument/2006/relationships/slide" Target="slides/slide53.xml"/><Relationship Id="rId128" Type="http://schemas.openxmlformats.org/officeDocument/2006/relationships/slide" Target="slides/slide107.xml"/><Relationship Id="rId149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7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64" Type="http://schemas.openxmlformats.org/officeDocument/2006/relationships/slide" Target="slides/slide43.xml"/><Relationship Id="rId69" Type="http://schemas.openxmlformats.org/officeDocument/2006/relationships/slide" Target="slides/slide48.xml"/><Relationship Id="rId113" Type="http://schemas.openxmlformats.org/officeDocument/2006/relationships/slide" Target="slides/slide92.xml"/><Relationship Id="rId118" Type="http://schemas.openxmlformats.org/officeDocument/2006/relationships/slide" Target="slides/slide97.xml"/><Relationship Id="rId134" Type="http://schemas.openxmlformats.org/officeDocument/2006/relationships/slide" Target="slides/slide113.xml"/><Relationship Id="rId139" Type="http://schemas.openxmlformats.org/officeDocument/2006/relationships/slide" Target="slides/slide118.xml"/><Relationship Id="rId80" Type="http://schemas.openxmlformats.org/officeDocument/2006/relationships/slide" Target="slides/slide59.xml"/><Relationship Id="rId85" Type="http://schemas.openxmlformats.org/officeDocument/2006/relationships/slide" Target="slides/slide64.xml"/><Relationship Id="rId150" Type="http://schemas.openxmlformats.org/officeDocument/2006/relationships/tableStyles" Target="tableStyles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59" Type="http://schemas.openxmlformats.org/officeDocument/2006/relationships/slide" Target="slides/slide38.xml"/><Relationship Id="rId103" Type="http://schemas.openxmlformats.org/officeDocument/2006/relationships/slide" Target="slides/slide82.xml"/><Relationship Id="rId108" Type="http://schemas.openxmlformats.org/officeDocument/2006/relationships/slide" Target="slides/slide87.xml"/><Relationship Id="rId124" Type="http://schemas.openxmlformats.org/officeDocument/2006/relationships/slide" Target="slides/slide103.xml"/><Relationship Id="rId129" Type="http://schemas.openxmlformats.org/officeDocument/2006/relationships/slide" Target="slides/slide108.xml"/><Relationship Id="rId54" Type="http://schemas.openxmlformats.org/officeDocument/2006/relationships/slide" Target="slides/slide33.xml"/><Relationship Id="rId70" Type="http://schemas.openxmlformats.org/officeDocument/2006/relationships/slide" Target="slides/slide49.xml"/><Relationship Id="rId75" Type="http://schemas.openxmlformats.org/officeDocument/2006/relationships/slide" Target="slides/slide54.xml"/><Relationship Id="rId91" Type="http://schemas.openxmlformats.org/officeDocument/2006/relationships/slide" Target="slides/slide70.xml"/><Relationship Id="rId96" Type="http://schemas.openxmlformats.org/officeDocument/2006/relationships/slide" Target="slides/slide75.xml"/><Relationship Id="rId140" Type="http://schemas.openxmlformats.org/officeDocument/2006/relationships/slide" Target="slides/slide119.xml"/><Relationship Id="rId14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49" Type="http://schemas.openxmlformats.org/officeDocument/2006/relationships/slide" Target="slides/slide28.xml"/><Relationship Id="rId114" Type="http://schemas.openxmlformats.org/officeDocument/2006/relationships/slide" Target="slides/slide93.xml"/><Relationship Id="rId119" Type="http://schemas.openxmlformats.org/officeDocument/2006/relationships/slide" Target="slides/slide98.xml"/><Relationship Id="rId44" Type="http://schemas.openxmlformats.org/officeDocument/2006/relationships/slide" Target="slides/slide23.xml"/><Relationship Id="rId60" Type="http://schemas.openxmlformats.org/officeDocument/2006/relationships/slide" Target="slides/slide39.xml"/><Relationship Id="rId65" Type="http://schemas.openxmlformats.org/officeDocument/2006/relationships/slide" Target="slides/slide44.xml"/><Relationship Id="rId81" Type="http://schemas.openxmlformats.org/officeDocument/2006/relationships/slide" Target="slides/slide60.xml"/><Relationship Id="rId86" Type="http://schemas.openxmlformats.org/officeDocument/2006/relationships/slide" Target="slides/slide65.xml"/><Relationship Id="rId130" Type="http://schemas.openxmlformats.org/officeDocument/2006/relationships/slide" Target="slides/slide109.xml"/><Relationship Id="rId135" Type="http://schemas.openxmlformats.org/officeDocument/2006/relationships/slide" Target="slides/slide114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8.xml"/><Relationship Id="rId109" Type="http://schemas.openxmlformats.org/officeDocument/2006/relationships/slide" Target="slides/slide88.xml"/><Relationship Id="rId34" Type="http://schemas.openxmlformats.org/officeDocument/2006/relationships/slide" Target="slides/slide13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76" Type="http://schemas.openxmlformats.org/officeDocument/2006/relationships/slide" Target="slides/slide55.xml"/><Relationship Id="rId97" Type="http://schemas.openxmlformats.org/officeDocument/2006/relationships/slide" Target="slides/slide76.xml"/><Relationship Id="rId104" Type="http://schemas.openxmlformats.org/officeDocument/2006/relationships/slide" Target="slides/slide83.xml"/><Relationship Id="rId120" Type="http://schemas.openxmlformats.org/officeDocument/2006/relationships/slide" Target="slides/slide99.xml"/><Relationship Id="rId125" Type="http://schemas.openxmlformats.org/officeDocument/2006/relationships/slide" Target="slides/slide104.xml"/><Relationship Id="rId141" Type="http://schemas.openxmlformats.org/officeDocument/2006/relationships/slide" Target="slides/slide120.xml"/><Relationship Id="rId146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0.xml"/><Relationship Id="rId92" Type="http://schemas.openxmlformats.org/officeDocument/2006/relationships/slide" Target="slides/slide7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8.xml"/><Relationship Id="rId24" Type="http://schemas.openxmlformats.org/officeDocument/2006/relationships/slide" Target="slides/slide3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66" Type="http://schemas.openxmlformats.org/officeDocument/2006/relationships/slide" Target="slides/slide45.xml"/><Relationship Id="rId87" Type="http://schemas.openxmlformats.org/officeDocument/2006/relationships/slide" Target="slides/slide66.xml"/><Relationship Id="rId110" Type="http://schemas.openxmlformats.org/officeDocument/2006/relationships/slide" Target="slides/slide89.xml"/><Relationship Id="rId115" Type="http://schemas.openxmlformats.org/officeDocument/2006/relationships/slide" Target="slides/slide94.xml"/><Relationship Id="rId131" Type="http://schemas.openxmlformats.org/officeDocument/2006/relationships/slide" Target="slides/slide110.xml"/><Relationship Id="rId136" Type="http://schemas.openxmlformats.org/officeDocument/2006/relationships/slide" Target="slides/slide115.xml"/><Relationship Id="rId61" Type="http://schemas.openxmlformats.org/officeDocument/2006/relationships/slide" Target="slides/slide40.xml"/><Relationship Id="rId82" Type="http://schemas.openxmlformats.org/officeDocument/2006/relationships/slide" Target="slides/slide6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56" Type="http://schemas.openxmlformats.org/officeDocument/2006/relationships/slide" Target="slides/slide35.xml"/><Relationship Id="rId77" Type="http://schemas.openxmlformats.org/officeDocument/2006/relationships/slide" Target="slides/slide56.xml"/><Relationship Id="rId100" Type="http://schemas.openxmlformats.org/officeDocument/2006/relationships/slide" Target="slides/slide79.xml"/><Relationship Id="rId105" Type="http://schemas.openxmlformats.org/officeDocument/2006/relationships/slide" Target="slides/slide84.xml"/><Relationship Id="rId126" Type="http://schemas.openxmlformats.org/officeDocument/2006/relationships/slide" Target="slides/slide105.xml"/><Relationship Id="rId147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72" Type="http://schemas.openxmlformats.org/officeDocument/2006/relationships/slide" Target="slides/slide51.xml"/><Relationship Id="rId93" Type="http://schemas.openxmlformats.org/officeDocument/2006/relationships/slide" Target="slides/slide72.xml"/><Relationship Id="rId98" Type="http://schemas.openxmlformats.org/officeDocument/2006/relationships/slide" Target="slides/slide77.xml"/><Relationship Id="rId121" Type="http://schemas.openxmlformats.org/officeDocument/2006/relationships/slide" Target="slides/slide100.xml"/><Relationship Id="rId142" Type="http://schemas.openxmlformats.org/officeDocument/2006/relationships/slide" Target="slides/slide12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4.xml"/><Relationship Id="rId46" Type="http://schemas.openxmlformats.org/officeDocument/2006/relationships/slide" Target="slides/slide25.xml"/><Relationship Id="rId67" Type="http://schemas.openxmlformats.org/officeDocument/2006/relationships/slide" Target="slides/slide46.xml"/><Relationship Id="rId116" Type="http://schemas.openxmlformats.org/officeDocument/2006/relationships/slide" Target="slides/slide95.xml"/><Relationship Id="rId137" Type="http://schemas.openxmlformats.org/officeDocument/2006/relationships/slide" Target="slides/slide116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62" Type="http://schemas.openxmlformats.org/officeDocument/2006/relationships/slide" Target="slides/slide41.xml"/><Relationship Id="rId83" Type="http://schemas.openxmlformats.org/officeDocument/2006/relationships/slide" Target="slides/slide62.xml"/><Relationship Id="rId88" Type="http://schemas.openxmlformats.org/officeDocument/2006/relationships/slide" Target="slides/slide67.xml"/><Relationship Id="rId111" Type="http://schemas.openxmlformats.org/officeDocument/2006/relationships/slide" Target="slides/slide90.xml"/><Relationship Id="rId132" Type="http://schemas.openxmlformats.org/officeDocument/2006/relationships/slide" Target="slides/slide111.xml"/><Relationship Id="rId15" Type="http://schemas.openxmlformats.org/officeDocument/2006/relationships/slideMaster" Target="slideMasters/slideMaster15.xml"/><Relationship Id="rId36" Type="http://schemas.openxmlformats.org/officeDocument/2006/relationships/slide" Target="slides/slide15.xml"/><Relationship Id="rId57" Type="http://schemas.openxmlformats.org/officeDocument/2006/relationships/slide" Target="slides/slide36.xml"/><Relationship Id="rId106" Type="http://schemas.openxmlformats.org/officeDocument/2006/relationships/slide" Target="slides/slide85.xml"/><Relationship Id="rId127" Type="http://schemas.openxmlformats.org/officeDocument/2006/relationships/slide" Target="slides/slide10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0.xml"/><Relationship Id="rId52" Type="http://schemas.openxmlformats.org/officeDocument/2006/relationships/slide" Target="slides/slide31.xml"/><Relationship Id="rId73" Type="http://schemas.openxmlformats.org/officeDocument/2006/relationships/slide" Target="slides/slide52.xml"/><Relationship Id="rId78" Type="http://schemas.openxmlformats.org/officeDocument/2006/relationships/slide" Target="slides/slide57.xml"/><Relationship Id="rId94" Type="http://schemas.openxmlformats.org/officeDocument/2006/relationships/slide" Target="slides/slide73.xml"/><Relationship Id="rId99" Type="http://schemas.openxmlformats.org/officeDocument/2006/relationships/slide" Target="slides/slide78.xml"/><Relationship Id="rId101" Type="http://schemas.openxmlformats.org/officeDocument/2006/relationships/slide" Target="slides/slide80.xml"/><Relationship Id="rId122" Type="http://schemas.openxmlformats.org/officeDocument/2006/relationships/slide" Target="slides/slide101.xml"/><Relationship Id="rId143" Type="http://schemas.openxmlformats.org/officeDocument/2006/relationships/slide" Target="slides/slide122.xml"/><Relationship Id="rId14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5.xml"/><Relationship Id="rId47" Type="http://schemas.openxmlformats.org/officeDocument/2006/relationships/slide" Target="slides/slide26.xml"/><Relationship Id="rId68" Type="http://schemas.openxmlformats.org/officeDocument/2006/relationships/slide" Target="slides/slide47.xml"/><Relationship Id="rId89" Type="http://schemas.openxmlformats.org/officeDocument/2006/relationships/slide" Target="slides/slide68.xml"/><Relationship Id="rId112" Type="http://schemas.openxmlformats.org/officeDocument/2006/relationships/slide" Target="slides/slide91.xml"/><Relationship Id="rId133" Type="http://schemas.openxmlformats.org/officeDocument/2006/relationships/slide" Target="slides/slide112.xml"/><Relationship Id="rId16" Type="http://schemas.openxmlformats.org/officeDocument/2006/relationships/slideMaster" Target="slideMasters/slideMaster16.xml"/><Relationship Id="rId37" Type="http://schemas.openxmlformats.org/officeDocument/2006/relationships/slide" Target="slides/slide16.xml"/><Relationship Id="rId58" Type="http://schemas.openxmlformats.org/officeDocument/2006/relationships/slide" Target="slides/slide37.xml"/><Relationship Id="rId79" Type="http://schemas.openxmlformats.org/officeDocument/2006/relationships/slide" Target="slides/slide58.xml"/><Relationship Id="rId102" Type="http://schemas.openxmlformats.org/officeDocument/2006/relationships/slide" Target="slides/slide81.xml"/><Relationship Id="rId123" Type="http://schemas.openxmlformats.org/officeDocument/2006/relationships/slide" Target="slides/slide102.xml"/><Relationship Id="rId144" Type="http://schemas.openxmlformats.org/officeDocument/2006/relationships/slide" Target="slides/slide123.xml"/><Relationship Id="rId90" Type="http://schemas.openxmlformats.org/officeDocument/2006/relationships/slide" Target="slides/slide69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Relationship Id="rId4" Type="http://schemas.openxmlformats.org/officeDocument/2006/relationships/image" Target="../media/image4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diagrams/_rels/data54.xml.rels><?xml version="1.0" encoding="UTF-8" standalone="yes"?>
<Relationships xmlns="http://schemas.openxmlformats.org/package/2006/relationships"><Relationship Id="rId1" Type="http://schemas.openxmlformats.org/officeDocument/2006/relationships/hyperlink" Target="&#23563;&#25214;&#21152;&#34443;&#20180;&#30340;1920.lnk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Relationship Id="rId4" Type="http://schemas.openxmlformats.org/officeDocument/2006/relationships/image" Target="../media/image4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diagrams/_rels/drawing54.xml.rels><?xml version="1.0" encoding="UTF-8" standalone="yes"?>
<Relationships xmlns="http://schemas.openxmlformats.org/package/2006/relationships"><Relationship Id="rId1" Type="http://schemas.openxmlformats.org/officeDocument/2006/relationships/hyperlink" Target="&#23563;&#25214;&#21152;&#34443;&#20180;&#30340;1920.lnk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FEA6CF-98CD-41D1-9784-0F50CF7211B5}" type="doc">
      <dgm:prSet loTypeId="urn:microsoft.com/office/officeart/2005/8/layout/cycle4" loCatId="matrix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018A2FB-69F6-4919-90CC-63CC5BC46E83}">
      <dgm:prSet phldrT="[文字]" custT="1"/>
      <dgm:spPr/>
      <dgm:t>
        <a:bodyPr/>
        <a:lstStyle/>
        <a:p>
          <a:r>
            <a:rPr lang="zh-TW" altLang="en-US" sz="8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起</a:t>
          </a:r>
          <a:endParaRPr lang="zh-TW" altLang="en-US" sz="8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B852872-2FD7-41D7-8F98-0CE8B4ED90C2}" type="parTrans" cxnId="{BBA1A766-10D8-4D71-8BDA-09A90DA2A10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43AF3E-80C1-4A22-B713-A928F4AFE534}" type="sibTrans" cxnId="{BBA1A766-10D8-4D71-8BDA-09A90DA2A10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893D0AB-38C7-4311-93CC-03A5F3D4E5B8}">
      <dgm:prSet phldrT="[文字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起心動念學策略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E4782E4-F114-4ADD-9C87-09B0555DC4F4}" type="parTrans" cxnId="{F9118D4B-9083-4B6D-A3C5-7C49E7C13D7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1BAD8F4-F375-4F42-89F4-62D420A75764}" type="sibTrans" cxnId="{F9118D4B-9083-4B6D-A3C5-7C49E7C13D7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179B135-9053-4F42-BF63-8F56E47FC04B}">
      <dgm:prSet phldrT="[文字]" custT="1"/>
      <dgm:spPr/>
      <dgm:t>
        <a:bodyPr/>
        <a:lstStyle/>
        <a:p>
          <a:r>
            <a:rPr lang="zh-TW" altLang="en-US" sz="8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承</a:t>
          </a:r>
          <a:endParaRPr lang="zh-TW" altLang="en-US" sz="8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4BC3C9-98E6-459B-8278-C8D63D1A599C}" type="parTrans" cxnId="{69050CF3-4DEF-4D11-9A94-E0867EE9389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760126D-EDC5-456C-8C6B-7CA5CD589B09}" type="sibTrans" cxnId="{69050CF3-4DEF-4D11-9A94-E0867EE9389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6D71B8-A0E1-4D26-AC31-1DCBF6A957CB}">
      <dgm:prSet phldrT="[文字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師生共備起步走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DE0A64-C33D-4BA9-BC3E-DD54286A799E}" type="parTrans" cxnId="{91F9AD7E-107A-4031-8496-48AFB634923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060D9A0-BF2D-4E55-8B24-ED15C7333B1D}" type="sibTrans" cxnId="{91F9AD7E-107A-4031-8496-48AFB634923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6B2842B-9654-4A92-8404-2C3DBF1D5960}">
      <dgm:prSet phldrT="[文字]" custT="1"/>
      <dgm:spPr/>
      <dgm:t>
        <a:bodyPr/>
        <a:lstStyle/>
        <a:p>
          <a:r>
            <a:rPr lang="zh-TW" altLang="en-US" sz="8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轉</a:t>
          </a:r>
          <a:endParaRPr lang="zh-TW" altLang="en-US" sz="8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10160BA-E3C4-4644-A71D-A538937ACE64}" type="parTrans" cxnId="{95FC8576-9116-4FBF-9697-1BA3D0C492B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C5D3114-DD00-434C-B36E-8FAB823CF7EE}" type="sibTrans" cxnId="{95FC8576-9116-4FBF-9697-1BA3D0C492B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4350CD7-DD82-4CF4-B419-033591B9C251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差補並進異起學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4EC620A-1B10-4925-B747-08111545ACC5}" type="parTrans" cxnId="{97364BD6-45C2-44F9-A780-152E1C4D145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721E421-EB9A-4CA3-B317-0752920CD4F1}" type="sibTrans" cxnId="{97364BD6-45C2-44F9-A780-152E1C4D145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E37696-CE3C-4974-869D-54C920F6D647}">
      <dgm:prSet phldrT="[文字]" custT="1"/>
      <dgm:spPr/>
      <dgm:t>
        <a:bodyPr/>
        <a:lstStyle/>
        <a:p>
          <a:r>
            <a:rPr lang="zh-TW" altLang="en-US" sz="8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合</a:t>
          </a:r>
          <a:endParaRPr lang="zh-TW" altLang="en-US" sz="8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E70F858-229F-4CCE-9817-5626A8793098}" type="parTrans" cxnId="{EB3E939A-B11B-48A1-8D9F-763C5D229FF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9BAA577-0F5C-45D1-A12A-EAFFB7722DE7}" type="sibTrans" cxnId="{EB3E939A-B11B-48A1-8D9F-763C5D229FF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08676BF-8B6D-447E-A3FA-787CA6D93549}">
      <dgm:prSet phldrT="[文字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FB4EFD9-D6CD-4846-85E0-282CA651E635}" type="parTrans" cxnId="{469DBE07-42CE-4B31-964B-CDED7B76C36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A649CF1-B4C4-4069-93E7-90C30D1D8570}" type="sibTrans" cxnId="{469DBE07-42CE-4B31-964B-CDED7B76C36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EBF2A7-49BA-407E-9F1B-8555B256DBE1}" type="pres">
      <dgm:prSet presAssocID="{06FEA6CF-98CD-41D1-9784-0F50CF7211B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D5A9FF3-6AE8-4B5B-BDC0-5F49C2ED80FD}" type="pres">
      <dgm:prSet presAssocID="{06FEA6CF-98CD-41D1-9784-0F50CF7211B5}" presName="children" presStyleCnt="0"/>
      <dgm:spPr/>
    </dgm:pt>
    <dgm:pt modelId="{3A98E9D7-393D-4352-BBA7-DC183E13E0DA}" type="pres">
      <dgm:prSet presAssocID="{06FEA6CF-98CD-41D1-9784-0F50CF7211B5}" presName="child1group" presStyleCnt="0"/>
      <dgm:spPr/>
    </dgm:pt>
    <dgm:pt modelId="{6CA56F04-DD30-443C-81F1-73F3FF63BB4B}" type="pres">
      <dgm:prSet presAssocID="{06FEA6CF-98CD-41D1-9784-0F50CF7211B5}" presName="child1" presStyleLbl="bgAcc1" presStyleIdx="0" presStyleCnt="4"/>
      <dgm:spPr/>
      <dgm:t>
        <a:bodyPr/>
        <a:lstStyle/>
        <a:p>
          <a:endParaRPr lang="zh-TW" altLang="en-US"/>
        </a:p>
      </dgm:t>
    </dgm:pt>
    <dgm:pt modelId="{22169DCB-B725-4BD6-8CAF-158E0979406C}" type="pres">
      <dgm:prSet presAssocID="{06FEA6CF-98CD-41D1-9784-0F50CF7211B5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2A68324-6710-4126-84EF-2C9629B58A8B}" type="pres">
      <dgm:prSet presAssocID="{06FEA6CF-98CD-41D1-9784-0F50CF7211B5}" presName="child2group" presStyleCnt="0"/>
      <dgm:spPr/>
    </dgm:pt>
    <dgm:pt modelId="{5B3FDA06-3DFD-40F5-8005-640C83F18D07}" type="pres">
      <dgm:prSet presAssocID="{06FEA6CF-98CD-41D1-9784-0F50CF7211B5}" presName="child2" presStyleLbl="bgAcc1" presStyleIdx="1" presStyleCnt="4"/>
      <dgm:spPr/>
      <dgm:t>
        <a:bodyPr/>
        <a:lstStyle/>
        <a:p>
          <a:endParaRPr lang="zh-TW" altLang="en-US"/>
        </a:p>
      </dgm:t>
    </dgm:pt>
    <dgm:pt modelId="{C12489D7-FD0F-4CC3-A1DD-27124D1441FD}" type="pres">
      <dgm:prSet presAssocID="{06FEA6CF-98CD-41D1-9784-0F50CF7211B5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E99F8EF-75B1-4FC0-AFE6-A2C04C37E2A2}" type="pres">
      <dgm:prSet presAssocID="{06FEA6CF-98CD-41D1-9784-0F50CF7211B5}" presName="child3group" presStyleCnt="0"/>
      <dgm:spPr/>
    </dgm:pt>
    <dgm:pt modelId="{D2B037F7-0E99-4EB6-904C-A4B78991B9E1}" type="pres">
      <dgm:prSet presAssocID="{06FEA6CF-98CD-41D1-9784-0F50CF7211B5}" presName="child3" presStyleLbl="bgAcc1" presStyleIdx="2" presStyleCnt="4"/>
      <dgm:spPr/>
      <dgm:t>
        <a:bodyPr/>
        <a:lstStyle/>
        <a:p>
          <a:endParaRPr lang="zh-TW" altLang="en-US"/>
        </a:p>
      </dgm:t>
    </dgm:pt>
    <dgm:pt modelId="{F7CBCB5D-9851-4D45-AE11-E6EA54CA94FD}" type="pres">
      <dgm:prSet presAssocID="{06FEA6CF-98CD-41D1-9784-0F50CF7211B5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A0FA0F-5186-44EA-8F22-0EA5581C94DF}" type="pres">
      <dgm:prSet presAssocID="{06FEA6CF-98CD-41D1-9784-0F50CF7211B5}" presName="child4group" presStyleCnt="0"/>
      <dgm:spPr/>
    </dgm:pt>
    <dgm:pt modelId="{07DB28AA-8869-4AA2-ACD3-6A8F9F232576}" type="pres">
      <dgm:prSet presAssocID="{06FEA6CF-98CD-41D1-9784-0F50CF7211B5}" presName="child4" presStyleLbl="bgAcc1" presStyleIdx="3" presStyleCnt="4"/>
      <dgm:spPr/>
      <dgm:t>
        <a:bodyPr/>
        <a:lstStyle/>
        <a:p>
          <a:endParaRPr lang="zh-TW" altLang="en-US"/>
        </a:p>
      </dgm:t>
    </dgm:pt>
    <dgm:pt modelId="{C2F4B8E2-3F08-4FC4-9152-6AF6397E1621}" type="pres">
      <dgm:prSet presAssocID="{06FEA6CF-98CD-41D1-9784-0F50CF7211B5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F0D0E4-F1E1-4EBF-A274-5724A38EAD99}" type="pres">
      <dgm:prSet presAssocID="{06FEA6CF-98CD-41D1-9784-0F50CF7211B5}" presName="childPlaceholder" presStyleCnt="0"/>
      <dgm:spPr/>
    </dgm:pt>
    <dgm:pt modelId="{83CAE870-5B85-49A0-85CB-E02D32D00AC9}" type="pres">
      <dgm:prSet presAssocID="{06FEA6CF-98CD-41D1-9784-0F50CF7211B5}" presName="circle" presStyleCnt="0"/>
      <dgm:spPr/>
    </dgm:pt>
    <dgm:pt modelId="{D8F00F74-99AF-4846-A6B1-2F2727DBC922}" type="pres">
      <dgm:prSet presAssocID="{06FEA6CF-98CD-41D1-9784-0F50CF7211B5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C2C892-7773-4D1A-93F5-CF779DF6C0A7}" type="pres">
      <dgm:prSet presAssocID="{06FEA6CF-98CD-41D1-9784-0F50CF7211B5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1957C96-2BB3-4E7A-8B1D-23AF5F27E7D0}" type="pres">
      <dgm:prSet presAssocID="{06FEA6CF-98CD-41D1-9784-0F50CF7211B5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20A91A2-3F54-4897-8766-0381A06FCF12}" type="pres">
      <dgm:prSet presAssocID="{06FEA6CF-98CD-41D1-9784-0F50CF7211B5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9F6F48-0372-4FAA-A39A-0E4ED474133A}" type="pres">
      <dgm:prSet presAssocID="{06FEA6CF-98CD-41D1-9784-0F50CF7211B5}" presName="quadrantPlaceholder" presStyleCnt="0"/>
      <dgm:spPr/>
    </dgm:pt>
    <dgm:pt modelId="{52FE83C9-5CC1-4C3B-B72C-8511BB3D605F}" type="pres">
      <dgm:prSet presAssocID="{06FEA6CF-98CD-41D1-9784-0F50CF7211B5}" presName="center1" presStyleLbl="fgShp" presStyleIdx="0" presStyleCnt="2"/>
      <dgm:spPr/>
    </dgm:pt>
    <dgm:pt modelId="{932B00A6-B9CB-4468-9DC6-4203B6B52952}" type="pres">
      <dgm:prSet presAssocID="{06FEA6CF-98CD-41D1-9784-0F50CF7211B5}" presName="center2" presStyleLbl="fgShp" presStyleIdx="1" presStyleCnt="2"/>
      <dgm:spPr/>
    </dgm:pt>
  </dgm:ptLst>
  <dgm:cxnLst>
    <dgm:cxn modelId="{FF357702-EEE9-4AF1-9D93-16FE4F7D10E2}" type="presOf" srcId="{A6B2842B-9654-4A92-8404-2C3DBF1D5960}" destId="{01957C96-2BB3-4E7A-8B1D-23AF5F27E7D0}" srcOrd="0" destOrd="0" presId="urn:microsoft.com/office/officeart/2005/8/layout/cycle4"/>
    <dgm:cxn modelId="{69050CF3-4DEF-4D11-9A94-E0867EE93891}" srcId="{06FEA6CF-98CD-41D1-9784-0F50CF7211B5}" destId="{0179B135-9053-4F42-BF63-8F56E47FC04B}" srcOrd="1" destOrd="0" parTransId="{DD4BC3C9-98E6-459B-8278-C8D63D1A599C}" sibTransId="{F760126D-EDC5-456C-8C6B-7CA5CD589B09}"/>
    <dgm:cxn modelId="{91F9AD7E-107A-4031-8496-48AFB6349230}" srcId="{0179B135-9053-4F42-BF63-8F56E47FC04B}" destId="{966D71B8-A0E1-4D26-AC31-1DCBF6A957CB}" srcOrd="0" destOrd="0" parTransId="{20DE0A64-C33D-4BA9-BC3E-DD54286A799E}" sibTransId="{F060D9A0-BF2D-4E55-8B24-ED15C7333B1D}"/>
    <dgm:cxn modelId="{084F0FAA-396D-498E-AD55-DFBF0C06F8C5}" type="presOf" srcId="{A08676BF-8B6D-447E-A3FA-787CA6D93549}" destId="{07DB28AA-8869-4AA2-ACD3-6A8F9F232576}" srcOrd="0" destOrd="0" presId="urn:microsoft.com/office/officeart/2005/8/layout/cycle4"/>
    <dgm:cxn modelId="{178E8694-9305-409B-9B78-F48068208E8B}" type="presOf" srcId="{D018A2FB-69F6-4919-90CC-63CC5BC46E83}" destId="{D8F00F74-99AF-4846-A6B1-2F2727DBC922}" srcOrd="0" destOrd="0" presId="urn:microsoft.com/office/officeart/2005/8/layout/cycle4"/>
    <dgm:cxn modelId="{0EF81AD4-C7E7-4994-B40D-16F55C15F457}" type="presOf" srcId="{E893D0AB-38C7-4311-93CC-03A5F3D4E5B8}" destId="{6CA56F04-DD30-443C-81F1-73F3FF63BB4B}" srcOrd="0" destOrd="0" presId="urn:microsoft.com/office/officeart/2005/8/layout/cycle4"/>
    <dgm:cxn modelId="{91025C64-41CF-40C7-B38E-3B5551943D0A}" type="presOf" srcId="{0179B135-9053-4F42-BF63-8F56E47FC04B}" destId="{F3C2C892-7773-4D1A-93F5-CF779DF6C0A7}" srcOrd="0" destOrd="0" presId="urn:microsoft.com/office/officeart/2005/8/layout/cycle4"/>
    <dgm:cxn modelId="{95FC8576-9116-4FBF-9697-1BA3D0C492BE}" srcId="{06FEA6CF-98CD-41D1-9784-0F50CF7211B5}" destId="{A6B2842B-9654-4A92-8404-2C3DBF1D5960}" srcOrd="2" destOrd="0" parTransId="{710160BA-E3C4-4644-A71D-A538937ACE64}" sibTransId="{8C5D3114-DD00-434C-B36E-8FAB823CF7EE}"/>
    <dgm:cxn modelId="{5551EAEE-0F4D-4011-8DCC-CBFCD402FE3F}" type="presOf" srcId="{D6E37696-CE3C-4974-869D-54C920F6D647}" destId="{C20A91A2-3F54-4897-8766-0381A06FCF12}" srcOrd="0" destOrd="0" presId="urn:microsoft.com/office/officeart/2005/8/layout/cycle4"/>
    <dgm:cxn modelId="{97364BD6-45C2-44F9-A780-152E1C4D145B}" srcId="{A6B2842B-9654-4A92-8404-2C3DBF1D5960}" destId="{54350CD7-DD82-4CF4-B419-033591B9C251}" srcOrd="0" destOrd="0" parTransId="{24EC620A-1B10-4925-B747-08111545ACC5}" sibTransId="{D721E421-EB9A-4CA3-B317-0752920CD4F1}"/>
    <dgm:cxn modelId="{8464F687-A7DC-4145-A1CA-D34686FF5F78}" type="presOf" srcId="{966D71B8-A0E1-4D26-AC31-1DCBF6A957CB}" destId="{C12489D7-FD0F-4CC3-A1DD-27124D1441FD}" srcOrd="1" destOrd="0" presId="urn:microsoft.com/office/officeart/2005/8/layout/cycle4"/>
    <dgm:cxn modelId="{F9118D4B-9083-4B6D-A3C5-7C49E7C13D7F}" srcId="{D018A2FB-69F6-4919-90CC-63CC5BC46E83}" destId="{E893D0AB-38C7-4311-93CC-03A5F3D4E5B8}" srcOrd="0" destOrd="0" parTransId="{CE4782E4-F114-4ADD-9C87-09B0555DC4F4}" sibTransId="{61BAD8F4-F375-4F42-89F4-62D420A75764}"/>
    <dgm:cxn modelId="{54639274-7AA3-49AC-9682-8FBCC8BF8252}" type="presOf" srcId="{54350CD7-DD82-4CF4-B419-033591B9C251}" destId="{D2B037F7-0E99-4EB6-904C-A4B78991B9E1}" srcOrd="0" destOrd="0" presId="urn:microsoft.com/office/officeart/2005/8/layout/cycle4"/>
    <dgm:cxn modelId="{FF16E542-2EFF-4076-A984-FB71312BA7F7}" type="presOf" srcId="{E893D0AB-38C7-4311-93CC-03A5F3D4E5B8}" destId="{22169DCB-B725-4BD6-8CAF-158E0979406C}" srcOrd="1" destOrd="0" presId="urn:microsoft.com/office/officeart/2005/8/layout/cycle4"/>
    <dgm:cxn modelId="{FEBC2AB5-DD4F-438B-94C9-B541D79D0204}" type="presOf" srcId="{06FEA6CF-98CD-41D1-9784-0F50CF7211B5}" destId="{20EBF2A7-49BA-407E-9F1B-8555B256DBE1}" srcOrd="0" destOrd="0" presId="urn:microsoft.com/office/officeart/2005/8/layout/cycle4"/>
    <dgm:cxn modelId="{BBA1A766-10D8-4D71-8BDA-09A90DA2A104}" srcId="{06FEA6CF-98CD-41D1-9784-0F50CF7211B5}" destId="{D018A2FB-69F6-4919-90CC-63CC5BC46E83}" srcOrd="0" destOrd="0" parTransId="{BB852872-2FD7-41D7-8F98-0CE8B4ED90C2}" sibTransId="{DD43AF3E-80C1-4A22-B713-A928F4AFE534}"/>
    <dgm:cxn modelId="{EB3E939A-B11B-48A1-8D9F-763C5D229FF3}" srcId="{06FEA6CF-98CD-41D1-9784-0F50CF7211B5}" destId="{D6E37696-CE3C-4974-869D-54C920F6D647}" srcOrd="3" destOrd="0" parTransId="{5E70F858-229F-4CCE-9817-5626A8793098}" sibTransId="{A9BAA577-0F5C-45D1-A12A-EAFFB7722DE7}"/>
    <dgm:cxn modelId="{833F843F-4EAC-4657-A529-4751C4CF2B85}" type="presOf" srcId="{A08676BF-8B6D-447E-A3FA-787CA6D93549}" destId="{C2F4B8E2-3F08-4FC4-9152-6AF6397E1621}" srcOrd="1" destOrd="0" presId="urn:microsoft.com/office/officeart/2005/8/layout/cycle4"/>
    <dgm:cxn modelId="{B76118AD-6EBB-4F8D-84EB-05181035979D}" type="presOf" srcId="{966D71B8-A0E1-4D26-AC31-1DCBF6A957CB}" destId="{5B3FDA06-3DFD-40F5-8005-640C83F18D07}" srcOrd="0" destOrd="0" presId="urn:microsoft.com/office/officeart/2005/8/layout/cycle4"/>
    <dgm:cxn modelId="{469DBE07-42CE-4B31-964B-CDED7B76C36D}" srcId="{D6E37696-CE3C-4974-869D-54C920F6D647}" destId="{A08676BF-8B6D-447E-A3FA-787CA6D93549}" srcOrd="0" destOrd="0" parTransId="{CFB4EFD9-D6CD-4846-85E0-282CA651E635}" sibTransId="{1A649CF1-B4C4-4069-93E7-90C30D1D8570}"/>
    <dgm:cxn modelId="{A7B6A372-F996-43A1-97C0-CAA7D0BDA4D9}" type="presOf" srcId="{54350CD7-DD82-4CF4-B419-033591B9C251}" destId="{F7CBCB5D-9851-4D45-AE11-E6EA54CA94FD}" srcOrd="1" destOrd="0" presId="urn:microsoft.com/office/officeart/2005/8/layout/cycle4"/>
    <dgm:cxn modelId="{5B1330BB-0D48-491C-AFE8-E73702EDC58E}" type="presParOf" srcId="{20EBF2A7-49BA-407E-9F1B-8555B256DBE1}" destId="{AD5A9FF3-6AE8-4B5B-BDC0-5F49C2ED80FD}" srcOrd="0" destOrd="0" presId="urn:microsoft.com/office/officeart/2005/8/layout/cycle4"/>
    <dgm:cxn modelId="{B60D7E38-E128-4035-92FB-6A471641933C}" type="presParOf" srcId="{AD5A9FF3-6AE8-4B5B-BDC0-5F49C2ED80FD}" destId="{3A98E9D7-393D-4352-BBA7-DC183E13E0DA}" srcOrd="0" destOrd="0" presId="urn:microsoft.com/office/officeart/2005/8/layout/cycle4"/>
    <dgm:cxn modelId="{05CC9EDA-B146-45D1-B395-DAA63ECE05E9}" type="presParOf" srcId="{3A98E9D7-393D-4352-BBA7-DC183E13E0DA}" destId="{6CA56F04-DD30-443C-81F1-73F3FF63BB4B}" srcOrd="0" destOrd="0" presId="urn:microsoft.com/office/officeart/2005/8/layout/cycle4"/>
    <dgm:cxn modelId="{5100D920-7BE1-403C-B7C6-EA57535FF6AB}" type="presParOf" srcId="{3A98E9D7-393D-4352-BBA7-DC183E13E0DA}" destId="{22169DCB-B725-4BD6-8CAF-158E0979406C}" srcOrd="1" destOrd="0" presId="urn:microsoft.com/office/officeart/2005/8/layout/cycle4"/>
    <dgm:cxn modelId="{A974A5BE-6BA1-4550-B163-CA28A70C66BB}" type="presParOf" srcId="{AD5A9FF3-6AE8-4B5B-BDC0-5F49C2ED80FD}" destId="{42A68324-6710-4126-84EF-2C9629B58A8B}" srcOrd="1" destOrd="0" presId="urn:microsoft.com/office/officeart/2005/8/layout/cycle4"/>
    <dgm:cxn modelId="{100C0BB2-CF05-4CA2-9173-3AA844C19EE9}" type="presParOf" srcId="{42A68324-6710-4126-84EF-2C9629B58A8B}" destId="{5B3FDA06-3DFD-40F5-8005-640C83F18D07}" srcOrd="0" destOrd="0" presId="urn:microsoft.com/office/officeart/2005/8/layout/cycle4"/>
    <dgm:cxn modelId="{8D122793-475B-498E-BE06-F83816BC4B0A}" type="presParOf" srcId="{42A68324-6710-4126-84EF-2C9629B58A8B}" destId="{C12489D7-FD0F-4CC3-A1DD-27124D1441FD}" srcOrd="1" destOrd="0" presId="urn:microsoft.com/office/officeart/2005/8/layout/cycle4"/>
    <dgm:cxn modelId="{78AA6AC5-8655-4ACB-9494-138BEA79219A}" type="presParOf" srcId="{AD5A9FF3-6AE8-4B5B-BDC0-5F49C2ED80FD}" destId="{5E99F8EF-75B1-4FC0-AFE6-A2C04C37E2A2}" srcOrd="2" destOrd="0" presId="urn:microsoft.com/office/officeart/2005/8/layout/cycle4"/>
    <dgm:cxn modelId="{C48A4C6C-B6F4-41EA-B44C-261756AE304A}" type="presParOf" srcId="{5E99F8EF-75B1-4FC0-AFE6-A2C04C37E2A2}" destId="{D2B037F7-0E99-4EB6-904C-A4B78991B9E1}" srcOrd="0" destOrd="0" presId="urn:microsoft.com/office/officeart/2005/8/layout/cycle4"/>
    <dgm:cxn modelId="{1DEC0958-49B7-4288-AF90-76BDD40DC9C0}" type="presParOf" srcId="{5E99F8EF-75B1-4FC0-AFE6-A2C04C37E2A2}" destId="{F7CBCB5D-9851-4D45-AE11-E6EA54CA94FD}" srcOrd="1" destOrd="0" presId="urn:microsoft.com/office/officeart/2005/8/layout/cycle4"/>
    <dgm:cxn modelId="{26380F9E-D835-4C2D-8662-29C6B26E2176}" type="presParOf" srcId="{AD5A9FF3-6AE8-4B5B-BDC0-5F49C2ED80FD}" destId="{C6A0FA0F-5186-44EA-8F22-0EA5581C94DF}" srcOrd="3" destOrd="0" presId="urn:microsoft.com/office/officeart/2005/8/layout/cycle4"/>
    <dgm:cxn modelId="{C9630169-AEF7-4021-9A2C-FFD3F94830CE}" type="presParOf" srcId="{C6A0FA0F-5186-44EA-8F22-0EA5581C94DF}" destId="{07DB28AA-8869-4AA2-ACD3-6A8F9F232576}" srcOrd="0" destOrd="0" presId="urn:microsoft.com/office/officeart/2005/8/layout/cycle4"/>
    <dgm:cxn modelId="{F95ADE92-F3FC-4E95-AD3D-7CD55B649B1B}" type="presParOf" srcId="{C6A0FA0F-5186-44EA-8F22-0EA5581C94DF}" destId="{C2F4B8E2-3F08-4FC4-9152-6AF6397E1621}" srcOrd="1" destOrd="0" presId="urn:microsoft.com/office/officeart/2005/8/layout/cycle4"/>
    <dgm:cxn modelId="{0D497A2E-C717-4934-9194-F64BD2715F26}" type="presParOf" srcId="{AD5A9FF3-6AE8-4B5B-BDC0-5F49C2ED80FD}" destId="{95F0D0E4-F1E1-4EBF-A274-5724A38EAD99}" srcOrd="4" destOrd="0" presId="urn:microsoft.com/office/officeart/2005/8/layout/cycle4"/>
    <dgm:cxn modelId="{5D403674-0960-492E-8118-3BEF3C8107E7}" type="presParOf" srcId="{20EBF2A7-49BA-407E-9F1B-8555B256DBE1}" destId="{83CAE870-5B85-49A0-85CB-E02D32D00AC9}" srcOrd="1" destOrd="0" presId="urn:microsoft.com/office/officeart/2005/8/layout/cycle4"/>
    <dgm:cxn modelId="{81473ECD-53DA-4AB7-8E24-A6CD9A229E57}" type="presParOf" srcId="{83CAE870-5B85-49A0-85CB-E02D32D00AC9}" destId="{D8F00F74-99AF-4846-A6B1-2F2727DBC922}" srcOrd="0" destOrd="0" presId="urn:microsoft.com/office/officeart/2005/8/layout/cycle4"/>
    <dgm:cxn modelId="{3F6BB986-8A96-402A-B661-E8FB0F7190DE}" type="presParOf" srcId="{83CAE870-5B85-49A0-85CB-E02D32D00AC9}" destId="{F3C2C892-7773-4D1A-93F5-CF779DF6C0A7}" srcOrd="1" destOrd="0" presId="urn:microsoft.com/office/officeart/2005/8/layout/cycle4"/>
    <dgm:cxn modelId="{D55B7FDD-2F67-4475-9155-73998C6F21A5}" type="presParOf" srcId="{83CAE870-5B85-49A0-85CB-E02D32D00AC9}" destId="{01957C96-2BB3-4E7A-8B1D-23AF5F27E7D0}" srcOrd="2" destOrd="0" presId="urn:microsoft.com/office/officeart/2005/8/layout/cycle4"/>
    <dgm:cxn modelId="{932B4614-D4C1-4045-A39E-886B1C6491AD}" type="presParOf" srcId="{83CAE870-5B85-49A0-85CB-E02D32D00AC9}" destId="{C20A91A2-3F54-4897-8766-0381A06FCF12}" srcOrd="3" destOrd="0" presId="urn:microsoft.com/office/officeart/2005/8/layout/cycle4"/>
    <dgm:cxn modelId="{05CEBDFD-786E-4CAE-90E8-D57B68C13FA5}" type="presParOf" srcId="{83CAE870-5B85-49A0-85CB-E02D32D00AC9}" destId="{6F9F6F48-0372-4FAA-A39A-0E4ED474133A}" srcOrd="4" destOrd="0" presId="urn:microsoft.com/office/officeart/2005/8/layout/cycle4"/>
    <dgm:cxn modelId="{751AEF03-419E-42F6-97EF-066B43F0B468}" type="presParOf" srcId="{20EBF2A7-49BA-407E-9F1B-8555B256DBE1}" destId="{52FE83C9-5CC1-4C3B-B72C-8511BB3D605F}" srcOrd="2" destOrd="0" presId="urn:microsoft.com/office/officeart/2005/8/layout/cycle4"/>
    <dgm:cxn modelId="{1EDF8ACE-B9F6-49E1-A2CA-40FE5D3F0E8B}" type="presParOf" srcId="{20EBF2A7-49BA-407E-9F1B-8555B256DBE1}" destId="{932B00A6-B9CB-4468-9DC6-4203B6B5295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CA73F17-1929-5E4D-8EFC-2C2AC5A0674B}" type="doc">
      <dgm:prSet loTypeId="urn:microsoft.com/office/officeart/2005/8/layout/process1" loCatId="" qsTypeId="urn:microsoft.com/office/officeart/2005/8/quickstyle/simple4" qsCatId="simple" csTypeId="urn:microsoft.com/office/officeart/2005/8/colors/colorful5" csCatId="colorful" phldr="1"/>
      <dgm:spPr/>
    </dgm:pt>
    <dgm:pt modelId="{61F09F4F-A832-2E48-B3E4-DF0192961BC6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句、段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72E1DA5-EF6F-154B-9655-0FF39EBF9EE8}" type="parTrans" cxnId="{3A67BF8E-B513-964D-B1FF-AC12498FFC92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4E051E-581D-5741-997F-B54CC0C83144}" type="sibTrans" cxnId="{3A67BF8E-B513-964D-B1FF-AC12498FFC92}">
      <dgm:prSet custT="1"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FEB07E-C938-5C43-A773-79BC06A519AA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篇章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EC0AFC6-50C5-7046-A133-5F8562DA3F21}" type="parTrans" cxnId="{3536A912-D123-064E-9719-3787F61A184E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EDA3254-211F-784E-964F-733B99D1E825}" type="sibTrans" cxnId="{3536A912-D123-064E-9719-3787F61A184E}">
      <dgm:prSet custT="1"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74F2A9F-07B7-B747-BD30-BD4AB99C73C6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文本表述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133E611-71A0-9249-8669-71ECC09BDFA9}" type="parTrans" cxnId="{2EE3763A-CF7F-2049-A4E8-8DCF11B074A0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05082F-28B2-2E46-A250-0B7413BE6E2D}" type="sibTrans" cxnId="{2EE3763A-CF7F-2049-A4E8-8DCF11B074A0}">
      <dgm:prSet custT="1"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482822-26A4-0F4C-8044-40F97F387D7C}">
      <dgm:prSet phldrT="[文字]" custT="1"/>
      <dgm:spPr/>
      <dgm:t>
        <a:bodyPr/>
        <a:lstStyle/>
        <a:p>
          <a:r>
            <a:rPr lang="zh-TW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論說→議論</a:t>
          </a:r>
          <a:endParaRPr lang="en-US" altLang="zh-TW" sz="20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記敘→小說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04FBC7B-30E2-4D45-B577-D6FC0853CD23}" type="parTrans" cxnId="{6BDFFFB2-1C50-3543-B2BD-BB7ED9709A7D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F21CA6-B283-CE45-B55A-94FDF472B110}" type="sibTrans" cxnId="{6BDFFFB2-1C50-3543-B2BD-BB7ED9709A7D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34ADEF-CF26-D34F-9B23-E61C64AF27D2}" type="pres">
      <dgm:prSet presAssocID="{0CA73F17-1929-5E4D-8EFC-2C2AC5A0674B}" presName="Name0" presStyleCnt="0">
        <dgm:presLayoutVars>
          <dgm:dir/>
          <dgm:resizeHandles val="exact"/>
        </dgm:presLayoutVars>
      </dgm:prSet>
      <dgm:spPr/>
    </dgm:pt>
    <dgm:pt modelId="{B43FB443-7F1E-F941-B15E-E1F2F76352F8}" type="pres">
      <dgm:prSet presAssocID="{61F09F4F-A832-2E48-B3E4-DF0192961BC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4D3009-C005-0047-A281-25C1F7652B15}" type="pres">
      <dgm:prSet presAssocID="{FF4E051E-581D-5741-997F-B54CC0C83144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A4748669-1C4C-3E49-B453-8CB254D0C3F5}" type="pres">
      <dgm:prSet presAssocID="{FF4E051E-581D-5741-997F-B54CC0C83144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26A1E580-CA5F-1044-84E1-720706943077}" type="pres">
      <dgm:prSet presAssocID="{76FEB07E-C938-5C43-A773-79BC06A519A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EE2F04-62D1-8643-8892-47BA30AD5C6C}" type="pres">
      <dgm:prSet presAssocID="{BEDA3254-211F-784E-964F-733B99D1E825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D4D257BD-AC4B-B447-80C7-FCEF144FF6DC}" type="pres">
      <dgm:prSet presAssocID="{BEDA3254-211F-784E-964F-733B99D1E825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5FC9C084-F6E8-E84F-B0AC-70A36BEAE673}" type="pres">
      <dgm:prSet presAssocID="{E74F2A9F-07B7-B747-BD30-BD4AB99C73C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1113931-82CD-914A-B514-844A170F3081}" type="pres">
      <dgm:prSet presAssocID="{1905082F-28B2-2E46-A250-0B7413BE6E2D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6570DB8B-0E96-4442-ACEB-23F85D2E77BF}" type="pres">
      <dgm:prSet presAssocID="{1905082F-28B2-2E46-A250-0B7413BE6E2D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5A842722-F57F-2A46-9F77-04E6DC63EB39}" type="pres">
      <dgm:prSet presAssocID="{32482822-26A4-0F4C-8044-40F97F387D7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BDFFFB2-1C50-3543-B2BD-BB7ED9709A7D}" srcId="{0CA73F17-1929-5E4D-8EFC-2C2AC5A0674B}" destId="{32482822-26A4-0F4C-8044-40F97F387D7C}" srcOrd="3" destOrd="0" parTransId="{504FBC7B-30E2-4D45-B577-D6FC0853CD23}" sibTransId="{6FF21CA6-B283-CE45-B55A-94FDF472B110}"/>
    <dgm:cxn modelId="{0541E674-508C-9A45-8AC2-02E66F7223F3}" type="presOf" srcId="{61F09F4F-A832-2E48-B3E4-DF0192961BC6}" destId="{B43FB443-7F1E-F941-B15E-E1F2F76352F8}" srcOrd="0" destOrd="0" presId="urn:microsoft.com/office/officeart/2005/8/layout/process1"/>
    <dgm:cxn modelId="{E03E9350-3D6E-2A44-83D9-29FBAEC0D6DD}" type="presOf" srcId="{32482822-26A4-0F4C-8044-40F97F387D7C}" destId="{5A842722-F57F-2A46-9F77-04E6DC63EB39}" srcOrd="0" destOrd="0" presId="urn:microsoft.com/office/officeart/2005/8/layout/process1"/>
    <dgm:cxn modelId="{3A67BF8E-B513-964D-B1FF-AC12498FFC92}" srcId="{0CA73F17-1929-5E4D-8EFC-2C2AC5A0674B}" destId="{61F09F4F-A832-2E48-B3E4-DF0192961BC6}" srcOrd="0" destOrd="0" parTransId="{E72E1DA5-EF6F-154B-9655-0FF39EBF9EE8}" sibTransId="{FF4E051E-581D-5741-997F-B54CC0C83144}"/>
    <dgm:cxn modelId="{348CD654-F0DC-194B-AE2A-A0FBA8ADDE27}" type="presOf" srcId="{76FEB07E-C938-5C43-A773-79BC06A519AA}" destId="{26A1E580-CA5F-1044-84E1-720706943077}" srcOrd="0" destOrd="0" presId="urn:microsoft.com/office/officeart/2005/8/layout/process1"/>
    <dgm:cxn modelId="{2EE3763A-CF7F-2049-A4E8-8DCF11B074A0}" srcId="{0CA73F17-1929-5E4D-8EFC-2C2AC5A0674B}" destId="{E74F2A9F-07B7-B747-BD30-BD4AB99C73C6}" srcOrd="2" destOrd="0" parTransId="{3133E611-71A0-9249-8669-71ECC09BDFA9}" sibTransId="{1905082F-28B2-2E46-A250-0B7413BE6E2D}"/>
    <dgm:cxn modelId="{3C4DD844-C4A9-2D4E-A758-E263D9F30AD9}" type="presOf" srcId="{BEDA3254-211F-784E-964F-733B99D1E825}" destId="{D4D257BD-AC4B-B447-80C7-FCEF144FF6DC}" srcOrd="1" destOrd="0" presId="urn:microsoft.com/office/officeart/2005/8/layout/process1"/>
    <dgm:cxn modelId="{80E5D2FB-040D-8343-BFFF-CCAC949CFB3A}" type="presOf" srcId="{0CA73F17-1929-5E4D-8EFC-2C2AC5A0674B}" destId="{2934ADEF-CF26-D34F-9B23-E61C64AF27D2}" srcOrd="0" destOrd="0" presId="urn:microsoft.com/office/officeart/2005/8/layout/process1"/>
    <dgm:cxn modelId="{3536A912-D123-064E-9719-3787F61A184E}" srcId="{0CA73F17-1929-5E4D-8EFC-2C2AC5A0674B}" destId="{76FEB07E-C938-5C43-A773-79BC06A519AA}" srcOrd="1" destOrd="0" parTransId="{4EC0AFC6-50C5-7046-A133-5F8562DA3F21}" sibTransId="{BEDA3254-211F-784E-964F-733B99D1E825}"/>
    <dgm:cxn modelId="{D78396C3-C68B-4941-8686-8F7D7BEB867A}" type="presOf" srcId="{1905082F-28B2-2E46-A250-0B7413BE6E2D}" destId="{6570DB8B-0E96-4442-ACEB-23F85D2E77BF}" srcOrd="1" destOrd="0" presId="urn:microsoft.com/office/officeart/2005/8/layout/process1"/>
    <dgm:cxn modelId="{6C7BDE21-FBE6-EB4F-AAA4-2911B23150E6}" type="presOf" srcId="{E74F2A9F-07B7-B747-BD30-BD4AB99C73C6}" destId="{5FC9C084-F6E8-E84F-B0AC-70A36BEAE673}" srcOrd="0" destOrd="0" presId="urn:microsoft.com/office/officeart/2005/8/layout/process1"/>
    <dgm:cxn modelId="{93676A44-28CA-F741-832D-5DC7D11555BF}" type="presOf" srcId="{1905082F-28B2-2E46-A250-0B7413BE6E2D}" destId="{F1113931-82CD-914A-B514-844A170F3081}" srcOrd="0" destOrd="0" presId="urn:microsoft.com/office/officeart/2005/8/layout/process1"/>
    <dgm:cxn modelId="{A66DF65A-0D5B-E34F-8937-C15300DD12E0}" type="presOf" srcId="{FF4E051E-581D-5741-997F-B54CC0C83144}" destId="{D94D3009-C005-0047-A281-25C1F7652B15}" srcOrd="0" destOrd="0" presId="urn:microsoft.com/office/officeart/2005/8/layout/process1"/>
    <dgm:cxn modelId="{B59CA8D3-13AF-554B-B88A-4309959E2B47}" type="presOf" srcId="{FF4E051E-581D-5741-997F-B54CC0C83144}" destId="{A4748669-1C4C-3E49-B453-8CB254D0C3F5}" srcOrd="1" destOrd="0" presId="urn:microsoft.com/office/officeart/2005/8/layout/process1"/>
    <dgm:cxn modelId="{FFA9009F-3674-8A4E-9C8D-60AF090027DC}" type="presOf" srcId="{BEDA3254-211F-784E-964F-733B99D1E825}" destId="{AAEE2F04-62D1-8643-8892-47BA30AD5C6C}" srcOrd="0" destOrd="0" presId="urn:microsoft.com/office/officeart/2005/8/layout/process1"/>
    <dgm:cxn modelId="{431F0E02-35FA-2D45-A8AC-B0C5879C7991}" type="presParOf" srcId="{2934ADEF-CF26-D34F-9B23-E61C64AF27D2}" destId="{B43FB443-7F1E-F941-B15E-E1F2F76352F8}" srcOrd="0" destOrd="0" presId="urn:microsoft.com/office/officeart/2005/8/layout/process1"/>
    <dgm:cxn modelId="{5C6D092E-E235-1447-8112-DA35559D3DFA}" type="presParOf" srcId="{2934ADEF-CF26-D34F-9B23-E61C64AF27D2}" destId="{D94D3009-C005-0047-A281-25C1F7652B15}" srcOrd="1" destOrd="0" presId="urn:microsoft.com/office/officeart/2005/8/layout/process1"/>
    <dgm:cxn modelId="{69904957-DE90-4C4B-9904-4A9589DCC92B}" type="presParOf" srcId="{D94D3009-C005-0047-A281-25C1F7652B15}" destId="{A4748669-1C4C-3E49-B453-8CB254D0C3F5}" srcOrd="0" destOrd="0" presId="urn:microsoft.com/office/officeart/2005/8/layout/process1"/>
    <dgm:cxn modelId="{F2B1B58E-C5C7-9C45-AA04-6F13436C4C2B}" type="presParOf" srcId="{2934ADEF-CF26-D34F-9B23-E61C64AF27D2}" destId="{26A1E580-CA5F-1044-84E1-720706943077}" srcOrd="2" destOrd="0" presId="urn:microsoft.com/office/officeart/2005/8/layout/process1"/>
    <dgm:cxn modelId="{6CA4261A-620F-794E-A0C1-E26D3C0E7450}" type="presParOf" srcId="{2934ADEF-CF26-D34F-9B23-E61C64AF27D2}" destId="{AAEE2F04-62D1-8643-8892-47BA30AD5C6C}" srcOrd="3" destOrd="0" presId="urn:microsoft.com/office/officeart/2005/8/layout/process1"/>
    <dgm:cxn modelId="{404D968E-5F77-224E-ACE9-758F07B55873}" type="presParOf" srcId="{AAEE2F04-62D1-8643-8892-47BA30AD5C6C}" destId="{D4D257BD-AC4B-B447-80C7-FCEF144FF6DC}" srcOrd="0" destOrd="0" presId="urn:microsoft.com/office/officeart/2005/8/layout/process1"/>
    <dgm:cxn modelId="{5FA187C0-E183-8D47-99B9-5424B4737959}" type="presParOf" srcId="{2934ADEF-CF26-D34F-9B23-E61C64AF27D2}" destId="{5FC9C084-F6E8-E84F-B0AC-70A36BEAE673}" srcOrd="4" destOrd="0" presId="urn:microsoft.com/office/officeart/2005/8/layout/process1"/>
    <dgm:cxn modelId="{EEFE18B2-206C-A146-96BE-CE6CFBFEC85A}" type="presParOf" srcId="{2934ADEF-CF26-D34F-9B23-E61C64AF27D2}" destId="{F1113931-82CD-914A-B514-844A170F3081}" srcOrd="5" destOrd="0" presId="urn:microsoft.com/office/officeart/2005/8/layout/process1"/>
    <dgm:cxn modelId="{063BD403-5418-9E41-A3C4-650D220A0649}" type="presParOf" srcId="{F1113931-82CD-914A-B514-844A170F3081}" destId="{6570DB8B-0E96-4442-ACEB-23F85D2E77BF}" srcOrd="0" destOrd="0" presId="urn:microsoft.com/office/officeart/2005/8/layout/process1"/>
    <dgm:cxn modelId="{84AE8078-27A0-B648-9DEC-F6252E323E64}" type="presParOf" srcId="{2934ADEF-CF26-D34F-9B23-E61C64AF27D2}" destId="{5A842722-F57F-2A46-9F77-04E6DC63EB3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FF04735-6AB9-4637-A665-E2350053CD6C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657ECE41-6FAD-4B5C-A571-447C9E685F69}">
      <dgm:prSet phldrT="[文字]" custT="1"/>
      <dgm:spPr/>
      <dgm:t>
        <a:bodyPr/>
        <a:lstStyle/>
        <a:p>
          <a:r>
            <a:rPr lang="zh-TW" altLang="en-US" sz="4000" dirty="0" smtClean="0"/>
            <a:t>訊息處理</a:t>
          </a:r>
          <a:endParaRPr lang="zh-TW" altLang="en-US" sz="4000" dirty="0"/>
        </a:p>
      </dgm:t>
    </dgm:pt>
    <dgm:pt modelId="{586E3269-21CC-4626-A444-BBB9ED13C964}" type="parTrans" cxnId="{1C4F7C09-D691-4BDC-B30E-BBBB70189420}">
      <dgm:prSet/>
      <dgm:spPr/>
      <dgm:t>
        <a:bodyPr/>
        <a:lstStyle/>
        <a:p>
          <a:endParaRPr lang="zh-TW" altLang="en-US" sz="3200"/>
        </a:p>
      </dgm:t>
    </dgm:pt>
    <dgm:pt modelId="{2611B6BD-103C-4DA0-A4CF-71F75D6F6552}" type="sibTrans" cxnId="{1C4F7C09-D691-4BDC-B30E-BBBB70189420}">
      <dgm:prSet custT="1"/>
      <dgm:spPr/>
      <dgm:t>
        <a:bodyPr/>
        <a:lstStyle/>
        <a:p>
          <a:endParaRPr lang="zh-TW" altLang="en-US" sz="3600"/>
        </a:p>
      </dgm:t>
    </dgm:pt>
    <dgm:pt modelId="{53E9C664-435E-44FB-83FC-C27236221023}">
      <dgm:prSet phldrT="[文字]" custT="1"/>
      <dgm:spPr/>
      <dgm:t>
        <a:bodyPr/>
        <a:lstStyle/>
        <a:p>
          <a:r>
            <a:rPr lang="zh-TW" altLang="en-US" sz="4000" dirty="0" smtClean="0"/>
            <a:t>思辨表達</a:t>
          </a:r>
          <a:endParaRPr lang="zh-TW" altLang="en-US" sz="4000" dirty="0"/>
        </a:p>
      </dgm:t>
    </dgm:pt>
    <dgm:pt modelId="{407D9598-784A-4AAC-83A6-6DA1E01CA3BF}" type="parTrans" cxnId="{34638DE4-D7A6-4BA7-A218-27C50DCEF84E}">
      <dgm:prSet/>
      <dgm:spPr/>
      <dgm:t>
        <a:bodyPr/>
        <a:lstStyle/>
        <a:p>
          <a:endParaRPr lang="zh-TW" altLang="en-US" sz="3200"/>
        </a:p>
      </dgm:t>
    </dgm:pt>
    <dgm:pt modelId="{77F7B27B-A2FF-4142-B8F9-2A3C57FE072A}" type="sibTrans" cxnId="{34638DE4-D7A6-4BA7-A218-27C50DCEF84E}">
      <dgm:prSet/>
      <dgm:spPr/>
      <dgm:t>
        <a:bodyPr/>
        <a:lstStyle/>
        <a:p>
          <a:endParaRPr lang="zh-TW" altLang="en-US" sz="3200"/>
        </a:p>
      </dgm:t>
    </dgm:pt>
    <dgm:pt modelId="{82A08E3C-FC19-4CFB-B7DB-831AC750DB10}" type="pres">
      <dgm:prSet presAssocID="{7FF04735-6AB9-4637-A665-E2350053CD6C}" presName="Name0" presStyleCnt="0">
        <dgm:presLayoutVars>
          <dgm:dir/>
          <dgm:resizeHandles val="exact"/>
        </dgm:presLayoutVars>
      </dgm:prSet>
      <dgm:spPr/>
    </dgm:pt>
    <dgm:pt modelId="{5658D857-A39B-4DC7-BDD7-A5006F5166EE}" type="pres">
      <dgm:prSet presAssocID="{657ECE41-6FAD-4B5C-A571-447C9E685F6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CD4D46-59D8-4B08-8A24-4FC6BDFB698F}" type="pres">
      <dgm:prSet presAssocID="{2611B6BD-103C-4DA0-A4CF-71F75D6F6552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D0494CAE-CC88-485E-8848-A8100DEA05E1}" type="pres">
      <dgm:prSet presAssocID="{2611B6BD-103C-4DA0-A4CF-71F75D6F6552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EB8AB93F-4E4F-464F-9A49-7734A29A6E8D}" type="pres">
      <dgm:prSet presAssocID="{53E9C664-435E-44FB-83FC-C27236221023}" presName="node" presStyleLbl="node1" presStyleIdx="1" presStyleCnt="2" custLinFactNeighborX="4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5724AB2-773A-48BF-B8E9-64453A27BE93}" type="presOf" srcId="{2611B6BD-103C-4DA0-A4CF-71F75D6F6552}" destId="{86CD4D46-59D8-4B08-8A24-4FC6BDFB698F}" srcOrd="0" destOrd="0" presId="urn:microsoft.com/office/officeart/2005/8/layout/process1"/>
    <dgm:cxn modelId="{30375763-4D7F-4E33-8850-90D1AA8E4B48}" type="presOf" srcId="{7FF04735-6AB9-4637-A665-E2350053CD6C}" destId="{82A08E3C-FC19-4CFB-B7DB-831AC750DB10}" srcOrd="0" destOrd="0" presId="urn:microsoft.com/office/officeart/2005/8/layout/process1"/>
    <dgm:cxn modelId="{1C4F7C09-D691-4BDC-B30E-BBBB70189420}" srcId="{7FF04735-6AB9-4637-A665-E2350053CD6C}" destId="{657ECE41-6FAD-4B5C-A571-447C9E685F69}" srcOrd="0" destOrd="0" parTransId="{586E3269-21CC-4626-A444-BBB9ED13C964}" sibTransId="{2611B6BD-103C-4DA0-A4CF-71F75D6F6552}"/>
    <dgm:cxn modelId="{563E5118-A73D-41BA-ADD4-BFFF574FA799}" type="presOf" srcId="{657ECE41-6FAD-4B5C-A571-447C9E685F69}" destId="{5658D857-A39B-4DC7-BDD7-A5006F5166EE}" srcOrd="0" destOrd="0" presId="urn:microsoft.com/office/officeart/2005/8/layout/process1"/>
    <dgm:cxn modelId="{CBDCFA93-5BDC-495F-BFAD-19B061E1B9EC}" type="presOf" srcId="{53E9C664-435E-44FB-83FC-C27236221023}" destId="{EB8AB93F-4E4F-464F-9A49-7734A29A6E8D}" srcOrd="0" destOrd="0" presId="urn:microsoft.com/office/officeart/2005/8/layout/process1"/>
    <dgm:cxn modelId="{34638DE4-D7A6-4BA7-A218-27C50DCEF84E}" srcId="{7FF04735-6AB9-4637-A665-E2350053CD6C}" destId="{53E9C664-435E-44FB-83FC-C27236221023}" srcOrd="1" destOrd="0" parTransId="{407D9598-784A-4AAC-83A6-6DA1E01CA3BF}" sibTransId="{77F7B27B-A2FF-4142-B8F9-2A3C57FE072A}"/>
    <dgm:cxn modelId="{5DF2DD01-A138-4A94-BAA3-C7C87AC51C3E}" type="presOf" srcId="{2611B6BD-103C-4DA0-A4CF-71F75D6F6552}" destId="{D0494CAE-CC88-485E-8848-A8100DEA05E1}" srcOrd="1" destOrd="0" presId="urn:microsoft.com/office/officeart/2005/8/layout/process1"/>
    <dgm:cxn modelId="{FA081461-23B9-4A45-BE1A-93CC2A7886CA}" type="presParOf" srcId="{82A08E3C-FC19-4CFB-B7DB-831AC750DB10}" destId="{5658D857-A39B-4DC7-BDD7-A5006F5166EE}" srcOrd="0" destOrd="0" presId="urn:microsoft.com/office/officeart/2005/8/layout/process1"/>
    <dgm:cxn modelId="{B527F837-F490-4C26-AEE6-6B4619988A7A}" type="presParOf" srcId="{82A08E3C-FC19-4CFB-B7DB-831AC750DB10}" destId="{86CD4D46-59D8-4B08-8A24-4FC6BDFB698F}" srcOrd="1" destOrd="0" presId="urn:microsoft.com/office/officeart/2005/8/layout/process1"/>
    <dgm:cxn modelId="{73C643DF-016E-4A7B-B739-E605AE2A5BA8}" type="presParOf" srcId="{86CD4D46-59D8-4B08-8A24-4FC6BDFB698F}" destId="{D0494CAE-CC88-485E-8848-A8100DEA05E1}" srcOrd="0" destOrd="0" presId="urn:microsoft.com/office/officeart/2005/8/layout/process1"/>
    <dgm:cxn modelId="{99D1FA21-69A3-4B30-8062-34FEBFBDFA55}" type="presParOf" srcId="{82A08E3C-FC19-4CFB-B7DB-831AC750DB10}" destId="{EB8AB93F-4E4F-464F-9A49-7734A29A6E8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271FE2E-130C-4669-B71B-BBF03C99F4CD}" type="doc">
      <dgm:prSet loTypeId="urn:microsoft.com/office/officeart/2005/8/layout/matrix2" loCatId="matrix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F3DE3FBD-E9B2-419E-99BB-75B3E5026AFF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聆聽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515EA4-495E-472E-91E4-BC2D37155DE8}" type="parTrans" cxnId="{4598D260-CF05-43DA-A0AF-7716FBA160F6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524ED45-D1C8-4EC4-BCFC-DED1B5273702}" type="sibTrans" cxnId="{4598D260-CF05-43DA-A0AF-7716FBA160F6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FDA6CB8-C22D-4CDA-8913-2A68FB3FDF8B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口語 表達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F0BCFA3-D7C9-4544-BBB2-9AB658CF6AA8}" type="parTrans" cxnId="{D13E114F-1F0E-4026-B15F-F553FAF8D732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99EC8E6-A830-4794-B50B-A3ACEC7CEB47}" type="sibTrans" cxnId="{D13E114F-1F0E-4026-B15F-F553FAF8D732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356202-A4B9-4DD9-A4AA-32F149F92529}">
      <dgm:prSet phldrT="[文字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ED64104-463F-428F-91E3-DDE6AD5DA2B5}" type="parTrans" cxnId="{E84C4BFA-F124-407B-AF4D-4469395BAC3C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7745AF-3A5B-4C59-A55E-2ED67C55D2C9}" type="sibTrans" cxnId="{E84C4BFA-F124-407B-AF4D-4469395BAC3C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C79914C-4FE6-4BB8-B9A2-579B9927ABAB}">
      <dgm:prSet phldrT="[文字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AD4D983-4C06-41DD-91CD-E43519BBE56F}" type="parTrans" cxnId="{D3D1120F-8D3D-4089-A258-6C1F6658E1C1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576645-2112-46CD-8CA4-2C12803D420B}" type="sibTrans" cxnId="{D3D1120F-8D3D-4089-A258-6C1F6658E1C1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D376C1B-E772-4D34-A4FB-36EF7F52B413}" type="pres">
      <dgm:prSet presAssocID="{7271FE2E-130C-4669-B71B-BBF03C99F4C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7F62305-B437-4253-A665-D0FFB41FCE17}" type="pres">
      <dgm:prSet presAssocID="{7271FE2E-130C-4669-B71B-BBF03C99F4CD}" presName="axisShape" presStyleLbl="bgShp" presStyleIdx="0" presStyleCnt="1"/>
      <dgm:spPr/>
    </dgm:pt>
    <dgm:pt modelId="{846383F6-2DF5-43DA-9CD8-C294C7FE3ABC}" type="pres">
      <dgm:prSet presAssocID="{7271FE2E-130C-4669-B71B-BBF03C99F4CD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CF90F25-A7A5-4680-8BF1-468FB47A4FDD}" type="pres">
      <dgm:prSet presAssocID="{7271FE2E-130C-4669-B71B-BBF03C99F4CD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9B5C42-72A9-4A00-BEE9-54CE9D7DC2B4}" type="pres">
      <dgm:prSet presAssocID="{7271FE2E-130C-4669-B71B-BBF03C99F4CD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A03098C-5508-46B3-852A-DCDE85C8204E}" type="pres">
      <dgm:prSet presAssocID="{7271FE2E-130C-4669-B71B-BBF03C99F4CD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D3D1120F-8D3D-4089-A258-6C1F6658E1C1}" srcId="{7271FE2E-130C-4669-B71B-BBF03C99F4CD}" destId="{CC79914C-4FE6-4BB8-B9A2-579B9927ABAB}" srcOrd="3" destOrd="0" parTransId="{2AD4D983-4C06-41DD-91CD-E43519BBE56F}" sibTransId="{6A576645-2112-46CD-8CA4-2C12803D420B}"/>
    <dgm:cxn modelId="{E84C4BFA-F124-407B-AF4D-4469395BAC3C}" srcId="{7271FE2E-130C-4669-B71B-BBF03C99F4CD}" destId="{78356202-A4B9-4DD9-A4AA-32F149F92529}" srcOrd="2" destOrd="0" parTransId="{3ED64104-463F-428F-91E3-DDE6AD5DA2B5}" sibTransId="{C37745AF-3A5B-4C59-A55E-2ED67C55D2C9}"/>
    <dgm:cxn modelId="{6501023C-5102-4FD9-9B91-0BA64A567036}" type="presOf" srcId="{CC79914C-4FE6-4BB8-B9A2-579B9927ABAB}" destId="{4A03098C-5508-46B3-852A-DCDE85C8204E}" srcOrd="0" destOrd="0" presId="urn:microsoft.com/office/officeart/2005/8/layout/matrix2"/>
    <dgm:cxn modelId="{2B7795A7-0395-45CC-AA9E-3E6ECDE4AAC9}" type="presOf" srcId="{1FDA6CB8-C22D-4CDA-8913-2A68FB3FDF8B}" destId="{CCF90F25-A7A5-4680-8BF1-468FB47A4FDD}" srcOrd="0" destOrd="0" presId="urn:microsoft.com/office/officeart/2005/8/layout/matrix2"/>
    <dgm:cxn modelId="{D13E114F-1F0E-4026-B15F-F553FAF8D732}" srcId="{7271FE2E-130C-4669-B71B-BBF03C99F4CD}" destId="{1FDA6CB8-C22D-4CDA-8913-2A68FB3FDF8B}" srcOrd="1" destOrd="0" parTransId="{2F0BCFA3-D7C9-4544-BBB2-9AB658CF6AA8}" sibTransId="{699EC8E6-A830-4794-B50B-A3ACEC7CEB47}"/>
    <dgm:cxn modelId="{DDF8B716-943B-4BF9-880B-86F85D25D5BD}" type="presOf" srcId="{78356202-A4B9-4DD9-A4AA-32F149F92529}" destId="{B19B5C42-72A9-4A00-BEE9-54CE9D7DC2B4}" srcOrd="0" destOrd="0" presId="urn:microsoft.com/office/officeart/2005/8/layout/matrix2"/>
    <dgm:cxn modelId="{374C4199-984B-4B8B-8264-B9B76EA5454C}" type="presOf" srcId="{F3DE3FBD-E9B2-419E-99BB-75B3E5026AFF}" destId="{846383F6-2DF5-43DA-9CD8-C294C7FE3ABC}" srcOrd="0" destOrd="0" presId="urn:microsoft.com/office/officeart/2005/8/layout/matrix2"/>
    <dgm:cxn modelId="{4598D260-CF05-43DA-A0AF-7716FBA160F6}" srcId="{7271FE2E-130C-4669-B71B-BBF03C99F4CD}" destId="{F3DE3FBD-E9B2-419E-99BB-75B3E5026AFF}" srcOrd="0" destOrd="0" parTransId="{D9515EA4-495E-472E-91E4-BC2D37155DE8}" sibTransId="{9524ED45-D1C8-4EC4-BCFC-DED1B5273702}"/>
    <dgm:cxn modelId="{1C66D98F-F077-4039-80DC-941F2973CBC0}" type="presOf" srcId="{7271FE2E-130C-4669-B71B-BBF03C99F4CD}" destId="{FD376C1B-E772-4D34-A4FB-36EF7F52B413}" srcOrd="0" destOrd="0" presId="urn:microsoft.com/office/officeart/2005/8/layout/matrix2"/>
    <dgm:cxn modelId="{8109390F-DA98-4DEE-9CC2-BEC73F9E2B9B}" type="presParOf" srcId="{FD376C1B-E772-4D34-A4FB-36EF7F52B413}" destId="{67F62305-B437-4253-A665-D0FFB41FCE17}" srcOrd="0" destOrd="0" presId="urn:microsoft.com/office/officeart/2005/8/layout/matrix2"/>
    <dgm:cxn modelId="{F8015450-465E-467F-A111-C9778B289F18}" type="presParOf" srcId="{FD376C1B-E772-4D34-A4FB-36EF7F52B413}" destId="{846383F6-2DF5-43DA-9CD8-C294C7FE3ABC}" srcOrd="1" destOrd="0" presId="urn:microsoft.com/office/officeart/2005/8/layout/matrix2"/>
    <dgm:cxn modelId="{894F7CFA-F6AF-49DD-894E-0821ED71136D}" type="presParOf" srcId="{FD376C1B-E772-4D34-A4FB-36EF7F52B413}" destId="{CCF90F25-A7A5-4680-8BF1-468FB47A4FDD}" srcOrd="2" destOrd="0" presId="urn:microsoft.com/office/officeart/2005/8/layout/matrix2"/>
    <dgm:cxn modelId="{E994E577-FCD6-4AF6-AA9B-3B0794E4C777}" type="presParOf" srcId="{FD376C1B-E772-4D34-A4FB-36EF7F52B413}" destId="{B19B5C42-72A9-4A00-BEE9-54CE9D7DC2B4}" srcOrd="3" destOrd="0" presId="urn:microsoft.com/office/officeart/2005/8/layout/matrix2"/>
    <dgm:cxn modelId="{10CBFBE4-A237-46BF-806E-E9DB60C24AC0}" type="presParOf" srcId="{FD376C1B-E772-4D34-A4FB-36EF7F52B413}" destId="{4A03098C-5508-46B3-852A-DCDE85C8204E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86BCFC6-4296-4DA6-AB07-76F2BD200260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</dgm:pt>
    <dgm:pt modelId="{548D0F96-516E-4279-903E-4CA524602356}">
      <dgm:prSet phldrT="[文字]" custT="1"/>
      <dgm:spPr/>
      <dgm:t>
        <a:bodyPr/>
        <a:lstStyle/>
        <a:p>
          <a:r>
            <a:rPr lang="zh-TW" altLang="en-US" sz="3200" dirty="0" smtClean="0"/>
            <a:t>閱讀與理解</a:t>
          </a:r>
          <a:endParaRPr lang="zh-TW" altLang="en-US" sz="3200" dirty="0"/>
        </a:p>
      </dgm:t>
    </dgm:pt>
    <dgm:pt modelId="{E9E76617-EEE2-4167-9C8A-D36BB1B4EE57}" type="parTrans" cxnId="{CA8984E8-97C7-4241-B274-20BB2227B399}">
      <dgm:prSet/>
      <dgm:spPr/>
      <dgm:t>
        <a:bodyPr/>
        <a:lstStyle/>
        <a:p>
          <a:endParaRPr lang="zh-TW" altLang="en-US" sz="3200"/>
        </a:p>
      </dgm:t>
    </dgm:pt>
    <dgm:pt modelId="{C4F42CC8-559A-4155-97FA-09AA67EE3511}" type="sibTrans" cxnId="{CA8984E8-97C7-4241-B274-20BB2227B399}">
      <dgm:prSet/>
      <dgm:spPr/>
      <dgm:t>
        <a:bodyPr/>
        <a:lstStyle/>
        <a:p>
          <a:endParaRPr lang="zh-TW" altLang="en-US" sz="3200"/>
        </a:p>
      </dgm:t>
    </dgm:pt>
    <dgm:pt modelId="{5559E19A-DC9B-47FB-9069-CE716C6D46E1}">
      <dgm:prSet phldrT="[文字]" custT="1"/>
      <dgm:spPr/>
      <dgm:t>
        <a:bodyPr/>
        <a:lstStyle/>
        <a:p>
          <a:r>
            <a:rPr lang="zh-TW" altLang="en-US" sz="3200" dirty="0" smtClean="0"/>
            <a:t>溝通與表達</a:t>
          </a:r>
          <a:endParaRPr lang="zh-TW" altLang="en-US" sz="3200" dirty="0"/>
        </a:p>
      </dgm:t>
    </dgm:pt>
    <dgm:pt modelId="{95AEE04D-2CB9-4EC2-B14B-ABBB5C29841E}" type="parTrans" cxnId="{E682DA7F-5E37-4A4C-A3C8-47BA96561BDF}">
      <dgm:prSet/>
      <dgm:spPr/>
      <dgm:t>
        <a:bodyPr/>
        <a:lstStyle/>
        <a:p>
          <a:endParaRPr lang="zh-TW" altLang="en-US" sz="3200"/>
        </a:p>
      </dgm:t>
    </dgm:pt>
    <dgm:pt modelId="{275E2C88-A42A-4E50-8ECF-B385E0EE2BA8}" type="sibTrans" cxnId="{E682DA7F-5E37-4A4C-A3C8-47BA96561BDF}">
      <dgm:prSet/>
      <dgm:spPr/>
      <dgm:t>
        <a:bodyPr/>
        <a:lstStyle/>
        <a:p>
          <a:endParaRPr lang="zh-TW" altLang="en-US" sz="3200"/>
        </a:p>
      </dgm:t>
    </dgm:pt>
    <dgm:pt modelId="{2B0D19E4-286C-40C8-8D64-3A20422F418F}">
      <dgm:prSet phldrT="[文字]" custT="1"/>
      <dgm:spPr/>
      <dgm:t>
        <a:bodyPr/>
        <a:lstStyle/>
        <a:p>
          <a:r>
            <a:rPr lang="zh-TW" altLang="en-US" sz="3200" dirty="0" smtClean="0"/>
            <a:t>思辨與價值</a:t>
          </a:r>
          <a:endParaRPr lang="zh-TW" altLang="en-US" sz="3200" dirty="0"/>
        </a:p>
      </dgm:t>
    </dgm:pt>
    <dgm:pt modelId="{4F1AA4B8-5BFD-4BF5-AF6F-A383758374A5}" type="parTrans" cxnId="{8B5968D5-8451-4FBF-96D9-46BBE340096E}">
      <dgm:prSet/>
      <dgm:spPr/>
      <dgm:t>
        <a:bodyPr/>
        <a:lstStyle/>
        <a:p>
          <a:endParaRPr lang="zh-TW" altLang="en-US" sz="3200"/>
        </a:p>
      </dgm:t>
    </dgm:pt>
    <dgm:pt modelId="{D890E6CB-6A0F-4DA3-BDE8-66C990E4576F}" type="sibTrans" cxnId="{8B5968D5-8451-4FBF-96D9-46BBE340096E}">
      <dgm:prSet/>
      <dgm:spPr/>
      <dgm:t>
        <a:bodyPr/>
        <a:lstStyle/>
        <a:p>
          <a:endParaRPr lang="zh-TW" altLang="en-US" sz="3200"/>
        </a:p>
      </dgm:t>
    </dgm:pt>
    <dgm:pt modelId="{F0FFE953-DB2E-416E-B56A-B409947E2563}" type="pres">
      <dgm:prSet presAssocID="{486BCFC6-4296-4DA6-AB07-76F2BD200260}" presName="Name0" presStyleCnt="0">
        <dgm:presLayoutVars>
          <dgm:dir/>
          <dgm:resizeHandles val="exact"/>
        </dgm:presLayoutVars>
      </dgm:prSet>
      <dgm:spPr/>
    </dgm:pt>
    <dgm:pt modelId="{896C565C-CDA1-4812-90D3-7F6E0DBFD128}" type="pres">
      <dgm:prSet presAssocID="{548D0F96-516E-4279-903E-4CA524602356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B4CE2BF-97FC-4F45-B267-E97BD9266E72}" type="pres">
      <dgm:prSet presAssocID="{C4F42CC8-559A-4155-97FA-09AA67EE3511}" presName="parSpace" presStyleCnt="0"/>
      <dgm:spPr/>
    </dgm:pt>
    <dgm:pt modelId="{030859CB-0993-4F2E-B1FF-B746B059713C}" type="pres">
      <dgm:prSet presAssocID="{5559E19A-DC9B-47FB-9069-CE716C6D46E1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0B557BD-A411-43DE-BD24-EB17B09A189B}" type="pres">
      <dgm:prSet presAssocID="{275E2C88-A42A-4E50-8ECF-B385E0EE2BA8}" presName="parSpace" presStyleCnt="0"/>
      <dgm:spPr/>
    </dgm:pt>
    <dgm:pt modelId="{EBA87E85-EFF6-42A6-BD0B-8B194966ED98}" type="pres">
      <dgm:prSet presAssocID="{2B0D19E4-286C-40C8-8D64-3A20422F418F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8FA6404-664C-4690-AD69-B683178335C0}" type="presOf" srcId="{548D0F96-516E-4279-903E-4CA524602356}" destId="{896C565C-CDA1-4812-90D3-7F6E0DBFD128}" srcOrd="0" destOrd="0" presId="urn:microsoft.com/office/officeart/2005/8/layout/hChevron3"/>
    <dgm:cxn modelId="{8B5968D5-8451-4FBF-96D9-46BBE340096E}" srcId="{486BCFC6-4296-4DA6-AB07-76F2BD200260}" destId="{2B0D19E4-286C-40C8-8D64-3A20422F418F}" srcOrd="2" destOrd="0" parTransId="{4F1AA4B8-5BFD-4BF5-AF6F-A383758374A5}" sibTransId="{D890E6CB-6A0F-4DA3-BDE8-66C990E4576F}"/>
    <dgm:cxn modelId="{297F93F7-7151-4619-8747-FDB66A80FA3C}" type="presOf" srcId="{486BCFC6-4296-4DA6-AB07-76F2BD200260}" destId="{F0FFE953-DB2E-416E-B56A-B409947E2563}" srcOrd="0" destOrd="0" presId="urn:microsoft.com/office/officeart/2005/8/layout/hChevron3"/>
    <dgm:cxn modelId="{CA8984E8-97C7-4241-B274-20BB2227B399}" srcId="{486BCFC6-4296-4DA6-AB07-76F2BD200260}" destId="{548D0F96-516E-4279-903E-4CA524602356}" srcOrd="0" destOrd="0" parTransId="{E9E76617-EEE2-4167-9C8A-D36BB1B4EE57}" sibTransId="{C4F42CC8-559A-4155-97FA-09AA67EE3511}"/>
    <dgm:cxn modelId="{285FCBC9-3E97-40F6-B650-5CD2A4D7DE70}" type="presOf" srcId="{5559E19A-DC9B-47FB-9069-CE716C6D46E1}" destId="{030859CB-0993-4F2E-B1FF-B746B059713C}" srcOrd="0" destOrd="0" presId="urn:microsoft.com/office/officeart/2005/8/layout/hChevron3"/>
    <dgm:cxn modelId="{E682DA7F-5E37-4A4C-A3C8-47BA96561BDF}" srcId="{486BCFC6-4296-4DA6-AB07-76F2BD200260}" destId="{5559E19A-DC9B-47FB-9069-CE716C6D46E1}" srcOrd="1" destOrd="0" parTransId="{95AEE04D-2CB9-4EC2-B14B-ABBB5C29841E}" sibTransId="{275E2C88-A42A-4E50-8ECF-B385E0EE2BA8}"/>
    <dgm:cxn modelId="{FF3C8CF0-3A95-4B79-AED4-BEBA26E63908}" type="presOf" srcId="{2B0D19E4-286C-40C8-8D64-3A20422F418F}" destId="{EBA87E85-EFF6-42A6-BD0B-8B194966ED98}" srcOrd="0" destOrd="0" presId="urn:microsoft.com/office/officeart/2005/8/layout/hChevron3"/>
    <dgm:cxn modelId="{1215DF78-607E-45D5-82FE-255ADC4B9D6C}" type="presParOf" srcId="{F0FFE953-DB2E-416E-B56A-B409947E2563}" destId="{896C565C-CDA1-4812-90D3-7F6E0DBFD128}" srcOrd="0" destOrd="0" presId="urn:microsoft.com/office/officeart/2005/8/layout/hChevron3"/>
    <dgm:cxn modelId="{99D3C3E4-36E1-4FEE-B1BA-C579823F92D5}" type="presParOf" srcId="{F0FFE953-DB2E-416E-B56A-B409947E2563}" destId="{6B4CE2BF-97FC-4F45-B267-E97BD9266E72}" srcOrd="1" destOrd="0" presId="urn:microsoft.com/office/officeart/2005/8/layout/hChevron3"/>
    <dgm:cxn modelId="{268568AC-FC4B-43DB-B6B2-CBEF628F0580}" type="presParOf" srcId="{F0FFE953-DB2E-416E-B56A-B409947E2563}" destId="{030859CB-0993-4F2E-B1FF-B746B059713C}" srcOrd="2" destOrd="0" presId="urn:microsoft.com/office/officeart/2005/8/layout/hChevron3"/>
    <dgm:cxn modelId="{CE15EE11-25A7-466C-BF3C-42DD380BCC70}" type="presParOf" srcId="{F0FFE953-DB2E-416E-B56A-B409947E2563}" destId="{E0B557BD-A411-43DE-BD24-EB17B09A189B}" srcOrd="3" destOrd="0" presId="urn:microsoft.com/office/officeart/2005/8/layout/hChevron3"/>
    <dgm:cxn modelId="{7D3D56E6-38DE-41F4-A516-4B4956AE9A6B}" type="presParOf" srcId="{F0FFE953-DB2E-416E-B56A-B409947E2563}" destId="{EBA87E85-EFF6-42A6-BD0B-8B194966ED9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360D66F-F0E5-42B0-AD92-C9C19101CD17}" type="doc">
      <dgm:prSet loTypeId="urn:microsoft.com/office/officeart/2005/8/layout/process1" loCatId="process" qsTypeId="urn:microsoft.com/office/officeart/2005/8/quickstyle/3d1" qsCatId="3D" csTypeId="urn:microsoft.com/office/officeart/2005/8/colors/colorful5" csCatId="colorful" phldr="1"/>
      <dgm:spPr/>
    </dgm:pt>
    <dgm:pt modelId="{D293B2FC-BC7A-4145-BF95-9AD30D7AC502}">
      <dgm:prSet phldrT="[文字]" custT="1"/>
      <dgm:spPr/>
      <dgm:t>
        <a:bodyPr/>
        <a:lstStyle/>
        <a:p>
          <a:r>
            <a:rPr lang="zh-TW" altLang="en-US" sz="4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逐步 放手</a:t>
          </a:r>
          <a:endParaRPr lang="zh-TW" altLang="en-US" sz="4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1F1227-D5FD-4D7D-A651-B4E778726491}" type="parTrans" cxnId="{0C1C632F-23BA-4326-ADD1-9252AA0375C4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1DEB2A9-1888-4620-8074-2D66ED501D2F}" type="sibTrans" cxnId="{0C1C632F-23BA-4326-ADD1-9252AA0375C4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3FCF749-5EDB-4477-A8E0-8583CEC6A263}">
      <dgm:prSet phldrT="[文字]" custT="1"/>
      <dgm:spPr/>
      <dgm:t>
        <a:bodyPr/>
        <a:lstStyle/>
        <a:p>
          <a:r>
            <a:rPr lang="zh-TW" altLang="en-US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班級 對話</a:t>
          </a:r>
          <a:endParaRPr lang="zh-TW" altLang="en-US" sz="4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1F6DD0D-089D-4B21-AD2F-7890687A0007}" type="parTrans" cxnId="{C2E66ED0-5CC5-4854-9712-4F736929ED64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2D65FC7-7B58-46B6-833D-CD028DE8C8E0}" type="sibTrans" cxnId="{C2E66ED0-5CC5-4854-9712-4F736929ED64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9BD98F9-9E7F-428A-B9DF-C0BC1317DD5D}">
      <dgm:prSet phldrT="[文字]" custT="1"/>
      <dgm:spPr/>
      <dgm:t>
        <a:bodyPr/>
        <a:lstStyle/>
        <a:p>
          <a:r>
            <a:rPr lang="zh-TW" altLang="en-US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 對話</a:t>
          </a:r>
          <a:endParaRPr lang="zh-TW" altLang="en-US" sz="4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3FB542-A802-4DB6-BF27-C9EF567A3A30}" type="parTrans" cxnId="{80CAF040-8BA9-4AF9-9E69-B4667E6F8FA6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F75253-CF1A-4A4F-950F-45CBE9700F55}" type="sibTrans" cxnId="{80CAF040-8BA9-4AF9-9E69-B4667E6F8FA6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2417D5C-046F-46BE-967C-08BE67128F02}">
      <dgm:prSet phldrT="[文字]" custT="1"/>
      <dgm:spPr/>
      <dgm:t>
        <a:bodyPr/>
        <a:lstStyle/>
        <a:p>
          <a:r>
            <a:rPr lang="zh-TW" altLang="en-US" sz="4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 探究</a:t>
          </a:r>
          <a:endParaRPr lang="zh-TW" altLang="en-US" sz="4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67007EA-5C68-498C-B787-C8B7D812C239}" type="parTrans" cxnId="{1445D997-56F4-4D98-B594-956E9369793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104CAC-5485-45E8-ACDF-47954F70E4E3}" type="sibTrans" cxnId="{1445D997-56F4-4D98-B594-956E9369793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D711B33-B2AA-4694-AEED-A6E7689864B4}" type="pres">
      <dgm:prSet presAssocID="{D360D66F-F0E5-42B0-AD92-C9C19101CD17}" presName="Name0" presStyleCnt="0">
        <dgm:presLayoutVars>
          <dgm:dir/>
          <dgm:resizeHandles val="exact"/>
        </dgm:presLayoutVars>
      </dgm:prSet>
      <dgm:spPr/>
    </dgm:pt>
    <dgm:pt modelId="{DB55D07D-77D8-435A-B70C-925DB6ACB6F3}" type="pres">
      <dgm:prSet presAssocID="{D293B2FC-BC7A-4145-BF95-9AD30D7AC50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F07433F-A0E1-4046-B837-DCDCBD4F41D1}" type="pres">
      <dgm:prSet presAssocID="{51DEB2A9-1888-4620-8074-2D66ED501D2F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0854D255-6265-4E48-80D5-9CF278E4D3AB}" type="pres">
      <dgm:prSet presAssocID="{51DEB2A9-1888-4620-8074-2D66ED501D2F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7A661EC6-4282-4866-9DEF-E7AD72612446}" type="pres">
      <dgm:prSet presAssocID="{53FCF749-5EDB-4477-A8E0-8583CEC6A26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9141C19-7371-435D-B0E2-CFDAF9B85EB2}" type="pres">
      <dgm:prSet presAssocID="{92D65FC7-7B58-46B6-833D-CD028DE8C8E0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309B10CE-CF80-46D1-AF96-A4C9017FD5E8}" type="pres">
      <dgm:prSet presAssocID="{92D65FC7-7B58-46B6-833D-CD028DE8C8E0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C594C56C-6315-48BE-BF06-A10503B7C56A}" type="pres">
      <dgm:prSet presAssocID="{99BD98F9-9E7F-428A-B9DF-C0BC1317DD5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BEBEE28-EAD8-42F3-9431-E3C777F92DB3}" type="pres">
      <dgm:prSet presAssocID="{33F75253-CF1A-4A4F-950F-45CBE9700F55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650907E2-200A-4D5D-B631-4C7681F5E247}" type="pres">
      <dgm:prSet presAssocID="{33F75253-CF1A-4A4F-950F-45CBE9700F55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25EAD21E-4711-4FFE-9606-558397DA2A9F}" type="pres">
      <dgm:prSet presAssocID="{A2417D5C-046F-46BE-967C-08BE67128F0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2E66ED0-5CC5-4854-9712-4F736929ED64}" srcId="{D360D66F-F0E5-42B0-AD92-C9C19101CD17}" destId="{53FCF749-5EDB-4477-A8E0-8583CEC6A263}" srcOrd="1" destOrd="0" parTransId="{F1F6DD0D-089D-4B21-AD2F-7890687A0007}" sibTransId="{92D65FC7-7B58-46B6-833D-CD028DE8C8E0}"/>
    <dgm:cxn modelId="{1445D997-56F4-4D98-B594-956E9369793C}" srcId="{D360D66F-F0E5-42B0-AD92-C9C19101CD17}" destId="{A2417D5C-046F-46BE-967C-08BE67128F02}" srcOrd="3" destOrd="0" parTransId="{367007EA-5C68-498C-B787-C8B7D812C239}" sibTransId="{B2104CAC-5485-45E8-ACDF-47954F70E4E3}"/>
    <dgm:cxn modelId="{AF36DD55-3B5D-4FF2-BDDD-CC12F3F77C02}" type="presOf" srcId="{33F75253-CF1A-4A4F-950F-45CBE9700F55}" destId="{7BEBEE28-EAD8-42F3-9431-E3C777F92DB3}" srcOrd="0" destOrd="0" presId="urn:microsoft.com/office/officeart/2005/8/layout/process1"/>
    <dgm:cxn modelId="{89CF8EAD-4F57-43B6-A4BF-F458B055B37F}" type="presOf" srcId="{92D65FC7-7B58-46B6-833D-CD028DE8C8E0}" destId="{29141C19-7371-435D-B0E2-CFDAF9B85EB2}" srcOrd="0" destOrd="0" presId="urn:microsoft.com/office/officeart/2005/8/layout/process1"/>
    <dgm:cxn modelId="{A1EF7031-3E40-44C7-83EB-1740198C15BA}" type="presOf" srcId="{51DEB2A9-1888-4620-8074-2D66ED501D2F}" destId="{0854D255-6265-4E48-80D5-9CF278E4D3AB}" srcOrd="1" destOrd="0" presId="urn:microsoft.com/office/officeart/2005/8/layout/process1"/>
    <dgm:cxn modelId="{127C3847-52CC-4399-863C-3E98D20AC1C1}" type="presOf" srcId="{A2417D5C-046F-46BE-967C-08BE67128F02}" destId="{25EAD21E-4711-4FFE-9606-558397DA2A9F}" srcOrd="0" destOrd="0" presId="urn:microsoft.com/office/officeart/2005/8/layout/process1"/>
    <dgm:cxn modelId="{9371EDB2-F21A-4BCF-BE53-F93E1C53D8EC}" type="presOf" srcId="{D360D66F-F0E5-42B0-AD92-C9C19101CD17}" destId="{4D711B33-B2AA-4694-AEED-A6E7689864B4}" srcOrd="0" destOrd="0" presId="urn:microsoft.com/office/officeart/2005/8/layout/process1"/>
    <dgm:cxn modelId="{80CAF040-8BA9-4AF9-9E69-B4667E6F8FA6}" srcId="{D360D66F-F0E5-42B0-AD92-C9C19101CD17}" destId="{99BD98F9-9E7F-428A-B9DF-C0BC1317DD5D}" srcOrd="2" destOrd="0" parTransId="{443FB542-A802-4DB6-BF27-C9EF567A3A30}" sibTransId="{33F75253-CF1A-4A4F-950F-45CBE9700F55}"/>
    <dgm:cxn modelId="{6F2B9D6E-9E0E-4163-BD7F-368F4D554462}" type="presOf" srcId="{D293B2FC-BC7A-4145-BF95-9AD30D7AC502}" destId="{DB55D07D-77D8-435A-B70C-925DB6ACB6F3}" srcOrd="0" destOrd="0" presId="urn:microsoft.com/office/officeart/2005/8/layout/process1"/>
    <dgm:cxn modelId="{EDC588CA-FB99-4B05-8472-59956897840D}" type="presOf" srcId="{53FCF749-5EDB-4477-A8E0-8583CEC6A263}" destId="{7A661EC6-4282-4866-9DEF-E7AD72612446}" srcOrd="0" destOrd="0" presId="urn:microsoft.com/office/officeart/2005/8/layout/process1"/>
    <dgm:cxn modelId="{A07F2B99-9214-4503-84B7-06C7B280D7E2}" type="presOf" srcId="{92D65FC7-7B58-46B6-833D-CD028DE8C8E0}" destId="{309B10CE-CF80-46D1-AF96-A4C9017FD5E8}" srcOrd="1" destOrd="0" presId="urn:microsoft.com/office/officeart/2005/8/layout/process1"/>
    <dgm:cxn modelId="{0C1C632F-23BA-4326-ADD1-9252AA0375C4}" srcId="{D360D66F-F0E5-42B0-AD92-C9C19101CD17}" destId="{D293B2FC-BC7A-4145-BF95-9AD30D7AC502}" srcOrd="0" destOrd="0" parTransId="{421F1227-D5FD-4D7D-A651-B4E778726491}" sibTransId="{51DEB2A9-1888-4620-8074-2D66ED501D2F}"/>
    <dgm:cxn modelId="{EC2739CF-7F1D-4B47-A107-006C25065DE0}" type="presOf" srcId="{99BD98F9-9E7F-428A-B9DF-C0BC1317DD5D}" destId="{C594C56C-6315-48BE-BF06-A10503B7C56A}" srcOrd="0" destOrd="0" presId="urn:microsoft.com/office/officeart/2005/8/layout/process1"/>
    <dgm:cxn modelId="{FC06CA71-895C-4223-8576-01FB15F3892E}" type="presOf" srcId="{33F75253-CF1A-4A4F-950F-45CBE9700F55}" destId="{650907E2-200A-4D5D-B631-4C7681F5E247}" srcOrd="1" destOrd="0" presId="urn:microsoft.com/office/officeart/2005/8/layout/process1"/>
    <dgm:cxn modelId="{849214FC-F8B7-402C-B2B3-1A34D36A4F1D}" type="presOf" srcId="{51DEB2A9-1888-4620-8074-2D66ED501D2F}" destId="{4F07433F-A0E1-4046-B837-DCDCBD4F41D1}" srcOrd="0" destOrd="0" presId="urn:microsoft.com/office/officeart/2005/8/layout/process1"/>
    <dgm:cxn modelId="{E9294C6D-BD32-438D-8AC0-E2346AF74C25}" type="presParOf" srcId="{4D711B33-B2AA-4694-AEED-A6E7689864B4}" destId="{DB55D07D-77D8-435A-B70C-925DB6ACB6F3}" srcOrd="0" destOrd="0" presId="urn:microsoft.com/office/officeart/2005/8/layout/process1"/>
    <dgm:cxn modelId="{E5BAB24F-478A-446D-A6A5-B2813043B6E5}" type="presParOf" srcId="{4D711B33-B2AA-4694-AEED-A6E7689864B4}" destId="{4F07433F-A0E1-4046-B837-DCDCBD4F41D1}" srcOrd="1" destOrd="0" presId="urn:microsoft.com/office/officeart/2005/8/layout/process1"/>
    <dgm:cxn modelId="{2083297B-3095-4F27-92EA-93379BBAF621}" type="presParOf" srcId="{4F07433F-A0E1-4046-B837-DCDCBD4F41D1}" destId="{0854D255-6265-4E48-80D5-9CF278E4D3AB}" srcOrd="0" destOrd="0" presId="urn:microsoft.com/office/officeart/2005/8/layout/process1"/>
    <dgm:cxn modelId="{946BA9E9-1793-445E-B804-BEA67B17644A}" type="presParOf" srcId="{4D711B33-B2AA-4694-AEED-A6E7689864B4}" destId="{7A661EC6-4282-4866-9DEF-E7AD72612446}" srcOrd="2" destOrd="0" presId="urn:microsoft.com/office/officeart/2005/8/layout/process1"/>
    <dgm:cxn modelId="{E4C1C9C9-E3F6-483A-A548-51F7DA4BCCF5}" type="presParOf" srcId="{4D711B33-B2AA-4694-AEED-A6E7689864B4}" destId="{29141C19-7371-435D-B0E2-CFDAF9B85EB2}" srcOrd="3" destOrd="0" presId="urn:microsoft.com/office/officeart/2005/8/layout/process1"/>
    <dgm:cxn modelId="{AF59504A-BEC5-45F2-AE97-B5499D2CED40}" type="presParOf" srcId="{29141C19-7371-435D-B0E2-CFDAF9B85EB2}" destId="{309B10CE-CF80-46D1-AF96-A4C9017FD5E8}" srcOrd="0" destOrd="0" presId="urn:microsoft.com/office/officeart/2005/8/layout/process1"/>
    <dgm:cxn modelId="{14981B6C-C11B-4FE1-9642-E5EA54D4FC48}" type="presParOf" srcId="{4D711B33-B2AA-4694-AEED-A6E7689864B4}" destId="{C594C56C-6315-48BE-BF06-A10503B7C56A}" srcOrd="4" destOrd="0" presId="urn:microsoft.com/office/officeart/2005/8/layout/process1"/>
    <dgm:cxn modelId="{F0AA389F-73D7-4E5D-95E6-A6E554972DDD}" type="presParOf" srcId="{4D711B33-B2AA-4694-AEED-A6E7689864B4}" destId="{7BEBEE28-EAD8-42F3-9431-E3C777F92DB3}" srcOrd="5" destOrd="0" presId="urn:microsoft.com/office/officeart/2005/8/layout/process1"/>
    <dgm:cxn modelId="{015D319F-C6FC-40B7-BC27-A52E97348564}" type="presParOf" srcId="{7BEBEE28-EAD8-42F3-9431-E3C777F92DB3}" destId="{650907E2-200A-4D5D-B631-4C7681F5E247}" srcOrd="0" destOrd="0" presId="urn:microsoft.com/office/officeart/2005/8/layout/process1"/>
    <dgm:cxn modelId="{5C737055-409E-4E97-BCD3-D0432F5F84B2}" type="presParOf" srcId="{4D711B33-B2AA-4694-AEED-A6E7689864B4}" destId="{25EAD21E-4711-4FFE-9606-558397DA2A9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9F35228-8A8D-4812-8F23-770C5C3A032F}" type="doc">
      <dgm:prSet loTypeId="urn:microsoft.com/office/officeart/2005/8/layout/cycle8" loCatId="cycle" qsTypeId="urn:microsoft.com/office/officeart/2005/8/quickstyle/simple1" qsCatId="simple" csTypeId="urn:microsoft.com/office/officeart/2005/8/colors/colorful2" csCatId="colorful" phldr="1"/>
      <dgm:spPr/>
    </dgm:pt>
    <dgm:pt modelId="{178410AD-7E51-4B2E-A553-3AD0685DDF7C}">
      <dgm:prSet phldrT="[文字]" custT="1"/>
      <dgm:spPr/>
      <dgm:t>
        <a:bodyPr/>
        <a:lstStyle/>
        <a:p>
          <a:r>
            <a:rPr lang="zh-TW" altLang="en-US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五   口訣</a:t>
          </a:r>
          <a:endParaRPr lang="zh-TW" altLang="en-US" sz="3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EE1D2E-469E-43E1-83FB-D37F79961726}" type="parTrans" cxnId="{5D408C08-6D0F-4CA6-B3DD-8775029B953D}">
      <dgm:prSet/>
      <dgm:spPr/>
      <dgm:t>
        <a:bodyPr/>
        <a:lstStyle/>
        <a:p>
          <a:endParaRPr lang="zh-TW" altLang="en-US" sz="3200"/>
        </a:p>
      </dgm:t>
    </dgm:pt>
    <dgm:pt modelId="{59BF2000-0B8C-4AF9-8ECD-BF6FAE0DE9BE}" type="sibTrans" cxnId="{5D408C08-6D0F-4CA6-B3DD-8775029B953D}">
      <dgm:prSet/>
      <dgm:spPr/>
      <dgm:t>
        <a:bodyPr/>
        <a:lstStyle/>
        <a:p>
          <a:endParaRPr lang="zh-TW" altLang="en-US" sz="3200"/>
        </a:p>
      </dgm:t>
    </dgm:pt>
    <dgm:pt modelId="{7F7C4BC7-ED20-4C8A-A5E6-28945C9821CE}">
      <dgm:prSet custT="1"/>
      <dgm:spPr/>
      <dgm:t>
        <a:bodyPr/>
        <a:lstStyle/>
        <a:p>
          <a:r>
            <a:rPr lang="zh-TW" altLang="en-US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十二    策略</a:t>
          </a:r>
          <a:endParaRPr lang="zh-TW" altLang="en-US" sz="3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9F92D4D-86EB-4689-9B23-4C7350EB2C5B}" type="parTrans" cxnId="{E5A867E9-8EC5-44F6-A493-9EFE9D2E8C90}">
      <dgm:prSet/>
      <dgm:spPr/>
      <dgm:t>
        <a:bodyPr/>
        <a:lstStyle/>
        <a:p>
          <a:endParaRPr lang="zh-TW" altLang="en-US" sz="3200"/>
        </a:p>
      </dgm:t>
    </dgm:pt>
    <dgm:pt modelId="{F17DC3DB-165A-43FD-ACAC-D3A87C841F95}" type="sibTrans" cxnId="{E5A867E9-8EC5-44F6-A493-9EFE9D2E8C90}">
      <dgm:prSet/>
      <dgm:spPr/>
      <dgm:t>
        <a:bodyPr/>
        <a:lstStyle/>
        <a:p>
          <a:endParaRPr lang="zh-TW" altLang="en-US" sz="3200"/>
        </a:p>
      </dgm:t>
    </dgm:pt>
    <dgm:pt modelId="{02D2738D-0AD1-423F-B12C-742F080E23AB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 三  階段</a:t>
          </a:r>
          <a:endParaRPr lang="zh-TW" altLang="en-US" sz="3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C72FF37-2B09-445B-95B0-A22DC2C49ED0}" type="parTrans" cxnId="{8D363AC4-BA34-48AC-8080-F77100696F01}">
      <dgm:prSet/>
      <dgm:spPr/>
      <dgm:t>
        <a:bodyPr/>
        <a:lstStyle/>
        <a:p>
          <a:endParaRPr lang="zh-TW" altLang="en-US" sz="3200"/>
        </a:p>
      </dgm:t>
    </dgm:pt>
    <dgm:pt modelId="{419AEFC5-4671-4C40-999D-C1A671F59BA2}" type="sibTrans" cxnId="{8D363AC4-BA34-48AC-8080-F77100696F01}">
      <dgm:prSet/>
      <dgm:spPr/>
      <dgm:t>
        <a:bodyPr/>
        <a:lstStyle/>
        <a:p>
          <a:endParaRPr lang="zh-TW" altLang="en-US" sz="3200"/>
        </a:p>
      </dgm:t>
    </dgm:pt>
    <dgm:pt modelId="{C961ED66-7665-4425-A418-DA4AA67CFEE3}" type="pres">
      <dgm:prSet presAssocID="{19F35228-8A8D-4812-8F23-770C5C3A032F}" presName="compositeShape" presStyleCnt="0">
        <dgm:presLayoutVars>
          <dgm:chMax val="7"/>
          <dgm:dir/>
          <dgm:resizeHandles val="exact"/>
        </dgm:presLayoutVars>
      </dgm:prSet>
      <dgm:spPr/>
    </dgm:pt>
    <dgm:pt modelId="{7DDA9B78-501E-4F9C-ACA8-ADC60B15D4D5}" type="pres">
      <dgm:prSet presAssocID="{19F35228-8A8D-4812-8F23-770C5C3A032F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93AB27E9-2F4E-41CF-B407-2E17DC0FD87A}" type="pres">
      <dgm:prSet presAssocID="{19F35228-8A8D-4812-8F23-770C5C3A032F}" presName="dummy1a" presStyleCnt="0"/>
      <dgm:spPr/>
    </dgm:pt>
    <dgm:pt modelId="{93CF1B7A-D6FC-42D2-9AF2-941EF304F753}" type="pres">
      <dgm:prSet presAssocID="{19F35228-8A8D-4812-8F23-770C5C3A032F}" presName="dummy1b" presStyleCnt="0"/>
      <dgm:spPr/>
    </dgm:pt>
    <dgm:pt modelId="{EF20483C-4918-486B-822E-D82697315337}" type="pres">
      <dgm:prSet presAssocID="{19F35228-8A8D-4812-8F23-770C5C3A032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833E76A-03CB-477A-9953-4AEBD1E0F3A9}" type="pres">
      <dgm:prSet presAssocID="{19F35228-8A8D-4812-8F23-770C5C3A032F}" presName="wedge2" presStyleLbl="node1" presStyleIdx="1" presStyleCnt="3"/>
      <dgm:spPr/>
      <dgm:t>
        <a:bodyPr/>
        <a:lstStyle/>
        <a:p>
          <a:endParaRPr lang="zh-TW" altLang="en-US"/>
        </a:p>
      </dgm:t>
    </dgm:pt>
    <dgm:pt modelId="{F487386E-3D52-4E30-9948-FF425CB92457}" type="pres">
      <dgm:prSet presAssocID="{19F35228-8A8D-4812-8F23-770C5C3A032F}" presName="dummy2a" presStyleCnt="0"/>
      <dgm:spPr/>
    </dgm:pt>
    <dgm:pt modelId="{18BDBC11-CDC4-48C5-A2C9-B66287C544EF}" type="pres">
      <dgm:prSet presAssocID="{19F35228-8A8D-4812-8F23-770C5C3A032F}" presName="dummy2b" presStyleCnt="0"/>
      <dgm:spPr/>
    </dgm:pt>
    <dgm:pt modelId="{F4C468C6-55BC-457E-BAC2-F8961F9F49E3}" type="pres">
      <dgm:prSet presAssocID="{19F35228-8A8D-4812-8F23-770C5C3A032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30E8385-E38B-42B5-B370-E8EFD597A0AD}" type="pres">
      <dgm:prSet presAssocID="{19F35228-8A8D-4812-8F23-770C5C3A032F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0F1A3901-3E3E-4FE0-9790-3A99DFB32731}" type="pres">
      <dgm:prSet presAssocID="{19F35228-8A8D-4812-8F23-770C5C3A032F}" presName="dummy3a" presStyleCnt="0"/>
      <dgm:spPr/>
    </dgm:pt>
    <dgm:pt modelId="{334CC887-50DB-4E3A-A824-00A0E1EC7D4E}" type="pres">
      <dgm:prSet presAssocID="{19F35228-8A8D-4812-8F23-770C5C3A032F}" presName="dummy3b" presStyleCnt="0"/>
      <dgm:spPr/>
    </dgm:pt>
    <dgm:pt modelId="{A53AB3C5-F75B-4FBB-8DB8-E0CA64F3736B}" type="pres">
      <dgm:prSet presAssocID="{19F35228-8A8D-4812-8F23-770C5C3A032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FF388F7-300B-4370-9CBE-A56A27A359CA}" type="pres">
      <dgm:prSet presAssocID="{59BF2000-0B8C-4AF9-8ECD-BF6FAE0DE9BE}" presName="arrowWedge1" presStyleLbl="fgSibTrans2D1" presStyleIdx="0" presStyleCnt="3"/>
      <dgm:spPr/>
    </dgm:pt>
    <dgm:pt modelId="{D8215967-508B-41E6-A119-6E2D75045918}" type="pres">
      <dgm:prSet presAssocID="{F17DC3DB-165A-43FD-ACAC-D3A87C841F95}" presName="arrowWedge2" presStyleLbl="fgSibTrans2D1" presStyleIdx="1" presStyleCnt="3"/>
      <dgm:spPr/>
    </dgm:pt>
    <dgm:pt modelId="{876B2814-3E36-4EAC-9A1F-A46637780DD1}" type="pres">
      <dgm:prSet presAssocID="{419AEFC5-4671-4C40-999D-C1A671F59BA2}" presName="arrowWedge3" presStyleLbl="fgSibTrans2D1" presStyleIdx="2" presStyleCnt="3"/>
      <dgm:spPr/>
    </dgm:pt>
  </dgm:ptLst>
  <dgm:cxnLst>
    <dgm:cxn modelId="{04AA5ADC-59DC-4FAE-AC01-CB0F5379414B}" type="presOf" srcId="{7F7C4BC7-ED20-4C8A-A5E6-28945C9821CE}" destId="{B833E76A-03CB-477A-9953-4AEBD1E0F3A9}" srcOrd="0" destOrd="0" presId="urn:microsoft.com/office/officeart/2005/8/layout/cycle8"/>
    <dgm:cxn modelId="{88AF11AA-54D6-49C3-B81B-67EC335AFFC9}" type="presOf" srcId="{02D2738D-0AD1-423F-B12C-742F080E23AB}" destId="{A53AB3C5-F75B-4FBB-8DB8-E0CA64F3736B}" srcOrd="1" destOrd="0" presId="urn:microsoft.com/office/officeart/2005/8/layout/cycle8"/>
    <dgm:cxn modelId="{D6D64896-1B72-4D02-BFA3-C307C60E0F06}" type="presOf" srcId="{178410AD-7E51-4B2E-A553-3AD0685DDF7C}" destId="{7DDA9B78-501E-4F9C-ACA8-ADC60B15D4D5}" srcOrd="0" destOrd="0" presId="urn:microsoft.com/office/officeart/2005/8/layout/cycle8"/>
    <dgm:cxn modelId="{F02F441E-98E5-4CB9-90D5-0ECEA2DB3698}" type="presOf" srcId="{19F35228-8A8D-4812-8F23-770C5C3A032F}" destId="{C961ED66-7665-4425-A418-DA4AA67CFEE3}" srcOrd="0" destOrd="0" presId="urn:microsoft.com/office/officeart/2005/8/layout/cycle8"/>
    <dgm:cxn modelId="{DC110BDF-6761-4D1A-B0EC-DD53A2D93B17}" type="presOf" srcId="{178410AD-7E51-4B2E-A553-3AD0685DDF7C}" destId="{EF20483C-4918-486B-822E-D82697315337}" srcOrd="1" destOrd="0" presId="urn:microsoft.com/office/officeart/2005/8/layout/cycle8"/>
    <dgm:cxn modelId="{5D408C08-6D0F-4CA6-B3DD-8775029B953D}" srcId="{19F35228-8A8D-4812-8F23-770C5C3A032F}" destId="{178410AD-7E51-4B2E-A553-3AD0685DDF7C}" srcOrd="0" destOrd="0" parTransId="{DCEE1D2E-469E-43E1-83FB-D37F79961726}" sibTransId="{59BF2000-0B8C-4AF9-8ECD-BF6FAE0DE9BE}"/>
    <dgm:cxn modelId="{F525256B-9B5F-467D-867D-C4B3CC8CCC0C}" type="presOf" srcId="{02D2738D-0AD1-423F-B12C-742F080E23AB}" destId="{730E8385-E38B-42B5-B370-E8EFD597A0AD}" srcOrd="0" destOrd="0" presId="urn:microsoft.com/office/officeart/2005/8/layout/cycle8"/>
    <dgm:cxn modelId="{E5A867E9-8EC5-44F6-A493-9EFE9D2E8C90}" srcId="{19F35228-8A8D-4812-8F23-770C5C3A032F}" destId="{7F7C4BC7-ED20-4C8A-A5E6-28945C9821CE}" srcOrd="1" destOrd="0" parTransId="{09F92D4D-86EB-4689-9B23-4C7350EB2C5B}" sibTransId="{F17DC3DB-165A-43FD-ACAC-D3A87C841F95}"/>
    <dgm:cxn modelId="{8D363AC4-BA34-48AC-8080-F77100696F01}" srcId="{19F35228-8A8D-4812-8F23-770C5C3A032F}" destId="{02D2738D-0AD1-423F-B12C-742F080E23AB}" srcOrd="2" destOrd="0" parTransId="{6C72FF37-2B09-445B-95B0-A22DC2C49ED0}" sibTransId="{419AEFC5-4671-4C40-999D-C1A671F59BA2}"/>
    <dgm:cxn modelId="{26CC6873-4719-47D1-81DA-3A86FC3F78A0}" type="presOf" srcId="{7F7C4BC7-ED20-4C8A-A5E6-28945C9821CE}" destId="{F4C468C6-55BC-457E-BAC2-F8961F9F49E3}" srcOrd="1" destOrd="0" presId="urn:microsoft.com/office/officeart/2005/8/layout/cycle8"/>
    <dgm:cxn modelId="{C0F853AA-D361-43C0-A244-189968338DEE}" type="presParOf" srcId="{C961ED66-7665-4425-A418-DA4AA67CFEE3}" destId="{7DDA9B78-501E-4F9C-ACA8-ADC60B15D4D5}" srcOrd="0" destOrd="0" presId="urn:microsoft.com/office/officeart/2005/8/layout/cycle8"/>
    <dgm:cxn modelId="{BEDDEED3-BA21-47DA-8FDD-0386E5BF8EBE}" type="presParOf" srcId="{C961ED66-7665-4425-A418-DA4AA67CFEE3}" destId="{93AB27E9-2F4E-41CF-B407-2E17DC0FD87A}" srcOrd="1" destOrd="0" presId="urn:microsoft.com/office/officeart/2005/8/layout/cycle8"/>
    <dgm:cxn modelId="{1A2D3C3E-6FD6-4F41-A205-F0BE3959A486}" type="presParOf" srcId="{C961ED66-7665-4425-A418-DA4AA67CFEE3}" destId="{93CF1B7A-D6FC-42D2-9AF2-941EF304F753}" srcOrd="2" destOrd="0" presId="urn:microsoft.com/office/officeart/2005/8/layout/cycle8"/>
    <dgm:cxn modelId="{BEC12B4B-1AFA-468C-869C-16DD21C3DAB5}" type="presParOf" srcId="{C961ED66-7665-4425-A418-DA4AA67CFEE3}" destId="{EF20483C-4918-486B-822E-D82697315337}" srcOrd="3" destOrd="0" presId="urn:microsoft.com/office/officeart/2005/8/layout/cycle8"/>
    <dgm:cxn modelId="{378F5D10-B669-4DC0-9AF1-5C35ECF39DF6}" type="presParOf" srcId="{C961ED66-7665-4425-A418-DA4AA67CFEE3}" destId="{B833E76A-03CB-477A-9953-4AEBD1E0F3A9}" srcOrd="4" destOrd="0" presId="urn:microsoft.com/office/officeart/2005/8/layout/cycle8"/>
    <dgm:cxn modelId="{24324F9A-166A-4521-BDBA-065D40E1CB2E}" type="presParOf" srcId="{C961ED66-7665-4425-A418-DA4AA67CFEE3}" destId="{F487386E-3D52-4E30-9948-FF425CB92457}" srcOrd="5" destOrd="0" presId="urn:microsoft.com/office/officeart/2005/8/layout/cycle8"/>
    <dgm:cxn modelId="{4A9E756A-C899-43FF-9990-97344ECF5B14}" type="presParOf" srcId="{C961ED66-7665-4425-A418-DA4AA67CFEE3}" destId="{18BDBC11-CDC4-48C5-A2C9-B66287C544EF}" srcOrd="6" destOrd="0" presId="urn:microsoft.com/office/officeart/2005/8/layout/cycle8"/>
    <dgm:cxn modelId="{CDD9B47C-95E6-4DA0-9550-8E4731FC85DE}" type="presParOf" srcId="{C961ED66-7665-4425-A418-DA4AA67CFEE3}" destId="{F4C468C6-55BC-457E-BAC2-F8961F9F49E3}" srcOrd="7" destOrd="0" presId="urn:microsoft.com/office/officeart/2005/8/layout/cycle8"/>
    <dgm:cxn modelId="{EAFF7C51-DE53-4F01-9347-0F28A171A54B}" type="presParOf" srcId="{C961ED66-7665-4425-A418-DA4AA67CFEE3}" destId="{730E8385-E38B-42B5-B370-E8EFD597A0AD}" srcOrd="8" destOrd="0" presId="urn:microsoft.com/office/officeart/2005/8/layout/cycle8"/>
    <dgm:cxn modelId="{4351B339-14FE-4BDD-AB74-D9E805E9D136}" type="presParOf" srcId="{C961ED66-7665-4425-A418-DA4AA67CFEE3}" destId="{0F1A3901-3E3E-4FE0-9790-3A99DFB32731}" srcOrd="9" destOrd="0" presId="urn:microsoft.com/office/officeart/2005/8/layout/cycle8"/>
    <dgm:cxn modelId="{CDAC6725-30E8-43C6-B6CE-E51AB13CDBA1}" type="presParOf" srcId="{C961ED66-7665-4425-A418-DA4AA67CFEE3}" destId="{334CC887-50DB-4E3A-A824-00A0E1EC7D4E}" srcOrd="10" destOrd="0" presId="urn:microsoft.com/office/officeart/2005/8/layout/cycle8"/>
    <dgm:cxn modelId="{3C996BA7-46D2-46CB-B3A7-EDA97AA75A08}" type="presParOf" srcId="{C961ED66-7665-4425-A418-DA4AA67CFEE3}" destId="{A53AB3C5-F75B-4FBB-8DB8-E0CA64F3736B}" srcOrd="11" destOrd="0" presId="urn:microsoft.com/office/officeart/2005/8/layout/cycle8"/>
    <dgm:cxn modelId="{9626864B-C280-4063-9B2F-2CFED8133878}" type="presParOf" srcId="{C961ED66-7665-4425-A418-DA4AA67CFEE3}" destId="{EFF388F7-300B-4370-9CBE-A56A27A359CA}" srcOrd="12" destOrd="0" presId="urn:microsoft.com/office/officeart/2005/8/layout/cycle8"/>
    <dgm:cxn modelId="{AFC3DB25-092B-4279-9FA6-1E3C93EE6AFF}" type="presParOf" srcId="{C961ED66-7665-4425-A418-DA4AA67CFEE3}" destId="{D8215967-508B-41E6-A119-6E2D75045918}" srcOrd="13" destOrd="0" presId="urn:microsoft.com/office/officeart/2005/8/layout/cycle8"/>
    <dgm:cxn modelId="{855B0509-2F60-4702-9BA8-F35EF923252B}" type="presParOf" srcId="{C961ED66-7665-4425-A418-DA4AA67CFEE3}" destId="{876B2814-3E36-4EAC-9A1F-A46637780DD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9F35228-8A8D-4812-8F23-770C5C3A032F}" type="doc">
      <dgm:prSet loTypeId="urn:microsoft.com/office/officeart/2005/8/layout/cycle8" loCatId="cycle" qsTypeId="urn:microsoft.com/office/officeart/2005/8/quickstyle/simple1" qsCatId="simple" csTypeId="urn:microsoft.com/office/officeart/2005/8/colors/colorful5" csCatId="colorful" phldr="1"/>
      <dgm:spPr/>
    </dgm:pt>
    <dgm:pt modelId="{178410AD-7E51-4B2E-A553-3AD0685DDF7C}">
      <dgm:prSet phldrT="[文字]" custT="1"/>
      <dgm:spPr/>
      <dgm:t>
        <a:bodyPr/>
        <a:lstStyle/>
        <a:p>
          <a:r>
            <a:rPr lang="zh-TW" altLang="en-US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主題細節</a:t>
          </a:r>
          <a:endParaRPr lang="zh-TW" altLang="en-US" sz="3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EE1D2E-469E-43E1-83FB-D37F79961726}" type="parTrans" cxnId="{5D408C08-6D0F-4CA6-B3DD-8775029B953D}">
      <dgm:prSet/>
      <dgm:spPr/>
      <dgm:t>
        <a:bodyPr/>
        <a:lstStyle/>
        <a:p>
          <a:endParaRPr lang="zh-TW" altLang="en-US" sz="3200"/>
        </a:p>
      </dgm:t>
    </dgm:pt>
    <dgm:pt modelId="{59BF2000-0B8C-4AF9-8ECD-BF6FAE0DE9BE}" type="sibTrans" cxnId="{5D408C08-6D0F-4CA6-B3DD-8775029B953D}">
      <dgm:prSet/>
      <dgm:spPr/>
      <dgm:t>
        <a:bodyPr/>
        <a:lstStyle/>
        <a:p>
          <a:endParaRPr lang="zh-TW" altLang="en-US" sz="3200"/>
        </a:p>
      </dgm:t>
    </dgm:pt>
    <dgm:pt modelId="{7F7C4BC7-ED20-4C8A-A5E6-28945C9821CE}">
      <dgm:prSet custT="1"/>
      <dgm:spPr/>
      <dgm:t>
        <a:bodyPr/>
        <a:lstStyle/>
        <a:p>
          <a:r>
            <a:rPr lang="zh-TW" altLang="en-US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布局   手法</a:t>
          </a:r>
          <a:endParaRPr lang="zh-TW" altLang="en-US" sz="3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9F92D4D-86EB-4689-9B23-4C7350EB2C5B}" type="parTrans" cxnId="{E5A867E9-8EC5-44F6-A493-9EFE9D2E8C90}">
      <dgm:prSet/>
      <dgm:spPr/>
      <dgm:t>
        <a:bodyPr/>
        <a:lstStyle/>
        <a:p>
          <a:endParaRPr lang="zh-TW" altLang="en-US" sz="3200"/>
        </a:p>
      </dgm:t>
    </dgm:pt>
    <dgm:pt modelId="{F17DC3DB-165A-43FD-ACAC-D3A87C841F95}" type="sibTrans" cxnId="{E5A867E9-8EC5-44F6-A493-9EFE9D2E8C90}">
      <dgm:prSet/>
      <dgm:spPr/>
      <dgm:t>
        <a:bodyPr/>
        <a:lstStyle/>
        <a:p>
          <a:endParaRPr lang="zh-TW" altLang="en-US" sz="3200"/>
        </a:p>
      </dgm:t>
    </dgm:pt>
    <dgm:pt modelId="{02D2738D-0AD1-423F-B12C-742F080E23AB}">
      <dgm:prSet phldrT="[文字]" custT="1"/>
      <dgm:spPr/>
      <dgm:t>
        <a:bodyPr/>
        <a:lstStyle/>
        <a:p>
          <a:r>
            <a:rPr lang="zh-TW" altLang="en-US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 核心意旨</a:t>
          </a:r>
          <a:endParaRPr lang="zh-TW" altLang="en-US" sz="3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C72FF37-2B09-445B-95B0-A22DC2C49ED0}" type="parTrans" cxnId="{8D363AC4-BA34-48AC-8080-F77100696F01}">
      <dgm:prSet/>
      <dgm:spPr/>
      <dgm:t>
        <a:bodyPr/>
        <a:lstStyle/>
        <a:p>
          <a:endParaRPr lang="zh-TW" altLang="en-US" sz="3200"/>
        </a:p>
      </dgm:t>
    </dgm:pt>
    <dgm:pt modelId="{419AEFC5-4671-4C40-999D-C1A671F59BA2}" type="sibTrans" cxnId="{8D363AC4-BA34-48AC-8080-F77100696F01}">
      <dgm:prSet/>
      <dgm:spPr/>
      <dgm:t>
        <a:bodyPr/>
        <a:lstStyle/>
        <a:p>
          <a:endParaRPr lang="zh-TW" altLang="en-US" sz="3200"/>
        </a:p>
      </dgm:t>
    </dgm:pt>
    <dgm:pt modelId="{C961ED66-7665-4425-A418-DA4AA67CFEE3}" type="pres">
      <dgm:prSet presAssocID="{19F35228-8A8D-4812-8F23-770C5C3A032F}" presName="compositeShape" presStyleCnt="0">
        <dgm:presLayoutVars>
          <dgm:chMax val="7"/>
          <dgm:dir/>
          <dgm:resizeHandles val="exact"/>
        </dgm:presLayoutVars>
      </dgm:prSet>
      <dgm:spPr/>
    </dgm:pt>
    <dgm:pt modelId="{7DDA9B78-501E-4F9C-ACA8-ADC60B15D4D5}" type="pres">
      <dgm:prSet presAssocID="{19F35228-8A8D-4812-8F23-770C5C3A032F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93AB27E9-2F4E-41CF-B407-2E17DC0FD87A}" type="pres">
      <dgm:prSet presAssocID="{19F35228-8A8D-4812-8F23-770C5C3A032F}" presName="dummy1a" presStyleCnt="0"/>
      <dgm:spPr/>
    </dgm:pt>
    <dgm:pt modelId="{93CF1B7A-D6FC-42D2-9AF2-941EF304F753}" type="pres">
      <dgm:prSet presAssocID="{19F35228-8A8D-4812-8F23-770C5C3A032F}" presName="dummy1b" presStyleCnt="0"/>
      <dgm:spPr/>
    </dgm:pt>
    <dgm:pt modelId="{EF20483C-4918-486B-822E-D82697315337}" type="pres">
      <dgm:prSet presAssocID="{19F35228-8A8D-4812-8F23-770C5C3A032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833E76A-03CB-477A-9953-4AEBD1E0F3A9}" type="pres">
      <dgm:prSet presAssocID="{19F35228-8A8D-4812-8F23-770C5C3A032F}" presName="wedge2" presStyleLbl="node1" presStyleIdx="1" presStyleCnt="3"/>
      <dgm:spPr/>
      <dgm:t>
        <a:bodyPr/>
        <a:lstStyle/>
        <a:p>
          <a:endParaRPr lang="zh-TW" altLang="en-US"/>
        </a:p>
      </dgm:t>
    </dgm:pt>
    <dgm:pt modelId="{F487386E-3D52-4E30-9948-FF425CB92457}" type="pres">
      <dgm:prSet presAssocID="{19F35228-8A8D-4812-8F23-770C5C3A032F}" presName="dummy2a" presStyleCnt="0"/>
      <dgm:spPr/>
    </dgm:pt>
    <dgm:pt modelId="{18BDBC11-CDC4-48C5-A2C9-B66287C544EF}" type="pres">
      <dgm:prSet presAssocID="{19F35228-8A8D-4812-8F23-770C5C3A032F}" presName="dummy2b" presStyleCnt="0"/>
      <dgm:spPr/>
    </dgm:pt>
    <dgm:pt modelId="{F4C468C6-55BC-457E-BAC2-F8961F9F49E3}" type="pres">
      <dgm:prSet presAssocID="{19F35228-8A8D-4812-8F23-770C5C3A032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30E8385-E38B-42B5-B370-E8EFD597A0AD}" type="pres">
      <dgm:prSet presAssocID="{19F35228-8A8D-4812-8F23-770C5C3A032F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0F1A3901-3E3E-4FE0-9790-3A99DFB32731}" type="pres">
      <dgm:prSet presAssocID="{19F35228-8A8D-4812-8F23-770C5C3A032F}" presName="dummy3a" presStyleCnt="0"/>
      <dgm:spPr/>
    </dgm:pt>
    <dgm:pt modelId="{334CC887-50DB-4E3A-A824-00A0E1EC7D4E}" type="pres">
      <dgm:prSet presAssocID="{19F35228-8A8D-4812-8F23-770C5C3A032F}" presName="dummy3b" presStyleCnt="0"/>
      <dgm:spPr/>
    </dgm:pt>
    <dgm:pt modelId="{A53AB3C5-F75B-4FBB-8DB8-E0CA64F3736B}" type="pres">
      <dgm:prSet presAssocID="{19F35228-8A8D-4812-8F23-770C5C3A032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FF388F7-300B-4370-9CBE-A56A27A359CA}" type="pres">
      <dgm:prSet presAssocID="{59BF2000-0B8C-4AF9-8ECD-BF6FAE0DE9BE}" presName="arrowWedge1" presStyleLbl="fgSibTrans2D1" presStyleIdx="0" presStyleCnt="3"/>
      <dgm:spPr/>
    </dgm:pt>
    <dgm:pt modelId="{D8215967-508B-41E6-A119-6E2D75045918}" type="pres">
      <dgm:prSet presAssocID="{F17DC3DB-165A-43FD-ACAC-D3A87C841F95}" presName="arrowWedge2" presStyleLbl="fgSibTrans2D1" presStyleIdx="1" presStyleCnt="3"/>
      <dgm:spPr/>
    </dgm:pt>
    <dgm:pt modelId="{876B2814-3E36-4EAC-9A1F-A46637780DD1}" type="pres">
      <dgm:prSet presAssocID="{419AEFC5-4671-4C40-999D-C1A671F59BA2}" presName="arrowWedge3" presStyleLbl="fgSibTrans2D1" presStyleIdx="2" presStyleCnt="3"/>
      <dgm:spPr/>
    </dgm:pt>
  </dgm:ptLst>
  <dgm:cxnLst>
    <dgm:cxn modelId="{04AA5ADC-59DC-4FAE-AC01-CB0F5379414B}" type="presOf" srcId="{7F7C4BC7-ED20-4C8A-A5E6-28945C9821CE}" destId="{B833E76A-03CB-477A-9953-4AEBD1E0F3A9}" srcOrd="0" destOrd="0" presId="urn:microsoft.com/office/officeart/2005/8/layout/cycle8"/>
    <dgm:cxn modelId="{88AF11AA-54D6-49C3-B81B-67EC335AFFC9}" type="presOf" srcId="{02D2738D-0AD1-423F-B12C-742F080E23AB}" destId="{A53AB3C5-F75B-4FBB-8DB8-E0CA64F3736B}" srcOrd="1" destOrd="0" presId="urn:microsoft.com/office/officeart/2005/8/layout/cycle8"/>
    <dgm:cxn modelId="{D6D64896-1B72-4D02-BFA3-C307C60E0F06}" type="presOf" srcId="{178410AD-7E51-4B2E-A553-3AD0685DDF7C}" destId="{7DDA9B78-501E-4F9C-ACA8-ADC60B15D4D5}" srcOrd="0" destOrd="0" presId="urn:microsoft.com/office/officeart/2005/8/layout/cycle8"/>
    <dgm:cxn modelId="{F02F441E-98E5-4CB9-90D5-0ECEA2DB3698}" type="presOf" srcId="{19F35228-8A8D-4812-8F23-770C5C3A032F}" destId="{C961ED66-7665-4425-A418-DA4AA67CFEE3}" srcOrd="0" destOrd="0" presId="urn:microsoft.com/office/officeart/2005/8/layout/cycle8"/>
    <dgm:cxn modelId="{DC110BDF-6761-4D1A-B0EC-DD53A2D93B17}" type="presOf" srcId="{178410AD-7E51-4B2E-A553-3AD0685DDF7C}" destId="{EF20483C-4918-486B-822E-D82697315337}" srcOrd="1" destOrd="0" presId="urn:microsoft.com/office/officeart/2005/8/layout/cycle8"/>
    <dgm:cxn modelId="{5D408C08-6D0F-4CA6-B3DD-8775029B953D}" srcId="{19F35228-8A8D-4812-8F23-770C5C3A032F}" destId="{178410AD-7E51-4B2E-A553-3AD0685DDF7C}" srcOrd="0" destOrd="0" parTransId="{DCEE1D2E-469E-43E1-83FB-D37F79961726}" sibTransId="{59BF2000-0B8C-4AF9-8ECD-BF6FAE0DE9BE}"/>
    <dgm:cxn modelId="{F525256B-9B5F-467D-867D-C4B3CC8CCC0C}" type="presOf" srcId="{02D2738D-0AD1-423F-B12C-742F080E23AB}" destId="{730E8385-E38B-42B5-B370-E8EFD597A0AD}" srcOrd="0" destOrd="0" presId="urn:microsoft.com/office/officeart/2005/8/layout/cycle8"/>
    <dgm:cxn modelId="{E5A867E9-8EC5-44F6-A493-9EFE9D2E8C90}" srcId="{19F35228-8A8D-4812-8F23-770C5C3A032F}" destId="{7F7C4BC7-ED20-4C8A-A5E6-28945C9821CE}" srcOrd="1" destOrd="0" parTransId="{09F92D4D-86EB-4689-9B23-4C7350EB2C5B}" sibTransId="{F17DC3DB-165A-43FD-ACAC-D3A87C841F95}"/>
    <dgm:cxn modelId="{8D363AC4-BA34-48AC-8080-F77100696F01}" srcId="{19F35228-8A8D-4812-8F23-770C5C3A032F}" destId="{02D2738D-0AD1-423F-B12C-742F080E23AB}" srcOrd="2" destOrd="0" parTransId="{6C72FF37-2B09-445B-95B0-A22DC2C49ED0}" sibTransId="{419AEFC5-4671-4C40-999D-C1A671F59BA2}"/>
    <dgm:cxn modelId="{26CC6873-4719-47D1-81DA-3A86FC3F78A0}" type="presOf" srcId="{7F7C4BC7-ED20-4C8A-A5E6-28945C9821CE}" destId="{F4C468C6-55BC-457E-BAC2-F8961F9F49E3}" srcOrd="1" destOrd="0" presId="urn:microsoft.com/office/officeart/2005/8/layout/cycle8"/>
    <dgm:cxn modelId="{C0F853AA-D361-43C0-A244-189968338DEE}" type="presParOf" srcId="{C961ED66-7665-4425-A418-DA4AA67CFEE3}" destId="{7DDA9B78-501E-4F9C-ACA8-ADC60B15D4D5}" srcOrd="0" destOrd="0" presId="urn:microsoft.com/office/officeart/2005/8/layout/cycle8"/>
    <dgm:cxn modelId="{BEDDEED3-BA21-47DA-8FDD-0386E5BF8EBE}" type="presParOf" srcId="{C961ED66-7665-4425-A418-DA4AA67CFEE3}" destId="{93AB27E9-2F4E-41CF-B407-2E17DC0FD87A}" srcOrd="1" destOrd="0" presId="urn:microsoft.com/office/officeart/2005/8/layout/cycle8"/>
    <dgm:cxn modelId="{1A2D3C3E-6FD6-4F41-A205-F0BE3959A486}" type="presParOf" srcId="{C961ED66-7665-4425-A418-DA4AA67CFEE3}" destId="{93CF1B7A-D6FC-42D2-9AF2-941EF304F753}" srcOrd="2" destOrd="0" presId="urn:microsoft.com/office/officeart/2005/8/layout/cycle8"/>
    <dgm:cxn modelId="{BEC12B4B-1AFA-468C-869C-16DD21C3DAB5}" type="presParOf" srcId="{C961ED66-7665-4425-A418-DA4AA67CFEE3}" destId="{EF20483C-4918-486B-822E-D82697315337}" srcOrd="3" destOrd="0" presId="urn:microsoft.com/office/officeart/2005/8/layout/cycle8"/>
    <dgm:cxn modelId="{378F5D10-B669-4DC0-9AF1-5C35ECF39DF6}" type="presParOf" srcId="{C961ED66-7665-4425-A418-DA4AA67CFEE3}" destId="{B833E76A-03CB-477A-9953-4AEBD1E0F3A9}" srcOrd="4" destOrd="0" presId="urn:microsoft.com/office/officeart/2005/8/layout/cycle8"/>
    <dgm:cxn modelId="{24324F9A-166A-4521-BDBA-065D40E1CB2E}" type="presParOf" srcId="{C961ED66-7665-4425-A418-DA4AA67CFEE3}" destId="{F487386E-3D52-4E30-9948-FF425CB92457}" srcOrd="5" destOrd="0" presId="urn:microsoft.com/office/officeart/2005/8/layout/cycle8"/>
    <dgm:cxn modelId="{4A9E756A-C899-43FF-9990-97344ECF5B14}" type="presParOf" srcId="{C961ED66-7665-4425-A418-DA4AA67CFEE3}" destId="{18BDBC11-CDC4-48C5-A2C9-B66287C544EF}" srcOrd="6" destOrd="0" presId="urn:microsoft.com/office/officeart/2005/8/layout/cycle8"/>
    <dgm:cxn modelId="{CDD9B47C-95E6-4DA0-9550-8E4731FC85DE}" type="presParOf" srcId="{C961ED66-7665-4425-A418-DA4AA67CFEE3}" destId="{F4C468C6-55BC-457E-BAC2-F8961F9F49E3}" srcOrd="7" destOrd="0" presId="urn:microsoft.com/office/officeart/2005/8/layout/cycle8"/>
    <dgm:cxn modelId="{EAFF7C51-DE53-4F01-9347-0F28A171A54B}" type="presParOf" srcId="{C961ED66-7665-4425-A418-DA4AA67CFEE3}" destId="{730E8385-E38B-42B5-B370-E8EFD597A0AD}" srcOrd="8" destOrd="0" presId="urn:microsoft.com/office/officeart/2005/8/layout/cycle8"/>
    <dgm:cxn modelId="{4351B339-14FE-4BDD-AB74-D9E805E9D136}" type="presParOf" srcId="{C961ED66-7665-4425-A418-DA4AA67CFEE3}" destId="{0F1A3901-3E3E-4FE0-9790-3A99DFB32731}" srcOrd="9" destOrd="0" presId="urn:microsoft.com/office/officeart/2005/8/layout/cycle8"/>
    <dgm:cxn modelId="{CDAC6725-30E8-43C6-B6CE-E51AB13CDBA1}" type="presParOf" srcId="{C961ED66-7665-4425-A418-DA4AA67CFEE3}" destId="{334CC887-50DB-4E3A-A824-00A0E1EC7D4E}" srcOrd="10" destOrd="0" presId="urn:microsoft.com/office/officeart/2005/8/layout/cycle8"/>
    <dgm:cxn modelId="{3C996BA7-46D2-46CB-B3A7-EDA97AA75A08}" type="presParOf" srcId="{C961ED66-7665-4425-A418-DA4AA67CFEE3}" destId="{A53AB3C5-F75B-4FBB-8DB8-E0CA64F3736B}" srcOrd="11" destOrd="0" presId="urn:microsoft.com/office/officeart/2005/8/layout/cycle8"/>
    <dgm:cxn modelId="{9626864B-C280-4063-9B2F-2CFED8133878}" type="presParOf" srcId="{C961ED66-7665-4425-A418-DA4AA67CFEE3}" destId="{EFF388F7-300B-4370-9CBE-A56A27A359CA}" srcOrd="12" destOrd="0" presId="urn:microsoft.com/office/officeart/2005/8/layout/cycle8"/>
    <dgm:cxn modelId="{AFC3DB25-092B-4279-9FA6-1E3C93EE6AFF}" type="presParOf" srcId="{C961ED66-7665-4425-A418-DA4AA67CFEE3}" destId="{D8215967-508B-41E6-A119-6E2D75045918}" srcOrd="13" destOrd="0" presId="urn:microsoft.com/office/officeart/2005/8/layout/cycle8"/>
    <dgm:cxn modelId="{855B0509-2F60-4702-9BA8-F35EF923252B}" type="presParOf" srcId="{C961ED66-7665-4425-A418-DA4AA67CFEE3}" destId="{876B2814-3E36-4EAC-9A1F-A46637780DD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F22AA72-55C6-4BB6-BE11-D39415FFA42A}" type="doc">
      <dgm:prSet loTypeId="urn:microsoft.com/office/officeart/2005/8/layout/list1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CD8253E4-3463-4314-AEBB-FFDC6277FE49}">
      <dgm:prSet phldrT="[文字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zh-TW" altLang="en-US" sz="3600" dirty="0" smtClean="0"/>
            <a:t>支持陪伴每一個學生</a:t>
          </a:r>
          <a:endParaRPr lang="zh-TW" altLang="en-US" sz="3600" dirty="0"/>
        </a:p>
      </dgm:t>
    </dgm:pt>
    <dgm:pt modelId="{11503558-4621-4CF7-91C2-1B63B96B482E}" type="parTrans" cxnId="{864EA051-6BD6-468C-84D3-4603A19E59DB}">
      <dgm:prSet/>
      <dgm:spPr/>
      <dgm:t>
        <a:bodyPr/>
        <a:lstStyle/>
        <a:p>
          <a:endParaRPr lang="zh-TW" altLang="en-US" sz="3600"/>
        </a:p>
      </dgm:t>
    </dgm:pt>
    <dgm:pt modelId="{7CCD2714-79D8-4D98-AC5F-5BFD13C9E73D}" type="sibTrans" cxnId="{864EA051-6BD6-468C-84D3-4603A19E59DB}">
      <dgm:prSet/>
      <dgm:spPr/>
      <dgm:t>
        <a:bodyPr/>
        <a:lstStyle/>
        <a:p>
          <a:endParaRPr lang="zh-TW" altLang="en-US" sz="3600"/>
        </a:p>
      </dgm:t>
    </dgm:pt>
    <dgm:pt modelId="{CD2495E7-BF6B-4041-99F6-6F39DDEB7916}">
      <dgm:prSet phldrT="[文字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zh-TW" altLang="en-US" sz="3600" dirty="0" smtClean="0"/>
            <a:t>教與學無定法：因人而異</a:t>
          </a:r>
          <a:endParaRPr lang="zh-TW" altLang="en-US" sz="3600" dirty="0"/>
        </a:p>
      </dgm:t>
    </dgm:pt>
    <dgm:pt modelId="{35EC3249-8768-4F64-9823-9F82CDE0951B}" type="parTrans" cxnId="{48C495A6-D61B-4717-8248-D11F118E7DDB}">
      <dgm:prSet/>
      <dgm:spPr/>
      <dgm:t>
        <a:bodyPr/>
        <a:lstStyle/>
        <a:p>
          <a:endParaRPr lang="zh-TW" altLang="en-US" sz="3600"/>
        </a:p>
      </dgm:t>
    </dgm:pt>
    <dgm:pt modelId="{F7B00EFA-C9A7-440B-AF50-9C74218899A4}" type="sibTrans" cxnId="{48C495A6-D61B-4717-8248-D11F118E7DDB}">
      <dgm:prSet/>
      <dgm:spPr/>
      <dgm:t>
        <a:bodyPr/>
        <a:lstStyle/>
        <a:p>
          <a:endParaRPr lang="zh-TW" altLang="en-US" sz="3600"/>
        </a:p>
      </dgm:t>
    </dgm:pt>
    <dgm:pt modelId="{5249F52E-C424-4AD8-A185-2A285B897BD3}">
      <dgm:prSet phldrT="[文字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zh-TW" altLang="en-US" sz="3600" dirty="0" smtClean="0"/>
            <a:t>自然學習  </a:t>
          </a:r>
          <a:r>
            <a:rPr lang="en-US" altLang="zh-TW" sz="3600" dirty="0" smtClean="0"/>
            <a:t>&amp; </a:t>
          </a:r>
          <a:r>
            <a:rPr lang="zh-TW" altLang="en-US" sz="3600" dirty="0" smtClean="0"/>
            <a:t> 無壓教學</a:t>
          </a:r>
          <a:endParaRPr lang="zh-TW" altLang="en-US" sz="3600" dirty="0"/>
        </a:p>
      </dgm:t>
    </dgm:pt>
    <dgm:pt modelId="{D6FBE453-2046-4397-850D-FC13F0DEEE42}" type="parTrans" cxnId="{AEF6F401-E42D-4CC1-A2F5-C976A754FE99}">
      <dgm:prSet/>
      <dgm:spPr/>
      <dgm:t>
        <a:bodyPr/>
        <a:lstStyle/>
        <a:p>
          <a:endParaRPr lang="zh-TW" altLang="en-US" sz="3600"/>
        </a:p>
      </dgm:t>
    </dgm:pt>
    <dgm:pt modelId="{D8261C0F-0625-4ACB-8787-E64544C91ED1}" type="sibTrans" cxnId="{AEF6F401-E42D-4CC1-A2F5-C976A754FE99}">
      <dgm:prSet/>
      <dgm:spPr/>
      <dgm:t>
        <a:bodyPr/>
        <a:lstStyle/>
        <a:p>
          <a:endParaRPr lang="zh-TW" altLang="en-US" sz="3600"/>
        </a:p>
      </dgm:t>
    </dgm:pt>
    <dgm:pt modelId="{9F452617-9548-4BC3-8297-B1A33407291F}" type="pres">
      <dgm:prSet presAssocID="{AF22AA72-55C6-4BB6-BE11-D39415FFA42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2790E4F-F523-435F-982F-E5F47E3CCE3F}" type="pres">
      <dgm:prSet presAssocID="{CD8253E4-3463-4314-AEBB-FFDC6277FE49}" presName="parentLin" presStyleCnt="0"/>
      <dgm:spPr/>
    </dgm:pt>
    <dgm:pt modelId="{74E0421E-E163-4396-88D9-1F70DC1E1CCD}" type="pres">
      <dgm:prSet presAssocID="{CD8253E4-3463-4314-AEBB-FFDC6277FE49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5CB7251D-A7A2-4EB7-8A74-4B636B72E124}" type="pres">
      <dgm:prSet presAssocID="{CD8253E4-3463-4314-AEBB-FFDC6277FE4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A757AB7-8F0F-4BE8-9E25-29207B060D37}" type="pres">
      <dgm:prSet presAssocID="{CD8253E4-3463-4314-AEBB-FFDC6277FE49}" presName="negativeSpace" presStyleCnt="0"/>
      <dgm:spPr/>
    </dgm:pt>
    <dgm:pt modelId="{017EB8F2-C187-4159-8ED1-706420985CAA}" type="pres">
      <dgm:prSet presAssocID="{CD8253E4-3463-4314-AEBB-FFDC6277FE49}" presName="childText" presStyleLbl="conFgAcc1" presStyleIdx="0" presStyleCnt="3">
        <dgm:presLayoutVars>
          <dgm:bulletEnabled val="1"/>
        </dgm:presLayoutVars>
      </dgm:prSet>
      <dgm:spPr/>
    </dgm:pt>
    <dgm:pt modelId="{B8EBCABA-4CC5-417C-AC33-A0F70B0480C2}" type="pres">
      <dgm:prSet presAssocID="{7CCD2714-79D8-4D98-AC5F-5BFD13C9E73D}" presName="spaceBetweenRectangles" presStyleCnt="0"/>
      <dgm:spPr/>
    </dgm:pt>
    <dgm:pt modelId="{D1F50D51-D8A6-4951-AB2C-FED7047ED7CC}" type="pres">
      <dgm:prSet presAssocID="{CD2495E7-BF6B-4041-99F6-6F39DDEB7916}" presName="parentLin" presStyleCnt="0"/>
      <dgm:spPr/>
    </dgm:pt>
    <dgm:pt modelId="{0294E4AF-9979-4EA0-B652-DA8E5B21FCD6}" type="pres">
      <dgm:prSet presAssocID="{CD2495E7-BF6B-4041-99F6-6F39DDEB7916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4BD1501A-BD4D-48C3-846B-51862512EB96}" type="pres">
      <dgm:prSet presAssocID="{CD2495E7-BF6B-4041-99F6-6F39DDEB791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3A1311C-0C7F-4922-B1D7-501CCABBE4C1}" type="pres">
      <dgm:prSet presAssocID="{CD2495E7-BF6B-4041-99F6-6F39DDEB7916}" presName="negativeSpace" presStyleCnt="0"/>
      <dgm:spPr/>
    </dgm:pt>
    <dgm:pt modelId="{0225B435-7F6C-4771-8337-BEA099FBD2F2}" type="pres">
      <dgm:prSet presAssocID="{CD2495E7-BF6B-4041-99F6-6F39DDEB7916}" presName="childText" presStyleLbl="conFgAcc1" presStyleIdx="1" presStyleCnt="3">
        <dgm:presLayoutVars>
          <dgm:bulletEnabled val="1"/>
        </dgm:presLayoutVars>
      </dgm:prSet>
      <dgm:spPr/>
    </dgm:pt>
    <dgm:pt modelId="{FB2252EE-8C60-48CD-9CB3-3A2863B43B1E}" type="pres">
      <dgm:prSet presAssocID="{F7B00EFA-C9A7-440B-AF50-9C74218899A4}" presName="spaceBetweenRectangles" presStyleCnt="0"/>
      <dgm:spPr/>
    </dgm:pt>
    <dgm:pt modelId="{2E043D2E-1DD3-49B4-98D0-6818ADE92148}" type="pres">
      <dgm:prSet presAssocID="{5249F52E-C424-4AD8-A185-2A285B897BD3}" presName="parentLin" presStyleCnt="0"/>
      <dgm:spPr/>
    </dgm:pt>
    <dgm:pt modelId="{3CBE7095-244D-4EA5-9DF6-AD9FD3E398FB}" type="pres">
      <dgm:prSet presAssocID="{5249F52E-C424-4AD8-A185-2A285B897BD3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906DF6BC-BE82-4B04-BC60-DADE1E35BA0C}" type="pres">
      <dgm:prSet presAssocID="{5249F52E-C424-4AD8-A185-2A285B897BD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1C61ACE-8A19-4553-855D-5B461AA68CEE}" type="pres">
      <dgm:prSet presAssocID="{5249F52E-C424-4AD8-A185-2A285B897BD3}" presName="negativeSpace" presStyleCnt="0"/>
      <dgm:spPr/>
    </dgm:pt>
    <dgm:pt modelId="{C3D0B978-0ED3-480A-89DF-8E501F88C113}" type="pres">
      <dgm:prSet presAssocID="{5249F52E-C424-4AD8-A185-2A285B897BD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7A45096-43FF-4A69-A91B-CAFD1EA9B4AD}" type="presOf" srcId="{CD8253E4-3463-4314-AEBB-FFDC6277FE49}" destId="{5CB7251D-A7A2-4EB7-8A74-4B636B72E124}" srcOrd="1" destOrd="0" presId="urn:microsoft.com/office/officeart/2005/8/layout/list1"/>
    <dgm:cxn modelId="{E175996A-DD28-4AA1-8B33-D9AFE62D7686}" type="presOf" srcId="{CD2495E7-BF6B-4041-99F6-6F39DDEB7916}" destId="{4BD1501A-BD4D-48C3-846B-51862512EB96}" srcOrd="1" destOrd="0" presId="urn:microsoft.com/office/officeart/2005/8/layout/list1"/>
    <dgm:cxn modelId="{36397AB3-A236-41C3-8713-DE3ECDA0AE13}" type="presOf" srcId="{CD2495E7-BF6B-4041-99F6-6F39DDEB7916}" destId="{0294E4AF-9979-4EA0-B652-DA8E5B21FCD6}" srcOrd="0" destOrd="0" presId="urn:microsoft.com/office/officeart/2005/8/layout/list1"/>
    <dgm:cxn modelId="{48C495A6-D61B-4717-8248-D11F118E7DDB}" srcId="{AF22AA72-55C6-4BB6-BE11-D39415FFA42A}" destId="{CD2495E7-BF6B-4041-99F6-6F39DDEB7916}" srcOrd="1" destOrd="0" parTransId="{35EC3249-8768-4F64-9823-9F82CDE0951B}" sibTransId="{F7B00EFA-C9A7-440B-AF50-9C74218899A4}"/>
    <dgm:cxn modelId="{AEF6F401-E42D-4CC1-A2F5-C976A754FE99}" srcId="{AF22AA72-55C6-4BB6-BE11-D39415FFA42A}" destId="{5249F52E-C424-4AD8-A185-2A285B897BD3}" srcOrd="2" destOrd="0" parTransId="{D6FBE453-2046-4397-850D-FC13F0DEEE42}" sibTransId="{D8261C0F-0625-4ACB-8787-E64544C91ED1}"/>
    <dgm:cxn modelId="{F2FF307F-77AE-4AAB-A215-D344656B5035}" type="presOf" srcId="{CD8253E4-3463-4314-AEBB-FFDC6277FE49}" destId="{74E0421E-E163-4396-88D9-1F70DC1E1CCD}" srcOrd="0" destOrd="0" presId="urn:microsoft.com/office/officeart/2005/8/layout/list1"/>
    <dgm:cxn modelId="{864EA051-6BD6-468C-84D3-4603A19E59DB}" srcId="{AF22AA72-55C6-4BB6-BE11-D39415FFA42A}" destId="{CD8253E4-3463-4314-AEBB-FFDC6277FE49}" srcOrd="0" destOrd="0" parTransId="{11503558-4621-4CF7-91C2-1B63B96B482E}" sibTransId="{7CCD2714-79D8-4D98-AC5F-5BFD13C9E73D}"/>
    <dgm:cxn modelId="{4CE90F12-EB9C-46FA-AC72-CC3AE2F2977D}" type="presOf" srcId="{AF22AA72-55C6-4BB6-BE11-D39415FFA42A}" destId="{9F452617-9548-4BC3-8297-B1A33407291F}" srcOrd="0" destOrd="0" presId="urn:microsoft.com/office/officeart/2005/8/layout/list1"/>
    <dgm:cxn modelId="{A5B6FC29-81A3-45EC-AE3C-70C584E0C813}" type="presOf" srcId="{5249F52E-C424-4AD8-A185-2A285B897BD3}" destId="{3CBE7095-244D-4EA5-9DF6-AD9FD3E398FB}" srcOrd="0" destOrd="0" presId="urn:microsoft.com/office/officeart/2005/8/layout/list1"/>
    <dgm:cxn modelId="{0AAEC105-2FE7-4CEC-8CD4-55B6FF80C703}" type="presOf" srcId="{5249F52E-C424-4AD8-A185-2A285B897BD3}" destId="{906DF6BC-BE82-4B04-BC60-DADE1E35BA0C}" srcOrd="1" destOrd="0" presId="urn:microsoft.com/office/officeart/2005/8/layout/list1"/>
    <dgm:cxn modelId="{8CCCFDEF-3B31-4FC7-899B-A428546C71BD}" type="presParOf" srcId="{9F452617-9548-4BC3-8297-B1A33407291F}" destId="{62790E4F-F523-435F-982F-E5F47E3CCE3F}" srcOrd="0" destOrd="0" presId="urn:microsoft.com/office/officeart/2005/8/layout/list1"/>
    <dgm:cxn modelId="{2F04EC90-AD5C-4EC4-81A6-AFA78E1E0A44}" type="presParOf" srcId="{62790E4F-F523-435F-982F-E5F47E3CCE3F}" destId="{74E0421E-E163-4396-88D9-1F70DC1E1CCD}" srcOrd="0" destOrd="0" presId="urn:microsoft.com/office/officeart/2005/8/layout/list1"/>
    <dgm:cxn modelId="{8F452276-6315-46FE-8198-CBB43574CD8A}" type="presParOf" srcId="{62790E4F-F523-435F-982F-E5F47E3CCE3F}" destId="{5CB7251D-A7A2-4EB7-8A74-4B636B72E124}" srcOrd="1" destOrd="0" presId="urn:microsoft.com/office/officeart/2005/8/layout/list1"/>
    <dgm:cxn modelId="{66919AFA-60BB-4712-BB8D-A776DD960C82}" type="presParOf" srcId="{9F452617-9548-4BC3-8297-B1A33407291F}" destId="{3A757AB7-8F0F-4BE8-9E25-29207B060D37}" srcOrd="1" destOrd="0" presId="urn:microsoft.com/office/officeart/2005/8/layout/list1"/>
    <dgm:cxn modelId="{B81BDDDB-1242-4AB4-A515-9CB213F96068}" type="presParOf" srcId="{9F452617-9548-4BC3-8297-B1A33407291F}" destId="{017EB8F2-C187-4159-8ED1-706420985CAA}" srcOrd="2" destOrd="0" presId="urn:microsoft.com/office/officeart/2005/8/layout/list1"/>
    <dgm:cxn modelId="{423EFA76-FFEB-4242-8494-C498DA23890A}" type="presParOf" srcId="{9F452617-9548-4BC3-8297-B1A33407291F}" destId="{B8EBCABA-4CC5-417C-AC33-A0F70B0480C2}" srcOrd="3" destOrd="0" presId="urn:microsoft.com/office/officeart/2005/8/layout/list1"/>
    <dgm:cxn modelId="{F25B525D-09D5-4044-B594-FC118A945540}" type="presParOf" srcId="{9F452617-9548-4BC3-8297-B1A33407291F}" destId="{D1F50D51-D8A6-4951-AB2C-FED7047ED7CC}" srcOrd="4" destOrd="0" presId="urn:microsoft.com/office/officeart/2005/8/layout/list1"/>
    <dgm:cxn modelId="{41CBE344-2DDF-44B9-BBE9-8DECDA70672A}" type="presParOf" srcId="{D1F50D51-D8A6-4951-AB2C-FED7047ED7CC}" destId="{0294E4AF-9979-4EA0-B652-DA8E5B21FCD6}" srcOrd="0" destOrd="0" presId="urn:microsoft.com/office/officeart/2005/8/layout/list1"/>
    <dgm:cxn modelId="{CD43FFCD-C032-4C8B-9904-D8EEF0FFFDE1}" type="presParOf" srcId="{D1F50D51-D8A6-4951-AB2C-FED7047ED7CC}" destId="{4BD1501A-BD4D-48C3-846B-51862512EB96}" srcOrd="1" destOrd="0" presId="urn:microsoft.com/office/officeart/2005/8/layout/list1"/>
    <dgm:cxn modelId="{AE6A324B-1FD1-45CD-8BCB-9D38329AF960}" type="presParOf" srcId="{9F452617-9548-4BC3-8297-B1A33407291F}" destId="{23A1311C-0C7F-4922-B1D7-501CCABBE4C1}" srcOrd="5" destOrd="0" presId="urn:microsoft.com/office/officeart/2005/8/layout/list1"/>
    <dgm:cxn modelId="{AF1A9ECD-02B7-4886-BC73-AB4AF4DBDB7C}" type="presParOf" srcId="{9F452617-9548-4BC3-8297-B1A33407291F}" destId="{0225B435-7F6C-4771-8337-BEA099FBD2F2}" srcOrd="6" destOrd="0" presId="urn:microsoft.com/office/officeart/2005/8/layout/list1"/>
    <dgm:cxn modelId="{03A8BEF6-7511-48F9-A539-76D0D8A5D385}" type="presParOf" srcId="{9F452617-9548-4BC3-8297-B1A33407291F}" destId="{FB2252EE-8C60-48CD-9CB3-3A2863B43B1E}" srcOrd="7" destOrd="0" presId="urn:microsoft.com/office/officeart/2005/8/layout/list1"/>
    <dgm:cxn modelId="{22F7B659-0A51-43D3-8BC0-5C5BC17C1F28}" type="presParOf" srcId="{9F452617-9548-4BC3-8297-B1A33407291F}" destId="{2E043D2E-1DD3-49B4-98D0-6818ADE92148}" srcOrd="8" destOrd="0" presId="urn:microsoft.com/office/officeart/2005/8/layout/list1"/>
    <dgm:cxn modelId="{17A87755-F48D-490C-8115-3D0861D230E8}" type="presParOf" srcId="{2E043D2E-1DD3-49B4-98D0-6818ADE92148}" destId="{3CBE7095-244D-4EA5-9DF6-AD9FD3E398FB}" srcOrd="0" destOrd="0" presId="urn:microsoft.com/office/officeart/2005/8/layout/list1"/>
    <dgm:cxn modelId="{4F3B40BE-730D-4863-B5F2-BC4FFA3CB36F}" type="presParOf" srcId="{2E043D2E-1DD3-49B4-98D0-6818ADE92148}" destId="{906DF6BC-BE82-4B04-BC60-DADE1E35BA0C}" srcOrd="1" destOrd="0" presId="urn:microsoft.com/office/officeart/2005/8/layout/list1"/>
    <dgm:cxn modelId="{ED6460C1-0545-425F-BAF3-864EDD7BB263}" type="presParOf" srcId="{9F452617-9548-4BC3-8297-B1A33407291F}" destId="{21C61ACE-8A19-4553-855D-5B461AA68CEE}" srcOrd="9" destOrd="0" presId="urn:microsoft.com/office/officeart/2005/8/layout/list1"/>
    <dgm:cxn modelId="{E05AC70E-2E47-4C96-A334-DD231F61BE75}" type="presParOf" srcId="{9F452617-9548-4BC3-8297-B1A33407291F}" destId="{C3D0B978-0ED3-480A-89DF-8E501F88C11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DF26672-F6BD-497B-99FA-1013D7576F79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08A102A8-90B9-4810-81F0-69C2AC5ACC22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三階段五口訣十二策略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A6F0A84-27FB-4A26-92FC-FD269A4273B0}" type="parTrans" cxnId="{62B826AE-82B7-477C-A2BC-EEE481C52890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32127BC-0ED7-49CE-A3E3-4978D7B6EC7D}" type="sibTrans" cxnId="{62B826AE-82B7-477C-A2BC-EEE481C52890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12AC4E-2516-4030-ACB3-E89AEAAE85F1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三階段九技巧</a:t>
          </a:r>
          <a:r>
            <a: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康軒版</a:t>
          </a:r>
          <a:r>
            <a: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34D3AA-E284-4E26-9B00-B911B264F0CD}" type="parTrans" cxnId="{4275249B-6E5E-4681-8B17-4861BB379A9E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9AD6E8F-6D70-4367-8BB2-5A6388B78FD3}" type="sibTrans" cxnId="{4275249B-6E5E-4681-8B17-4861BB379A9E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4CCF68B-10DB-4023-8F9C-116761D67D89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高效閱讀三次分析法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008C4C-20C8-42CF-B039-7D36BB419AFA}" type="parTrans" cxnId="{DC085611-3990-440E-98CD-85464B230EFF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55D430D-1E6A-4E7C-9F0B-B8E8897C220C}" type="sibTrans" cxnId="{DC085611-3990-440E-98CD-85464B230EFF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1A91401-5585-4E89-924C-0D03FE382DB3}" type="pres">
      <dgm:prSet presAssocID="{DDF26672-F6BD-497B-99FA-1013D7576F7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FDEB781-5802-41B9-97A6-7E1E2052307E}" type="pres">
      <dgm:prSet presAssocID="{08A102A8-90B9-4810-81F0-69C2AC5ACC22}" presName="parentLin" presStyleCnt="0"/>
      <dgm:spPr/>
      <dgm:t>
        <a:bodyPr/>
        <a:lstStyle/>
        <a:p>
          <a:endParaRPr lang="zh-TW" altLang="en-US"/>
        </a:p>
      </dgm:t>
    </dgm:pt>
    <dgm:pt modelId="{A4DCAF0D-0184-463F-81DB-9BC84AE03310}" type="pres">
      <dgm:prSet presAssocID="{08A102A8-90B9-4810-81F0-69C2AC5ACC22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53F9FCB4-A4FE-4B3A-A251-7922281F41A1}" type="pres">
      <dgm:prSet presAssocID="{08A102A8-90B9-4810-81F0-69C2AC5ACC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1EDC356-7361-4797-B35F-9A9E0020DBC9}" type="pres">
      <dgm:prSet presAssocID="{08A102A8-90B9-4810-81F0-69C2AC5ACC22}" presName="negativeSpace" presStyleCnt="0"/>
      <dgm:spPr/>
      <dgm:t>
        <a:bodyPr/>
        <a:lstStyle/>
        <a:p>
          <a:endParaRPr lang="zh-TW" altLang="en-US"/>
        </a:p>
      </dgm:t>
    </dgm:pt>
    <dgm:pt modelId="{74E66EF6-4304-4943-B975-F9CF978541C8}" type="pres">
      <dgm:prSet presAssocID="{08A102A8-90B9-4810-81F0-69C2AC5ACC22}" presName="childText" presStyleLbl="conFgAcc1" presStyleIdx="0" presStyleCnt="3" custLinFactNeighborY="444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4B3C5D-345E-4E0B-AB67-BB9DB271CE5B}" type="pres">
      <dgm:prSet presAssocID="{132127BC-0ED7-49CE-A3E3-4978D7B6EC7D}" presName="spaceBetweenRectangles" presStyleCnt="0"/>
      <dgm:spPr/>
      <dgm:t>
        <a:bodyPr/>
        <a:lstStyle/>
        <a:p>
          <a:endParaRPr lang="zh-TW" altLang="en-US"/>
        </a:p>
      </dgm:t>
    </dgm:pt>
    <dgm:pt modelId="{EB1CC356-D690-4C8D-A68B-8AAAC01D9FD6}" type="pres">
      <dgm:prSet presAssocID="{ED12AC4E-2516-4030-ACB3-E89AEAAE85F1}" presName="parentLin" presStyleCnt="0"/>
      <dgm:spPr/>
      <dgm:t>
        <a:bodyPr/>
        <a:lstStyle/>
        <a:p>
          <a:endParaRPr lang="zh-TW" altLang="en-US"/>
        </a:p>
      </dgm:t>
    </dgm:pt>
    <dgm:pt modelId="{15E7594B-FCAB-4F8C-8021-386BCA67A142}" type="pres">
      <dgm:prSet presAssocID="{ED12AC4E-2516-4030-ACB3-E89AEAAE85F1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32125853-CB74-4FD7-B808-B697BE855D58}" type="pres">
      <dgm:prSet presAssocID="{ED12AC4E-2516-4030-ACB3-E89AEAAE85F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07E32E-B3B6-4A7B-AE55-F00AF65DDD7C}" type="pres">
      <dgm:prSet presAssocID="{ED12AC4E-2516-4030-ACB3-E89AEAAE85F1}" presName="negativeSpace" presStyleCnt="0"/>
      <dgm:spPr/>
      <dgm:t>
        <a:bodyPr/>
        <a:lstStyle/>
        <a:p>
          <a:endParaRPr lang="zh-TW" altLang="en-US"/>
        </a:p>
      </dgm:t>
    </dgm:pt>
    <dgm:pt modelId="{12475E38-BC28-4DCC-AB99-34E11F6375B8}" type="pres">
      <dgm:prSet presAssocID="{ED12AC4E-2516-4030-ACB3-E89AEAAE85F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FBF7B0B-3C30-46AE-9722-33289032A137}" type="pres">
      <dgm:prSet presAssocID="{B9AD6E8F-6D70-4367-8BB2-5A6388B78FD3}" presName="spaceBetweenRectangles" presStyleCnt="0"/>
      <dgm:spPr/>
      <dgm:t>
        <a:bodyPr/>
        <a:lstStyle/>
        <a:p>
          <a:endParaRPr lang="zh-TW" altLang="en-US"/>
        </a:p>
      </dgm:t>
    </dgm:pt>
    <dgm:pt modelId="{D6548E7C-A58C-4FCD-BBF7-0EF4FCEAA458}" type="pres">
      <dgm:prSet presAssocID="{A4CCF68B-10DB-4023-8F9C-116761D67D89}" presName="parentLin" presStyleCnt="0"/>
      <dgm:spPr/>
      <dgm:t>
        <a:bodyPr/>
        <a:lstStyle/>
        <a:p>
          <a:endParaRPr lang="zh-TW" altLang="en-US"/>
        </a:p>
      </dgm:t>
    </dgm:pt>
    <dgm:pt modelId="{944AFC90-7AD4-4C4E-BA68-B8C087BE37EB}" type="pres">
      <dgm:prSet presAssocID="{A4CCF68B-10DB-4023-8F9C-116761D67D89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5ED970AD-687D-4596-9471-4957A842FB25}" type="pres">
      <dgm:prSet presAssocID="{A4CCF68B-10DB-4023-8F9C-116761D67D8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F04595-CEC5-45F3-8C42-FA7C744A42FC}" type="pres">
      <dgm:prSet presAssocID="{A4CCF68B-10DB-4023-8F9C-116761D67D89}" presName="negativeSpace" presStyleCnt="0"/>
      <dgm:spPr/>
      <dgm:t>
        <a:bodyPr/>
        <a:lstStyle/>
        <a:p>
          <a:endParaRPr lang="zh-TW" altLang="en-US"/>
        </a:p>
      </dgm:t>
    </dgm:pt>
    <dgm:pt modelId="{1EC94F55-A834-4F24-84CB-031F1F728F9C}" type="pres">
      <dgm:prSet presAssocID="{A4CCF68B-10DB-4023-8F9C-116761D67D8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2B826AE-82B7-477C-A2BC-EEE481C52890}" srcId="{DDF26672-F6BD-497B-99FA-1013D7576F79}" destId="{08A102A8-90B9-4810-81F0-69C2AC5ACC22}" srcOrd="0" destOrd="0" parTransId="{DA6F0A84-27FB-4A26-92FC-FD269A4273B0}" sibTransId="{132127BC-0ED7-49CE-A3E3-4978D7B6EC7D}"/>
    <dgm:cxn modelId="{DC085611-3990-440E-98CD-85464B230EFF}" srcId="{DDF26672-F6BD-497B-99FA-1013D7576F79}" destId="{A4CCF68B-10DB-4023-8F9C-116761D67D89}" srcOrd="2" destOrd="0" parTransId="{16008C4C-20C8-42CF-B039-7D36BB419AFA}" sibTransId="{955D430D-1E6A-4E7C-9F0B-B8E8897C220C}"/>
    <dgm:cxn modelId="{6183234B-5A6C-4A80-8458-894C539A8C11}" type="presOf" srcId="{08A102A8-90B9-4810-81F0-69C2AC5ACC22}" destId="{53F9FCB4-A4FE-4B3A-A251-7922281F41A1}" srcOrd="1" destOrd="0" presId="urn:microsoft.com/office/officeart/2005/8/layout/list1"/>
    <dgm:cxn modelId="{DBDDAF9A-6DAB-414A-A369-B0B47F7A66AF}" type="presOf" srcId="{A4CCF68B-10DB-4023-8F9C-116761D67D89}" destId="{5ED970AD-687D-4596-9471-4957A842FB25}" srcOrd="1" destOrd="0" presId="urn:microsoft.com/office/officeart/2005/8/layout/list1"/>
    <dgm:cxn modelId="{D28A96F1-9CF5-4242-813C-877A76077273}" type="presOf" srcId="{DDF26672-F6BD-497B-99FA-1013D7576F79}" destId="{A1A91401-5585-4E89-924C-0D03FE382DB3}" srcOrd="0" destOrd="0" presId="urn:microsoft.com/office/officeart/2005/8/layout/list1"/>
    <dgm:cxn modelId="{4275249B-6E5E-4681-8B17-4861BB379A9E}" srcId="{DDF26672-F6BD-497B-99FA-1013D7576F79}" destId="{ED12AC4E-2516-4030-ACB3-E89AEAAE85F1}" srcOrd="1" destOrd="0" parTransId="{8734D3AA-E284-4E26-9B00-B911B264F0CD}" sibTransId="{B9AD6E8F-6D70-4367-8BB2-5A6388B78FD3}"/>
    <dgm:cxn modelId="{AF4023FE-7C24-4920-98FD-01CC1F1370B2}" type="presOf" srcId="{ED12AC4E-2516-4030-ACB3-E89AEAAE85F1}" destId="{32125853-CB74-4FD7-B808-B697BE855D58}" srcOrd="1" destOrd="0" presId="urn:microsoft.com/office/officeart/2005/8/layout/list1"/>
    <dgm:cxn modelId="{90B64EB4-E695-41D1-841C-FBC3D5152C74}" type="presOf" srcId="{ED12AC4E-2516-4030-ACB3-E89AEAAE85F1}" destId="{15E7594B-FCAB-4F8C-8021-386BCA67A142}" srcOrd="0" destOrd="0" presId="urn:microsoft.com/office/officeart/2005/8/layout/list1"/>
    <dgm:cxn modelId="{0F05132F-CF7F-4F04-AF79-C6DEA4397A9A}" type="presOf" srcId="{08A102A8-90B9-4810-81F0-69C2AC5ACC22}" destId="{A4DCAF0D-0184-463F-81DB-9BC84AE03310}" srcOrd="0" destOrd="0" presId="urn:microsoft.com/office/officeart/2005/8/layout/list1"/>
    <dgm:cxn modelId="{12D97368-7F5B-45F7-832A-E2D24482AA67}" type="presOf" srcId="{A4CCF68B-10DB-4023-8F9C-116761D67D89}" destId="{944AFC90-7AD4-4C4E-BA68-B8C087BE37EB}" srcOrd="0" destOrd="0" presId="urn:microsoft.com/office/officeart/2005/8/layout/list1"/>
    <dgm:cxn modelId="{D85897DB-B1E5-40C0-86E7-A38DDC0AA207}" type="presParOf" srcId="{A1A91401-5585-4E89-924C-0D03FE382DB3}" destId="{1FDEB781-5802-41B9-97A6-7E1E2052307E}" srcOrd="0" destOrd="0" presId="urn:microsoft.com/office/officeart/2005/8/layout/list1"/>
    <dgm:cxn modelId="{9A76F540-0D5B-44BE-9762-6DFB9291D40E}" type="presParOf" srcId="{1FDEB781-5802-41B9-97A6-7E1E2052307E}" destId="{A4DCAF0D-0184-463F-81DB-9BC84AE03310}" srcOrd="0" destOrd="0" presId="urn:microsoft.com/office/officeart/2005/8/layout/list1"/>
    <dgm:cxn modelId="{D7E61273-AE0C-4FAE-84EA-2D599B5CAA27}" type="presParOf" srcId="{1FDEB781-5802-41B9-97A6-7E1E2052307E}" destId="{53F9FCB4-A4FE-4B3A-A251-7922281F41A1}" srcOrd="1" destOrd="0" presId="urn:microsoft.com/office/officeart/2005/8/layout/list1"/>
    <dgm:cxn modelId="{50984AA2-5FF2-4114-8285-3181E1AD6D89}" type="presParOf" srcId="{A1A91401-5585-4E89-924C-0D03FE382DB3}" destId="{31EDC356-7361-4797-B35F-9A9E0020DBC9}" srcOrd="1" destOrd="0" presId="urn:microsoft.com/office/officeart/2005/8/layout/list1"/>
    <dgm:cxn modelId="{AF94F569-A666-4CBE-8914-C1C365F1A4A1}" type="presParOf" srcId="{A1A91401-5585-4E89-924C-0D03FE382DB3}" destId="{74E66EF6-4304-4943-B975-F9CF978541C8}" srcOrd="2" destOrd="0" presId="urn:microsoft.com/office/officeart/2005/8/layout/list1"/>
    <dgm:cxn modelId="{D81F39CE-E66C-4EA7-8DD8-3C7F3BCDBFE2}" type="presParOf" srcId="{A1A91401-5585-4E89-924C-0D03FE382DB3}" destId="{954B3C5D-345E-4E0B-AB67-BB9DB271CE5B}" srcOrd="3" destOrd="0" presId="urn:microsoft.com/office/officeart/2005/8/layout/list1"/>
    <dgm:cxn modelId="{6A9EF945-5BCC-4FA7-82B0-527D8D7A6294}" type="presParOf" srcId="{A1A91401-5585-4E89-924C-0D03FE382DB3}" destId="{EB1CC356-D690-4C8D-A68B-8AAAC01D9FD6}" srcOrd="4" destOrd="0" presId="urn:microsoft.com/office/officeart/2005/8/layout/list1"/>
    <dgm:cxn modelId="{A40A3A19-3E30-4E26-8D2D-63D52BE68BF5}" type="presParOf" srcId="{EB1CC356-D690-4C8D-A68B-8AAAC01D9FD6}" destId="{15E7594B-FCAB-4F8C-8021-386BCA67A142}" srcOrd="0" destOrd="0" presId="urn:microsoft.com/office/officeart/2005/8/layout/list1"/>
    <dgm:cxn modelId="{F50E3779-1790-4394-877D-A31C8068CA7D}" type="presParOf" srcId="{EB1CC356-D690-4C8D-A68B-8AAAC01D9FD6}" destId="{32125853-CB74-4FD7-B808-B697BE855D58}" srcOrd="1" destOrd="0" presId="urn:microsoft.com/office/officeart/2005/8/layout/list1"/>
    <dgm:cxn modelId="{AD37BCF6-5B56-48F5-9302-69CD8D25E33D}" type="presParOf" srcId="{A1A91401-5585-4E89-924C-0D03FE382DB3}" destId="{9407E32E-B3B6-4A7B-AE55-F00AF65DDD7C}" srcOrd="5" destOrd="0" presId="urn:microsoft.com/office/officeart/2005/8/layout/list1"/>
    <dgm:cxn modelId="{5FE3E753-217E-4C55-9447-24A2A3D89E14}" type="presParOf" srcId="{A1A91401-5585-4E89-924C-0D03FE382DB3}" destId="{12475E38-BC28-4DCC-AB99-34E11F6375B8}" srcOrd="6" destOrd="0" presId="urn:microsoft.com/office/officeart/2005/8/layout/list1"/>
    <dgm:cxn modelId="{95FFD233-D156-43B0-8BA5-60CB43FE7ABA}" type="presParOf" srcId="{A1A91401-5585-4E89-924C-0D03FE382DB3}" destId="{0FBF7B0B-3C30-46AE-9722-33289032A137}" srcOrd="7" destOrd="0" presId="urn:microsoft.com/office/officeart/2005/8/layout/list1"/>
    <dgm:cxn modelId="{ED79DB1F-537A-47A5-8D06-49B4974A20A8}" type="presParOf" srcId="{A1A91401-5585-4E89-924C-0D03FE382DB3}" destId="{D6548E7C-A58C-4FCD-BBF7-0EF4FCEAA458}" srcOrd="8" destOrd="0" presId="urn:microsoft.com/office/officeart/2005/8/layout/list1"/>
    <dgm:cxn modelId="{1A167A72-9D2F-432F-BA8A-A628D0B789EE}" type="presParOf" srcId="{D6548E7C-A58C-4FCD-BBF7-0EF4FCEAA458}" destId="{944AFC90-7AD4-4C4E-BA68-B8C087BE37EB}" srcOrd="0" destOrd="0" presId="urn:microsoft.com/office/officeart/2005/8/layout/list1"/>
    <dgm:cxn modelId="{E8EBEF05-C826-41FF-9448-9C3A7E524CE3}" type="presParOf" srcId="{D6548E7C-A58C-4FCD-BBF7-0EF4FCEAA458}" destId="{5ED970AD-687D-4596-9471-4957A842FB25}" srcOrd="1" destOrd="0" presId="urn:microsoft.com/office/officeart/2005/8/layout/list1"/>
    <dgm:cxn modelId="{B5376033-9881-4226-9FA9-AE6299B0F2FB}" type="presParOf" srcId="{A1A91401-5585-4E89-924C-0D03FE382DB3}" destId="{FAF04595-CEC5-45F3-8C42-FA7C744A42FC}" srcOrd="9" destOrd="0" presId="urn:microsoft.com/office/officeart/2005/8/layout/list1"/>
    <dgm:cxn modelId="{2CCDCC1A-E2CC-4E0E-B9D8-6B1000555166}" type="presParOf" srcId="{A1A91401-5585-4E89-924C-0D03FE382DB3}" destId="{1EC94F55-A834-4F24-84CB-031F1F728F9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FB79AE3-E3C8-4C5B-9F31-4A3BA0B0BC89}" type="doc">
      <dgm:prSet loTypeId="urn:microsoft.com/office/officeart/2005/8/layout/target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2B493FDB-8283-47D2-A7A0-D4BDF33319C3}">
      <dgm:prSet phldrT="[文字]" custT="1"/>
      <dgm:spPr/>
      <dgm:t>
        <a:bodyPr/>
        <a:lstStyle/>
        <a:p>
          <a:r>
            <a:rPr lang="zh-TW" altLang="en-US" sz="44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筆記學習</a:t>
          </a:r>
          <a:endParaRPr lang="zh-TW" altLang="en-US" sz="4400" b="1" dirty="0">
            <a:solidFill>
              <a:srgbClr val="FFFF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1121633-FF1E-486A-A4C5-026E27CC0235}" type="parTrans" cxnId="{8CDC55F7-B1F4-4D0D-B178-091A60CA5D2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E0CD3EA-5C57-400E-8AF5-4207EBCCD549}" type="sibTrans" cxnId="{8CDC55F7-B1F4-4D0D-B178-091A60CA5D2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251754-7C0A-4E57-93D7-F0AA23A5C0D4}">
      <dgm:prSet phldrT="[文字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err="1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KWLQ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BA07F3B-1341-4D9F-8266-AA32DB462EBB}" type="parTrans" cxnId="{70FE1C9B-45FC-4714-BE17-7EC77F1FF96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2DCB889-1273-4B49-B010-84CA27B45E47}" type="sibTrans" cxnId="{70FE1C9B-45FC-4714-BE17-7EC77F1FF96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627F99-3BF4-48DE-8BB6-A2ACCDAFB19C}">
      <dgm:prSet phldrT="[文字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err="1" smtClean="0">
              <a:solidFill>
                <a:schemeClr val="tx2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ORID</a:t>
          </a:r>
          <a:endParaRPr lang="zh-TW" altLang="en-US" b="1" dirty="0">
            <a:solidFill>
              <a:schemeClr val="tx2">
                <a:lumMod val="95000"/>
                <a:lumOff val="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1FE854B-8F1C-40EC-8439-BA65F76A4B92}" type="parTrans" cxnId="{3AAC52AA-2409-454E-A20B-877E57DADCC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87898D2-942E-498C-BC80-479AB56E70F2}" type="sibTrans" cxnId="{3AAC52AA-2409-454E-A20B-877E57DADCC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005CBBD-1D89-4408-BCE4-59322C444FEE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endParaRPr lang="zh-TW" altLang="en-US" sz="32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DF79DE-FE95-4EFE-B97A-5C30633EFA34}" type="parTrans" cxnId="{A7459667-1EA7-493D-B9EF-389A41C5474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AAA290-FD3F-4728-9833-853FEA71CABC}" type="sibTrans" cxnId="{A7459667-1EA7-493D-B9EF-389A41C5474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F96B86-291D-432F-9361-6599D4ADDBD8}">
      <dgm:prSet phldrT="[文字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三階段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25C3DA3-3228-4B29-B968-91009E76D2BA}" type="parTrans" cxnId="{8BEBB396-1680-48F2-B835-567601D841A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A6BEA9-1098-4855-AB8A-ECAB9CC33F2B}" type="sibTrans" cxnId="{8BEBB396-1680-48F2-B835-567601D841A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65688CD-C6D0-4B8D-B15A-44ED8A6E29E6}">
      <dgm:prSet phldrT="[文字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五口訣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30F2E5-A8F2-4F4B-B37E-62517A0AE18E}" type="parTrans" cxnId="{B242308D-6A7D-4A7E-A35C-76C1C20729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3DF915-2590-4B84-9501-23AB05AE7C88}" type="sibTrans" cxnId="{B242308D-6A7D-4A7E-A35C-76C1C20729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14211ED-64B3-44FD-B2D9-69B29332D89D}">
      <dgm:prSet phldrT="[文字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十二自學策略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E0D3584-7C06-4A23-9DAC-3E87AAE22BBF}" type="parTrans" cxnId="{1AF0F9B1-4AE1-41CF-B7C1-07F6484E070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AE6B5E-518A-478F-A77E-A3C443A66641}" type="sibTrans" cxnId="{1AF0F9B1-4AE1-41CF-B7C1-07F6484E070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F54BFBD-E720-4687-A587-A79B230D3ED9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筆記力</a:t>
          </a:r>
          <a:endParaRPr lang="zh-TW" altLang="en-US" sz="2800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BD13067-52F8-4D9E-BEB7-612BE51484D1}" type="parTrans" cxnId="{685C937D-7347-4958-B3B5-3CE407D0FDAA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E9176B9-D870-4715-B442-C56D8E7A398E}" type="sibTrans" cxnId="{685C937D-7347-4958-B3B5-3CE407D0FDAA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D154133-FA51-404F-8C9B-1B83416B5722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學習力</a:t>
          </a:r>
          <a:endParaRPr lang="zh-TW" altLang="en-US" sz="2800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A22495D-A204-4E3B-B066-5EAF1D18BD22}" type="parTrans" cxnId="{BE6B6438-BB4C-427B-916D-6C2B319ED8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BF866C-B166-4F44-8222-DF8FFFBDD81D}" type="sibTrans" cxnId="{BE6B6438-BB4C-427B-916D-6C2B319ED8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1E6FB38-FBC0-4709-ADD3-F7FAEC69542A}" type="pres">
      <dgm:prSet presAssocID="{2FB79AE3-E3C8-4C5B-9F31-4A3BA0B0BC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E9990FCD-E5D9-489B-90D5-7E0371AAA367}" type="pres">
      <dgm:prSet presAssocID="{2FB79AE3-E3C8-4C5B-9F31-4A3BA0B0BC89}" presName="outerBox" presStyleCnt="0"/>
      <dgm:spPr/>
    </dgm:pt>
    <dgm:pt modelId="{D5970E73-2CAE-42BC-84FC-24C20A2A11F4}" type="pres">
      <dgm:prSet presAssocID="{2FB79AE3-E3C8-4C5B-9F31-4A3BA0B0BC89}" presName="outerBoxParent" presStyleLbl="node1" presStyleIdx="0" presStyleCnt="3" custLinFactNeighborX="-36724" custLinFactNeighborY="20729"/>
      <dgm:spPr/>
      <dgm:t>
        <a:bodyPr/>
        <a:lstStyle/>
        <a:p>
          <a:endParaRPr lang="zh-TW" altLang="en-US"/>
        </a:p>
      </dgm:t>
    </dgm:pt>
    <dgm:pt modelId="{3BD57F31-0E16-43C1-8FFD-F6B130F2D612}" type="pres">
      <dgm:prSet presAssocID="{2FB79AE3-E3C8-4C5B-9F31-4A3BA0B0BC89}" presName="outerBoxChildren" presStyleCnt="0"/>
      <dgm:spPr/>
    </dgm:pt>
    <dgm:pt modelId="{404BC662-9683-4006-BC7A-4FEBA7CBAD1C}" type="pres">
      <dgm:prSet presAssocID="{9C251754-7C0A-4E57-93D7-F0AA23A5C0D4}" presName="oChild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0366CBE-6B7E-45A1-90EC-67D0B3BDA5EF}" type="pres">
      <dgm:prSet presAssocID="{D2DCB889-1273-4B49-B010-84CA27B45E47}" presName="outerSibTrans" presStyleCnt="0"/>
      <dgm:spPr/>
    </dgm:pt>
    <dgm:pt modelId="{8AB03476-D5C9-4AEA-ABC6-E0FD53DC2C93}" type="pres">
      <dgm:prSet presAssocID="{46627F99-3BF4-48DE-8BB6-A2ACCDAFB19C}" presName="oChild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857C7B-A315-46FA-914C-47B37C1AE061}" type="pres">
      <dgm:prSet presAssocID="{2FB79AE3-E3C8-4C5B-9F31-4A3BA0B0BC89}" presName="middleBox" presStyleCnt="0"/>
      <dgm:spPr/>
    </dgm:pt>
    <dgm:pt modelId="{5C9D612E-0AB2-4E70-84B8-633D48DBA883}" type="pres">
      <dgm:prSet presAssocID="{2FB79AE3-E3C8-4C5B-9F31-4A3BA0B0BC89}" presName="middleBoxParent" presStyleLbl="node1" presStyleIdx="1" presStyleCnt="3"/>
      <dgm:spPr/>
      <dgm:t>
        <a:bodyPr/>
        <a:lstStyle/>
        <a:p>
          <a:endParaRPr lang="zh-TW" altLang="en-US"/>
        </a:p>
      </dgm:t>
    </dgm:pt>
    <dgm:pt modelId="{27D8CCFC-B0FB-4999-9BBE-1EF052D2BF4F}" type="pres">
      <dgm:prSet presAssocID="{2FB79AE3-E3C8-4C5B-9F31-4A3BA0B0BC89}" presName="middleBoxChildren" presStyleCnt="0"/>
      <dgm:spPr/>
    </dgm:pt>
    <dgm:pt modelId="{79750B5D-5648-4F52-8309-CB209EF498A9}" type="pres">
      <dgm:prSet presAssocID="{33F96B86-291D-432F-9361-6599D4ADDBD8}" presName="mChild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039FDE7-7584-480A-B651-F418B69D4C58}" type="pres">
      <dgm:prSet presAssocID="{B2A6BEA9-1098-4855-AB8A-ECAB9CC33F2B}" presName="middleSibTrans" presStyleCnt="0"/>
      <dgm:spPr/>
    </dgm:pt>
    <dgm:pt modelId="{715551D9-285E-427D-87C7-0062B4009B41}" type="pres">
      <dgm:prSet presAssocID="{665688CD-C6D0-4B8D-B15A-44ED8A6E29E6}" presName="mChild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BAE4D4-73E1-4EC9-A6C4-93E205750CEA}" type="pres">
      <dgm:prSet presAssocID="{2FB79AE3-E3C8-4C5B-9F31-4A3BA0B0BC89}" presName="centerBox" presStyleCnt="0"/>
      <dgm:spPr/>
    </dgm:pt>
    <dgm:pt modelId="{78D9A22C-EF09-4A2A-AA79-016F795C6081}" type="pres">
      <dgm:prSet presAssocID="{2FB79AE3-E3C8-4C5B-9F31-4A3BA0B0BC89}" presName="centerBoxParent" presStyleLbl="node1" presStyleIdx="2" presStyleCnt="3"/>
      <dgm:spPr/>
      <dgm:t>
        <a:bodyPr/>
        <a:lstStyle/>
        <a:p>
          <a:endParaRPr lang="zh-TW" altLang="en-US"/>
        </a:p>
      </dgm:t>
    </dgm:pt>
    <dgm:pt modelId="{B18AE92B-D253-4989-8E5C-091387FF1A9C}" type="pres">
      <dgm:prSet presAssocID="{2FB79AE3-E3C8-4C5B-9F31-4A3BA0B0BC89}" presName="centerBoxChildren" presStyleCnt="0"/>
      <dgm:spPr/>
    </dgm:pt>
    <dgm:pt modelId="{C87C6EBB-19BF-4DDD-9967-7B9FEDBAC444}" type="pres">
      <dgm:prSet presAssocID="{3F54BFBD-E720-4687-A587-A79B230D3ED9}" presName="cChild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998D0F4-728B-4659-A5EC-8D6163665649}" type="pres">
      <dgm:prSet presAssocID="{3E9176B9-D870-4715-B442-C56D8E7A398E}" presName="centerSibTrans" presStyleCnt="0"/>
      <dgm:spPr/>
    </dgm:pt>
    <dgm:pt modelId="{F013424D-839E-4F6F-940E-9ACAA5D7AA1C}" type="pres">
      <dgm:prSet presAssocID="{AD154133-FA51-404F-8C9B-1B83416B5722}" presName="cChild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242308D-6A7D-4A7E-A35C-76C1C2072948}" srcId="{7005CBBD-1D89-4408-BCE4-59322C444FEE}" destId="{665688CD-C6D0-4B8D-B15A-44ED8A6E29E6}" srcOrd="1" destOrd="0" parTransId="{7930F2E5-A8F2-4F4B-B37E-62517A0AE18E}" sibTransId="{8A3DF915-2590-4B84-9501-23AB05AE7C88}"/>
    <dgm:cxn modelId="{7FEC690A-CAB7-444F-AA73-871446C33BC8}" type="presOf" srcId="{3F54BFBD-E720-4687-A587-A79B230D3ED9}" destId="{C87C6EBB-19BF-4DDD-9967-7B9FEDBAC444}" srcOrd="0" destOrd="0" presId="urn:microsoft.com/office/officeart/2005/8/layout/target2"/>
    <dgm:cxn modelId="{E296FA69-B0E5-416E-BC26-659F728CCD1B}" type="presOf" srcId="{AD154133-FA51-404F-8C9B-1B83416B5722}" destId="{F013424D-839E-4F6F-940E-9ACAA5D7AA1C}" srcOrd="0" destOrd="0" presId="urn:microsoft.com/office/officeart/2005/8/layout/target2"/>
    <dgm:cxn modelId="{BE6B6438-BB4C-427B-916D-6C2B319ED848}" srcId="{114211ED-64B3-44FD-B2D9-69B29332D89D}" destId="{AD154133-FA51-404F-8C9B-1B83416B5722}" srcOrd="1" destOrd="0" parTransId="{EA22495D-A204-4E3B-B066-5EAF1D18BD22}" sibTransId="{6ABF866C-B166-4F44-8222-DF8FFFBDD81D}"/>
    <dgm:cxn modelId="{1AF0F9B1-4AE1-41CF-B7C1-07F6484E0702}" srcId="{2FB79AE3-E3C8-4C5B-9F31-4A3BA0B0BC89}" destId="{114211ED-64B3-44FD-B2D9-69B29332D89D}" srcOrd="2" destOrd="0" parTransId="{EE0D3584-7C06-4A23-9DAC-3E87AAE22BBF}" sibTransId="{67AE6B5E-518A-478F-A77E-A3C443A66641}"/>
    <dgm:cxn modelId="{6DDFBE6D-ACBC-4CD8-9225-949B675558B9}" type="presOf" srcId="{2B493FDB-8283-47D2-A7A0-D4BDF33319C3}" destId="{D5970E73-2CAE-42BC-84FC-24C20A2A11F4}" srcOrd="0" destOrd="0" presId="urn:microsoft.com/office/officeart/2005/8/layout/target2"/>
    <dgm:cxn modelId="{C8E00811-B67F-41B6-BDD1-7414FC1BBD27}" type="presOf" srcId="{665688CD-C6D0-4B8D-B15A-44ED8A6E29E6}" destId="{715551D9-285E-427D-87C7-0062B4009B41}" srcOrd="0" destOrd="0" presId="urn:microsoft.com/office/officeart/2005/8/layout/target2"/>
    <dgm:cxn modelId="{3AAC52AA-2409-454E-A20B-877E57DADCC2}" srcId="{2B493FDB-8283-47D2-A7A0-D4BDF33319C3}" destId="{46627F99-3BF4-48DE-8BB6-A2ACCDAFB19C}" srcOrd="1" destOrd="0" parTransId="{E1FE854B-8F1C-40EC-8439-BA65F76A4B92}" sibTransId="{087898D2-942E-498C-BC80-479AB56E70F2}"/>
    <dgm:cxn modelId="{685C937D-7347-4958-B3B5-3CE407D0FDAA}" srcId="{114211ED-64B3-44FD-B2D9-69B29332D89D}" destId="{3F54BFBD-E720-4687-A587-A79B230D3ED9}" srcOrd="0" destOrd="0" parTransId="{3BD13067-52F8-4D9E-BEB7-612BE51484D1}" sibTransId="{3E9176B9-D870-4715-B442-C56D8E7A398E}"/>
    <dgm:cxn modelId="{BE4EE131-C27C-4451-BB88-AC2604432639}" type="presOf" srcId="{46627F99-3BF4-48DE-8BB6-A2ACCDAFB19C}" destId="{8AB03476-D5C9-4AEA-ABC6-E0FD53DC2C93}" srcOrd="0" destOrd="0" presId="urn:microsoft.com/office/officeart/2005/8/layout/target2"/>
    <dgm:cxn modelId="{D4CFE53C-2244-4810-A632-59C89B70C4DA}" type="presOf" srcId="{9C251754-7C0A-4E57-93D7-F0AA23A5C0D4}" destId="{404BC662-9683-4006-BC7A-4FEBA7CBAD1C}" srcOrd="0" destOrd="0" presId="urn:microsoft.com/office/officeart/2005/8/layout/target2"/>
    <dgm:cxn modelId="{F6510D5D-20A8-4C51-AB17-D43B9CC5C14F}" type="presOf" srcId="{2FB79AE3-E3C8-4C5B-9F31-4A3BA0B0BC89}" destId="{D1E6FB38-FBC0-4709-ADD3-F7FAEC69542A}" srcOrd="0" destOrd="0" presId="urn:microsoft.com/office/officeart/2005/8/layout/target2"/>
    <dgm:cxn modelId="{8BEBB396-1680-48F2-B835-567601D841A9}" srcId="{7005CBBD-1D89-4408-BCE4-59322C444FEE}" destId="{33F96B86-291D-432F-9361-6599D4ADDBD8}" srcOrd="0" destOrd="0" parTransId="{C25C3DA3-3228-4B29-B968-91009E76D2BA}" sibTransId="{B2A6BEA9-1098-4855-AB8A-ECAB9CC33F2B}"/>
    <dgm:cxn modelId="{8CDC55F7-B1F4-4D0D-B178-091A60CA5D29}" srcId="{2FB79AE3-E3C8-4C5B-9F31-4A3BA0B0BC89}" destId="{2B493FDB-8283-47D2-A7A0-D4BDF33319C3}" srcOrd="0" destOrd="0" parTransId="{F1121633-FF1E-486A-A4C5-026E27CC0235}" sibTransId="{9E0CD3EA-5C57-400E-8AF5-4207EBCCD549}"/>
    <dgm:cxn modelId="{55B6D8ED-95DA-4108-B515-30850C5B2ECC}" type="presOf" srcId="{33F96B86-291D-432F-9361-6599D4ADDBD8}" destId="{79750B5D-5648-4F52-8309-CB209EF498A9}" srcOrd="0" destOrd="0" presId="urn:microsoft.com/office/officeart/2005/8/layout/target2"/>
    <dgm:cxn modelId="{E802854D-249D-4EC7-A456-41A0E87C7A30}" type="presOf" srcId="{114211ED-64B3-44FD-B2D9-69B29332D89D}" destId="{78D9A22C-EF09-4A2A-AA79-016F795C6081}" srcOrd="0" destOrd="0" presId="urn:microsoft.com/office/officeart/2005/8/layout/target2"/>
    <dgm:cxn modelId="{70FE1C9B-45FC-4714-BE17-7EC77F1FF966}" srcId="{2B493FDB-8283-47D2-A7A0-D4BDF33319C3}" destId="{9C251754-7C0A-4E57-93D7-F0AA23A5C0D4}" srcOrd="0" destOrd="0" parTransId="{5BA07F3B-1341-4D9F-8266-AA32DB462EBB}" sibTransId="{D2DCB889-1273-4B49-B010-84CA27B45E47}"/>
    <dgm:cxn modelId="{339A52CF-B6F4-4BCC-85D0-1FC25D036439}" type="presOf" srcId="{7005CBBD-1D89-4408-BCE4-59322C444FEE}" destId="{5C9D612E-0AB2-4E70-84B8-633D48DBA883}" srcOrd="0" destOrd="0" presId="urn:microsoft.com/office/officeart/2005/8/layout/target2"/>
    <dgm:cxn modelId="{A7459667-1EA7-493D-B9EF-389A41C54746}" srcId="{2FB79AE3-E3C8-4C5B-9F31-4A3BA0B0BC89}" destId="{7005CBBD-1D89-4408-BCE4-59322C444FEE}" srcOrd="1" destOrd="0" parTransId="{46DF79DE-FE95-4EFE-B97A-5C30633EFA34}" sibTransId="{03AAA290-FD3F-4728-9833-853FEA71CABC}"/>
    <dgm:cxn modelId="{020FBF57-76AB-492D-9178-69DA2CE01DA9}" type="presParOf" srcId="{D1E6FB38-FBC0-4709-ADD3-F7FAEC69542A}" destId="{E9990FCD-E5D9-489B-90D5-7E0371AAA367}" srcOrd="0" destOrd="0" presId="urn:microsoft.com/office/officeart/2005/8/layout/target2"/>
    <dgm:cxn modelId="{394DAE30-E444-4960-BEDE-46D971E8748D}" type="presParOf" srcId="{E9990FCD-E5D9-489B-90D5-7E0371AAA367}" destId="{D5970E73-2CAE-42BC-84FC-24C20A2A11F4}" srcOrd="0" destOrd="0" presId="urn:microsoft.com/office/officeart/2005/8/layout/target2"/>
    <dgm:cxn modelId="{C9A5B1DE-6831-4648-84CC-B1884791819C}" type="presParOf" srcId="{E9990FCD-E5D9-489B-90D5-7E0371AAA367}" destId="{3BD57F31-0E16-43C1-8FFD-F6B130F2D612}" srcOrd="1" destOrd="0" presId="urn:microsoft.com/office/officeart/2005/8/layout/target2"/>
    <dgm:cxn modelId="{33D5039C-7976-4C7B-B8B5-625BA4DF8E14}" type="presParOf" srcId="{3BD57F31-0E16-43C1-8FFD-F6B130F2D612}" destId="{404BC662-9683-4006-BC7A-4FEBA7CBAD1C}" srcOrd="0" destOrd="0" presId="urn:microsoft.com/office/officeart/2005/8/layout/target2"/>
    <dgm:cxn modelId="{969B8680-6251-498A-B25F-C248A1A99607}" type="presParOf" srcId="{3BD57F31-0E16-43C1-8FFD-F6B130F2D612}" destId="{60366CBE-6B7E-45A1-90EC-67D0B3BDA5EF}" srcOrd="1" destOrd="0" presId="urn:microsoft.com/office/officeart/2005/8/layout/target2"/>
    <dgm:cxn modelId="{A6EAF5BC-8DBE-40C1-8DA4-48AC0E64CB53}" type="presParOf" srcId="{3BD57F31-0E16-43C1-8FFD-F6B130F2D612}" destId="{8AB03476-D5C9-4AEA-ABC6-E0FD53DC2C93}" srcOrd="2" destOrd="0" presId="urn:microsoft.com/office/officeart/2005/8/layout/target2"/>
    <dgm:cxn modelId="{B24CAFC0-38BA-442B-AC91-4153984D722F}" type="presParOf" srcId="{D1E6FB38-FBC0-4709-ADD3-F7FAEC69542A}" destId="{D9857C7B-A315-46FA-914C-47B37C1AE061}" srcOrd="1" destOrd="0" presId="urn:microsoft.com/office/officeart/2005/8/layout/target2"/>
    <dgm:cxn modelId="{0614CDF6-E93B-42E3-BAC6-480B6B16797D}" type="presParOf" srcId="{D9857C7B-A315-46FA-914C-47B37C1AE061}" destId="{5C9D612E-0AB2-4E70-84B8-633D48DBA883}" srcOrd="0" destOrd="0" presId="urn:microsoft.com/office/officeart/2005/8/layout/target2"/>
    <dgm:cxn modelId="{5C79EA64-2393-4637-A40A-C6F2CDDB3408}" type="presParOf" srcId="{D9857C7B-A315-46FA-914C-47B37C1AE061}" destId="{27D8CCFC-B0FB-4999-9BBE-1EF052D2BF4F}" srcOrd="1" destOrd="0" presId="urn:microsoft.com/office/officeart/2005/8/layout/target2"/>
    <dgm:cxn modelId="{DC46BDD7-CA31-47EE-9F8D-99E7137FC2C5}" type="presParOf" srcId="{27D8CCFC-B0FB-4999-9BBE-1EF052D2BF4F}" destId="{79750B5D-5648-4F52-8309-CB209EF498A9}" srcOrd="0" destOrd="0" presId="urn:microsoft.com/office/officeart/2005/8/layout/target2"/>
    <dgm:cxn modelId="{1EA4E3BF-1C1E-4C4C-A465-F2C908346593}" type="presParOf" srcId="{27D8CCFC-B0FB-4999-9BBE-1EF052D2BF4F}" destId="{4039FDE7-7584-480A-B651-F418B69D4C58}" srcOrd="1" destOrd="0" presId="urn:microsoft.com/office/officeart/2005/8/layout/target2"/>
    <dgm:cxn modelId="{DCC7FB62-E1FE-41E4-89E6-AA9AE02CFB7C}" type="presParOf" srcId="{27D8CCFC-B0FB-4999-9BBE-1EF052D2BF4F}" destId="{715551D9-285E-427D-87C7-0062B4009B41}" srcOrd="2" destOrd="0" presId="urn:microsoft.com/office/officeart/2005/8/layout/target2"/>
    <dgm:cxn modelId="{BCF26194-F877-41CE-BB7A-D299CB6F0ED1}" type="presParOf" srcId="{D1E6FB38-FBC0-4709-ADD3-F7FAEC69542A}" destId="{95BAE4D4-73E1-4EC9-A6C4-93E205750CEA}" srcOrd="2" destOrd="0" presId="urn:microsoft.com/office/officeart/2005/8/layout/target2"/>
    <dgm:cxn modelId="{7E00549B-7E52-4D78-BB18-FD3F7CFBCE6B}" type="presParOf" srcId="{95BAE4D4-73E1-4EC9-A6C4-93E205750CEA}" destId="{78D9A22C-EF09-4A2A-AA79-016F795C6081}" srcOrd="0" destOrd="0" presId="urn:microsoft.com/office/officeart/2005/8/layout/target2"/>
    <dgm:cxn modelId="{6634235A-ECB2-442E-A1C7-4BA645D5DB13}" type="presParOf" srcId="{95BAE4D4-73E1-4EC9-A6C4-93E205750CEA}" destId="{B18AE92B-D253-4989-8E5C-091387FF1A9C}" srcOrd="1" destOrd="0" presId="urn:microsoft.com/office/officeart/2005/8/layout/target2"/>
    <dgm:cxn modelId="{E80071C1-A4B3-46FE-94DC-1A57BD8AA6BC}" type="presParOf" srcId="{B18AE92B-D253-4989-8E5C-091387FF1A9C}" destId="{C87C6EBB-19BF-4DDD-9967-7B9FEDBAC444}" srcOrd="0" destOrd="0" presId="urn:microsoft.com/office/officeart/2005/8/layout/target2"/>
    <dgm:cxn modelId="{77ECCDC2-2C14-4187-BCDE-39F41DD89945}" type="presParOf" srcId="{B18AE92B-D253-4989-8E5C-091387FF1A9C}" destId="{F998D0F4-728B-4659-A5EC-8D6163665649}" srcOrd="1" destOrd="0" presId="urn:microsoft.com/office/officeart/2005/8/layout/target2"/>
    <dgm:cxn modelId="{1C8DB414-DE2C-46B5-A89D-E7032B7620CC}" type="presParOf" srcId="{B18AE92B-D253-4989-8E5C-091387FF1A9C}" destId="{F013424D-839E-4F6F-940E-9ACAA5D7AA1C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A4FFB4-741E-4CE6-BEB7-85230EEBF4E0}" type="doc">
      <dgm:prSet loTypeId="urn:microsoft.com/office/officeart/2005/8/layout/hList7" loCatId="list" qsTypeId="urn:microsoft.com/office/officeart/2005/8/quickstyle/3d1" qsCatId="3D" csTypeId="urn:microsoft.com/office/officeart/2005/8/colors/colorful1" csCatId="colorful" phldr="1"/>
      <dgm:spPr/>
    </dgm:pt>
    <dgm:pt modelId="{04522799-EE88-43BA-9D68-646C36C80C31}">
      <dgm:prSet phldrT="[文字]"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發現學生 學習難點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DA8F369-76A5-453F-910B-7554A677632A}" type="parTrans" cxnId="{FBA369D2-011E-4751-8F9A-3370907D61C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A5A363-B873-408A-925D-B8C4394078B3}" type="sibTrans" cxnId="{FBA369D2-011E-4751-8F9A-3370907D61C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3930B08-8AA4-425B-9BAF-74A0C2440032}">
      <dgm:prSet phldrT="[文字]"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思考         解決辦法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AA955B-577C-4778-9257-94337E39C345}" type="parTrans" cxnId="{F954CCC3-4BAA-4C78-82CF-F57428D370C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5FBAF4-44BF-4D4F-95F0-1C8D322472FF}" type="sibTrans" cxnId="{F954CCC3-4BAA-4C78-82CF-F57428D370C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6985AF-2693-4D76-82B4-14A09F01245B}">
      <dgm:prSet phldrT="[文字]"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擬定         實踐計畫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5826698-6062-4A46-9B07-C5EA71477C11}" type="parTrans" cxnId="{22664FD8-251F-4EF8-925F-A0BFAAD9159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DAA7959-6906-4EF7-8690-12B1867B74C1}" type="sibTrans" cxnId="{22664FD8-251F-4EF8-925F-A0BFAAD9159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D578734-6750-4302-82E7-667A4674F930}">
      <dgm:prSet phldrT="[文字]"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分享學習 成效與回饋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6C527F-963F-4A75-B275-A7C5DB272FFF}" type="parTrans" cxnId="{11D79EA6-CFB0-4D52-B4AA-CBF81F95D47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EB2159C-D6DA-4922-AD8F-59AE0280B2F7}" type="sibTrans" cxnId="{11D79EA6-CFB0-4D52-B4AA-CBF81F95D47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4022CCE-8F93-46F0-9C07-02C45C9DC833}" type="pres">
      <dgm:prSet presAssocID="{02A4FFB4-741E-4CE6-BEB7-85230EEBF4E0}" presName="Name0" presStyleCnt="0">
        <dgm:presLayoutVars>
          <dgm:dir/>
          <dgm:resizeHandles val="exact"/>
        </dgm:presLayoutVars>
      </dgm:prSet>
      <dgm:spPr/>
    </dgm:pt>
    <dgm:pt modelId="{B9F55080-2A31-434D-A3BE-75B4044EB551}" type="pres">
      <dgm:prSet presAssocID="{02A4FFB4-741E-4CE6-BEB7-85230EEBF4E0}" presName="fgShape" presStyleLbl="fgShp" presStyleIdx="0" presStyleCnt="1"/>
      <dgm:spPr/>
    </dgm:pt>
    <dgm:pt modelId="{1B4D8992-C648-41E6-B524-51261448499A}" type="pres">
      <dgm:prSet presAssocID="{02A4FFB4-741E-4CE6-BEB7-85230EEBF4E0}" presName="linComp" presStyleCnt="0"/>
      <dgm:spPr/>
    </dgm:pt>
    <dgm:pt modelId="{D5D3FF75-B12D-49C2-B376-ECF76DCDE58A}" type="pres">
      <dgm:prSet presAssocID="{04522799-EE88-43BA-9D68-646C36C80C31}" presName="compNode" presStyleCnt="0"/>
      <dgm:spPr/>
    </dgm:pt>
    <dgm:pt modelId="{612B231B-C926-4C34-8DA0-510952BB7CA2}" type="pres">
      <dgm:prSet presAssocID="{04522799-EE88-43BA-9D68-646C36C80C31}" presName="bkgdShape" presStyleLbl="node1" presStyleIdx="0" presStyleCnt="4"/>
      <dgm:spPr/>
      <dgm:t>
        <a:bodyPr/>
        <a:lstStyle/>
        <a:p>
          <a:endParaRPr lang="zh-TW" altLang="en-US"/>
        </a:p>
      </dgm:t>
    </dgm:pt>
    <dgm:pt modelId="{343B1D4F-B669-4D69-94D5-42D2912B2870}" type="pres">
      <dgm:prSet presAssocID="{04522799-EE88-43BA-9D68-646C36C80C31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CFBB6A1-FF8F-4130-A7B6-ACFF7D8A4DDC}" type="pres">
      <dgm:prSet presAssocID="{04522799-EE88-43BA-9D68-646C36C80C31}" presName="invisiNode" presStyleLbl="node1" presStyleIdx="0" presStyleCnt="4"/>
      <dgm:spPr/>
    </dgm:pt>
    <dgm:pt modelId="{F536E740-284D-4D74-830B-37486020D4D4}" type="pres">
      <dgm:prSet presAssocID="{04522799-EE88-43BA-9D68-646C36C80C31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1FFDF9C-ED69-49C3-969C-803688F7B948}" type="pres">
      <dgm:prSet presAssocID="{DDA5A363-B873-408A-925D-B8C4394078B3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45E5FFFC-17E6-4E4D-8697-BE30F12AB98A}" type="pres">
      <dgm:prSet presAssocID="{43930B08-8AA4-425B-9BAF-74A0C2440032}" presName="compNode" presStyleCnt="0"/>
      <dgm:spPr/>
    </dgm:pt>
    <dgm:pt modelId="{C62FA79A-9B1F-49E4-A2E7-236D18FEC02C}" type="pres">
      <dgm:prSet presAssocID="{43930B08-8AA4-425B-9BAF-74A0C2440032}" presName="bkgdShape" presStyleLbl="node1" presStyleIdx="1" presStyleCnt="4"/>
      <dgm:spPr/>
      <dgm:t>
        <a:bodyPr/>
        <a:lstStyle/>
        <a:p>
          <a:endParaRPr lang="zh-TW" altLang="en-US"/>
        </a:p>
      </dgm:t>
    </dgm:pt>
    <dgm:pt modelId="{D6E26073-BAA6-46F5-99F5-D4549866ADBE}" type="pres">
      <dgm:prSet presAssocID="{43930B08-8AA4-425B-9BAF-74A0C2440032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A96E863-2998-4A89-B772-70649184C7B2}" type="pres">
      <dgm:prSet presAssocID="{43930B08-8AA4-425B-9BAF-74A0C2440032}" presName="invisiNode" presStyleLbl="node1" presStyleIdx="1" presStyleCnt="4"/>
      <dgm:spPr/>
    </dgm:pt>
    <dgm:pt modelId="{A977C85D-7616-4730-BC66-9F7EE879AF8A}" type="pres">
      <dgm:prSet presAssocID="{43930B08-8AA4-425B-9BAF-74A0C2440032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C461CD4-B42A-49E2-AD18-1C3B0962EAAC}" type="pres">
      <dgm:prSet presAssocID="{E65FBAF4-44BF-4D4F-95F0-1C8D322472FF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99D56466-7656-45E9-9553-97967FDBFC82}" type="pres">
      <dgm:prSet presAssocID="{8A6985AF-2693-4D76-82B4-14A09F01245B}" presName="compNode" presStyleCnt="0"/>
      <dgm:spPr/>
    </dgm:pt>
    <dgm:pt modelId="{7F87DCF4-3168-4079-8BBB-991F6C107FD0}" type="pres">
      <dgm:prSet presAssocID="{8A6985AF-2693-4D76-82B4-14A09F01245B}" presName="bkgdShape" presStyleLbl="node1" presStyleIdx="2" presStyleCnt="4"/>
      <dgm:spPr/>
      <dgm:t>
        <a:bodyPr/>
        <a:lstStyle/>
        <a:p>
          <a:endParaRPr lang="zh-TW" altLang="en-US"/>
        </a:p>
      </dgm:t>
    </dgm:pt>
    <dgm:pt modelId="{50DD12B2-19A7-4952-8E0F-8C00AB93446F}" type="pres">
      <dgm:prSet presAssocID="{8A6985AF-2693-4D76-82B4-14A09F01245B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540051A-D684-477A-8584-C525CF044804}" type="pres">
      <dgm:prSet presAssocID="{8A6985AF-2693-4D76-82B4-14A09F01245B}" presName="invisiNode" presStyleLbl="node1" presStyleIdx="2" presStyleCnt="4"/>
      <dgm:spPr/>
    </dgm:pt>
    <dgm:pt modelId="{DD28B661-CA22-43FE-8771-4CE130A5402E}" type="pres">
      <dgm:prSet presAssocID="{8A6985AF-2693-4D76-82B4-14A09F01245B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0D63DB2-4687-40FA-A0B5-88A6F7F79BA7}" type="pres">
      <dgm:prSet presAssocID="{7DAA7959-6906-4EF7-8690-12B1867B74C1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9125D616-D983-4BD8-8427-3E2C81087A11}" type="pres">
      <dgm:prSet presAssocID="{0D578734-6750-4302-82E7-667A4674F930}" presName="compNode" presStyleCnt="0"/>
      <dgm:spPr/>
    </dgm:pt>
    <dgm:pt modelId="{B136E2CD-C45E-4EC0-A857-C2BCC35B9115}" type="pres">
      <dgm:prSet presAssocID="{0D578734-6750-4302-82E7-667A4674F930}" presName="bkgdShape" presStyleLbl="node1" presStyleIdx="3" presStyleCnt="4"/>
      <dgm:spPr/>
      <dgm:t>
        <a:bodyPr/>
        <a:lstStyle/>
        <a:p>
          <a:endParaRPr lang="zh-TW" altLang="en-US"/>
        </a:p>
      </dgm:t>
    </dgm:pt>
    <dgm:pt modelId="{1B31C4A7-8967-4E51-B022-A599DBD64A44}" type="pres">
      <dgm:prSet presAssocID="{0D578734-6750-4302-82E7-667A4674F930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B16DE73-39A6-4582-91C9-061869C1DC7D}" type="pres">
      <dgm:prSet presAssocID="{0D578734-6750-4302-82E7-667A4674F930}" presName="invisiNode" presStyleLbl="node1" presStyleIdx="3" presStyleCnt="4"/>
      <dgm:spPr/>
    </dgm:pt>
    <dgm:pt modelId="{1948DF1D-E1F9-4F34-A5F7-FBE5DB2038AA}" type="pres">
      <dgm:prSet presAssocID="{0D578734-6750-4302-82E7-667A4674F930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F95DAD77-5542-43B0-900A-ADD4ACC5BFC6}" type="presOf" srcId="{E65FBAF4-44BF-4D4F-95F0-1C8D322472FF}" destId="{3C461CD4-B42A-49E2-AD18-1C3B0962EAAC}" srcOrd="0" destOrd="0" presId="urn:microsoft.com/office/officeart/2005/8/layout/hList7"/>
    <dgm:cxn modelId="{F0429368-61A9-4131-B50B-86236DCA88EF}" type="presOf" srcId="{7DAA7959-6906-4EF7-8690-12B1867B74C1}" destId="{90D63DB2-4687-40FA-A0B5-88A6F7F79BA7}" srcOrd="0" destOrd="0" presId="urn:microsoft.com/office/officeart/2005/8/layout/hList7"/>
    <dgm:cxn modelId="{8452D92F-30EA-4A9A-8298-B9528AD7714A}" type="presOf" srcId="{43930B08-8AA4-425B-9BAF-74A0C2440032}" destId="{D6E26073-BAA6-46F5-99F5-D4549866ADBE}" srcOrd="1" destOrd="0" presId="urn:microsoft.com/office/officeart/2005/8/layout/hList7"/>
    <dgm:cxn modelId="{933EE3E4-5009-4F86-ACE9-962187C3EEC9}" type="presOf" srcId="{43930B08-8AA4-425B-9BAF-74A0C2440032}" destId="{C62FA79A-9B1F-49E4-A2E7-236D18FEC02C}" srcOrd="0" destOrd="0" presId="urn:microsoft.com/office/officeart/2005/8/layout/hList7"/>
    <dgm:cxn modelId="{149EB215-63C5-4B3F-BA56-5FE00A240319}" type="presOf" srcId="{8A6985AF-2693-4D76-82B4-14A09F01245B}" destId="{7F87DCF4-3168-4079-8BBB-991F6C107FD0}" srcOrd="0" destOrd="0" presId="urn:microsoft.com/office/officeart/2005/8/layout/hList7"/>
    <dgm:cxn modelId="{559BEFCD-DA82-4F32-B902-AB3D024C2EF6}" type="presOf" srcId="{0D578734-6750-4302-82E7-667A4674F930}" destId="{1B31C4A7-8967-4E51-B022-A599DBD64A44}" srcOrd="1" destOrd="0" presId="urn:microsoft.com/office/officeart/2005/8/layout/hList7"/>
    <dgm:cxn modelId="{B2FDE2E7-618E-4D10-BED2-0D13B7F381FC}" type="presOf" srcId="{8A6985AF-2693-4D76-82B4-14A09F01245B}" destId="{50DD12B2-19A7-4952-8E0F-8C00AB93446F}" srcOrd="1" destOrd="0" presId="urn:microsoft.com/office/officeart/2005/8/layout/hList7"/>
    <dgm:cxn modelId="{11D79EA6-CFB0-4D52-B4AA-CBF81F95D47E}" srcId="{02A4FFB4-741E-4CE6-BEB7-85230EEBF4E0}" destId="{0D578734-6750-4302-82E7-667A4674F930}" srcOrd="3" destOrd="0" parTransId="{E66C527F-963F-4A75-B275-A7C5DB272FFF}" sibTransId="{2EB2159C-D6DA-4922-AD8F-59AE0280B2F7}"/>
    <dgm:cxn modelId="{7549FDB1-62B4-4920-98E2-2CB78AC51AE2}" type="presOf" srcId="{DDA5A363-B873-408A-925D-B8C4394078B3}" destId="{41FFDF9C-ED69-49C3-969C-803688F7B948}" srcOrd="0" destOrd="0" presId="urn:microsoft.com/office/officeart/2005/8/layout/hList7"/>
    <dgm:cxn modelId="{06924509-620D-4AF0-9D06-1A226CF60759}" type="presOf" srcId="{04522799-EE88-43BA-9D68-646C36C80C31}" destId="{612B231B-C926-4C34-8DA0-510952BB7CA2}" srcOrd="0" destOrd="0" presId="urn:microsoft.com/office/officeart/2005/8/layout/hList7"/>
    <dgm:cxn modelId="{FBA369D2-011E-4751-8F9A-3370907D61C8}" srcId="{02A4FFB4-741E-4CE6-BEB7-85230EEBF4E0}" destId="{04522799-EE88-43BA-9D68-646C36C80C31}" srcOrd="0" destOrd="0" parTransId="{FDA8F369-76A5-453F-910B-7554A677632A}" sibTransId="{DDA5A363-B873-408A-925D-B8C4394078B3}"/>
    <dgm:cxn modelId="{EA88CC50-EC77-47BA-BB28-B7C24A7E5BA7}" type="presOf" srcId="{04522799-EE88-43BA-9D68-646C36C80C31}" destId="{343B1D4F-B669-4D69-94D5-42D2912B2870}" srcOrd="1" destOrd="0" presId="urn:microsoft.com/office/officeart/2005/8/layout/hList7"/>
    <dgm:cxn modelId="{22664FD8-251F-4EF8-925F-A0BFAAD91590}" srcId="{02A4FFB4-741E-4CE6-BEB7-85230EEBF4E0}" destId="{8A6985AF-2693-4D76-82B4-14A09F01245B}" srcOrd="2" destOrd="0" parTransId="{C5826698-6062-4A46-9B07-C5EA71477C11}" sibTransId="{7DAA7959-6906-4EF7-8690-12B1867B74C1}"/>
    <dgm:cxn modelId="{F954CCC3-4BAA-4C78-82CF-F57428D370C0}" srcId="{02A4FFB4-741E-4CE6-BEB7-85230EEBF4E0}" destId="{43930B08-8AA4-425B-9BAF-74A0C2440032}" srcOrd="1" destOrd="0" parTransId="{67AA955B-577C-4778-9257-94337E39C345}" sibTransId="{E65FBAF4-44BF-4D4F-95F0-1C8D322472FF}"/>
    <dgm:cxn modelId="{232B942C-583B-450A-907E-AC4A76227523}" type="presOf" srcId="{0D578734-6750-4302-82E7-667A4674F930}" destId="{B136E2CD-C45E-4EC0-A857-C2BCC35B9115}" srcOrd="0" destOrd="0" presId="urn:microsoft.com/office/officeart/2005/8/layout/hList7"/>
    <dgm:cxn modelId="{46EA348E-505C-4AFF-A909-349B29E86722}" type="presOf" srcId="{02A4FFB4-741E-4CE6-BEB7-85230EEBF4E0}" destId="{74022CCE-8F93-46F0-9C07-02C45C9DC833}" srcOrd="0" destOrd="0" presId="urn:microsoft.com/office/officeart/2005/8/layout/hList7"/>
    <dgm:cxn modelId="{9FC2BAA6-BA3C-418B-BB9F-69E6CA0F2069}" type="presParOf" srcId="{74022CCE-8F93-46F0-9C07-02C45C9DC833}" destId="{B9F55080-2A31-434D-A3BE-75B4044EB551}" srcOrd="0" destOrd="0" presId="urn:microsoft.com/office/officeart/2005/8/layout/hList7"/>
    <dgm:cxn modelId="{0BB8391F-6F3D-429C-9884-AC5D77FABBBF}" type="presParOf" srcId="{74022CCE-8F93-46F0-9C07-02C45C9DC833}" destId="{1B4D8992-C648-41E6-B524-51261448499A}" srcOrd="1" destOrd="0" presId="urn:microsoft.com/office/officeart/2005/8/layout/hList7"/>
    <dgm:cxn modelId="{BAF7A3A9-7285-4449-A92B-CB20B1EC154E}" type="presParOf" srcId="{1B4D8992-C648-41E6-B524-51261448499A}" destId="{D5D3FF75-B12D-49C2-B376-ECF76DCDE58A}" srcOrd="0" destOrd="0" presId="urn:microsoft.com/office/officeart/2005/8/layout/hList7"/>
    <dgm:cxn modelId="{4D69A177-6D62-4297-A5DC-A2834B71F84D}" type="presParOf" srcId="{D5D3FF75-B12D-49C2-B376-ECF76DCDE58A}" destId="{612B231B-C926-4C34-8DA0-510952BB7CA2}" srcOrd="0" destOrd="0" presId="urn:microsoft.com/office/officeart/2005/8/layout/hList7"/>
    <dgm:cxn modelId="{7245655A-ECE0-43F9-846E-E4BED379AE2E}" type="presParOf" srcId="{D5D3FF75-B12D-49C2-B376-ECF76DCDE58A}" destId="{343B1D4F-B669-4D69-94D5-42D2912B2870}" srcOrd="1" destOrd="0" presId="urn:microsoft.com/office/officeart/2005/8/layout/hList7"/>
    <dgm:cxn modelId="{AEFEA3DC-B049-4823-95ED-5B7D688D3B19}" type="presParOf" srcId="{D5D3FF75-B12D-49C2-B376-ECF76DCDE58A}" destId="{6CFBB6A1-FF8F-4130-A7B6-ACFF7D8A4DDC}" srcOrd="2" destOrd="0" presId="urn:microsoft.com/office/officeart/2005/8/layout/hList7"/>
    <dgm:cxn modelId="{9E7BD03B-A436-4CDD-A11C-B5235797103B}" type="presParOf" srcId="{D5D3FF75-B12D-49C2-B376-ECF76DCDE58A}" destId="{F536E740-284D-4D74-830B-37486020D4D4}" srcOrd="3" destOrd="0" presId="urn:microsoft.com/office/officeart/2005/8/layout/hList7"/>
    <dgm:cxn modelId="{B56B00EB-0C57-4B97-9131-BCC40E625B75}" type="presParOf" srcId="{1B4D8992-C648-41E6-B524-51261448499A}" destId="{41FFDF9C-ED69-49C3-969C-803688F7B948}" srcOrd="1" destOrd="0" presId="urn:microsoft.com/office/officeart/2005/8/layout/hList7"/>
    <dgm:cxn modelId="{9CABB9A2-D17E-4D3F-96B7-5CD364F35D86}" type="presParOf" srcId="{1B4D8992-C648-41E6-B524-51261448499A}" destId="{45E5FFFC-17E6-4E4D-8697-BE30F12AB98A}" srcOrd="2" destOrd="0" presId="urn:microsoft.com/office/officeart/2005/8/layout/hList7"/>
    <dgm:cxn modelId="{C901B42D-8B09-4D9F-919C-14B71C9D759C}" type="presParOf" srcId="{45E5FFFC-17E6-4E4D-8697-BE30F12AB98A}" destId="{C62FA79A-9B1F-49E4-A2E7-236D18FEC02C}" srcOrd="0" destOrd="0" presId="urn:microsoft.com/office/officeart/2005/8/layout/hList7"/>
    <dgm:cxn modelId="{8CD6C0FE-4502-4636-B66A-15A553569BAF}" type="presParOf" srcId="{45E5FFFC-17E6-4E4D-8697-BE30F12AB98A}" destId="{D6E26073-BAA6-46F5-99F5-D4549866ADBE}" srcOrd="1" destOrd="0" presId="urn:microsoft.com/office/officeart/2005/8/layout/hList7"/>
    <dgm:cxn modelId="{C0483ACF-4E33-4ACC-B1E6-5C6D84203836}" type="presParOf" srcId="{45E5FFFC-17E6-4E4D-8697-BE30F12AB98A}" destId="{1A96E863-2998-4A89-B772-70649184C7B2}" srcOrd="2" destOrd="0" presId="urn:microsoft.com/office/officeart/2005/8/layout/hList7"/>
    <dgm:cxn modelId="{2490E539-AE69-4A06-BED9-9D3747D68F56}" type="presParOf" srcId="{45E5FFFC-17E6-4E4D-8697-BE30F12AB98A}" destId="{A977C85D-7616-4730-BC66-9F7EE879AF8A}" srcOrd="3" destOrd="0" presId="urn:microsoft.com/office/officeart/2005/8/layout/hList7"/>
    <dgm:cxn modelId="{6B180D84-38DB-4E4A-8EF7-5CD6ED6DE9FA}" type="presParOf" srcId="{1B4D8992-C648-41E6-B524-51261448499A}" destId="{3C461CD4-B42A-49E2-AD18-1C3B0962EAAC}" srcOrd="3" destOrd="0" presId="urn:microsoft.com/office/officeart/2005/8/layout/hList7"/>
    <dgm:cxn modelId="{FD3B4A8D-46D0-487A-96BA-56B3C6990552}" type="presParOf" srcId="{1B4D8992-C648-41E6-B524-51261448499A}" destId="{99D56466-7656-45E9-9553-97967FDBFC82}" srcOrd="4" destOrd="0" presId="urn:microsoft.com/office/officeart/2005/8/layout/hList7"/>
    <dgm:cxn modelId="{B75C1A9D-1DA4-41B8-9B69-E2393A44B8F2}" type="presParOf" srcId="{99D56466-7656-45E9-9553-97967FDBFC82}" destId="{7F87DCF4-3168-4079-8BBB-991F6C107FD0}" srcOrd="0" destOrd="0" presId="urn:microsoft.com/office/officeart/2005/8/layout/hList7"/>
    <dgm:cxn modelId="{49719B3A-3EF8-47D6-A12C-320674BD8E51}" type="presParOf" srcId="{99D56466-7656-45E9-9553-97967FDBFC82}" destId="{50DD12B2-19A7-4952-8E0F-8C00AB93446F}" srcOrd="1" destOrd="0" presId="urn:microsoft.com/office/officeart/2005/8/layout/hList7"/>
    <dgm:cxn modelId="{C8CE5238-A4FC-4EE6-881C-6EAB7B15CDD0}" type="presParOf" srcId="{99D56466-7656-45E9-9553-97967FDBFC82}" destId="{4540051A-D684-477A-8584-C525CF044804}" srcOrd="2" destOrd="0" presId="urn:microsoft.com/office/officeart/2005/8/layout/hList7"/>
    <dgm:cxn modelId="{904E017C-E1CE-4C9D-869B-1A167C6478EF}" type="presParOf" srcId="{99D56466-7656-45E9-9553-97967FDBFC82}" destId="{DD28B661-CA22-43FE-8771-4CE130A5402E}" srcOrd="3" destOrd="0" presId="urn:microsoft.com/office/officeart/2005/8/layout/hList7"/>
    <dgm:cxn modelId="{F8BC3E05-3D50-4A9B-856E-44EEA80652F5}" type="presParOf" srcId="{1B4D8992-C648-41E6-B524-51261448499A}" destId="{90D63DB2-4687-40FA-A0B5-88A6F7F79BA7}" srcOrd="5" destOrd="0" presId="urn:microsoft.com/office/officeart/2005/8/layout/hList7"/>
    <dgm:cxn modelId="{7C3487FC-D4EB-419A-B6B9-B9D293D826BA}" type="presParOf" srcId="{1B4D8992-C648-41E6-B524-51261448499A}" destId="{9125D616-D983-4BD8-8427-3E2C81087A11}" srcOrd="6" destOrd="0" presId="urn:microsoft.com/office/officeart/2005/8/layout/hList7"/>
    <dgm:cxn modelId="{6F1F01F3-6890-4C71-8F4C-0C6B5EC50023}" type="presParOf" srcId="{9125D616-D983-4BD8-8427-3E2C81087A11}" destId="{B136E2CD-C45E-4EC0-A857-C2BCC35B9115}" srcOrd="0" destOrd="0" presId="urn:microsoft.com/office/officeart/2005/8/layout/hList7"/>
    <dgm:cxn modelId="{0FFD180A-6FB4-4477-807F-CBE027567D41}" type="presParOf" srcId="{9125D616-D983-4BD8-8427-3E2C81087A11}" destId="{1B31C4A7-8967-4E51-B022-A599DBD64A44}" srcOrd="1" destOrd="0" presId="urn:microsoft.com/office/officeart/2005/8/layout/hList7"/>
    <dgm:cxn modelId="{3AE32D46-5917-4B2C-A5C2-AD89083FA1A7}" type="presParOf" srcId="{9125D616-D983-4BD8-8427-3E2C81087A11}" destId="{2B16DE73-39A6-4582-91C9-061869C1DC7D}" srcOrd="2" destOrd="0" presId="urn:microsoft.com/office/officeart/2005/8/layout/hList7"/>
    <dgm:cxn modelId="{811A696C-6192-4836-A3D5-B0352248EF94}" type="presParOf" srcId="{9125D616-D983-4BD8-8427-3E2C81087A11}" destId="{1948DF1D-E1F9-4F34-A5F7-FBE5DB2038A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1999E4D-6212-454E-B486-EDA8B0E3B3E6}" type="doc">
      <dgm:prSet loTypeId="urn:microsoft.com/office/officeart/2005/8/layout/cycle8" loCatId="cycle" qsTypeId="urn:microsoft.com/office/officeart/2005/8/quickstyle/simple5" qsCatId="simple" csTypeId="urn:microsoft.com/office/officeart/2005/8/colors/colorful5" csCatId="colorful" phldr="1"/>
      <dgm:spPr/>
    </dgm:pt>
    <dgm:pt modelId="{AF0EB3A4-662C-4DBE-AE26-0DB269DDDE01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    閱讀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708798B-FEFD-4800-8AD5-7B9393B3BE2D}" type="parTrans" cxnId="{EC7AD782-A9CC-4940-B617-E5D8B9BA2085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86506E-7F65-4622-AB56-864C7FA607C9}" type="sibTrans" cxnId="{EC7AD782-A9CC-4940-B617-E5D8B9BA2085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E29A4D3-6AAD-447C-82FA-85A1B332FB38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    共學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45E1DDB-83EA-4C08-A67D-C387D850763E}" type="parTrans" cxnId="{D9C010E3-CA51-4C32-86D3-54A716F6CCC0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6D7BFE-42E4-4D6D-995B-441CDE9EB866}" type="sibTrans" cxnId="{D9C010E3-CA51-4C32-86D3-54A716F6CCC0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33E8F50-8817-4BEA-BE1A-316B5E4F9CAF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    共學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71C4133-EBF1-44DF-B5E8-70BECAB847D4}" type="parTrans" cxnId="{9D7DB6B4-4F7C-4FF4-A798-CF8B1F545C6A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18A3EFE-B4AC-483F-8577-223DE7E92070}" type="sibTrans" cxnId="{9D7DB6B4-4F7C-4FF4-A798-CF8B1F545C6A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B7029B-1F06-4C71-82A1-76F17A408151}" type="pres">
      <dgm:prSet presAssocID="{D1999E4D-6212-454E-B486-EDA8B0E3B3E6}" presName="compositeShape" presStyleCnt="0">
        <dgm:presLayoutVars>
          <dgm:chMax val="7"/>
          <dgm:dir/>
          <dgm:resizeHandles val="exact"/>
        </dgm:presLayoutVars>
      </dgm:prSet>
      <dgm:spPr/>
    </dgm:pt>
    <dgm:pt modelId="{05D2DA33-4FBE-46E7-9F6F-299A8A5B67ED}" type="pres">
      <dgm:prSet presAssocID="{D1999E4D-6212-454E-B486-EDA8B0E3B3E6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513EEB17-94D1-42B6-9B58-CC1618EDC9B8}" type="pres">
      <dgm:prSet presAssocID="{D1999E4D-6212-454E-B486-EDA8B0E3B3E6}" presName="dummy1a" presStyleCnt="0"/>
      <dgm:spPr/>
    </dgm:pt>
    <dgm:pt modelId="{2BAA34DE-0454-4F58-9FCB-F3DE06BDF558}" type="pres">
      <dgm:prSet presAssocID="{D1999E4D-6212-454E-B486-EDA8B0E3B3E6}" presName="dummy1b" presStyleCnt="0"/>
      <dgm:spPr/>
    </dgm:pt>
    <dgm:pt modelId="{C86E5CF3-C046-4DBF-B0CE-E7DB2D11B9A7}" type="pres">
      <dgm:prSet presAssocID="{D1999E4D-6212-454E-B486-EDA8B0E3B3E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D93C08C-2E9F-4123-BCEA-C1BA78A78A28}" type="pres">
      <dgm:prSet presAssocID="{D1999E4D-6212-454E-B486-EDA8B0E3B3E6}" presName="wedge2" presStyleLbl="node1" presStyleIdx="1" presStyleCnt="3"/>
      <dgm:spPr/>
      <dgm:t>
        <a:bodyPr/>
        <a:lstStyle/>
        <a:p>
          <a:endParaRPr lang="zh-TW" altLang="en-US"/>
        </a:p>
      </dgm:t>
    </dgm:pt>
    <dgm:pt modelId="{6628AD1C-7E79-4410-8935-ADA6AC9256C0}" type="pres">
      <dgm:prSet presAssocID="{D1999E4D-6212-454E-B486-EDA8B0E3B3E6}" presName="dummy2a" presStyleCnt="0"/>
      <dgm:spPr/>
    </dgm:pt>
    <dgm:pt modelId="{3AF2773A-94D7-4FD5-93D8-F7370F58C248}" type="pres">
      <dgm:prSet presAssocID="{D1999E4D-6212-454E-B486-EDA8B0E3B3E6}" presName="dummy2b" presStyleCnt="0"/>
      <dgm:spPr/>
    </dgm:pt>
    <dgm:pt modelId="{D3A2A79D-9A84-4CC7-AB10-F114BB7562DB}" type="pres">
      <dgm:prSet presAssocID="{D1999E4D-6212-454E-B486-EDA8B0E3B3E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12F847-EDC8-4AA4-84F3-12D1805FD716}" type="pres">
      <dgm:prSet presAssocID="{D1999E4D-6212-454E-B486-EDA8B0E3B3E6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8DFB33B2-FDAB-497C-AC74-F34CA6EF9410}" type="pres">
      <dgm:prSet presAssocID="{D1999E4D-6212-454E-B486-EDA8B0E3B3E6}" presName="dummy3a" presStyleCnt="0"/>
      <dgm:spPr/>
    </dgm:pt>
    <dgm:pt modelId="{D392E082-6E93-4EC7-906D-DE192ECB8043}" type="pres">
      <dgm:prSet presAssocID="{D1999E4D-6212-454E-B486-EDA8B0E3B3E6}" presName="dummy3b" presStyleCnt="0"/>
      <dgm:spPr/>
    </dgm:pt>
    <dgm:pt modelId="{03732E87-79D4-4CC4-8857-A16AAD9E4A8B}" type="pres">
      <dgm:prSet presAssocID="{D1999E4D-6212-454E-B486-EDA8B0E3B3E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635071-B321-44AC-8B2F-555325C41680}" type="pres">
      <dgm:prSet presAssocID="{3986506E-7F65-4622-AB56-864C7FA607C9}" presName="arrowWedge1" presStyleLbl="fgSibTrans2D1" presStyleIdx="0" presStyleCnt="3"/>
      <dgm:spPr/>
    </dgm:pt>
    <dgm:pt modelId="{83FA4B1E-761B-4DD3-A037-077F0D92D8A7}" type="pres">
      <dgm:prSet presAssocID="{036D7BFE-42E4-4D6D-995B-441CDE9EB866}" presName="arrowWedge2" presStyleLbl="fgSibTrans2D1" presStyleIdx="1" presStyleCnt="3"/>
      <dgm:spPr/>
    </dgm:pt>
    <dgm:pt modelId="{59A15C4C-A13C-42CF-ABAC-1E89C6E4EFCF}" type="pres">
      <dgm:prSet presAssocID="{718A3EFE-B4AC-483F-8577-223DE7E92070}" presName="arrowWedge3" presStyleLbl="fgSibTrans2D1" presStyleIdx="2" presStyleCnt="3"/>
      <dgm:spPr/>
    </dgm:pt>
  </dgm:ptLst>
  <dgm:cxnLst>
    <dgm:cxn modelId="{D9C010E3-CA51-4C32-86D3-54A716F6CCC0}" srcId="{D1999E4D-6212-454E-B486-EDA8B0E3B3E6}" destId="{6E29A4D3-6AAD-447C-82FA-85A1B332FB38}" srcOrd="1" destOrd="0" parTransId="{B45E1DDB-83EA-4C08-A67D-C387D850763E}" sibTransId="{036D7BFE-42E4-4D6D-995B-441CDE9EB866}"/>
    <dgm:cxn modelId="{502B2C56-8721-441E-B20A-2E3E230FD6DC}" type="presOf" srcId="{933E8F50-8817-4BEA-BE1A-316B5E4F9CAF}" destId="{D112F847-EDC8-4AA4-84F3-12D1805FD716}" srcOrd="0" destOrd="0" presId="urn:microsoft.com/office/officeart/2005/8/layout/cycle8"/>
    <dgm:cxn modelId="{9D7DB6B4-4F7C-4FF4-A798-CF8B1F545C6A}" srcId="{D1999E4D-6212-454E-B486-EDA8B0E3B3E6}" destId="{933E8F50-8817-4BEA-BE1A-316B5E4F9CAF}" srcOrd="2" destOrd="0" parTransId="{371C4133-EBF1-44DF-B5E8-70BECAB847D4}" sibTransId="{718A3EFE-B4AC-483F-8577-223DE7E92070}"/>
    <dgm:cxn modelId="{C343D8E8-58BE-40D0-81B3-C13C4CA75127}" type="presOf" srcId="{D1999E4D-6212-454E-B486-EDA8B0E3B3E6}" destId="{D3B7029B-1F06-4C71-82A1-76F17A408151}" srcOrd="0" destOrd="0" presId="urn:microsoft.com/office/officeart/2005/8/layout/cycle8"/>
    <dgm:cxn modelId="{EC7AD782-A9CC-4940-B617-E5D8B9BA2085}" srcId="{D1999E4D-6212-454E-B486-EDA8B0E3B3E6}" destId="{AF0EB3A4-662C-4DBE-AE26-0DB269DDDE01}" srcOrd="0" destOrd="0" parTransId="{A708798B-FEFD-4800-8AD5-7B9393B3BE2D}" sibTransId="{3986506E-7F65-4622-AB56-864C7FA607C9}"/>
    <dgm:cxn modelId="{0073E3E5-8B49-4D41-A0E0-0C9EF0224D25}" type="presOf" srcId="{6E29A4D3-6AAD-447C-82FA-85A1B332FB38}" destId="{D3A2A79D-9A84-4CC7-AB10-F114BB7562DB}" srcOrd="1" destOrd="0" presId="urn:microsoft.com/office/officeart/2005/8/layout/cycle8"/>
    <dgm:cxn modelId="{CEAE45A4-8EB5-40F3-94D9-E56D23180491}" type="presOf" srcId="{AF0EB3A4-662C-4DBE-AE26-0DB269DDDE01}" destId="{C86E5CF3-C046-4DBF-B0CE-E7DB2D11B9A7}" srcOrd="1" destOrd="0" presId="urn:microsoft.com/office/officeart/2005/8/layout/cycle8"/>
    <dgm:cxn modelId="{26C77641-1203-4E68-9346-B678BD7A7976}" type="presOf" srcId="{AF0EB3A4-662C-4DBE-AE26-0DB269DDDE01}" destId="{05D2DA33-4FBE-46E7-9F6F-299A8A5B67ED}" srcOrd="0" destOrd="0" presId="urn:microsoft.com/office/officeart/2005/8/layout/cycle8"/>
    <dgm:cxn modelId="{1023A04A-6649-49C1-8EC8-0B19B75B9830}" type="presOf" srcId="{933E8F50-8817-4BEA-BE1A-316B5E4F9CAF}" destId="{03732E87-79D4-4CC4-8857-A16AAD9E4A8B}" srcOrd="1" destOrd="0" presId="urn:microsoft.com/office/officeart/2005/8/layout/cycle8"/>
    <dgm:cxn modelId="{0F834AFA-C921-4B78-BB65-FBC860A5670D}" type="presOf" srcId="{6E29A4D3-6AAD-447C-82FA-85A1B332FB38}" destId="{8D93C08C-2E9F-4123-BCEA-C1BA78A78A28}" srcOrd="0" destOrd="0" presId="urn:microsoft.com/office/officeart/2005/8/layout/cycle8"/>
    <dgm:cxn modelId="{E3AF606F-5768-49FD-AE46-B1CEBB92E69B}" type="presParOf" srcId="{D3B7029B-1F06-4C71-82A1-76F17A408151}" destId="{05D2DA33-4FBE-46E7-9F6F-299A8A5B67ED}" srcOrd="0" destOrd="0" presId="urn:microsoft.com/office/officeart/2005/8/layout/cycle8"/>
    <dgm:cxn modelId="{B4EA14D9-31C2-4A05-8FD4-823F4B5E3AB1}" type="presParOf" srcId="{D3B7029B-1F06-4C71-82A1-76F17A408151}" destId="{513EEB17-94D1-42B6-9B58-CC1618EDC9B8}" srcOrd="1" destOrd="0" presId="urn:microsoft.com/office/officeart/2005/8/layout/cycle8"/>
    <dgm:cxn modelId="{B10C338F-8479-43F2-A7C4-9215E98AA740}" type="presParOf" srcId="{D3B7029B-1F06-4C71-82A1-76F17A408151}" destId="{2BAA34DE-0454-4F58-9FCB-F3DE06BDF558}" srcOrd="2" destOrd="0" presId="urn:microsoft.com/office/officeart/2005/8/layout/cycle8"/>
    <dgm:cxn modelId="{4B64BEB9-DEFC-4937-B349-B26C26706640}" type="presParOf" srcId="{D3B7029B-1F06-4C71-82A1-76F17A408151}" destId="{C86E5CF3-C046-4DBF-B0CE-E7DB2D11B9A7}" srcOrd="3" destOrd="0" presId="urn:microsoft.com/office/officeart/2005/8/layout/cycle8"/>
    <dgm:cxn modelId="{86611F01-5A6D-409E-A01C-D3B23B710835}" type="presParOf" srcId="{D3B7029B-1F06-4C71-82A1-76F17A408151}" destId="{8D93C08C-2E9F-4123-BCEA-C1BA78A78A28}" srcOrd="4" destOrd="0" presId="urn:microsoft.com/office/officeart/2005/8/layout/cycle8"/>
    <dgm:cxn modelId="{AFC767A1-57A3-492D-8996-1D98350B1D40}" type="presParOf" srcId="{D3B7029B-1F06-4C71-82A1-76F17A408151}" destId="{6628AD1C-7E79-4410-8935-ADA6AC9256C0}" srcOrd="5" destOrd="0" presId="urn:microsoft.com/office/officeart/2005/8/layout/cycle8"/>
    <dgm:cxn modelId="{F7E79889-171F-4C62-A3F4-41151F581146}" type="presParOf" srcId="{D3B7029B-1F06-4C71-82A1-76F17A408151}" destId="{3AF2773A-94D7-4FD5-93D8-F7370F58C248}" srcOrd="6" destOrd="0" presId="urn:microsoft.com/office/officeart/2005/8/layout/cycle8"/>
    <dgm:cxn modelId="{BD57E326-637C-466F-A454-98CAA8029979}" type="presParOf" srcId="{D3B7029B-1F06-4C71-82A1-76F17A408151}" destId="{D3A2A79D-9A84-4CC7-AB10-F114BB7562DB}" srcOrd="7" destOrd="0" presId="urn:microsoft.com/office/officeart/2005/8/layout/cycle8"/>
    <dgm:cxn modelId="{44B1F0B7-840B-40B4-B15A-E686674B0809}" type="presParOf" srcId="{D3B7029B-1F06-4C71-82A1-76F17A408151}" destId="{D112F847-EDC8-4AA4-84F3-12D1805FD716}" srcOrd="8" destOrd="0" presId="urn:microsoft.com/office/officeart/2005/8/layout/cycle8"/>
    <dgm:cxn modelId="{7B7AEDEC-5354-4571-9D98-98DF014C5459}" type="presParOf" srcId="{D3B7029B-1F06-4C71-82A1-76F17A408151}" destId="{8DFB33B2-FDAB-497C-AC74-F34CA6EF9410}" srcOrd="9" destOrd="0" presId="urn:microsoft.com/office/officeart/2005/8/layout/cycle8"/>
    <dgm:cxn modelId="{15D5ECE1-E54A-4E82-95ED-7784B63BBA4B}" type="presParOf" srcId="{D3B7029B-1F06-4C71-82A1-76F17A408151}" destId="{D392E082-6E93-4EC7-906D-DE192ECB8043}" srcOrd="10" destOrd="0" presId="urn:microsoft.com/office/officeart/2005/8/layout/cycle8"/>
    <dgm:cxn modelId="{0C5AD18D-A64C-488A-8229-57699AD173E5}" type="presParOf" srcId="{D3B7029B-1F06-4C71-82A1-76F17A408151}" destId="{03732E87-79D4-4CC4-8857-A16AAD9E4A8B}" srcOrd="11" destOrd="0" presId="urn:microsoft.com/office/officeart/2005/8/layout/cycle8"/>
    <dgm:cxn modelId="{ABBD3A97-4A60-43F3-8AC1-F12EE12821FA}" type="presParOf" srcId="{D3B7029B-1F06-4C71-82A1-76F17A408151}" destId="{FA635071-B321-44AC-8B2F-555325C41680}" srcOrd="12" destOrd="0" presId="urn:microsoft.com/office/officeart/2005/8/layout/cycle8"/>
    <dgm:cxn modelId="{65CD217B-95D4-40EE-9F2C-AB1568AC4970}" type="presParOf" srcId="{D3B7029B-1F06-4C71-82A1-76F17A408151}" destId="{83FA4B1E-761B-4DD3-A037-077F0D92D8A7}" srcOrd="13" destOrd="0" presId="urn:microsoft.com/office/officeart/2005/8/layout/cycle8"/>
    <dgm:cxn modelId="{98FEC03D-9CF6-491B-A1A7-3D54BB6613D5}" type="presParOf" srcId="{D3B7029B-1F06-4C71-82A1-76F17A408151}" destId="{59A15C4C-A13C-42CF-ABAC-1E89C6E4EFC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FB79AE3-E3C8-4C5B-9F31-4A3BA0B0BC89}" type="doc">
      <dgm:prSet loTypeId="urn:microsoft.com/office/officeart/2005/8/layout/target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2B493FDB-8283-47D2-A7A0-D4BDF33319C3}">
      <dgm:prSet phldrT="[文字]" custT="1"/>
      <dgm:spPr/>
      <dgm:t>
        <a:bodyPr/>
        <a:lstStyle/>
        <a:p>
          <a:r>
            <a:rPr lang="zh-TW" altLang="en-US" sz="48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筆記學習</a:t>
          </a:r>
          <a:endParaRPr lang="zh-TW" altLang="en-US" sz="4800" b="1" dirty="0">
            <a:solidFill>
              <a:srgbClr val="FFFF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1121633-FF1E-486A-A4C5-026E27CC0235}" type="parTrans" cxnId="{8CDC55F7-B1F4-4D0D-B178-091A60CA5D2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E0CD3EA-5C57-400E-8AF5-4207EBCCD549}" type="sibTrans" cxnId="{8CDC55F7-B1F4-4D0D-B178-091A60CA5D2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251754-7C0A-4E57-93D7-F0AA23A5C0D4}">
      <dgm:prSet phldrT="[文字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err="1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KWLQ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BA07F3B-1341-4D9F-8266-AA32DB462EBB}" type="parTrans" cxnId="{70FE1C9B-45FC-4714-BE17-7EC77F1FF96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2DCB889-1273-4B49-B010-84CA27B45E47}" type="sibTrans" cxnId="{70FE1C9B-45FC-4714-BE17-7EC77F1FF96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627F99-3BF4-48DE-8BB6-A2ACCDAFB19C}">
      <dgm:prSet phldrT="[文字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err="1" smtClean="0">
              <a:solidFill>
                <a:schemeClr val="tx2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ORID</a:t>
          </a:r>
          <a:endParaRPr lang="zh-TW" altLang="en-US" b="1" dirty="0">
            <a:solidFill>
              <a:schemeClr val="tx2">
                <a:lumMod val="95000"/>
                <a:lumOff val="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1FE854B-8F1C-40EC-8439-BA65F76A4B92}" type="parTrans" cxnId="{3AAC52AA-2409-454E-A20B-877E57DADCC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87898D2-942E-498C-BC80-479AB56E70F2}" type="sibTrans" cxnId="{3AAC52AA-2409-454E-A20B-877E57DADCC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005CBBD-1D89-4408-BCE4-59322C444FEE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自主學習康軒</a:t>
          </a:r>
          <a:r>
            <a:rPr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〈</a:t>
          </a:r>
          <a:r>
            <a:rPr lang="zh-TW" altLang="en-US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閱讀策略指導</a:t>
          </a:r>
          <a:r>
            <a:rPr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〉</a:t>
          </a:r>
          <a:endParaRPr lang="zh-TW" altLang="en-US" sz="32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DF79DE-FE95-4EFE-B97A-5C30633EFA34}" type="parTrans" cxnId="{A7459667-1EA7-493D-B9EF-389A41C5474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AAA290-FD3F-4728-9833-853FEA71CABC}" type="sibTrans" cxnId="{A7459667-1EA7-493D-B9EF-389A41C5474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F96B86-291D-432F-9361-6599D4ADDBD8}">
      <dgm:prSet phldrT="[文字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三階段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25C3DA3-3228-4B29-B968-91009E76D2BA}" type="parTrans" cxnId="{8BEBB396-1680-48F2-B835-567601D841A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A6BEA9-1098-4855-AB8A-ECAB9CC33F2B}" type="sibTrans" cxnId="{8BEBB396-1680-48F2-B835-567601D841A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65688CD-C6D0-4B8D-B15A-44ED8A6E29E6}">
      <dgm:prSet phldrT="[文字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九技巧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30F2E5-A8F2-4F4B-B37E-62517A0AE18E}" type="parTrans" cxnId="{B242308D-6A7D-4A7E-A35C-76C1C20729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3DF915-2590-4B84-9501-23AB05AE7C88}" type="sibTrans" cxnId="{B242308D-6A7D-4A7E-A35C-76C1C20729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14211ED-64B3-44FD-B2D9-69B29332D89D}">
      <dgm:prSet phldrT="[文字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自學策略</a:t>
          </a:r>
          <a:r>
            <a:rPr lang="en-US" altLang="zh-TW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E0D3584-7C06-4A23-9DAC-3E87AAE22BBF}" type="parTrans" cxnId="{1AF0F9B1-4AE1-41CF-B7C1-07F6484E070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AE6B5E-518A-478F-A77E-A3C443A66641}" type="sibTrans" cxnId="{1AF0F9B1-4AE1-41CF-B7C1-07F6484E070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F54BFBD-E720-4687-A587-A79B230D3ED9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筆記力</a:t>
          </a:r>
          <a:endParaRPr lang="zh-TW" altLang="en-US" sz="2800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BD13067-52F8-4D9E-BEB7-612BE51484D1}" type="parTrans" cxnId="{685C937D-7347-4958-B3B5-3CE407D0FDAA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E9176B9-D870-4715-B442-C56D8E7A398E}" type="sibTrans" cxnId="{685C937D-7347-4958-B3B5-3CE407D0FDAA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D154133-FA51-404F-8C9B-1B83416B5722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學習力</a:t>
          </a:r>
          <a:endParaRPr lang="zh-TW" altLang="en-US" sz="2800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A22495D-A204-4E3B-B066-5EAF1D18BD22}" type="parTrans" cxnId="{BE6B6438-BB4C-427B-916D-6C2B319ED8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BF866C-B166-4F44-8222-DF8FFFBDD81D}" type="sibTrans" cxnId="{BE6B6438-BB4C-427B-916D-6C2B319ED8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1E6FB38-FBC0-4709-ADD3-F7FAEC69542A}" type="pres">
      <dgm:prSet presAssocID="{2FB79AE3-E3C8-4C5B-9F31-4A3BA0B0BC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E9990FCD-E5D9-489B-90D5-7E0371AAA367}" type="pres">
      <dgm:prSet presAssocID="{2FB79AE3-E3C8-4C5B-9F31-4A3BA0B0BC89}" presName="outerBox" presStyleCnt="0"/>
      <dgm:spPr/>
    </dgm:pt>
    <dgm:pt modelId="{D5970E73-2CAE-42BC-84FC-24C20A2A11F4}" type="pres">
      <dgm:prSet presAssocID="{2FB79AE3-E3C8-4C5B-9F31-4A3BA0B0BC89}" presName="outerBoxParent" presStyleLbl="node1" presStyleIdx="0" presStyleCnt="3" custLinFactNeighborX="-36724" custLinFactNeighborY="20729"/>
      <dgm:spPr/>
      <dgm:t>
        <a:bodyPr/>
        <a:lstStyle/>
        <a:p>
          <a:endParaRPr lang="zh-TW" altLang="en-US"/>
        </a:p>
      </dgm:t>
    </dgm:pt>
    <dgm:pt modelId="{3BD57F31-0E16-43C1-8FFD-F6B130F2D612}" type="pres">
      <dgm:prSet presAssocID="{2FB79AE3-E3C8-4C5B-9F31-4A3BA0B0BC89}" presName="outerBoxChildren" presStyleCnt="0"/>
      <dgm:spPr/>
    </dgm:pt>
    <dgm:pt modelId="{404BC662-9683-4006-BC7A-4FEBA7CBAD1C}" type="pres">
      <dgm:prSet presAssocID="{9C251754-7C0A-4E57-93D7-F0AA23A5C0D4}" presName="oChild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0366CBE-6B7E-45A1-90EC-67D0B3BDA5EF}" type="pres">
      <dgm:prSet presAssocID="{D2DCB889-1273-4B49-B010-84CA27B45E47}" presName="outerSibTrans" presStyleCnt="0"/>
      <dgm:spPr/>
    </dgm:pt>
    <dgm:pt modelId="{8AB03476-D5C9-4AEA-ABC6-E0FD53DC2C93}" type="pres">
      <dgm:prSet presAssocID="{46627F99-3BF4-48DE-8BB6-A2ACCDAFB19C}" presName="oChild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857C7B-A315-46FA-914C-47B37C1AE061}" type="pres">
      <dgm:prSet presAssocID="{2FB79AE3-E3C8-4C5B-9F31-4A3BA0B0BC89}" presName="middleBox" presStyleCnt="0"/>
      <dgm:spPr/>
    </dgm:pt>
    <dgm:pt modelId="{5C9D612E-0AB2-4E70-84B8-633D48DBA883}" type="pres">
      <dgm:prSet presAssocID="{2FB79AE3-E3C8-4C5B-9F31-4A3BA0B0BC89}" presName="middleBoxParent" presStyleLbl="node1" presStyleIdx="1" presStyleCnt="3"/>
      <dgm:spPr/>
      <dgm:t>
        <a:bodyPr/>
        <a:lstStyle/>
        <a:p>
          <a:endParaRPr lang="zh-TW" altLang="en-US"/>
        </a:p>
      </dgm:t>
    </dgm:pt>
    <dgm:pt modelId="{27D8CCFC-B0FB-4999-9BBE-1EF052D2BF4F}" type="pres">
      <dgm:prSet presAssocID="{2FB79AE3-E3C8-4C5B-9F31-4A3BA0B0BC89}" presName="middleBoxChildren" presStyleCnt="0"/>
      <dgm:spPr/>
    </dgm:pt>
    <dgm:pt modelId="{79750B5D-5648-4F52-8309-CB209EF498A9}" type="pres">
      <dgm:prSet presAssocID="{33F96B86-291D-432F-9361-6599D4ADDBD8}" presName="mChild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039FDE7-7584-480A-B651-F418B69D4C58}" type="pres">
      <dgm:prSet presAssocID="{B2A6BEA9-1098-4855-AB8A-ECAB9CC33F2B}" presName="middleSibTrans" presStyleCnt="0"/>
      <dgm:spPr/>
    </dgm:pt>
    <dgm:pt modelId="{715551D9-285E-427D-87C7-0062B4009B41}" type="pres">
      <dgm:prSet presAssocID="{665688CD-C6D0-4B8D-B15A-44ED8A6E29E6}" presName="mChild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BAE4D4-73E1-4EC9-A6C4-93E205750CEA}" type="pres">
      <dgm:prSet presAssocID="{2FB79AE3-E3C8-4C5B-9F31-4A3BA0B0BC89}" presName="centerBox" presStyleCnt="0"/>
      <dgm:spPr/>
    </dgm:pt>
    <dgm:pt modelId="{78D9A22C-EF09-4A2A-AA79-016F795C6081}" type="pres">
      <dgm:prSet presAssocID="{2FB79AE3-E3C8-4C5B-9F31-4A3BA0B0BC89}" presName="centerBoxParent" presStyleLbl="node1" presStyleIdx="2" presStyleCnt="3"/>
      <dgm:spPr/>
      <dgm:t>
        <a:bodyPr/>
        <a:lstStyle/>
        <a:p>
          <a:endParaRPr lang="zh-TW" altLang="en-US"/>
        </a:p>
      </dgm:t>
    </dgm:pt>
    <dgm:pt modelId="{B18AE92B-D253-4989-8E5C-091387FF1A9C}" type="pres">
      <dgm:prSet presAssocID="{2FB79AE3-E3C8-4C5B-9F31-4A3BA0B0BC89}" presName="centerBoxChildren" presStyleCnt="0"/>
      <dgm:spPr/>
    </dgm:pt>
    <dgm:pt modelId="{C87C6EBB-19BF-4DDD-9967-7B9FEDBAC444}" type="pres">
      <dgm:prSet presAssocID="{3F54BFBD-E720-4687-A587-A79B230D3ED9}" presName="cChild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998D0F4-728B-4659-A5EC-8D6163665649}" type="pres">
      <dgm:prSet presAssocID="{3E9176B9-D870-4715-B442-C56D8E7A398E}" presName="centerSibTrans" presStyleCnt="0"/>
      <dgm:spPr/>
    </dgm:pt>
    <dgm:pt modelId="{F013424D-839E-4F6F-940E-9ACAA5D7AA1C}" type="pres">
      <dgm:prSet presAssocID="{AD154133-FA51-404F-8C9B-1B83416B5722}" presName="cChild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242308D-6A7D-4A7E-A35C-76C1C2072948}" srcId="{7005CBBD-1D89-4408-BCE4-59322C444FEE}" destId="{665688CD-C6D0-4B8D-B15A-44ED8A6E29E6}" srcOrd="1" destOrd="0" parTransId="{7930F2E5-A8F2-4F4B-B37E-62517A0AE18E}" sibTransId="{8A3DF915-2590-4B84-9501-23AB05AE7C88}"/>
    <dgm:cxn modelId="{7FEC690A-CAB7-444F-AA73-871446C33BC8}" type="presOf" srcId="{3F54BFBD-E720-4687-A587-A79B230D3ED9}" destId="{C87C6EBB-19BF-4DDD-9967-7B9FEDBAC444}" srcOrd="0" destOrd="0" presId="urn:microsoft.com/office/officeart/2005/8/layout/target2"/>
    <dgm:cxn modelId="{E296FA69-B0E5-416E-BC26-659F728CCD1B}" type="presOf" srcId="{AD154133-FA51-404F-8C9B-1B83416B5722}" destId="{F013424D-839E-4F6F-940E-9ACAA5D7AA1C}" srcOrd="0" destOrd="0" presId="urn:microsoft.com/office/officeart/2005/8/layout/target2"/>
    <dgm:cxn modelId="{BE6B6438-BB4C-427B-916D-6C2B319ED848}" srcId="{114211ED-64B3-44FD-B2D9-69B29332D89D}" destId="{AD154133-FA51-404F-8C9B-1B83416B5722}" srcOrd="1" destOrd="0" parTransId="{EA22495D-A204-4E3B-B066-5EAF1D18BD22}" sibTransId="{6ABF866C-B166-4F44-8222-DF8FFFBDD81D}"/>
    <dgm:cxn modelId="{1AF0F9B1-4AE1-41CF-B7C1-07F6484E0702}" srcId="{2FB79AE3-E3C8-4C5B-9F31-4A3BA0B0BC89}" destId="{114211ED-64B3-44FD-B2D9-69B29332D89D}" srcOrd="2" destOrd="0" parTransId="{EE0D3584-7C06-4A23-9DAC-3E87AAE22BBF}" sibTransId="{67AE6B5E-518A-478F-A77E-A3C443A66641}"/>
    <dgm:cxn modelId="{6DDFBE6D-ACBC-4CD8-9225-949B675558B9}" type="presOf" srcId="{2B493FDB-8283-47D2-A7A0-D4BDF33319C3}" destId="{D5970E73-2CAE-42BC-84FC-24C20A2A11F4}" srcOrd="0" destOrd="0" presId="urn:microsoft.com/office/officeart/2005/8/layout/target2"/>
    <dgm:cxn modelId="{C8E00811-B67F-41B6-BDD1-7414FC1BBD27}" type="presOf" srcId="{665688CD-C6D0-4B8D-B15A-44ED8A6E29E6}" destId="{715551D9-285E-427D-87C7-0062B4009B41}" srcOrd="0" destOrd="0" presId="urn:microsoft.com/office/officeart/2005/8/layout/target2"/>
    <dgm:cxn modelId="{3AAC52AA-2409-454E-A20B-877E57DADCC2}" srcId="{2B493FDB-8283-47D2-A7A0-D4BDF33319C3}" destId="{46627F99-3BF4-48DE-8BB6-A2ACCDAFB19C}" srcOrd="1" destOrd="0" parTransId="{E1FE854B-8F1C-40EC-8439-BA65F76A4B92}" sibTransId="{087898D2-942E-498C-BC80-479AB56E70F2}"/>
    <dgm:cxn modelId="{685C937D-7347-4958-B3B5-3CE407D0FDAA}" srcId="{114211ED-64B3-44FD-B2D9-69B29332D89D}" destId="{3F54BFBD-E720-4687-A587-A79B230D3ED9}" srcOrd="0" destOrd="0" parTransId="{3BD13067-52F8-4D9E-BEB7-612BE51484D1}" sibTransId="{3E9176B9-D870-4715-B442-C56D8E7A398E}"/>
    <dgm:cxn modelId="{BE4EE131-C27C-4451-BB88-AC2604432639}" type="presOf" srcId="{46627F99-3BF4-48DE-8BB6-A2ACCDAFB19C}" destId="{8AB03476-D5C9-4AEA-ABC6-E0FD53DC2C93}" srcOrd="0" destOrd="0" presId="urn:microsoft.com/office/officeart/2005/8/layout/target2"/>
    <dgm:cxn modelId="{D4CFE53C-2244-4810-A632-59C89B70C4DA}" type="presOf" srcId="{9C251754-7C0A-4E57-93D7-F0AA23A5C0D4}" destId="{404BC662-9683-4006-BC7A-4FEBA7CBAD1C}" srcOrd="0" destOrd="0" presId="urn:microsoft.com/office/officeart/2005/8/layout/target2"/>
    <dgm:cxn modelId="{F6510D5D-20A8-4C51-AB17-D43B9CC5C14F}" type="presOf" srcId="{2FB79AE3-E3C8-4C5B-9F31-4A3BA0B0BC89}" destId="{D1E6FB38-FBC0-4709-ADD3-F7FAEC69542A}" srcOrd="0" destOrd="0" presId="urn:microsoft.com/office/officeart/2005/8/layout/target2"/>
    <dgm:cxn modelId="{8BEBB396-1680-48F2-B835-567601D841A9}" srcId="{7005CBBD-1D89-4408-BCE4-59322C444FEE}" destId="{33F96B86-291D-432F-9361-6599D4ADDBD8}" srcOrd="0" destOrd="0" parTransId="{C25C3DA3-3228-4B29-B968-91009E76D2BA}" sibTransId="{B2A6BEA9-1098-4855-AB8A-ECAB9CC33F2B}"/>
    <dgm:cxn modelId="{8CDC55F7-B1F4-4D0D-B178-091A60CA5D29}" srcId="{2FB79AE3-E3C8-4C5B-9F31-4A3BA0B0BC89}" destId="{2B493FDB-8283-47D2-A7A0-D4BDF33319C3}" srcOrd="0" destOrd="0" parTransId="{F1121633-FF1E-486A-A4C5-026E27CC0235}" sibTransId="{9E0CD3EA-5C57-400E-8AF5-4207EBCCD549}"/>
    <dgm:cxn modelId="{55B6D8ED-95DA-4108-B515-30850C5B2ECC}" type="presOf" srcId="{33F96B86-291D-432F-9361-6599D4ADDBD8}" destId="{79750B5D-5648-4F52-8309-CB209EF498A9}" srcOrd="0" destOrd="0" presId="urn:microsoft.com/office/officeart/2005/8/layout/target2"/>
    <dgm:cxn modelId="{E802854D-249D-4EC7-A456-41A0E87C7A30}" type="presOf" srcId="{114211ED-64B3-44FD-B2D9-69B29332D89D}" destId="{78D9A22C-EF09-4A2A-AA79-016F795C6081}" srcOrd="0" destOrd="0" presId="urn:microsoft.com/office/officeart/2005/8/layout/target2"/>
    <dgm:cxn modelId="{70FE1C9B-45FC-4714-BE17-7EC77F1FF966}" srcId="{2B493FDB-8283-47D2-A7A0-D4BDF33319C3}" destId="{9C251754-7C0A-4E57-93D7-F0AA23A5C0D4}" srcOrd="0" destOrd="0" parTransId="{5BA07F3B-1341-4D9F-8266-AA32DB462EBB}" sibTransId="{D2DCB889-1273-4B49-B010-84CA27B45E47}"/>
    <dgm:cxn modelId="{339A52CF-B6F4-4BCC-85D0-1FC25D036439}" type="presOf" srcId="{7005CBBD-1D89-4408-BCE4-59322C444FEE}" destId="{5C9D612E-0AB2-4E70-84B8-633D48DBA883}" srcOrd="0" destOrd="0" presId="urn:microsoft.com/office/officeart/2005/8/layout/target2"/>
    <dgm:cxn modelId="{A7459667-1EA7-493D-B9EF-389A41C54746}" srcId="{2FB79AE3-E3C8-4C5B-9F31-4A3BA0B0BC89}" destId="{7005CBBD-1D89-4408-BCE4-59322C444FEE}" srcOrd="1" destOrd="0" parTransId="{46DF79DE-FE95-4EFE-B97A-5C30633EFA34}" sibTransId="{03AAA290-FD3F-4728-9833-853FEA71CABC}"/>
    <dgm:cxn modelId="{020FBF57-76AB-492D-9178-69DA2CE01DA9}" type="presParOf" srcId="{D1E6FB38-FBC0-4709-ADD3-F7FAEC69542A}" destId="{E9990FCD-E5D9-489B-90D5-7E0371AAA367}" srcOrd="0" destOrd="0" presId="urn:microsoft.com/office/officeart/2005/8/layout/target2"/>
    <dgm:cxn modelId="{394DAE30-E444-4960-BEDE-46D971E8748D}" type="presParOf" srcId="{E9990FCD-E5D9-489B-90D5-7E0371AAA367}" destId="{D5970E73-2CAE-42BC-84FC-24C20A2A11F4}" srcOrd="0" destOrd="0" presId="urn:microsoft.com/office/officeart/2005/8/layout/target2"/>
    <dgm:cxn modelId="{C9A5B1DE-6831-4648-84CC-B1884791819C}" type="presParOf" srcId="{E9990FCD-E5D9-489B-90D5-7E0371AAA367}" destId="{3BD57F31-0E16-43C1-8FFD-F6B130F2D612}" srcOrd="1" destOrd="0" presId="urn:microsoft.com/office/officeart/2005/8/layout/target2"/>
    <dgm:cxn modelId="{33D5039C-7976-4C7B-B8B5-625BA4DF8E14}" type="presParOf" srcId="{3BD57F31-0E16-43C1-8FFD-F6B130F2D612}" destId="{404BC662-9683-4006-BC7A-4FEBA7CBAD1C}" srcOrd="0" destOrd="0" presId="urn:microsoft.com/office/officeart/2005/8/layout/target2"/>
    <dgm:cxn modelId="{969B8680-6251-498A-B25F-C248A1A99607}" type="presParOf" srcId="{3BD57F31-0E16-43C1-8FFD-F6B130F2D612}" destId="{60366CBE-6B7E-45A1-90EC-67D0B3BDA5EF}" srcOrd="1" destOrd="0" presId="urn:microsoft.com/office/officeart/2005/8/layout/target2"/>
    <dgm:cxn modelId="{A6EAF5BC-8DBE-40C1-8DA4-48AC0E64CB53}" type="presParOf" srcId="{3BD57F31-0E16-43C1-8FFD-F6B130F2D612}" destId="{8AB03476-D5C9-4AEA-ABC6-E0FD53DC2C93}" srcOrd="2" destOrd="0" presId="urn:microsoft.com/office/officeart/2005/8/layout/target2"/>
    <dgm:cxn modelId="{B24CAFC0-38BA-442B-AC91-4153984D722F}" type="presParOf" srcId="{D1E6FB38-FBC0-4709-ADD3-F7FAEC69542A}" destId="{D9857C7B-A315-46FA-914C-47B37C1AE061}" srcOrd="1" destOrd="0" presId="urn:microsoft.com/office/officeart/2005/8/layout/target2"/>
    <dgm:cxn modelId="{0614CDF6-E93B-42E3-BAC6-480B6B16797D}" type="presParOf" srcId="{D9857C7B-A315-46FA-914C-47B37C1AE061}" destId="{5C9D612E-0AB2-4E70-84B8-633D48DBA883}" srcOrd="0" destOrd="0" presId="urn:microsoft.com/office/officeart/2005/8/layout/target2"/>
    <dgm:cxn modelId="{5C79EA64-2393-4637-A40A-C6F2CDDB3408}" type="presParOf" srcId="{D9857C7B-A315-46FA-914C-47B37C1AE061}" destId="{27D8CCFC-B0FB-4999-9BBE-1EF052D2BF4F}" srcOrd="1" destOrd="0" presId="urn:microsoft.com/office/officeart/2005/8/layout/target2"/>
    <dgm:cxn modelId="{DC46BDD7-CA31-47EE-9F8D-99E7137FC2C5}" type="presParOf" srcId="{27D8CCFC-B0FB-4999-9BBE-1EF052D2BF4F}" destId="{79750B5D-5648-4F52-8309-CB209EF498A9}" srcOrd="0" destOrd="0" presId="urn:microsoft.com/office/officeart/2005/8/layout/target2"/>
    <dgm:cxn modelId="{1EA4E3BF-1C1E-4C4C-A465-F2C908346593}" type="presParOf" srcId="{27D8CCFC-B0FB-4999-9BBE-1EF052D2BF4F}" destId="{4039FDE7-7584-480A-B651-F418B69D4C58}" srcOrd="1" destOrd="0" presId="urn:microsoft.com/office/officeart/2005/8/layout/target2"/>
    <dgm:cxn modelId="{DCC7FB62-E1FE-41E4-89E6-AA9AE02CFB7C}" type="presParOf" srcId="{27D8CCFC-B0FB-4999-9BBE-1EF052D2BF4F}" destId="{715551D9-285E-427D-87C7-0062B4009B41}" srcOrd="2" destOrd="0" presId="urn:microsoft.com/office/officeart/2005/8/layout/target2"/>
    <dgm:cxn modelId="{BCF26194-F877-41CE-BB7A-D299CB6F0ED1}" type="presParOf" srcId="{D1E6FB38-FBC0-4709-ADD3-F7FAEC69542A}" destId="{95BAE4D4-73E1-4EC9-A6C4-93E205750CEA}" srcOrd="2" destOrd="0" presId="urn:microsoft.com/office/officeart/2005/8/layout/target2"/>
    <dgm:cxn modelId="{7E00549B-7E52-4D78-BB18-FD3F7CFBCE6B}" type="presParOf" srcId="{95BAE4D4-73E1-4EC9-A6C4-93E205750CEA}" destId="{78D9A22C-EF09-4A2A-AA79-016F795C6081}" srcOrd="0" destOrd="0" presId="urn:microsoft.com/office/officeart/2005/8/layout/target2"/>
    <dgm:cxn modelId="{6634235A-ECB2-442E-A1C7-4BA645D5DB13}" type="presParOf" srcId="{95BAE4D4-73E1-4EC9-A6C4-93E205750CEA}" destId="{B18AE92B-D253-4989-8E5C-091387FF1A9C}" srcOrd="1" destOrd="0" presId="urn:microsoft.com/office/officeart/2005/8/layout/target2"/>
    <dgm:cxn modelId="{E80071C1-A4B3-46FE-94DC-1A57BD8AA6BC}" type="presParOf" srcId="{B18AE92B-D253-4989-8E5C-091387FF1A9C}" destId="{C87C6EBB-19BF-4DDD-9967-7B9FEDBAC444}" srcOrd="0" destOrd="0" presId="urn:microsoft.com/office/officeart/2005/8/layout/target2"/>
    <dgm:cxn modelId="{77ECCDC2-2C14-4187-BCDE-39F41DD89945}" type="presParOf" srcId="{B18AE92B-D253-4989-8E5C-091387FF1A9C}" destId="{F998D0F4-728B-4659-A5EC-8D6163665649}" srcOrd="1" destOrd="0" presId="urn:microsoft.com/office/officeart/2005/8/layout/target2"/>
    <dgm:cxn modelId="{1C8DB414-DE2C-46B5-A89D-E7032B7620CC}" type="presParOf" srcId="{B18AE92B-D253-4989-8E5C-091387FF1A9C}" destId="{F013424D-839E-4F6F-940E-9ACAA5D7AA1C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FB79AE3-E3C8-4C5B-9F31-4A3BA0B0BC89}" type="doc">
      <dgm:prSet loTypeId="urn:microsoft.com/office/officeart/2005/8/layout/target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2B493FDB-8283-47D2-A7A0-D4BDF33319C3}">
      <dgm:prSet phldrT="[文字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TW" altLang="en-US" sz="48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一堂一重點</a:t>
          </a:r>
          <a:endParaRPr lang="zh-TW" altLang="en-US" sz="48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1121633-FF1E-486A-A4C5-026E27CC0235}" type="parTrans" cxnId="{8CDC55F7-B1F4-4D0D-B178-091A60CA5D2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E0CD3EA-5C57-400E-8AF5-4207EBCCD549}" type="sibTrans" cxnId="{8CDC55F7-B1F4-4D0D-B178-091A60CA5D2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251754-7C0A-4E57-93D7-F0AA23A5C0D4}">
      <dgm:prSet phldrT="[文字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第一次  主題細節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BA07F3B-1341-4D9F-8266-AA32DB462EBB}" type="parTrans" cxnId="{70FE1C9B-45FC-4714-BE17-7EC77F1FF96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2DCB889-1273-4B49-B010-84CA27B45E47}" type="sibTrans" cxnId="{70FE1C9B-45FC-4714-BE17-7EC77F1FF96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627F99-3BF4-48DE-8BB6-A2ACCDAFB19C}">
      <dgm:prSet phldrT="[文字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20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第二次  布局手法</a:t>
          </a:r>
          <a:endParaRPr lang="zh-TW" altLang="en-US" sz="2000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1FE854B-8F1C-40EC-8439-BA65F76A4B92}" type="parTrans" cxnId="{3AAC52AA-2409-454E-A20B-877E57DADCC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87898D2-942E-498C-BC80-479AB56E70F2}" type="sibTrans" cxnId="{3AAC52AA-2409-454E-A20B-877E57DADCC2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005CBBD-1D89-4408-BCE4-59322C444FEE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《</a:t>
          </a:r>
          <a:r>
            <a:rPr lang="zh-TW" altLang="en-US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高效閱讀</a:t>
          </a:r>
          <a:r>
            <a:rPr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》</a:t>
          </a:r>
          <a:endParaRPr lang="zh-TW" altLang="en-US" sz="32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DF79DE-FE95-4EFE-B97A-5C30633EFA34}" type="parTrans" cxnId="{A7459667-1EA7-493D-B9EF-389A41C5474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AAA290-FD3F-4728-9833-853FEA71CABC}" type="sibTrans" cxnId="{A7459667-1EA7-493D-B9EF-389A41C54746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F96B86-291D-432F-9361-6599D4ADDBD8}">
      <dgm:prSet phldrT="[文字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主題關聯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25C3DA3-3228-4B29-B968-91009E76D2BA}" type="parTrans" cxnId="{8BEBB396-1680-48F2-B835-567601D841A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A6BEA9-1098-4855-AB8A-ECAB9CC33F2B}" type="sibTrans" cxnId="{8BEBB396-1680-48F2-B835-567601D841A9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65688CD-C6D0-4B8D-B15A-44ED8A6E29E6}">
      <dgm:prSet phldrT="[文字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關鍵語句</a:t>
          </a:r>
          <a:endParaRPr lang="en-US" altLang="zh-TW" b="1" dirty="0" smtClean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30F2E5-A8F2-4F4B-B37E-62517A0AE18E}" type="parTrans" cxnId="{B242308D-6A7D-4A7E-A35C-76C1C20729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3DF915-2590-4B84-9501-23AB05AE7C88}" type="sibTrans" cxnId="{B242308D-6A7D-4A7E-A35C-76C1C20729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D154133-FA51-404F-8C9B-1B83416B5722}">
      <dgm:prSet phldrT="[文字]" custT="1"/>
      <dgm:spPr/>
      <dgm:t>
        <a:bodyPr/>
        <a:lstStyle/>
        <a:p>
          <a:endParaRPr lang="zh-TW" altLang="en-US" sz="2800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A22495D-A204-4E3B-B066-5EAF1D18BD22}" type="parTrans" cxnId="{BE6B6438-BB4C-427B-916D-6C2B319ED8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BF866C-B166-4F44-8222-DF8FFFBDD81D}" type="sibTrans" cxnId="{BE6B6438-BB4C-427B-916D-6C2B319ED848}">
      <dgm:prSet/>
      <dgm:spPr/>
      <dgm:t>
        <a:bodyPr/>
        <a:lstStyle/>
        <a:p>
          <a:endParaRPr lang="zh-TW" altLang="en-US" b="1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502A094-8B8F-4B6D-947D-429F95DC2EAB}">
      <dgm:prSet phldrT="[文字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取材結構</a:t>
          </a:r>
          <a:endParaRPr lang="en-US" altLang="zh-TW" b="1" dirty="0" smtClean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5BD87C-395C-4CF0-A0C5-C3F2D77D80DA}" type="parTrans" cxnId="{FB2D55B2-19E1-4B29-9F1C-DC6903592376}">
      <dgm:prSet/>
      <dgm:spPr/>
      <dgm:t>
        <a:bodyPr/>
        <a:lstStyle/>
        <a:p>
          <a:endParaRPr lang="zh-TW" altLang="en-US"/>
        </a:p>
      </dgm:t>
    </dgm:pt>
    <dgm:pt modelId="{DA657B33-F247-49BB-817F-C705B2AA5252}" type="sibTrans" cxnId="{FB2D55B2-19E1-4B29-9F1C-DC6903592376}">
      <dgm:prSet/>
      <dgm:spPr/>
      <dgm:t>
        <a:bodyPr/>
        <a:lstStyle/>
        <a:p>
          <a:endParaRPr lang="zh-TW" altLang="en-US"/>
        </a:p>
      </dgm:t>
    </dgm:pt>
    <dgm:pt modelId="{4968E004-0756-4219-B5F9-CC4EAE71F262}">
      <dgm:prSet phldrT="[文字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sz="2000" b="1" dirty="0" smtClean="0">
              <a:solidFill>
                <a:schemeClr val="tx2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第三次  核心意旨</a:t>
          </a:r>
          <a:endParaRPr lang="zh-TW" altLang="en-US" sz="2000" b="1" dirty="0">
            <a:solidFill>
              <a:schemeClr val="tx2">
                <a:lumMod val="95000"/>
                <a:lumOff val="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4CF5222-7E06-4E2A-B3B6-5108098C0E96}" type="parTrans" cxnId="{64716F13-E613-48C2-90C7-7112415E356E}">
      <dgm:prSet/>
      <dgm:spPr/>
      <dgm:t>
        <a:bodyPr/>
        <a:lstStyle/>
        <a:p>
          <a:endParaRPr lang="zh-TW" altLang="en-US"/>
        </a:p>
      </dgm:t>
    </dgm:pt>
    <dgm:pt modelId="{DC75F0C8-5E4B-4BD3-8593-5B4C0117DA76}" type="sibTrans" cxnId="{64716F13-E613-48C2-90C7-7112415E356E}">
      <dgm:prSet/>
      <dgm:spPr/>
      <dgm:t>
        <a:bodyPr/>
        <a:lstStyle/>
        <a:p>
          <a:endParaRPr lang="zh-TW" altLang="en-US"/>
        </a:p>
      </dgm:t>
    </dgm:pt>
    <dgm:pt modelId="{E632CA78-DA0F-49E7-82B8-1C78C76D77A1}">
      <dgm:prSet phldrT="[文字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標點符號</a:t>
          </a:r>
          <a:endParaRPr lang="en-US" altLang="zh-TW" b="1" dirty="0" smtClean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B5CFE1E-7762-4FF9-BE3C-F2A4358734AF}" type="parTrans" cxnId="{CA688C4B-9265-44AE-BC00-E39121595809}">
      <dgm:prSet/>
      <dgm:spPr/>
      <dgm:t>
        <a:bodyPr/>
        <a:lstStyle/>
        <a:p>
          <a:endParaRPr lang="zh-TW" altLang="en-US"/>
        </a:p>
      </dgm:t>
    </dgm:pt>
    <dgm:pt modelId="{E19A92AA-74B0-4F5F-981A-2C6C0A0CAC63}" type="sibTrans" cxnId="{CA688C4B-9265-44AE-BC00-E39121595809}">
      <dgm:prSet/>
      <dgm:spPr/>
      <dgm:t>
        <a:bodyPr/>
        <a:lstStyle/>
        <a:p>
          <a:endParaRPr lang="zh-TW" altLang="en-US"/>
        </a:p>
      </dgm:t>
    </dgm:pt>
    <dgm:pt modelId="{D1E6FB38-FBC0-4709-ADD3-F7FAEC69542A}" type="pres">
      <dgm:prSet presAssocID="{2FB79AE3-E3C8-4C5B-9F31-4A3BA0B0BC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E9990FCD-E5D9-489B-90D5-7E0371AAA367}" type="pres">
      <dgm:prSet presAssocID="{2FB79AE3-E3C8-4C5B-9F31-4A3BA0B0BC89}" presName="outerBox" presStyleCnt="0"/>
      <dgm:spPr/>
    </dgm:pt>
    <dgm:pt modelId="{D5970E73-2CAE-42BC-84FC-24C20A2A11F4}" type="pres">
      <dgm:prSet presAssocID="{2FB79AE3-E3C8-4C5B-9F31-4A3BA0B0BC89}" presName="outerBoxParent" presStyleLbl="node1" presStyleIdx="0" presStyleCnt="3" custLinFactNeighborX="-36724" custLinFactNeighborY="20729"/>
      <dgm:spPr/>
      <dgm:t>
        <a:bodyPr/>
        <a:lstStyle/>
        <a:p>
          <a:endParaRPr lang="zh-TW" altLang="en-US"/>
        </a:p>
      </dgm:t>
    </dgm:pt>
    <dgm:pt modelId="{3BD57F31-0E16-43C1-8FFD-F6B130F2D612}" type="pres">
      <dgm:prSet presAssocID="{2FB79AE3-E3C8-4C5B-9F31-4A3BA0B0BC89}" presName="outerBoxChildren" presStyleCnt="0"/>
      <dgm:spPr/>
    </dgm:pt>
    <dgm:pt modelId="{404BC662-9683-4006-BC7A-4FEBA7CBAD1C}" type="pres">
      <dgm:prSet presAssocID="{9C251754-7C0A-4E57-93D7-F0AA23A5C0D4}" presName="oChild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0366CBE-6B7E-45A1-90EC-67D0B3BDA5EF}" type="pres">
      <dgm:prSet presAssocID="{D2DCB889-1273-4B49-B010-84CA27B45E47}" presName="outerSibTrans" presStyleCnt="0"/>
      <dgm:spPr/>
    </dgm:pt>
    <dgm:pt modelId="{8AB03476-D5C9-4AEA-ABC6-E0FD53DC2C93}" type="pres">
      <dgm:prSet presAssocID="{46627F99-3BF4-48DE-8BB6-A2ACCDAFB19C}" presName="oChild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69EFCEE-35B8-4942-A0E1-0CA98450F1EA}" type="pres">
      <dgm:prSet presAssocID="{087898D2-942E-498C-BC80-479AB56E70F2}" presName="outerSibTrans" presStyleCnt="0"/>
      <dgm:spPr/>
    </dgm:pt>
    <dgm:pt modelId="{405DC527-199E-4A29-9DA0-07E49B1FA4DF}" type="pres">
      <dgm:prSet presAssocID="{4968E004-0756-4219-B5F9-CC4EAE71F262}" presName="oChild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857C7B-A315-46FA-914C-47B37C1AE061}" type="pres">
      <dgm:prSet presAssocID="{2FB79AE3-E3C8-4C5B-9F31-4A3BA0B0BC89}" presName="middleBox" presStyleCnt="0"/>
      <dgm:spPr/>
    </dgm:pt>
    <dgm:pt modelId="{5C9D612E-0AB2-4E70-84B8-633D48DBA883}" type="pres">
      <dgm:prSet presAssocID="{2FB79AE3-E3C8-4C5B-9F31-4A3BA0B0BC89}" presName="middleBoxParent" presStyleLbl="node1" presStyleIdx="1" presStyleCnt="3" custLinFactNeighborX="-425" custLinFactNeighborY="286"/>
      <dgm:spPr/>
      <dgm:t>
        <a:bodyPr/>
        <a:lstStyle/>
        <a:p>
          <a:endParaRPr lang="zh-TW" altLang="en-US"/>
        </a:p>
      </dgm:t>
    </dgm:pt>
    <dgm:pt modelId="{27D8CCFC-B0FB-4999-9BBE-1EF052D2BF4F}" type="pres">
      <dgm:prSet presAssocID="{2FB79AE3-E3C8-4C5B-9F31-4A3BA0B0BC89}" presName="middleBoxChildren" presStyleCnt="0"/>
      <dgm:spPr/>
    </dgm:pt>
    <dgm:pt modelId="{79750B5D-5648-4F52-8309-CB209EF498A9}" type="pres">
      <dgm:prSet presAssocID="{33F96B86-291D-432F-9361-6599D4ADDBD8}" presName="mChild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039FDE7-7584-480A-B651-F418B69D4C58}" type="pres">
      <dgm:prSet presAssocID="{B2A6BEA9-1098-4855-AB8A-ECAB9CC33F2B}" presName="middleSibTrans" presStyleCnt="0"/>
      <dgm:spPr/>
    </dgm:pt>
    <dgm:pt modelId="{715551D9-285E-427D-87C7-0062B4009B41}" type="pres">
      <dgm:prSet presAssocID="{665688CD-C6D0-4B8D-B15A-44ED8A6E29E6}" presName="mChild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24040ED-BAC4-4E12-A268-D5081ED729D4}" type="pres">
      <dgm:prSet presAssocID="{8A3DF915-2590-4B84-9501-23AB05AE7C88}" presName="middleSibTrans" presStyleCnt="0"/>
      <dgm:spPr/>
    </dgm:pt>
    <dgm:pt modelId="{B88AE2C9-C9D3-4FF3-987E-9A1B45AFC1E4}" type="pres">
      <dgm:prSet presAssocID="{4502A094-8B8F-4B6D-947D-429F95DC2EAB}" presName="mChild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53842DE-F3A5-45BE-ADAB-0C460CA5F0F5}" type="pres">
      <dgm:prSet presAssocID="{DA657B33-F247-49BB-817F-C705B2AA5252}" presName="middleSibTrans" presStyleCnt="0"/>
      <dgm:spPr/>
    </dgm:pt>
    <dgm:pt modelId="{A2F453E0-EBB1-4902-9716-14482D3EECF3}" type="pres">
      <dgm:prSet presAssocID="{E632CA78-DA0F-49E7-82B8-1C78C76D77A1}" presName="mChild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BAE4D4-73E1-4EC9-A6C4-93E205750CEA}" type="pres">
      <dgm:prSet presAssocID="{2FB79AE3-E3C8-4C5B-9F31-4A3BA0B0BC89}" presName="centerBox" presStyleCnt="0"/>
      <dgm:spPr/>
    </dgm:pt>
    <dgm:pt modelId="{78D9A22C-EF09-4A2A-AA79-016F795C6081}" type="pres">
      <dgm:prSet presAssocID="{2FB79AE3-E3C8-4C5B-9F31-4A3BA0B0BC89}" presName="centerBoxParent" presStyleLbl="node1" presStyleIdx="2" presStyleCnt="3"/>
      <dgm:spPr/>
      <dgm:t>
        <a:bodyPr/>
        <a:lstStyle/>
        <a:p>
          <a:endParaRPr lang="zh-TW" altLang="en-US"/>
        </a:p>
      </dgm:t>
    </dgm:pt>
  </dgm:ptLst>
  <dgm:cxnLst>
    <dgm:cxn modelId="{B242308D-6A7D-4A7E-A35C-76C1C2072948}" srcId="{7005CBBD-1D89-4408-BCE4-59322C444FEE}" destId="{665688CD-C6D0-4B8D-B15A-44ED8A6E29E6}" srcOrd="1" destOrd="0" parTransId="{7930F2E5-A8F2-4F4B-B37E-62517A0AE18E}" sibTransId="{8A3DF915-2590-4B84-9501-23AB05AE7C88}"/>
    <dgm:cxn modelId="{70FE1C9B-45FC-4714-BE17-7EC77F1FF966}" srcId="{2B493FDB-8283-47D2-A7A0-D4BDF33319C3}" destId="{9C251754-7C0A-4E57-93D7-F0AA23A5C0D4}" srcOrd="0" destOrd="0" parTransId="{5BA07F3B-1341-4D9F-8266-AA32DB462EBB}" sibTransId="{D2DCB889-1273-4B49-B010-84CA27B45E47}"/>
    <dgm:cxn modelId="{6DDFBE6D-ACBC-4CD8-9225-949B675558B9}" type="presOf" srcId="{2B493FDB-8283-47D2-A7A0-D4BDF33319C3}" destId="{D5970E73-2CAE-42BC-84FC-24C20A2A11F4}" srcOrd="0" destOrd="0" presId="urn:microsoft.com/office/officeart/2005/8/layout/target2"/>
    <dgm:cxn modelId="{8BEBB396-1680-48F2-B835-567601D841A9}" srcId="{7005CBBD-1D89-4408-BCE4-59322C444FEE}" destId="{33F96B86-291D-432F-9361-6599D4ADDBD8}" srcOrd="0" destOrd="0" parTransId="{C25C3DA3-3228-4B29-B968-91009E76D2BA}" sibTransId="{B2A6BEA9-1098-4855-AB8A-ECAB9CC33F2B}"/>
    <dgm:cxn modelId="{64716F13-E613-48C2-90C7-7112415E356E}" srcId="{2B493FDB-8283-47D2-A7A0-D4BDF33319C3}" destId="{4968E004-0756-4219-B5F9-CC4EAE71F262}" srcOrd="2" destOrd="0" parTransId="{D4CF5222-7E06-4E2A-B3B6-5108098C0E96}" sibTransId="{DC75F0C8-5E4B-4BD3-8593-5B4C0117DA76}"/>
    <dgm:cxn modelId="{8CDC55F7-B1F4-4D0D-B178-091A60CA5D29}" srcId="{2FB79AE3-E3C8-4C5B-9F31-4A3BA0B0BC89}" destId="{2B493FDB-8283-47D2-A7A0-D4BDF33319C3}" srcOrd="0" destOrd="0" parTransId="{F1121633-FF1E-486A-A4C5-026E27CC0235}" sibTransId="{9E0CD3EA-5C57-400E-8AF5-4207EBCCD549}"/>
    <dgm:cxn modelId="{BE6B6438-BB4C-427B-916D-6C2B319ED848}" srcId="{2FB79AE3-E3C8-4C5B-9F31-4A3BA0B0BC89}" destId="{AD154133-FA51-404F-8C9B-1B83416B5722}" srcOrd="2" destOrd="0" parTransId="{EA22495D-A204-4E3B-B066-5EAF1D18BD22}" sibTransId="{6ABF866C-B166-4F44-8222-DF8FFFBDD81D}"/>
    <dgm:cxn modelId="{38141EE2-6510-4214-8C75-7A2A3D14286E}" type="presOf" srcId="{4968E004-0756-4219-B5F9-CC4EAE71F262}" destId="{405DC527-199E-4A29-9DA0-07E49B1FA4DF}" srcOrd="0" destOrd="0" presId="urn:microsoft.com/office/officeart/2005/8/layout/target2"/>
    <dgm:cxn modelId="{CA688C4B-9265-44AE-BC00-E39121595809}" srcId="{7005CBBD-1D89-4408-BCE4-59322C444FEE}" destId="{E632CA78-DA0F-49E7-82B8-1C78C76D77A1}" srcOrd="3" destOrd="0" parTransId="{CB5CFE1E-7762-4FF9-BE3C-F2A4358734AF}" sibTransId="{E19A92AA-74B0-4F5F-981A-2C6C0A0CAC63}"/>
    <dgm:cxn modelId="{F6510D5D-20A8-4C51-AB17-D43B9CC5C14F}" type="presOf" srcId="{2FB79AE3-E3C8-4C5B-9F31-4A3BA0B0BC89}" destId="{D1E6FB38-FBC0-4709-ADD3-F7FAEC69542A}" srcOrd="0" destOrd="0" presId="urn:microsoft.com/office/officeart/2005/8/layout/target2"/>
    <dgm:cxn modelId="{3AAC52AA-2409-454E-A20B-877E57DADCC2}" srcId="{2B493FDB-8283-47D2-A7A0-D4BDF33319C3}" destId="{46627F99-3BF4-48DE-8BB6-A2ACCDAFB19C}" srcOrd="1" destOrd="0" parTransId="{E1FE854B-8F1C-40EC-8439-BA65F76A4B92}" sibTransId="{087898D2-942E-498C-BC80-479AB56E70F2}"/>
    <dgm:cxn modelId="{D4CFE53C-2244-4810-A632-59C89B70C4DA}" type="presOf" srcId="{9C251754-7C0A-4E57-93D7-F0AA23A5C0D4}" destId="{404BC662-9683-4006-BC7A-4FEBA7CBAD1C}" srcOrd="0" destOrd="0" presId="urn:microsoft.com/office/officeart/2005/8/layout/target2"/>
    <dgm:cxn modelId="{BE4EE131-C27C-4451-BB88-AC2604432639}" type="presOf" srcId="{46627F99-3BF4-48DE-8BB6-A2ACCDAFB19C}" destId="{8AB03476-D5C9-4AEA-ABC6-E0FD53DC2C93}" srcOrd="0" destOrd="0" presId="urn:microsoft.com/office/officeart/2005/8/layout/target2"/>
    <dgm:cxn modelId="{55B6D8ED-95DA-4108-B515-30850C5B2ECC}" type="presOf" srcId="{33F96B86-291D-432F-9361-6599D4ADDBD8}" destId="{79750B5D-5648-4F52-8309-CB209EF498A9}" srcOrd="0" destOrd="0" presId="urn:microsoft.com/office/officeart/2005/8/layout/target2"/>
    <dgm:cxn modelId="{C8E00811-B67F-41B6-BDD1-7414FC1BBD27}" type="presOf" srcId="{665688CD-C6D0-4B8D-B15A-44ED8A6E29E6}" destId="{715551D9-285E-427D-87C7-0062B4009B41}" srcOrd="0" destOrd="0" presId="urn:microsoft.com/office/officeart/2005/8/layout/target2"/>
    <dgm:cxn modelId="{FB2D55B2-19E1-4B29-9F1C-DC6903592376}" srcId="{7005CBBD-1D89-4408-BCE4-59322C444FEE}" destId="{4502A094-8B8F-4B6D-947D-429F95DC2EAB}" srcOrd="2" destOrd="0" parTransId="{D35BD87C-395C-4CF0-A0C5-C3F2D77D80DA}" sibTransId="{DA657B33-F247-49BB-817F-C705B2AA5252}"/>
    <dgm:cxn modelId="{3F48BC15-CA4B-4A1F-98FB-30581CB84193}" type="presOf" srcId="{4502A094-8B8F-4B6D-947D-429F95DC2EAB}" destId="{B88AE2C9-C9D3-4FF3-987E-9A1B45AFC1E4}" srcOrd="0" destOrd="0" presId="urn:microsoft.com/office/officeart/2005/8/layout/target2"/>
    <dgm:cxn modelId="{A7459667-1EA7-493D-B9EF-389A41C54746}" srcId="{2FB79AE3-E3C8-4C5B-9F31-4A3BA0B0BC89}" destId="{7005CBBD-1D89-4408-BCE4-59322C444FEE}" srcOrd="1" destOrd="0" parTransId="{46DF79DE-FE95-4EFE-B97A-5C30633EFA34}" sibTransId="{03AAA290-FD3F-4728-9833-853FEA71CABC}"/>
    <dgm:cxn modelId="{4714B111-AFAA-4713-B65B-2238A4FDE43E}" type="presOf" srcId="{E632CA78-DA0F-49E7-82B8-1C78C76D77A1}" destId="{A2F453E0-EBB1-4902-9716-14482D3EECF3}" srcOrd="0" destOrd="0" presId="urn:microsoft.com/office/officeart/2005/8/layout/target2"/>
    <dgm:cxn modelId="{339A52CF-B6F4-4BCC-85D0-1FC25D036439}" type="presOf" srcId="{7005CBBD-1D89-4408-BCE4-59322C444FEE}" destId="{5C9D612E-0AB2-4E70-84B8-633D48DBA883}" srcOrd="0" destOrd="0" presId="urn:microsoft.com/office/officeart/2005/8/layout/target2"/>
    <dgm:cxn modelId="{A275030B-EB12-415E-80F0-53B9FB84BB3E}" type="presOf" srcId="{AD154133-FA51-404F-8C9B-1B83416B5722}" destId="{78D9A22C-EF09-4A2A-AA79-016F795C6081}" srcOrd="0" destOrd="0" presId="urn:microsoft.com/office/officeart/2005/8/layout/target2"/>
    <dgm:cxn modelId="{020FBF57-76AB-492D-9178-69DA2CE01DA9}" type="presParOf" srcId="{D1E6FB38-FBC0-4709-ADD3-F7FAEC69542A}" destId="{E9990FCD-E5D9-489B-90D5-7E0371AAA367}" srcOrd="0" destOrd="0" presId="urn:microsoft.com/office/officeart/2005/8/layout/target2"/>
    <dgm:cxn modelId="{394DAE30-E444-4960-BEDE-46D971E8748D}" type="presParOf" srcId="{E9990FCD-E5D9-489B-90D5-7E0371AAA367}" destId="{D5970E73-2CAE-42BC-84FC-24C20A2A11F4}" srcOrd="0" destOrd="0" presId="urn:microsoft.com/office/officeart/2005/8/layout/target2"/>
    <dgm:cxn modelId="{C9A5B1DE-6831-4648-84CC-B1884791819C}" type="presParOf" srcId="{E9990FCD-E5D9-489B-90D5-7E0371AAA367}" destId="{3BD57F31-0E16-43C1-8FFD-F6B130F2D612}" srcOrd="1" destOrd="0" presId="urn:microsoft.com/office/officeart/2005/8/layout/target2"/>
    <dgm:cxn modelId="{33D5039C-7976-4C7B-B8B5-625BA4DF8E14}" type="presParOf" srcId="{3BD57F31-0E16-43C1-8FFD-F6B130F2D612}" destId="{404BC662-9683-4006-BC7A-4FEBA7CBAD1C}" srcOrd="0" destOrd="0" presId="urn:microsoft.com/office/officeart/2005/8/layout/target2"/>
    <dgm:cxn modelId="{969B8680-6251-498A-B25F-C248A1A99607}" type="presParOf" srcId="{3BD57F31-0E16-43C1-8FFD-F6B130F2D612}" destId="{60366CBE-6B7E-45A1-90EC-67D0B3BDA5EF}" srcOrd="1" destOrd="0" presId="urn:microsoft.com/office/officeart/2005/8/layout/target2"/>
    <dgm:cxn modelId="{A6EAF5BC-8DBE-40C1-8DA4-48AC0E64CB53}" type="presParOf" srcId="{3BD57F31-0E16-43C1-8FFD-F6B130F2D612}" destId="{8AB03476-D5C9-4AEA-ABC6-E0FD53DC2C93}" srcOrd="2" destOrd="0" presId="urn:microsoft.com/office/officeart/2005/8/layout/target2"/>
    <dgm:cxn modelId="{7F3237A1-5522-42D1-BC2C-ABD5CE6202DC}" type="presParOf" srcId="{3BD57F31-0E16-43C1-8FFD-F6B130F2D612}" destId="{969EFCEE-35B8-4942-A0E1-0CA98450F1EA}" srcOrd="3" destOrd="0" presId="urn:microsoft.com/office/officeart/2005/8/layout/target2"/>
    <dgm:cxn modelId="{2389D709-891E-4008-AD80-667CEA9A77DA}" type="presParOf" srcId="{3BD57F31-0E16-43C1-8FFD-F6B130F2D612}" destId="{405DC527-199E-4A29-9DA0-07E49B1FA4DF}" srcOrd="4" destOrd="0" presId="urn:microsoft.com/office/officeart/2005/8/layout/target2"/>
    <dgm:cxn modelId="{B24CAFC0-38BA-442B-AC91-4153984D722F}" type="presParOf" srcId="{D1E6FB38-FBC0-4709-ADD3-F7FAEC69542A}" destId="{D9857C7B-A315-46FA-914C-47B37C1AE061}" srcOrd="1" destOrd="0" presId="urn:microsoft.com/office/officeart/2005/8/layout/target2"/>
    <dgm:cxn modelId="{0614CDF6-E93B-42E3-BAC6-480B6B16797D}" type="presParOf" srcId="{D9857C7B-A315-46FA-914C-47B37C1AE061}" destId="{5C9D612E-0AB2-4E70-84B8-633D48DBA883}" srcOrd="0" destOrd="0" presId="urn:microsoft.com/office/officeart/2005/8/layout/target2"/>
    <dgm:cxn modelId="{5C79EA64-2393-4637-A40A-C6F2CDDB3408}" type="presParOf" srcId="{D9857C7B-A315-46FA-914C-47B37C1AE061}" destId="{27D8CCFC-B0FB-4999-9BBE-1EF052D2BF4F}" srcOrd="1" destOrd="0" presId="urn:microsoft.com/office/officeart/2005/8/layout/target2"/>
    <dgm:cxn modelId="{DC46BDD7-CA31-47EE-9F8D-99E7137FC2C5}" type="presParOf" srcId="{27D8CCFC-B0FB-4999-9BBE-1EF052D2BF4F}" destId="{79750B5D-5648-4F52-8309-CB209EF498A9}" srcOrd="0" destOrd="0" presId="urn:microsoft.com/office/officeart/2005/8/layout/target2"/>
    <dgm:cxn modelId="{1EA4E3BF-1C1E-4C4C-A465-F2C908346593}" type="presParOf" srcId="{27D8CCFC-B0FB-4999-9BBE-1EF052D2BF4F}" destId="{4039FDE7-7584-480A-B651-F418B69D4C58}" srcOrd="1" destOrd="0" presId="urn:microsoft.com/office/officeart/2005/8/layout/target2"/>
    <dgm:cxn modelId="{DCC7FB62-E1FE-41E4-89E6-AA9AE02CFB7C}" type="presParOf" srcId="{27D8CCFC-B0FB-4999-9BBE-1EF052D2BF4F}" destId="{715551D9-285E-427D-87C7-0062B4009B41}" srcOrd="2" destOrd="0" presId="urn:microsoft.com/office/officeart/2005/8/layout/target2"/>
    <dgm:cxn modelId="{86CF09F6-FA0B-4043-8663-230A45B2301F}" type="presParOf" srcId="{27D8CCFC-B0FB-4999-9BBE-1EF052D2BF4F}" destId="{024040ED-BAC4-4E12-A268-D5081ED729D4}" srcOrd="3" destOrd="0" presId="urn:microsoft.com/office/officeart/2005/8/layout/target2"/>
    <dgm:cxn modelId="{BDCE9DDE-2ED0-4470-B351-2B771D9EDB83}" type="presParOf" srcId="{27D8CCFC-B0FB-4999-9BBE-1EF052D2BF4F}" destId="{B88AE2C9-C9D3-4FF3-987E-9A1B45AFC1E4}" srcOrd="4" destOrd="0" presId="urn:microsoft.com/office/officeart/2005/8/layout/target2"/>
    <dgm:cxn modelId="{6F506A41-BD12-4335-878A-AA6F80E84CEB}" type="presParOf" srcId="{27D8CCFC-B0FB-4999-9BBE-1EF052D2BF4F}" destId="{153842DE-F3A5-45BE-ADAB-0C460CA5F0F5}" srcOrd="5" destOrd="0" presId="urn:microsoft.com/office/officeart/2005/8/layout/target2"/>
    <dgm:cxn modelId="{D09BD73B-7E71-4D72-86AD-202AB5B9BEDF}" type="presParOf" srcId="{27D8CCFC-B0FB-4999-9BBE-1EF052D2BF4F}" destId="{A2F453E0-EBB1-4902-9716-14482D3EECF3}" srcOrd="6" destOrd="0" presId="urn:microsoft.com/office/officeart/2005/8/layout/target2"/>
    <dgm:cxn modelId="{BCF26194-F877-41CE-BB7A-D299CB6F0ED1}" type="presParOf" srcId="{D1E6FB38-FBC0-4709-ADD3-F7FAEC69542A}" destId="{95BAE4D4-73E1-4EC9-A6C4-93E205750CEA}" srcOrd="2" destOrd="0" presId="urn:microsoft.com/office/officeart/2005/8/layout/target2"/>
    <dgm:cxn modelId="{7E00549B-7E52-4D78-BB18-FD3F7CFBCE6B}" type="presParOf" srcId="{95BAE4D4-73E1-4EC9-A6C4-93E205750CEA}" destId="{78D9A22C-EF09-4A2A-AA79-016F795C6081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1999E4D-6212-454E-B486-EDA8B0E3B3E6}" type="doc">
      <dgm:prSet loTypeId="urn:microsoft.com/office/officeart/2005/8/layout/cycle8" loCatId="cycle" qsTypeId="urn:microsoft.com/office/officeart/2005/8/quickstyle/simple5" qsCatId="simple" csTypeId="urn:microsoft.com/office/officeart/2005/8/colors/colorful5" csCatId="colorful" phldr="1"/>
      <dgm:spPr/>
    </dgm:pt>
    <dgm:pt modelId="{AF0EB3A4-662C-4DBE-AE26-0DB269DDDE01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    閱讀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708798B-FEFD-4800-8AD5-7B9393B3BE2D}" type="parTrans" cxnId="{EC7AD782-A9CC-4940-B617-E5D8B9BA2085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86506E-7F65-4622-AB56-864C7FA607C9}" type="sibTrans" cxnId="{EC7AD782-A9CC-4940-B617-E5D8B9BA2085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33E8F50-8817-4BEA-BE1A-316B5E4F9CAF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    共學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71C4133-EBF1-44DF-B5E8-70BECAB847D4}" type="parTrans" cxnId="{9D7DB6B4-4F7C-4FF4-A798-CF8B1F545C6A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18A3EFE-B4AC-483F-8577-223DE7E92070}" type="sibTrans" cxnId="{9D7DB6B4-4F7C-4FF4-A798-CF8B1F545C6A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E29A4D3-6AAD-447C-82FA-85A1B332FB38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    共學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6D7BFE-42E4-4D6D-995B-441CDE9EB866}" type="sibTrans" cxnId="{D9C010E3-CA51-4C32-86D3-54A716F6CCC0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45E1DDB-83EA-4C08-A67D-C387D850763E}" type="parTrans" cxnId="{D9C010E3-CA51-4C32-86D3-54A716F6CCC0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B7029B-1F06-4C71-82A1-76F17A408151}" type="pres">
      <dgm:prSet presAssocID="{D1999E4D-6212-454E-B486-EDA8B0E3B3E6}" presName="compositeShape" presStyleCnt="0">
        <dgm:presLayoutVars>
          <dgm:chMax val="7"/>
          <dgm:dir/>
          <dgm:resizeHandles val="exact"/>
        </dgm:presLayoutVars>
      </dgm:prSet>
      <dgm:spPr/>
    </dgm:pt>
    <dgm:pt modelId="{05D2DA33-4FBE-46E7-9F6F-299A8A5B67ED}" type="pres">
      <dgm:prSet presAssocID="{D1999E4D-6212-454E-B486-EDA8B0E3B3E6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513EEB17-94D1-42B6-9B58-CC1618EDC9B8}" type="pres">
      <dgm:prSet presAssocID="{D1999E4D-6212-454E-B486-EDA8B0E3B3E6}" presName="dummy1a" presStyleCnt="0"/>
      <dgm:spPr/>
    </dgm:pt>
    <dgm:pt modelId="{2BAA34DE-0454-4F58-9FCB-F3DE06BDF558}" type="pres">
      <dgm:prSet presAssocID="{D1999E4D-6212-454E-B486-EDA8B0E3B3E6}" presName="dummy1b" presStyleCnt="0"/>
      <dgm:spPr/>
    </dgm:pt>
    <dgm:pt modelId="{C86E5CF3-C046-4DBF-B0CE-E7DB2D11B9A7}" type="pres">
      <dgm:prSet presAssocID="{D1999E4D-6212-454E-B486-EDA8B0E3B3E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D93C08C-2E9F-4123-BCEA-C1BA78A78A28}" type="pres">
      <dgm:prSet presAssocID="{D1999E4D-6212-454E-B486-EDA8B0E3B3E6}" presName="wedge2" presStyleLbl="node1" presStyleIdx="1" presStyleCnt="3" custLinFactNeighborX="0" custLinFactNeighborY="3002"/>
      <dgm:spPr/>
      <dgm:t>
        <a:bodyPr/>
        <a:lstStyle/>
        <a:p>
          <a:endParaRPr lang="zh-TW" altLang="en-US"/>
        </a:p>
      </dgm:t>
    </dgm:pt>
    <dgm:pt modelId="{6628AD1C-7E79-4410-8935-ADA6AC9256C0}" type="pres">
      <dgm:prSet presAssocID="{D1999E4D-6212-454E-B486-EDA8B0E3B3E6}" presName="dummy2a" presStyleCnt="0"/>
      <dgm:spPr/>
    </dgm:pt>
    <dgm:pt modelId="{3AF2773A-94D7-4FD5-93D8-F7370F58C248}" type="pres">
      <dgm:prSet presAssocID="{D1999E4D-6212-454E-B486-EDA8B0E3B3E6}" presName="dummy2b" presStyleCnt="0"/>
      <dgm:spPr/>
    </dgm:pt>
    <dgm:pt modelId="{D3A2A79D-9A84-4CC7-AB10-F114BB7562DB}" type="pres">
      <dgm:prSet presAssocID="{D1999E4D-6212-454E-B486-EDA8B0E3B3E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12F847-EDC8-4AA4-84F3-12D1805FD716}" type="pres">
      <dgm:prSet presAssocID="{D1999E4D-6212-454E-B486-EDA8B0E3B3E6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8DFB33B2-FDAB-497C-AC74-F34CA6EF9410}" type="pres">
      <dgm:prSet presAssocID="{D1999E4D-6212-454E-B486-EDA8B0E3B3E6}" presName="dummy3a" presStyleCnt="0"/>
      <dgm:spPr/>
    </dgm:pt>
    <dgm:pt modelId="{D392E082-6E93-4EC7-906D-DE192ECB8043}" type="pres">
      <dgm:prSet presAssocID="{D1999E4D-6212-454E-B486-EDA8B0E3B3E6}" presName="dummy3b" presStyleCnt="0"/>
      <dgm:spPr/>
    </dgm:pt>
    <dgm:pt modelId="{03732E87-79D4-4CC4-8857-A16AAD9E4A8B}" type="pres">
      <dgm:prSet presAssocID="{D1999E4D-6212-454E-B486-EDA8B0E3B3E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635071-B321-44AC-8B2F-555325C41680}" type="pres">
      <dgm:prSet presAssocID="{3986506E-7F65-4622-AB56-864C7FA607C9}" presName="arrowWedge1" presStyleLbl="fgSibTrans2D1" presStyleIdx="0" presStyleCnt="3"/>
      <dgm:spPr/>
    </dgm:pt>
    <dgm:pt modelId="{83FA4B1E-761B-4DD3-A037-077F0D92D8A7}" type="pres">
      <dgm:prSet presAssocID="{036D7BFE-42E4-4D6D-995B-441CDE9EB866}" presName="arrowWedge2" presStyleLbl="fgSibTrans2D1" presStyleIdx="1" presStyleCnt="3"/>
      <dgm:spPr/>
    </dgm:pt>
    <dgm:pt modelId="{59A15C4C-A13C-42CF-ABAC-1E89C6E4EFCF}" type="pres">
      <dgm:prSet presAssocID="{718A3EFE-B4AC-483F-8577-223DE7E92070}" presName="arrowWedge3" presStyleLbl="fgSibTrans2D1" presStyleIdx="2" presStyleCnt="3"/>
      <dgm:spPr/>
    </dgm:pt>
  </dgm:ptLst>
  <dgm:cxnLst>
    <dgm:cxn modelId="{D9C010E3-CA51-4C32-86D3-54A716F6CCC0}" srcId="{D1999E4D-6212-454E-B486-EDA8B0E3B3E6}" destId="{6E29A4D3-6AAD-447C-82FA-85A1B332FB38}" srcOrd="1" destOrd="0" parTransId="{B45E1DDB-83EA-4C08-A67D-C387D850763E}" sibTransId="{036D7BFE-42E4-4D6D-995B-441CDE9EB866}"/>
    <dgm:cxn modelId="{502B2C56-8721-441E-B20A-2E3E230FD6DC}" type="presOf" srcId="{933E8F50-8817-4BEA-BE1A-316B5E4F9CAF}" destId="{D112F847-EDC8-4AA4-84F3-12D1805FD716}" srcOrd="0" destOrd="0" presId="urn:microsoft.com/office/officeart/2005/8/layout/cycle8"/>
    <dgm:cxn modelId="{9D7DB6B4-4F7C-4FF4-A798-CF8B1F545C6A}" srcId="{D1999E4D-6212-454E-B486-EDA8B0E3B3E6}" destId="{933E8F50-8817-4BEA-BE1A-316B5E4F9CAF}" srcOrd="2" destOrd="0" parTransId="{371C4133-EBF1-44DF-B5E8-70BECAB847D4}" sibTransId="{718A3EFE-B4AC-483F-8577-223DE7E92070}"/>
    <dgm:cxn modelId="{C343D8E8-58BE-40D0-81B3-C13C4CA75127}" type="presOf" srcId="{D1999E4D-6212-454E-B486-EDA8B0E3B3E6}" destId="{D3B7029B-1F06-4C71-82A1-76F17A408151}" srcOrd="0" destOrd="0" presId="urn:microsoft.com/office/officeart/2005/8/layout/cycle8"/>
    <dgm:cxn modelId="{EC7AD782-A9CC-4940-B617-E5D8B9BA2085}" srcId="{D1999E4D-6212-454E-B486-EDA8B0E3B3E6}" destId="{AF0EB3A4-662C-4DBE-AE26-0DB269DDDE01}" srcOrd="0" destOrd="0" parTransId="{A708798B-FEFD-4800-8AD5-7B9393B3BE2D}" sibTransId="{3986506E-7F65-4622-AB56-864C7FA607C9}"/>
    <dgm:cxn modelId="{0073E3E5-8B49-4D41-A0E0-0C9EF0224D25}" type="presOf" srcId="{6E29A4D3-6AAD-447C-82FA-85A1B332FB38}" destId="{D3A2A79D-9A84-4CC7-AB10-F114BB7562DB}" srcOrd="1" destOrd="0" presId="urn:microsoft.com/office/officeart/2005/8/layout/cycle8"/>
    <dgm:cxn modelId="{CEAE45A4-8EB5-40F3-94D9-E56D23180491}" type="presOf" srcId="{AF0EB3A4-662C-4DBE-AE26-0DB269DDDE01}" destId="{C86E5CF3-C046-4DBF-B0CE-E7DB2D11B9A7}" srcOrd="1" destOrd="0" presId="urn:microsoft.com/office/officeart/2005/8/layout/cycle8"/>
    <dgm:cxn modelId="{26C77641-1203-4E68-9346-B678BD7A7976}" type="presOf" srcId="{AF0EB3A4-662C-4DBE-AE26-0DB269DDDE01}" destId="{05D2DA33-4FBE-46E7-9F6F-299A8A5B67ED}" srcOrd="0" destOrd="0" presId="urn:microsoft.com/office/officeart/2005/8/layout/cycle8"/>
    <dgm:cxn modelId="{1023A04A-6649-49C1-8EC8-0B19B75B9830}" type="presOf" srcId="{933E8F50-8817-4BEA-BE1A-316B5E4F9CAF}" destId="{03732E87-79D4-4CC4-8857-A16AAD9E4A8B}" srcOrd="1" destOrd="0" presId="urn:microsoft.com/office/officeart/2005/8/layout/cycle8"/>
    <dgm:cxn modelId="{0F834AFA-C921-4B78-BB65-FBC860A5670D}" type="presOf" srcId="{6E29A4D3-6AAD-447C-82FA-85A1B332FB38}" destId="{8D93C08C-2E9F-4123-BCEA-C1BA78A78A28}" srcOrd="0" destOrd="0" presId="urn:microsoft.com/office/officeart/2005/8/layout/cycle8"/>
    <dgm:cxn modelId="{E3AF606F-5768-49FD-AE46-B1CEBB92E69B}" type="presParOf" srcId="{D3B7029B-1F06-4C71-82A1-76F17A408151}" destId="{05D2DA33-4FBE-46E7-9F6F-299A8A5B67ED}" srcOrd="0" destOrd="0" presId="urn:microsoft.com/office/officeart/2005/8/layout/cycle8"/>
    <dgm:cxn modelId="{B4EA14D9-31C2-4A05-8FD4-823F4B5E3AB1}" type="presParOf" srcId="{D3B7029B-1F06-4C71-82A1-76F17A408151}" destId="{513EEB17-94D1-42B6-9B58-CC1618EDC9B8}" srcOrd="1" destOrd="0" presId="urn:microsoft.com/office/officeart/2005/8/layout/cycle8"/>
    <dgm:cxn modelId="{B10C338F-8479-43F2-A7C4-9215E98AA740}" type="presParOf" srcId="{D3B7029B-1F06-4C71-82A1-76F17A408151}" destId="{2BAA34DE-0454-4F58-9FCB-F3DE06BDF558}" srcOrd="2" destOrd="0" presId="urn:microsoft.com/office/officeart/2005/8/layout/cycle8"/>
    <dgm:cxn modelId="{4B64BEB9-DEFC-4937-B349-B26C26706640}" type="presParOf" srcId="{D3B7029B-1F06-4C71-82A1-76F17A408151}" destId="{C86E5CF3-C046-4DBF-B0CE-E7DB2D11B9A7}" srcOrd="3" destOrd="0" presId="urn:microsoft.com/office/officeart/2005/8/layout/cycle8"/>
    <dgm:cxn modelId="{86611F01-5A6D-409E-A01C-D3B23B710835}" type="presParOf" srcId="{D3B7029B-1F06-4C71-82A1-76F17A408151}" destId="{8D93C08C-2E9F-4123-BCEA-C1BA78A78A28}" srcOrd="4" destOrd="0" presId="urn:microsoft.com/office/officeart/2005/8/layout/cycle8"/>
    <dgm:cxn modelId="{AFC767A1-57A3-492D-8996-1D98350B1D40}" type="presParOf" srcId="{D3B7029B-1F06-4C71-82A1-76F17A408151}" destId="{6628AD1C-7E79-4410-8935-ADA6AC9256C0}" srcOrd="5" destOrd="0" presId="urn:microsoft.com/office/officeart/2005/8/layout/cycle8"/>
    <dgm:cxn modelId="{F7E79889-171F-4C62-A3F4-41151F581146}" type="presParOf" srcId="{D3B7029B-1F06-4C71-82A1-76F17A408151}" destId="{3AF2773A-94D7-4FD5-93D8-F7370F58C248}" srcOrd="6" destOrd="0" presId="urn:microsoft.com/office/officeart/2005/8/layout/cycle8"/>
    <dgm:cxn modelId="{BD57E326-637C-466F-A454-98CAA8029979}" type="presParOf" srcId="{D3B7029B-1F06-4C71-82A1-76F17A408151}" destId="{D3A2A79D-9A84-4CC7-AB10-F114BB7562DB}" srcOrd="7" destOrd="0" presId="urn:microsoft.com/office/officeart/2005/8/layout/cycle8"/>
    <dgm:cxn modelId="{44B1F0B7-840B-40B4-B15A-E686674B0809}" type="presParOf" srcId="{D3B7029B-1F06-4C71-82A1-76F17A408151}" destId="{D112F847-EDC8-4AA4-84F3-12D1805FD716}" srcOrd="8" destOrd="0" presId="urn:microsoft.com/office/officeart/2005/8/layout/cycle8"/>
    <dgm:cxn modelId="{7B7AEDEC-5354-4571-9D98-98DF014C5459}" type="presParOf" srcId="{D3B7029B-1F06-4C71-82A1-76F17A408151}" destId="{8DFB33B2-FDAB-497C-AC74-F34CA6EF9410}" srcOrd="9" destOrd="0" presId="urn:microsoft.com/office/officeart/2005/8/layout/cycle8"/>
    <dgm:cxn modelId="{15D5ECE1-E54A-4E82-95ED-7784B63BBA4B}" type="presParOf" srcId="{D3B7029B-1F06-4C71-82A1-76F17A408151}" destId="{D392E082-6E93-4EC7-906D-DE192ECB8043}" srcOrd="10" destOrd="0" presId="urn:microsoft.com/office/officeart/2005/8/layout/cycle8"/>
    <dgm:cxn modelId="{0C5AD18D-A64C-488A-8229-57699AD173E5}" type="presParOf" srcId="{D3B7029B-1F06-4C71-82A1-76F17A408151}" destId="{03732E87-79D4-4CC4-8857-A16AAD9E4A8B}" srcOrd="11" destOrd="0" presId="urn:microsoft.com/office/officeart/2005/8/layout/cycle8"/>
    <dgm:cxn modelId="{ABBD3A97-4A60-43F3-8AC1-F12EE12821FA}" type="presParOf" srcId="{D3B7029B-1F06-4C71-82A1-76F17A408151}" destId="{FA635071-B321-44AC-8B2F-555325C41680}" srcOrd="12" destOrd="0" presId="urn:microsoft.com/office/officeart/2005/8/layout/cycle8"/>
    <dgm:cxn modelId="{65CD217B-95D4-40EE-9F2C-AB1568AC4970}" type="presParOf" srcId="{D3B7029B-1F06-4C71-82A1-76F17A408151}" destId="{83FA4B1E-761B-4DD3-A037-077F0D92D8A7}" srcOrd="13" destOrd="0" presId="urn:microsoft.com/office/officeart/2005/8/layout/cycle8"/>
    <dgm:cxn modelId="{98FEC03D-9CF6-491B-A1A7-3D54BB6613D5}" type="presParOf" srcId="{D3B7029B-1F06-4C71-82A1-76F17A408151}" destId="{59A15C4C-A13C-42CF-ABAC-1E89C6E4EFC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E9E878F-57EB-42B6-BA1C-65CEA4CD9DB9}" type="doc">
      <dgm:prSet loTypeId="urn:microsoft.com/office/officeart/2009/3/layout/SubStepProcess" loCatId="process" qsTypeId="urn:microsoft.com/office/officeart/2005/8/quickstyle/simple1" qsCatId="simple" csTypeId="urn:microsoft.com/office/officeart/2005/8/colors/colorful5" csCatId="colorful" phldr="1"/>
      <dgm:spPr/>
    </dgm:pt>
    <dgm:pt modelId="{E882B0DE-7748-4A15-8A58-19854D49D46F}">
      <dgm:prSet phldrT="[文字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zh-TW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寫作的 </a:t>
          </a:r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目的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78DB121-DB10-4E79-BD7C-708FB56D1F45}" type="parTrans" cxnId="{BC6A8035-2610-4BE2-B435-64E888DC87A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9B0A689-8585-4CE8-8897-420D4C895D00}" type="sibTrans" cxnId="{BC6A8035-2610-4BE2-B435-64E888DC87A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AF52C00-908E-45A5-BC0E-074A4B46CF2D}">
      <dgm:prSet phldrT="[文字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zh-TW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表達的 </a:t>
          </a:r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觀點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D12F61-7884-4374-970A-354282DFCB85}" type="parTrans" cxnId="{E4017683-DA25-432E-81A4-E578775FF8A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052F053-2F8F-4E95-9170-6221028D9B94}" type="sibTrans" cxnId="{E4017683-DA25-432E-81A4-E578775FF8A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CB77AD-B466-4F08-93C5-37F752EFFA85}">
      <dgm:prSet phldrT="[文字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zh-TW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寓含的 </a:t>
          </a:r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道理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462E3AD-F944-45BA-90F5-B700CAE7A4CB}" type="parTrans" cxnId="{FB29CC9C-2980-43E9-8EB7-31898F69F37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AEEFBFB-0D0A-46AF-B8B6-71E92EFFAD7C}" type="sibTrans" cxnId="{FB29CC9C-2980-43E9-8EB7-31898F69F37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zh-TW" altLang="en-US" sz="2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2E73D66-1B59-49F1-88D2-29F67CB4C2AE}" type="pres">
      <dgm:prSet presAssocID="{EE9E878F-57EB-42B6-BA1C-65CEA4CD9DB9}" presName="Name0" presStyleCnt="0">
        <dgm:presLayoutVars>
          <dgm:chMax val="7"/>
          <dgm:dir/>
          <dgm:animOne val="branch"/>
        </dgm:presLayoutVars>
      </dgm:prSet>
      <dgm:spPr/>
    </dgm:pt>
    <dgm:pt modelId="{5998B7AB-7FC4-4175-904A-8B288C1E9F58}" type="pres">
      <dgm:prSet presAssocID="{E882B0DE-7748-4A15-8A58-19854D49D46F}" presName="parTx1" presStyleLbl="node1" presStyleIdx="0" presStyleCnt="3"/>
      <dgm:spPr/>
      <dgm:t>
        <a:bodyPr/>
        <a:lstStyle/>
        <a:p>
          <a:endParaRPr lang="zh-TW" altLang="en-US"/>
        </a:p>
      </dgm:t>
    </dgm:pt>
    <dgm:pt modelId="{77368419-8892-4F03-8C29-88AB5F6ADAEB}" type="pres">
      <dgm:prSet presAssocID="{4AF52C00-908E-45A5-BC0E-074A4B46CF2D}" presName="parTx2" presStyleLbl="node1" presStyleIdx="1" presStyleCnt="3"/>
      <dgm:spPr/>
      <dgm:t>
        <a:bodyPr/>
        <a:lstStyle/>
        <a:p>
          <a:endParaRPr lang="zh-TW" altLang="en-US"/>
        </a:p>
      </dgm:t>
    </dgm:pt>
    <dgm:pt modelId="{20A7CF12-F86D-46E1-B00B-A12FCA648D8F}" type="pres">
      <dgm:prSet presAssocID="{EDCB77AD-B466-4F08-93C5-37F752EFFA85}" presName="parTx3" presStyleLbl="node1" presStyleIdx="2" presStyleCnt="3"/>
      <dgm:spPr/>
      <dgm:t>
        <a:bodyPr/>
        <a:lstStyle/>
        <a:p>
          <a:endParaRPr lang="zh-TW" altLang="en-US"/>
        </a:p>
      </dgm:t>
    </dgm:pt>
  </dgm:ptLst>
  <dgm:cxnLst>
    <dgm:cxn modelId="{E4017683-DA25-432E-81A4-E578775FF8AB}" srcId="{EE9E878F-57EB-42B6-BA1C-65CEA4CD9DB9}" destId="{4AF52C00-908E-45A5-BC0E-074A4B46CF2D}" srcOrd="1" destOrd="0" parTransId="{22D12F61-7884-4374-970A-354282DFCB85}" sibTransId="{8052F053-2F8F-4E95-9170-6221028D9B94}"/>
    <dgm:cxn modelId="{93487F07-E787-4183-8389-2FBEF7A82EDA}" type="presOf" srcId="{4AF52C00-908E-45A5-BC0E-074A4B46CF2D}" destId="{77368419-8892-4F03-8C29-88AB5F6ADAEB}" srcOrd="0" destOrd="0" presId="urn:microsoft.com/office/officeart/2009/3/layout/SubStepProcess"/>
    <dgm:cxn modelId="{F6849C57-A823-499C-A031-5D24B54563C0}" type="presOf" srcId="{EDCB77AD-B466-4F08-93C5-37F752EFFA85}" destId="{20A7CF12-F86D-46E1-B00B-A12FCA648D8F}" srcOrd="0" destOrd="0" presId="urn:microsoft.com/office/officeart/2009/3/layout/SubStepProcess"/>
    <dgm:cxn modelId="{FB29CC9C-2980-43E9-8EB7-31898F69F376}" srcId="{EE9E878F-57EB-42B6-BA1C-65CEA4CD9DB9}" destId="{EDCB77AD-B466-4F08-93C5-37F752EFFA85}" srcOrd="2" destOrd="0" parTransId="{9462E3AD-F944-45BA-90F5-B700CAE7A4CB}" sibTransId="{4AEEFBFB-0D0A-46AF-B8B6-71E92EFFAD7C}"/>
    <dgm:cxn modelId="{905963F4-BCD5-4957-92FB-A3A6D3F53331}" type="presOf" srcId="{E882B0DE-7748-4A15-8A58-19854D49D46F}" destId="{5998B7AB-7FC4-4175-904A-8B288C1E9F58}" srcOrd="0" destOrd="0" presId="urn:microsoft.com/office/officeart/2009/3/layout/SubStepProcess"/>
    <dgm:cxn modelId="{5D714862-B3BE-4E93-AC9A-AB4D5ED87DB1}" type="presOf" srcId="{EE9E878F-57EB-42B6-BA1C-65CEA4CD9DB9}" destId="{A2E73D66-1B59-49F1-88D2-29F67CB4C2AE}" srcOrd="0" destOrd="0" presId="urn:microsoft.com/office/officeart/2009/3/layout/SubStepProcess"/>
    <dgm:cxn modelId="{BC6A8035-2610-4BE2-B435-64E888DC87A0}" srcId="{EE9E878F-57EB-42B6-BA1C-65CEA4CD9DB9}" destId="{E882B0DE-7748-4A15-8A58-19854D49D46F}" srcOrd="0" destOrd="0" parTransId="{C78DB121-DB10-4E79-BD7C-708FB56D1F45}" sibTransId="{09B0A689-8585-4CE8-8897-420D4C895D00}"/>
    <dgm:cxn modelId="{D71B6E7E-7AB4-4E46-BFB7-DA2ED200C1BF}" type="presParOf" srcId="{A2E73D66-1B59-49F1-88D2-29F67CB4C2AE}" destId="{5998B7AB-7FC4-4175-904A-8B288C1E9F58}" srcOrd="0" destOrd="0" presId="urn:microsoft.com/office/officeart/2009/3/layout/SubStepProcess"/>
    <dgm:cxn modelId="{B6E19339-E4C8-42CD-A0BC-AC6AC2D42EE6}" type="presParOf" srcId="{A2E73D66-1B59-49F1-88D2-29F67CB4C2AE}" destId="{77368419-8892-4F03-8C29-88AB5F6ADAEB}" srcOrd="1" destOrd="0" presId="urn:microsoft.com/office/officeart/2009/3/layout/SubStepProcess"/>
    <dgm:cxn modelId="{4B1CBDCA-D038-4C99-8A0C-8FAD3D8EABF5}" type="presParOf" srcId="{A2E73D66-1B59-49F1-88D2-29F67CB4C2AE}" destId="{20A7CF12-F86D-46E1-B00B-A12FCA648D8F}" srcOrd="2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DDF26672-F6BD-497B-99FA-1013D7576F79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ED12AC4E-2516-4030-ACB3-E89AEAAE85F1}">
      <dgm:prSet phldrT="[文字]" custT="1"/>
      <dgm:spPr/>
      <dgm:t>
        <a:bodyPr/>
        <a:lstStyle/>
        <a:p>
          <a:r>
            <a:rPr lang="zh-TW" altLang="en-US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紙船印象 </a:t>
          </a:r>
          <a:r>
            <a:rPr lang="en-US" altLang="zh-TW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/ </a:t>
          </a:r>
          <a:r>
            <a:rPr lang="zh-TW" altLang="en-US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兒時記趣</a:t>
          </a:r>
          <a:endParaRPr lang="zh-TW" altLang="en-US" sz="4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34D3AA-E284-4E26-9B00-B911B264F0CD}" type="parTrans" cxnId="{4275249B-6E5E-4681-8B17-4861BB379A9E}">
      <dgm:prSet/>
      <dgm:spPr/>
      <dgm:t>
        <a:bodyPr/>
        <a:lstStyle/>
        <a:p>
          <a:endParaRPr lang="zh-TW" altLang="en-US" sz="4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9AD6E8F-6D70-4367-8BB2-5A6388B78FD3}" type="sibTrans" cxnId="{4275249B-6E5E-4681-8B17-4861BB379A9E}">
      <dgm:prSet/>
      <dgm:spPr/>
      <dgm:t>
        <a:bodyPr/>
        <a:lstStyle/>
        <a:p>
          <a:endParaRPr lang="zh-TW" altLang="en-US" sz="4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8404756-F775-4C65-9D56-31B97E5D8957}">
      <dgm:prSet phldrT="[文字]" custT="1"/>
      <dgm:spPr/>
      <dgm:t>
        <a:bodyPr/>
        <a:lstStyle/>
        <a:p>
          <a:r>
            <a:rPr lang="zh-TW" altLang="en-US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善用時間的方法 </a:t>
          </a:r>
          <a:r>
            <a:rPr lang="en-US" altLang="zh-TW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/</a:t>
          </a:r>
          <a:r>
            <a:rPr lang="zh-TW" altLang="en-US" sz="4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 飯包哲學 </a:t>
          </a:r>
          <a:endParaRPr lang="zh-TW" altLang="en-US" sz="4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9518454-5997-406A-8246-CBD84F0D0946}" type="parTrans" cxnId="{BF36944B-0983-4A44-AA51-082A4F025821}">
      <dgm:prSet/>
      <dgm:spPr/>
      <dgm:t>
        <a:bodyPr/>
        <a:lstStyle/>
        <a:p>
          <a:endParaRPr lang="zh-TW" altLang="en-US" sz="4400"/>
        </a:p>
      </dgm:t>
    </dgm:pt>
    <dgm:pt modelId="{B787D7D7-52EA-421D-912C-75F78B0AAE73}" type="sibTrans" cxnId="{BF36944B-0983-4A44-AA51-082A4F025821}">
      <dgm:prSet/>
      <dgm:spPr/>
      <dgm:t>
        <a:bodyPr/>
        <a:lstStyle/>
        <a:p>
          <a:endParaRPr lang="zh-TW" altLang="en-US" sz="4400"/>
        </a:p>
      </dgm:t>
    </dgm:pt>
    <dgm:pt modelId="{A1A91401-5585-4E89-924C-0D03FE382DB3}" type="pres">
      <dgm:prSet presAssocID="{DDF26672-F6BD-497B-99FA-1013D7576F7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58A2341D-285C-4C8B-BEE9-0B42C684A21E}" type="pres">
      <dgm:prSet presAssocID="{B8404756-F775-4C65-9D56-31B97E5D8957}" presName="parentLin" presStyleCnt="0"/>
      <dgm:spPr/>
    </dgm:pt>
    <dgm:pt modelId="{8D3AF7CD-EC96-4ED6-B33D-12429735553D}" type="pres">
      <dgm:prSet presAssocID="{B8404756-F775-4C65-9D56-31B97E5D8957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8E390D7E-9285-48BA-8D1D-FB3C0E8C38E5}" type="pres">
      <dgm:prSet presAssocID="{B8404756-F775-4C65-9D56-31B97E5D8957}" presName="parentText" presStyleLbl="node1" presStyleIdx="0" presStyleCnt="2" custScaleX="12214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D7414E-40D6-45E1-9CB1-1E7F53CC71B3}" type="pres">
      <dgm:prSet presAssocID="{B8404756-F775-4C65-9D56-31B97E5D8957}" presName="negativeSpace" presStyleCnt="0"/>
      <dgm:spPr/>
    </dgm:pt>
    <dgm:pt modelId="{35F346D4-1643-43DB-A266-4BCD714C496B}" type="pres">
      <dgm:prSet presAssocID="{B8404756-F775-4C65-9D56-31B97E5D8957}" presName="childText" presStyleLbl="conFgAcc1" presStyleIdx="0" presStyleCnt="2">
        <dgm:presLayoutVars>
          <dgm:bulletEnabled val="1"/>
        </dgm:presLayoutVars>
      </dgm:prSet>
      <dgm:spPr/>
    </dgm:pt>
    <dgm:pt modelId="{8FF369B4-9E23-4747-A8D1-ADDBC822280E}" type="pres">
      <dgm:prSet presAssocID="{B787D7D7-52EA-421D-912C-75F78B0AAE73}" presName="spaceBetweenRectangles" presStyleCnt="0"/>
      <dgm:spPr/>
    </dgm:pt>
    <dgm:pt modelId="{EB1CC356-D690-4C8D-A68B-8AAAC01D9FD6}" type="pres">
      <dgm:prSet presAssocID="{ED12AC4E-2516-4030-ACB3-E89AEAAE85F1}" presName="parentLin" presStyleCnt="0"/>
      <dgm:spPr/>
      <dgm:t>
        <a:bodyPr/>
        <a:lstStyle/>
        <a:p>
          <a:endParaRPr lang="zh-TW" altLang="en-US"/>
        </a:p>
      </dgm:t>
    </dgm:pt>
    <dgm:pt modelId="{15E7594B-FCAB-4F8C-8021-386BCA67A142}" type="pres">
      <dgm:prSet presAssocID="{ED12AC4E-2516-4030-ACB3-E89AEAAE85F1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32125853-CB74-4FD7-B808-B697BE855D58}" type="pres">
      <dgm:prSet presAssocID="{ED12AC4E-2516-4030-ACB3-E89AEAAE85F1}" presName="parentText" presStyleLbl="node1" presStyleIdx="1" presStyleCnt="2" custScaleX="124339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07E32E-B3B6-4A7B-AE55-F00AF65DDD7C}" type="pres">
      <dgm:prSet presAssocID="{ED12AC4E-2516-4030-ACB3-E89AEAAE85F1}" presName="negativeSpace" presStyleCnt="0"/>
      <dgm:spPr/>
      <dgm:t>
        <a:bodyPr/>
        <a:lstStyle/>
        <a:p>
          <a:endParaRPr lang="zh-TW" altLang="en-US"/>
        </a:p>
      </dgm:t>
    </dgm:pt>
    <dgm:pt modelId="{12475E38-BC28-4DCC-AB99-34E11F6375B8}" type="pres">
      <dgm:prSet presAssocID="{ED12AC4E-2516-4030-ACB3-E89AEAAE85F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F36944B-0983-4A44-AA51-082A4F025821}" srcId="{DDF26672-F6BD-497B-99FA-1013D7576F79}" destId="{B8404756-F775-4C65-9D56-31B97E5D8957}" srcOrd="0" destOrd="0" parTransId="{F9518454-5997-406A-8246-CBD84F0D0946}" sibTransId="{B787D7D7-52EA-421D-912C-75F78B0AAE73}"/>
    <dgm:cxn modelId="{D28A96F1-9CF5-4242-813C-877A76077273}" type="presOf" srcId="{DDF26672-F6BD-497B-99FA-1013D7576F79}" destId="{A1A91401-5585-4E89-924C-0D03FE382DB3}" srcOrd="0" destOrd="0" presId="urn:microsoft.com/office/officeart/2005/8/layout/list1"/>
    <dgm:cxn modelId="{3577214E-3DAD-4CD3-8D69-64E9D6DF0A16}" type="presOf" srcId="{B8404756-F775-4C65-9D56-31B97E5D8957}" destId="{8E390D7E-9285-48BA-8D1D-FB3C0E8C38E5}" srcOrd="1" destOrd="0" presId="urn:microsoft.com/office/officeart/2005/8/layout/list1"/>
    <dgm:cxn modelId="{4275249B-6E5E-4681-8B17-4861BB379A9E}" srcId="{DDF26672-F6BD-497B-99FA-1013D7576F79}" destId="{ED12AC4E-2516-4030-ACB3-E89AEAAE85F1}" srcOrd="1" destOrd="0" parTransId="{8734D3AA-E284-4E26-9B00-B911B264F0CD}" sibTransId="{B9AD6E8F-6D70-4367-8BB2-5A6388B78FD3}"/>
    <dgm:cxn modelId="{075E08EE-6165-4537-AF9A-7939F4760820}" type="presOf" srcId="{B8404756-F775-4C65-9D56-31B97E5D8957}" destId="{8D3AF7CD-EC96-4ED6-B33D-12429735553D}" srcOrd="0" destOrd="0" presId="urn:microsoft.com/office/officeart/2005/8/layout/list1"/>
    <dgm:cxn modelId="{AF4023FE-7C24-4920-98FD-01CC1F1370B2}" type="presOf" srcId="{ED12AC4E-2516-4030-ACB3-E89AEAAE85F1}" destId="{32125853-CB74-4FD7-B808-B697BE855D58}" srcOrd="1" destOrd="0" presId="urn:microsoft.com/office/officeart/2005/8/layout/list1"/>
    <dgm:cxn modelId="{90B64EB4-E695-41D1-841C-FBC3D5152C74}" type="presOf" srcId="{ED12AC4E-2516-4030-ACB3-E89AEAAE85F1}" destId="{15E7594B-FCAB-4F8C-8021-386BCA67A142}" srcOrd="0" destOrd="0" presId="urn:microsoft.com/office/officeart/2005/8/layout/list1"/>
    <dgm:cxn modelId="{FEF0F9C6-6CB5-44F3-A6CC-6E60929CC9EF}" type="presParOf" srcId="{A1A91401-5585-4E89-924C-0D03FE382DB3}" destId="{58A2341D-285C-4C8B-BEE9-0B42C684A21E}" srcOrd="0" destOrd="0" presId="urn:microsoft.com/office/officeart/2005/8/layout/list1"/>
    <dgm:cxn modelId="{292CFB0E-643C-40B1-A139-5205750EF5BD}" type="presParOf" srcId="{58A2341D-285C-4C8B-BEE9-0B42C684A21E}" destId="{8D3AF7CD-EC96-4ED6-B33D-12429735553D}" srcOrd="0" destOrd="0" presId="urn:microsoft.com/office/officeart/2005/8/layout/list1"/>
    <dgm:cxn modelId="{94E268B9-9CB3-48E2-BA6E-44B2F2483A64}" type="presParOf" srcId="{58A2341D-285C-4C8B-BEE9-0B42C684A21E}" destId="{8E390D7E-9285-48BA-8D1D-FB3C0E8C38E5}" srcOrd="1" destOrd="0" presId="urn:microsoft.com/office/officeart/2005/8/layout/list1"/>
    <dgm:cxn modelId="{006FCD5A-DB0A-43DB-8DAF-4384C9C0F75B}" type="presParOf" srcId="{A1A91401-5585-4E89-924C-0D03FE382DB3}" destId="{84D7414E-40D6-45E1-9CB1-1E7F53CC71B3}" srcOrd="1" destOrd="0" presId="urn:microsoft.com/office/officeart/2005/8/layout/list1"/>
    <dgm:cxn modelId="{BED2FBE2-3022-411F-BFD8-BC8440A77D6B}" type="presParOf" srcId="{A1A91401-5585-4E89-924C-0D03FE382DB3}" destId="{35F346D4-1643-43DB-A266-4BCD714C496B}" srcOrd="2" destOrd="0" presId="urn:microsoft.com/office/officeart/2005/8/layout/list1"/>
    <dgm:cxn modelId="{0D102C11-786D-424B-919A-50369719CAA1}" type="presParOf" srcId="{A1A91401-5585-4E89-924C-0D03FE382DB3}" destId="{8FF369B4-9E23-4747-A8D1-ADDBC822280E}" srcOrd="3" destOrd="0" presId="urn:microsoft.com/office/officeart/2005/8/layout/list1"/>
    <dgm:cxn modelId="{6A9EF945-5BCC-4FA7-82B0-527D8D7A6294}" type="presParOf" srcId="{A1A91401-5585-4E89-924C-0D03FE382DB3}" destId="{EB1CC356-D690-4C8D-A68B-8AAAC01D9FD6}" srcOrd="4" destOrd="0" presId="urn:microsoft.com/office/officeart/2005/8/layout/list1"/>
    <dgm:cxn modelId="{A40A3A19-3E30-4E26-8D2D-63D52BE68BF5}" type="presParOf" srcId="{EB1CC356-D690-4C8D-A68B-8AAAC01D9FD6}" destId="{15E7594B-FCAB-4F8C-8021-386BCA67A142}" srcOrd="0" destOrd="0" presId="urn:microsoft.com/office/officeart/2005/8/layout/list1"/>
    <dgm:cxn modelId="{F50E3779-1790-4394-877D-A31C8068CA7D}" type="presParOf" srcId="{EB1CC356-D690-4C8D-A68B-8AAAC01D9FD6}" destId="{32125853-CB74-4FD7-B808-B697BE855D58}" srcOrd="1" destOrd="0" presId="urn:microsoft.com/office/officeart/2005/8/layout/list1"/>
    <dgm:cxn modelId="{AD37BCF6-5B56-48F5-9302-69CD8D25E33D}" type="presParOf" srcId="{A1A91401-5585-4E89-924C-0D03FE382DB3}" destId="{9407E32E-B3B6-4A7B-AE55-F00AF65DDD7C}" srcOrd="5" destOrd="0" presId="urn:microsoft.com/office/officeart/2005/8/layout/list1"/>
    <dgm:cxn modelId="{5FE3E753-217E-4C55-9447-24A2A3D89E14}" type="presParOf" srcId="{A1A91401-5585-4E89-924C-0D03FE382DB3}" destId="{12475E38-BC28-4DCC-AB99-34E11F6375B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F07B76A-0A29-44EB-B4F1-40FFF03F91C8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FCB0DBCF-4C83-4FB2-86CB-8E9DF160974E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</a:t>
          </a:r>
          <a:endParaRPr lang="en-US" altLang="zh-TW" sz="40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習</a:t>
          </a:r>
          <a:endParaRPr lang="en-US" altLang="zh-TW" sz="40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重</a:t>
          </a:r>
          <a:endParaRPr lang="en-US" altLang="zh-TW" sz="40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點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CCD31E5-45AD-43F6-9F9D-5B9E3F5013BF}" type="parTrans" cxnId="{EBE32CF3-56D7-41F2-8B09-3F95CA68B3B4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A1F1E2-3CF6-4BD5-90F9-B1BF647B7E97}" type="sibTrans" cxnId="{EBE32CF3-56D7-41F2-8B09-3F95CA68B3B4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C610579-E2FF-4F21-90C7-BE7DEF5309E3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聆聽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BDB59A1-E337-4DEF-981B-B0EB0FE2B31B}" type="parTrans" cxnId="{95450918-F520-4A6A-BF2B-F9BB228D6407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B10C59D-8828-4880-A9EB-53A512CE0EDA}" type="sibTrans" cxnId="{95450918-F520-4A6A-BF2B-F9BB228D6407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D9656C-8195-4BD5-8F74-59FCEE808327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口說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A3EA61-F022-4222-96D5-BEE9B1CDAC5B}" type="parTrans" cxnId="{7D5DAA58-401C-4667-821A-134B4B97E1BF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34B0E1B-49D8-4790-B0C4-A332F94BC303}" type="sibTrans" cxnId="{7D5DAA58-401C-4667-821A-134B4B97E1BF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EF925A-0482-4BF5-A560-D3E55B8C12D4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EB1B01D-03FB-4647-9277-00CE627FB2C3}" type="parTrans" cxnId="{7775EAB0-603C-4B25-B195-AF944EA46142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630A1DE-1753-4FBC-9171-74A7811F5F71}" type="sibTrans" cxnId="{7775EAB0-603C-4B25-B195-AF944EA46142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DBFE3B-A11A-4246-86CC-034E187309B1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42B9B7B-074E-4554-BF71-70452B2E73E4}" type="parTrans" cxnId="{C1BEFA38-10E6-4A54-900F-8496672C0DF5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86A56B9-1E10-4DBF-9F1A-185CC2B757ED}" type="sibTrans" cxnId="{C1BEFA38-10E6-4A54-900F-8496672C0DF5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70AEC18-0C3F-4EE2-8689-B7254D89E1B9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素養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5BDB12-EF60-463F-9D8D-361A332EEEBD}" type="parTrans" cxnId="{2612A27B-B16B-4E86-A8AB-9509E255A29D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7359C8-EF0B-4FFD-BCCF-275C447CB6C5}" type="sibTrans" cxnId="{2612A27B-B16B-4E86-A8AB-9509E255A29D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F6F7A2-E57C-45DC-A623-0E2D102B6943}" type="pres">
      <dgm:prSet presAssocID="{BF07B76A-0A29-44EB-B4F1-40FFF03F91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1067048F-8093-4923-ABF7-A1A08FDE87AC}" type="pres">
      <dgm:prSet presAssocID="{FCB0DBCF-4C83-4FB2-86CB-8E9DF160974E}" presName="hierRoot1" presStyleCnt="0">
        <dgm:presLayoutVars>
          <dgm:hierBranch val="init"/>
        </dgm:presLayoutVars>
      </dgm:prSet>
      <dgm:spPr/>
    </dgm:pt>
    <dgm:pt modelId="{F66EC179-6B51-4B1F-B357-2B0DDE08EAB3}" type="pres">
      <dgm:prSet presAssocID="{FCB0DBCF-4C83-4FB2-86CB-8E9DF160974E}" presName="rootComposite1" presStyleCnt="0"/>
      <dgm:spPr/>
    </dgm:pt>
    <dgm:pt modelId="{DD94A435-8CE9-4F82-BFA5-E99F9C75ED9D}" type="pres">
      <dgm:prSet presAssocID="{FCB0DBCF-4C83-4FB2-86CB-8E9DF160974E}" presName="rootText1" presStyleLbl="node0" presStyleIdx="0" presStyleCnt="1" custScaleX="47101" custScaleY="66246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65BB095-F858-4CDE-9CBF-EC0F609337C5}" type="pres">
      <dgm:prSet presAssocID="{FCB0DBCF-4C83-4FB2-86CB-8E9DF160974E}" presName="rootConnector1" presStyleLbl="node1" presStyleIdx="0" presStyleCnt="0"/>
      <dgm:spPr/>
      <dgm:t>
        <a:bodyPr/>
        <a:lstStyle/>
        <a:p>
          <a:endParaRPr lang="zh-TW" altLang="en-US"/>
        </a:p>
      </dgm:t>
    </dgm:pt>
    <dgm:pt modelId="{94EC6766-3480-4A66-9659-7313DB37CB61}" type="pres">
      <dgm:prSet presAssocID="{FCB0DBCF-4C83-4FB2-86CB-8E9DF160974E}" presName="hierChild2" presStyleCnt="0"/>
      <dgm:spPr/>
    </dgm:pt>
    <dgm:pt modelId="{34425F9E-3839-4516-BB6C-5FD3FEE78909}" type="pres">
      <dgm:prSet presAssocID="{7BDB59A1-E337-4DEF-981B-B0EB0FE2B31B}" presName="Name64" presStyleLbl="parChTrans1D2" presStyleIdx="0" presStyleCnt="5"/>
      <dgm:spPr/>
      <dgm:t>
        <a:bodyPr/>
        <a:lstStyle/>
        <a:p>
          <a:endParaRPr lang="zh-TW" altLang="en-US"/>
        </a:p>
      </dgm:t>
    </dgm:pt>
    <dgm:pt modelId="{48F2172F-6F56-41C5-865A-AE3CB4B6B58E}" type="pres">
      <dgm:prSet presAssocID="{8C610579-E2FF-4F21-90C7-BE7DEF5309E3}" presName="hierRoot2" presStyleCnt="0">
        <dgm:presLayoutVars>
          <dgm:hierBranch val="init"/>
        </dgm:presLayoutVars>
      </dgm:prSet>
      <dgm:spPr/>
    </dgm:pt>
    <dgm:pt modelId="{6A8BB44B-1F71-40F5-9F93-1DF1533FBC22}" type="pres">
      <dgm:prSet presAssocID="{8C610579-E2FF-4F21-90C7-BE7DEF5309E3}" presName="rootComposite" presStyleCnt="0"/>
      <dgm:spPr/>
    </dgm:pt>
    <dgm:pt modelId="{6B9771BD-80F8-4D71-A58E-805A500E7B73}" type="pres">
      <dgm:prSet presAssocID="{8C610579-E2FF-4F21-90C7-BE7DEF5309E3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58EEE5A2-47E6-4074-A197-0A53F918D099}" type="pres">
      <dgm:prSet presAssocID="{8C610579-E2FF-4F21-90C7-BE7DEF5309E3}" presName="rootConnector" presStyleLbl="node2" presStyleIdx="0" presStyleCnt="5"/>
      <dgm:spPr/>
      <dgm:t>
        <a:bodyPr/>
        <a:lstStyle/>
        <a:p>
          <a:endParaRPr lang="zh-TW" altLang="en-US"/>
        </a:p>
      </dgm:t>
    </dgm:pt>
    <dgm:pt modelId="{7C875396-67DC-49AF-A502-518EB34C85B4}" type="pres">
      <dgm:prSet presAssocID="{8C610579-E2FF-4F21-90C7-BE7DEF5309E3}" presName="hierChild4" presStyleCnt="0"/>
      <dgm:spPr/>
    </dgm:pt>
    <dgm:pt modelId="{EA91A7B2-DD5A-4D9F-BF0F-B6B5998CB601}" type="pres">
      <dgm:prSet presAssocID="{8C610579-E2FF-4F21-90C7-BE7DEF5309E3}" presName="hierChild5" presStyleCnt="0"/>
      <dgm:spPr/>
    </dgm:pt>
    <dgm:pt modelId="{2AFD2F7F-2211-4405-AAD9-CCDF5EA22704}" type="pres">
      <dgm:prSet presAssocID="{9CA3EA61-F022-4222-96D5-BEE9B1CDAC5B}" presName="Name64" presStyleLbl="parChTrans1D2" presStyleIdx="1" presStyleCnt="5"/>
      <dgm:spPr/>
      <dgm:t>
        <a:bodyPr/>
        <a:lstStyle/>
        <a:p>
          <a:endParaRPr lang="zh-TW" altLang="en-US"/>
        </a:p>
      </dgm:t>
    </dgm:pt>
    <dgm:pt modelId="{3CEB97F7-15D1-4BF8-8FED-4B78F431AA21}" type="pres">
      <dgm:prSet presAssocID="{42D9656C-8195-4BD5-8F74-59FCEE808327}" presName="hierRoot2" presStyleCnt="0">
        <dgm:presLayoutVars>
          <dgm:hierBranch val="init"/>
        </dgm:presLayoutVars>
      </dgm:prSet>
      <dgm:spPr/>
    </dgm:pt>
    <dgm:pt modelId="{9C9446A4-387D-4745-9873-E1396BDD015C}" type="pres">
      <dgm:prSet presAssocID="{42D9656C-8195-4BD5-8F74-59FCEE808327}" presName="rootComposite" presStyleCnt="0"/>
      <dgm:spPr/>
    </dgm:pt>
    <dgm:pt modelId="{BD35902F-5D46-4DBF-9C05-8EB55B0B183C}" type="pres">
      <dgm:prSet presAssocID="{42D9656C-8195-4BD5-8F74-59FCEE808327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120AB2E8-F13E-4F38-93C1-C99427AA46CA}" type="pres">
      <dgm:prSet presAssocID="{42D9656C-8195-4BD5-8F74-59FCEE808327}" presName="rootConnector" presStyleLbl="node2" presStyleIdx="1" presStyleCnt="5"/>
      <dgm:spPr/>
      <dgm:t>
        <a:bodyPr/>
        <a:lstStyle/>
        <a:p>
          <a:endParaRPr lang="zh-TW" altLang="en-US"/>
        </a:p>
      </dgm:t>
    </dgm:pt>
    <dgm:pt modelId="{1E2E17EF-D24B-4F48-8E56-3A140AD7B93B}" type="pres">
      <dgm:prSet presAssocID="{42D9656C-8195-4BD5-8F74-59FCEE808327}" presName="hierChild4" presStyleCnt="0"/>
      <dgm:spPr/>
    </dgm:pt>
    <dgm:pt modelId="{AB62FA15-0A8B-4742-BED6-34F0EE713604}" type="pres">
      <dgm:prSet presAssocID="{42D9656C-8195-4BD5-8F74-59FCEE808327}" presName="hierChild5" presStyleCnt="0"/>
      <dgm:spPr/>
    </dgm:pt>
    <dgm:pt modelId="{FD109CF5-E79A-47DE-A785-5B35E03D7834}" type="pres">
      <dgm:prSet presAssocID="{9EB1B01D-03FB-4647-9277-00CE627FB2C3}" presName="Name64" presStyleLbl="parChTrans1D2" presStyleIdx="2" presStyleCnt="5"/>
      <dgm:spPr/>
      <dgm:t>
        <a:bodyPr/>
        <a:lstStyle/>
        <a:p>
          <a:endParaRPr lang="zh-TW" altLang="en-US"/>
        </a:p>
      </dgm:t>
    </dgm:pt>
    <dgm:pt modelId="{3AF5C2B1-82BE-443A-98AA-EEC8E84D2E88}" type="pres">
      <dgm:prSet presAssocID="{96EF925A-0482-4BF5-A560-D3E55B8C12D4}" presName="hierRoot2" presStyleCnt="0">
        <dgm:presLayoutVars>
          <dgm:hierBranch val="init"/>
        </dgm:presLayoutVars>
      </dgm:prSet>
      <dgm:spPr/>
    </dgm:pt>
    <dgm:pt modelId="{AEABF75E-CBFA-4B62-9C49-74B4C221C70D}" type="pres">
      <dgm:prSet presAssocID="{96EF925A-0482-4BF5-A560-D3E55B8C12D4}" presName="rootComposite" presStyleCnt="0"/>
      <dgm:spPr/>
    </dgm:pt>
    <dgm:pt modelId="{2D200F44-A587-4391-ABFE-5AF3B8D422A5}" type="pres">
      <dgm:prSet presAssocID="{96EF925A-0482-4BF5-A560-D3E55B8C12D4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091A5F20-924E-44A7-B24E-C8B74F8A5A4D}" type="pres">
      <dgm:prSet presAssocID="{96EF925A-0482-4BF5-A560-D3E55B8C12D4}" presName="rootConnector" presStyleLbl="node2" presStyleIdx="2" presStyleCnt="5"/>
      <dgm:spPr/>
      <dgm:t>
        <a:bodyPr/>
        <a:lstStyle/>
        <a:p>
          <a:endParaRPr lang="zh-TW" altLang="en-US"/>
        </a:p>
      </dgm:t>
    </dgm:pt>
    <dgm:pt modelId="{ADCB752E-9465-49F8-A016-4B04E87FE09A}" type="pres">
      <dgm:prSet presAssocID="{96EF925A-0482-4BF5-A560-D3E55B8C12D4}" presName="hierChild4" presStyleCnt="0"/>
      <dgm:spPr/>
    </dgm:pt>
    <dgm:pt modelId="{23BC70BA-69C4-4360-B31A-98844A72511F}" type="pres">
      <dgm:prSet presAssocID="{96EF925A-0482-4BF5-A560-D3E55B8C12D4}" presName="hierChild5" presStyleCnt="0"/>
      <dgm:spPr/>
    </dgm:pt>
    <dgm:pt modelId="{3DEF9C95-CAB7-4EF3-9FF4-FC7108F2BCB3}" type="pres">
      <dgm:prSet presAssocID="{242B9B7B-074E-4554-BF71-70452B2E73E4}" presName="Name64" presStyleLbl="parChTrans1D2" presStyleIdx="3" presStyleCnt="5"/>
      <dgm:spPr/>
      <dgm:t>
        <a:bodyPr/>
        <a:lstStyle/>
        <a:p>
          <a:endParaRPr lang="zh-TW" altLang="en-US"/>
        </a:p>
      </dgm:t>
    </dgm:pt>
    <dgm:pt modelId="{9AEAB9BD-5B60-48D3-B5C3-8D65E93D3ABC}" type="pres">
      <dgm:prSet presAssocID="{20DBFE3B-A11A-4246-86CC-034E187309B1}" presName="hierRoot2" presStyleCnt="0">
        <dgm:presLayoutVars>
          <dgm:hierBranch val="init"/>
        </dgm:presLayoutVars>
      </dgm:prSet>
      <dgm:spPr/>
    </dgm:pt>
    <dgm:pt modelId="{E4AF39B6-B7DF-494C-B2F6-AA1CACB579B4}" type="pres">
      <dgm:prSet presAssocID="{20DBFE3B-A11A-4246-86CC-034E187309B1}" presName="rootComposite" presStyleCnt="0"/>
      <dgm:spPr/>
    </dgm:pt>
    <dgm:pt modelId="{136F5F12-8678-4357-8521-A48481E678FC}" type="pres">
      <dgm:prSet presAssocID="{20DBFE3B-A11A-4246-86CC-034E187309B1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CD4C445-9690-4875-8A33-DF97D76232A6}" type="pres">
      <dgm:prSet presAssocID="{20DBFE3B-A11A-4246-86CC-034E187309B1}" presName="rootConnector" presStyleLbl="node2" presStyleIdx="3" presStyleCnt="5"/>
      <dgm:spPr/>
      <dgm:t>
        <a:bodyPr/>
        <a:lstStyle/>
        <a:p>
          <a:endParaRPr lang="zh-TW" altLang="en-US"/>
        </a:p>
      </dgm:t>
    </dgm:pt>
    <dgm:pt modelId="{A49752A4-2D07-4AB6-A112-7EEFD21214D8}" type="pres">
      <dgm:prSet presAssocID="{20DBFE3B-A11A-4246-86CC-034E187309B1}" presName="hierChild4" presStyleCnt="0"/>
      <dgm:spPr/>
    </dgm:pt>
    <dgm:pt modelId="{92575983-BB5D-48A2-8627-7C2036ACF2F5}" type="pres">
      <dgm:prSet presAssocID="{20DBFE3B-A11A-4246-86CC-034E187309B1}" presName="hierChild5" presStyleCnt="0"/>
      <dgm:spPr/>
    </dgm:pt>
    <dgm:pt modelId="{93E58A7C-EE2C-49CD-8816-882F8DD49BE6}" type="pres">
      <dgm:prSet presAssocID="{725BDB12-EF60-463F-9D8D-361A332EEEBD}" presName="Name64" presStyleLbl="parChTrans1D2" presStyleIdx="4" presStyleCnt="5"/>
      <dgm:spPr/>
      <dgm:t>
        <a:bodyPr/>
        <a:lstStyle/>
        <a:p>
          <a:endParaRPr lang="zh-TW" altLang="en-US"/>
        </a:p>
      </dgm:t>
    </dgm:pt>
    <dgm:pt modelId="{6A323DDD-33C2-4F4E-A96D-DC21239DB2E0}" type="pres">
      <dgm:prSet presAssocID="{E70AEC18-0C3F-4EE2-8689-B7254D89E1B9}" presName="hierRoot2" presStyleCnt="0">
        <dgm:presLayoutVars>
          <dgm:hierBranch val="init"/>
        </dgm:presLayoutVars>
      </dgm:prSet>
      <dgm:spPr/>
    </dgm:pt>
    <dgm:pt modelId="{75C80AB4-36CA-4A91-8C4C-33A951D6EB80}" type="pres">
      <dgm:prSet presAssocID="{E70AEC18-0C3F-4EE2-8689-B7254D89E1B9}" presName="rootComposite" presStyleCnt="0"/>
      <dgm:spPr/>
    </dgm:pt>
    <dgm:pt modelId="{A88325AD-026A-4DE6-BE94-2BAA3BA8732B}" type="pres">
      <dgm:prSet presAssocID="{E70AEC18-0C3F-4EE2-8689-B7254D89E1B9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BB5D244-ED1B-4C21-AE10-885C57532582}" type="pres">
      <dgm:prSet presAssocID="{E70AEC18-0C3F-4EE2-8689-B7254D89E1B9}" presName="rootConnector" presStyleLbl="node2" presStyleIdx="4" presStyleCnt="5"/>
      <dgm:spPr/>
      <dgm:t>
        <a:bodyPr/>
        <a:lstStyle/>
        <a:p>
          <a:endParaRPr lang="zh-TW" altLang="en-US"/>
        </a:p>
      </dgm:t>
    </dgm:pt>
    <dgm:pt modelId="{E9433B9C-9C14-4438-9698-E9E02F9E2DCC}" type="pres">
      <dgm:prSet presAssocID="{E70AEC18-0C3F-4EE2-8689-B7254D89E1B9}" presName="hierChild4" presStyleCnt="0"/>
      <dgm:spPr/>
    </dgm:pt>
    <dgm:pt modelId="{3670E582-A186-42E9-AFC5-BB28E08245AA}" type="pres">
      <dgm:prSet presAssocID="{E70AEC18-0C3F-4EE2-8689-B7254D89E1B9}" presName="hierChild5" presStyleCnt="0"/>
      <dgm:spPr/>
    </dgm:pt>
    <dgm:pt modelId="{767A8F5E-E17B-42E5-BABC-612726B60967}" type="pres">
      <dgm:prSet presAssocID="{FCB0DBCF-4C83-4FB2-86CB-8E9DF160974E}" presName="hierChild3" presStyleCnt="0"/>
      <dgm:spPr/>
    </dgm:pt>
  </dgm:ptLst>
  <dgm:cxnLst>
    <dgm:cxn modelId="{748099A0-1C40-473C-B191-146F809BAE08}" type="presOf" srcId="{7BDB59A1-E337-4DEF-981B-B0EB0FE2B31B}" destId="{34425F9E-3839-4516-BB6C-5FD3FEE78909}" srcOrd="0" destOrd="0" presId="urn:microsoft.com/office/officeart/2009/3/layout/HorizontalOrganizationChart"/>
    <dgm:cxn modelId="{2B8D1ECA-46A3-4EEA-9449-BBCF54F0B8B9}" type="presOf" srcId="{FCB0DBCF-4C83-4FB2-86CB-8E9DF160974E}" destId="{DD94A435-8CE9-4F82-BFA5-E99F9C75ED9D}" srcOrd="0" destOrd="0" presId="urn:microsoft.com/office/officeart/2009/3/layout/HorizontalOrganizationChart"/>
    <dgm:cxn modelId="{5FDC373F-3440-4E22-8B5D-8D04BB3A9E89}" type="presOf" srcId="{FCB0DBCF-4C83-4FB2-86CB-8E9DF160974E}" destId="{A65BB095-F858-4CDE-9CBF-EC0F609337C5}" srcOrd="1" destOrd="0" presId="urn:microsoft.com/office/officeart/2009/3/layout/HorizontalOrganizationChart"/>
    <dgm:cxn modelId="{2B71CD93-459B-4D51-A412-ECA93C60C439}" type="presOf" srcId="{E70AEC18-0C3F-4EE2-8689-B7254D89E1B9}" destId="{A88325AD-026A-4DE6-BE94-2BAA3BA8732B}" srcOrd="0" destOrd="0" presId="urn:microsoft.com/office/officeart/2009/3/layout/HorizontalOrganizationChart"/>
    <dgm:cxn modelId="{D6568D5E-5003-468E-962C-39C8267B9E3B}" type="presOf" srcId="{8C610579-E2FF-4F21-90C7-BE7DEF5309E3}" destId="{6B9771BD-80F8-4D71-A58E-805A500E7B73}" srcOrd="0" destOrd="0" presId="urn:microsoft.com/office/officeart/2009/3/layout/HorizontalOrganizationChart"/>
    <dgm:cxn modelId="{7D5DAA58-401C-4667-821A-134B4B97E1BF}" srcId="{FCB0DBCF-4C83-4FB2-86CB-8E9DF160974E}" destId="{42D9656C-8195-4BD5-8F74-59FCEE808327}" srcOrd="1" destOrd="0" parTransId="{9CA3EA61-F022-4222-96D5-BEE9B1CDAC5B}" sibTransId="{934B0E1B-49D8-4790-B0C4-A332F94BC303}"/>
    <dgm:cxn modelId="{B9A5AD1F-D3FA-4B02-AA7F-D4D01B9CA610}" type="presOf" srcId="{20DBFE3B-A11A-4246-86CC-034E187309B1}" destId="{136F5F12-8678-4357-8521-A48481E678FC}" srcOrd="0" destOrd="0" presId="urn:microsoft.com/office/officeart/2009/3/layout/HorizontalOrganizationChart"/>
    <dgm:cxn modelId="{FBE39BC7-5055-43E0-A304-88E42FA978FD}" type="presOf" srcId="{E70AEC18-0C3F-4EE2-8689-B7254D89E1B9}" destId="{9BB5D244-ED1B-4C21-AE10-885C57532582}" srcOrd="1" destOrd="0" presId="urn:microsoft.com/office/officeart/2009/3/layout/HorizontalOrganizationChart"/>
    <dgm:cxn modelId="{CBAB6288-6C15-468E-A0A8-06FBEBC1D30F}" type="presOf" srcId="{9EB1B01D-03FB-4647-9277-00CE627FB2C3}" destId="{FD109CF5-E79A-47DE-A785-5B35E03D7834}" srcOrd="0" destOrd="0" presId="urn:microsoft.com/office/officeart/2009/3/layout/HorizontalOrganizationChart"/>
    <dgm:cxn modelId="{7775EAB0-603C-4B25-B195-AF944EA46142}" srcId="{FCB0DBCF-4C83-4FB2-86CB-8E9DF160974E}" destId="{96EF925A-0482-4BF5-A560-D3E55B8C12D4}" srcOrd="2" destOrd="0" parTransId="{9EB1B01D-03FB-4647-9277-00CE627FB2C3}" sibTransId="{0630A1DE-1753-4FBC-9171-74A7811F5F71}"/>
    <dgm:cxn modelId="{845990B6-5CA6-4441-B59B-C960689716D3}" type="presOf" srcId="{42D9656C-8195-4BD5-8F74-59FCEE808327}" destId="{120AB2E8-F13E-4F38-93C1-C99427AA46CA}" srcOrd="1" destOrd="0" presId="urn:microsoft.com/office/officeart/2009/3/layout/HorizontalOrganizationChart"/>
    <dgm:cxn modelId="{44DB65AB-A98C-44E2-A1D8-FB5C9E4BDD76}" type="presOf" srcId="{42D9656C-8195-4BD5-8F74-59FCEE808327}" destId="{BD35902F-5D46-4DBF-9C05-8EB55B0B183C}" srcOrd="0" destOrd="0" presId="urn:microsoft.com/office/officeart/2009/3/layout/HorizontalOrganizationChart"/>
    <dgm:cxn modelId="{95450918-F520-4A6A-BF2B-F9BB228D6407}" srcId="{FCB0DBCF-4C83-4FB2-86CB-8E9DF160974E}" destId="{8C610579-E2FF-4F21-90C7-BE7DEF5309E3}" srcOrd="0" destOrd="0" parTransId="{7BDB59A1-E337-4DEF-981B-B0EB0FE2B31B}" sibTransId="{CB10C59D-8828-4880-A9EB-53A512CE0EDA}"/>
    <dgm:cxn modelId="{A38D3FE6-0D92-406C-8E60-1713A4E219DE}" type="presOf" srcId="{242B9B7B-074E-4554-BF71-70452B2E73E4}" destId="{3DEF9C95-CAB7-4EF3-9FF4-FC7108F2BCB3}" srcOrd="0" destOrd="0" presId="urn:microsoft.com/office/officeart/2009/3/layout/HorizontalOrganizationChart"/>
    <dgm:cxn modelId="{30D84E90-1F5A-492E-930C-2A8DBF14CDD5}" type="presOf" srcId="{20DBFE3B-A11A-4246-86CC-034E187309B1}" destId="{9CD4C445-9690-4875-8A33-DF97D76232A6}" srcOrd="1" destOrd="0" presId="urn:microsoft.com/office/officeart/2009/3/layout/HorizontalOrganizationChart"/>
    <dgm:cxn modelId="{EBE32CF3-56D7-41F2-8B09-3F95CA68B3B4}" srcId="{BF07B76A-0A29-44EB-B4F1-40FFF03F91C8}" destId="{FCB0DBCF-4C83-4FB2-86CB-8E9DF160974E}" srcOrd="0" destOrd="0" parTransId="{5CCD31E5-45AD-43F6-9F9D-5B9E3F5013BF}" sibTransId="{FCA1F1E2-3CF6-4BD5-90F9-B1BF647B7E97}"/>
    <dgm:cxn modelId="{2612A27B-B16B-4E86-A8AB-9509E255A29D}" srcId="{FCB0DBCF-4C83-4FB2-86CB-8E9DF160974E}" destId="{E70AEC18-0C3F-4EE2-8689-B7254D89E1B9}" srcOrd="4" destOrd="0" parTransId="{725BDB12-EF60-463F-9D8D-361A332EEEBD}" sibTransId="{C67359C8-EF0B-4FFD-BCCF-275C447CB6C5}"/>
    <dgm:cxn modelId="{C33D45D6-36C7-4FCC-8571-289C6BAFACF7}" type="presOf" srcId="{8C610579-E2FF-4F21-90C7-BE7DEF5309E3}" destId="{58EEE5A2-47E6-4074-A197-0A53F918D099}" srcOrd="1" destOrd="0" presId="urn:microsoft.com/office/officeart/2009/3/layout/HorizontalOrganizationChart"/>
    <dgm:cxn modelId="{42D01C50-4C5B-479E-BFFF-DBD7FB7BACA1}" type="presOf" srcId="{BF07B76A-0A29-44EB-B4F1-40FFF03F91C8}" destId="{76F6F7A2-E57C-45DC-A623-0E2D102B6943}" srcOrd="0" destOrd="0" presId="urn:microsoft.com/office/officeart/2009/3/layout/HorizontalOrganizationChart"/>
    <dgm:cxn modelId="{36B8B794-FE99-48C8-AC55-93C3C49D32A6}" type="presOf" srcId="{725BDB12-EF60-463F-9D8D-361A332EEEBD}" destId="{93E58A7C-EE2C-49CD-8816-882F8DD49BE6}" srcOrd="0" destOrd="0" presId="urn:microsoft.com/office/officeart/2009/3/layout/HorizontalOrganizationChart"/>
    <dgm:cxn modelId="{C1BEFA38-10E6-4A54-900F-8496672C0DF5}" srcId="{FCB0DBCF-4C83-4FB2-86CB-8E9DF160974E}" destId="{20DBFE3B-A11A-4246-86CC-034E187309B1}" srcOrd="3" destOrd="0" parTransId="{242B9B7B-074E-4554-BF71-70452B2E73E4}" sibTransId="{E86A56B9-1E10-4DBF-9F1A-185CC2B757ED}"/>
    <dgm:cxn modelId="{7597F0FF-5EA0-415B-B114-791AB80314BB}" type="presOf" srcId="{96EF925A-0482-4BF5-A560-D3E55B8C12D4}" destId="{091A5F20-924E-44A7-B24E-C8B74F8A5A4D}" srcOrd="1" destOrd="0" presId="urn:microsoft.com/office/officeart/2009/3/layout/HorizontalOrganizationChart"/>
    <dgm:cxn modelId="{4132B5DE-1F1C-440B-84A6-EB82E0A33336}" type="presOf" srcId="{96EF925A-0482-4BF5-A560-D3E55B8C12D4}" destId="{2D200F44-A587-4391-ABFE-5AF3B8D422A5}" srcOrd="0" destOrd="0" presId="urn:microsoft.com/office/officeart/2009/3/layout/HorizontalOrganizationChart"/>
    <dgm:cxn modelId="{C3ADA2A1-C182-4C1C-8C8E-FC72D09CB3CD}" type="presOf" srcId="{9CA3EA61-F022-4222-96D5-BEE9B1CDAC5B}" destId="{2AFD2F7F-2211-4405-AAD9-CCDF5EA22704}" srcOrd="0" destOrd="0" presId="urn:microsoft.com/office/officeart/2009/3/layout/HorizontalOrganizationChart"/>
    <dgm:cxn modelId="{4A413BFF-D039-491A-BE55-33C7C8CCD5D0}" type="presParOf" srcId="{76F6F7A2-E57C-45DC-A623-0E2D102B6943}" destId="{1067048F-8093-4923-ABF7-A1A08FDE87AC}" srcOrd="0" destOrd="0" presId="urn:microsoft.com/office/officeart/2009/3/layout/HorizontalOrganizationChart"/>
    <dgm:cxn modelId="{7142A7A3-E117-4D05-B44F-859200FBD554}" type="presParOf" srcId="{1067048F-8093-4923-ABF7-A1A08FDE87AC}" destId="{F66EC179-6B51-4B1F-B357-2B0DDE08EAB3}" srcOrd="0" destOrd="0" presId="urn:microsoft.com/office/officeart/2009/3/layout/HorizontalOrganizationChart"/>
    <dgm:cxn modelId="{0BEEE040-8F79-4944-AC3C-11F9E60EED26}" type="presParOf" srcId="{F66EC179-6B51-4B1F-B357-2B0DDE08EAB3}" destId="{DD94A435-8CE9-4F82-BFA5-E99F9C75ED9D}" srcOrd="0" destOrd="0" presId="urn:microsoft.com/office/officeart/2009/3/layout/HorizontalOrganizationChart"/>
    <dgm:cxn modelId="{B1E93212-1961-4022-808E-DFE40A8CB9E4}" type="presParOf" srcId="{F66EC179-6B51-4B1F-B357-2B0DDE08EAB3}" destId="{A65BB095-F858-4CDE-9CBF-EC0F609337C5}" srcOrd="1" destOrd="0" presId="urn:microsoft.com/office/officeart/2009/3/layout/HorizontalOrganizationChart"/>
    <dgm:cxn modelId="{1AD08B47-3BBF-416B-B283-3CE6E2FC514D}" type="presParOf" srcId="{1067048F-8093-4923-ABF7-A1A08FDE87AC}" destId="{94EC6766-3480-4A66-9659-7313DB37CB61}" srcOrd="1" destOrd="0" presId="urn:microsoft.com/office/officeart/2009/3/layout/HorizontalOrganizationChart"/>
    <dgm:cxn modelId="{56573719-7D88-4ECD-B5A2-7BE8293C0F91}" type="presParOf" srcId="{94EC6766-3480-4A66-9659-7313DB37CB61}" destId="{34425F9E-3839-4516-BB6C-5FD3FEE78909}" srcOrd="0" destOrd="0" presId="urn:microsoft.com/office/officeart/2009/3/layout/HorizontalOrganizationChart"/>
    <dgm:cxn modelId="{34E0781E-EDD7-4014-A6EB-BE97A99E1955}" type="presParOf" srcId="{94EC6766-3480-4A66-9659-7313DB37CB61}" destId="{48F2172F-6F56-41C5-865A-AE3CB4B6B58E}" srcOrd="1" destOrd="0" presId="urn:microsoft.com/office/officeart/2009/3/layout/HorizontalOrganizationChart"/>
    <dgm:cxn modelId="{021A7377-8065-4DB2-BFEB-EC5C79E298E2}" type="presParOf" srcId="{48F2172F-6F56-41C5-865A-AE3CB4B6B58E}" destId="{6A8BB44B-1F71-40F5-9F93-1DF1533FBC22}" srcOrd="0" destOrd="0" presId="urn:microsoft.com/office/officeart/2009/3/layout/HorizontalOrganizationChart"/>
    <dgm:cxn modelId="{7E94C0A6-552B-4585-91D3-BB9D24EADEDB}" type="presParOf" srcId="{6A8BB44B-1F71-40F5-9F93-1DF1533FBC22}" destId="{6B9771BD-80F8-4D71-A58E-805A500E7B73}" srcOrd="0" destOrd="0" presId="urn:microsoft.com/office/officeart/2009/3/layout/HorizontalOrganizationChart"/>
    <dgm:cxn modelId="{F7FC2011-7CCF-41D0-8B06-6EAE0034B9F3}" type="presParOf" srcId="{6A8BB44B-1F71-40F5-9F93-1DF1533FBC22}" destId="{58EEE5A2-47E6-4074-A197-0A53F918D099}" srcOrd="1" destOrd="0" presId="urn:microsoft.com/office/officeart/2009/3/layout/HorizontalOrganizationChart"/>
    <dgm:cxn modelId="{B461526C-CD9F-4E9D-AE0D-FF2AF6537327}" type="presParOf" srcId="{48F2172F-6F56-41C5-865A-AE3CB4B6B58E}" destId="{7C875396-67DC-49AF-A502-518EB34C85B4}" srcOrd="1" destOrd="0" presId="urn:microsoft.com/office/officeart/2009/3/layout/HorizontalOrganizationChart"/>
    <dgm:cxn modelId="{FF17362C-93BB-413B-955B-4A040A61CF85}" type="presParOf" srcId="{48F2172F-6F56-41C5-865A-AE3CB4B6B58E}" destId="{EA91A7B2-DD5A-4D9F-BF0F-B6B5998CB601}" srcOrd="2" destOrd="0" presId="urn:microsoft.com/office/officeart/2009/3/layout/HorizontalOrganizationChart"/>
    <dgm:cxn modelId="{468A79E9-2732-417F-A652-9A9C4FCBFF64}" type="presParOf" srcId="{94EC6766-3480-4A66-9659-7313DB37CB61}" destId="{2AFD2F7F-2211-4405-AAD9-CCDF5EA22704}" srcOrd="2" destOrd="0" presId="urn:microsoft.com/office/officeart/2009/3/layout/HorizontalOrganizationChart"/>
    <dgm:cxn modelId="{AE310D44-F894-4792-8D00-4FDF23C28D12}" type="presParOf" srcId="{94EC6766-3480-4A66-9659-7313DB37CB61}" destId="{3CEB97F7-15D1-4BF8-8FED-4B78F431AA21}" srcOrd="3" destOrd="0" presId="urn:microsoft.com/office/officeart/2009/3/layout/HorizontalOrganizationChart"/>
    <dgm:cxn modelId="{143FEE90-8986-4236-834F-D0D0480F9BFD}" type="presParOf" srcId="{3CEB97F7-15D1-4BF8-8FED-4B78F431AA21}" destId="{9C9446A4-387D-4745-9873-E1396BDD015C}" srcOrd="0" destOrd="0" presId="urn:microsoft.com/office/officeart/2009/3/layout/HorizontalOrganizationChart"/>
    <dgm:cxn modelId="{3E897C27-32BC-484A-ACE0-7AE6A46F9761}" type="presParOf" srcId="{9C9446A4-387D-4745-9873-E1396BDD015C}" destId="{BD35902F-5D46-4DBF-9C05-8EB55B0B183C}" srcOrd="0" destOrd="0" presId="urn:microsoft.com/office/officeart/2009/3/layout/HorizontalOrganizationChart"/>
    <dgm:cxn modelId="{D77B171B-DB56-4CBB-8E85-3EE9F7D2BC91}" type="presParOf" srcId="{9C9446A4-387D-4745-9873-E1396BDD015C}" destId="{120AB2E8-F13E-4F38-93C1-C99427AA46CA}" srcOrd="1" destOrd="0" presId="urn:microsoft.com/office/officeart/2009/3/layout/HorizontalOrganizationChart"/>
    <dgm:cxn modelId="{E5B3D202-4888-42A2-A039-EEA0A649FCA4}" type="presParOf" srcId="{3CEB97F7-15D1-4BF8-8FED-4B78F431AA21}" destId="{1E2E17EF-D24B-4F48-8E56-3A140AD7B93B}" srcOrd="1" destOrd="0" presId="urn:microsoft.com/office/officeart/2009/3/layout/HorizontalOrganizationChart"/>
    <dgm:cxn modelId="{342A35AF-DAAF-4653-8E4D-774AA28DB2D6}" type="presParOf" srcId="{3CEB97F7-15D1-4BF8-8FED-4B78F431AA21}" destId="{AB62FA15-0A8B-4742-BED6-34F0EE713604}" srcOrd="2" destOrd="0" presId="urn:microsoft.com/office/officeart/2009/3/layout/HorizontalOrganizationChart"/>
    <dgm:cxn modelId="{AA48B097-1722-4EAE-8980-BA485D37531F}" type="presParOf" srcId="{94EC6766-3480-4A66-9659-7313DB37CB61}" destId="{FD109CF5-E79A-47DE-A785-5B35E03D7834}" srcOrd="4" destOrd="0" presId="urn:microsoft.com/office/officeart/2009/3/layout/HorizontalOrganizationChart"/>
    <dgm:cxn modelId="{C6A8071D-3C19-4E8C-9BD5-54DE7ABE902E}" type="presParOf" srcId="{94EC6766-3480-4A66-9659-7313DB37CB61}" destId="{3AF5C2B1-82BE-443A-98AA-EEC8E84D2E88}" srcOrd="5" destOrd="0" presId="urn:microsoft.com/office/officeart/2009/3/layout/HorizontalOrganizationChart"/>
    <dgm:cxn modelId="{3346A3C9-96ED-4B27-A0B1-2796CE602AC2}" type="presParOf" srcId="{3AF5C2B1-82BE-443A-98AA-EEC8E84D2E88}" destId="{AEABF75E-CBFA-4B62-9C49-74B4C221C70D}" srcOrd="0" destOrd="0" presId="urn:microsoft.com/office/officeart/2009/3/layout/HorizontalOrganizationChart"/>
    <dgm:cxn modelId="{B8808C3C-72D5-4376-92D8-8CFE733A6CE6}" type="presParOf" srcId="{AEABF75E-CBFA-4B62-9C49-74B4C221C70D}" destId="{2D200F44-A587-4391-ABFE-5AF3B8D422A5}" srcOrd="0" destOrd="0" presId="urn:microsoft.com/office/officeart/2009/3/layout/HorizontalOrganizationChart"/>
    <dgm:cxn modelId="{48F46769-66B6-4641-AA71-CBAD593DB21A}" type="presParOf" srcId="{AEABF75E-CBFA-4B62-9C49-74B4C221C70D}" destId="{091A5F20-924E-44A7-B24E-C8B74F8A5A4D}" srcOrd="1" destOrd="0" presId="urn:microsoft.com/office/officeart/2009/3/layout/HorizontalOrganizationChart"/>
    <dgm:cxn modelId="{A3A9D0DE-F12E-4AED-A288-D7C5B9621945}" type="presParOf" srcId="{3AF5C2B1-82BE-443A-98AA-EEC8E84D2E88}" destId="{ADCB752E-9465-49F8-A016-4B04E87FE09A}" srcOrd="1" destOrd="0" presId="urn:microsoft.com/office/officeart/2009/3/layout/HorizontalOrganizationChart"/>
    <dgm:cxn modelId="{E4B782C1-0DD2-4864-B85F-80E2643BFABD}" type="presParOf" srcId="{3AF5C2B1-82BE-443A-98AA-EEC8E84D2E88}" destId="{23BC70BA-69C4-4360-B31A-98844A72511F}" srcOrd="2" destOrd="0" presId="urn:microsoft.com/office/officeart/2009/3/layout/HorizontalOrganizationChart"/>
    <dgm:cxn modelId="{9DCDBE95-0975-47FE-88DA-8E17E5E815F4}" type="presParOf" srcId="{94EC6766-3480-4A66-9659-7313DB37CB61}" destId="{3DEF9C95-CAB7-4EF3-9FF4-FC7108F2BCB3}" srcOrd="6" destOrd="0" presId="urn:microsoft.com/office/officeart/2009/3/layout/HorizontalOrganizationChart"/>
    <dgm:cxn modelId="{4C062BEC-005E-4B42-A9BD-B65C4AB1EC5D}" type="presParOf" srcId="{94EC6766-3480-4A66-9659-7313DB37CB61}" destId="{9AEAB9BD-5B60-48D3-B5C3-8D65E93D3ABC}" srcOrd="7" destOrd="0" presId="urn:microsoft.com/office/officeart/2009/3/layout/HorizontalOrganizationChart"/>
    <dgm:cxn modelId="{1BDB36FC-CA48-45C9-92C0-DD1B325C45B3}" type="presParOf" srcId="{9AEAB9BD-5B60-48D3-B5C3-8D65E93D3ABC}" destId="{E4AF39B6-B7DF-494C-B2F6-AA1CACB579B4}" srcOrd="0" destOrd="0" presId="urn:microsoft.com/office/officeart/2009/3/layout/HorizontalOrganizationChart"/>
    <dgm:cxn modelId="{516960C9-33C1-4BBF-837C-B003BE72A8CE}" type="presParOf" srcId="{E4AF39B6-B7DF-494C-B2F6-AA1CACB579B4}" destId="{136F5F12-8678-4357-8521-A48481E678FC}" srcOrd="0" destOrd="0" presId="urn:microsoft.com/office/officeart/2009/3/layout/HorizontalOrganizationChart"/>
    <dgm:cxn modelId="{699B1082-D10B-4178-AACF-7045EB585778}" type="presParOf" srcId="{E4AF39B6-B7DF-494C-B2F6-AA1CACB579B4}" destId="{9CD4C445-9690-4875-8A33-DF97D76232A6}" srcOrd="1" destOrd="0" presId="urn:microsoft.com/office/officeart/2009/3/layout/HorizontalOrganizationChart"/>
    <dgm:cxn modelId="{B5DBA65C-F5C7-4553-AC51-1D26468C09B1}" type="presParOf" srcId="{9AEAB9BD-5B60-48D3-B5C3-8D65E93D3ABC}" destId="{A49752A4-2D07-4AB6-A112-7EEFD21214D8}" srcOrd="1" destOrd="0" presId="urn:microsoft.com/office/officeart/2009/3/layout/HorizontalOrganizationChart"/>
    <dgm:cxn modelId="{EF2B4DA4-0BCA-4B61-B16F-F919F116B495}" type="presParOf" srcId="{9AEAB9BD-5B60-48D3-B5C3-8D65E93D3ABC}" destId="{92575983-BB5D-48A2-8627-7C2036ACF2F5}" srcOrd="2" destOrd="0" presId="urn:microsoft.com/office/officeart/2009/3/layout/HorizontalOrganizationChart"/>
    <dgm:cxn modelId="{00490895-FABA-465C-8BB8-54C7F8B5BA63}" type="presParOf" srcId="{94EC6766-3480-4A66-9659-7313DB37CB61}" destId="{93E58A7C-EE2C-49CD-8816-882F8DD49BE6}" srcOrd="8" destOrd="0" presId="urn:microsoft.com/office/officeart/2009/3/layout/HorizontalOrganizationChart"/>
    <dgm:cxn modelId="{0E79A0FA-E824-4628-9BD1-83BD2DDA83AA}" type="presParOf" srcId="{94EC6766-3480-4A66-9659-7313DB37CB61}" destId="{6A323DDD-33C2-4F4E-A96D-DC21239DB2E0}" srcOrd="9" destOrd="0" presId="urn:microsoft.com/office/officeart/2009/3/layout/HorizontalOrganizationChart"/>
    <dgm:cxn modelId="{BC7F4832-8892-4789-8FEE-7DF93C051CD2}" type="presParOf" srcId="{6A323DDD-33C2-4F4E-A96D-DC21239DB2E0}" destId="{75C80AB4-36CA-4A91-8C4C-33A951D6EB80}" srcOrd="0" destOrd="0" presId="urn:microsoft.com/office/officeart/2009/3/layout/HorizontalOrganizationChart"/>
    <dgm:cxn modelId="{3BE63BED-1E39-409D-8425-3D26DE53AA0B}" type="presParOf" srcId="{75C80AB4-36CA-4A91-8C4C-33A951D6EB80}" destId="{A88325AD-026A-4DE6-BE94-2BAA3BA8732B}" srcOrd="0" destOrd="0" presId="urn:microsoft.com/office/officeart/2009/3/layout/HorizontalOrganizationChart"/>
    <dgm:cxn modelId="{F3E416DE-973F-407B-82E0-35831C77298D}" type="presParOf" srcId="{75C80AB4-36CA-4A91-8C4C-33A951D6EB80}" destId="{9BB5D244-ED1B-4C21-AE10-885C57532582}" srcOrd="1" destOrd="0" presId="urn:microsoft.com/office/officeart/2009/3/layout/HorizontalOrganizationChart"/>
    <dgm:cxn modelId="{8E8C94B3-187A-497F-ADE0-C54BFE4DFE6B}" type="presParOf" srcId="{6A323DDD-33C2-4F4E-A96D-DC21239DB2E0}" destId="{E9433B9C-9C14-4438-9698-E9E02F9E2DCC}" srcOrd="1" destOrd="0" presId="urn:microsoft.com/office/officeart/2009/3/layout/HorizontalOrganizationChart"/>
    <dgm:cxn modelId="{2F952158-6D0C-438D-8474-476D1CC145EB}" type="presParOf" srcId="{6A323DDD-33C2-4F4E-A96D-DC21239DB2E0}" destId="{3670E582-A186-42E9-AFC5-BB28E08245AA}" srcOrd="2" destOrd="0" presId="urn:microsoft.com/office/officeart/2009/3/layout/HorizontalOrganizationChart"/>
    <dgm:cxn modelId="{09B76E90-1EB2-4E0C-8466-97BEA7AE9195}" type="presParOf" srcId="{1067048F-8093-4923-ABF7-A1A08FDE87AC}" destId="{767A8F5E-E17B-42E5-BABC-612726B6096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切句子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1F65B07-5D40-4CA8-BC6E-BC1FDCC3CF7D}" type="doc">
      <dgm:prSet loTypeId="urn:microsoft.com/office/officeart/2005/8/layout/process1" loCatId="process" qsTypeId="urn:microsoft.com/office/officeart/2005/8/quickstyle/simple5" qsCatId="simple" csTypeId="urn:microsoft.com/office/officeart/2005/8/colors/colorful4" csCatId="colorful" phldr="1"/>
      <dgm:spPr/>
    </dgm:pt>
    <dgm:pt modelId="{66CB2F76-5C42-4A52-BF38-CD9B4CDDC8AD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擷取訊息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C40B760-0964-4B49-A7B9-4795BD12B75F}" type="parTrans" cxnId="{EDC985F9-7A8B-4D66-A4D3-930C37F1DA12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0DFC35-4899-450C-8FB6-01122C679C12}" type="sibTrans" cxnId="{EDC985F9-7A8B-4D66-A4D3-930C37F1DA12}">
      <dgm:prSet custT="1"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D4ED43-8F2A-4A9F-A153-AEB79685CCD3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摘要重點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4E389E-B136-4D20-837B-0F3F5386F2BE}" type="parTrans" cxnId="{DA583445-C329-48F7-A04E-83E4D2A86AEE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4D5E415-BAF5-4A6C-8AF5-941943398B71}" type="sibTrans" cxnId="{DA583445-C329-48F7-A04E-83E4D2A86AEE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EBFE43F-6FB8-4FB7-BB2B-BF2AC1980F5C}" type="pres">
      <dgm:prSet presAssocID="{B1F65B07-5D40-4CA8-BC6E-BC1FDCC3CF7D}" presName="Name0" presStyleCnt="0">
        <dgm:presLayoutVars>
          <dgm:dir/>
          <dgm:resizeHandles val="exact"/>
        </dgm:presLayoutVars>
      </dgm:prSet>
      <dgm:spPr/>
    </dgm:pt>
    <dgm:pt modelId="{29A07996-4629-479D-8AEE-F7402ED50E60}" type="pres">
      <dgm:prSet presAssocID="{66CB2F76-5C42-4A52-BF38-CD9B4CDDC8A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7F5A1D9-284B-432C-8A6A-436710CD75D6}" type="pres">
      <dgm:prSet presAssocID="{720DFC35-4899-450C-8FB6-01122C679C12}" presName="sibTrans" presStyleLbl="sibTrans2D1" presStyleIdx="0" presStyleCnt="1"/>
      <dgm:spPr/>
    </dgm:pt>
    <dgm:pt modelId="{3DEEA83B-E7D1-472C-8193-8A11C6037290}" type="pres">
      <dgm:prSet presAssocID="{720DFC35-4899-450C-8FB6-01122C679C12}" presName="connectorText" presStyleLbl="sibTrans2D1" presStyleIdx="0" presStyleCnt="1"/>
      <dgm:spPr/>
    </dgm:pt>
    <dgm:pt modelId="{6739FE71-0B2C-44EC-97B2-36D8810AC6EB}" type="pres">
      <dgm:prSet presAssocID="{D3D4ED43-8F2A-4A9F-A153-AEB79685CCD3}" presName="node" presStyleLbl="node1" presStyleIdx="1" presStyleCnt="2">
        <dgm:presLayoutVars>
          <dgm:bulletEnabled val="1"/>
        </dgm:presLayoutVars>
      </dgm:prSet>
      <dgm:spPr/>
    </dgm:pt>
  </dgm:ptLst>
  <dgm:cxnLst>
    <dgm:cxn modelId="{A049E226-DF31-4C03-A93A-E19731E008CA}" type="presOf" srcId="{D3D4ED43-8F2A-4A9F-A153-AEB79685CCD3}" destId="{6739FE71-0B2C-44EC-97B2-36D8810AC6EB}" srcOrd="0" destOrd="0" presId="urn:microsoft.com/office/officeart/2005/8/layout/process1"/>
    <dgm:cxn modelId="{EDC985F9-7A8B-4D66-A4D3-930C37F1DA12}" srcId="{B1F65B07-5D40-4CA8-BC6E-BC1FDCC3CF7D}" destId="{66CB2F76-5C42-4A52-BF38-CD9B4CDDC8AD}" srcOrd="0" destOrd="0" parTransId="{7C40B760-0964-4B49-A7B9-4795BD12B75F}" sibTransId="{720DFC35-4899-450C-8FB6-01122C679C12}"/>
    <dgm:cxn modelId="{E03576F7-741D-4C5F-8550-36F7FC3FA46F}" type="presOf" srcId="{720DFC35-4899-450C-8FB6-01122C679C12}" destId="{A7F5A1D9-284B-432C-8A6A-436710CD75D6}" srcOrd="0" destOrd="0" presId="urn:microsoft.com/office/officeart/2005/8/layout/process1"/>
    <dgm:cxn modelId="{2709CB7C-B963-465E-97FC-5EAA9E4AA960}" type="presOf" srcId="{B1F65B07-5D40-4CA8-BC6E-BC1FDCC3CF7D}" destId="{CEBFE43F-6FB8-4FB7-BB2B-BF2AC1980F5C}" srcOrd="0" destOrd="0" presId="urn:microsoft.com/office/officeart/2005/8/layout/process1"/>
    <dgm:cxn modelId="{1152F5A5-DB74-4D6A-8B16-A6DA0C833B87}" type="presOf" srcId="{720DFC35-4899-450C-8FB6-01122C679C12}" destId="{3DEEA83B-E7D1-472C-8193-8A11C6037290}" srcOrd="1" destOrd="0" presId="urn:microsoft.com/office/officeart/2005/8/layout/process1"/>
    <dgm:cxn modelId="{DA583445-C329-48F7-A04E-83E4D2A86AEE}" srcId="{B1F65B07-5D40-4CA8-BC6E-BC1FDCC3CF7D}" destId="{D3D4ED43-8F2A-4A9F-A153-AEB79685CCD3}" srcOrd="1" destOrd="0" parTransId="{724E389E-B136-4D20-837B-0F3F5386F2BE}" sibTransId="{14D5E415-BAF5-4A6C-8AF5-941943398B71}"/>
    <dgm:cxn modelId="{9773128D-F65E-45AC-AD74-FAC667496085}" type="presOf" srcId="{66CB2F76-5C42-4A52-BF38-CD9B4CDDC8AD}" destId="{29A07996-4629-479D-8AEE-F7402ED50E60}" srcOrd="0" destOrd="0" presId="urn:microsoft.com/office/officeart/2005/8/layout/process1"/>
    <dgm:cxn modelId="{2BD9E26A-2AB0-4BB5-89D6-AEDF4BCA85F5}" type="presParOf" srcId="{CEBFE43F-6FB8-4FB7-BB2B-BF2AC1980F5C}" destId="{29A07996-4629-479D-8AEE-F7402ED50E60}" srcOrd="0" destOrd="0" presId="urn:microsoft.com/office/officeart/2005/8/layout/process1"/>
    <dgm:cxn modelId="{A6096DE4-584F-4B01-B0EC-C7A9EA81D4B0}" type="presParOf" srcId="{CEBFE43F-6FB8-4FB7-BB2B-BF2AC1980F5C}" destId="{A7F5A1D9-284B-432C-8A6A-436710CD75D6}" srcOrd="1" destOrd="0" presId="urn:microsoft.com/office/officeart/2005/8/layout/process1"/>
    <dgm:cxn modelId="{B0DF40AA-B817-44ED-99B5-B15A37446BAE}" type="presParOf" srcId="{A7F5A1D9-284B-432C-8A6A-436710CD75D6}" destId="{3DEEA83B-E7D1-472C-8193-8A11C6037290}" srcOrd="0" destOrd="0" presId="urn:microsoft.com/office/officeart/2005/8/layout/process1"/>
    <dgm:cxn modelId="{445C7EAB-C273-4B36-BF79-4430214DEFCE}" type="presParOf" srcId="{CEBFE43F-6FB8-4FB7-BB2B-BF2AC1980F5C}" destId="{6739FE71-0B2C-44EC-97B2-36D8810AC6E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切句子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74B17C-A8D6-4EC1-9F74-DEF1B852E50E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5D72DEBB-C4EE-4A4C-998A-DBACC02F0CFB}">
      <dgm:prSet phldrT="[文本]" custT="1"/>
      <dgm:spPr/>
      <dgm:t>
        <a:bodyPr/>
        <a:lstStyle/>
        <a:p>
          <a:r>
            <a:rPr lang="zh-TW" alt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閱讀素養導向差異化教學經營</a:t>
          </a:r>
          <a:endParaRPr lang="zh-CN" altLang="en-US" sz="4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E68D72-00DC-4896-AF97-6202D147E269}" type="parTrans" cxnId="{1A220DA0-ED41-4929-AA2B-745CE0C8832B}">
      <dgm:prSet/>
      <dgm:spPr/>
      <dgm:t>
        <a:bodyPr/>
        <a:lstStyle/>
        <a:p>
          <a:endParaRPr lang="zh-CN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E39222F-7B7B-4ED2-827E-1328DFCF5572}" type="sibTrans" cxnId="{1A220DA0-ED41-4929-AA2B-745CE0C8832B}">
      <dgm:prSet/>
      <dgm:spPr/>
      <dgm:t>
        <a:bodyPr/>
        <a:lstStyle/>
        <a:p>
          <a:endParaRPr lang="zh-CN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40C59D7-2CE4-462A-9515-C237DA44CA8D}">
      <dgm:prSet phldrT="[文本]" custT="1"/>
      <dgm:spPr/>
      <dgm:t>
        <a:bodyPr/>
        <a:lstStyle/>
        <a:p>
          <a:r>
            <a:rPr lang="zh-TW" alt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閱讀素養導向學習成效與回饋</a:t>
          </a:r>
          <a:endParaRPr lang="zh-CN" altLang="en-US" sz="4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D49C4B8-92C8-418B-931E-B71E1BE6881B}" type="parTrans" cxnId="{910A7DF5-E214-4793-B0E5-4BDA9128D21F}">
      <dgm:prSet/>
      <dgm:spPr/>
      <dgm:t>
        <a:bodyPr/>
        <a:lstStyle/>
        <a:p>
          <a:endParaRPr lang="zh-CN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47B3124-FA3E-44E6-A51D-10587B3FB02E}" type="sibTrans" cxnId="{910A7DF5-E214-4793-B0E5-4BDA9128D21F}">
      <dgm:prSet/>
      <dgm:spPr/>
      <dgm:t>
        <a:bodyPr/>
        <a:lstStyle/>
        <a:p>
          <a:endParaRPr lang="zh-CN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B409EE3-75C5-4E5E-99CF-8943F5E23854}">
      <dgm:prSet phldrT="[文本]" custT="1"/>
      <dgm:spPr/>
      <dgm:t>
        <a:bodyPr/>
        <a:lstStyle/>
        <a:p>
          <a:r>
            <a:rPr lang="zh-TW" alt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閱讀素養教學示範與實作</a:t>
          </a:r>
          <a:endParaRPr lang="zh-CN" altLang="en-US" sz="4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62E581-2EF4-49B6-BBDC-5A2CBF449100}" type="parTrans" cxnId="{B22DA4DA-1B5B-47EB-B44C-85CD443B59C3}">
      <dgm:prSet/>
      <dgm:spPr/>
      <dgm:t>
        <a:bodyPr/>
        <a:lstStyle/>
        <a:p>
          <a:endParaRPr lang="zh-TW" altLang="en-US"/>
        </a:p>
      </dgm:t>
    </dgm:pt>
    <dgm:pt modelId="{4D925760-6C08-4B39-B1C5-70A0FCC66B64}" type="sibTrans" cxnId="{B22DA4DA-1B5B-47EB-B44C-85CD443B59C3}">
      <dgm:prSet/>
      <dgm:spPr/>
      <dgm:t>
        <a:bodyPr/>
        <a:lstStyle/>
        <a:p>
          <a:endParaRPr lang="zh-TW" altLang="en-US"/>
        </a:p>
      </dgm:t>
    </dgm:pt>
    <dgm:pt modelId="{51057394-DF9B-49AB-ACA6-970ECE12F0A2}" type="pres">
      <dgm:prSet presAssocID="{0274B17C-A8D6-4EC1-9F74-DEF1B852E50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B18C4E50-FBE1-44D4-8A95-D0D455DFE391}" type="pres">
      <dgm:prSet presAssocID="{0274B17C-A8D6-4EC1-9F74-DEF1B852E50E}" presName="Name1" presStyleCnt="0"/>
      <dgm:spPr/>
    </dgm:pt>
    <dgm:pt modelId="{D3190FA7-CED4-48DE-AB3A-1D086F1F4DBD}" type="pres">
      <dgm:prSet presAssocID="{0274B17C-A8D6-4EC1-9F74-DEF1B852E50E}" presName="cycle" presStyleCnt="0"/>
      <dgm:spPr/>
    </dgm:pt>
    <dgm:pt modelId="{A77785E5-2796-4F22-AD0E-E45920811899}" type="pres">
      <dgm:prSet presAssocID="{0274B17C-A8D6-4EC1-9F74-DEF1B852E50E}" presName="srcNode" presStyleLbl="node1" presStyleIdx="0" presStyleCnt="3"/>
      <dgm:spPr/>
    </dgm:pt>
    <dgm:pt modelId="{4A2F7878-2F48-4252-9FCF-1F79FCCCE019}" type="pres">
      <dgm:prSet presAssocID="{0274B17C-A8D6-4EC1-9F74-DEF1B852E50E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F1452EBA-13AB-4AB1-B049-977097E7C3B7}" type="pres">
      <dgm:prSet presAssocID="{0274B17C-A8D6-4EC1-9F74-DEF1B852E50E}" presName="extraNode" presStyleLbl="node1" presStyleIdx="0" presStyleCnt="3"/>
      <dgm:spPr/>
    </dgm:pt>
    <dgm:pt modelId="{01B2FEC0-D60E-4E22-8C83-322D679F58FB}" type="pres">
      <dgm:prSet presAssocID="{0274B17C-A8D6-4EC1-9F74-DEF1B852E50E}" presName="dstNode" presStyleLbl="node1" presStyleIdx="0" presStyleCnt="3"/>
      <dgm:spPr/>
    </dgm:pt>
    <dgm:pt modelId="{7FE9829A-BD2D-4F05-B616-47B1AADC0345}" type="pres">
      <dgm:prSet presAssocID="{5D72DEBB-C4EE-4A4C-998A-DBACC02F0CF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7F6DC98-D36E-46B7-8786-683CDEDC2BA2}" type="pres">
      <dgm:prSet presAssocID="{5D72DEBB-C4EE-4A4C-998A-DBACC02F0CFB}" presName="accent_1" presStyleCnt="0"/>
      <dgm:spPr/>
    </dgm:pt>
    <dgm:pt modelId="{F9A77EDF-25E2-493D-B395-90E707C6AD0D}" type="pres">
      <dgm:prSet presAssocID="{5D72DEBB-C4EE-4A4C-998A-DBACC02F0CFB}" presName="accentRepeatNode" presStyleLbl="solidFgAcc1" presStyleIdx="0" presStyleCnt="3" custLinFactNeighborX="-8542" custLinFactNeighborY="-1347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C6BD74C9-6FE6-4E57-B9E9-5FCE5DA65C1E}" type="pres">
      <dgm:prSet presAssocID="{2B409EE3-75C5-4E5E-99CF-8943F5E2385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977A9CD-B23A-44E4-AE05-C3ED0C4EE07E}" type="pres">
      <dgm:prSet presAssocID="{2B409EE3-75C5-4E5E-99CF-8943F5E23854}" presName="accent_2" presStyleCnt="0"/>
      <dgm:spPr/>
    </dgm:pt>
    <dgm:pt modelId="{B54926B6-9018-4296-ABF0-5E2D83188632}" type="pres">
      <dgm:prSet presAssocID="{2B409EE3-75C5-4E5E-99CF-8943F5E23854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71737B90-0F50-44A9-A398-8B9149EBB793}" type="pres">
      <dgm:prSet presAssocID="{240C59D7-2CE4-462A-9515-C237DA44CA8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DAD8D52-1838-4F04-A574-338525263111}" type="pres">
      <dgm:prSet presAssocID="{240C59D7-2CE4-462A-9515-C237DA44CA8D}" presName="accent_3" presStyleCnt="0"/>
      <dgm:spPr/>
    </dgm:pt>
    <dgm:pt modelId="{4867060A-1147-4252-AA83-DD4AAAC80375}" type="pres">
      <dgm:prSet presAssocID="{240C59D7-2CE4-462A-9515-C237DA44CA8D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</dgm:ptLst>
  <dgm:cxnLst>
    <dgm:cxn modelId="{95C5F358-0DB0-47CC-8512-B327706C85D7}" type="presOf" srcId="{5D72DEBB-C4EE-4A4C-998A-DBACC02F0CFB}" destId="{7FE9829A-BD2D-4F05-B616-47B1AADC0345}" srcOrd="0" destOrd="0" presId="urn:microsoft.com/office/officeart/2008/layout/VerticalCurvedList"/>
    <dgm:cxn modelId="{BADC1B2A-1DF1-4E93-B2E7-032BC27D6D80}" type="presOf" srcId="{0274B17C-A8D6-4EC1-9F74-DEF1B852E50E}" destId="{51057394-DF9B-49AB-ACA6-970ECE12F0A2}" srcOrd="0" destOrd="0" presId="urn:microsoft.com/office/officeart/2008/layout/VerticalCurvedList"/>
    <dgm:cxn modelId="{1A220DA0-ED41-4929-AA2B-745CE0C8832B}" srcId="{0274B17C-A8D6-4EC1-9F74-DEF1B852E50E}" destId="{5D72DEBB-C4EE-4A4C-998A-DBACC02F0CFB}" srcOrd="0" destOrd="0" parTransId="{17E68D72-00DC-4896-AF97-6202D147E269}" sibTransId="{2E39222F-7B7B-4ED2-827E-1328DFCF5572}"/>
    <dgm:cxn modelId="{F266F4B4-86D8-472E-B453-82847053B245}" type="presOf" srcId="{2B409EE3-75C5-4E5E-99CF-8943F5E23854}" destId="{C6BD74C9-6FE6-4E57-B9E9-5FCE5DA65C1E}" srcOrd="0" destOrd="0" presId="urn:microsoft.com/office/officeart/2008/layout/VerticalCurvedList"/>
    <dgm:cxn modelId="{910A7DF5-E214-4793-B0E5-4BDA9128D21F}" srcId="{0274B17C-A8D6-4EC1-9F74-DEF1B852E50E}" destId="{240C59D7-2CE4-462A-9515-C237DA44CA8D}" srcOrd="2" destOrd="0" parTransId="{CD49C4B8-92C8-418B-931E-B71E1BE6881B}" sibTransId="{947B3124-FA3E-44E6-A51D-10587B3FB02E}"/>
    <dgm:cxn modelId="{12925E39-0777-4E89-9A5D-2E8654F8C7F3}" type="presOf" srcId="{2E39222F-7B7B-4ED2-827E-1328DFCF5572}" destId="{4A2F7878-2F48-4252-9FCF-1F79FCCCE019}" srcOrd="0" destOrd="0" presId="urn:microsoft.com/office/officeart/2008/layout/VerticalCurvedList"/>
    <dgm:cxn modelId="{B22DA4DA-1B5B-47EB-B44C-85CD443B59C3}" srcId="{0274B17C-A8D6-4EC1-9F74-DEF1B852E50E}" destId="{2B409EE3-75C5-4E5E-99CF-8943F5E23854}" srcOrd="1" destOrd="0" parTransId="{2062E581-2EF4-49B6-BBDC-5A2CBF449100}" sibTransId="{4D925760-6C08-4B39-B1C5-70A0FCC66B64}"/>
    <dgm:cxn modelId="{FB63A17D-D267-4F34-BE05-CB394D88E0F6}" type="presOf" srcId="{240C59D7-2CE4-462A-9515-C237DA44CA8D}" destId="{71737B90-0F50-44A9-A398-8B9149EBB793}" srcOrd="0" destOrd="0" presId="urn:microsoft.com/office/officeart/2008/layout/VerticalCurvedList"/>
    <dgm:cxn modelId="{1AED5A28-ECA0-4B75-BCB0-E61094CFA757}" type="presParOf" srcId="{51057394-DF9B-49AB-ACA6-970ECE12F0A2}" destId="{B18C4E50-FBE1-44D4-8A95-D0D455DFE391}" srcOrd="0" destOrd="0" presId="urn:microsoft.com/office/officeart/2008/layout/VerticalCurvedList"/>
    <dgm:cxn modelId="{6D74B8F8-0EDC-4AD6-A895-B5BCEAAD06AD}" type="presParOf" srcId="{B18C4E50-FBE1-44D4-8A95-D0D455DFE391}" destId="{D3190FA7-CED4-48DE-AB3A-1D086F1F4DBD}" srcOrd="0" destOrd="0" presId="urn:microsoft.com/office/officeart/2008/layout/VerticalCurvedList"/>
    <dgm:cxn modelId="{7C6C40AD-C26D-45C1-9CDD-4EF4FD667BC6}" type="presParOf" srcId="{D3190FA7-CED4-48DE-AB3A-1D086F1F4DBD}" destId="{A77785E5-2796-4F22-AD0E-E45920811899}" srcOrd="0" destOrd="0" presId="urn:microsoft.com/office/officeart/2008/layout/VerticalCurvedList"/>
    <dgm:cxn modelId="{3C4C7357-7660-4018-949B-D102868C9C98}" type="presParOf" srcId="{D3190FA7-CED4-48DE-AB3A-1D086F1F4DBD}" destId="{4A2F7878-2F48-4252-9FCF-1F79FCCCE019}" srcOrd="1" destOrd="0" presId="urn:microsoft.com/office/officeart/2008/layout/VerticalCurvedList"/>
    <dgm:cxn modelId="{47440BF7-A64A-4B79-AEA0-DBA728BA90D5}" type="presParOf" srcId="{D3190FA7-CED4-48DE-AB3A-1D086F1F4DBD}" destId="{F1452EBA-13AB-4AB1-B049-977097E7C3B7}" srcOrd="2" destOrd="0" presId="urn:microsoft.com/office/officeart/2008/layout/VerticalCurvedList"/>
    <dgm:cxn modelId="{DF149916-62A0-4E63-B547-C40EED6A9ADA}" type="presParOf" srcId="{D3190FA7-CED4-48DE-AB3A-1D086F1F4DBD}" destId="{01B2FEC0-D60E-4E22-8C83-322D679F58FB}" srcOrd="3" destOrd="0" presId="urn:microsoft.com/office/officeart/2008/layout/VerticalCurvedList"/>
    <dgm:cxn modelId="{3FF559A6-BE82-4DBB-8C91-0E73BCC4A66F}" type="presParOf" srcId="{B18C4E50-FBE1-44D4-8A95-D0D455DFE391}" destId="{7FE9829A-BD2D-4F05-B616-47B1AADC0345}" srcOrd="1" destOrd="0" presId="urn:microsoft.com/office/officeart/2008/layout/VerticalCurvedList"/>
    <dgm:cxn modelId="{E28AFE9C-0633-4522-9579-6C46222C1A16}" type="presParOf" srcId="{B18C4E50-FBE1-44D4-8A95-D0D455DFE391}" destId="{57F6DC98-D36E-46B7-8786-683CDEDC2BA2}" srcOrd="2" destOrd="0" presId="urn:microsoft.com/office/officeart/2008/layout/VerticalCurvedList"/>
    <dgm:cxn modelId="{9FDAFAFA-1A73-4D65-9B3E-7EA2D7421B55}" type="presParOf" srcId="{57F6DC98-D36E-46B7-8786-683CDEDC2BA2}" destId="{F9A77EDF-25E2-493D-B395-90E707C6AD0D}" srcOrd="0" destOrd="0" presId="urn:microsoft.com/office/officeart/2008/layout/VerticalCurvedList"/>
    <dgm:cxn modelId="{F1FC0E54-727C-45AC-98E1-76A65CBC6BDC}" type="presParOf" srcId="{B18C4E50-FBE1-44D4-8A95-D0D455DFE391}" destId="{C6BD74C9-6FE6-4E57-B9E9-5FCE5DA65C1E}" srcOrd="3" destOrd="0" presId="urn:microsoft.com/office/officeart/2008/layout/VerticalCurvedList"/>
    <dgm:cxn modelId="{71501EDD-30B2-4F4D-BA3E-F919C3B9D09D}" type="presParOf" srcId="{B18C4E50-FBE1-44D4-8A95-D0D455DFE391}" destId="{5977A9CD-B23A-44E4-AE05-C3ED0C4EE07E}" srcOrd="4" destOrd="0" presId="urn:microsoft.com/office/officeart/2008/layout/VerticalCurvedList"/>
    <dgm:cxn modelId="{60E92211-9217-4D7D-A310-6E04F9138F08}" type="presParOf" srcId="{5977A9CD-B23A-44E4-AE05-C3ED0C4EE07E}" destId="{B54926B6-9018-4296-ABF0-5E2D83188632}" srcOrd="0" destOrd="0" presId="urn:microsoft.com/office/officeart/2008/layout/VerticalCurvedList"/>
    <dgm:cxn modelId="{C7F46BEB-AA32-4F25-AF17-1056199BDC8A}" type="presParOf" srcId="{B18C4E50-FBE1-44D4-8A95-D0D455DFE391}" destId="{71737B90-0F50-44A9-A398-8B9149EBB793}" srcOrd="5" destOrd="0" presId="urn:microsoft.com/office/officeart/2008/layout/VerticalCurvedList"/>
    <dgm:cxn modelId="{788753B2-2F0F-481D-9842-85CD318D6DA5}" type="presParOf" srcId="{B18C4E50-FBE1-44D4-8A95-D0D455DFE391}" destId="{FDAD8D52-1838-4F04-A574-338525263111}" srcOrd="6" destOrd="0" presId="urn:microsoft.com/office/officeart/2008/layout/VerticalCurvedList"/>
    <dgm:cxn modelId="{FF87FB74-5612-41F9-92D1-6A736DC09671}" type="presParOf" srcId="{FDAD8D52-1838-4F04-A574-338525263111}" destId="{4867060A-1147-4252-AA83-DD4AAAC8037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B1F65B07-5D40-4CA8-BC6E-BC1FDCC3CF7D}" type="doc">
      <dgm:prSet loTypeId="urn:microsoft.com/office/officeart/2005/8/layout/process1" loCatId="process" qsTypeId="urn:microsoft.com/office/officeart/2005/8/quickstyle/simple5" qsCatId="simple" csTypeId="urn:microsoft.com/office/officeart/2005/8/colors/colorful4" csCatId="colorful" phldr="1"/>
      <dgm:spPr/>
    </dgm:pt>
    <dgm:pt modelId="{66CB2F76-5C42-4A52-BF38-CD9B4CDDC8AD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擷取訊息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C40B760-0964-4B49-A7B9-4795BD12B75F}" type="parTrans" cxnId="{EDC985F9-7A8B-4D66-A4D3-930C37F1DA12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0DFC35-4899-450C-8FB6-01122C679C12}" type="sibTrans" cxnId="{EDC985F9-7A8B-4D66-A4D3-930C37F1DA12}">
      <dgm:prSet custT="1"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D4ED43-8F2A-4A9F-A153-AEB79685CCD3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摘要重點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4E389E-B136-4D20-837B-0F3F5386F2BE}" type="parTrans" cxnId="{DA583445-C329-48F7-A04E-83E4D2A86AEE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4D5E415-BAF5-4A6C-8AF5-941943398B71}" type="sibTrans" cxnId="{DA583445-C329-48F7-A04E-83E4D2A86AEE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EBFE43F-6FB8-4FB7-BB2B-BF2AC1980F5C}" type="pres">
      <dgm:prSet presAssocID="{B1F65B07-5D40-4CA8-BC6E-BC1FDCC3CF7D}" presName="Name0" presStyleCnt="0">
        <dgm:presLayoutVars>
          <dgm:dir/>
          <dgm:resizeHandles val="exact"/>
        </dgm:presLayoutVars>
      </dgm:prSet>
      <dgm:spPr/>
    </dgm:pt>
    <dgm:pt modelId="{29A07996-4629-479D-8AEE-F7402ED50E60}" type="pres">
      <dgm:prSet presAssocID="{66CB2F76-5C42-4A52-BF38-CD9B4CDDC8A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7F5A1D9-284B-432C-8A6A-436710CD75D6}" type="pres">
      <dgm:prSet presAssocID="{720DFC35-4899-450C-8FB6-01122C679C12}" presName="sibTrans" presStyleLbl="sibTrans2D1" presStyleIdx="0" presStyleCnt="1"/>
      <dgm:spPr/>
    </dgm:pt>
    <dgm:pt modelId="{3DEEA83B-E7D1-472C-8193-8A11C6037290}" type="pres">
      <dgm:prSet presAssocID="{720DFC35-4899-450C-8FB6-01122C679C12}" presName="connectorText" presStyleLbl="sibTrans2D1" presStyleIdx="0" presStyleCnt="1"/>
      <dgm:spPr/>
    </dgm:pt>
    <dgm:pt modelId="{6739FE71-0B2C-44EC-97B2-36D8810AC6EB}" type="pres">
      <dgm:prSet presAssocID="{D3D4ED43-8F2A-4A9F-A153-AEB79685CCD3}" presName="node" presStyleLbl="node1" presStyleIdx="1" presStyleCnt="2">
        <dgm:presLayoutVars>
          <dgm:bulletEnabled val="1"/>
        </dgm:presLayoutVars>
      </dgm:prSet>
      <dgm:spPr/>
    </dgm:pt>
  </dgm:ptLst>
  <dgm:cxnLst>
    <dgm:cxn modelId="{9773128D-F65E-45AC-AD74-FAC667496085}" type="presOf" srcId="{66CB2F76-5C42-4A52-BF38-CD9B4CDDC8AD}" destId="{29A07996-4629-479D-8AEE-F7402ED50E60}" srcOrd="0" destOrd="0" presId="urn:microsoft.com/office/officeart/2005/8/layout/process1"/>
    <dgm:cxn modelId="{E03576F7-741D-4C5F-8550-36F7FC3FA46F}" type="presOf" srcId="{720DFC35-4899-450C-8FB6-01122C679C12}" destId="{A7F5A1D9-284B-432C-8A6A-436710CD75D6}" srcOrd="0" destOrd="0" presId="urn:microsoft.com/office/officeart/2005/8/layout/process1"/>
    <dgm:cxn modelId="{EDC985F9-7A8B-4D66-A4D3-930C37F1DA12}" srcId="{B1F65B07-5D40-4CA8-BC6E-BC1FDCC3CF7D}" destId="{66CB2F76-5C42-4A52-BF38-CD9B4CDDC8AD}" srcOrd="0" destOrd="0" parTransId="{7C40B760-0964-4B49-A7B9-4795BD12B75F}" sibTransId="{720DFC35-4899-450C-8FB6-01122C679C12}"/>
    <dgm:cxn modelId="{A049E226-DF31-4C03-A93A-E19731E008CA}" type="presOf" srcId="{D3D4ED43-8F2A-4A9F-A153-AEB79685CCD3}" destId="{6739FE71-0B2C-44EC-97B2-36D8810AC6EB}" srcOrd="0" destOrd="0" presId="urn:microsoft.com/office/officeart/2005/8/layout/process1"/>
    <dgm:cxn modelId="{DA583445-C329-48F7-A04E-83E4D2A86AEE}" srcId="{B1F65B07-5D40-4CA8-BC6E-BC1FDCC3CF7D}" destId="{D3D4ED43-8F2A-4A9F-A153-AEB79685CCD3}" srcOrd="1" destOrd="0" parTransId="{724E389E-B136-4D20-837B-0F3F5386F2BE}" sibTransId="{14D5E415-BAF5-4A6C-8AF5-941943398B71}"/>
    <dgm:cxn modelId="{1152F5A5-DB74-4D6A-8B16-A6DA0C833B87}" type="presOf" srcId="{720DFC35-4899-450C-8FB6-01122C679C12}" destId="{3DEEA83B-E7D1-472C-8193-8A11C6037290}" srcOrd="1" destOrd="0" presId="urn:microsoft.com/office/officeart/2005/8/layout/process1"/>
    <dgm:cxn modelId="{2709CB7C-B963-465E-97FC-5EAA9E4AA960}" type="presOf" srcId="{B1F65B07-5D40-4CA8-BC6E-BC1FDCC3CF7D}" destId="{CEBFE43F-6FB8-4FB7-BB2B-BF2AC1980F5C}" srcOrd="0" destOrd="0" presId="urn:microsoft.com/office/officeart/2005/8/layout/process1"/>
    <dgm:cxn modelId="{2BD9E26A-2AB0-4BB5-89D6-AEDF4BCA85F5}" type="presParOf" srcId="{CEBFE43F-6FB8-4FB7-BB2B-BF2AC1980F5C}" destId="{29A07996-4629-479D-8AEE-F7402ED50E60}" srcOrd="0" destOrd="0" presId="urn:microsoft.com/office/officeart/2005/8/layout/process1"/>
    <dgm:cxn modelId="{A6096DE4-584F-4B01-B0EC-C7A9EA81D4B0}" type="presParOf" srcId="{CEBFE43F-6FB8-4FB7-BB2B-BF2AC1980F5C}" destId="{A7F5A1D9-284B-432C-8A6A-436710CD75D6}" srcOrd="1" destOrd="0" presId="urn:microsoft.com/office/officeart/2005/8/layout/process1"/>
    <dgm:cxn modelId="{B0DF40AA-B817-44ED-99B5-B15A37446BAE}" type="presParOf" srcId="{A7F5A1D9-284B-432C-8A6A-436710CD75D6}" destId="{3DEEA83B-E7D1-472C-8193-8A11C6037290}" srcOrd="0" destOrd="0" presId="urn:microsoft.com/office/officeart/2005/8/layout/process1"/>
    <dgm:cxn modelId="{445C7EAB-C273-4B36-BF79-4430214DEFCE}" type="presParOf" srcId="{CEBFE43F-6FB8-4FB7-BB2B-BF2AC1980F5C}" destId="{6739FE71-0B2C-44EC-97B2-36D8810AC6E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切句子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斷句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為什麼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推因果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文轉圖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為什麼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推因果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文轉圖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8B0C8E-E94D-4EFC-8932-EE8B9CD96A30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665BABF5-B322-490F-92AB-CFBDC4508044}">
      <dgm:prSet phldrT="[文字]" custT="1"/>
      <dgm:spPr/>
      <dgm:t>
        <a:bodyPr/>
        <a:lstStyle/>
        <a:p>
          <a:r>
            <a:rPr lang="zh-TW" altLang="en-US" sz="6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閱讀素養教學理念</a:t>
          </a:r>
          <a:endParaRPr lang="zh-TW" altLang="en-US" sz="6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B89A18D-5F69-4033-90C6-C97F4F1908EE}" type="parTrans" cxnId="{655F6893-E0CC-4FBC-B9B6-9AA923D91770}">
      <dgm:prSet/>
      <dgm:spPr/>
      <dgm:t>
        <a:bodyPr/>
        <a:lstStyle/>
        <a:p>
          <a:endParaRPr lang="zh-TW" altLang="en-US" sz="6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E00311D-0618-45C5-A9C2-8FE69798CC31}" type="sibTrans" cxnId="{655F6893-E0CC-4FBC-B9B6-9AA923D91770}">
      <dgm:prSet custT="1"/>
      <dgm:spPr/>
      <dgm:t>
        <a:bodyPr/>
        <a:lstStyle/>
        <a:p>
          <a:endParaRPr lang="zh-TW" altLang="en-US" sz="6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2A3126-CB1B-4711-9E06-B67931536C87}">
      <dgm:prSet phldrT="[文字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TW" altLang="en-US" sz="6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閱讀素養教學</a:t>
          </a:r>
          <a:r>
            <a:rPr lang="en-US" altLang="zh-TW" sz="6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  <a:endParaRPr lang="zh-TW" altLang="en-US" sz="6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6D5BFAD-6563-456F-9C7A-42F2DB51127A}" type="parTrans" cxnId="{62BBC622-7DF9-44A6-8007-6D176970CDA3}">
      <dgm:prSet/>
      <dgm:spPr/>
      <dgm:t>
        <a:bodyPr/>
        <a:lstStyle/>
        <a:p>
          <a:endParaRPr lang="zh-TW" altLang="en-US" sz="6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10630C-6AC2-43C3-B936-1331A37BF043}" type="sibTrans" cxnId="{62BBC622-7DF9-44A6-8007-6D176970CDA3}">
      <dgm:prSet/>
      <dgm:spPr/>
      <dgm:t>
        <a:bodyPr/>
        <a:lstStyle/>
        <a:p>
          <a:endParaRPr lang="zh-TW" altLang="en-US" sz="6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F21DDF-F18F-44AB-972A-636A8D407C2C}" type="pres">
      <dgm:prSet presAssocID="{B68B0C8E-E94D-4EFC-8932-EE8B9CD96A30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4405760-90BC-422E-A7A1-BC01533686F5}" type="pres">
      <dgm:prSet presAssocID="{665BABF5-B322-490F-92AB-CFBDC450804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5AD8D5-D76D-40FA-9816-F22881E716AE}" type="pres">
      <dgm:prSet presAssocID="{EE00311D-0618-45C5-A9C2-8FE69798CC31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81F51181-F1ED-4E80-95CD-22BADA9DA289}" type="pres">
      <dgm:prSet presAssocID="{EE00311D-0618-45C5-A9C2-8FE69798CC31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47E62A2A-146F-48CC-90B6-23C10960B6D9}" type="pres">
      <dgm:prSet presAssocID="{C62A3126-CB1B-4711-9E06-B67931536C8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6A72BB1-5B54-4751-B58D-57D73A940D8E}" type="presOf" srcId="{665BABF5-B322-490F-92AB-CFBDC4508044}" destId="{34405760-90BC-422E-A7A1-BC01533686F5}" srcOrd="0" destOrd="0" presId="urn:microsoft.com/office/officeart/2005/8/layout/process2"/>
    <dgm:cxn modelId="{CCB3D5AC-2D51-4680-9264-32E432D6D885}" type="presOf" srcId="{EE00311D-0618-45C5-A9C2-8FE69798CC31}" destId="{81F51181-F1ED-4E80-95CD-22BADA9DA289}" srcOrd="1" destOrd="0" presId="urn:microsoft.com/office/officeart/2005/8/layout/process2"/>
    <dgm:cxn modelId="{655F6893-E0CC-4FBC-B9B6-9AA923D91770}" srcId="{B68B0C8E-E94D-4EFC-8932-EE8B9CD96A30}" destId="{665BABF5-B322-490F-92AB-CFBDC4508044}" srcOrd="0" destOrd="0" parTransId="{6B89A18D-5F69-4033-90C6-C97F4F1908EE}" sibTransId="{EE00311D-0618-45C5-A9C2-8FE69798CC31}"/>
    <dgm:cxn modelId="{814838F1-1B0E-4CB6-9A3A-1F14B250A800}" type="presOf" srcId="{EE00311D-0618-45C5-A9C2-8FE69798CC31}" destId="{B65AD8D5-D76D-40FA-9816-F22881E716AE}" srcOrd="0" destOrd="0" presId="urn:microsoft.com/office/officeart/2005/8/layout/process2"/>
    <dgm:cxn modelId="{A55DCAFB-C61B-4176-9B26-0AC5DB4C3BF4}" type="presOf" srcId="{B68B0C8E-E94D-4EFC-8932-EE8B9CD96A30}" destId="{22F21DDF-F18F-44AB-972A-636A8D407C2C}" srcOrd="0" destOrd="0" presId="urn:microsoft.com/office/officeart/2005/8/layout/process2"/>
    <dgm:cxn modelId="{C29BD1D7-99DA-4D87-82E6-01B79F9CA1CE}" type="presOf" srcId="{C62A3126-CB1B-4711-9E06-B67931536C87}" destId="{47E62A2A-146F-48CC-90B6-23C10960B6D9}" srcOrd="0" destOrd="0" presId="urn:microsoft.com/office/officeart/2005/8/layout/process2"/>
    <dgm:cxn modelId="{62BBC622-7DF9-44A6-8007-6D176970CDA3}" srcId="{B68B0C8E-E94D-4EFC-8932-EE8B9CD96A30}" destId="{C62A3126-CB1B-4711-9E06-B67931536C87}" srcOrd="1" destOrd="0" parTransId="{06D5BFAD-6563-456F-9C7A-42F2DB51127A}" sibTransId="{DC10630C-6AC2-43C3-B936-1331A37BF043}"/>
    <dgm:cxn modelId="{9572ECFF-17BD-45B7-B526-63588657AFC1}" type="presParOf" srcId="{22F21DDF-F18F-44AB-972A-636A8D407C2C}" destId="{34405760-90BC-422E-A7A1-BC01533686F5}" srcOrd="0" destOrd="0" presId="urn:microsoft.com/office/officeart/2005/8/layout/process2"/>
    <dgm:cxn modelId="{DF8B07B7-D981-4906-A697-C0677C42DF7B}" type="presParOf" srcId="{22F21DDF-F18F-44AB-972A-636A8D407C2C}" destId="{B65AD8D5-D76D-40FA-9816-F22881E716AE}" srcOrd="1" destOrd="0" presId="urn:microsoft.com/office/officeart/2005/8/layout/process2"/>
    <dgm:cxn modelId="{2F4B73BE-F061-48AA-8241-B8919A7BDBBF}" type="presParOf" srcId="{B65AD8D5-D76D-40FA-9816-F22881E716AE}" destId="{81F51181-F1ED-4E80-95CD-22BADA9DA289}" srcOrd="0" destOrd="0" presId="urn:microsoft.com/office/officeart/2005/8/layout/process2"/>
    <dgm:cxn modelId="{0906F5DC-2598-4163-836A-72E453C6CF22}" type="presParOf" srcId="{22F21DDF-F18F-44AB-972A-636A8D407C2C}" destId="{47E62A2A-146F-48CC-90B6-23C10960B6D9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5DD569B7-CDDF-40BA-B56A-A42B6D4308F2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為什麼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/>
      <dgm:t>
        <a:bodyPr/>
        <a:lstStyle/>
        <a:p>
          <a:r>
            <a:rPr lang="zh-TW" altLang="en-US" sz="36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推因果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/>
      <dgm:t>
        <a:bodyPr/>
        <a:lstStyle/>
        <a:p>
          <a:r>
            <a:rPr lang="zh-TW" altLang="en-US" sz="36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文轉圖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191DE7-FCDA-478C-8343-3264D571C25F}" type="pres">
      <dgm:prSet presAssocID="{650708C2-9AD9-4D09-A9B4-3F6780AF9F42}" presName="linearFlow" presStyleCnt="0">
        <dgm:presLayoutVars>
          <dgm:resizeHandles val="exact"/>
        </dgm:presLayoutVars>
      </dgm:prSet>
      <dgm:spPr/>
    </dgm:pt>
    <dgm:pt modelId="{F457F39F-992F-4F85-BAB8-814DD0F8EEFE}" type="pres">
      <dgm:prSet presAssocID="{5DD569B7-CDDF-40BA-B56A-A42B6D4308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4469C6-AB8C-49FB-B78B-275D10636330}" type="pres">
      <dgm:prSet presAssocID="{169D0DF3-18FA-4112-8563-0644CD28F324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BF7F664B-610E-4509-ABEA-C05F2A94E13F}" type="pres">
      <dgm:prSet presAssocID="{169D0DF3-18FA-4112-8563-0644CD28F324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04E6515-FB42-4EB4-92A6-7367564F60CE}" type="pres">
      <dgm:prSet presAssocID="{AE606CBC-4E69-4A94-B0C1-44323E32A28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F034C4-3EFF-4499-A2BC-324CC3D04A25}" type="pres">
      <dgm:prSet presAssocID="{87C156DB-C0C3-4803-A9A6-2D92F0C4FA18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64361692-37B7-4DBD-BC3D-A742EC66475A}" type="pres">
      <dgm:prSet presAssocID="{87C156DB-C0C3-4803-A9A6-2D92F0C4FA18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9785A83A-4EBC-4179-96FA-F71C8B34086C}" type="pres">
      <dgm:prSet presAssocID="{552B4A77-2DFA-470F-BD8D-65BD36A7C48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BE63434-9F6A-420C-911F-7F000AB5E7A6}" type="presOf" srcId="{AE606CBC-4E69-4A94-B0C1-44323E32A282}" destId="{804E6515-FB42-4EB4-92A6-7367564F60CE}" srcOrd="0" destOrd="0" presId="urn:microsoft.com/office/officeart/2005/8/layout/process2"/>
    <dgm:cxn modelId="{CAEF2A01-2B32-40D9-BFAE-83A2784BBE74}" type="presOf" srcId="{5DD569B7-CDDF-40BA-B56A-A42B6D4308F2}" destId="{F457F39F-992F-4F85-BAB8-814DD0F8EEFE}" srcOrd="0" destOrd="0" presId="urn:microsoft.com/office/officeart/2005/8/layout/process2"/>
    <dgm:cxn modelId="{D0CDE50F-FE53-4975-AB81-057BF0D80A62}" type="presOf" srcId="{87C156DB-C0C3-4803-A9A6-2D92F0C4FA18}" destId="{AEF034C4-3EFF-4499-A2BC-324CC3D04A25}" srcOrd="0" destOrd="0" presId="urn:microsoft.com/office/officeart/2005/8/layout/process2"/>
    <dgm:cxn modelId="{3D54A3E4-2BC9-4B94-A49A-2BA5FD09D429}" type="presOf" srcId="{650708C2-9AD9-4D09-A9B4-3F6780AF9F42}" destId="{17191DE7-FCDA-478C-8343-3264D571C25F}" srcOrd="0" destOrd="0" presId="urn:microsoft.com/office/officeart/2005/8/layout/process2"/>
    <dgm:cxn modelId="{434E9756-F231-488A-835D-7067F1BA5180}" type="presOf" srcId="{169D0DF3-18FA-4112-8563-0644CD28F324}" destId="{BF7F664B-610E-4509-ABEA-C05F2A94E13F}" srcOrd="1" destOrd="0" presId="urn:microsoft.com/office/officeart/2005/8/layout/process2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C296517E-4010-4388-9562-CF4809D41188}" type="presOf" srcId="{169D0DF3-18FA-4112-8563-0644CD28F324}" destId="{864469C6-AB8C-49FB-B78B-275D10636330}" srcOrd="0" destOrd="0" presId="urn:microsoft.com/office/officeart/2005/8/layout/process2"/>
    <dgm:cxn modelId="{095FAC5D-315E-49D5-9F37-B1111CFD45E4}" type="presOf" srcId="{87C156DB-C0C3-4803-A9A6-2D92F0C4FA18}" destId="{64361692-37B7-4DBD-BC3D-A742EC66475A}" srcOrd="1" destOrd="0" presId="urn:microsoft.com/office/officeart/2005/8/layout/process2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2806E823-9B53-45CD-BDCF-C7C9B513241B}" type="presOf" srcId="{552B4A77-2DFA-470F-BD8D-65BD36A7C489}" destId="{9785A83A-4EBC-4179-96FA-F71C8B34086C}" srcOrd="0" destOrd="0" presId="urn:microsoft.com/office/officeart/2005/8/layout/process2"/>
    <dgm:cxn modelId="{D7CFD010-71B4-4341-8039-4EAB9C6670EE}" type="presParOf" srcId="{17191DE7-FCDA-478C-8343-3264D571C25F}" destId="{F457F39F-992F-4F85-BAB8-814DD0F8EEFE}" srcOrd="0" destOrd="0" presId="urn:microsoft.com/office/officeart/2005/8/layout/process2"/>
    <dgm:cxn modelId="{B5DC64F2-DDBB-455B-94DA-22B2B060C2A0}" type="presParOf" srcId="{17191DE7-FCDA-478C-8343-3264D571C25F}" destId="{864469C6-AB8C-49FB-B78B-275D10636330}" srcOrd="1" destOrd="0" presId="urn:microsoft.com/office/officeart/2005/8/layout/process2"/>
    <dgm:cxn modelId="{318AF341-1E41-49A3-9B69-30E5235F9D6C}" type="presParOf" srcId="{864469C6-AB8C-49FB-B78B-275D10636330}" destId="{BF7F664B-610E-4509-ABEA-C05F2A94E13F}" srcOrd="0" destOrd="0" presId="urn:microsoft.com/office/officeart/2005/8/layout/process2"/>
    <dgm:cxn modelId="{F343BEEF-E1A4-46D5-A646-8417C47CF538}" type="presParOf" srcId="{17191DE7-FCDA-478C-8343-3264D571C25F}" destId="{804E6515-FB42-4EB4-92A6-7367564F60CE}" srcOrd="2" destOrd="0" presId="urn:microsoft.com/office/officeart/2005/8/layout/process2"/>
    <dgm:cxn modelId="{67572662-07B1-4783-9058-9C08CAD907D8}" type="presParOf" srcId="{17191DE7-FCDA-478C-8343-3264D571C25F}" destId="{AEF034C4-3EFF-4499-A2BC-324CC3D04A25}" srcOrd="3" destOrd="0" presId="urn:microsoft.com/office/officeart/2005/8/layout/process2"/>
    <dgm:cxn modelId="{B17BEFA6-B7DB-4F22-B2E6-CCD69358A68F}" type="presParOf" srcId="{AEF034C4-3EFF-4499-A2BC-324CC3D04A25}" destId="{64361692-37B7-4DBD-BC3D-A742EC66475A}" srcOrd="0" destOrd="0" presId="urn:microsoft.com/office/officeart/2005/8/layout/process2"/>
    <dgm:cxn modelId="{9B64686F-00BA-4ED6-90DC-103BF15A56A2}" type="presParOf" srcId="{17191DE7-FCDA-478C-8343-3264D571C25F}" destId="{9785A83A-4EBC-4179-96FA-F71C8B34086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5DD569B7-CDDF-40BA-B56A-A42B6D4308F2}">
      <dgm:prSet phldrT="[文字]" custT="1"/>
      <dgm:spPr/>
      <dgm:t>
        <a:bodyPr/>
        <a:lstStyle/>
        <a:p>
          <a:r>
            <a:rPr kumimoji="0" lang="zh-TW" altLang="en-US" sz="3600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為什麼作者說自己得到「真正的快樂」？ 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/>
      <dgm:t>
        <a:bodyPr/>
        <a:lstStyle/>
        <a:p>
          <a:r>
            <a:rPr kumimoji="0" lang="zh-TW" altLang="en-US" sz="3600" dirty="0" smtClean="0">
              <a:solidFill>
                <a:srgbClr val="E7F7F9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因為小時候玩遊戲無憂無慮，沒有任何煩惱。</a:t>
          </a:r>
          <a:endParaRPr lang="zh-TW" altLang="en-US" sz="3600" dirty="0">
            <a:solidFill>
              <a:srgbClr val="E7F7F9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/>
      <dgm:t>
        <a:bodyPr/>
        <a:lstStyle/>
        <a:p>
          <a:r>
            <a:rPr kumimoji="0" lang="zh-TW" altLang="en-US" sz="36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畫出紙船在水道上分布的情形</a:t>
          </a:r>
          <a:endParaRPr lang="zh-TW" altLang="en-US" sz="36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191DE7-FCDA-478C-8343-3264D571C25F}" type="pres">
      <dgm:prSet presAssocID="{650708C2-9AD9-4D09-A9B4-3F6780AF9F42}" presName="linearFlow" presStyleCnt="0">
        <dgm:presLayoutVars>
          <dgm:resizeHandles val="exact"/>
        </dgm:presLayoutVars>
      </dgm:prSet>
      <dgm:spPr/>
    </dgm:pt>
    <dgm:pt modelId="{F457F39F-992F-4F85-BAB8-814DD0F8EEFE}" type="pres">
      <dgm:prSet presAssocID="{5DD569B7-CDDF-40BA-B56A-A42B6D4308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4469C6-AB8C-49FB-B78B-275D10636330}" type="pres">
      <dgm:prSet presAssocID="{169D0DF3-18FA-4112-8563-0644CD28F324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BF7F664B-610E-4509-ABEA-C05F2A94E13F}" type="pres">
      <dgm:prSet presAssocID="{169D0DF3-18FA-4112-8563-0644CD28F324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04E6515-FB42-4EB4-92A6-7367564F60CE}" type="pres">
      <dgm:prSet presAssocID="{AE606CBC-4E69-4A94-B0C1-44323E32A28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F034C4-3EFF-4499-A2BC-324CC3D04A25}" type="pres">
      <dgm:prSet presAssocID="{87C156DB-C0C3-4803-A9A6-2D92F0C4FA18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64361692-37B7-4DBD-BC3D-A742EC66475A}" type="pres">
      <dgm:prSet presAssocID="{87C156DB-C0C3-4803-A9A6-2D92F0C4FA18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9785A83A-4EBC-4179-96FA-F71C8B34086C}" type="pres">
      <dgm:prSet presAssocID="{552B4A77-2DFA-470F-BD8D-65BD36A7C48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BE63434-9F6A-420C-911F-7F000AB5E7A6}" type="presOf" srcId="{AE606CBC-4E69-4A94-B0C1-44323E32A282}" destId="{804E6515-FB42-4EB4-92A6-7367564F60CE}" srcOrd="0" destOrd="0" presId="urn:microsoft.com/office/officeart/2005/8/layout/process2"/>
    <dgm:cxn modelId="{CAEF2A01-2B32-40D9-BFAE-83A2784BBE74}" type="presOf" srcId="{5DD569B7-CDDF-40BA-B56A-A42B6D4308F2}" destId="{F457F39F-992F-4F85-BAB8-814DD0F8EEFE}" srcOrd="0" destOrd="0" presId="urn:microsoft.com/office/officeart/2005/8/layout/process2"/>
    <dgm:cxn modelId="{D0CDE50F-FE53-4975-AB81-057BF0D80A62}" type="presOf" srcId="{87C156DB-C0C3-4803-A9A6-2D92F0C4FA18}" destId="{AEF034C4-3EFF-4499-A2BC-324CC3D04A25}" srcOrd="0" destOrd="0" presId="urn:microsoft.com/office/officeart/2005/8/layout/process2"/>
    <dgm:cxn modelId="{3D54A3E4-2BC9-4B94-A49A-2BA5FD09D429}" type="presOf" srcId="{650708C2-9AD9-4D09-A9B4-3F6780AF9F42}" destId="{17191DE7-FCDA-478C-8343-3264D571C25F}" srcOrd="0" destOrd="0" presId="urn:microsoft.com/office/officeart/2005/8/layout/process2"/>
    <dgm:cxn modelId="{434E9756-F231-488A-835D-7067F1BA5180}" type="presOf" srcId="{169D0DF3-18FA-4112-8563-0644CD28F324}" destId="{BF7F664B-610E-4509-ABEA-C05F2A94E13F}" srcOrd="1" destOrd="0" presId="urn:microsoft.com/office/officeart/2005/8/layout/process2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C296517E-4010-4388-9562-CF4809D41188}" type="presOf" srcId="{169D0DF3-18FA-4112-8563-0644CD28F324}" destId="{864469C6-AB8C-49FB-B78B-275D10636330}" srcOrd="0" destOrd="0" presId="urn:microsoft.com/office/officeart/2005/8/layout/process2"/>
    <dgm:cxn modelId="{095FAC5D-315E-49D5-9F37-B1111CFD45E4}" type="presOf" srcId="{87C156DB-C0C3-4803-A9A6-2D92F0C4FA18}" destId="{64361692-37B7-4DBD-BC3D-A742EC66475A}" srcOrd="1" destOrd="0" presId="urn:microsoft.com/office/officeart/2005/8/layout/process2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2806E823-9B53-45CD-BDCF-C7C9B513241B}" type="presOf" srcId="{552B4A77-2DFA-470F-BD8D-65BD36A7C489}" destId="{9785A83A-4EBC-4179-96FA-F71C8B34086C}" srcOrd="0" destOrd="0" presId="urn:microsoft.com/office/officeart/2005/8/layout/process2"/>
    <dgm:cxn modelId="{D7CFD010-71B4-4341-8039-4EAB9C6670EE}" type="presParOf" srcId="{17191DE7-FCDA-478C-8343-3264D571C25F}" destId="{F457F39F-992F-4F85-BAB8-814DD0F8EEFE}" srcOrd="0" destOrd="0" presId="urn:microsoft.com/office/officeart/2005/8/layout/process2"/>
    <dgm:cxn modelId="{B5DC64F2-DDBB-455B-94DA-22B2B060C2A0}" type="presParOf" srcId="{17191DE7-FCDA-478C-8343-3264D571C25F}" destId="{864469C6-AB8C-49FB-B78B-275D10636330}" srcOrd="1" destOrd="0" presId="urn:microsoft.com/office/officeart/2005/8/layout/process2"/>
    <dgm:cxn modelId="{318AF341-1E41-49A3-9B69-30E5235F9D6C}" type="presParOf" srcId="{864469C6-AB8C-49FB-B78B-275D10636330}" destId="{BF7F664B-610E-4509-ABEA-C05F2A94E13F}" srcOrd="0" destOrd="0" presId="urn:microsoft.com/office/officeart/2005/8/layout/process2"/>
    <dgm:cxn modelId="{F343BEEF-E1A4-46D5-A646-8417C47CF538}" type="presParOf" srcId="{17191DE7-FCDA-478C-8343-3264D571C25F}" destId="{804E6515-FB42-4EB4-92A6-7367564F60CE}" srcOrd="2" destOrd="0" presId="urn:microsoft.com/office/officeart/2005/8/layout/process2"/>
    <dgm:cxn modelId="{67572662-07B1-4783-9058-9C08CAD907D8}" type="presParOf" srcId="{17191DE7-FCDA-478C-8343-3264D571C25F}" destId="{AEF034C4-3EFF-4499-A2BC-324CC3D04A25}" srcOrd="3" destOrd="0" presId="urn:microsoft.com/office/officeart/2005/8/layout/process2"/>
    <dgm:cxn modelId="{B17BEFA6-B7DB-4F22-B2E6-CCD69358A68F}" type="presParOf" srcId="{AEF034C4-3EFF-4499-A2BC-324CC3D04A25}" destId="{64361692-37B7-4DBD-BC3D-A742EC66475A}" srcOrd="0" destOrd="0" presId="urn:microsoft.com/office/officeart/2005/8/layout/process2"/>
    <dgm:cxn modelId="{9B64686F-00BA-4ED6-90DC-103BF15A56A2}" type="presParOf" srcId="{17191DE7-FCDA-478C-8343-3264D571C25F}" destId="{9785A83A-4EBC-4179-96FA-F71C8B34086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想一想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作者想法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想一想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作者想法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5DD569B7-CDDF-40BA-B56A-A42B6D4308F2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想一想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作者想法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191DE7-FCDA-478C-8343-3264D571C25F}" type="pres">
      <dgm:prSet presAssocID="{650708C2-9AD9-4D09-A9B4-3F6780AF9F42}" presName="linearFlow" presStyleCnt="0">
        <dgm:presLayoutVars>
          <dgm:resizeHandles val="exact"/>
        </dgm:presLayoutVars>
      </dgm:prSet>
      <dgm:spPr/>
    </dgm:pt>
    <dgm:pt modelId="{F457F39F-992F-4F85-BAB8-814DD0F8EEFE}" type="pres">
      <dgm:prSet presAssocID="{5DD569B7-CDDF-40BA-B56A-A42B6D4308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4469C6-AB8C-49FB-B78B-275D10636330}" type="pres">
      <dgm:prSet presAssocID="{169D0DF3-18FA-4112-8563-0644CD28F324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BF7F664B-610E-4509-ABEA-C05F2A94E13F}" type="pres">
      <dgm:prSet presAssocID="{169D0DF3-18FA-4112-8563-0644CD28F324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04E6515-FB42-4EB4-92A6-7367564F60CE}" type="pres">
      <dgm:prSet presAssocID="{AE606CBC-4E69-4A94-B0C1-44323E32A28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F034C4-3EFF-4499-A2BC-324CC3D04A25}" type="pres">
      <dgm:prSet presAssocID="{87C156DB-C0C3-4803-A9A6-2D92F0C4FA18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64361692-37B7-4DBD-BC3D-A742EC66475A}" type="pres">
      <dgm:prSet presAssocID="{87C156DB-C0C3-4803-A9A6-2D92F0C4FA18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9785A83A-4EBC-4179-96FA-F71C8B34086C}" type="pres">
      <dgm:prSet presAssocID="{552B4A77-2DFA-470F-BD8D-65BD36A7C48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BE63434-9F6A-420C-911F-7F000AB5E7A6}" type="presOf" srcId="{AE606CBC-4E69-4A94-B0C1-44323E32A282}" destId="{804E6515-FB42-4EB4-92A6-7367564F60CE}" srcOrd="0" destOrd="0" presId="urn:microsoft.com/office/officeart/2005/8/layout/process2"/>
    <dgm:cxn modelId="{CAEF2A01-2B32-40D9-BFAE-83A2784BBE74}" type="presOf" srcId="{5DD569B7-CDDF-40BA-B56A-A42B6D4308F2}" destId="{F457F39F-992F-4F85-BAB8-814DD0F8EEFE}" srcOrd="0" destOrd="0" presId="urn:microsoft.com/office/officeart/2005/8/layout/process2"/>
    <dgm:cxn modelId="{D0CDE50F-FE53-4975-AB81-057BF0D80A62}" type="presOf" srcId="{87C156DB-C0C3-4803-A9A6-2D92F0C4FA18}" destId="{AEF034C4-3EFF-4499-A2BC-324CC3D04A25}" srcOrd="0" destOrd="0" presId="urn:microsoft.com/office/officeart/2005/8/layout/process2"/>
    <dgm:cxn modelId="{3D54A3E4-2BC9-4B94-A49A-2BA5FD09D429}" type="presOf" srcId="{650708C2-9AD9-4D09-A9B4-3F6780AF9F42}" destId="{17191DE7-FCDA-478C-8343-3264D571C25F}" srcOrd="0" destOrd="0" presId="urn:microsoft.com/office/officeart/2005/8/layout/process2"/>
    <dgm:cxn modelId="{434E9756-F231-488A-835D-7067F1BA5180}" type="presOf" srcId="{169D0DF3-18FA-4112-8563-0644CD28F324}" destId="{BF7F664B-610E-4509-ABEA-C05F2A94E13F}" srcOrd="1" destOrd="0" presId="urn:microsoft.com/office/officeart/2005/8/layout/process2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C296517E-4010-4388-9562-CF4809D41188}" type="presOf" srcId="{169D0DF3-18FA-4112-8563-0644CD28F324}" destId="{864469C6-AB8C-49FB-B78B-275D10636330}" srcOrd="0" destOrd="0" presId="urn:microsoft.com/office/officeart/2005/8/layout/process2"/>
    <dgm:cxn modelId="{095FAC5D-315E-49D5-9F37-B1111CFD45E4}" type="presOf" srcId="{87C156DB-C0C3-4803-A9A6-2D92F0C4FA18}" destId="{64361692-37B7-4DBD-BC3D-A742EC66475A}" srcOrd="1" destOrd="0" presId="urn:microsoft.com/office/officeart/2005/8/layout/process2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2806E823-9B53-45CD-BDCF-C7C9B513241B}" type="presOf" srcId="{552B4A77-2DFA-470F-BD8D-65BD36A7C489}" destId="{9785A83A-4EBC-4179-96FA-F71C8B34086C}" srcOrd="0" destOrd="0" presId="urn:microsoft.com/office/officeart/2005/8/layout/process2"/>
    <dgm:cxn modelId="{D7CFD010-71B4-4341-8039-4EAB9C6670EE}" type="presParOf" srcId="{17191DE7-FCDA-478C-8343-3264D571C25F}" destId="{F457F39F-992F-4F85-BAB8-814DD0F8EEFE}" srcOrd="0" destOrd="0" presId="urn:microsoft.com/office/officeart/2005/8/layout/process2"/>
    <dgm:cxn modelId="{B5DC64F2-DDBB-455B-94DA-22B2B060C2A0}" type="presParOf" srcId="{17191DE7-FCDA-478C-8343-3264D571C25F}" destId="{864469C6-AB8C-49FB-B78B-275D10636330}" srcOrd="1" destOrd="0" presId="urn:microsoft.com/office/officeart/2005/8/layout/process2"/>
    <dgm:cxn modelId="{318AF341-1E41-49A3-9B69-30E5235F9D6C}" type="presParOf" srcId="{864469C6-AB8C-49FB-B78B-275D10636330}" destId="{BF7F664B-610E-4509-ABEA-C05F2A94E13F}" srcOrd="0" destOrd="0" presId="urn:microsoft.com/office/officeart/2005/8/layout/process2"/>
    <dgm:cxn modelId="{F343BEEF-E1A4-46D5-A646-8417C47CF538}" type="presParOf" srcId="{17191DE7-FCDA-478C-8343-3264D571C25F}" destId="{804E6515-FB42-4EB4-92A6-7367564F60CE}" srcOrd="2" destOrd="0" presId="urn:microsoft.com/office/officeart/2005/8/layout/process2"/>
    <dgm:cxn modelId="{67572662-07B1-4783-9058-9C08CAD907D8}" type="presParOf" srcId="{17191DE7-FCDA-478C-8343-3264D571C25F}" destId="{AEF034C4-3EFF-4499-A2BC-324CC3D04A25}" srcOrd="3" destOrd="0" presId="urn:microsoft.com/office/officeart/2005/8/layout/process2"/>
    <dgm:cxn modelId="{B17BEFA6-B7DB-4F22-B2E6-CCD69358A68F}" type="presParOf" srcId="{AEF034C4-3EFF-4499-A2BC-324CC3D04A25}" destId="{64361692-37B7-4DBD-BC3D-A742EC66475A}" srcOrd="0" destOrd="0" presId="urn:microsoft.com/office/officeart/2005/8/layout/process2"/>
    <dgm:cxn modelId="{9B64686F-00BA-4ED6-90DC-103BF15A56A2}" type="presParOf" srcId="{17191DE7-FCDA-478C-8343-3264D571C25F}" destId="{9785A83A-4EBC-4179-96FA-F71C8B34086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5DD569B7-CDDF-40BA-B56A-A42B6D4308F2}">
      <dgm:prSet phldrT="[文字]" custT="1"/>
      <dgm:spPr/>
      <dgm:t>
        <a:bodyPr/>
        <a:lstStyle/>
        <a:p>
          <a:r>
            <a:rPr kumimoji="0" lang="zh-TW" altLang="en-US" sz="3200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為什麼「紙船都是有感情的」？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/>
      <dgm:t>
        <a:bodyPr/>
        <a:lstStyle/>
        <a:p>
          <a:r>
            <a:rPr kumimoji="0" lang="zh-TW" altLang="en-US" sz="3200" dirty="0" smtClean="0">
              <a:solidFill>
                <a:srgbClr val="E7F7F9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作者運用了何種寫作技巧說明「紙船都是有感情的」？</a:t>
          </a:r>
          <a:endParaRPr lang="zh-TW" altLang="en-US" sz="3200" dirty="0">
            <a:solidFill>
              <a:srgbClr val="E7F7F9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/>
      <dgm:t>
        <a:bodyPr/>
        <a:lstStyle/>
        <a:p>
          <a:r>
            <a:rPr kumimoji="0" lang="zh-TW" altLang="en-US" sz="3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作者透過「紙船都是有感情的」這句話，想表達什麼想法？</a:t>
          </a:r>
          <a:endParaRPr lang="zh-TW" altLang="en-US" sz="3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191DE7-FCDA-478C-8343-3264D571C25F}" type="pres">
      <dgm:prSet presAssocID="{650708C2-9AD9-4D09-A9B4-3F6780AF9F42}" presName="linearFlow" presStyleCnt="0">
        <dgm:presLayoutVars>
          <dgm:resizeHandles val="exact"/>
        </dgm:presLayoutVars>
      </dgm:prSet>
      <dgm:spPr/>
    </dgm:pt>
    <dgm:pt modelId="{F457F39F-992F-4F85-BAB8-814DD0F8EEFE}" type="pres">
      <dgm:prSet presAssocID="{5DD569B7-CDDF-40BA-B56A-A42B6D4308F2}" presName="node" presStyleLbl="node1" presStyleIdx="0" presStyleCnt="3" custScaleX="106002" custLinFactNeighborY="-1001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4469C6-AB8C-49FB-B78B-275D10636330}" type="pres">
      <dgm:prSet presAssocID="{169D0DF3-18FA-4112-8563-0644CD28F324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BF7F664B-610E-4509-ABEA-C05F2A94E13F}" type="pres">
      <dgm:prSet presAssocID="{169D0DF3-18FA-4112-8563-0644CD28F324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04E6515-FB42-4EB4-92A6-7367564F60CE}" type="pres">
      <dgm:prSet presAssocID="{AE606CBC-4E69-4A94-B0C1-44323E32A282}" presName="node" presStyleLbl="node1" presStyleIdx="1" presStyleCnt="3" custScaleX="10600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F034C4-3EFF-4499-A2BC-324CC3D04A25}" type="pres">
      <dgm:prSet presAssocID="{87C156DB-C0C3-4803-A9A6-2D92F0C4FA18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64361692-37B7-4DBD-BC3D-A742EC66475A}" type="pres">
      <dgm:prSet presAssocID="{87C156DB-C0C3-4803-A9A6-2D92F0C4FA18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9785A83A-4EBC-4179-96FA-F71C8B34086C}" type="pres">
      <dgm:prSet presAssocID="{552B4A77-2DFA-470F-BD8D-65BD36A7C489}" presName="node" presStyleLbl="node1" presStyleIdx="2" presStyleCnt="3" custScaleX="10768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BE63434-9F6A-420C-911F-7F000AB5E7A6}" type="presOf" srcId="{AE606CBC-4E69-4A94-B0C1-44323E32A282}" destId="{804E6515-FB42-4EB4-92A6-7367564F60CE}" srcOrd="0" destOrd="0" presId="urn:microsoft.com/office/officeart/2005/8/layout/process2"/>
    <dgm:cxn modelId="{CAEF2A01-2B32-40D9-BFAE-83A2784BBE74}" type="presOf" srcId="{5DD569B7-CDDF-40BA-B56A-A42B6D4308F2}" destId="{F457F39F-992F-4F85-BAB8-814DD0F8EEFE}" srcOrd="0" destOrd="0" presId="urn:microsoft.com/office/officeart/2005/8/layout/process2"/>
    <dgm:cxn modelId="{D0CDE50F-FE53-4975-AB81-057BF0D80A62}" type="presOf" srcId="{87C156DB-C0C3-4803-A9A6-2D92F0C4FA18}" destId="{AEF034C4-3EFF-4499-A2BC-324CC3D04A25}" srcOrd="0" destOrd="0" presId="urn:microsoft.com/office/officeart/2005/8/layout/process2"/>
    <dgm:cxn modelId="{3D54A3E4-2BC9-4B94-A49A-2BA5FD09D429}" type="presOf" srcId="{650708C2-9AD9-4D09-A9B4-3F6780AF9F42}" destId="{17191DE7-FCDA-478C-8343-3264D571C25F}" srcOrd="0" destOrd="0" presId="urn:microsoft.com/office/officeart/2005/8/layout/process2"/>
    <dgm:cxn modelId="{434E9756-F231-488A-835D-7067F1BA5180}" type="presOf" srcId="{169D0DF3-18FA-4112-8563-0644CD28F324}" destId="{BF7F664B-610E-4509-ABEA-C05F2A94E13F}" srcOrd="1" destOrd="0" presId="urn:microsoft.com/office/officeart/2005/8/layout/process2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C296517E-4010-4388-9562-CF4809D41188}" type="presOf" srcId="{169D0DF3-18FA-4112-8563-0644CD28F324}" destId="{864469C6-AB8C-49FB-B78B-275D10636330}" srcOrd="0" destOrd="0" presId="urn:microsoft.com/office/officeart/2005/8/layout/process2"/>
    <dgm:cxn modelId="{095FAC5D-315E-49D5-9F37-B1111CFD45E4}" type="presOf" srcId="{87C156DB-C0C3-4803-A9A6-2D92F0C4FA18}" destId="{64361692-37B7-4DBD-BC3D-A742EC66475A}" srcOrd="1" destOrd="0" presId="urn:microsoft.com/office/officeart/2005/8/layout/process2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2806E823-9B53-45CD-BDCF-C7C9B513241B}" type="presOf" srcId="{552B4A77-2DFA-470F-BD8D-65BD36A7C489}" destId="{9785A83A-4EBC-4179-96FA-F71C8B34086C}" srcOrd="0" destOrd="0" presId="urn:microsoft.com/office/officeart/2005/8/layout/process2"/>
    <dgm:cxn modelId="{D7CFD010-71B4-4341-8039-4EAB9C6670EE}" type="presParOf" srcId="{17191DE7-FCDA-478C-8343-3264D571C25F}" destId="{F457F39F-992F-4F85-BAB8-814DD0F8EEFE}" srcOrd="0" destOrd="0" presId="urn:microsoft.com/office/officeart/2005/8/layout/process2"/>
    <dgm:cxn modelId="{B5DC64F2-DDBB-455B-94DA-22B2B060C2A0}" type="presParOf" srcId="{17191DE7-FCDA-478C-8343-3264D571C25F}" destId="{864469C6-AB8C-49FB-B78B-275D10636330}" srcOrd="1" destOrd="0" presId="urn:microsoft.com/office/officeart/2005/8/layout/process2"/>
    <dgm:cxn modelId="{318AF341-1E41-49A3-9B69-30E5235F9D6C}" type="presParOf" srcId="{864469C6-AB8C-49FB-B78B-275D10636330}" destId="{BF7F664B-610E-4509-ABEA-C05F2A94E13F}" srcOrd="0" destOrd="0" presId="urn:microsoft.com/office/officeart/2005/8/layout/process2"/>
    <dgm:cxn modelId="{F343BEEF-E1A4-46D5-A646-8417C47CF538}" type="presParOf" srcId="{17191DE7-FCDA-478C-8343-3264D571C25F}" destId="{804E6515-FB42-4EB4-92A6-7367564F60CE}" srcOrd="2" destOrd="0" presId="urn:microsoft.com/office/officeart/2005/8/layout/process2"/>
    <dgm:cxn modelId="{67572662-07B1-4783-9058-9C08CAD907D8}" type="presParOf" srcId="{17191DE7-FCDA-478C-8343-3264D571C25F}" destId="{AEF034C4-3EFF-4499-A2BC-324CC3D04A25}" srcOrd="3" destOrd="0" presId="urn:microsoft.com/office/officeart/2005/8/layout/process2"/>
    <dgm:cxn modelId="{B17BEFA6-B7DB-4F22-B2E6-CCD69358A68F}" type="presParOf" srcId="{AEF034C4-3EFF-4499-A2BC-324CC3D04A25}" destId="{64361692-37B7-4DBD-BC3D-A742EC66475A}" srcOrd="0" destOrd="0" presId="urn:microsoft.com/office/officeart/2005/8/layout/process2"/>
    <dgm:cxn modelId="{9B64686F-00BA-4ED6-90DC-103BF15A56A2}" type="presParOf" srcId="{17191DE7-FCDA-478C-8343-3264D571C25F}" destId="{9785A83A-4EBC-4179-96FA-F71C8B34086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你認為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說想法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寫觀點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5DD569B7-CDDF-40BA-B56A-A42B6D4308F2}">
      <dgm:prSet phldrT="[文字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你認為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>
        <a:solidFill>
          <a:srgbClr val="FDA9E7"/>
        </a:solidFill>
      </dgm:spPr>
      <dgm:t>
        <a:bodyPr/>
        <a:lstStyle/>
        <a:p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說想法</a:t>
          </a:r>
          <a:endParaRPr lang="zh-TW" altLang="en-US" sz="3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zh-TW" altLang="en-US" sz="36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寫觀點</a:t>
          </a:r>
          <a:endParaRPr lang="zh-TW" altLang="en-US" sz="36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45CCD5-A069-41E5-BF37-93E7906CE6BC}" type="pres">
      <dgm:prSet presAssocID="{650708C2-9AD9-4D09-A9B4-3F6780AF9F42}" presName="Name0" presStyleCnt="0">
        <dgm:presLayoutVars>
          <dgm:dir/>
          <dgm:animLvl val="lvl"/>
          <dgm:resizeHandles val="exact"/>
        </dgm:presLayoutVars>
      </dgm:prSet>
      <dgm:spPr/>
    </dgm:pt>
    <dgm:pt modelId="{AA7A3765-616E-43E0-B3E3-B3BE7BFD3C2B}" type="pres">
      <dgm:prSet presAssocID="{5DD569B7-CDDF-40BA-B56A-A42B6D4308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0F1B6-5681-496E-B7ED-ACA5EA49907A}" type="pres">
      <dgm:prSet presAssocID="{169D0DF3-18FA-4112-8563-0644CD28F324}" presName="parTxOnlySpace" presStyleCnt="0"/>
      <dgm:spPr/>
    </dgm:pt>
    <dgm:pt modelId="{3FA2C5B5-CD1B-460A-A2E0-E3C40D6617B4}" type="pres">
      <dgm:prSet presAssocID="{AE606CBC-4E69-4A94-B0C1-44323E32A2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F30B7-5D08-4674-87AB-FF4FAB81720A}" type="pres">
      <dgm:prSet presAssocID="{87C156DB-C0C3-4803-A9A6-2D92F0C4FA18}" presName="parTxOnlySpace" presStyleCnt="0"/>
      <dgm:spPr/>
    </dgm:pt>
    <dgm:pt modelId="{46C5CB6F-781C-4750-A05F-1CFABB849D69}" type="pres">
      <dgm:prSet presAssocID="{552B4A77-2DFA-470F-BD8D-65BD36A7C48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F0B91D-8697-46FF-9230-A1D956E037EF}" type="presOf" srcId="{650708C2-9AD9-4D09-A9B4-3F6780AF9F42}" destId="{4F45CCD5-A069-41E5-BF37-93E7906CE6BC}" srcOrd="0" destOrd="0" presId="urn:microsoft.com/office/officeart/2005/8/layout/chevron1"/>
    <dgm:cxn modelId="{34BB2824-5368-4E10-840C-5F5B420EEA6A}" type="presOf" srcId="{AE606CBC-4E69-4A94-B0C1-44323E32A282}" destId="{3FA2C5B5-CD1B-460A-A2E0-E3C40D6617B4}" srcOrd="0" destOrd="0" presId="urn:microsoft.com/office/officeart/2005/8/layout/chevron1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081356D9-4504-4880-B832-5521F9F4C64A}" type="presOf" srcId="{5DD569B7-CDDF-40BA-B56A-A42B6D4308F2}" destId="{AA7A3765-616E-43E0-B3E3-B3BE7BFD3C2B}" srcOrd="0" destOrd="0" presId="urn:microsoft.com/office/officeart/2005/8/layout/chevron1"/>
    <dgm:cxn modelId="{BB8F5B20-140E-4259-941C-3EE545AA84FA}" type="presOf" srcId="{552B4A77-2DFA-470F-BD8D-65BD36A7C489}" destId="{46C5CB6F-781C-4750-A05F-1CFABB849D69}" srcOrd="0" destOrd="0" presId="urn:microsoft.com/office/officeart/2005/8/layout/chevron1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82CEFD17-2CC3-4E23-BB00-F253FA17ED1B}" type="presParOf" srcId="{4F45CCD5-A069-41E5-BF37-93E7906CE6BC}" destId="{AA7A3765-616E-43E0-B3E3-B3BE7BFD3C2B}" srcOrd="0" destOrd="0" presId="urn:microsoft.com/office/officeart/2005/8/layout/chevron1"/>
    <dgm:cxn modelId="{FB6A4CE8-5FD1-4B00-A8C1-C894B7CC13BF}" type="presParOf" srcId="{4F45CCD5-A069-41E5-BF37-93E7906CE6BC}" destId="{8290F1B6-5681-496E-B7ED-ACA5EA49907A}" srcOrd="1" destOrd="0" presId="urn:microsoft.com/office/officeart/2005/8/layout/chevron1"/>
    <dgm:cxn modelId="{CBDD538F-A7A2-4A8A-A8B8-120B35CD5F8E}" type="presParOf" srcId="{4F45CCD5-A069-41E5-BF37-93E7906CE6BC}" destId="{3FA2C5B5-CD1B-460A-A2E0-E3C40D6617B4}" srcOrd="2" destOrd="0" presId="urn:microsoft.com/office/officeart/2005/8/layout/chevron1"/>
    <dgm:cxn modelId="{65A87AEE-D25C-4D6C-86AD-1970418B2CF3}" type="presParOf" srcId="{4F45CCD5-A069-41E5-BF37-93E7906CE6BC}" destId="{84AF30B7-5D08-4674-87AB-FF4FAB81720A}" srcOrd="3" destOrd="0" presId="urn:microsoft.com/office/officeart/2005/8/layout/chevron1"/>
    <dgm:cxn modelId="{F54C9A7B-86EB-4A0F-86DF-598F9F85B447}" type="presParOf" srcId="{4F45CCD5-A069-41E5-BF37-93E7906CE6BC}" destId="{46C5CB6F-781C-4750-A05F-1CFABB849D6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5DD569B7-CDDF-40BA-B56A-A42B6D4308F2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你認為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說想法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寫觀點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191DE7-FCDA-478C-8343-3264D571C25F}" type="pres">
      <dgm:prSet presAssocID="{650708C2-9AD9-4D09-A9B4-3F6780AF9F42}" presName="linearFlow" presStyleCnt="0">
        <dgm:presLayoutVars>
          <dgm:resizeHandles val="exact"/>
        </dgm:presLayoutVars>
      </dgm:prSet>
      <dgm:spPr/>
    </dgm:pt>
    <dgm:pt modelId="{F457F39F-992F-4F85-BAB8-814DD0F8EEFE}" type="pres">
      <dgm:prSet presAssocID="{5DD569B7-CDDF-40BA-B56A-A42B6D4308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4469C6-AB8C-49FB-B78B-275D10636330}" type="pres">
      <dgm:prSet presAssocID="{169D0DF3-18FA-4112-8563-0644CD28F324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BF7F664B-610E-4509-ABEA-C05F2A94E13F}" type="pres">
      <dgm:prSet presAssocID="{169D0DF3-18FA-4112-8563-0644CD28F324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04E6515-FB42-4EB4-92A6-7367564F60CE}" type="pres">
      <dgm:prSet presAssocID="{AE606CBC-4E69-4A94-B0C1-44323E32A28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F034C4-3EFF-4499-A2BC-324CC3D04A25}" type="pres">
      <dgm:prSet presAssocID="{87C156DB-C0C3-4803-A9A6-2D92F0C4FA18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64361692-37B7-4DBD-BC3D-A742EC66475A}" type="pres">
      <dgm:prSet presAssocID="{87C156DB-C0C3-4803-A9A6-2D92F0C4FA18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9785A83A-4EBC-4179-96FA-F71C8B34086C}" type="pres">
      <dgm:prSet presAssocID="{552B4A77-2DFA-470F-BD8D-65BD36A7C48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BE63434-9F6A-420C-911F-7F000AB5E7A6}" type="presOf" srcId="{AE606CBC-4E69-4A94-B0C1-44323E32A282}" destId="{804E6515-FB42-4EB4-92A6-7367564F60CE}" srcOrd="0" destOrd="0" presId="urn:microsoft.com/office/officeart/2005/8/layout/process2"/>
    <dgm:cxn modelId="{CAEF2A01-2B32-40D9-BFAE-83A2784BBE74}" type="presOf" srcId="{5DD569B7-CDDF-40BA-B56A-A42B6D4308F2}" destId="{F457F39F-992F-4F85-BAB8-814DD0F8EEFE}" srcOrd="0" destOrd="0" presId="urn:microsoft.com/office/officeart/2005/8/layout/process2"/>
    <dgm:cxn modelId="{D0CDE50F-FE53-4975-AB81-057BF0D80A62}" type="presOf" srcId="{87C156DB-C0C3-4803-A9A6-2D92F0C4FA18}" destId="{AEF034C4-3EFF-4499-A2BC-324CC3D04A25}" srcOrd="0" destOrd="0" presId="urn:microsoft.com/office/officeart/2005/8/layout/process2"/>
    <dgm:cxn modelId="{3D54A3E4-2BC9-4B94-A49A-2BA5FD09D429}" type="presOf" srcId="{650708C2-9AD9-4D09-A9B4-3F6780AF9F42}" destId="{17191DE7-FCDA-478C-8343-3264D571C25F}" srcOrd="0" destOrd="0" presId="urn:microsoft.com/office/officeart/2005/8/layout/process2"/>
    <dgm:cxn modelId="{434E9756-F231-488A-835D-7067F1BA5180}" type="presOf" srcId="{169D0DF3-18FA-4112-8563-0644CD28F324}" destId="{BF7F664B-610E-4509-ABEA-C05F2A94E13F}" srcOrd="1" destOrd="0" presId="urn:microsoft.com/office/officeart/2005/8/layout/process2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C296517E-4010-4388-9562-CF4809D41188}" type="presOf" srcId="{169D0DF3-18FA-4112-8563-0644CD28F324}" destId="{864469C6-AB8C-49FB-B78B-275D10636330}" srcOrd="0" destOrd="0" presId="urn:microsoft.com/office/officeart/2005/8/layout/process2"/>
    <dgm:cxn modelId="{095FAC5D-315E-49D5-9F37-B1111CFD45E4}" type="presOf" srcId="{87C156DB-C0C3-4803-A9A6-2D92F0C4FA18}" destId="{64361692-37B7-4DBD-BC3D-A742EC66475A}" srcOrd="1" destOrd="0" presId="urn:microsoft.com/office/officeart/2005/8/layout/process2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2806E823-9B53-45CD-BDCF-C7C9B513241B}" type="presOf" srcId="{552B4A77-2DFA-470F-BD8D-65BD36A7C489}" destId="{9785A83A-4EBC-4179-96FA-F71C8B34086C}" srcOrd="0" destOrd="0" presId="urn:microsoft.com/office/officeart/2005/8/layout/process2"/>
    <dgm:cxn modelId="{D7CFD010-71B4-4341-8039-4EAB9C6670EE}" type="presParOf" srcId="{17191DE7-FCDA-478C-8343-3264D571C25F}" destId="{F457F39F-992F-4F85-BAB8-814DD0F8EEFE}" srcOrd="0" destOrd="0" presId="urn:microsoft.com/office/officeart/2005/8/layout/process2"/>
    <dgm:cxn modelId="{B5DC64F2-DDBB-455B-94DA-22B2B060C2A0}" type="presParOf" srcId="{17191DE7-FCDA-478C-8343-3264D571C25F}" destId="{864469C6-AB8C-49FB-B78B-275D10636330}" srcOrd="1" destOrd="0" presId="urn:microsoft.com/office/officeart/2005/8/layout/process2"/>
    <dgm:cxn modelId="{318AF341-1E41-49A3-9B69-30E5235F9D6C}" type="presParOf" srcId="{864469C6-AB8C-49FB-B78B-275D10636330}" destId="{BF7F664B-610E-4509-ABEA-C05F2A94E13F}" srcOrd="0" destOrd="0" presId="urn:microsoft.com/office/officeart/2005/8/layout/process2"/>
    <dgm:cxn modelId="{F343BEEF-E1A4-46D5-A646-8417C47CF538}" type="presParOf" srcId="{17191DE7-FCDA-478C-8343-3264D571C25F}" destId="{804E6515-FB42-4EB4-92A6-7367564F60CE}" srcOrd="2" destOrd="0" presId="urn:microsoft.com/office/officeart/2005/8/layout/process2"/>
    <dgm:cxn modelId="{67572662-07B1-4783-9058-9C08CAD907D8}" type="presParOf" srcId="{17191DE7-FCDA-478C-8343-3264D571C25F}" destId="{AEF034C4-3EFF-4499-A2BC-324CC3D04A25}" srcOrd="3" destOrd="0" presId="urn:microsoft.com/office/officeart/2005/8/layout/process2"/>
    <dgm:cxn modelId="{B17BEFA6-B7DB-4F22-B2E6-CCD69358A68F}" type="presParOf" srcId="{AEF034C4-3EFF-4499-A2BC-324CC3D04A25}" destId="{64361692-37B7-4DBD-BC3D-A742EC66475A}" srcOrd="0" destOrd="0" presId="urn:microsoft.com/office/officeart/2005/8/layout/process2"/>
    <dgm:cxn modelId="{9B64686F-00BA-4ED6-90DC-103BF15A56A2}" type="presParOf" srcId="{17191DE7-FCDA-478C-8343-3264D571C25F}" destId="{9785A83A-4EBC-4179-96FA-F71C8B34086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650708C2-9AD9-4D09-A9B4-3F6780AF9F42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5DD569B7-CDDF-40BA-B56A-A42B6D4308F2}">
      <dgm:prSet phldrT="[文字]" custT="1"/>
      <dgm:spPr/>
      <dgm:t>
        <a:bodyPr/>
        <a:lstStyle/>
        <a:p>
          <a:r>
            <a:rPr kumimoji="0" lang="zh-TW" altLang="en-US" sz="3200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你認為作者是不是真的想幫子女摺紙船？請舉文本的內容為證。 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24BF14-4BF0-451D-8F12-8191DE05B6E2}" type="parTrans" cxnId="{58614B1F-5412-4834-BD21-9FBB8ADCA008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9D0DF3-18FA-4112-8563-0644CD28F324}" type="sibTrans" cxnId="{58614B1F-5412-4834-BD21-9FBB8ADCA008}">
      <dgm:prSet custT="1"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606CBC-4E69-4A94-B0C1-44323E32A282}">
      <dgm:prSet phldrT="[文字]" custT="1"/>
      <dgm:spPr/>
      <dgm:t>
        <a:bodyPr/>
        <a:lstStyle/>
        <a:p>
          <a:r>
            <a:rPr kumimoji="0" lang="zh-TW" altLang="en-US" sz="3200" dirty="0" smtClean="0">
              <a:solidFill>
                <a:srgbClr val="E7F7F9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你覺得「紙船」在本文代表的是什麼涵義？ </a:t>
          </a:r>
          <a:endParaRPr lang="zh-TW" altLang="en-US" sz="3200" dirty="0">
            <a:solidFill>
              <a:srgbClr val="E7F7F9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29E56C-DA5F-41F6-A6B6-539C07C3E181}" type="parTrans" cxnId="{03303EE5-AF05-476A-808B-E6D842ECEC5D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C156DB-C0C3-4803-A9A6-2D92F0C4FA18}" type="sibTrans" cxnId="{03303EE5-AF05-476A-808B-E6D842ECEC5D}">
      <dgm:prSet custT="1"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B4A77-2DFA-470F-BD8D-65BD36A7C489}">
      <dgm:prSet phldrT="[文字]" custT="1"/>
      <dgm:spPr/>
      <dgm:t>
        <a:bodyPr/>
        <a:lstStyle/>
        <a:p>
          <a:r>
            <a:rPr kumimoji="0" lang="zh-TW" altLang="en-US" sz="3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請寫下你的體會與感受</a:t>
          </a:r>
          <a:endParaRPr lang="zh-TW" altLang="en-US" sz="3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3826A5-8098-4D48-9AEB-7456B9E00401}" type="parTrans" cxnId="{890CB19B-2CE1-44E5-9753-E92743EDB47C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8D9FB6-5607-4C80-B9E7-80B2FF188031}" type="sibTrans" cxnId="{890CB19B-2CE1-44E5-9753-E92743EDB47C}">
      <dgm:prSet/>
      <dgm:spPr/>
      <dgm:t>
        <a:bodyPr/>
        <a:lstStyle/>
        <a:p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191DE7-FCDA-478C-8343-3264D571C25F}" type="pres">
      <dgm:prSet presAssocID="{650708C2-9AD9-4D09-A9B4-3F6780AF9F42}" presName="linearFlow" presStyleCnt="0">
        <dgm:presLayoutVars>
          <dgm:resizeHandles val="exact"/>
        </dgm:presLayoutVars>
      </dgm:prSet>
      <dgm:spPr/>
    </dgm:pt>
    <dgm:pt modelId="{F457F39F-992F-4F85-BAB8-814DD0F8EEFE}" type="pres">
      <dgm:prSet presAssocID="{5DD569B7-CDDF-40BA-B56A-A42B6D4308F2}" presName="node" presStyleLbl="node1" presStyleIdx="0" presStyleCnt="3" custScaleX="10768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4469C6-AB8C-49FB-B78B-275D10636330}" type="pres">
      <dgm:prSet presAssocID="{169D0DF3-18FA-4112-8563-0644CD28F324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BF7F664B-610E-4509-ABEA-C05F2A94E13F}" type="pres">
      <dgm:prSet presAssocID="{169D0DF3-18FA-4112-8563-0644CD28F324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04E6515-FB42-4EB4-92A6-7367564F60CE}" type="pres">
      <dgm:prSet presAssocID="{AE606CBC-4E69-4A94-B0C1-44323E32A282}" presName="node" presStyleLbl="node1" presStyleIdx="1" presStyleCnt="3" custScaleX="10712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F034C4-3EFF-4499-A2BC-324CC3D04A25}" type="pres">
      <dgm:prSet presAssocID="{87C156DB-C0C3-4803-A9A6-2D92F0C4FA18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64361692-37B7-4DBD-BC3D-A742EC66475A}" type="pres">
      <dgm:prSet presAssocID="{87C156DB-C0C3-4803-A9A6-2D92F0C4FA18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9785A83A-4EBC-4179-96FA-F71C8B34086C}" type="pres">
      <dgm:prSet presAssocID="{552B4A77-2DFA-470F-BD8D-65BD36A7C48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BE63434-9F6A-420C-911F-7F000AB5E7A6}" type="presOf" srcId="{AE606CBC-4E69-4A94-B0C1-44323E32A282}" destId="{804E6515-FB42-4EB4-92A6-7367564F60CE}" srcOrd="0" destOrd="0" presId="urn:microsoft.com/office/officeart/2005/8/layout/process2"/>
    <dgm:cxn modelId="{CAEF2A01-2B32-40D9-BFAE-83A2784BBE74}" type="presOf" srcId="{5DD569B7-CDDF-40BA-B56A-A42B6D4308F2}" destId="{F457F39F-992F-4F85-BAB8-814DD0F8EEFE}" srcOrd="0" destOrd="0" presId="urn:microsoft.com/office/officeart/2005/8/layout/process2"/>
    <dgm:cxn modelId="{D0CDE50F-FE53-4975-AB81-057BF0D80A62}" type="presOf" srcId="{87C156DB-C0C3-4803-A9A6-2D92F0C4FA18}" destId="{AEF034C4-3EFF-4499-A2BC-324CC3D04A25}" srcOrd="0" destOrd="0" presId="urn:microsoft.com/office/officeart/2005/8/layout/process2"/>
    <dgm:cxn modelId="{3D54A3E4-2BC9-4B94-A49A-2BA5FD09D429}" type="presOf" srcId="{650708C2-9AD9-4D09-A9B4-3F6780AF9F42}" destId="{17191DE7-FCDA-478C-8343-3264D571C25F}" srcOrd="0" destOrd="0" presId="urn:microsoft.com/office/officeart/2005/8/layout/process2"/>
    <dgm:cxn modelId="{434E9756-F231-488A-835D-7067F1BA5180}" type="presOf" srcId="{169D0DF3-18FA-4112-8563-0644CD28F324}" destId="{BF7F664B-610E-4509-ABEA-C05F2A94E13F}" srcOrd="1" destOrd="0" presId="urn:microsoft.com/office/officeart/2005/8/layout/process2"/>
    <dgm:cxn modelId="{58614B1F-5412-4834-BD21-9FBB8ADCA008}" srcId="{650708C2-9AD9-4D09-A9B4-3F6780AF9F42}" destId="{5DD569B7-CDDF-40BA-B56A-A42B6D4308F2}" srcOrd="0" destOrd="0" parTransId="{8E24BF14-4BF0-451D-8F12-8191DE05B6E2}" sibTransId="{169D0DF3-18FA-4112-8563-0644CD28F324}"/>
    <dgm:cxn modelId="{C296517E-4010-4388-9562-CF4809D41188}" type="presOf" srcId="{169D0DF3-18FA-4112-8563-0644CD28F324}" destId="{864469C6-AB8C-49FB-B78B-275D10636330}" srcOrd="0" destOrd="0" presId="urn:microsoft.com/office/officeart/2005/8/layout/process2"/>
    <dgm:cxn modelId="{095FAC5D-315E-49D5-9F37-B1111CFD45E4}" type="presOf" srcId="{87C156DB-C0C3-4803-A9A6-2D92F0C4FA18}" destId="{64361692-37B7-4DBD-BC3D-A742EC66475A}" srcOrd="1" destOrd="0" presId="urn:microsoft.com/office/officeart/2005/8/layout/process2"/>
    <dgm:cxn modelId="{03303EE5-AF05-476A-808B-E6D842ECEC5D}" srcId="{650708C2-9AD9-4D09-A9B4-3F6780AF9F42}" destId="{AE606CBC-4E69-4A94-B0C1-44323E32A282}" srcOrd="1" destOrd="0" parTransId="{D629E56C-DA5F-41F6-A6B6-539C07C3E181}" sibTransId="{87C156DB-C0C3-4803-A9A6-2D92F0C4FA18}"/>
    <dgm:cxn modelId="{890CB19B-2CE1-44E5-9753-E92743EDB47C}" srcId="{650708C2-9AD9-4D09-A9B4-3F6780AF9F42}" destId="{552B4A77-2DFA-470F-BD8D-65BD36A7C489}" srcOrd="2" destOrd="0" parTransId="{193826A5-8098-4D48-9AEB-7456B9E00401}" sibTransId="{FC8D9FB6-5607-4C80-B9E7-80B2FF188031}"/>
    <dgm:cxn modelId="{2806E823-9B53-45CD-BDCF-C7C9B513241B}" type="presOf" srcId="{552B4A77-2DFA-470F-BD8D-65BD36A7C489}" destId="{9785A83A-4EBC-4179-96FA-F71C8B34086C}" srcOrd="0" destOrd="0" presId="urn:microsoft.com/office/officeart/2005/8/layout/process2"/>
    <dgm:cxn modelId="{D7CFD010-71B4-4341-8039-4EAB9C6670EE}" type="presParOf" srcId="{17191DE7-FCDA-478C-8343-3264D571C25F}" destId="{F457F39F-992F-4F85-BAB8-814DD0F8EEFE}" srcOrd="0" destOrd="0" presId="urn:microsoft.com/office/officeart/2005/8/layout/process2"/>
    <dgm:cxn modelId="{B5DC64F2-DDBB-455B-94DA-22B2B060C2A0}" type="presParOf" srcId="{17191DE7-FCDA-478C-8343-3264D571C25F}" destId="{864469C6-AB8C-49FB-B78B-275D10636330}" srcOrd="1" destOrd="0" presId="urn:microsoft.com/office/officeart/2005/8/layout/process2"/>
    <dgm:cxn modelId="{318AF341-1E41-49A3-9B69-30E5235F9D6C}" type="presParOf" srcId="{864469C6-AB8C-49FB-B78B-275D10636330}" destId="{BF7F664B-610E-4509-ABEA-C05F2A94E13F}" srcOrd="0" destOrd="0" presId="urn:microsoft.com/office/officeart/2005/8/layout/process2"/>
    <dgm:cxn modelId="{F343BEEF-E1A4-46D5-A646-8417C47CF538}" type="presParOf" srcId="{17191DE7-FCDA-478C-8343-3264D571C25F}" destId="{804E6515-FB42-4EB4-92A6-7367564F60CE}" srcOrd="2" destOrd="0" presId="urn:microsoft.com/office/officeart/2005/8/layout/process2"/>
    <dgm:cxn modelId="{67572662-07B1-4783-9058-9C08CAD907D8}" type="presParOf" srcId="{17191DE7-FCDA-478C-8343-3264D571C25F}" destId="{AEF034C4-3EFF-4499-A2BC-324CC3D04A25}" srcOrd="3" destOrd="0" presId="urn:microsoft.com/office/officeart/2005/8/layout/process2"/>
    <dgm:cxn modelId="{B17BEFA6-B7DB-4F22-B2E6-CCD69358A68F}" type="presParOf" srcId="{AEF034C4-3EFF-4499-A2BC-324CC3D04A25}" destId="{64361692-37B7-4DBD-BC3D-A742EC66475A}" srcOrd="0" destOrd="0" presId="urn:microsoft.com/office/officeart/2005/8/layout/process2"/>
    <dgm:cxn modelId="{9B64686F-00BA-4ED6-90DC-103BF15A56A2}" type="presParOf" srcId="{17191DE7-FCDA-478C-8343-3264D571C25F}" destId="{9785A83A-4EBC-4179-96FA-F71C8B34086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F26672-F6BD-497B-99FA-1013D7576F79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08A102A8-90B9-4810-81F0-69C2AC5ACC22}">
      <dgm:prSet phldrT="[文字]" custT="1"/>
      <dgm:spPr>
        <a:solidFill>
          <a:srgbClr val="CC3300"/>
        </a:solidFill>
      </dgm:spPr>
      <dgm:t>
        <a:bodyPr/>
        <a:lstStyle/>
        <a:p>
          <a:r>
            <a:rPr lang="zh-TW" altLang="en-US" sz="40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差異化教學＝因材施教</a:t>
          </a:r>
          <a:endParaRPr lang="zh-TW" altLang="en-US" sz="4000" dirty="0"/>
        </a:p>
      </dgm:t>
    </dgm:pt>
    <dgm:pt modelId="{DA6F0A84-27FB-4A26-92FC-FD269A4273B0}" type="parTrans" cxnId="{62B826AE-82B7-477C-A2BC-EEE481C52890}">
      <dgm:prSet/>
      <dgm:spPr/>
      <dgm:t>
        <a:bodyPr/>
        <a:lstStyle/>
        <a:p>
          <a:endParaRPr lang="zh-TW" altLang="en-US" sz="4000"/>
        </a:p>
      </dgm:t>
    </dgm:pt>
    <dgm:pt modelId="{132127BC-0ED7-49CE-A3E3-4978D7B6EC7D}" type="sibTrans" cxnId="{62B826AE-82B7-477C-A2BC-EEE481C52890}">
      <dgm:prSet/>
      <dgm:spPr/>
      <dgm:t>
        <a:bodyPr/>
        <a:lstStyle/>
        <a:p>
          <a:endParaRPr lang="zh-TW" altLang="en-US" sz="4000"/>
        </a:p>
      </dgm:t>
    </dgm:pt>
    <dgm:pt modelId="{ED12AC4E-2516-4030-ACB3-E89AEAAE85F1}">
      <dgm:prSet phldrT="[文字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差異化教學的關鍵要素</a:t>
          </a:r>
          <a:endParaRPr lang="zh-TW" altLang="en-US" sz="4000" dirty="0"/>
        </a:p>
      </dgm:t>
    </dgm:pt>
    <dgm:pt modelId="{8734D3AA-E284-4E26-9B00-B911B264F0CD}" type="parTrans" cxnId="{4275249B-6E5E-4681-8B17-4861BB379A9E}">
      <dgm:prSet/>
      <dgm:spPr/>
      <dgm:t>
        <a:bodyPr/>
        <a:lstStyle/>
        <a:p>
          <a:endParaRPr lang="zh-TW" altLang="en-US" sz="4000"/>
        </a:p>
      </dgm:t>
    </dgm:pt>
    <dgm:pt modelId="{B9AD6E8F-6D70-4367-8BB2-5A6388B78FD3}" type="sibTrans" cxnId="{4275249B-6E5E-4681-8B17-4861BB379A9E}">
      <dgm:prSet/>
      <dgm:spPr/>
      <dgm:t>
        <a:bodyPr/>
        <a:lstStyle/>
        <a:p>
          <a:endParaRPr lang="zh-TW" altLang="en-US" sz="4000"/>
        </a:p>
      </dgm:t>
    </dgm:pt>
    <dgm:pt modelId="{A4CCF68B-10DB-4023-8F9C-116761D67D89}">
      <dgm:prSet phldrT="[文字]" custT="1"/>
      <dgm:spPr>
        <a:solidFill>
          <a:srgbClr val="2C6F11"/>
        </a:solidFill>
      </dgm:spPr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差異化教學的重要概念</a:t>
          </a:r>
          <a:endParaRPr lang="zh-TW" altLang="en-US" sz="4000" dirty="0"/>
        </a:p>
      </dgm:t>
    </dgm:pt>
    <dgm:pt modelId="{16008C4C-20C8-42CF-B039-7D36BB419AFA}" type="parTrans" cxnId="{DC085611-3990-440E-98CD-85464B230EFF}">
      <dgm:prSet/>
      <dgm:spPr/>
      <dgm:t>
        <a:bodyPr/>
        <a:lstStyle/>
        <a:p>
          <a:endParaRPr lang="zh-TW" altLang="en-US" sz="4000"/>
        </a:p>
      </dgm:t>
    </dgm:pt>
    <dgm:pt modelId="{955D430D-1E6A-4E7C-9F0B-B8E8897C220C}" type="sibTrans" cxnId="{DC085611-3990-440E-98CD-85464B230EFF}">
      <dgm:prSet/>
      <dgm:spPr/>
      <dgm:t>
        <a:bodyPr/>
        <a:lstStyle/>
        <a:p>
          <a:endParaRPr lang="zh-TW" altLang="en-US" sz="4000"/>
        </a:p>
      </dgm:t>
    </dgm:pt>
    <dgm:pt modelId="{A1A91401-5585-4E89-924C-0D03FE382DB3}" type="pres">
      <dgm:prSet presAssocID="{DDF26672-F6BD-497B-99FA-1013D7576F7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FDEB781-5802-41B9-97A6-7E1E2052307E}" type="pres">
      <dgm:prSet presAssocID="{08A102A8-90B9-4810-81F0-69C2AC5ACC22}" presName="parentLin" presStyleCnt="0"/>
      <dgm:spPr/>
    </dgm:pt>
    <dgm:pt modelId="{A4DCAF0D-0184-463F-81DB-9BC84AE03310}" type="pres">
      <dgm:prSet presAssocID="{08A102A8-90B9-4810-81F0-69C2AC5ACC22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53F9FCB4-A4FE-4B3A-A251-7922281F41A1}" type="pres">
      <dgm:prSet presAssocID="{08A102A8-90B9-4810-81F0-69C2AC5ACC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1EDC356-7361-4797-B35F-9A9E0020DBC9}" type="pres">
      <dgm:prSet presAssocID="{08A102A8-90B9-4810-81F0-69C2AC5ACC22}" presName="negativeSpace" presStyleCnt="0"/>
      <dgm:spPr/>
    </dgm:pt>
    <dgm:pt modelId="{74E66EF6-4304-4943-B975-F9CF978541C8}" type="pres">
      <dgm:prSet presAssocID="{08A102A8-90B9-4810-81F0-69C2AC5ACC22}" presName="childText" presStyleLbl="conFgAcc1" presStyleIdx="0" presStyleCnt="3">
        <dgm:presLayoutVars>
          <dgm:bulletEnabled val="1"/>
        </dgm:presLayoutVars>
      </dgm:prSet>
      <dgm:spPr/>
    </dgm:pt>
    <dgm:pt modelId="{954B3C5D-345E-4E0B-AB67-BB9DB271CE5B}" type="pres">
      <dgm:prSet presAssocID="{132127BC-0ED7-49CE-A3E3-4978D7B6EC7D}" presName="spaceBetweenRectangles" presStyleCnt="0"/>
      <dgm:spPr/>
    </dgm:pt>
    <dgm:pt modelId="{EB1CC356-D690-4C8D-A68B-8AAAC01D9FD6}" type="pres">
      <dgm:prSet presAssocID="{ED12AC4E-2516-4030-ACB3-E89AEAAE85F1}" presName="parentLin" presStyleCnt="0"/>
      <dgm:spPr/>
    </dgm:pt>
    <dgm:pt modelId="{15E7594B-FCAB-4F8C-8021-386BCA67A142}" type="pres">
      <dgm:prSet presAssocID="{ED12AC4E-2516-4030-ACB3-E89AEAAE85F1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32125853-CB74-4FD7-B808-B697BE855D58}" type="pres">
      <dgm:prSet presAssocID="{ED12AC4E-2516-4030-ACB3-E89AEAAE85F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07E32E-B3B6-4A7B-AE55-F00AF65DDD7C}" type="pres">
      <dgm:prSet presAssocID="{ED12AC4E-2516-4030-ACB3-E89AEAAE85F1}" presName="negativeSpace" presStyleCnt="0"/>
      <dgm:spPr/>
    </dgm:pt>
    <dgm:pt modelId="{12475E38-BC28-4DCC-AB99-34E11F6375B8}" type="pres">
      <dgm:prSet presAssocID="{ED12AC4E-2516-4030-ACB3-E89AEAAE85F1}" presName="childText" presStyleLbl="conFgAcc1" presStyleIdx="1" presStyleCnt="3">
        <dgm:presLayoutVars>
          <dgm:bulletEnabled val="1"/>
        </dgm:presLayoutVars>
      </dgm:prSet>
      <dgm:spPr/>
    </dgm:pt>
    <dgm:pt modelId="{0FBF7B0B-3C30-46AE-9722-33289032A137}" type="pres">
      <dgm:prSet presAssocID="{B9AD6E8F-6D70-4367-8BB2-5A6388B78FD3}" presName="spaceBetweenRectangles" presStyleCnt="0"/>
      <dgm:spPr/>
    </dgm:pt>
    <dgm:pt modelId="{D6548E7C-A58C-4FCD-BBF7-0EF4FCEAA458}" type="pres">
      <dgm:prSet presAssocID="{A4CCF68B-10DB-4023-8F9C-116761D67D89}" presName="parentLin" presStyleCnt="0"/>
      <dgm:spPr/>
    </dgm:pt>
    <dgm:pt modelId="{944AFC90-7AD4-4C4E-BA68-B8C087BE37EB}" type="pres">
      <dgm:prSet presAssocID="{A4CCF68B-10DB-4023-8F9C-116761D67D89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5ED970AD-687D-4596-9471-4957A842FB25}" type="pres">
      <dgm:prSet presAssocID="{A4CCF68B-10DB-4023-8F9C-116761D67D8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F04595-CEC5-45F3-8C42-FA7C744A42FC}" type="pres">
      <dgm:prSet presAssocID="{A4CCF68B-10DB-4023-8F9C-116761D67D89}" presName="negativeSpace" presStyleCnt="0"/>
      <dgm:spPr/>
    </dgm:pt>
    <dgm:pt modelId="{1EC94F55-A834-4F24-84CB-031F1F728F9C}" type="pres">
      <dgm:prSet presAssocID="{A4CCF68B-10DB-4023-8F9C-116761D67D8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2B826AE-82B7-477C-A2BC-EEE481C52890}" srcId="{DDF26672-F6BD-497B-99FA-1013D7576F79}" destId="{08A102A8-90B9-4810-81F0-69C2AC5ACC22}" srcOrd="0" destOrd="0" parTransId="{DA6F0A84-27FB-4A26-92FC-FD269A4273B0}" sibTransId="{132127BC-0ED7-49CE-A3E3-4978D7B6EC7D}"/>
    <dgm:cxn modelId="{DC085611-3990-440E-98CD-85464B230EFF}" srcId="{DDF26672-F6BD-497B-99FA-1013D7576F79}" destId="{A4CCF68B-10DB-4023-8F9C-116761D67D89}" srcOrd="2" destOrd="0" parTransId="{16008C4C-20C8-42CF-B039-7D36BB419AFA}" sibTransId="{955D430D-1E6A-4E7C-9F0B-B8E8897C220C}"/>
    <dgm:cxn modelId="{6183234B-5A6C-4A80-8458-894C539A8C11}" type="presOf" srcId="{08A102A8-90B9-4810-81F0-69C2AC5ACC22}" destId="{53F9FCB4-A4FE-4B3A-A251-7922281F41A1}" srcOrd="1" destOrd="0" presId="urn:microsoft.com/office/officeart/2005/8/layout/list1"/>
    <dgm:cxn modelId="{DBDDAF9A-6DAB-414A-A369-B0B47F7A66AF}" type="presOf" srcId="{A4CCF68B-10DB-4023-8F9C-116761D67D89}" destId="{5ED970AD-687D-4596-9471-4957A842FB25}" srcOrd="1" destOrd="0" presId="urn:microsoft.com/office/officeart/2005/8/layout/list1"/>
    <dgm:cxn modelId="{D28A96F1-9CF5-4242-813C-877A76077273}" type="presOf" srcId="{DDF26672-F6BD-497B-99FA-1013D7576F79}" destId="{A1A91401-5585-4E89-924C-0D03FE382DB3}" srcOrd="0" destOrd="0" presId="urn:microsoft.com/office/officeart/2005/8/layout/list1"/>
    <dgm:cxn modelId="{4275249B-6E5E-4681-8B17-4861BB379A9E}" srcId="{DDF26672-F6BD-497B-99FA-1013D7576F79}" destId="{ED12AC4E-2516-4030-ACB3-E89AEAAE85F1}" srcOrd="1" destOrd="0" parTransId="{8734D3AA-E284-4E26-9B00-B911B264F0CD}" sibTransId="{B9AD6E8F-6D70-4367-8BB2-5A6388B78FD3}"/>
    <dgm:cxn modelId="{AF4023FE-7C24-4920-98FD-01CC1F1370B2}" type="presOf" srcId="{ED12AC4E-2516-4030-ACB3-E89AEAAE85F1}" destId="{32125853-CB74-4FD7-B808-B697BE855D58}" srcOrd="1" destOrd="0" presId="urn:microsoft.com/office/officeart/2005/8/layout/list1"/>
    <dgm:cxn modelId="{90B64EB4-E695-41D1-841C-FBC3D5152C74}" type="presOf" srcId="{ED12AC4E-2516-4030-ACB3-E89AEAAE85F1}" destId="{15E7594B-FCAB-4F8C-8021-386BCA67A142}" srcOrd="0" destOrd="0" presId="urn:microsoft.com/office/officeart/2005/8/layout/list1"/>
    <dgm:cxn modelId="{0F05132F-CF7F-4F04-AF79-C6DEA4397A9A}" type="presOf" srcId="{08A102A8-90B9-4810-81F0-69C2AC5ACC22}" destId="{A4DCAF0D-0184-463F-81DB-9BC84AE03310}" srcOrd="0" destOrd="0" presId="urn:microsoft.com/office/officeart/2005/8/layout/list1"/>
    <dgm:cxn modelId="{12D97368-7F5B-45F7-832A-E2D24482AA67}" type="presOf" srcId="{A4CCF68B-10DB-4023-8F9C-116761D67D89}" destId="{944AFC90-7AD4-4C4E-BA68-B8C087BE37EB}" srcOrd="0" destOrd="0" presId="urn:microsoft.com/office/officeart/2005/8/layout/list1"/>
    <dgm:cxn modelId="{D85897DB-B1E5-40C0-86E7-A38DDC0AA207}" type="presParOf" srcId="{A1A91401-5585-4E89-924C-0D03FE382DB3}" destId="{1FDEB781-5802-41B9-97A6-7E1E2052307E}" srcOrd="0" destOrd="0" presId="urn:microsoft.com/office/officeart/2005/8/layout/list1"/>
    <dgm:cxn modelId="{9A76F540-0D5B-44BE-9762-6DFB9291D40E}" type="presParOf" srcId="{1FDEB781-5802-41B9-97A6-7E1E2052307E}" destId="{A4DCAF0D-0184-463F-81DB-9BC84AE03310}" srcOrd="0" destOrd="0" presId="urn:microsoft.com/office/officeart/2005/8/layout/list1"/>
    <dgm:cxn modelId="{D7E61273-AE0C-4FAE-84EA-2D599B5CAA27}" type="presParOf" srcId="{1FDEB781-5802-41B9-97A6-7E1E2052307E}" destId="{53F9FCB4-A4FE-4B3A-A251-7922281F41A1}" srcOrd="1" destOrd="0" presId="urn:microsoft.com/office/officeart/2005/8/layout/list1"/>
    <dgm:cxn modelId="{50984AA2-5FF2-4114-8285-3181E1AD6D89}" type="presParOf" srcId="{A1A91401-5585-4E89-924C-0D03FE382DB3}" destId="{31EDC356-7361-4797-B35F-9A9E0020DBC9}" srcOrd="1" destOrd="0" presId="urn:microsoft.com/office/officeart/2005/8/layout/list1"/>
    <dgm:cxn modelId="{AF94F569-A666-4CBE-8914-C1C365F1A4A1}" type="presParOf" srcId="{A1A91401-5585-4E89-924C-0D03FE382DB3}" destId="{74E66EF6-4304-4943-B975-F9CF978541C8}" srcOrd="2" destOrd="0" presId="urn:microsoft.com/office/officeart/2005/8/layout/list1"/>
    <dgm:cxn modelId="{D81F39CE-E66C-4EA7-8DD8-3C7F3BCDBFE2}" type="presParOf" srcId="{A1A91401-5585-4E89-924C-0D03FE382DB3}" destId="{954B3C5D-345E-4E0B-AB67-BB9DB271CE5B}" srcOrd="3" destOrd="0" presId="urn:microsoft.com/office/officeart/2005/8/layout/list1"/>
    <dgm:cxn modelId="{6A9EF945-5BCC-4FA7-82B0-527D8D7A6294}" type="presParOf" srcId="{A1A91401-5585-4E89-924C-0D03FE382DB3}" destId="{EB1CC356-D690-4C8D-A68B-8AAAC01D9FD6}" srcOrd="4" destOrd="0" presId="urn:microsoft.com/office/officeart/2005/8/layout/list1"/>
    <dgm:cxn modelId="{A40A3A19-3E30-4E26-8D2D-63D52BE68BF5}" type="presParOf" srcId="{EB1CC356-D690-4C8D-A68B-8AAAC01D9FD6}" destId="{15E7594B-FCAB-4F8C-8021-386BCA67A142}" srcOrd="0" destOrd="0" presId="urn:microsoft.com/office/officeart/2005/8/layout/list1"/>
    <dgm:cxn modelId="{F50E3779-1790-4394-877D-A31C8068CA7D}" type="presParOf" srcId="{EB1CC356-D690-4C8D-A68B-8AAAC01D9FD6}" destId="{32125853-CB74-4FD7-B808-B697BE855D58}" srcOrd="1" destOrd="0" presId="urn:microsoft.com/office/officeart/2005/8/layout/list1"/>
    <dgm:cxn modelId="{AD37BCF6-5B56-48F5-9302-69CD8D25E33D}" type="presParOf" srcId="{A1A91401-5585-4E89-924C-0D03FE382DB3}" destId="{9407E32E-B3B6-4A7B-AE55-F00AF65DDD7C}" srcOrd="5" destOrd="0" presId="urn:microsoft.com/office/officeart/2005/8/layout/list1"/>
    <dgm:cxn modelId="{5FE3E753-217E-4C55-9447-24A2A3D89E14}" type="presParOf" srcId="{A1A91401-5585-4E89-924C-0D03FE382DB3}" destId="{12475E38-BC28-4DCC-AB99-34E11F6375B8}" srcOrd="6" destOrd="0" presId="urn:microsoft.com/office/officeart/2005/8/layout/list1"/>
    <dgm:cxn modelId="{95FFD233-D156-43B0-8BA5-60CB43FE7ABA}" type="presParOf" srcId="{A1A91401-5585-4E89-924C-0D03FE382DB3}" destId="{0FBF7B0B-3C30-46AE-9722-33289032A137}" srcOrd="7" destOrd="0" presId="urn:microsoft.com/office/officeart/2005/8/layout/list1"/>
    <dgm:cxn modelId="{ED79DB1F-537A-47A5-8D06-49B4974A20A8}" type="presParOf" srcId="{A1A91401-5585-4E89-924C-0D03FE382DB3}" destId="{D6548E7C-A58C-4FCD-BBF7-0EF4FCEAA458}" srcOrd="8" destOrd="0" presId="urn:microsoft.com/office/officeart/2005/8/layout/list1"/>
    <dgm:cxn modelId="{1A167A72-9D2F-432F-BA8A-A628D0B789EE}" type="presParOf" srcId="{D6548E7C-A58C-4FCD-BBF7-0EF4FCEAA458}" destId="{944AFC90-7AD4-4C4E-BA68-B8C087BE37EB}" srcOrd="0" destOrd="0" presId="urn:microsoft.com/office/officeart/2005/8/layout/list1"/>
    <dgm:cxn modelId="{E8EBEF05-C826-41FF-9448-9C3A7E524CE3}" type="presParOf" srcId="{D6548E7C-A58C-4FCD-BBF7-0EF4FCEAA458}" destId="{5ED970AD-687D-4596-9471-4957A842FB25}" srcOrd="1" destOrd="0" presId="urn:microsoft.com/office/officeart/2005/8/layout/list1"/>
    <dgm:cxn modelId="{B5376033-9881-4226-9FA9-AE6299B0F2FB}" type="presParOf" srcId="{A1A91401-5585-4E89-924C-0D03FE382DB3}" destId="{FAF04595-CEC5-45F3-8C42-FA7C744A42FC}" srcOrd="9" destOrd="0" presId="urn:microsoft.com/office/officeart/2005/8/layout/list1"/>
    <dgm:cxn modelId="{2CCDCC1A-E2CC-4E0E-B9D8-6B1000555166}" type="presParOf" srcId="{A1A91401-5585-4E89-924C-0D03FE382DB3}" destId="{1EC94F55-A834-4F24-84CB-031F1F728F9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AB2CB20F-037F-413C-A40E-AAF5BB1E1F9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8C5A3052-9FC8-482D-AC98-6A2EFCC90673}">
      <dgm:prSet phldrT="[文字]" custT="1"/>
      <dgm:spPr/>
      <dgm:t>
        <a:bodyPr/>
        <a:lstStyle/>
        <a:p>
          <a:r>
            <a:rPr 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1.</a:t>
          </a:r>
          <a:r>
            <a:rPr 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文言文學習步驟的掌握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A8E4BB6-49EE-4A74-8B4C-29D4D40A9344}" type="parTrans" cxnId="{ECFB05E3-014B-40C3-9404-FDE0DE2E704A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A25050-99D8-4F2C-9BCB-4CBFD2FD937B}" type="sibTrans" cxnId="{ECFB05E3-014B-40C3-9404-FDE0DE2E704A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A4C7B62-C1A2-4D5A-B9AE-824245C9E2D8}">
      <dgm:prSet phldrT="[文字]" custT="1"/>
      <dgm:spPr/>
      <dgm:t>
        <a:bodyPr/>
        <a:lstStyle/>
        <a:p>
          <a:r>
            <a:rPr 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2.</a:t>
          </a:r>
          <a:r>
            <a:rPr 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虛字用法的認識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AB07EC-3EEA-4AED-AF74-38049F991DC2}" type="parTrans" cxnId="{C4243646-75A8-42D2-BA85-9E028312F6BF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27A5A53-7826-4450-AAA8-C46CE8D6748B}" type="sibTrans" cxnId="{C4243646-75A8-42D2-BA85-9E028312F6BF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A6FC0F-907A-4F9B-8C04-389BD2A4E7CF}">
      <dgm:prSet phldrT="[文字]" custT="1"/>
      <dgm:spPr/>
      <dgm:t>
        <a:bodyPr/>
        <a:lstStyle/>
        <a:p>
          <a:r>
            <a:rPr 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3.</a:t>
          </a:r>
          <a:r>
            <a:rPr 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文言句</a:t>
          </a:r>
          <a:r>
            <a:rPr lang="zh-TW" alt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式</a:t>
          </a:r>
          <a:r>
            <a:rPr 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的深究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FEC5BDD-0A44-4FA1-98BB-F430CFCFB2DD}" type="parTrans" cxnId="{F30D1BB9-AD5E-43A5-945D-FE56A34FA6CA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F9652CB-13C9-4369-A248-1ADBFFD48C3C}" type="sibTrans" cxnId="{F30D1BB9-AD5E-43A5-945D-FE56A34FA6CA}">
      <dgm:prSet/>
      <dgm:spPr/>
      <dgm:t>
        <a:bodyPr/>
        <a:lstStyle/>
        <a:p>
          <a:endParaRPr lang="zh-TW" altLang="en-US" sz="40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26426D-A207-4BDA-AB5A-56B90FECC2FA}" type="pres">
      <dgm:prSet presAssocID="{AB2CB20F-037F-413C-A40E-AAF5BB1E1F9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A4DC113-43CD-4A2A-8A34-D3AFBDC5C9AD}" type="pres">
      <dgm:prSet presAssocID="{8C5A3052-9FC8-482D-AC98-6A2EFCC90673}" presName="parentLin" presStyleCnt="0"/>
      <dgm:spPr/>
    </dgm:pt>
    <dgm:pt modelId="{158EAC15-D312-42F1-93F1-3D7521E8A419}" type="pres">
      <dgm:prSet presAssocID="{8C5A3052-9FC8-482D-AC98-6A2EFCC90673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04848E2F-196A-457F-91AB-44AB786BC104}" type="pres">
      <dgm:prSet presAssocID="{8C5A3052-9FC8-482D-AC98-6A2EFCC9067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131A13A-A774-424E-A0AB-4901200F99A1}" type="pres">
      <dgm:prSet presAssocID="{8C5A3052-9FC8-482D-AC98-6A2EFCC90673}" presName="negativeSpace" presStyleCnt="0"/>
      <dgm:spPr/>
    </dgm:pt>
    <dgm:pt modelId="{269D4595-FCCE-4883-AA5E-584712B1E03D}" type="pres">
      <dgm:prSet presAssocID="{8C5A3052-9FC8-482D-AC98-6A2EFCC90673}" presName="childText" presStyleLbl="conFgAcc1" presStyleIdx="0" presStyleCnt="3">
        <dgm:presLayoutVars>
          <dgm:bulletEnabled val="1"/>
        </dgm:presLayoutVars>
      </dgm:prSet>
      <dgm:spPr/>
    </dgm:pt>
    <dgm:pt modelId="{DEDAD59F-F471-4EBE-850A-9E43855BE1D1}" type="pres">
      <dgm:prSet presAssocID="{5DA25050-99D8-4F2C-9BCB-4CBFD2FD937B}" presName="spaceBetweenRectangles" presStyleCnt="0"/>
      <dgm:spPr/>
    </dgm:pt>
    <dgm:pt modelId="{15F7373C-529F-4F12-93B2-E2744206E3EA}" type="pres">
      <dgm:prSet presAssocID="{EA4C7B62-C1A2-4D5A-B9AE-824245C9E2D8}" presName="parentLin" presStyleCnt="0"/>
      <dgm:spPr/>
    </dgm:pt>
    <dgm:pt modelId="{3E8718FE-CC3F-49BC-94FF-493A116B8B49}" type="pres">
      <dgm:prSet presAssocID="{EA4C7B62-C1A2-4D5A-B9AE-824245C9E2D8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B6972F08-1F72-46C8-8862-AF9F9B5D5440}" type="pres">
      <dgm:prSet presAssocID="{EA4C7B62-C1A2-4D5A-B9AE-824245C9E2D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5823FBD-ACF7-45F4-9D30-494B6ACBEA75}" type="pres">
      <dgm:prSet presAssocID="{EA4C7B62-C1A2-4D5A-B9AE-824245C9E2D8}" presName="negativeSpace" presStyleCnt="0"/>
      <dgm:spPr/>
    </dgm:pt>
    <dgm:pt modelId="{BB2B856A-DA08-42BB-B092-BB3C93AE95E3}" type="pres">
      <dgm:prSet presAssocID="{EA4C7B62-C1A2-4D5A-B9AE-824245C9E2D8}" presName="childText" presStyleLbl="conFgAcc1" presStyleIdx="1" presStyleCnt="3">
        <dgm:presLayoutVars>
          <dgm:bulletEnabled val="1"/>
        </dgm:presLayoutVars>
      </dgm:prSet>
      <dgm:spPr/>
    </dgm:pt>
    <dgm:pt modelId="{0A6A6103-9A10-4E15-A287-1B7586A6D0BF}" type="pres">
      <dgm:prSet presAssocID="{C27A5A53-7826-4450-AAA8-C46CE8D6748B}" presName="spaceBetweenRectangles" presStyleCnt="0"/>
      <dgm:spPr/>
    </dgm:pt>
    <dgm:pt modelId="{90563145-A9BB-494E-9108-CC6A86DD642D}" type="pres">
      <dgm:prSet presAssocID="{03A6FC0F-907A-4F9B-8C04-389BD2A4E7CF}" presName="parentLin" presStyleCnt="0"/>
      <dgm:spPr/>
    </dgm:pt>
    <dgm:pt modelId="{901295D1-E87C-4B14-8BCB-320C62733101}" type="pres">
      <dgm:prSet presAssocID="{03A6FC0F-907A-4F9B-8C04-389BD2A4E7CF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CDBF3D5D-A7F7-4FBC-8236-C6C8D35DE414}" type="pres">
      <dgm:prSet presAssocID="{03A6FC0F-907A-4F9B-8C04-389BD2A4E7C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946E7B3-0593-4E12-9E31-7D4CD8D702B5}" type="pres">
      <dgm:prSet presAssocID="{03A6FC0F-907A-4F9B-8C04-389BD2A4E7CF}" presName="negativeSpace" presStyleCnt="0"/>
      <dgm:spPr/>
    </dgm:pt>
    <dgm:pt modelId="{0E33C7C5-3EEC-420D-A030-3FE147227695}" type="pres">
      <dgm:prSet presAssocID="{03A6FC0F-907A-4F9B-8C04-389BD2A4E7C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4243646-75A8-42D2-BA85-9E028312F6BF}" srcId="{AB2CB20F-037F-413C-A40E-AAF5BB1E1F96}" destId="{EA4C7B62-C1A2-4D5A-B9AE-824245C9E2D8}" srcOrd="1" destOrd="0" parTransId="{C6AB07EC-3EEA-4AED-AF74-38049F991DC2}" sibTransId="{C27A5A53-7826-4450-AAA8-C46CE8D6748B}"/>
    <dgm:cxn modelId="{068DED01-A81A-4EBB-97D6-076A673D84C5}" type="presOf" srcId="{AB2CB20F-037F-413C-A40E-AAF5BB1E1F96}" destId="{2926426D-A207-4BDA-AB5A-56B90FECC2FA}" srcOrd="0" destOrd="0" presId="urn:microsoft.com/office/officeart/2005/8/layout/list1"/>
    <dgm:cxn modelId="{BF15B705-074C-4958-A8DB-41DF73DF73F1}" type="presOf" srcId="{8C5A3052-9FC8-482D-AC98-6A2EFCC90673}" destId="{04848E2F-196A-457F-91AB-44AB786BC104}" srcOrd="1" destOrd="0" presId="urn:microsoft.com/office/officeart/2005/8/layout/list1"/>
    <dgm:cxn modelId="{8DAA9AF1-3E25-47F8-9EAD-40FEE910D14E}" type="presOf" srcId="{8C5A3052-9FC8-482D-AC98-6A2EFCC90673}" destId="{158EAC15-D312-42F1-93F1-3D7521E8A419}" srcOrd="0" destOrd="0" presId="urn:microsoft.com/office/officeart/2005/8/layout/list1"/>
    <dgm:cxn modelId="{F30D1BB9-AD5E-43A5-945D-FE56A34FA6CA}" srcId="{AB2CB20F-037F-413C-A40E-AAF5BB1E1F96}" destId="{03A6FC0F-907A-4F9B-8C04-389BD2A4E7CF}" srcOrd="2" destOrd="0" parTransId="{3FEC5BDD-0A44-4FA1-98BB-F430CFCFB2DD}" sibTransId="{8F9652CB-13C9-4369-A248-1ADBFFD48C3C}"/>
    <dgm:cxn modelId="{9234AE9A-F32D-4431-95B1-6371F95B8109}" type="presOf" srcId="{EA4C7B62-C1A2-4D5A-B9AE-824245C9E2D8}" destId="{3E8718FE-CC3F-49BC-94FF-493A116B8B49}" srcOrd="0" destOrd="0" presId="urn:microsoft.com/office/officeart/2005/8/layout/list1"/>
    <dgm:cxn modelId="{788D4D88-746F-4289-8241-7C2F5D6FBCAD}" type="presOf" srcId="{03A6FC0F-907A-4F9B-8C04-389BD2A4E7CF}" destId="{CDBF3D5D-A7F7-4FBC-8236-C6C8D35DE414}" srcOrd="1" destOrd="0" presId="urn:microsoft.com/office/officeart/2005/8/layout/list1"/>
    <dgm:cxn modelId="{ECFB05E3-014B-40C3-9404-FDE0DE2E704A}" srcId="{AB2CB20F-037F-413C-A40E-AAF5BB1E1F96}" destId="{8C5A3052-9FC8-482D-AC98-6A2EFCC90673}" srcOrd="0" destOrd="0" parTransId="{FA8E4BB6-49EE-4A74-8B4C-29D4D40A9344}" sibTransId="{5DA25050-99D8-4F2C-9BCB-4CBFD2FD937B}"/>
    <dgm:cxn modelId="{66ADA559-B77B-443C-B052-B8ACCB64AA0B}" type="presOf" srcId="{03A6FC0F-907A-4F9B-8C04-389BD2A4E7CF}" destId="{901295D1-E87C-4B14-8BCB-320C62733101}" srcOrd="0" destOrd="0" presId="urn:microsoft.com/office/officeart/2005/8/layout/list1"/>
    <dgm:cxn modelId="{14B5C44D-D869-405F-9EA1-6AD82EABD5F5}" type="presOf" srcId="{EA4C7B62-C1A2-4D5A-B9AE-824245C9E2D8}" destId="{B6972F08-1F72-46C8-8862-AF9F9B5D5440}" srcOrd="1" destOrd="0" presId="urn:microsoft.com/office/officeart/2005/8/layout/list1"/>
    <dgm:cxn modelId="{32D8AF5C-5C28-4570-975E-364CEFF6A11A}" type="presParOf" srcId="{2926426D-A207-4BDA-AB5A-56B90FECC2FA}" destId="{DA4DC113-43CD-4A2A-8A34-D3AFBDC5C9AD}" srcOrd="0" destOrd="0" presId="urn:microsoft.com/office/officeart/2005/8/layout/list1"/>
    <dgm:cxn modelId="{FBFC0FB3-CEE3-45E9-99D9-1ABB0A79C2AE}" type="presParOf" srcId="{DA4DC113-43CD-4A2A-8A34-D3AFBDC5C9AD}" destId="{158EAC15-D312-42F1-93F1-3D7521E8A419}" srcOrd="0" destOrd="0" presId="urn:microsoft.com/office/officeart/2005/8/layout/list1"/>
    <dgm:cxn modelId="{9B9EFB14-61C4-4C38-8E06-8D02867B15F3}" type="presParOf" srcId="{DA4DC113-43CD-4A2A-8A34-D3AFBDC5C9AD}" destId="{04848E2F-196A-457F-91AB-44AB786BC104}" srcOrd="1" destOrd="0" presId="urn:microsoft.com/office/officeart/2005/8/layout/list1"/>
    <dgm:cxn modelId="{63E1E348-06C2-4F07-A0BE-D98236B524D8}" type="presParOf" srcId="{2926426D-A207-4BDA-AB5A-56B90FECC2FA}" destId="{9131A13A-A774-424E-A0AB-4901200F99A1}" srcOrd="1" destOrd="0" presId="urn:microsoft.com/office/officeart/2005/8/layout/list1"/>
    <dgm:cxn modelId="{24E23867-E36D-4475-9B84-C06A5CF8FEAD}" type="presParOf" srcId="{2926426D-A207-4BDA-AB5A-56B90FECC2FA}" destId="{269D4595-FCCE-4883-AA5E-584712B1E03D}" srcOrd="2" destOrd="0" presId="urn:microsoft.com/office/officeart/2005/8/layout/list1"/>
    <dgm:cxn modelId="{07A32EAC-FFC6-4441-A50F-098AFCA458C1}" type="presParOf" srcId="{2926426D-A207-4BDA-AB5A-56B90FECC2FA}" destId="{DEDAD59F-F471-4EBE-850A-9E43855BE1D1}" srcOrd="3" destOrd="0" presId="urn:microsoft.com/office/officeart/2005/8/layout/list1"/>
    <dgm:cxn modelId="{2790424F-01C8-4DA1-9DC2-0210157A7084}" type="presParOf" srcId="{2926426D-A207-4BDA-AB5A-56B90FECC2FA}" destId="{15F7373C-529F-4F12-93B2-E2744206E3EA}" srcOrd="4" destOrd="0" presId="urn:microsoft.com/office/officeart/2005/8/layout/list1"/>
    <dgm:cxn modelId="{CB818C3D-2832-41CA-9F29-89D896EF66BC}" type="presParOf" srcId="{15F7373C-529F-4F12-93B2-E2744206E3EA}" destId="{3E8718FE-CC3F-49BC-94FF-493A116B8B49}" srcOrd="0" destOrd="0" presId="urn:microsoft.com/office/officeart/2005/8/layout/list1"/>
    <dgm:cxn modelId="{70918F50-618A-48F2-AA59-B5007D1D06EB}" type="presParOf" srcId="{15F7373C-529F-4F12-93B2-E2744206E3EA}" destId="{B6972F08-1F72-46C8-8862-AF9F9B5D5440}" srcOrd="1" destOrd="0" presId="urn:microsoft.com/office/officeart/2005/8/layout/list1"/>
    <dgm:cxn modelId="{F8690D5C-3B59-48D5-8416-9380A78587C0}" type="presParOf" srcId="{2926426D-A207-4BDA-AB5A-56B90FECC2FA}" destId="{A5823FBD-ACF7-45F4-9D30-494B6ACBEA75}" srcOrd="5" destOrd="0" presId="urn:microsoft.com/office/officeart/2005/8/layout/list1"/>
    <dgm:cxn modelId="{F28D2305-840B-4122-9AF1-497138A40BBD}" type="presParOf" srcId="{2926426D-A207-4BDA-AB5A-56B90FECC2FA}" destId="{BB2B856A-DA08-42BB-B092-BB3C93AE95E3}" srcOrd="6" destOrd="0" presId="urn:microsoft.com/office/officeart/2005/8/layout/list1"/>
    <dgm:cxn modelId="{B9C6B7A6-D1DE-40CF-9075-A02E8848C12A}" type="presParOf" srcId="{2926426D-A207-4BDA-AB5A-56B90FECC2FA}" destId="{0A6A6103-9A10-4E15-A287-1B7586A6D0BF}" srcOrd="7" destOrd="0" presId="urn:microsoft.com/office/officeart/2005/8/layout/list1"/>
    <dgm:cxn modelId="{1F4BA39E-3C07-475C-B422-DAEB4853B7AC}" type="presParOf" srcId="{2926426D-A207-4BDA-AB5A-56B90FECC2FA}" destId="{90563145-A9BB-494E-9108-CC6A86DD642D}" srcOrd="8" destOrd="0" presId="urn:microsoft.com/office/officeart/2005/8/layout/list1"/>
    <dgm:cxn modelId="{5B8C76EB-7B0D-4F15-925A-A1461B018F5A}" type="presParOf" srcId="{90563145-A9BB-494E-9108-CC6A86DD642D}" destId="{901295D1-E87C-4B14-8BCB-320C62733101}" srcOrd="0" destOrd="0" presId="urn:microsoft.com/office/officeart/2005/8/layout/list1"/>
    <dgm:cxn modelId="{90055951-2EF3-4153-A739-BD7AEEB08818}" type="presParOf" srcId="{90563145-A9BB-494E-9108-CC6A86DD642D}" destId="{CDBF3D5D-A7F7-4FBC-8236-C6C8D35DE414}" srcOrd="1" destOrd="0" presId="urn:microsoft.com/office/officeart/2005/8/layout/list1"/>
    <dgm:cxn modelId="{AD0E63B6-E01E-4052-9EA6-D9AB5C4EFB36}" type="presParOf" srcId="{2926426D-A207-4BDA-AB5A-56B90FECC2FA}" destId="{7946E7B3-0593-4E12-9E31-7D4CD8D702B5}" srcOrd="9" destOrd="0" presId="urn:microsoft.com/office/officeart/2005/8/layout/list1"/>
    <dgm:cxn modelId="{C10D7E70-431A-4D84-A50E-E3D4A19E6206}" type="presParOf" srcId="{2926426D-A207-4BDA-AB5A-56B90FECC2FA}" destId="{0E33C7C5-3EEC-420D-A030-3FE14722769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1CB576AF-A6F1-41E9-8EBF-F432CEC3F9C4}" type="doc">
      <dgm:prSet loTypeId="urn:microsoft.com/office/officeart/2005/8/layout/lProcess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820A7CC2-C8BF-40B8-B640-E53FF988F1D7}">
      <dgm:prSet phldrT="[文字]"/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全文概覽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40EEE6B-A746-4750-8E74-DB86A6D76C47}" type="parTrans" cxnId="{BF1028CC-FE5A-4C4C-9B51-880B8035BDF4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226D086-DFEB-468C-AF3D-06C0B39F9406}" type="sibTrans" cxnId="{BF1028CC-FE5A-4C4C-9B51-880B8035BDF4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2C3C53-DC5A-4787-B148-3E1D47ABB74C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本文主題是什麼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E8ED673-E09A-4C64-9857-60771F3418B7}" type="parTrans" cxnId="{9CBC1CE9-AA65-4B3A-9486-3EA305283C49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4B9328E-B36F-4F81-812B-EFF4C9430B17}" type="sibTrans" cxnId="{9CBC1CE9-AA65-4B3A-9486-3EA305283C49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10774E-204F-4198-A868-93F088104D71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為何寫這個主題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FDFE41-E13F-480B-9BD3-CAC4F4A8C6D8}" type="parTrans" cxnId="{998EEE13-060A-49DC-ABB5-CFFA6D13A0B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08B2DF8-34EC-4FCC-894D-7141F0395BE4}" type="sibTrans" cxnId="{998EEE13-060A-49DC-ABB5-CFFA6D13A0B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EB4C266-EA5C-4440-AD76-84F4815DDF01}">
      <dgm:prSet phldrT="[文字]"/>
      <dgm:spPr/>
      <dgm:t>
        <a:bodyPr/>
        <a:lstStyle/>
        <a:p>
          <a:r>
            <a:rPr lang="zh-TW" altLang="en-US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段落理解</a:t>
          </a:r>
          <a:endParaRPr lang="zh-TW" altLang="en-US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A1FEF44-86E4-426D-93C7-977791113475}" type="parTrans" cxnId="{3B77248F-663B-43BC-BCBE-39DC80C9F1A0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88A753-7871-4E64-AF47-48AB99AF3AA2}" type="sibTrans" cxnId="{3B77248F-663B-43BC-BCBE-39DC80C9F1A0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5836DE7-E536-4FD3-82AB-2363BECF8527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切分句子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5A3EE8-1E44-43D7-AB3E-340B1D9FE186}" type="parTrans" cxnId="{55E9FE92-1EFC-4D0B-9CD5-086C60A556D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4BBCF3-970A-498A-A2FE-E44A9E537175}" type="sibTrans" cxnId="{55E9FE92-1EFC-4D0B-9CD5-086C60A556D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D711E5E-A79B-4F9E-8F38-E07F7B8E4878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理解難詞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7D0A8A-6DD9-4A18-8AED-E144FF716F9F}" type="parTrans" cxnId="{4FD8104B-40AB-4A7A-8D18-EAB8AAE02114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194C80-1935-49B8-A0EE-14D8980F7931}" type="sibTrans" cxnId="{4FD8104B-40AB-4A7A-8D18-EAB8AAE02114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8EC352B-194C-4BFD-BB41-A1FDC95D5CED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accent4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全文統整</a:t>
          </a:r>
          <a:endParaRPr lang="zh-TW" altLang="en-US" b="1" dirty="0">
            <a:solidFill>
              <a:schemeClr val="accent4">
                <a:lumMod val="5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EF3EC67-873F-4732-BAE3-A7C9F04DD3DB}" type="parTrans" cxnId="{C26E3AFE-66CA-48F0-AD2D-E8DF7CD177F3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7571A0-615D-48B9-A954-A729276FBAFE}" type="sibTrans" cxnId="{C26E3AFE-66CA-48F0-AD2D-E8DF7CD177F3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C1C8E24-DB24-456B-8687-CE679F1AE0E7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理解全文結構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7929B39-3C3A-420A-9F51-86667F23DEBF}" type="parTrans" cxnId="{3DA096C0-9029-47B3-B0AB-CB7DB529C596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EC70FD-0B44-4C85-B920-94B376B562DE}" type="sibTrans" cxnId="{3DA096C0-9029-47B3-B0AB-CB7DB529C596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39599D-625E-43AD-A165-AF203430F780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分析寫作技巧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40169BC-82AC-4160-82EE-7581B8B7771B}" type="parTrans" cxnId="{DC6414F5-3BF0-475F-BEFC-5732D6AEDE51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00E0CBB-A694-4937-86D4-3141058C0859}" type="sibTrans" cxnId="{DC6414F5-3BF0-475F-BEFC-5732D6AEDE51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3D7D86B-6F17-4789-85FF-5414A598A1E2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如何寫這個主題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D1AEBD9-7CD3-4CC7-B41C-3C8727767EF1}" type="parTrans" cxnId="{15355CCA-1CAC-41CF-823A-06CFB2883AF2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72E690-B984-4227-8312-CB8B8126EF89}" type="sibTrans" cxnId="{15355CCA-1CAC-41CF-823A-06CFB2883AF2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6338EBC-E37B-420F-AD39-16832683AFE7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圈補主詞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C7A03D8-4335-4852-AEF9-33747854FB9B}" type="parTrans" cxnId="{0972A9A8-7EE8-4E25-BF50-1EED90B966CE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725D798-DAEF-48AE-B462-0711A1F91F18}" type="sibTrans" cxnId="{0972A9A8-7EE8-4E25-BF50-1EED90B966CE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41E540C-C656-48E4-9165-B025A201CA1E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還原代詞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80E142-447F-46DB-BF90-CAD513F9F5D0}" type="parTrans" cxnId="{66610495-42CF-4C2C-8F08-2BF71F50F702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AC3B8D-4ADA-47AF-9C6E-D1ACA13B4C4A}" type="sibTrans" cxnId="{66610495-42CF-4C2C-8F08-2BF71F50F702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C4E7C90-70DA-42C3-9CC8-FB62F4F39199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826124A-F68B-4CE5-9456-9611DC7145AC}" type="parTrans" cxnId="{25E60B33-6BC5-4002-B105-7329005F51CF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F8FBD01-969D-466E-93D4-AEDB78831FAD}" type="sibTrans" cxnId="{25E60B33-6BC5-4002-B105-7329005F51CF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ADF2185-B816-49D4-A97F-B7CB39282857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段落統整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31405DE-2AF2-4FC4-9E85-321262C7182E}" type="parTrans" cxnId="{DD0030E0-74DF-476A-9450-876766DB19F7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151BD1-E989-4F03-B08A-3AB76D67644A}" type="sibTrans" cxnId="{DD0030E0-74DF-476A-9450-876766DB19F7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6AC1DA-DA82-442C-9F0A-0D3F6646E1D1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統整內容關係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10706D2-B7B1-4AD3-9928-8D15AE7ACC0D}" type="parTrans" cxnId="{F87BE2AD-C644-464C-877B-17F0F50E756B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7E478B8-1685-4E1C-8F97-D40756FC2D19}" type="sibTrans" cxnId="{F87BE2AD-C644-464C-877B-17F0F50E756B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09397A7-FF39-4122-86E9-86A2EFFC52FB}" type="pres">
      <dgm:prSet presAssocID="{1CB576AF-A6F1-41E9-8EBF-F432CEC3F9C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9AB3566-872C-4A7C-95AF-78E27C50093A}" type="pres">
      <dgm:prSet presAssocID="{820A7CC2-C8BF-40B8-B640-E53FF988F1D7}" presName="compNode" presStyleCnt="0"/>
      <dgm:spPr/>
    </dgm:pt>
    <dgm:pt modelId="{BF5C849B-A1EA-435E-8F34-8D8A83B5DCFB}" type="pres">
      <dgm:prSet presAssocID="{820A7CC2-C8BF-40B8-B640-E53FF988F1D7}" presName="aNode" presStyleLbl="bgShp" presStyleIdx="0" presStyleCnt="3"/>
      <dgm:spPr/>
      <dgm:t>
        <a:bodyPr/>
        <a:lstStyle/>
        <a:p>
          <a:endParaRPr lang="zh-TW" altLang="en-US"/>
        </a:p>
      </dgm:t>
    </dgm:pt>
    <dgm:pt modelId="{6D933D6B-88EF-4BBD-AA7F-DE314E7D14CE}" type="pres">
      <dgm:prSet presAssocID="{820A7CC2-C8BF-40B8-B640-E53FF988F1D7}" presName="textNode" presStyleLbl="bgShp" presStyleIdx="0" presStyleCnt="3"/>
      <dgm:spPr/>
      <dgm:t>
        <a:bodyPr/>
        <a:lstStyle/>
        <a:p>
          <a:endParaRPr lang="zh-TW" altLang="en-US"/>
        </a:p>
      </dgm:t>
    </dgm:pt>
    <dgm:pt modelId="{EF281987-7D11-416C-9955-B9BAF6DCE2F5}" type="pres">
      <dgm:prSet presAssocID="{820A7CC2-C8BF-40B8-B640-E53FF988F1D7}" presName="compChildNode" presStyleCnt="0"/>
      <dgm:spPr/>
    </dgm:pt>
    <dgm:pt modelId="{74B7B64D-B63C-40B6-BD6E-38B165830C01}" type="pres">
      <dgm:prSet presAssocID="{820A7CC2-C8BF-40B8-B640-E53FF988F1D7}" presName="theInnerList" presStyleCnt="0"/>
      <dgm:spPr/>
    </dgm:pt>
    <dgm:pt modelId="{758C0D65-E20A-42FB-ACAE-7E70A6195EA3}" type="pres">
      <dgm:prSet presAssocID="{622C3C53-DC5A-4787-B148-3E1D47ABB74C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AD6148-49DF-4E63-91A9-9F41F5058525}" type="pres">
      <dgm:prSet presAssocID="{622C3C53-DC5A-4787-B148-3E1D47ABB74C}" presName="aSpace2" presStyleCnt="0"/>
      <dgm:spPr/>
    </dgm:pt>
    <dgm:pt modelId="{7C1C3E9B-3B9B-463B-8511-8E8317C17ED6}" type="pres">
      <dgm:prSet presAssocID="{AE10774E-204F-4198-A868-93F088104D71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819635A-E053-481D-9F3D-BCDBAFC69C98}" type="pres">
      <dgm:prSet presAssocID="{AE10774E-204F-4198-A868-93F088104D71}" presName="aSpace2" presStyleCnt="0"/>
      <dgm:spPr/>
    </dgm:pt>
    <dgm:pt modelId="{0A1EA133-452A-4DF4-AD88-9B0B15B74216}" type="pres">
      <dgm:prSet presAssocID="{A3D7D86B-6F17-4789-85FF-5414A598A1E2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53CBCA3-3A8F-4270-9729-8069DE3F2966}" type="pres">
      <dgm:prSet presAssocID="{820A7CC2-C8BF-40B8-B640-E53FF988F1D7}" presName="aSpace" presStyleCnt="0"/>
      <dgm:spPr/>
    </dgm:pt>
    <dgm:pt modelId="{48324416-B1E9-4BD9-A6A0-D3654B07E903}" type="pres">
      <dgm:prSet presAssocID="{1EB4C266-EA5C-4440-AD76-84F4815DDF01}" presName="compNode" presStyleCnt="0"/>
      <dgm:spPr/>
    </dgm:pt>
    <dgm:pt modelId="{9DC0EAAF-1AD8-40A6-AD8B-B0F02089E2DD}" type="pres">
      <dgm:prSet presAssocID="{1EB4C266-EA5C-4440-AD76-84F4815DDF01}" presName="aNode" presStyleLbl="bgShp" presStyleIdx="1" presStyleCnt="3"/>
      <dgm:spPr/>
      <dgm:t>
        <a:bodyPr/>
        <a:lstStyle/>
        <a:p>
          <a:endParaRPr lang="zh-TW" altLang="en-US"/>
        </a:p>
      </dgm:t>
    </dgm:pt>
    <dgm:pt modelId="{E442B52A-297F-4C26-BAB2-27646C896F7E}" type="pres">
      <dgm:prSet presAssocID="{1EB4C266-EA5C-4440-AD76-84F4815DDF01}" presName="textNode" presStyleLbl="bgShp" presStyleIdx="1" presStyleCnt="3"/>
      <dgm:spPr/>
      <dgm:t>
        <a:bodyPr/>
        <a:lstStyle/>
        <a:p>
          <a:endParaRPr lang="zh-TW" altLang="en-US"/>
        </a:p>
      </dgm:t>
    </dgm:pt>
    <dgm:pt modelId="{4AFB39D1-B729-483D-BF32-3E829C0C9827}" type="pres">
      <dgm:prSet presAssocID="{1EB4C266-EA5C-4440-AD76-84F4815DDF01}" presName="compChildNode" presStyleCnt="0"/>
      <dgm:spPr/>
    </dgm:pt>
    <dgm:pt modelId="{20855BD3-0046-4CD2-94EC-BED246A619FA}" type="pres">
      <dgm:prSet presAssocID="{1EB4C266-EA5C-4440-AD76-84F4815DDF01}" presName="theInnerList" presStyleCnt="0"/>
      <dgm:spPr/>
    </dgm:pt>
    <dgm:pt modelId="{C4BC3017-8702-4E61-8335-2B484AF6D241}" type="pres">
      <dgm:prSet presAssocID="{A5836DE7-E536-4FD3-82AB-2363BECF8527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62285B-0F6F-4C11-B3E4-27E5B2FEC363}" type="pres">
      <dgm:prSet presAssocID="{A5836DE7-E536-4FD3-82AB-2363BECF8527}" presName="aSpace2" presStyleCnt="0"/>
      <dgm:spPr/>
    </dgm:pt>
    <dgm:pt modelId="{297F4803-3689-4309-A632-532C6A34A067}" type="pres">
      <dgm:prSet presAssocID="{2D711E5E-A79B-4F9E-8F38-E07F7B8E4878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8774C9-5BB4-4D5E-859A-B00A72EEA88C}" type="pres">
      <dgm:prSet presAssocID="{2D711E5E-A79B-4F9E-8F38-E07F7B8E4878}" presName="aSpace2" presStyleCnt="0"/>
      <dgm:spPr/>
    </dgm:pt>
    <dgm:pt modelId="{44296AF6-CC5E-4317-B63B-B1A52DCEC0EB}" type="pres">
      <dgm:prSet presAssocID="{06338EBC-E37B-420F-AD39-16832683AFE7}" presName="child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1ED654-83EB-40C1-9692-849059541EB1}" type="pres">
      <dgm:prSet presAssocID="{06338EBC-E37B-420F-AD39-16832683AFE7}" presName="aSpace2" presStyleCnt="0"/>
      <dgm:spPr/>
    </dgm:pt>
    <dgm:pt modelId="{3B1648F4-08A7-4DED-8CAF-4533C7076CA4}" type="pres">
      <dgm:prSet presAssocID="{541E540C-C656-48E4-9165-B025A201CA1E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1684F36-B09F-49A5-A878-3D37F6BC463F}" type="pres">
      <dgm:prSet presAssocID="{541E540C-C656-48E4-9165-B025A201CA1E}" presName="aSpace2" presStyleCnt="0"/>
      <dgm:spPr/>
    </dgm:pt>
    <dgm:pt modelId="{AFBB3E81-E28A-4A53-96B6-1FF6AC28D229}" type="pres">
      <dgm:prSet presAssocID="{1C4E7C90-70DA-42C3-9CC8-FB62F4F39199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25438C-5B49-4462-95C1-BADC844593E4}" type="pres">
      <dgm:prSet presAssocID="{1C4E7C90-70DA-42C3-9CC8-FB62F4F39199}" presName="aSpace2" presStyleCnt="0"/>
      <dgm:spPr/>
    </dgm:pt>
    <dgm:pt modelId="{CB290982-E7EB-4E33-B0DC-24628071B04B}" type="pres">
      <dgm:prSet presAssocID="{2ADF2185-B816-49D4-A97F-B7CB39282857}" presName="child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FAE9BEA-9D67-47DE-8BC1-5D275F545CED}" type="pres">
      <dgm:prSet presAssocID="{1EB4C266-EA5C-4440-AD76-84F4815DDF01}" presName="aSpace" presStyleCnt="0"/>
      <dgm:spPr/>
    </dgm:pt>
    <dgm:pt modelId="{39B132EC-9B36-4495-AAB2-ECBAA284B422}" type="pres">
      <dgm:prSet presAssocID="{D8EC352B-194C-4BFD-BB41-A1FDC95D5CED}" presName="compNode" presStyleCnt="0"/>
      <dgm:spPr/>
    </dgm:pt>
    <dgm:pt modelId="{3A6304B1-0BB0-44A1-9EC8-2F512DDECE39}" type="pres">
      <dgm:prSet presAssocID="{D8EC352B-194C-4BFD-BB41-A1FDC95D5CED}" presName="aNode" presStyleLbl="bgShp" presStyleIdx="2" presStyleCnt="3" custLinFactNeighborX="565" custLinFactNeighborY="1193"/>
      <dgm:spPr/>
      <dgm:t>
        <a:bodyPr/>
        <a:lstStyle/>
        <a:p>
          <a:endParaRPr lang="zh-TW" altLang="en-US"/>
        </a:p>
      </dgm:t>
    </dgm:pt>
    <dgm:pt modelId="{8F12BB89-2519-4443-9FE7-28AA85498066}" type="pres">
      <dgm:prSet presAssocID="{D8EC352B-194C-4BFD-BB41-A1FDC95D5CED}" presName="textNode" presStyleLbl="bgShp" presStyleIdx="2" presStyleCnt="3"/>
      <dgm:spPr/>
      <dgm:t>
        <a:bodyPr/>
        <a:lstStyle/>
        <a:p>
          <a:endParaRPr lang="zh-TW" altLang="en-US"/>
        </a:p>
      </dgm:t>
    </dgm:pt>
    <dgm:pt modelId="{6CF5FE0F-7F41-4DB1-895F-39D0A50448AC}" type="pres">
      <dgm:prSet presAssocID="{D8EC352B-194C-4BFD-BB41-A1FDC95D5CED}" presName="compChildNode" presStyleCnt="0"/>
      <dgm:spPr/>
    </dgm:pt>
    <dgm:pt modelId="{38C7E36A-3117-4E47-B4E6-22E8A7C42419}" type="pres">
      <dgm:prSet presAssocID="{D8EC352B-194C-4BFD-BB41-A1FDC95D5CED}" presName="theInnerList" presStyleCnt="0"/>
      <dgm:spPr/>
    </dgm:pt>
    <dgm:pt modelId="{8AF10C09-82B9-4AB7-AAF9-45E7E9EDDC2C}" type="pres">
      <dgm:prSet presAssocID="{BC1C8E24-DB24-456B-8687-CE679F1AE0E7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9C29FBE-58B8-4680-A4B4-03EA1259CAA4}" type="pres">
      <dgm:prSet presAssocID="{BC1C8E24-DB24-456B-8687-CE679F1AE0E7}" presName="aSpace2" presStyleCnt="0"/>
      <dgm:spPr/>
    </dgm:pt>
    <dgm:pt modelId="{320D9050-17B8-4FAF-B8C1-CA5A04E1ACFD}" type="pres">
      <dgm:prSet presAssocID="{7239599D-625E-43AD-A165-AF203430F780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28402F7-38CB-4524-BD89-A0EDBC0476C7}" type="pres">
      <dgm:prSet presAssocID="{7239599D-625E-43AD-A165-AF203430F780}" presName="aSpace2" presStyleCnt="0"/>
      <dgm:spPr/>
    </dgm:pt>
    <dgm:pt modelId="{9AA7FDE1-66C4-4B08-9998-1184177C264E}" type="pres">
      <dgm:prSet presAssocID="{FF6AC1DA-DA82-442C-9F0A-0D3F6646E1D1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972A9A8-7EE8-4E25-BF50-1EED90B966CE}" srcId="{1EB4C266-EA5C-4440-AD76-84F4815DDF01}" destId="{06338EBC-E37B-420F-AD39-16832683AFE7}" srcOrd="2" destOrd="0" parTransId="{4C7A03D8-4335-4852-AEF9-33747854FB9B}" sibTransId="{D725D798-DAEF-48AE-B462-0711A1F91F18}"/>
    <dgm:cxn modelId="{66610495-42CF-4C2C-8F08-2BF71F50F702}" srcId="{1EB4C266-EA5C-4440-AD76-84F4815DDF01}" destId="{541E540C-C656-48E4-9165-B025A201CA1E}" srcOrd="3" destOrd="0" parTransId="{A880E142-447F-46DB-BF90-CAD513F9F5D0}" sibTransId="{22AC3B8D-4ADA-47AF-9C6E-D1ACA13B4C4A}"/>
    <dgm:cxn modelId="{BB1F5C69-6B35-475F-BFA5-60EAC79EA0C8}" type="presOf" srcId="{BC1C8E24-DB24-456B-8687-CE679F1AE0E7}" destId="{8AF10C09-82B9-4AB7-AAF9-45E7E9EDDC2C}" srcOrd="0" destOrd="0" presId="urn:microsoft.com/office/officeart/2005/8/layout/lProcess2"/>
    <dgm:cxn modelId="{F87BE2AD-C644-464C-877B-17F0F50E756B}" srcId="{D8EC352B-194C-4BFD-BB41-A1FDC95D5CED}" destId="{FF6AC1DA-DA82-442C-9F0A-0D3F6646E1D1}" srcOrd="2" destOrd="0" parTransId="{B10706D2-B7B1-4AD3-9928-8D15AE7ACC0D}" sibTransId="{C7E478B8-1685-4E1C-8F97-D40756FC2D19}"/>
    <dgm:cxn modelId="{2F13D564-990B-4501-B31B-48ABDC698CB1}" type="presOf" srcId="{1EB4C266-EA5C-4440-AD76-84F4815DDF01}" destId="{E442B52A-297F-4C26-BAB2-27646C896F7E}" srcOrd="1" destOrd="0" presId="urn:microsoft.com/office/officeart/2005/8/layout/lProcess2"/>
    <dgm:cxn modelId="{F8EE4D1B-A745-49F9-90CA-8792F49EDBA6}" type="presOf" srcId="{D8EC352B-194C-4BFD-BB41-A1FDC95D5CED}" destId="{3A6304B1-0BB0-44A1-9EC8-2F512DDECE39}" srcOrd="0" destOrd="0" presId="urn:microsoft.com/office/officeart/2005/8/layout/lProcess2"/>
    <dgm:cxn modelId="{6798840B-F1BF-4142-8ECE-C0549E215832}" type="presOf" srcId="{AE10774E-204F-4198-A868-93F088104D71}" destId="{7C1C3E9B-3B9B-463B-8511-8E8317C17ED6}" srcOrd="0" destOrd="0" presId="urn:microsoft.com/office/officeart/2005/8/layout/lProcess2"/>
    <dgm:cxn modelId="{7B4A8029-E8B6-4643-9162-73D16D0B457A}" type="presOf" srcId="{06338EBC-E37B-420F-AD39-16832683AFE7}" destId="{44296AF6-CC5E-4317-B63B-B1A52DCEC0EB}" srcOrd="0" destOrd="0" presId="urn:microsoft.com/office/officeart/2005/8/layout/lProcess2"/>
    <dgm:cxn modelId="{DC6414F5-3BF0-475F-BEFC-5732D6AEDE51}" srcId="{D8EC352B-194C-4BFD-BB41-A1FDC95D5CED}" destId="{7239599D-625E-43AD-A165-AF203430F780}" srcOrd="1" destOrd="0" parTransId="{340169BC-82AC-4160-82EE-7581B8B7771B}" sibTransId="{F00E0CBB-A694-4937-86D4-3141058C0859}"/>
    <dgm:cxn modelId="{670DAF5E-4611-4A48-A3B2-354C8388E832}" type="presOf" srcId="{2ADF2185-B816-49D4-A97F-B7CB39282857}" destId="{CB290982-E7EB-4E33-B0DC-24628071B04B}" srcOrd="0" destOrd="0" presId="urn:microsoft.com/office/officeart/2005/8/layout/lProcess2"/>
    <dgm:cxn modelId="{55E9FE92-1EFC-4D0B-9CD5-086C60A556DA}" srcId="{1EB4C266-EA5C-4440-AD76-84F4815DDF01}" destId="{A5836DE7-E536-4FD3-82AB-2363BECF8527}" srcOrd="0" destOrd="0" parTransId="{0A5A3EE8-1E44-43D7-AB3E-340B1D9FE186}" sibTransId="{294BBCF3-970A-498A-A2FE-E44A9E537175}"/>
    <dgm:cxn modelId="{1B14CEAD-1646-47A7-BC2E-FCFEF637D914}" type="presOf" srcId="{D8EC352B-194C-4BFD-BB41-A1FDC95D5CED}" destId="{8F12BB89-2519-4443-9FE7-28AA85498066}" srcOrd="1" destOrd="0" presId="urn:microsoft.com/office/officeart/2005/8/layout/lProcess2"/>
    <dgm:cxn modelId="{C26E3AFE-66CA-48F0-AD2D-E8DF7CD177F3}" srcId="{1CB576AF-A6F1-41E9-8EBF-F432CEC3F9C4}" destId="{D8EC352B-194C-4BFD-BB41-A1FDC95D5CED}" srcOrd="2" destOrd="0" parTransId="{9EF3EC67-873F-4732-BAE3-A7C9F04DD3DB}" sibTransId="{987571A0-615D-48B9-A954-A729276FBAFE}"/>
    <dgm:cxn modelId="{15355CCA-1CAC-41CF-823A-06CFB2883AF2}" srcId="{820A7CC2-C8BF-40B8-B640-E53FF988F1D7}" destId="{A3D7D86B-6F17-4789-85FF-5414A598A1E2}" srcOrd="2" destOrd="0" parTransId="{AD1AEBD9-7CD3-4CC7-B41C-3C8727767EF1}" sibTransId="{7672E690-B984-4227-8312-CB8B8126EF89}"/>
    <dgm:cxn modelId="{4FD8104B-40AB-4A7A-8D18-EAB8AAE02114}" srcId="{1EB4C266-EA5C-4440-AD76-84F4815DDF01}" destId="{2D711E5E-A79B-4F9E-8F38-E07F7B8E4878}" srcOrd="1" destOrd="0" parTransId="{9C7D0A8A-6DD9-4A18-8AED-E144FF716F9F}" sibTransId="{78194C80-1935-49B8-A0EE-14D8980F7931}"/>
    <dgm:cxn modelId="{2F080084-C341-4E48-BBD0-4FE2883439B1}" type="presOf" srcId="{1CB576AF-A6F1-41E9-8EBF-F432CEC3F9C4}" destId="{D09397A7-FF39-4122-86E9-86A2EFFC52FB}" srcOrd="0" destOrd="0" presId="urn:microsoft.com/office/officeart/2005/8/layout/lProcess2"/>
    <dgm:cxn modelId="{3DA096C0-9029-47B3-B0AB-CB7DB529C596}" srcId="{D8EC352B-194C-4BFD-BB41-A1FDC95D5CED}" destId="{BC1C8E24-DB24-456B-8687-CE679F1AE0E7}" srcOrd="0" destOrd="0" parTransId="{D7929B39-3C3A-420A-9F51-86667F23DEBF}" sibTransId="{8EEC70FD-0B44-4C85-B920-94B376B562DE}"/>
    <dgm:cxn modelId="{998EEE13-060A-49DC-ABB5-CFFA6D13A0BA}" srcId="{820A7CC2-C8BF-40B8-B640-E53FF988F1D7}" destId="{AE10774E-204F-4198-A868-93F088104D71}" srcOrd="1" destOrd="0" parTransId="{67FDFE41-E13F-480B-9BD3-CAC4F4A8C6D8}" sibTransId="{908B2DF8-34EC-4FCC-894D-7141F0395BE4}"/>
    <dgm:cxn modelId="{3B77248F-663B-43BC-BCBE-39DC80C9F1A0}" srcId="{1CB576AF-A6F1-41E9-8EBF-F432CEC3F9C4}" destId="{1EB4C266-EA5C-4440-AD76-84F4815DDF01}" srcOrd="1" destOrd="0" parTransId="{FA1FEF44-86E4-426D-93C7-977791113475}" sibTransId="{C388A753-7871-4E64-AF47-48AB99AF3AA2}"/>
    <dgm:cxn modelId="{9CBC1CE9-AA65-4B3A-9486-3EA305283C49}" srcId="{820A7CC2-C8BF-40B8-B640-E53FF988F1D7}" destId="{622C3C53-DC5A-4787-B148-3E1D47ABB74C}" srcOrd="0" destOrd="0" parTransId="{FE8ED673-E09A-4C64-9857-60771F3418B7}" sibTransId="{84B9328E-B36F-4F81-812B-EFF4C9430B17}"/>
    <dgm:cxn modelId="{FB8F8CDA-C0B2-4DDD-BBD9-B848FCF7E9B4}" type="presOf" srcId="{A3D7D86B-6F17-4789-85FF-5414A598A1E2}" destId="{0A1EA133-452A-4DF4-AD88-9B0B15B74216}" srcOrd="0" destOrd="0" presId="urn:microsoft.com/office/officeart/2005/8/layout/lProcess2"/>
    <dgm:cxn modelId="{A4E6A83B-BB9D-4EBA-B678-5D24196B3B73}" type="presOf" srcId="{1C4E7C90-70DA-42C3-9CC8-FB62F4F39199}" destId="{AFBB3E81-E28A-4A53-96B6-1FF6AC28D229}" srcOrd="0" destOrd="0" presId="urn:microsoft.com/office/officeart/2005/8/layout/lProcess2"/>
    <dgm:cxn modelId="{64A2A148-4449-4FE9-A310-546878745C58}" type="presOf" srcId="{541E540C-C656-48E4-9165-B025A201CA1E}" destId="{3B1648F4-08A7-4DED-8CAF-4533C7076CA4}" srcOrd="0" destOrd="0" presId="urn:microsoft.com/office/officeart/2005/8/layout/lProcess2"/>
    <dgm:cxn modelId="{BAA38AC6-0AE6-4BCC-A284-FD06210E2AD7}" type="presOf" srcId="{7239599D-625E-43AD-A165-AF203430F780}" destId="{320D9050-17B8-4FAF-B8C1-CA5A04E1ACFD}" srcOrd="0" destOrd="0" presId="urn:microsoft.com/office/officeart/2005/8/layout/lProcess2"/>
    <dgm:cxn modelId="{D241DFF1-E4AE-4CC6-90BE-DFC03549FC9E}" type="presOf" srcId="{820A7CC2-C8BF-40B8-B640-E53FF988F1D7}" destId="{BF5C849B-A1EA-435E-8F34-8D8A83B5DCFB}" srcOrd="0" destOrd="0" presId="urn:microsoft.com/office/officeart/2005/8/layout/lProcess2"/>
    <dgm:cxn modelId="{25C45BAB-CE96-4686-B744-71D791C24BE4}" type="presOf" srcId="{2D711E5E-A79B-4F9E-8F38-E07F7B8E4878}" destId="{297F4803-3689-4309-A632-532C6A34A067}" srcOrd="0" destOrd="0" presId="urn:microsoft.com/office/officeart/2005/8/layout/lProcess2"/>
    <dgm:cxn modelId="{25E60B33-6BC5-4002-B105-7329005F51CF}" srcId="{1EB4C266-EA5C-4440-AD76-84F4815DDF01}" destId="{1C4E7C90-70DA-42C3-9CC8-FB62F4F39199}" srcOrd="4" destOrd="0" parTransId="{D826124A-F68B-4CE5-9456-9611DC7145AC}" sibTransId="{3F8FBD01-969D-466E-93D4-AEDB78831FAD}"/>
    <dgm:cxn modelId="{DD0030E0-74DF-476A-9450-876766DB19F7}" srcId="{1EB4C266-EA5C-4440-AD76-84F4815DDF01}" destId="{2ADF2185-B816-49D4-A97F-B7CB39282857}" srcOrd="5" destOrd="0" parTransId="{931405DE-2AF2-4FC4-9E85-321262C7182E}" sibTransId="{ED151BD1-E989-4F03-B08A-3AB76D67644A}"/>
    <dgm:cxn modelId="{475B3D33-A8A4-4B6B-B834-DA4DDB82F304}" type="presOf" srcId="{A5836DE7-E536-4FD3-82AB-2363BECF8527}" destId="{C4BC3017-8702-4E61-8335-2B484AF6D241}" srcOrd="0" destOrd="0" presId="urn:microsoft.com/office/officeart/2005/8/layout/lProcess2"/>
    <dgm:cxn modelId="{61434E54-95DE-48FE-9910-0B2E539256A0}" type="presOf" srcId="{1EB4C266-EA5C-4440-AD76-84F4815DDF01}" destId="{9DC0EAAF-1AD8-40A6-AD8B-B0F02089E2DD}" srcOrd="0" destOrd="0" presId="urn:microsoft.com/office/officeart/2005/8/layout/lProcess2"/>
    <dgm:cxn modelId="{A75D3012-B970-4B87-836C-351BAD636682}" type="presOf" srcId="{FF6AC1DA-DA82-442C-9F0A-0D3F6646E1D1}" destId="{9AA7FDE1-66C4-4B08-9998-1184177C264E}" srcOrd="0" destOrd="0" presId="urn:microsoft.com/office/officeart/2005/8/layout/lProcess2"/>
    <dgm:cxn modelId="{6D8B27F0-9D6E-4ED4-BBC4-D6F0820B0F50}" type="presOf" srcId="{820A7CC2-C8BF-40B8-B640-E53FF988F1D7}" destId="{6D933D6B-88EF-4BBD-AA7F-DE314E7D14CE}" srcOrd="1" destOrd="0" presId="urn:microsoft.com/office/officeart/2005/8/layout/lProcess2"/>
    <dgm:cxn modelId="{BF1028CC-FE5A-4C4C-9B51-880B8035BDF4}" srcId="{1CB576AF-A6F1-41E9-8EBF-F432CEC3F9C4}" destId="{820A7CC2-C8BF-40B8-B640-E53FF988F1D7}" srcOrd="0" destOrd="0" parTransId="{140EEE6B-A746-4750-8E74-DB86A6D76C47}" sibTransId="{1226D086-DFEB-468C-AF3D-06C0B39F9406}"/>
    <dgm:cxn modelId="{DE5DD8B1-2E41-463D-9E6D-AB3BA4AD4539}" type="presOf" srcId="{622C3C53-DC5A-4787-B148-3E1D47ABB74C}" destId="{758C0D65-E20A-42FB-ACAE-7E70A6195EA3}" srcOrd="0" destOrd="0" presId="urn:microsoft.com/office/officeart/2005/8/layout/lProcess2"/>
    <dgm:cxn modelId="{AC37D00F-C67C-42F1-8AFE-AFD9030BFF7B}" type="presParOf" srcId="{D09397A7-FF39-4122-86E9-86A2EFFC52FB}" destId="{99AB3566-872C-4A7C-95AF-78E27C50093A}" srcOrd="0" destOrd="0" presId="urn:microsoft.com/office/officeart/2005/8/layout/lProcess2"/>
    <dgm:cxn modelId="{663991F8-D39D-41E7-9646-2C27F200EF1B}" type="presParOf" srcId="{99AB3566-872C-4A7C-95AF-78E27C50093A}" destId="{BF5C849B-A1EA-435E-8F34-8D8A83B5DCFB}" srcOrd="0" destOrd="0" presId="urn:microsoft.com/office/officeart/2005/8/layout/lProcess2"/>
    <dgm:cxn modelId="{60B620D5-842D-4D9D-A7BB-E052300CAFBE}" type="presParOf" srcId="{99AB3566-872C-4A7C-95AF-78E27C50093A}" destId="{6D933D6B-88EF-4BBD-AA7F-DE314E7D14CE}" srcOrd="1" destOrd="0" presId="urn:microsoft.com/office/officeart/2005/8/layout/lProcess2"/>
    <dgm:cxn modelId="{92A3AB5F-1470-4A0B-9C9E-2FD89FCC832E}" type="presParOf" srcId="{99AB3566-872C-4A7C-95AF-78E27C50093A}" destId="{EF281987-7D11-416C-9955-B9BAF6DCE2F5}" srcOrd="2" destOrd="0" presId="urn:microsoft.com/office/officeart/2005/8/layout/lProcess2"/>
    <dgm:cxn modelId="{CACB14F4-86A8-4B0E-83FA-225821B2F86A}" type="presParOf" srcId="{EF281987-7D11-416C-9955-B9BAF6DCE2F5}" destId="{74B7B64D-B63C-40B6-BD6E-38B165830C01}" srcOrd="0" destOrd="0" presId="urn:microsoft.com/office/officeart/2005/8/layout/lProcess2"/>
    <dgm:cxn modelId="{15EA00FC-F2E6-402F-AA29-F16EA2710C25}" type="presParOf" srcId="{74B7B64D-B63C-40B6-BD6E-38B165830C01}" destId="{758C0D65-E20A-42FB-ACAE-7E70A6195EA3}" srcOrd="0" destOrd="0" presId="urn:microsoft.com/office/officeart/2005/8/layout/lProcess2"/>
    <dgm:cxn modelId="{3557DECA-7DAB-4B62-B06F-13177E1873C7}" type="presParOf" srcId="{74B7B64D-B63C-40B6-BD6E-38B165830C01}" destId="{07AD6148-49DF-4E63-91A9-9F41F5058525}" srcOrd="1" destOrd="0" presId="urn:microsoft.com/office/officeart/2005/8/layout/lProcess2"/>
    <dgm:cxn modelId="{2D66E8D8-4E7D-4D55-BA5C-8FC540E74ABB}" type="presParOf" srcId="{74B7B64D-B63C-40B6-BD6E-38B165830C01}" destId="{7C1C3E9B-3B9B-463B-8511-8E8317C17ED6}" srcOrd="2" destOrd="0" presId="urn:microsoft.com/office/officeart/2005/8/layout/lProcess2"/>
    <dgm:cxn modelId="{61CE4C6F-FC2F-40EF-BE30-14CDCDE0A765}" type="presParOf" srcId="{74B7B64D-B63C-40B6-BD6E-38B165830C01}" destId="{3819635A-E053-481D-9F3D-BCDBAFC69C98}" srcOrd="3" destOrd="0" presId="urn:microsoft.com/office/officeart/2005/8/layout/lProcess2"/>
    <dgm:cxn modelId="{7618CE30-0387-4487-97B7-805BF440FE93}" type="presParOf" srcId="{74B7B64D-B63C-40B6-BD6E-38B165830C01}" destId="{0A1EA133-452A-4DF4-AD88-9B0B15B74216}" srcOrd="4" destOrd="0" presId="urn:microsoft.com/office/officeart/2005/8/layout/lProcess2"/>
    <dgm:cxn modelId="{6CA524CC-B716-463E-BB40-D7817CCBA07F}" type="presParOf" srcId="{D09397A7-FF39-4122-86E9-86A2EFFC52FB}" destId="{A53CBCA3-3A8F-4270-9729-8069DE3F2966}" srcOrd="1" destOrd="0" presId="urn:microsoft.com/office/officeart/2005/8/layout/lProcess2"/>
    <dgm:cxn modelId="{EAD94D02-34A4-4A29-95EC-29BDA3E3E24B}" type="presParOf" srcId="{D09397A7-FF39-4122-86E9-86A2EFFC52FB}" destId="{48324416-B1E9-4BD9-A6A0-D3654B07E903}" srcOrd="2" destOrd="0" presId="urn:microsoft.com/office/officeart/2005/8/layout/lProcess2"/>
    <dgm:cxn modelId="{18D51100-9C90-46C5-967F-EC2BF87983AC}" type="presParOf" srcId="{48324416-B1E9-4BD9-A6A0-D3654B07E903}" destId="{9DC0EAAF-1AD8-40A6-AD8B-B0F02089E2DD}" srcOrd="0" destOrd="0" presId="urn:microsoft.com/office/officeart/2005/8/layout/lProcess2"/>
    <dgm:cxn modelId="{CFE3CAF5-EC26-449E-9F7A-C90764D2A5FD}" type="presParOf" srcId="{48324416-B1E9-4BD9-A6A0-D3654B07E903}" destId="{E442B52A-297F-4C26-BAB2-27646C896F7E}" srcOrd="1" destOrd="0" presId="urn:microsoft.com/office/officeart/2005/8/layout/lProcess2"/>
    <dgm:cxn modelId="{389BA46A-55E9-41CD-B365-BB98AF730A1F}" type="presParOf" srcId="{48324416-B1E9-4BD9-A6A0-D3654B07E903}" destId="{4AFB39D1-B729-483D-BF32-3E829C0C9827}" srcOrd="2" destOrd="0" presId="urn:microsoft.com/office/officeart/2005/8/layout/lProcess2"/>
    <dgm:cxn modelId="{0E88FF7A-AACD-43A2-A62E-9848AE6603D1}" type="presParOf" srcId="{4AFB39D1-B729-483D-BF32-3E829C0C9827}" destId="{20855BD3-0046-4CD2-94EC-BED246A619FA}" srcOrd="0" destOrd="0" presId="urn:microsoft.com/office/officeart/2005/8/layout/lProcess2"/>
    <dgm:cxn modelId="{145718D3-1E22-462E-934D-8BC0807B0F15}" type="presParOf" srcId="{20855BD3-0046-4CD2-94EC-BED246A619FA}" destId="{C4BC3017-8702-4E61-8335-2B484AF6D241}" srcOrd="0" destOrd="0" presId="urn:microsoft.com/office/officeart/2005/8/layout/lProcess2"/>
    <dgm:cxn modelId="{118B62D5-CE09-47A9-B2D5-F721E2DCD68A}" type="presParOf" srcId="{20855BD3-0046-4CD2-94EC-BED246A619FA}" destId="{AC62285B-0F6F-4C11-B3E4-27E5B2FEC363}" srcOrd="1" destOrd="0" presId="urn:microsoft.com/office/officeart/2005/8/layout/lProcess2"/>
    <dgm:cxn modelId="{7CCCE5D0-43FD-4285-AF43-FEC3AA91513D}" type="presParOf" srcId="{20855BD3-0046-4CD2-94EC-BED246A619FA}" destId="{297F4803-3689-4309-A632-532C6A34A067}" srcOrd="2" destOrd="0" presId="urn:microsoft.com/office/officeart/2005/8/layout/lProcess2"/>
    <dgm:cxn modelId="{F78F43B7-BA59-49DB-A315-00A0129FC2B4}" type="presParOf" srcId="{20855BD3-0046-4CD2-94EC-BED246A619FA}" destId="{C48774C9-5BB4-4D5E-859A-B00A72EEA88C}" srcOrd="3" destOrd="0" presId="urn:microsoft.com/office/officeart/2005/8/layout/lProcess2"/>
    <dgm:cxn modelId="{560D96B5-4FB1-43B9-A826-6FCC7344946A}" type="presParOf" srcId="{20855BD3-0046-4CD2-94EC-BED246A619FA}" destId="{44296AF6-CC5E-4317-B63B-B1A52DCEC0EB}" srcOrd="4" destOrd="0" presId="urn:microsoft.com/office/officeart/2005/8/layout/lProcess2"/>
    <dgm:cxn modelId="{48821DBC-9447-45EA-B639-B265BA5A93A8}" type="presParOf" srcId="{20855BD3-0046-4CD2-94EC-BED246A619FA}" destId="{031ED654-83EB-40C1-9692-849059541EB1}" srcOrd="5" destOrd="0" presId="urn:microsoft.com/office/officeart/2005/8/layout/lProcess2"/>
    <dgm:cxn modelId="{D8F741C2-CC83-431A-AAB1-B70FC14676C6}" type="presParOf" srcId="{20855BD3-0046-4CD2-94EC-BED246A619FA}" destId="{3B1648F4-08A7-4DED-8CAF-4533C7076CA4}" srcOrd="6" destOrd="0" presId="urn:microsoft.com/office/officeart/2005/8/layout/lProcess2"/>
    <dgm:cxn modelId="{C13F4B97-F3A0-4A40-9C0A-BBD4E2D383D8}" type="presParOf" srcId="{20855BD3-0046-4CD2-94EC-BED246A619FA}" destId="{21684F36-B09F-49A5-A878-3D37F6BC463F}" srcOrd="7" destOrd="0" presId="urn:microsoft.com/office/officeart/2005/8/layout/lProcess2"/>
    <dgm:cxn modelId="{1E16F559-0E12-451A-99BC-34D1D8D6E04F}" type="presParOf" srcId="{20855BD3-0046-4CD2-94EC-BED246A619FA}" destId="{AFBB3E81-E28A-4A53-96B6-1FF6AC28D229}" srcOrd="8" destOrd="0" presId="urn:microsoft.com/office/officeart/2005/8/layout/lProcess2"/>
    <dgm:cxn modelId="{212758AE-2A9A-486D-90E3-FFE990B4011E}" type="presParOf" srcId="{20855BD3-0046-4CD2-94EC-BED246A619FA}" destId="{4B25438C-5B49-4462-95C1-BADC844593E4}" srcOrd="9" destOrd="0" presId="urn:microsoft.com/office/officeart/2005/8/layout/lProcess2"/>
    <dgm:cxn modelId="{D70062CF-A191-4BA9-A7BF-8917F62B5D53}" type="presParOf" srcId="{20855BD3-0046-4CD2-94EC-BED246A619FA}" destId="{CB290982-E7EB-4E33-B0DC-24628071B04B}" srcOrd="10" destOrd="0" presId="urn:microsoft.com/office/officeart/2005/8/layout/lProcess2"/>
    <dgm:cxn modelId="{7F5532F2-F878-4F72-8D7C-1237FB0DDEEE}" type="presParOf" srcId="{D09397A7-FF39-4122-86E9-86A2EFFC52FB}" destId="{4FAE9BEA-9D67-47DE-8BC1-5D275F545CED}" srcOrd="3" destOrd="0" presId="urn:microsoft.com/office/officeart/2005/8/layout/lProcess2"/>
    <dgm:cxn modelId="{CD1145B4-B35E-4B09-92B9-6464E14451DC}" type="presParOf" srcId="{D09397A7-FF39-4122-86E9-86A2EFFC52FB}" destId="{39B132EC-9B36-4495-AAB2-ECBAA284B422}" srcOrd="4" destOrd="0" presId="urn:microsoft.com/office/officeart/2005/8/layout/lProcess2"/>
    <dgm:cxn modelId="{DC6606B1-CCAD-4248-8F6A-8114C53A9B79}" type="presParOf" srcId="{39B132EC-9B36-4495-AAB2-ECBAA284B422}" destId="{3A6304B1-0BB0-44A1-9EC8-2F512DDECE39}" srcOrd="0" destOrd="0" presId="urn:microsoft.com/office/officeart/2005/8/layout/lProcess2"/>
    <dgm:cxn modelId="{89CFE71E-53D2-4635-9BCE-15B5B36285B5}" type="presParOf" srcId="{39B132EC-9B36-4495-AAB2-ECBAA284B422}" destId="{8F12BB89-2519-4443-9FE7-28AA85498066}" srcOrd="1" destOrd="0" presId="urn:microsoft.com/office/officeart/2005/8/layout/lProcess2"/>
    <dgm:cxn modelId="{AFB34D86-1EAD-4B77-8B39-E84EA182F5CC}" type="presParOf" srcId="{39B132EC-9B36-4495-AAB2-ECBAA284B422}" destId="{6CF5FE0F-7F41-4DB1-895F-39D0A50448AC}" srcOrd="2" destOrd="0" presId="urn:microsoft.com/office/officeart/2005/8/layout/lProcess2"/>
    <dgm:cxn modelId="{F7D67993-C86D-4746-B66F-EACAC5BAA580}" type="presParOf" srcId="{6CF5FE0F-7F41-4DB1-895F-39D0A50448AC}" destId="{38C7E36A-3117-4E47-B4E6-22E8A7C42419}" srcOrd="0" destOrd="0" presId="urn:microsoft.com/office/officeart/2005/8/layout/lProcess2"/>
    <dgm:cxn modelId="{BBA288E6-39BF-4A3C-9B93-BC3D18887B94}" type="presParOf" srcId="{38C7E36A-3117-4E47-B4E6-22E8A7C42419}" destId="{8AF10C09-82B9-4AB7-AAF9-45E7E9EDDC2C}" srcOrd="0" destOrd="0" presId="urn:microsoft.com/office/officeart/2005/8/layout/lProcess2"/>
    <dgm:cxn modelId="{3B133B04-7B5E-45B4-831F-229DFE90CCDA}" type="presParOf" srcId="{38C7E36A-3117-4E47-B4E6-22E8A7C42419}" destId="{59C29FBE-58B8-4680-A4B4-03EA1259CAA4}" srcOrd="1" destOrd="0" presId="urn:microsoft.com/office/officeart/2005/8/layout/lProcess2"/>
    <dgm:cxn modelId="{F27DEB27-7375-405C-B05F-50360F34171F}" type="presParOf" srcId="{38C7E36A-3117-4E47-B4E6-22E8A7C42419}" destId="{320D9050-17B8-4FAF-B8C1-CA5A04E1ACFD}" srcOrd="2" destOrd="0" presId="urn:microsoft.com/office/officeart/2005/8/layout/lProcess2"/>
    <dgm:cxn modelId="{DA124092-A462-4AC4-B52C-DAF89D79AACB}" type="presParOf" srcId="{38C7E36A-3117-4E47-B4E6-22E8A7C42419}" destId="{928402F7-38CB-4524-BD89-A0EDBC0476C7}" srcOrd="3" destOrd="0" presId="urn:microsoft.com/office/officeart/2005/8/layout/lProcess2"/>
    <dgm:cxn modelId="{303B11FF-2903-4835-A9FF-2CF27538AE4F}" type="presParOf" srcId="{38C7E36A-3117-4E47-B4E6-22E8A7C42419}" destId="{9AA7FDE1-66C4-4B08-9998-1184177C264E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3F98F47C-80E4-41AF-9B1D-E87A1FC0F901}" type="doc">
      <dgm:prSet loTypeId="urn:microsoft.com/office/officeart/2005/8/layout/vList6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C91B7515-4692-42FB-A07B-47F32B659F72}">
      <dgm:prSet phldrT="[文字]" custT="1"/>
      <dgm:spPr/>
      <dgm:t>
        <a:bodyPr/>
        <a:lstStyle/>
        <a:p>
          <a:r>
            <a:rPr kumimoji="0" lang="zh-TW" altLang="en-US" sz="36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切分句子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D05189-8914-4DC2-A823-C12D59D0FF6F}" type="parTrans" cxnId="{C50C181A-5E23-4CCA-92A6-6731D601C22E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60B00C-5C64-4A4E-B645-9C5FB7175752}" type="sibTrans" cxnId="{C50C181A-5E23-4CCA-92A6-6731D601C22E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7BCCBD3-330F-49D8-8434-4A39C4A69DEA}">
      <dgm:prSet phldrT="[文字]" custT="1"/>
      <dgm:spPr/>
      <dgm:t>
        <a:bodyPr/>
        <a:lstStyle/>
        <a:p>
          <a:r>
            <a:rPr kumimoji="0"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理解難詞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20912B-08B9-4D36-8A22-BE412F3BF874}" type="parTrans" cxnId="{544EA379-3D29-4A36-A99E-2852D335D371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D466467-5ABB-4AD5-9021-1BC917FDFAB0}" type="sibTrans" cxnId="{544EA379-3D29-4A36-A99E-2852D335D371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333CF24-DBFA-412C-8C76-3556E45FB0FB}">
      <dgm:prSet phldrT="[文字]" custT="1"/>
      <dgm:spPr/>
      <dgm:t>
        <a:bodyPr/>
        <a:lstStyle/>
        <a:p>
          <a:r>
            <a:rPr kumimoji="0"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圈補主詞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F4F590B-1F7E-44D7-B1E1-1B0F7D6F2053}" type="parTrans" cxnId="{CB79BF05-0560-401F-B383-58F9D5C4A67B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BA5F3B7-1F5D-4BEF-A6F7-F9C3FE814A45}" type="sibTrans" cxnId="{CB79BF05-0560-401F-B383-58F9D5C4A67B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B74DEF-CC34-4772-942F-1897782C1069}">
      <dgm:prSet phldrT="[文字]" custT="1"/>
      <dgm:spPr/>
      <dgm:t>
        <a:bodyPr/>
        <a:lstStyle/>
        <a:p>
          <a:r>
            <a:rPr kumimoji="0"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還原代詞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9320292-DF90-4F99-8A96-17B63F12A565}" type="parTrans" cxnId="{A10212CE-A0FA-49F8-A319-499A4F4B170F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F2077B8-8D25-4230-B171-BF1B3F0DAA51}" type="sibTrans" cxnId="{A10212CE-A0FA-49F8-A319-499A4F4B170F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F5D596C-2460-4C42-ACF0-6A23877B1455}">
      <dgm:prSet phldrT="[文字]" custT="1"/>
      <dgm:spPr/>
      <dgm:t>
        <a:bodyPr/>
        <a:lstStyle/>
        <a:p>
          <a:r>
            <a:rPr kumimoji="0"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08E829-CBFF-4B99-A8A4-D5E03FBC395D}" type="parTrans" cxnId="{26AB7CF3-B9D1-47CE-BB57-8984415E965C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754D1E2-6347-4D97-9A97-3E1DDCC80DDA}" type="sibTrans" cxnId="{26AB7CF3-B9D1-47CE-BB57-8984415E965C}">
      <dgm:prSet custT="1"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52BD6E-9C05-406E-9943-B3EC4738F98A}">
      <dgm:prSet phldrT="[文字]" custT="1"/>
      <dgm:spPr/>
      <dgm:t>
        <a:bodyPr/>
        <a:lstStyle/>
        <a:p>
          <a:r>
            <a:rPr kumimoji="0" lang="zh-TW" altLang="en-US" sz="36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統整文意</a:t>
          </a:r>
          <a:endParaRPr lang="zh-TW" altLang="en-US" sz="3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D5D4CF6-4426-437D-9623-F81E0E419E55}" type="parTrans" cxnId="{4584D6B5-81AE-4FAB-97D7-B2D0F7A747E1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08E1C2-B627-44DA-8DB8-02A755714A05}" type="sibTrans" cxnId="{4584D6B5-81AE-4FAB-97D7-B2D0F7A747E1}">
      <dgm:prSet/>
      <dgm:spPr/>
      <dgm:t>
        <a:bodyPr/>
        <a:lstStyle/>
        <a:p>
          <a:endParaRPr lang="zh-TW" altLang="en-US" sz="3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CE27FF7-A42A-44F2-B573-32278A920ADA}">
      <dgm:prSet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依據標點符號，</a:t>
          </a:r>
          <a:r>
            <a:rPr lang="zh-TW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切出語意完整的句子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5596007-D550-4BAB-BB0B-333A833B8F9D}" type="parTrans" cxnId="{6C136775-7ADB-4209-83D9-3E3CE1700C6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CABC73A-42F4-42E7-870E-23EC9CDD3C28}" type="sibTrans" cxnId="{6C136775-7ADB-4209-83D9-3E3CE1700C6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A5168DD-9F2A-4445-8B88-F86A39C95A5D}">
      <dgm:prSet/>
      <dgm:spPr/>
      <dgm:t>
        <a:bodyPr/>
        <a:lstStyle/>
        <a:p>
          <a:r>
            <a:rPr lang="zh-TW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圈出較難理解的語詞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F0B8105-F0E0-4D61-BDF8-C540FCE2820D}" type="parTrans" cxnId="{204C1206-B791-4AB7-A257-2E611AADED6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820489-0BDE-4723-B531-0DE3895919F2}" type="sibTrans" cxnId="{204C1206-B791-4AB7-A257-2E611AADED6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B0CCB66-A436-4D6C-8CF6-9F5B96470669}">
      <dgm:prSet/>
      <dgm:spPr/>
      <dgm:t>
        <a:bodyPr/>
        <a:lstStyle/>
        <a:p>
          <a:r>
            <a:rPr lang="zh-TW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找出每一個句子的主詞</a:t>
          </a:r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F1F896F-0103-46CB-948A-6CBC165C7B9C}" type="parTrans" cxnId="{F0ED27CA-CD1C-4766-90C8-8B1544A27F9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F7622D-CB7E-4A83-923C-088D6675A420}" type="sibTrans" cxnId="{F0ED27CA-CD1C-4766-90C8-8B1544A27F9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F31E46-AB3F-4BFA-93C4-FC2842E8C72B}">
      <dgm:prSet/>
      <dgm:spPr/>
      <dgm:t>
        <a:bodyPr/>
        <a:lstStyle/>
        <a:p>
          <a:r>
            <a:rPr lang="zh-TW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還原「之」、「其」的意思</a:t>
          </a:r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5D4CE68-352C-4863-B91F-BEC77B55ADD0}" type="parTrans" cxnId="{0CE2555F-186B-4497-A1C0-05F14067B61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F7D9CEA-CD90-45DC-99C8-15BBC6D0133B}" type="sibTrans" cxnId="{0CE2555F-186B-4497-A1C0-05F14067B61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FA2FDB-FE85-4313-ADD8-A591380CA01B}">
      <dgm:prSet/>
      <dgm:spPr/>
      <dgm:t>
        <a:bodyPr/>
        <a:lstStyle/>
        <a:p>
          <a:r>
            <a:rPr lang="zh-TW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用口語說出各小段落的意思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2E9ED2-72E1-4827-9933-627E3E65FD79}" type="parTrans" cxnId="{8C15E7CA-81B1-4CDA-A81C-D659986C046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AFBC5E0-76B8-47DE-B2CD-EA299337B9BC}" type="sibTrans" cxnId="{8C15E7CA-81B1-4CDA-A81C-D659986C046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AE2B4AC-AE1F-4E6B-A127-E7124A269851}">
      <dgm:prSet/>
      <dgm:spPr/>
      <dgm:t>
        <a:bodyPr/>
        <a:lstStyle/>
        <a:p>
          <a:r>
            <a:rPr lang="zh-TW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設計提問統整段落重點</a:t>
          </a:r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1E5ED32-5FC1-4EFF-BFCA-3504F503E95C}" type="parTrans" cxnId="{5447BF84-0207-4EF5-8AC0-BA531B47D0A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919835F-4E56-429E-B729-718CD3D4D145}" type="sibTrans" cxnId="{5447BF84-0207-4EF5-8AC0-BA531B47D0A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CBBD0FD-1C48-4CCC-B989-4FB418A7FBFB}" type="pres">
      <dgm:prSet presAssocID="{3F98F47C-80E4-41AF-9B1D-E87A1FC0F90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048AE2FB-DE47-42E2-BF91-9F77E3C45268}" type="pres">
      <dgm:prSet presAssocID="{C91B7515-4692-42FB-A07B-47F32B659F72}" presName="linNode" presStyleCnt="0"/>
      <dgm:spPr/>
    </dgm:pt>
    <dgm:pt modelId="{236FEA27-C74A-4F2A-94E4-5E8C3F665456}" type="pres">
      <dgm:prSet presAssocID="{C91B7515-4692-42FB-A07B-47F32B659F72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1FEEF88-EF42-44F6-ABA3-2F025DF9C3FE}" type="pres">
      <dgm:prSet presAssocID="{C91B7515-4692-42FB-A07B-47F32B659F72}" presName="childShp" presStyleLbl="bgAccFollowNode1" presStyleIdx="0" presStyleCnt="6" custLinFactNeighborX="0" custLinFactNeighborY="144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3F8C641-7C35-4EF5-B1B3-0683145DCB4E}" type="pres">
      <dgm:prSet presAssocID="{9860B00C-5C64-4A4E-B645-9C5FB7175752}" presName="spacing" presStyleCnt="0"/>
      <dgm:spPr/>
    </dgm:pt>
    <dgm:pt modelId="{4572441B-5334-4A39-A324-606160AD2F9A}" type="pres">
      <dgm:prSet presAssocID="{C7BCCBD3-330F-49D8-8434-4A39C4A69DEA}" presName="linNode" presStyleCnt="0"/>
      <dgm:spPr/>
    </dgm:pt>
    <dgm:pt modelId="{A49E600B-34B3-4FCC-A165-96DE2D55F042}" type="pres">
      <dgm:prSet presAssocID="{C7BCCBD3-330F-49D8-8434-4A39C4A69DEA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4311646-2C68-446D-90EB-BF7F7F7FB721}" type="pres">
      <dgm:prSet presAssocID="{C7BCCBD3-330F-49D8-8434-4A39C4A69DEA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6CB3007-776F-4619-B8B8-E3B9B14ECC90}" type="pres">
      <dgm:prSet presAssocID="{9D466467-5ABB-4AD5-9021-1BC917FDFAB0}" presName="spacing" presStyleCnt="0"/>
      <dgm:spPr/>
    </dgm:pt>
    <dgm:pt modelId="{61A4AB1C-C871-4AE2-B5C5-6F54AFBA7B8E}" type="pres">
      <dgm:prSet presAssocID="{4333CF24-DBFA-412C-8C76-3556E45FB0FB}" presName="linNode" presStyleCnt="0"/>
      <dgm:spPr/>
    </dgm:pt>
    <dgm:pt modelId="{566ABAB9-9159-44E5-8486-1FB424C6A54B}" type="pres">
      <dgm:prSet presAssocID="{4333CF24-DBFA-412C-8C76-3556E45FB0FB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7E3C99-F2BD-4C8A-AD7F-25BBDD4D3144}" type="pres">
      <dgm:prSet presAssocID="{4333CF24-DBFA-412C-8C76-3556E45FB0FB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F52B6D7-CAC0-4B44-95E5-A90AE4A224C0}" type="pres">
      <dgm:prSet presAssocID="{DBA5F3B7-1F5D-4BEF-A6F7-F9C3FE814A45}" presName="spacing" presStyleCnt="0"/>
      <dgm:spPr/>
    </dgm:pt>
    <dgm:pt modelId="{E4EA69F3-132D-4B2E-AF1B-849B86196D3F}" type="pres">
      <dgm:prSet presAssocID="{55B74DEF-CC34-4772-942F-1897782C1069}" presName="linNode" presStyleCnt="0"/>
      <dgm:spPr/>
    </dgm:pt>
    <dgm:pt modelId="{8A70D8FA-3368-4DC8-B0D3-6A18F96AA902}" type="pres">
      <dgm:prSet presAssocID="{55B74DEF-CC34-4772-942F-1897782C1069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D78432-5BD2-4BA6-AD1D-D00940C07419}" type="pres">
      <dgm:prSet presAssocID="{55B74DEF-CC34-4772-942F-1897782C1069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60DEA1B-7AED-4C8A-B619-EDC4D138DC99}" type="pres">
      <dgm:prSet presAssocID="{DF2077B8-8D25-4230-B171-BF1B3F0DAA51}" presName="spacing" presStyleCnt="0"/>
      <dgm:spPr/>
    </dgm:pt>
    <dgm:pt modelId="{C9A2AA37-67D8-4434-9CF2-F6FFA51C0361}" type="pres">
      <dgm:prSet presAssocID="{AF5D596C-2460-4C42-ACF0-6A23877B1455}" presName="linNode" presStyleCnt="0"/>
      <dgm:spPr/>
    </dgm:pt>
    <dgm:pt modelId="{761575D4-39ED-4F91-826F-51200F27145C}" type="pres">
      <dgm:prSet presAssocID="{AF5D596C-2460-4C42-ACF0-6A23877B1455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BE00EC6-3B55-498C-8991-9D6719AC1B47}" type="pres">
      <dgm:prSet presAssocID="{AF5D596C-2460-4C42-ACF0-6A23877B1455}" presName="childShp" presStyleLbl="bgAccFollowNode1" presStyleIdx="4" presStyleCnt="6" custLinFactNeighborX="0" custLinFactNeighborY="-125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C7C291C-5FF7-4DF9-95C9-4706D5C38316}" type="pres">
      <dgm:prSet presAssocID="{2754D1E2-6347-4D97-9A97-3E1DDCC80DDA}" presName="spacing" presStyleCnt="0"/>
      <dgm:spPr/>
    </dgm:pt>
    <dgm:pt modelId="{34ACEF63-59F9-4E0C-8967-EFB5084E179D}" type="pres">
      <dgm:prSet presAssocID="{3352BD6E-9C05-406E-9943-B3EC4738F98A}" presName="linNode" presStyleCnt="0"/>
      <dgm:spPr/>
    </dgm:pt>
    <dgm:pt modelId="{A8556722-AF3E-465E-AF6B-6CB004971E6B}" type="pres">
      <dgm:prSet presAssocID="{3352BD6E-9C05-406E-9943-B3EC4738F98A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6DE79F7-C319-4BB6-91F3-B8B134C34152}" type="pres">
      <dgm:prSet presAssocID="{3352BD6E-9C05-406E-9943-B3EC4738F98A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C15E7CA-81B1-4CDA-A81C-D659986C0462}" srcId="{AF5D596C-2460-4C42-ACF0-6A23877B1455}" destId="{D3FA2FDB-FE85-4313-ADD8-A591380CA01B}" srcOrd="0" destOrd="0" parTransId="{722E9ED2-72E1-4827-9933-627E3E65FD79}" sibTransId="{9AFBC5E0-76B8-47DE-B2CD-EA299337B9BC}"/>
    <dgm:cxn modelId="{6C136775-7ADB-4209-83D9-3E3CE1700C63}" srcId="{C91B7515-4692-42FB-A07B-47F32B659F72}" destId="{6CE27FF7-A42A-44F2-B573-32278A920ADA}" srcOrd="0" destOrd="0" parTransId="{25596007-D550-4BAB-BB0B-333A833B8F9D}" sibTransId="{4CABC73A-42F4-42E7-870E-23EC9CDD3C28}"/>
    <dgm:cxn modelId="{9FCF2974-7A2B-4375-9EA5-BF1D86A1B4F5}" type="presOf" srcId="{D3FA2FDB-FE85-4313-ADD8-A591380CA01B}" destId="{ABE00EC6-3B55-498C-8991-9D6719AC1B47}" srcOrd="0" destOrd="0" presId="urn:microsoft.com/office/officeart/2005/8/layout/vList6"/>
    <dgm:cxn modelId="{4584D6B5-81AE-4FAB-97D7-B2D0F7A747E1}" srcId="{3F98F47C-80E4-41AF-9B1D-E87A1FC0F901}" destId="{3352BD6E-9C05-406E-9943-B3EC4738F98A}" srcOrd="5" destOrd="0" parTransId="{3D5D4CF6-4426-437D-9623-F81E0E419E55}" sibTransId="{2008E1C2-B627-44DA-8DB8-02A755714A05}"/>
    <dgm:cxn modelId="{552DDB99-BA3C-4247-B6DD-963292562545}" type="presOf" srcId="{CA5168DD-9F2A-4445-8B88-F86A39C95A5D}" destId="{D4311646-2C68-446D-90EB-BF7F7F7FB721}" srcOrd="0" destOrd="0" presId="urn:microsoft.com/office/officeart/2005/8/layout/vList6"/>
    <dgm:cxn modelId="{5447BF84-0207-4EF5-8AC0-BA531B47D0AD}" srcId="{3352BD6E-9C05-406E-9943-B3EC4738F98A}" destId="{BAE2B4AC-AE1F-4E6B-A127-E7124A269851}" srcOrd="0" destOrd="0" parTransId="{91E5ED32-5FC1-4EFF-BFCA-3504F503E95C}" sibTransId="{F919835F-4E56-429E-B729-718CD3D4D145}"/>
    <dgm:cxn modelId="{EFF2F74E-B196-445E-A111-B098A0736B45}" type="presOf" srcId="{BAE2B4AC-AE1F-4E6B-A127-E7124A269851}" destId="{E6DE79F7-C319-4BB6-91F3-B8B134C34152}" srcOrd="0" destOrd="0" presId="urn:microsoft.com/office/officeart/2005/8/layout/vList6"/>
    <dgm:cxn modelId="{0CE2555F-186B-4497-A1C0-05F14067B613}" srcId="{55B74DEF-CC34-4772-942F-1897782C1069}" destId="{89F31E46-AB3F-4BFA-93C4-FC2842E8C72B}" srcOrd="0" destOrd="0" parTransId="{65D4CE68-352C-4863-B91F-BEC77B55ADD0}" sibTransId="{AF7D9CEA-CD90-45DC-99C8-15BBC6D0133B}"/>
    <dgm:cxn modelId="{008D59ED-CBCA-4C78-9E78-08A4BD2901EE}" type="presOf" srcId="{55B74DEF-CC34-4772-942F-1897782C1069}" destId="{8A70D8FA-3368-4DC8-B0D3-6A18F96AA902}" srcOrd="0" destOrd="0" presId="urn:microsoft.com/office/officeart/2005/8/layout/vList6"/>
    <dgm:cxn modelId="{204C1206-B791-4AB7-A257-2E611AADED6D}" srcId="{C7BCCBD3-330F-49D8-8434-4A39C4A69DEA}" destId="{CA5168DD-9F2A-4445-8B88-F86A39C95A5D}" srcOrd="0" destOrd="0" parTransId="{DF0B8105-F0E0-4D61-BDF8-C540FCE2820D}" sibTransId="{72820489-0BDE-4723-B531-0DE3895919F2}"/>
    <dgm:cxn modelId="{C50C181A-5E23-4CCA-92A6-6731D601C22E}" srcId="{3F98F47C-80E4-41AF-9B1D-E87A1FC0F901}" destId="{C91B7515-4692-42FB-A07B-47F32B659F72}" srcOrd="0" destOrd="0" parTransId="{89D05189-8914-4DC2-A823-C12D59D0FF6F}" sibTransId="{9860B00C-5C64-4A4E-B645-9C5FB7175752}"/>
    <dgm:cxn modelId="{544EA379-3D29-4A36-A99E-2852D335D371}" srcId="{3F98F47C-80E4-41AF-9B1D-E87A1FC0F901}" destId="{C7BCCBD3-330F-49D8-8434-4A39C4A69DEA}" srcOrd="1" destOrd="0" parTransId="{D320912B-08B9-4D36-8A22-BE412F3BF874}" sibTransId="{9D466467-5ABB-4AD5-9021-1BC917FDFAB0}"/>
    <dgm:cxn modelId="{7CC21818-AF4F-426F-88BC-6963232015A0}" type="presOf" srcId="{3352BD6E-9C05-406E-9943-B3EC4738F98A}" destId="{A8556722-AF3E-465E-AF6B-6CB004971E6B}" srcOrd="0" destOrd="0" presId="urn:microsoft.com/office/officeart/2005/8/layout/vList6"/>
    <dgm:cxn modelId="{A10212CE-A0FA-49F8-A319-499A4F4B170F}" srcId="{3F98F47C-80E4-41AF-9B1D-E87A1FC0F901}" destId="{55B74DEF-CC34-4772-942F-1897782C1069}" srcOrd="3" destOrd="0" parTransId="{B9320292-DF90-4F99-8A96-17B63F12A565}" sibTransId="{DF2077B8-8D25-4230-B171-BF1B3F0DAA51}"/>
    <dgm:cxn modelId="{0897044E-A8E6-48C7-B7C7-C100036C49D6}" type="presOf" srcId="{C7BCCBD3-330F-49D8-8434-4A39C4A69DEA}" destId="{A49E600B-34B3-4FCC-A165-96DE2D55F042}" srcOrd="0" destOrd="0" presId="urn:microsoft.com/office/officeart/2005/8/layout/vList6"/>
    <dgm:cxn modelId="{F0ED27CA-CD1C-4766-90C8-8B1544A27F96}" srcId="{4333CF24-DBFA-412C-8C76-3556E45FB0FB}" destId="{6B0CCB66-A436-4D6C-8CF6-9F5B96470669}" srcOrd="0" destOrd="0" parTransId="{DF1F896F-0103-46CB-948A-6CBC165C7B9C}" sibTransId="{22F7622D-CB7E-4A83-923C-088D6675A420}"/>
    <dgm:cxn modelId="{57E4773C-CC4A-4E24-9356-8592ED5AFD9F}" type="presOf" srcId="{3F98F47C-80E4-41AF-9B1D-E87A1FC0F901}" destId="{FCBBD0FD-1C48-4CCC-B989-4FB418A7FBFB}" srcOrd="0" destOrd="0" presId="urn:microsoft.com/office/officeart/2005/8/layout/vList6"/>
    <dgm:cxn modelId="{CB79BF05-0560-401F-B383-58F9D5C4A67B}" srcId="{3F98F47C-80E4-41AF-9B1D-E87A1FC0F901}" destId="{4333CF24-DBFA-412C-8C76-3556E45FB0FB}" srcOrd="2" destOrd="0" parTransId="{3F4F590B-1F7E-44D7-B1E1-1B0F7D6F2053}" sibTransId="{DBA5F3B7-1F5D-4BEF-A6F7-F9C3FE814A45}"/>
    <dgm:cxn modelId="{149C7472-7D76-495D-AACE-687417794A1C}" type="presOf" srcId="{6CE27FF7-A42A-44F2-B573-32278A920ADA}" destId="{31FEEF88-EF42-44F6-ABA3-2F025DF9C3FE}" srcOrd="0" destOrd="0" presId="urn:microsoft.com/office/officeart/2005/8/layout/vList6"/>
    <dgm:cxn modelId="{5C8AB28E-F9AD-4157-AFA8-8A23168D9225}" type="presOf" srcId="{6B0CCB66-A436-4D6C-8CF6-9F5B96470669}" destId="{867E3C99-F2BD-4C8A-AD7F-25BBDD4D3144}" srcOrd="0" destOrd="0" presId="urn:microsoft.com/office/officeart/2005/8/layout/vList6"/>
    <dgm:cxn modelId="{26AB7CF3-B9D1-47CE-BB57-8984415E965C}" srcId="{3F98F47C-80E4-41AF-9B1D-E87A1FC0F901}" destId="{AF5D596C-2460-4C42-ACF0-6A23877B1455}" srcOrd="4" destOrd="0" parTransId="{C608E829-CBFF-4B99-A8A4-D5E03FBC395D}" sibTransId="{2754D1E2-6347-4D97-9A97-3E1DDCC80DDA}"/>
    <dgm:cxn modelId="{1FA728E2-1299-4952-9EF2-C672535DEC55}" type="presOf" srcId="{C91B7515-4692-42FB-A07B-47F32B659F72}" destId="{236FEA27-C74A-4F2A-94E4-5E8C3F665456}" srcOrd="0" destOrd="0" presId="urn:microsoft.com/office/officeart/2005/8/layout/vList6"/>
    <dgm:cxn modelId="{4BDB1072-B722-453D-AEB4-543A126F5291}" type="presOf" srcId="{89F31E46-AB3F-4BFA-93C4-FC2842E8C72B}" destId="{0CD78432-5BD2-4BA6-AD1D-D00940C07419}" srcOrd="0" destOrd="0" presId="urn:microsoft.com/office/officeart/2005/8/layout/vList6"/>
    <dgm:cxn modelId="{08F284DE-32B2-44AC-A71F-227F628B3B1E}" type="presOf" srcId="{4333CF24-DBFA-412C-8C76-3556E45FB0FB}" destId="{566ABAB9-9159-44E5-8486-1FB424C6A54B}" srcOrd="0" destOrd="0" presId="urn:microsoft.com/office/officeart/2005/8/layout/vList6"/>
    <dgm:cxn modelId="{8B8E4B88-FB9B-45CC-A37C-E81D20150001}" type="presOf" srcId="{AF5D596C-2460-4C42-ACF0-6A23877B1455}" destId="{761575D4-39ED-4F91-826F-51200F27145C}" srcOrd="0" destOrd="0" presId="urn:microsoft.com/office/officeart/2005/8/layout/vList6"/>
    <dgm:cxn modelId="{87B6424D-DAB9-429D-94E5-898D57B9BB23}" type="presParOf" srcId="{FCBBD0FD-1C48-4CCC-B989-4FB418A7FBFB}" destId="{048AE2FB-DE47-42E2-BF91-9F77E3C45268}" srcOrd="0" destOrd="0" presId="urn:microsoft.com/office/officeart/2005/8/layout/vList6"/>
    <dgm:cxn modelId="{25817FC0-14ED-41DA-B6BB-78C32F629085}" type="presParOf" srcId="{048AE2FB-DE47-42E2-BF91-9F77E3C45268}" destId="{236FEA27-C74A-4F2A-94E4-5E8C3F665456}" srcOrd="0" destOrd="0" presId="urn:microsoft.com/office/officeart/2005/8/layout/vList6"/>
    <dgm:cxn modelId="{16586973-B63A-4CB3-95AD-C2DDAA4C5686}" type="presParOf" srcId="{048AE2FB-DE47-42E2-BF91-9F77E3C45268}" destId="{31FEEF88-EF42-44F6-ABA3-2F025DF9C3FE}" srcOrd="1" destOrd="0" presId="urn:microsoft.com/office/officeart/2005/8/layout/vList6"/>
    <dgm:cxn modelId="{A71782B2-99F0-414B-BD59-1D2EA4E1E2B7}" type="presParOf" srcId="{FCBBD0FD-1C48-4CCC-B989-4FB418A7FBFB}" destId="{C3F8C641-7C35-4EF5-B1B3-0683145DCB4E}" srcOrd="1" destOrd="0" presId="urn:microsoft.com/office/officeart/2005/8/layout/vList6"/>
    <dgm:cxn modelId="{95BC997D-4EBB-4334-AFA9-E2AE38F8F1C3}" type="presParOf" srcId="{FCBBD0FD-1C48-4CCC-B989-4FB418A7FBFB}" destId="{4572441B-5334-4A39-A324-606160AD2F9A}" srcOrd="2" destOrd="0" presId="urn:microsoft.com/office/officeart/2005/8/layout/vList6"/>
    <dgm:cxn modelId="{17B3EF63-55A3-4A7F-AE71-7B38434ABFD0}" type="presParOf" srcId="{4572441B-5334-4A39-A324-606160AD2F9A}" destId="{A49E600B-34B3-4FCC-A165-96DE2D55F042}" srcOrd="0" destOrd="0" presId="urn:microsoft.com/office/officeart/2005/8/layout/vList6"/>
    <dgm:cxn modelId="{879BEAEA-3E58-44C1-BEAA-E09C6064EC43}" type="presParOf" srcId="{4572441B-5334-4A39-A324-606160AD2F9A}" destId="{D4311646-2C68-446D-90EB-BF7F7F7FB721}" srcOrd="1" destOrd="0" presId="urn:microsoft.com/office/officeart/2005/8/layout/vList6"/>
    <dgm:cxn modelId="{58922828-D2E0-4941-91C2-F4ED1CAB8F24}" type="presParOf" srcId="{FCBBD0FD-1C48-4CCC-B989-4FB418A7FBFB}" destId="{46CB3007-776F-4619-B8B8-E3B9B14ECC90}" srcOrd="3" destOrd="0" presId="urn:microsoft.com/office/officeart/2005/8/layout/vList6"/>
    <dgm:cxn modelId="{BCF9234F-E23F-47F8-BE89-060EC501D73E}" type="presParOf" srcId="{FCBBD0FD-1C48-4CCC-B989-4FB418A7FBFB}" destId="{61A4AB1C-C871-4AE2-B5C5-6F54AFBA7B8E}" srcOrd="4" destOrd="0" presId="urn:microsoft.com/office/officeart/2005/8/layout/vList6"/>
    <dgm:cxn modelId="{F54B95A8-6CF8-490B-9C32-25C1017BFCE5}" type="presParOf" srcId="{61A4AB1C-C871-4AE2-B5C5-6F54AFBA7B8E}" destId="{566ABAB9-9159-44E5-8486-1FB424C6A54B}" srcOrd="0" destOrd="0" presId="urn:microsoft.com/office/officeart/2005/8/layout/vList6"/>
    <dgm:cxn modelId="{BA37D4BD-E213-477D-B018-4CA83A8339FA}" type="presParOf" srcId="{61A4AB1C-C871-4AE2-B5C5-6F54AFBA7B8E}" destId="{867E3C99-F2BD-4C8A-AD7F-25BBDD4D3144}" srcOrd="1" destOrd="0" presId="urn:microsoft.com/office/officeart/2005/8/layout/vList6"/>
    <dgm:cxn modelId="{BAFDA1B5-C26B-4939-A8E9-917EE83DC63B}" type="presParOf" srcId="{FCBBD0FD-1C48-4CCC-B989-4FB418A7FBFB}" destId="{8F52B6D7-CAC0-4B44-95E5-A90AE4A224C0}" srcOrd="5" destOrd="0" presId="urn:microsoft.com/office/officeart/2005/8/layout/vList6"/>
    <dgm:cxn modelId="{68F57A5C-5EE0-45D0-AC97-C7678B39CC67}" type="presParOf" srcId="{FCBBD0FD-1C48-4CCC-B989-4FB418A7FBFB}" destId="{E4EA69F3-132D-4B2E-AF1B-849B86196D3F}" srcOrd="6" destOrd="0" presId="urn:microsoft.com/office/officeart/2005/8/layout/vList6"/>
    <dgm:cxn modelId="{FDC6743A-469C-4C00-BECA-C5C28698EA79}" type="presParOf" srcId="{E4EA69F3-132D-4B2E-AF1B-849B86196D3F}" destId="{8A70D8FA-3368-4DC8-B0D3-6A18F96AA902}" srcOrd="0" destOrd="0" presId="urn:microsoft.com/office/officeart/2005/8/layout/vList6"/>
    <dgm:cxn modelId="{16433B8F-7D87-40ED-B8C8-26872C7CD72C}" type="presParOf" srcId="{E4EA69F3-132D-4B2E-AF1B-849B86196D3F}" destId="{0CD78432-5BD2-4BA6-AD1D-D00940C07419}" srcOrd="1" destOrd="0" presId="urn:microsoft.com/office/officeart/2005/8/layout/vList6"/>
    <dgm:cxn modelId="{701A272B-CA5A-4EFB-A41F-2A185DAE0D1E}" type="presParOf" srcId="{FCBBD0FD-1C48-4CCC-B989-4FB418A7FBFB}" destId="{560DEA1B-7AED-4C8A-B619-EDC4D138DC99}" srcOrd="7" destOrd="0" presId="urn:microsoft.com/office/officeart/2005/8/layout/vList6"/>
    <dgm:cxn modelId="{B7339424-F821-4D9B-9A9B-D5E9F1A65C42}" type="presParOf" srcId="{FCBBD0FD-1C48-4CCC-B989-4FB418A7FBFB}" destId="{C9A2AA37-67D8-4434-9CF2-F6FFA51C0361}" srcOrd="8" destOrd="0" presId="urn:microsoft.com/office/officeart/2005/8/layout/vList6"/>
    <dgm:cxn modelId="{24CDC757-9FA3-4B4C-AC74-61669E05AF5B}" type="presParOf" srcId="{C9A2AA37-67D8-4434-9CF2-F6FFA51C0361}" destId="{761575D4-39ED-4F91-826F-51200F27145C}" srcOrd="0" destOrd="0" presId="urn:microsoft.com/office/officeart/2005/8/layout/vList6"/>
    <dgm:cxn modelId="{8AA6126E-544B-40A1-9A28-046C95C92267}" type="presParOf" srcId="{C9A2AA37-67D8-4434-9CF2-F6FFA51C0361}" destId="{ABE00EC6-3B55-498C-8991-9D6719AC1B47}" srcOrd="1" destOrd="0" presId="urn:microsoft.com/office/officeart/2005/8/layout/vList6"/>
    <dgm:cxn modelId="{2B46EB5C-7DA3-4532-B472-F642C2BA4340}" type="presParOf" srcId="{FCBBD0FD-1C48-4CCC-B989-4FB418A7FBFB}" destId="{8C7C291C-5FF7-4DF9-95C9-4706D5C38316}" srcOrd="9" destOrd="0" presId="urn:microsoft.com/office/officeart/2005/8/layout/vList6"/>
    <dgm:cxn modelId="{D4C7817E-3D49-4A2C-97A6-CE9E03A304A2}" type="presParOf" srcId="{FCBBD0FD-1C48-4CCC-B989-4FB418A7FBFB}" destId="{34ACEF63-59F9-4E0C-8967-EFB5084E179D}" srcOrd="10" destOrd="0" presId="urn:microsoft.com/office/officeart/2005/8/layout/vList6"/>
    <dgm:cxn modelId="{B56A8CB9-FEF8-4D8D-A444-1E7C6862A2E8}" type="presParOf" srcId="{34ACEF63-59F9-4E0C-8967-EFB5084E179D}" destId="{A8556722-AF3E-465E-AF6B-6CB004971E6B}" srcOrd="0" destOrd="0" presId="urn:microsoft.com/office/officeart/2005/8/layout/vList6"/>
    <dgm:cxn modelId="{E9FB0945-120F-4117-AF1F-C1E1FECE41AA}" type="presParOf" srcId="{34ACEF63-59F9-4E0C-8967-EFB5084E179D}" destId="{E6DE79F7-C319-4BB6-91F3-B8B134C3415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3F98F47C-80E4-41AF-9B1D-E87A1FC0F901}" type="doc">
      <dgm:prSet loTypeId="urn:microsoft.com/office/officeart/2009/3/layout/SubStep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C91B7515-4692-42FB-A07B-47F32B659F72}">
      <dgm:prSet phldrT="[文字]" custT="1"/>
      <dgm:spPr/>
      <dgm:t>
        <a:bodyPr/>
        <a:lstStyle/>
        <a:p>
          <a:r>
            <a:rPr kumimoji="0" lang="zh-TW" altLang="en-US" sz="5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</a:t>
          </a:r>
          <a:endParaRPr kumimoji="0" lang="en-US" altLang="zh-TW" sz="54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kumimoji="0" lang="zh-TW" alt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全文結構</a:t>
          </a:r>
          <a:endParaRPr lang="zh-TW" altLang="en-US" sz="4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D05189-8914-4DC2-A823-C12D59D0FF6F}" type="parTrans" cxnId="{C50C181A-5E23-4CCA-92A6-6731D601C22E}">
      <dgm:prSet/>
      <dgm:spPr/>
      <dgm:t>
        <a:bodyPr/>
        <a:lstStyle/>
        <a:p>
          <a:endParaRPr lang="zh-TW" altLang="en-US" sz="4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60B00C-5C64-4A4E-B645-9C5FB7175752}" type="sibTrans" cxnId="{C50C181A-5E23-4CCA-92A6-6731D601C22E}">
      <dgm:prSet custT="1"/>
      <dgm:spPr/>
      <dgm:t>
        <a:bodyPr/>
        <a:lstStyle/>
        <a:p>
          <a:endParaRPr lang="zh-TW" altLang="en-US" sz="4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7BCCBD3-330F-49D8-8434-4A39C4A69DEA}">
      <dgm:prSet phldrT="[文字]" custT="1"/>
      <dgm:spPr>
        <a:solidFill>
          <a:srgbClr val="2C6F11"/>
        </a:solidFill>
      </dgm:spPr>
      <dgm:t>
        <a:bodyPr/>
        <a:lstStyle/>
        <a:p>
          <a:r>
            <a:rPr kumimoji="0" lang="zh-TW" altLang="en-US" sz="5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分析</a:t>
          </a:r>
          <a:endParaRPr kumimoji="0" lang="en-US" altLang="zh-TW" sz="54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kumimoji="0" lang="zh-TW" alt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4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20912B-08B9-4D36-8A22-BE412F3BF874}" type="parTrans" cxnId="{544EA379-3D29-4A36-A99E-2852D335D371}">
      <dgm:prSet/>
      <dgm:spPr/>
      <dgm:t>
        <a:bodyPr/>
        <a:lstStyle/>
        <a:p>
          <a:endParaRPr lang="zh-TW" altLang="en-US" sz="4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D466467-5ABB-4AD5-9021-1BC917FDFAB0}" type="sibTrans" cxnId="{544EA379-3D29-4A36-A99E-2852D335D371}">
      <dgm:prSet custT="1"/>
      <dgm:spPr/>
      <dgm:t>
        <a:bodyPr/>
        <a:lstStyle/>
        <a:p>
          <a:endParaRPr lang="zh-TW" altLang="en-US" sz="4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52BD6E-9C05-406E-9943-B3EC4738F98A}">
      <dgm:prSet phldrT="[文字]" custT="1"/>
      <dgm:spPr/>
      <dgm:t>
        <a:bodyPr/>
        <a:lstStyle/>
        <a:p>
          <a:r>
            <a:rPr lang="zh-TW" altLang="en-US" sz="5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統整</a:t>
          </a:r>
          <a:endParaRPr lang="en-US" altLang="zh-TW" sz="54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內容關係</a:t>
          </a:r>
          <a:endParaRPr lang="zh-TW" altLang="en-US" sz="4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D5D4CF6-4426-437D-9623-F81E0E419E55}" type="parTrans" cxnId="{4584D6B5-81AE-4FAB-97D7-B2D0F7A747E1}">
      <dgm:prSet/>
      <dgm:spPr/>
      <dgm:t>
        <a:bodyPr/>
        <a:lstStyle/>
        <a:p>
          <a:endParaRPr lang="zh-TW" altLang="en-US" sz="4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08E1C2-B627-44DA-8DB8-02A755714A05}" type="sibTrans" cxnId="{4584D6B5-81AE-4FAB-97D7-B2D0F7A747E1}">
      <dgm:prSet/>
      <dgm:spPr/>
      <dgm:t>
        <a:bodyPr/>
        <a:lstStyle/>
        <a:p>
          <a:endParaRPr lang="zh-TW" altLang="en-US" sz="4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52384DE-05CE-4228-A7EA-5CA53FF00E64}" type="pres">
      <dgm:prSet presAssocID="{3F98F47C-80E4-41AF-9B1D-E87A1FC0F901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zh-TW" altLang="en-US"/>
        </a:p>
      </dgm:t>
    </dgm:pt>
    <dgm:pt modelId="{634C24A2-F61F-4E52-83B6-94952CD07C26}" type="pres">
      <dgm:prSet presAssocID="{C91B7515-4692-42FB-A07B-47F32B659F72}" presName="parTx1" presStyleLbl="node1" presStyleIdx="0" presStyleCnt="3"/>
      <dgm:spPr/>
      <dgm:t>
        <a:bodyPr/>
        <a:lstStyle/>
        <a:p>
          <a:endParaRPr lang="zh-TW" altLang="en-US"/>
        </a:p>
      </dgm:t>
    </dgm:pt>
    <dgm:pt modelId="{4218FF24-403A-4054-9522-FFF553BCFA9A}" type="pres">
      <dgm:prSet presAssocID="{C7BCCBD3-330F-49D8-8434-4A39C4A69DEA}" presName="parTx2" presStyleLbl="node1" presStyleIdx="1" presStyleCnt="3"/>
      <dgm:spPr/>
      <dgm:t>
        <a:bodyPr/>
        <a:lstStyle/>
        <a:p>
          <a:endParaRPr lang="zh-TW" altLang="en-US"/>
        </a:p>
      </dgm:t>
    </dgm:pt>
    <dgm:pt modelId="{A6B821BD-FF3C-41BF-AE78-DAD79D3E7B97}" type="pres">
      <dgm:prSet presAssocID="{3352BD6E-9C05-406E-9943-B3EC4738F98A}" presName="parTx3" presStyleLbl="node1" presStyleIdx="2" presStyleCnt="3"/>
      <dgm:spPr/>
      <dgm:t>
        <a:bodyPr/>
        <a:lstStyle/>
        <a:p>
          <a:endParaRPr lang="zh-TW" altLang="en-US"/>
        </a:p>
      </dgm:t>
    </dgm:pt>
  </dgm:ptLst>
  <dgm:cxnLst>
    <dgm:cxn modelId="{C50C181A-5E23-4CCA-92A6-6731D601C22E}" srcId="{3F98F47C-80E4-41AF-9B1D-E87A1FC0F901}" destId="{C91B7515-4692-42FB-A07B-47F32B659F72}" srcOrd="0" destOrd="0" parTransId="{89D05189-8914-4DC2-A823-C12D59D0FF6F}" sibTransId="{9860B00C-5C64-4A4E-B645-9C5FB7175752}"/>
    <dgm:cxn modelId="{6D45B9CB-A23D-4CD2-B951-7C7B650A12CC}" type="presOf" srcId="{3352BD6E-9C05-406E-9943-B3EC4738F98A}" destId="{A6B821BD-FF3C-41BF-AE78-DAD79D3E7B97}" srcOrd="0" destOrd="0" presId="urn:microsoft.com/office/officeart/2009/3/layout/SubStepProcess"/>
    <dgm:cxn modelId="{15887765-6FBE-44B9-8F85-673E7CD49AAF}" type="presOf" srcId="{C7BCCBD3-330F-49D8-8434-4A39C4A69DEA}" destId="{4218FF24-403A-4054-9522-FFF553BCFA9A}" srcOrd="0" destOrd="0" presId="urn:microsoft.com/office/officeart/2009/3/layout/SubStepProcess"/>
    <dgm:cxn modelId="{DDD4A4B2-232E-486E-9E00-8524790A3E5F}" type="presOf" srcId="{C91B7515-4692-42FB-A07B-47F32B659F72}" destId="{634C24A2-F61F-4E52-83B6-94952CD07C26}" srcOrd="0" destOrd="0" presId="urn:microsoft.com/office/officeart/2009/3/layout/SubStepProcess"/>
    <dgm:cxn modelId="{4584D6B5-81AE-4FAB-97D7-B2D0F7A747E1}" srcId="{3F98F47C-80E4-41AF-9B1D-E87A1FC0F901}" destId="{3352BD6E-9C05-406E-9943-B3EC4738F98A}" srcOrd="2" destOrd="0" parTransId="{3D5D4CF6-4426-437D-9623-F81E0E419E55}" sibTransId="{2008E1C2-B627-44DA-8DB8-02A755714A05}"/>
    <dgm:cxn modelId="{544EA379-3D29-4A36-A99E-2852D335D371}" srcId="{3F98F47C-80E4-41AF-9B1D-E87A1FC0F901}" destId="{C7BCCBD3-330F-49D8-8434-4A39C4A69DEA}" srcOrd="1" destOrd="0" parTransId="{D320912B-08B9-4D36-8A22-BE412F3BF874}" sibTransId="{9D466467-5ABB-4AD5-9021-1BC917FDFAB0}"/>
    <dgm:cxn modelId="{1F4C10A5-F6F0-431C-A7F9-AB29733C353F}" type="presOf" srcId="{3F98F47C-80E4-41AF-9B1D-E87A1FC0F901}" destId="{152384DE-05CE-4228-A7EA-5CA53FF00E64}" srcOrd="0" destOrd="0" presId="urn:microsoft.com/office/officeart/2009/3/layout/SubStepProcess"/>
    <dgm:cxn modelId="{9697B5B0-ED66-4AC9-87AC-5750F08E198C}" type="presParOf" srcId="{152384DE-05CE-4228-A7EA-5CA53FF00E64}" destId="{634C24A2-F61F-4E52-83B6-94952CD07C26}" srcOrd="0" destOrd="0" presId="urn:microsoft.com/office/officeart/2009/3/layout/SubStepProcess"/>
    <dgm:cxn modelId="{D0370DAC-B7C0-46F0-B656-4EF877A92BA5}" type="presParOf" srcId="{152384DE-05CE-4228-A7EA-5CA53FF00E64}" destId="{4218FF24-403A-4054-9522-FFF553BCFA9A}" srcOrd="1" destOrd="0" presId="urn:microsoft.com/office/officeart/2009/3/layout/SubStepProcess"/>
    <dgm:cxn modelId="{A2A6B584-1E32-408D-814E-5D4B7041C64E}" type="presParOf" srcId="{152384DE-05CE-4228-A7EA-5CA53FF00E64}" destId="{A6B821BD-FF3C-41BF-AE78-DAD79D3E7B97}" srcOrd="2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1CB576AF-A6F1-41E9-8EBF-F432CEC3F9C4}" type="doc">
      <dgm:prSet loTypeId="urn:microsoft.com/office/officeart/2005/8/layout/lProcess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820A7CC2-C8BF-40B8-B640-E53FF988F1D7}">
      <dgm:prSet phldrT="[文字]"/>
      <dgm:spPr/>
      <dgm:t>
        <a:bodyPr/>
        <a:lstStyle/>
        <a:p>
          <a:r>
            <a:rPr lang="zh-TW" altLang="en-US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閱讀玉山</a:t>
          </a:r>
          <a:endParaRPr lang="zh-TW" altLang="en-US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40EEE6B-A746-4750-8E74-DB86A6D76C47}" type="parTrans" cxnId="{BF1028CC-FE5A-4C4C-9B51-880B8035BDF4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226D086-DFEB-468C-AF3D-06C0B39F9406}" type="sibTrans" cxnId="{BF1028CC-FE5A-4C4C-9B51-880B8035BDF4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2C3C53-DC5A-4787-B148-3E1D47ABB74C}">
      <dgm:prSet phldrT="[文字]" custT="1"/>
      <dgm:spPr/>
      <dgm:t>
        <a:bodyPr/>
        <a:lstStyle/>
        <a:p>
          <a:r>
            <a:rPr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閱讀全文                做筆記</a:t>
          </a:r>
          <a:endParaRPr lang="zh-TW" altLang="en-US" sz="36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E8ED673-E09A-4C64-9857-60771F3418B7}" type="parTrans" cxnId="{9CBC1CE9-AA65-4B3A-9486-3EA305283C49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4B9328E-B36F-4F81-812B-EFF4C9430B17}" type="sibTrans" cxnId="{9CBC1CE9-AA65-4B3A-9486-3EA305283C49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10774E-204F-4198-A868-93F088104D71}">
      <dgm:prSet phldrT="[文字]" custT="1"/>
      <dgm:spPr/>
      <dgm:t>
        <a:bodyPr/>
        <a:lstStyle/>
        <a:p>
          <a:r>
            <a:rPr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區分意義段            摘要重點</a:t>
          </a:r>
          <a:endParaRPr lang="zh-TW" altLang="en-US" sz="36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FDFE41-E13F-480B-9BD3-CAC4F4A8C6D8}" type="parTrans" cxnId="{998EEE13-060A-49DC-ABB5-CFFA6D13A0B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08B2DF8-34EC-4FCC-894D-7141F0395BE4}" type="sibTrans" cxnId="{998EEE13-060A-49DC-ABB5-CFFA6D13A0B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EB4C266-EA5C-4440-AD76-84F4815DDF01}">
      <dgm:prSet phldrT="[文字]"/>
      <dgm:spPr/>
      <dgm:t>
        <a:bodyPr/>
        <a:lstStyle/>
        <a:p>
          <a:r>
            <a:rPr lang="zh-TW" altLang="en-US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微笑加蚋仔</a:t>
          </a:r>
          <a:endParaRPr lang="zh-TW" altLang="en-US" b="1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A1FEF44-86E4-426D-93C7-977791113475}" type="parTrans" cxnId="{3B77248F-663B-43BC-BCBE-39DC80C9F1A0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88A753-7871-4E64-AF47-48AB99AF3AA2}" type="sibTrans" cxnId="{3B77248F-663B-43BC-BCBE-39DC80C9F1A0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5836DE7-E536-4FD3-82AB-2363BECF8527}">
      <dgm:prSet phldrT="[文字]" custT="1"/>
      <dgm:spPr/>
      <dgm:t>
        <a:bodyPr/>
        <a:lstStyle/>
        <a:p>
          <a:r>
            <a:rPr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尋找加蚋仔的</a:t>
          </a:r>
          <a:r>
            <a: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  <a:hlinkClick xmlns:r="http://schemas.openxmlformats.org/officeDocument/2006/relationships" r:id="rId1" action="ppaction://hlinkfile"/>
            </a:rPr>
            <a:t>1920</a:t>
          </a:r>
          <a:endParaRPr lang="zh-TW" altLang="en-US" sz="36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5A3EE8-1E44-43D7-AB3E-340B1D9FE186}" type="parTrans" cxnId="{55E9FE92-1EFC-4D0B-9CD5-086C60A556D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4BBCF3-970A-498A-A2FE-E44A9E537175}" type="sibTrans" cxnId="{55E9FE92-1EFC-4D0B-9CD5-086C60A556DA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C4E7C90-70DA-42C3-9CC8-FB62F4F39199}">
      <dgm:prSet phldrT="[文字]" custT="1"/>
      <dgm:spPr/>
      <dgm:t>
        <a:bodyPr/>
        <a:lstStyle/>
        <a:p>
          <a:r>
            <a:rPr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創作有聲書</a:t>
          </a:r>
          <a:endParaRPr lang="zh-TW" altLang="en-US" sz="36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826124A-F68B-4CE5-9456-9611DC7145AC}" type="parTrans" cxnId="{25E60B33-6BC5-4002-B105-7329005F51CF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F8FBD01-969D-466E-93D4-AEDB78831FAD}" type="sibTrans" cxnId="{25E60B33-6BC5-4002-B105-7329005F51CF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09397A7-FF39-4122-86E9-86A2EFFC52FB}" type="pres">
      <dgm:prSet presAssocID="{1CB576AF-A6F1-41E9-8EBF-F432CEC3F9C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9AB3566-872C-4A7C-95AF-78E27C50093A}" type="pres">
      <dgm:prSet presAssocID="{820A7CC2-C8BF-40B8-B640-E53FF988F1D7}" presName="compNode" presStyleCnt="0"/>
      <dgm:spPr/>
    </dgm:pt>
    <dgm:pt modelId="{BF5C849B-A1EA-435E-8F34-8D8A83B5DCFB}" type="pres">
      <dgm:prSet presAssocID="{820A7CC2-C8BF-40B8-B640-E53FF988F1D7}" presName="aNode" presStyleLbl="bgShp" presStyleIdx="0" presStyleCnt="2"/>
      <dgm:spPr/>
      <dgm:t>
        <a:bodyPr/>
        <a:lstStyle/>
        <a:p>
          <a:endParaRPr lang="zh-TW" altLang="en-US"/>
        </a:p>
      </dgm:t>
    </dgm:pt>
    <dgm:pt modelId="{6D933D6B-88EF-4BBD-AA7F-DE314E7D14CE}" type="pres">
      <dgm:prSet presAssocID="{820A7CC2-C8BF-40B8-B640-E53FF988F1D7}" presName="textNode" presStyleLbl="bgShp" presStyleIdx="0" presStyleCnt="2"/>
      <dgm:spPr/>
      <dgm:t>
        <a:bodyPr/>
        <a:lstStyle/>
        <a:p>
          <a:endParaRPr lang="zh-TW" altLang="en-US"/>
        </a:p>
      </dgm:t>
    </dgm:pt>
    <dgm:pt modelId="{EF281987-7D11-416C-9955-B9BAF6DCE2F5}" type="pres">
      <dgm:prSet presAssocID="{820A7CC2-C8BF-40B8-B640-E53FF988F1D7}" presName="compChildNode" presStyleCnt="0"/>
      <dgm:spPr/>
    </dgm:pt>
    <dgm:pt modelId="{74B7B64D-B63C-40B6-BD6E-38B165830C01}" type="pres">
      <dgm:prSet presAssocID="{820A7CC2-C8BF-40B8-B640-E53FF988F1D7}" presName="theInnerList" presStyleCnt="0"/>
      <dgm:spPr/>
    </dgm:pt>
    <dgm:pt modelId="{758C0D65-E20A-42FB-ACAE-7E70A6195EA3}" type="pres">
      <dgm:prSet presAssocID="{622C3C53-DC5A-4787-B148-3E1D47ABB74C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AD6148-49DF-4E63-91A9-9F41F5058525}" type="pres">
      <dgm:prSet presAssocID="{622C3C53-DC5A-4787-B148-3E1D47ABB74C}" presName="aSpace2" presStyleCnt="0"/>
      <dgm:spPr/>
    </dgm:pt>
    <dgm:pt modelId="{7C1C3E9B-3B9B-463B-8511-8E8317C17ED6}" type="pres">
      <dgm:prSet presAssocID="{AE10774E-204F-4198-A868-93F088104D71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53CBCA3-3A8F-4270-9729-8069DE3F2966}" type="pres">
      <dgm:prSet presAssocID="{820A7CC2-C8BF-40B8-B640-E53FF988F1D7}" presName="aSpace" presStyleCnt="0"/>
      <dgm:spPr/>
    </dgm:pt>
    <dgm:pt modelId="{48324416-B1E9-4BD9-A6A0-D3654B07E903}" type="pres">
      <dgm:prSet presAssocID="{1EB4C266-EA5C-4440-AD76-84F4815DDF01}" presName="compNode" presStyleCnt="0"/>
      <dgm:spPr/>
    </dgm:pt>
    <dgm:pt modelId="{9DC0EAAF-1AD8-40A6-AD8B-B0F02089E2DD}" type="pres">
      <dgm:prSet presAssocID="{1EB4C266-EA5C-4440-AD76-84F4815DDF01}" presName="aNode" presStyleLbl="bgShp" presStyleIdx="1" presStyleCnt="2"/>
      <dgm:spPr/>
      <dgm:t>
        <a:bodyPr/>
        <a:lstStyle/>
        <a:p>
          <a:endParaRPr lang="zh-TW" altLang="en-US"/>
        </a:p>
      </dgm:t>
    </dgm:pt>
    <dgm:pt modelId="{E442B52A-297F-4C26-BAB2-27646C896F7E}" type="pres">
      <dgm:prSet presAssocID="{1EB4C266-EA5C-4440-AD76-84F4815DDF01}" presName="textNode" presStyleLbl="bgShp" presStyleIdx="1" presStyleCnt="2"/>
      <dgm:spPr/>
      <dgm:t>
        <a:bodyPr/>
        <a:lstStyle/>
        <a:p>
          <a:endParaRPr lang="zh-TW" altLang="en-US"/>
        </a:p>
      </dgm:t>
    </dgm:pt>
    <dgm:pt modelId="{4AFB39D1-B729-483D-BF32-3E829C0C9827}" type="pres">
      <dgm:prSet presAssocID="{1EB4C266-EA5C-4440-AD76-84F4815DDF01}" presName="compChildNode" presStyleCnt="0"/>
      <dgm:spPr/>
    </dgm:pt>
    <dgm:pt modelId="{20855BD3-0046-4CD2-94EC-BED246A619FA}" type="pres">
      <dgm:prSet presAssocID="{1EB4C266-EA5C-4440-AD76-84F4815DDF01}" presName="theInnerList" presStyleCnt="0"/>
      <dgm:spPr/>
    </dgm:pt>
    <dgm:pt modelId="{C4BC3017-8702-4E61-8335-2B484AF6D241}" type="pres">
      <dgm:prSet presAssocID="{A5836DE7-E536-4FD3-82AB-2363BECF8527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62285B-0F6F-4C11-B3E4-27E5B2FEC363}" type="pres">
      <dgm:prSet presAssocID="{A5836DE7-E536-4FD3-82AB-2363BECF8527}" presName="aSpace2" presStyleCnt="0"/>
      <dgm:spPr/>
    </dgm:pt>
    <dgm:pt modelId="{AFBB3E81-E28A-4A53-96B6-1FF6AC28D229}" type="pres">
      <dgm:prSet presAssocID="{1C4E7C90-70DA-42C3-9CC8-FB62F4F39199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D8B27F0-9D6E-4ED4-BBC4-D6F0820B0F50}" type="presOf" srcId="{820A7CC2-C8BF-40B8-B640-E53FF988F1D7}" destId="{6D933D6B-88EF-4BBD-AA7F-DE314E7D14CE}" srcOrd="1" destOrd="0" presId="urn:microsoft.com/office/officeart/2005/8/layout/lProcess2"/>
    <dgm:cxn modelId="{475B3D33-A8A4-4B6B-B834-DA4DDB82F304}" type="presOf" srcId="{A5836DE7-E536-4FD3-82AB-2363BECF8527}" destId="{C4BC3017-8702-4E61-8335-2B484AF6D241}" srcOrd="0" destOrd="0" presId="urn:microsoft.com/office/officeart/2005/8/layout/lProcess2"/>
    <dgm:cxn modelId="{9CBC1CE9-AA65-4B3A-9486-3EA305283C49}" srcId="{820A7CC2-C8BF-40B8-B640-E53FF988F1D7}" destId="{622C3C53-DC5A-4787-B148-3E1D47ABB74C}" srcOrd="0" destOrd="0" parTransId="{FE8ED673-E09A-4C64-9857-60771F3418B7}" sibTransId="{84B9328E-B36F-4F81-812B-EFF4C9430B17}"/>
    <dgm:cxn modelId="{DE5DD8B1-2E41-463D-9E6D-AB3BA4AD4539}" type="presOf" srcId="{622C3C53-DC5A-4787-B148-3E1D47ABB74C}" destId="{758C0D65-E20A-42FB-ACAE-7E70A6195EA3}" srcOrd="0" destOrd="0" presId="urn:microsoft.com/office/officeart/2005/8/layout/lProcess2"/>
    <dgm:cxn modelId="{2F080084-C341-4E48-BBD0-4FE2883439B1}" type="presOf" srcId="{1CB576AF-A6F1-41E9-8EBF-F432CEC3F9C4}" destId="{D09397A7-FF39-4122-86E9-86A2EFFC52FB}" srcOrd="0" destOrd="0" presId="urn:microsoft.com/office/officeart/2005/8/layout/lProcess2"/>
    <dgm:cxn modelId="{2F13D564-990B-4501-B31B-48ABDC698CB1}" type="presOf" srcId="{1EB4C266-EA5C-4440-AD76-84F4815DDF01}" destId="{E442B52A-297F-4C26-BAB2-27646C896F7E}" srcOrd="1" destOrd="0" presId="urn:microsoft.com/office/officeart/2005/8/layout/lProcess2"/>
    <dgm:cxn modelId="{A4E6A83B-BB9D-4EBA-B678-5D24196B3B73}" type="presOf" srcId="{1C4E7C90-70DA-42C3-9CC8-FB62F4F39199}" destId="{AFBB3E81-E28A-4A53-96B6-1FF6AC28D229}" srcOrd="0" destOrd="0" presId="urn:microsoft.com/office/officeart/2005/8/layout/lProcess2"/>
    <dgm:cxn modelId="{BF1028CC-FE5A-4C4C-9B51-880B8035BDF4}" srcId="{1CB576AF-A6F1-41E9-8EBF-F432CEC3F9C4}" destId="{820A7CC2-C8BF-40B8-B640-E53FF988F1D7}" srcOrd="0" destOrd="0" parTransId="{140EEE6B-A746-4750-8E74-DB86A6D76C47}" sibTransId="{1226D086-DFEB-468C-AF3D-06C0B39F9406}"/>
    <dgm:cxn modelId="{6798840B-F1BF-4142-8ECE-C0549E215832}" type="presOf" srcId="{AE10774E-204F-4198-A868-93F088104D71}" destId="{7C1C3E9B-3B9B-463B-8511-8E8317C17ED6}" srcOrd="0" destOrd="0" presId="urn:microsoft.com/office/officeart/2005/8/layout/lProcess2"/>
    <dgm:cxn modelId="{998EEE13-060A-49DC-ABB5-CFFA6D13A0BA}" srcId="{820A7CC2-C8BF-40B8-B640-E53FF988F1D7}" destId="{AE10774E-204F-4198-A868-93F088104D71}" srcOrd="1" destOrd="0" parTransId="{67FDFE41-E13F-480B-9BD3-CAC4F4A8C6D8}" sibTransId="{908B2DF8-34EC-4FCC-894D-7141F0395BE4}"/>
    <dgm:cxn modelId="{61434E54-95DE-48FE-9910-0B2E539256A0}" type="presOf" srcId="{1EB4C266-EA5C-4440-AD76-84F4815DDF01}" destId="{9DC0EAAF-1AD8-40A6-AD8B-B0F02089E2DD}" srcOrd="0" destOrd="0" presId="urn:microsoft.com/office/officeart/2005/8/layout/lProcess2"/>
    <dgm:cxn modelId="{D241DFF1-E4AE-4CC6-90BE-DFC03549FC9E}" type="presOf" srcId="{820A7CC2-C8BF-40B8-B640-E53FF988F1D7}" destId="{BF5C849B-A1EA-435E-8F34-8D8A83B5DCFB}" srcOrd="0" destOrd="0" presId="urn:microsoft.com/office/officeart/2005/8/layout/lProcess2"/>
    <dgm:cxn modelId="{55E9FE92-1EFC-4D0B-9CD5-086C60A556DA}" srcId="{1EB4C266-EA5C-4440-AD76-84F4815DDF01}" destId="{A5836DE7-E536-4FD3-82AB-2363BECF8527}" srcOrd="0" destOrd="0" parTransId="{0A5A3EE8-1E44-43D7-AB3E-340B1D9FE186}" sibTransId="{294BBCF3-970A-498A-A2FE-E44A9E537175}"/>
    <dgm:cxn modelId="{25E60B33-6BC5-4002-B105-7329005F51CF}" srcId="{1EB4C266-EA5C-4440-AD76-84F4815DDF01}" destId="{1C4E7C90-70DA-42C3-9CC8-FB62F4F39199}" srcOrd="1" destOrd="0" parTransId="{D826124A-F68B-4CE5-9456-9611DC7145AC}" sibTransId="{3F8FBD01-969D-466E-93D4-AEDB78831FAD}"/>
    <dgm:cxn modelId="{3B77248F-663B-43BC-BCBE-39DC80C9F1A0}" srcId="{1CB576AF-A6F1-41E9-8EBF-F432CEC3F9C4}" destId="{1EB4C266-EA5C-4440-AD76-84F4815DDF01}" srcOrd="1" destOrd="0" parTransId="{FA1FEF44-86E4-426D-93C7-977791113475}" sibTransId="{C388A753-7871-4E64-AF47-48AB99AF3AA2}"/>
    <dgm:cxn modelId="{AC37D00F-C67C-42F1-8AFE-AFD9030BFF7B}" type="presParOf" srcId="{D09397A7-FF39-4122-86E9-86A2EFFC52FB}" destId="{99AB3566-872C-4A7C-95AF-78E27C50093A}" srcOrd="0" destOrd="0" presId="urn:microsoft.com/office/officeart/2005/8/layout/lProcess2"/>
    <dgm:cxn modelId="{663991F8-D39D-41E7-9646-2C27F200EF1B}" type="presParOf" srcId="{99AB3566-872C-4A7C-95AF-78E27C50093A}" destId="{BF5C849B-A1EA-435E-8F34-8D8A83B5DCFB}" srcOrd="0" destOrd="0" presId="urn:microsoft.com/office/officeart/2005/8/layout/lProcess2"/>
    <dgm:cxn modelId="{60B620D5-842D-4D9D-A7BB-E052300CAFBE}" type="presParOf" srcId="{99AB3566-872C-4A7C-95AF-78E27C50093A}" destId="{6D933D6B-88EF-4BBD-AA7F-DE314E7D14CE}" srcOrd="1" destOrd="0" presId="urn:microsoft.com/office/officeart/2005/8/layout/lProcess2"/>
    <dgm:cxn modelId="{92A3AB5F-1470-4A0B-9C9E-2FD89FCC832E}" type="presParOf" srcId="{99AB3566-872C-4A7C-95AF-78E27C50093A}" destId="{EF281987-7D11-416C-9955-B9BAF6DCE2F5}" srcOrd="2" destOrd="0" presId="urn:microsoft.com/office/officeart/2005/8/layout/lProcess2"/>
    <dgm:cxn modelId="{CACB14F4-86A8-4B0E-83FA-225821B2F86A}" type="presParOf" srcId="{EF281987-7D11-416C-9955-B9BAF6DCE2F5}" destId="{74B7B64D-B63C-40B6-BD6E-38B165830C01}" srcOrd="0" destOrd="0" presId="urn:microsoft.com/office/officeart/2005/8/layout/lProcess2"/>
    <dgm:cxn modelId="{15EA00FC-F2E6-402F-AA29-F16EA2710C25}" type="presParOf" srcId="{74B7B64D-B63C-40B6-BD6E-38B165830C01}" destId="{758C0D65-E20A-42FB-ACAE-7E70A6195EA3}" srcOrd="0" destOrd="0" presId="urn:microsoft.com/office/officeart/2005/8/layout/lProcess2"/>
    <dgm:cxn modelId="{3557DECA-7DAB-4B62-B06F-13177E1873C7}" type="presParOf" srcId="{74B7B64D-B63C-40B6-BD6E-38B165830C01}" destId="{07AD6148-49DF-4E63-91A9-9F41F5058525}" srcOrd="1" destOrd="0" presId="urn:microsoft.com/office/officeart/2005/8/layout/lProcess2"/>
    <dgm:cxn modelId="{2D66E8D8-4E7D-4D55-BA5C-8FC540E74ABB}" type="presParOf" srcId="{74B7B64D-B63C-40B6-BD6E-38B165830C01}" destId="{7C1C3E9B-3B9B-463B-8511-8E8317C17ED6}" srcOrd="2" destOrd="0" presId="urn:microsoft.com/office/officeart/2005/8/layout/lProcess2"/>
    <dgm:cxn modelId="{6CA524CC-B716-463E-BB40-D7817CCBA07F}" type="presParOf" srcId="{D09397A7-FF39-4122-86E9-86A2EFFC52FB}" destId="{A53CBCA3-3A8F-4270-9729-8069DE3F2966}" srcOrd="1" destOrd="0" presId="urn:microsoft.com/office/officeart/2005/8/layout/lProcess2"/>
    <dgm:cxn modelId="{EAD94D02-34A4-4A29-95EC-29BDA3E3E24B}" type="presParOf" srcId="{D09397A7-FF39-4122-86E9-86A2EFFC52FB}" destId="{48324416-B1E9-4BD9-A6A0-D3654B07E903}" srcOrd="2" destOrd="0" presId="urn:microsoft.com/office/officeart/2005/8/layout/lProcess2"/>
    <dgm:cxn modelId="{18D51100-9C90-46C5-967F-EC2BF87983AC}" type="presParOf" srcId="{48324416-B1E9-4BD9-A6A0-D3654B07E903}" destId="{9DC0EAAF-1AD8-40A6-AD8B-B0F02089E2DD}" srcOrd="0" destOrd="0" presId="urn:microsoft.com/office/officeart/2005/8/layout/lProcess2"/>
    <dgm:cxn modelId="{CFE3CAF5-EC26-449E-9F7A-C90764D2A5FD}" type="presParOf" srcId="{48324416-B1E9-4BD9-A6A0-D3654B07E903}" destId="{E442B52A-297F-4C26-BAB2-27646C896F7E}" srcOrd="1" destOrd="0" presId="urn:microsoft.com/office/officeart/2005/8/layout/lProcess2"/>
    <dgm:cxn modelId="{389BA46A-55E9-41CD-B365-BB98AF730A1F}" type="presParOf" srcId="{48324416-B1E9-4BD9-A6A0-D3654B07E903}" destId="{4AFB39D1-B729-483D-BF32-3E829C0C9827}" srcOrd="2" destOrd="0" presId="urn:microsoft.com/office/officeart/2005/8/layout/lProcess2"/>
    <dgm:cxn modelId="{0E88FF7A-AACD-43A2-A62E-9848AE6603D1}" type="presParOf" srcId="{4AFB39D1-B729-483D-BF32-3E829C0C9827}" destId="{20855BD3-0046-4CD2-94EC-BED246A619FA}" srcOrd="0" destOrd="0" presId="urn:microsoft.com/office/officeart/2005/8/layout/lProcess2"/>
    <dgm:cxn modelId="{145718D3-1E22-462E-934D-8BC0807B0F15}" type="presParOf" srcId="{20855BD3-0046-4CD2-94EC-BED246A619FA}" destId="{C4BC3017-8702-4E61-8335-2B484AF6D241}" srcOrd="0" destOrd="0" presId="urn:microsoft.com/office/officeart/2005/8/layout/lProcess2"/>
    <dgm:cxn modelId="{118B62D5-CE09-47A9-B2D5-F721E2DCD68A}" type="presParOf" srcId="{20855BD3-0046-4CD2-94EC-BED246A619FA}" destId="{AC62285B-0F6F-4C11-B3E4-27E5B2FEC363}" srcOrd="1" destOrd="0" presId="urn:microsoft.com/office/officeart/2005/8/layout/lProcess2"/>
    <dgm:cxn modelId="{1E16F559-0E12-451A-99BC-34D1D8D6E04F}" type="presParOf" srcId="{20855BD3-0046-4CD2-94EC-BED246A619FA}" destId="{AFBB3E81-E28A-4A53-96B6-1FF6AC28D229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4F86F9A1-5D3A-4F6B-928C-0499A7BB03CF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820AA420-A346-4F92-8D2C-135C6E83D32C}">
      <dgm:prSet phldrT="[文字]" custT="1"/>
      <dgm:spPr/>
      <dgm:t>
        <a:bodyPr anchor="t"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44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sz="44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</a:p>
      </dgm:t>
    </dgm:pt>
    <dgm:pt modelId="{CAFB84EC-6D7A-4080-BFEF-612681D712C8}" type="parTrans" cxnId="{6507A1D6-06EF-4137-B0CF-CC0BE74228A9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304E231-ADD8-429C-A886-AFED545CB6C0}" type="sibTrans" cxnId="{6507A1D6-06EF-4137-B0CF-CC0BE74228A9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F7CB46C-30BC-4CF2-B07A-674D490EAE65}">
      <dgm:prSet phldrT="[文字]" custT="1"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獨立閱讀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全文概覽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筆記理解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A460828-0A55-49B5-B0F0-61301DF5EE89}" type="parTrans" cxnId="{B80D4025-2E2A-463E-A4CA-94F0126BF21C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0A31BFF-A264-4F19-91F5-DAC366F387DA}" type="sibTrans" cxnId="{B80D4025-2E2A-463E-A4CA-94F0126BF21C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B75671A-E9C1-4911-A69E-1142E1A98906}">
      <dgm:prSet phldrT="[文字]" custT="1"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小組討論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段落理解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摘要重點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154ACC4-A0F4-4E36-9177-3C1EC20FC9D7}" type="parTrans" cxnId="{CA11D124-0A0C-44C1-B20B-D05FE73EBD6F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534E50E-9792-4B7E-A9B6-3AC0E6425607}" type="sibTrans" cxnId="{CA11D124-0A0C-44C1-B20B-D05FE73EBD6F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630CDCB-B545-4E27-96E9-35EFAD7C3D0C}">
      <dgm:prSet phldrT="[文字]" custT="1"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閱讀統合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理解監控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整理筆記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0A62C2C-64BE-4D9B-AEC0-1C23098BB5A1}" type="parTrans" cxnId="{F43F0BDA-3CD5-4250-B24A-43C510387F0C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D84162A-DEED-4927-9CF1-6DB57638A7E8}" type="sibTrans" cxnId="{F43F0BDA-3CD5-4250-B24A-43C510387F0C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212BD7-34EC-45CD-8641-84D94155B2BB}">
      <dgm:prSet phldrT="[文字]" custT="1"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師生對話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梳理難句</a:t>
          </a:r>
          <a:endParaRPr lang="en-US" altLang="zh-TW" sz="3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全文統整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5DA4AD-0EFA-43AC-BF68-E413BDC80E3D}" type="parTrans" cxnId="{460BCE4D-FF52-4182-A432-8D0919AE5AEB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368395F-28BA-4280-A2F3-D963936F0E7C}" type="sibTrans" cxnId="{460BCE4D-FF52-4182-A432-8D0919AE5AEB}">
      <dgm:prSet/>
      <dgm:spPr/>
      <dgm:t>
        <a:bodyPr/>
        <a:lstStyle/>
        <a:p>
          <a:pPr>
            <a:lnSpc>
              <a:spcPts val="4200"/>
            </a:lnSpc>
            <a:spcBef>
              <a:spcPts val="0"/>
            </a:spcBef>
            <a:spcAft>
              <a:spcPts val="0"/>
            </a:spcAft>
          </a:pPr>
          <a:endParaRPr lang="zh-TW" altLang="en-US" sz="32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ED9472-6BBE-4CF4-850C-8CCFBA181F68}" type="pres">
      <dgm:prSet presAssocID="{4F86F9A1-5D3A-4F6B-928C-0499A7BB03C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5C32717D-629D-4D7C-BF15-F369D9BE93BF}" type="pres">
      <dgm:prSet presAssocID="{4F86F9A1-5D3A-4F6B-928C-0499A7BB03CF}" presName="matrix" presStyleCnt="0"/>
      <dgm:spPr/>
    </dgm:pt>
    <dgm:pt modelId="{CD64A0A5-5747-4C5B-8B47-58B084266935}" type="pres">
      <dgm:prSet presAssocID="{4F86F9A1-5D3A-4F6B-928C-0499A7BB03CF}" presName="tile1" presStyleLbl="node1" presStyleIdx="0" presStyleCnt="4"/>
      <dgm:spPr/>
      <dgm:t>
        <a:bodyPr/>
        <a:lstStyle/>
        <a:p>
          <a:endParaRPr lang="zh-TW" altLang="en-US"/>
        </a:p>
      </dgm:t>
    </dgm:pt>
    <dgm:pt modelId="{4326F2BA-8BE3-41FF-9297-2FF602FCB10D}" type="pres">
      <dgm:prSet presAssocID="{4F86F9A1-5D3A-4F6B-928C-0499A7BB03C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11C14AF-4D66-4E6C-89F3-6B378F66330D}" type="pres">
      <dgm:prSet presAssocID="{4F86F9A1-5D3A-4F6B-928C-0499A7BB03CF}" presName="tile2" presStyleLbl="node1" presStyleIdx="1" presStyleCnt="4"/>
      <dgm:spPr/>
      <dgm:t>
        <a:bodyPr/>
        <a:lstStyle/>
        <a:p>
          <a:endParaRPr lang="zh-TW" altLang="en-US"/>
        </a:p>
      </dgm:t>
    </dgm:pt>
    <dgm:pt modelId="{61DCFC80-DDB5-4D0B-92C1-ED7A75B0D038}" type="pres">
      <dgm:prSet presAssocID="{4F86F9A1-5D3A-4F6B-928C-0499A7BB03C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0CEDC63-37DB-4FBB-88D3-B778AE37384F}" type="pres">
      <dgm:prSet presAssocID="{4F86F9A1-5D3A-4F6B-928C-0499A7BB03CF}" presName="tile3" presStyleLbl="node1" presStyleIdx="2" presStyleCnt="4"/>
      <dgm:spPr/>
      <dgm:t>
        <a:bodyPr/>
        <a:lstStyle/>
        <a:p>
          <a:endParaRPr lang="zh-TW" altLang="en-US"/>
        </a:p>
      </dgm:t>
    </dgm:pt>
    <dgm:pt modelId="{90D8E8AE-0C5B-4139-9C48-BF1764AE70A1}" type="pres">
      <dgm:prSet presAssocID="{4F86F9A1-5D3A-4F6B-928C-0499A7BB03C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C98C249-4858-4364-90BD-CCD907FD520E}" type="pres">
      <dgm:prSet presAssocID="{4F86F9A1-5D3A-4F6B-928C-0499A7BB03CF}" presName="tile4" presStyleLbl="node1" presStyleIdx="3" presStyleCnt="4"/>
      <dgm:spPr/>
      <dgm:t>
        <a:bodyPr/>
        <a:lstStyle/>
        <a:p>
          <a:endParaRPr lang="zh-TW" altLang="en-US"/>
        </a:p>
      </dgm:t>
    </dgm:pt>
    <dgm:pt modelId="{5C9B06E7-6A43-4EAF-8962-A2CBFD6B7DF2}" type="pres">
      <dgm:prSet presAssocID="{4F86F9A1-5D3A-4F6B-928C-0499A7BB03C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9C3A8A9-E8DE-4C75-B130-21627A6EE046}" type="pres">
      <dgm:prSet presAssocID="{4F86F9A1-5D3A-4F6B-928C-0499A7BB03CF}" presName="centerTile" presStyleLbl="fgShp" presStyleIdx="0" presStyleCnt="1" custScaleX="188804" custScaleY="67966">
        <dgm:presLayoutVars>
          <dgm:chMax val="0"/>
          <dgm:chPref val="0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D248425-F177-4A5E-A326-68B8289852F8}" type="presOf" srcId="{820AA420-A346-4F92-8D2C-135C6E83D32C}" destId="{69C3A8A9-E8DE-4C75-B130-21627A6EE046}" srcOrd="0" destOrd="0" presId="urn:microsoft.com/office/officeart/2005/8/layout/matrix1"/>
    <dgm:cxn modelId="{F43F0BDA-3CD5-4250-B24A-43C510387F0C}" srcId="{820AA420-A346-4F92-8D2C-135C6E83D32C}" destId="{A630CDCB-B545-4E27-96E9-35EFAD7C3D0C}" srcOrd="2" destOrd="0" parTransId="{80A62C2C-64BE-4D9B-AEC0-1C23098BB5A1}" sibTransId="{CD84162A-DEED-4927-9CF1-6DB57638A7E8}"/>
    <dgm:cxn modelId="{CA11D124-0A0C-44C1-B20B-D05FE73EBD6F}" srcId="{820AA420-A346-4F92-8D2C-135C6E83D32C}" destId="{9B75671A-E9C1-4911-A69E-1142E1A98906}" srcOrd="1" destOrd="0" parTransId="{5154ACC4-A0F4-4E36-9177-3C1EC20FC9D7}" sibTransId="{7534E50E-9792-4B7E-A9B6-3AC0E6425607}"/>
    <dgm:cxn modelId="{7613173D-C579-4AB5-BE93-15F1C0100E48}" type="presOf" srcId="{AF7CB46C-30BC-4CF2-B07A-674D490EAE65}" destId="{4326F2BA-8BE3-41FF-9297-2FF602FCB10D}" srcOrd="1" destOrd="0" presId="urn:microsoft.com/office/officeart/2005/8/layout/matrix1"/>
    <dgm:cxn modelId="{5B5A01FA-22C5-41D7-89FB-0F24F56CEBCB}" type="presOf" srcId="{9B75671A-E9C1-4911-A69E-1142E1A98906}" destId="{111C14AF-4D66-4E6C-89F3-6B378F66330D}" srcOrd="0" destOrd="0" presId="urn:microsoft.com/office/officeart/2005/8/layout/matrix1"/>
    <dgm:cxn modelId="{460BCE4D-FF52-4182-A432-8D0919AE5AEB}" srcId="{820AA420-A346-4F92-8D2C-135C6E83D32C}" destId="{55212BD7-34EC-45CD-8641-84D94155B2BB}" srcOrd="3" destOrd="0" parTransId="{7A5DA4AD-0EFA-43AC-BF68-E413BDC80E3D}" sibTransId="{2368395F-28BA-4280-A2F3-D963936F0E7C}"/>
    <dgm:cxn modelId="{1B956155-1DA0-4BC5-A114-B4F2E32B3F1D}" type="presOf" srcId="{AF7CB46C-30BC-4CF2-B07A-674D490EAE65}" destId="{CD64A0A5-5747-4C5B-8B47-58B084266935}" srcOrd="0" destOrd="0" presId="urn:microsoft.com/office/officeart/2005/8/layout/matrix1"/>
    <dgm:cxn modelId="{6507A1D6-06EF-4137-B0CF-CC0BE74228A9}" srcId="{4F86F9A1-5D3A-4F6B-928C-0499A7BB03CF}" destId="{820AA420-A346-4F92-8D2C-135C6E83D32C}" srcOrd="0" destOrd="0" parTransId="{CAFB84EC-6D7A-4080-BFEF-612681D712C8}" sibTransId="{E304E231-ADD8-429C-A886-AFED545CB6C0}"/>
    <dgm:cxn modelId="{43CB55D6-6993-48EB-AA87-D7B0C80EBE99}" type="presOf" srcId="{55212BD7-34EC-45CD-8641-84D94155B2BB}" destId="{BC98C249-4858-4364-90BD-CCD907FD520E}" srcOrd="0" destOrd="0" presId="urn:microsoft.com/office/officeart/2005/8/layout/matrix1"/>
    <dgm:cxn modelId="{82B03B84-988B-44F9-914F-3C4832303811}" type="presOf" srcId="{9B75671A-E9C1-4911-A69E-1142E1A98906}" destId="{61DCFC80-DDB5-4D0B-92C1-ED7A75B0D038}" srcOrd="1" destOrd="0" presId="urn:microsoft.com/office/officeart/2005/8/layout/matrix1"/>
    <dgm:cxn modelId="{A7DD63F8-886B-4D57-B5E1-C518876C9934}" type="presOf" srcId="{4F86F9A1-5D3A-4F6B-928C-0499A7BB03CF}" destId="{D6ED9472-6BBE-4CF4-850C-8CCFBA181F68}" srcOrd="0" destOrd="0" presId="urn:microsoft.com/office/officeart/2005/8/layout/matrix1"/>
    <dgm:cxn modelId="{21DA0B59-1F10-44CF-BE9E-6B4EDE06A90E}" type="presOf" srcId="{55212BD7-34EC-45CD-8641-84D94155B2BB}" destId="{5C9B06E7-6A43-4EAF-8962-A2CBFD6B7DF2}" srcOrd="1" destOrd="0" presId="urn:microsoft.com/office/officeart/2005/8/layout/matrix1"/>
    <dgm:cxn modelId="{B80D4025-2E2A-463E-A4CA-94F0126BF21C}" srcId="{820AA420-A346-4F92-8D2C-135C6E83D32C}" destId="{AF7CB46C-30BC-4CF2-B07A-674D490EAE65}" srcOrd="0" destOrd="0" parTransId="{EA460828-0A55-49B5-B0F0-61301DF5EE89}" sibTransId="{F0A31BFF-A264-4F19-91F5-DAC366F387DA}"/>
    <dgm:cxn modelId="{37CDA9D2-7BB4-4879-B090-A90B66EEC3B8}" type="presOf" srcId="{A630CDCB-B545-4E27-96E9-35EFAD7C3D0C}" destId="{F0CEDC63-37DB-4FBB-88D3-B778AE37384F}" srcOrd="0" destOrd="0" presId="urn:microsoft.com/office/officeart/2005/8/layout/matrix1"/>
    <dgm:cxn modelId="{D51FDB26-D896-4F3A-9DF7-B2A339677D49}" type="presOf" srcId="{A630CDCB-B545-4E27-96E9-35EFAD7C3D0C}" destId="{90D8E8AE-0C5B-4139-9C48-BF1764AE70A1}" srcOrd="1" destOrd="0" presId="urn:microsoft.com/office/officeart/2005/8/layout/matrix1"/>
    <dgm:cxn modelId="{684B5F80-3B6A-4F83-B82F-B99878AB3F81}" type="presParOf" srcId="{D6ED9472-6BBE-4CF4-850C-8CCFBA181F68}" destId="{5C32717D-629D-4D7C-BF15-F369D9BE93BF}" srcOrd="0" destOrd="0" presId="urn:microsoft.com/office/officeart/2005/8/layout/matrix1"/>
    <dgm:cxn modelId="{DF88EB2D-1311-44A9-A975-6F1C68F9A147}" type="presParOf" srcId="{5C32717D-629D-4D7C-BF15-F369D9BE93BF}" destId="{CD64A0A5-5747-4C5B-8B47-58B084266935}" srcOrd="0" destOrd="0" presId="urn:microsoft.com/office/officeart/2005/8/layout/matrix1"/>
    <dgm:cxn modelId="{EEFDD399-73AF-45E3-9209-287FBB9AC9CF}" type="presParOf" srcId="{5C32717D-629D-4D7C-BF15-F369D9BE93BF}" destId="{4326F2BA-8BE3-41FF-9297-2FF602FCB10D}" srcOrd="1" destOrd="0" presId="urn:microsoft.com/office/officeart/2005/8/layout/matrix1"/>
    <dgm:cxn modelId="{7F1286A6-4BEF-4ECB-8235-72C9CC743351}" type="presParOf" srcId="{5C32717D-629D-4D7C-BF15-F369D9BE93BF}" destId="{111C14AF-4D66-4E6C-89F3-6B378F66330D}" srcOrd="2" destOrd="0" presId="urn:microsoft.com/office/officeart/2005/8/layout/matrix1"/>
    <dgm:cxn modelId="{FE99EF8A-877B-4C9A-9BBF-11F7B4171F17}" type="presParOf" srcId="{5C32717D-629D-4D7C-BF15-F369D9BE93BF}" destId="{61DCFC80-DDB5-4D0B-92C1-ED7A75B0D038}" srcOrd="3" destOrd="0" presId="urn:microsoft.com/office/officeart/2005/8/layout/matrix1"/>
    <dgm:cxn modelId="{457AF072-4669-4ADC-9015-AE41806DEF85}" type="presParOf" srcId="{5C32717D-629D-4D7C-BF15-F369D9BE93BF}" destId="{F0CEDC63-37DB-4FBB-88D3-B778AE37384F}" srcOrd="4" destOrd="0" presId="urn:microsoft.com/office/officeart/2005/8/layout/matrix1"/>
    <dgm:cxn modelId="{72C45771-E901-4472-A412-1575B07F76EC}" type="presParOf" srcId="{5C32717D-629D-4D7C-BF15-F369D9BE93BF}" destId="{90D8E8AE-0C5B-4139-9C48-BF1764AE70A1}" srcOrd="5" destOrd="0" presId="urn:microsoft.com/office/officeart/2005/8/layout/matrix1"/>
    <dgm:cxn modelId="{5477E041-8B58-4E16-A914-D5BF2C546479}" type="presParOf" srcId="{5C32717D-629D-4D7C-BF15-F369D9BE93BF}" destId="{BC98C249-4858-4364-90BD-CCD907FD520E}" srcOrd="6" destOrd="0" presId="urn:microsoft.com/office/officeart/2005/8/layout/matrix1"/>
    <dgm:cxn modelId="{23788011-CEEB-48BA-8A5C-5F79908D87A6}" type="presParOf" srcId="{5C32717D-629D-4D7C-BF15-F369D9BE93BF}" destId="{5C9B06E7-6A43-4EAF-8962-A2CBFD6B7DF2}" srcOrd="7" destOrd="0" presId="urn:microsoft.com/office/officeart/2005/8/layout/matrix1"/>
    <dgm:cxn modelId="{7038583A-B124-47B6-8AF4-10AF24E7314B}" type="presParOf" srcId="{D6ED9472-6BBE-4CF4-850C-8CCFBA181F68}" destId="{69C3A8A9-E8DE-4C75-B130-21627A6EE04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F26672-F6BD-497B-99FA-1013D7576F79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08A102A8-90B9-4810-81F0-69C2AC5ACC22}">
      <dgm:prSet phldrT="[文字]" custT="1"/>
      <dgm:spPr/>
      <dgm:t>
        <a:bodyPr/>
        <a:lstStyle/>
        <a:p>
          <a:r>
            <a:rPr lang="zh-TW" altLang="en-US" sz="40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素養導向教學四大原則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A6F0A84-27FB-4A26-92FC-FD269A4273B0}" type="parTrans" cxnId="{62B826AE-82B7-477C-A2BC-EEE481C52890}">
      <dgm:prSet/>
      <dgm:spPr/>
      <dgm:t>
        <a:bodyPr/>
        <a:lstStyle/>
        <a:p>
          <a:endParaRPr lang="zh-TW" altLang="en-US" sz="4000">
            <a:solidFill>
              <a:schemeClr val="bg2">
                <a:lumMod val="1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32127BC-0ED7-49CE-A3E3-4978D7B6EC7D}" type="sibTrans" cxnId="{62B826AE-82B7-477C-A2BC-EEE481C52890}">
      <dgm:prSet/>
      <dgm:spPr/>
      <dgm:t>
        <a:bodyPr/>
        <a:lstStyle/>
        <a:p>
          <a:endParaRPr lang="zh-TW" altLang="en-US" sz="4000">
            <a:solidFill>
              <a:schemeClr val="bg2">
                <a:lumMod val="1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12AC4E-2516-4030-ACB3-E89AEAAE85F1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十二年國教的教與學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34D3AA-E284-4E26-9B00-B911B264F0CD}" type="parTrans" cxnId="{4275249B-6E5E-4681-8B17-4861BB379A9E}">
      <dgm:prSet/>
      <dgm:spPr/>
      <dgm:t>
        <a:bodyPr/>
        <a:lstStyle/>
        <a:p>
          <a:endParaRPr lang="zh-TW" altLang="en-US" sz="4000">
            <a:solidFill>
              <a:schemeClr val="bg2">
                <a:lumMod val="1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9AD6E8F-6D70-4367-8BB2-5A6388B78FD3}" type="sibTrans" cxnId="{4275249B-6E5E-4681-8B17-4861BB379A9E}">
      <dgm:prSet/>
      <dgm:spPr/>
      <dgm:t>
        <a:bodyPr/>
        <a:lstStyle/>
        <a:p>
          <a:endParaRPr lang="zh-TW" altLang="en-US" sz="4000">
            <a:solidFill>
              <a:schemeClr val="bg2">
                <a:lumMod val="1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4CCF68B-10DB-4023-8F9C-116761D67D89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漸進式釋放責任</a:t>
          </a:r>
          <a:endParaRPr lang="en-US" altLang="zh-TW" sz="40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008C4C-20C8-42CF-B039-7D36BB419AFA}" type="parTrans" cxnId="{DC085611-3990-440E-98CD-85464B230EFF}">
      <dgm:prSet/>
      <dgm:spPr/>
      <dgm:t>
        <a:bodyPr/>
        <a:lstStyle/>
        <a:p>
          <a:endParaRPr lang="zh-TW" altLang="en-US" sz="4000">
            <a:solidFill>
              <a:schemeClr val="bg2">
                <a:lumMod val="1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55D430D-1E6A-4E7C-9F0B-B8E8897C220C}" type="sibTrans" cxnId="{DC085611-3990-440E-98CD-85464B230EFF}">
      <dgm:prSet/>
      <dgm:spPr/>
      <dgm:t>
        <a:bodyPr/>
        <a:lstStyle/>
        <a:p>
          <a:endParaRPr lang="zh-TW" altLang="en-US" sz="4000">
            <a:solidFill>
              <a:schemeClr val="bg2">
                <a:lumMod val="1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F5BBCD-846B-43CF-BA5E-256E6097D3FF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</a:p>
      </dgm:t>
    </dgm:pt>
    <dgm:pt modelId="{4804B2C2-E63C-4D9B-BC94-C04CF506A5BB}" type="parTrans" cxnId="{0B799DDD-3247-43BA-87A6-CC4ED394BDE9}">
      <dgm:prSet/>
      <dgm:spPr/>
      <dgm:t>
        <a:bodyPr/>
        <a:lstStyle/>
        <a:p>
          <a:endParaRPr lang="zh-TW" altLang="en-US"/>
        </a:p>
      </dgm:t>
    </dgm:pt>
    <dgm:pt modelId="{3EBDEBC8-821D-41DE-B730-D2C62666E723}" type="sibTrans" cxnId="{0B799DDD-3247-43BA-87A6-CC4ED394BDE9}">
      <dgm:prSet/>
      <dgm:spPr/>
      <dgm:t>
        <a:bodyPr/>
        <a:lstStyle/>
        <a:p>
          <a:endParaRPr lang="zh-TW" altLang="en-US"/>
        </a:p>
      </dgm:t>
    </dgm:pt>
    <dgm:pt modelId="{A1A91401-5585-4E89-924C-0D03FE382DB3}" type="pres">
      <dgm:prSet presAssocID="{DDF26672-F6BD-497B-99FA-1013D7576F7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FDEB781-5802-41B9-97A6-7E1E2052307E}" type="pres">
      <dgm:prSet presAssocID="{08A102A8-90B9-4810-81F0-69C2AC5ACC22}" presName="parentLin" presStyleCnt="0"/>
      <dgm:spPr/>
      <dgm:t>
        <a:bodyPr/>
        <a:lstStyle/>
        <a:p>
          <a:endParaRPr lang="zh-TW" altLang="en-US"/>
        </a:p>
      </dgm:t>
    </dgm:pt>
    <dgm:pt modelId="{A4DCAF0D-0184-463F-81DB-9BC84AE03310}" type="pres">
      <dgm:prSet presAssocID="{08A102A8-90B9-4810-81F0-69C2AC5ACC22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53F9FCB4-A4FE-4B3A-A251-7922281F41A1}" type="pres">
      <dgm:prSet presAssocID="{08A102A8-90B9-4810-81F0-69C2AC5ACC2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1EDC356-7361-4797-B35F-9A9E0020DBC9}" type="pres">
      <dgm:prSet presAssocID="{08A102A8-90B9-4810-81F0-69C2AC5ACC22}" presName="negativeSpace" presStyleCnt="0"/>
      <dgm:spPr/>
      <dgm:t>
        <a:bodyPr/>
        <a:lstStyle/>
        <a:p>
          <a:endParaRPr lang="zh-TW" altLang="en-US"/>
        </a:p>
      </dgm:t>
    </dgm:pt>
    <dgm:pt modelId="{74E66EF6-4304-4943-B975-F9CF978541C8}" type="pres">
      <dgm:prSet presAssocID="{08A102A8-90B9-4810-81F0-69C2AC5ACC22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4B3C5D-345E-4E0B-AB67-BB9DB271CE5B}" type="pres">
      <dgm:prSet presAssocID="{132127BC-0ED7-49CE-A3E3-4978D7B6EC7D}" presName="spaceBetweenRectangles" presStyleCnt="0"/>
      <dgm:spPr/>
      <dgm:t>
        <a:bodyPr/>
        <a:lstStyle/>
        <a:p>
          <a:endParaRPr lang="zh-TW" altLang="en-US"/>
        </a:p>
      </dgm:t>
    </dgm:pt>
    <dgm:pt modelId="{EB1CC356-D690-4C8D-A68B-8AAAC01D9FD6}" type="pres">
      <dgm:prSet presAssocID="{ED12AC4E-2516-4030-ACB3-E89AEAAE85F1}" presName="parentLin" presStyleCnt="0"/>
      <dgm:spPr/>
      <dgm:t>
        <a:bodyPr/>
        <a:lstStyle/>
        <a:p>
          <a:endParaRPr lang="zh-TW" altLang="en-US"/>
        </a:p>
      </dgm:t>
    </dgm:pt>
    <dgm:pt modelId="{15E7594B-FCAB-4F8C-8021-386BCA67A142}" type="pres">
      <dgm:prSet presAssocID="{ED12AC4E-2516-4030-ACB3-E89AEAAE85F1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32125853-CB74-4FD7-B808-B697BE855D58}" type="pres">
      <dgm:prSet presAssocID="{ED12AC4E-2516-4030-ACB3-E89AEAAE85F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07E32E-B3B6-4A7B-AE55-F00AF65DDD7C}" type="pres">
      <dgm:prSet presAssocID="{ED12AC4E-2516-4030-ACB3-E89AEAAE85F1}" presName="negativeSpace" presStyleCnt="0"/>
      <dgm:spPr/>
      <dgm:t>
        <a:bodyPr/>
        <a:lstStyle/>
        <a:p>
          <a:endParaRPr lang="zh-TW" altLang="en-US"/>
        </a:p>
      </dgm:t>
    </dgm:pt>
    <dgm:pt modelId="{12475E38-BC28-4DCC-AB99-34E11F6375B8}" type="pres">
      <dgm:prSet presAssocID="{ED12AC4E-2516-4030-ACB3-E89AEAAE85F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FBF7B0B-3C30-46AE-9722-33289032A137}" type="pres">
      <dgm:prSet presAssocID="{B9AD6E8F-6D70-4367-8BB2-5A6388B78FD3}" presName="spaceBetweenRectangles" presStyleCnt="0"/>
      <dgm:spPr/>
      <dgm:t>
        <a:bodyPr/>
        <a:lstStyle/>
        <a:p>
          <a:endParaRPr lang="zh-TW" altLang="en-US"/>
        </a:p>
      </dgm:t>
    </dgm:pt>
    <dgm:pt modelId="{D6548E7C-A58C-4FCD-BBF7-0EF4FCEAA458}" type="pres">
      <dgm:prSet presAssocID="{A4CCF68B-10DB-4023-8F9C-116761D67D89}" presName="parentLin" presStyleCnt="0"/>
      <dgm:spPr/>
      <dgm:t>
        <a:bodyPr/>
        <a:lstStyle/>
        <a:p>
          <a:endParaRPr lang="zh-TW" altLang="en-US"/>
        </a:p>
      </dgm:t>
    </dgm:pt>
    <dgm:pt modelId="{944AFC90-7AD4-4C4E-BA68-B8C087BE37EB}" type="pres">
      <dgm:prSet presAssocID="{A4CCF68B-10DB-4023-8F9C-116761D67D89}" presName="parentLeftMargin" presStyleLbl="node1" presStyleIdx="1" presStyleCnt="4"/>
      <dgm:spPr/>
      <dgm:t>
        <a:bodyPr/>
        <a:lstStyle/>
        <a:p>
          <a:endParaRPr lang="zh-TW" altLang="en-US"/>
        </a:p>
      </dgm:t>
    </dgm:pt>
    <dgm:pt modelId="{5ED970AD-687D-4596-9471-4957A842FB25}" type="pres">
      <dgm:prSet presAssocID="{A4CCF68B-10DB-4023-8F9C-116761D67D8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F04595-CEC5-45F3-8C42-FA7C744A42FC}" type="pres">
      <dgm:prSet presAssocID="{A4CCF68B-10DB-4023-8F9C-116761D67D89}" presName="negativeSpace" presStyleCnt="0"/>
      <dgm:spPr/>
      <dgm:t>
        <a:bodyPr/>
        <a:lstStyle/>
        <a:p>
          <a:endParaRPr lang="zh-TW" altLang="en-US"/>
        </a:p>
      </dgm:t>
    </dgm:pt>
    <dgm:pt modelId="{1EC94F55-A834-4F24-84CB-031F1F728F9C}" type="pres">
      <dgm:prSet presAssocID="{A4CCF68B-10DB-4023-8F9C-116761D67D89}" presName="childText" presStyleLbl="conFgAcc1" presStyleIdx="2" presStyleCnt="4" custLinFactNeighborY="-2245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355BBF4-F4FF-4CB6-912C-E28AF8B7080C}" type="pres">
      <dgm:prSet presAssocID="{955D430D-1E6A-4E7C-9F0B-B8E8897C220C}" presName="spaceBetweenRectangles" presStyleCnt="0"/>
      <dgm:spPr/>
      <dgm:t>
        <a:bodyPr/>
        <a:lstStyle/>
        <a:p>
          <a:endParaRPr lang="zh-TW" altLang="en-US"/>
        </a:p>
      </dgm:t>
    </dgm:pt>
    <dgm:pt modelId="{A411B091-3F15-4004-9FB4-082BA688B821}" type="pres">
      <dgm:prSet presAssocID="{44F5BBCD-846B-43CF-BA5E-256E6097D3FF}" presName="parentLin" presStyleCnt="0"/>
      <dgm:spPr/>
    </dgm:pt>
    <dgm:pt modelId="{888F433D-29E3-4882-8B08-AB0B787B5C52}" type="pres">
      <dgm:prSet presAssocID="{44F5BBCD-846B-43CF-BA5E-256E6097D3FF}" presName="parentLeftMargin" presStyleLbl="node1" presStyleIdx="2" presStyleCnt="4"/>
      <dgm:spPr/>
      <dgm:t>
        <a:bodyPr/>
        <a:lstStyle/>
        <a:p>
          <a:endParaRPr lang="zh-TW" altLang="en-US"/>
        </a:p>
      </dgm:t>
    </dgm:pt>
    <dgm:pt modelId="{29D9DD91-4788-4E00-AC16-205C287E3FE1}" type="pres">
      <dgm:prSet presAssocID="{44F5BBCD-846B-43CF-BA5E-256E6097D3F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F97B2AC-E242-4D6B-88B7-DDDAC2512F68}" type="pres">
      <dgm:prSet presAssocID="{44F5BBCD-846B-43CF-BA5E-256E6097D3FF}" presName="negativeSpace" presStyleCnt="0"/>
      <dgm:spPr/>
    </dgm:pt>
    <dgm:pt modelId="{A92456A7-3857-45AE-A8EA-BC82A1C7D2B6}" type="pres">
      <dgm:prSet presAssocID="{44F5BBCD-846B-43CF-BA5E-256E6097D3F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B799DDD-3247-43BA-87A6-CC4ED394BDE9}" srcId="{DDF26672-F6BD-497B-99FA-1013D7576F79}" destId="{44F5BBCD-846B-43CF-BA5E-256E6097D3FF}" srcOrd="3" destOrd="0" parTransId="{4804B2C2-E63C-4D9B-BC94-C04CF506A5BB}" sibTransId="{3EBDEBC8-821D-41DE-B730-D2C62666E723}"/>
    <dgm:cxn modelId="{E0F85879-7C53-46DC-BB33-63B1AA7371DC}" type="presOf" srcId="{44F5BBCD-846B-43CF-BA5E-256E6097D3FF}" destId="{888F433D-29E3-4882-8B08-AB0B787B5C52}" srcOrd="0" destOrd="0" presId="urn:microsoft.com/office/officeart/2005/8/layout/list1"/>
    <dgm:cxn modelId="{62B826AE-82B7-477C-A2BC-EEE481C52890}" srcId="{DDF26672-F6BD-497B-99FA-1013D7576F79}" destId="{08A102A8-90B9-4810-81F0-69C2AC5ACC22}" srcOrd="0" destOrd="0" parTransId="{DA6F0A84-27FB-4A26-92FC-FD269A4273B0}" sibTransId="{132127BC-0ED7-49CE-A3E3-4978D7B6EC7D}"/>
    <dgm:cxn modelId="{DC085611-3990-440E-98CD-85464B230EFF}" srcId="{DDF26672-F6BD-497B-99FA-1013D7576F79}" destId="{A4CCF68B-10DB-4023-8F9C-116761D67D89}" srcOrd="2" destOrd="0" parTransId="{16008C4C-20C8-42CF-B039-7D36BB419AFA}" sibTransId="{955D430D-1E6A-4E7C-9F0B-B8E8897C220C}"/>
    <dgm:cxn modelId="{6183234B-5A6C-4A80-8458-894C539A8C11}" type="presOf" srcId="{08A102A8-90B9-4810-81F0-69C2AC5ACC22}" destId="{53F9FCB4-A4FE-4B3A-A251-7922281F41A1}" srcOrd="1" destOrd="0" presId="urn:microsoft.com/office/officeart/2005/8/layout/list1"/>
    <dgm:cxn modelId="{DBDDAF9A-6DAB-414A-A369-B0B47F7A66AF}" type="presOf" srcId="{A4CCF68B-10DB-4023-8F9C-116761D67D89}" destId="{5ED970AD-687D-4596-9471-4957A842FB25}" srcOrd="1" destOrd="0" presId="urn:microsoft.com/office/officeart/2005/8/layout/list1"/>
    <dgm:cxn modelId="{8B1C874D-F6A7-4257-8695-9F13836387C9}" type="presOf" srcId="{44F5BBCD-846B-43CF-BA5E-256E6097D3FF}" destId="{29D9DD91-4788-4E00-AC16-205C287E3FE1}" srcOrd="1" destOrd="0" presId="urn:microsoft.com/office/officeart/2005/8/layout/list1"/>
    <dgm:cxn modelId="{D28A96F1-9CF5-4242-813C-877A76077273}" type="presOf" srcId="{DDF26672-F6BD-497B-99FA-1013D7576F79}" destId="{A1A91401-5585-4E89-924C-0D03FE382DB3}" srcOrd="0" destOrd="0" presId="urn:microsoft.com/office/officeart/2005/8/layout/list1"/>
    <dgm:cxn modelId="{4275249B-6E5E-4681-8B17-4861BB379A9E}" srcId="{DDF26672-F6BD-497B-99FA-1013D7576F79}" destId="{ED12AC4E-2516-4030-ACB3-E89AEAAE85F1}" srcOrd="1" destOrd="0" parTransId="{8734D3AA-E284-4E26-9B00-B911B264F0CD}" sibTransId="{B9AD6E8F-6D70-4367-8BB2-5A6388B78FD3}"/>
    <dgm:cxn modelId="{AF4023FE-7C24-4920-98FD-01CC1F1370B2}" type="presOf" srcId="{ED12AC4E-2516-4030-ACB3-E89AEAAE85F1}" destId="{32125853-CB74-4FD7-B808-B697BE855D58}" srcOrd="1" destOrd="0" presId="urn:microsoft.com/office/officeart/2005/8/layout/list1"/>
    <dgm:cxn modelId="{90B64EB4-E695-41D1-841C-FBC3D5152C74}" type="presOf" srcId="{ED12AC4E-2516-4030-ACB3-E89AEAAE85F1}" destId="{15E7594B-FCAB-4F8C-8021-386BCA67A142}" srcOrd="0" destOrd="0" presId="urn:microsoft.com/office/officeart/2005/8/layout/list1"/>
    <dgm:cxn modelId="{0F05132F-CF7F-4F04-AF79-C6DEA4397A9A}" type="presOf" srcId="{08A102A8-90B9-4810-81F0-69C2AC5ACC22}" destId="{A4DCAF0D-0184-463F-81DB-9BC84AE03310}" srcOrd="0" destOrd="0" presId="urn:microsoft.com/office/officeart/2005/8/layout/list1"/>
    <dgm:cxn modelId="{12D97368-7F5B-45F7-832A-E2D24482AA67}" type="presOf" srcId="{A4CCF68B-10DB-4023-8F9C-116761D67D89}" destId="{944AFC90-7AD4-4C4E-BA68-B8C087BE37EB}" srcOrd="0" destOrd="0" presId="urn:microsoft.com/office/officeart/2005/8/layout/list1"/>
    <dgm:cxn modelId="{D85897DB-B1E5-40C0-86E7-A38DDC0AA207}" type="presParOf" srcId="{A1A91401-5585-4E89-924C-0D03FE382DB3}" destId="{1FDEB781-5802-41B9-97A6-7E1E2052307E}" srcOrd="0" destOrd="0" presId="urn:microsoft.com/office/officeart/2005/8/layout/list1"/>
    <dgm:cxn modelId="{9A76F540-0D5B-44BE-9762-6DFB9291D40E}" type="presParOf" srcId="{1FDEB781-5802-41B9-97A6-7E1E2052307E}" destId="{A4DCAF0D-0184-463F-81DB-9BC84AE03310}" srcOrd="0" destOrd="0" presId="urn:microsoft.com/office/officeart/2005/8/layout/list1"/>
    <dgm:cxn modelId="{D7E61273-AE0C-4FAE-84EA-2D599B5CAA27}" type="presParOf" srcId="{1FDEB781-5802-41B9-97A6-7E1E2052307E}" destId="{53F9FCB4-A4FE-4B3A-A251-7922281F41A1}" srcOrd="1" destOrd="0" presId="urn:microsoft.com/office/officeart/2005/8/layout/list1"/>
    <dgm:cxn modelId="{50984AA2-5FF2-4114-8285-3181E1AD6D89}" type="presParOf" srcId="{A1A91401-5585-4E89-924C-0D03FE382DB3}" destId="{31EDC356-7361-4797-B35F-9A9E0020DBC9}" srcOrd="1" destOrd="0" presId="urn:microsoft.com/office/officeart/2005/8/layout/list1"/>
    <dgm:cxn modelId="{AF94F569-A666-4CBE-8914-C1C365F1A4A1}" type="presParOf" srcId="{A1A91401-5585-4E89-924C-0D03FE382DB3}" destId="{74E66EF6-4304-4943-B975-F9CF978541C8}" srcOrd="2" destOrd="0" presId="urn:microsoft.com/office/officeart/2005/8/layout/list1"/>
    <dgm:cxn modelId="{D81F39CE-E66C-4EA7-8DD8-3C7F3BCDBFE2}" type="presParOf" srcId="{A1A91401-5585-4E89-924C-0D03FE382DB3}" destId="{954B3C5D-345E-4E0B-AB67-BB9DB271CE5B}" srcOrd="3" destOrd="0" presId="urn:microsoft.com/office/officeart/2005/8/layout/list1"/>
    <dgm:cxn modelId="{6A9EF945-5BCC-4FA7-82B0-527D8D7A6294}" type="presParOf" srcId="{A1A91401-5585-4E89-924C-0D03FE382DB3}" destId="{EB1CC356-D690-4C8D-A68B-8AAAC01D9FD6}" srcOrd="4" destOrd="0" presId="urn:microsoft.com/office/officeart/2005/8/layout/list1"/>
    <dgm:cxn modelId="{A40A3A19-3E30-4E26-8D2D-63D52BE68BF5}" type="presParOf" srcId="{EB1CC356-D690-4C8D-A68B-8AAAC01D9FD6}" destId="{15E7594B-FCAB-4F8C-8021-386BCA67A142}" srcOrd="0" destOrd="0" presId="urn:microsoft.com/office/officeart/2005/8/layout/list1"/>
    <dgm:cxn modelId="{F50E3779-1790-4394-877D-A31C8068CA7D}" type="presParOf" srcId="{EB1CC356-D690-4C8D-A68B-8AAAC01D9FD6}" destId="{32125853-CB74-4FD7-B808-B697BE855D58}" srcOrd="1" destOrd="0" presId="urn:microsoft.com/office/officeart/2005/8/layout/list1"/>
    <dgm:cxn modelId="{AD37BCF6-5B56-48F5-9302-69CD8D25E33D}" type="presParOf" srcId="{A1A91401-5585-4E89-924C-0D03FE382DB3}" destId="{9407E32E-B3B6-4A7B-AE55-F00AF65DDD7C}" srcOrd="5" destOrd="0" presId="urn:microsoft.com/office/officeart/2005/8/layout/list1"/>
    <dgm:cxn modelId="{5FE3E753-217E-4C55-9447-24A2A3D89E14}" type="presParOf" srcId="{A1A91401-5585-4E89-924C-0D03FE382DB3}" destId="{12475E38-BC28-4DCC-AB99-34E11F6375B8}" srcOrd="6" destOrd="0" presId="urn:microsoft.com/office/officeart/2005/8/layout/list1"/>
    <dgm:cxn modelId="{95FFD233-D156-43B0-8BA5-60CB43FE7ABA}" type="presParOf" srcId="{A1A91401-5585-4E89-924C-0D03FE382DB3}" destId="{0FBF7B0B-3C30-46AE-9722-33289032A137}" srcOrd="7" destOrd="0" presId="urn:microsoft.com/office/officeart/2005/8/layout/list1"/>
    <dgm:cxn modelId="{ED79DB1F-537A-47A5-8D06-49B4974A20A8}" type="presParOf" srcId="{A1A91401-5585-4E89-924C-0D03FE382DB3}" destId="{D6548E7C-A58C-4FCD-BBF7-0EF4FCEAA458}" srcOrd="8" destOrd="0" presId="urn:microsoft.com/office/officeart/2005/8/layout/list1"/>
    <dgm:cxn modelId="{1A167A72-9D2F-432F-BA8A-A628D0B789EE}" type="presParOf" srcId="{D6548E7C-A58C-4FCD-BBF7-0EF4FCEAA458}" destId="{944AFC90-7AD4-4C4E-BA68-B8C087BE37EB}" srcOrd="0" destOrd="0" presId="urn:microsoft.com/office/officeart/2005/8/layout/list1"/>
    <dgm:cxn modelId="{E8EBEF05-C826-41FF-9448-9C3A7E524CE3}" type="presParOf" srcId="{D6548E7C-A58C-4FCD-BBF7-0EF4FCEAA458}" destId="{5ED970AD-687D-4596-9471-4957A842FB25}" srcOrd="1" destOrd="0" presId="urn:microsoft.com/office/officeart/2005/8/layout/list1"/>
    <dgm:cxn modelId="{B5376033-9881-4226-9FA9-AE6299B0F2FB}" type="presParOf" srcId="{A1A91401-5585-4E89-924C-0D03FE382DB3}" destId="{FAF04595-CEC5-45F3-8C42-FA7C744A42FC}" srcOrd="9" destOrd="0" presId="urn:microsoft.com/office/officeart/2005/8/layout/list1"/>
    <dgm:cxn modelId="{2CCDCC1A-E2CC-4E0E-B9D8-6B1000555166}" type="presParOf" srcId="{A1A91401-5585-4E89-924C-0D03FE382DB3}" destId="{1EC94F55-A834-4F24-84CB-031F1F728F9C}" srcOrd="10" destOrd="0" presId="urn:microsoft.com/office/officeart/2005/8/layout/list1"/>
    <dgm:cxn modelId="{1B4B44CE-2B91-4F4A-8499-81D46F8D25B6}" type="presParOf" srcId="{A1A91401-5585-4E89-924C-0D03FE382DB3}" destId="{E355BBF4-F4FF-4CB6-912C-E28AF8B7080C}" srcOrd="11" destOrd="0" presId="urn:microsoft.com/office/officeart/2005/8/layout/list1"/>
    <dgm:cxn modelId="{EB99DE19-8465-4C7C-870A-17A4F4658596}" type="presParOf" srcId="{A1A91401-5585-4E89-924C-0D03FE382DB3}" destId="{A411B091-3F15-4004-9FB4-082BA688B821}" srcOrd="12" destOrd="0" presId="urn:microsoft.com/office/officeart/2005/8/layout/list1"/>
    <dgm:cxn modelId="{4B6590B2-9CB7-4C68-87A7-7D54CF89A658}" type="presParOf" srcId="{A411B091-3F15-4004-9FB4-082BA688B821}" destId="{888F433D-29E3-4882-8B08-AB0B787B5C52}" srcOrd="0" destOrd="0" presId="urn:microsoft.com/office/officeart/2005/8/layout/list1"/>
    <dgm:cxn modelId="{5C72DBCE-F574-48D0-840E-18BF303719CD}" type="presParOf" srcId="{A411B091-3F15-4004-9FB4-082BA688B821}" destId="{29D9DD91-4788-4E00-AC16-205C287E3FE1}" srcOrd="1" destOrd="0" presId="urn:microsoft.com/office/officeart/2005/8/layout/list1"/>
    <dgm:cxn modelId="{48E8F536-AB90-46CC-A288-2D2A8FF81B8C}" type="presParOf" srcId="{A1A91401-5585-4E89-924C-0D03FE382DB3}" destId="{2F97B2AC-E242-4D6B-88B7-DDDAC2512F68}" srcOrd="13" destOrd="0" presId="urn:microsoft.com/office/officeart/2005/8/layout/list1"/>
    <dgm:cxn modelId="{02F8BEC7-CD93-47D7-B0C2-1A5479D32C7A}" type="presParOf" srcId="{A1A91401-5585-4E89-924C-0D03FE382DB3}" destId="{A92456A7-3857-45AE-A8EA-BC82A1C7D2B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E96CE4-0358-4FB6-B4BE-943E307FB81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1E81AC62-6C6B-4396-BBF9-62161D181C41}">
      <dgm:prSet phldrT="[文字]" custT="1"/>
      <dgm:spPr/>
      <dgm:t>
        <a:bodyPr/>
        <a:lstStyle/>
        <a:p>
          <a:r>
            <a:rPr lang="zh-TW" altLang="en-US" sz="6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過去</a:t>
          </a:r>
          <a:endParaRPr lang="zh-TW" altLang="en-US" sz="6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62BBA16-BBAB-4EAF-9B3E-EC21AD79DDC9}" type="parTrans" cxnId="{C45CABD3-7981-4F60-A0A1-452A7F8B6FA4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7415386-42E8-42ED-A60F-C01E2309207D}" type="sibTrans" cxnId="{C45CABD3-7981-4F60-A0A1-452A7F8B6FA4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449A7D-468D-4A18-AF37-6FEB51D9D514}">
      <dgm:prSet phldrT="[文字]" custT="1"/>
      <dgm:spPr/>
      <dgm:t>
        <a:bodyPr/>
        <a:lstStyle/>
        <a:p>
          <a:r>
            <a:rPr lang="zh-TW" altLang="en-US" sz="5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老師教</a:t>
          </a:r>
          <a:endParaRPr lang="zh-TW" altLang="en-US" sz="5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059B225-D95C-4E02-ACCB-2538B39153FE}" type="parTrans" cxnId="{963239A5-8E0B-414B-9D8F-08C864C169A1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FEF975B-4B64-46D7-A258-305303C55A2A}" type="sibTrans" cxnId="{963239A5-8E0B-414B-9D8F-08C864C169A1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105583-EEDF-4414-87FD-FFF7E2A24B10}">
      <dgm:prSet phldrT="[文字]" custT="1"/>
      <dgm:spPr/>
      <dgm:t>
        <a:bodyPr/>
        <a:lstStyle/>
        <a:p>
          <a:r>
            <a:rPr lang="zh-TW" altLang="en-US" sz="5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未來</a:t>
          </a:r>
          <a:endParaRPr lang="zh-TW" altLang="en-US" sz="5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1E0962F-0185-4710-B946-BC4AB92C64E3}" type="parTrans" cxnId="{FF515E00-881E-44FF-A8B2-DB809F99DE4C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C3778A7-F6B8-4F12-A0C0-64898DF914FD}" type="sibTrans" cxnId="{FF515E00-881E-44FF-A8B2-DB809F99DE4C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4005B2C-5AB0-46D2-ABEA-60EF9FB53F1C}">
      <dgm:prSet phldrT="[文字]" custT="1"/>
      <dgm:spPr/>
      <dgm:t>
        <a:bodyPr/>
        <a:lstStyle/>
        <a:p>
          <a:r>
            <a:rPr lang="zh-TW" altLang="en-US" sz="5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學生學</a:t>
          </a:r>
          <a:endParaRPr lang="zh-TW" altLang="en-US" sz="5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E43009B-B8D1-48CB-9DEC-E8082F5F5D6B}" type="parTrans" cxnId="{7B5A785B-82D4-4DA1-8BC4-9A1DAC1F46DE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BE662D7-0C75-4669-B8B7-391617E0C10B}" type="sibTrans" cxnId="{7B5A785B-82D4-4DA1-8BC4-9A1DAC1F46DE}">
      <dgm:prSet/>
      <dgm:spPr/>
      <dgm:t>
        <a:bodyPr/>
        <a:lstStyle/>
        <a:p>
          <a:endParaRPr lang="zh-TW" altLang="en-US" sz="66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F34C97F-54D3-44A2-B524-5B5BA21CB7BF}" type="pres">
      <dgm:prSet presAssocID="{FDE96CE4-0358-4FB6-B4BE-943E307FB81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B713060B-4EB2-458D-BB48-1A863955B905}" type="pres">
      <dgm:prSet presAssocID="{1E81AC62-6C6B-4396-BBF9-62161D181C41}" presName="chaos" presStyleCnt="0"/>
      <dgm:spPr/>
    </dgm:pt>
    <dgm:pt modelId="{E8378A36-7752-4312-84CD-74344015B383}" type="pres">
      <dgm:prSet presAssocID="{1E81AC62-6C6B-4396-BBF9-62161D181C41}" presName="parTx1" presStyleLbl="revTx" presStyleIdx="0" presStyleCnt="3"/>
      <dgm:spPr/>
      <dgm:t>
        <a:bodyPr/>
        <a:lstStyle/>
        <a:p>
          <a:endParaRPr lang="zh-TW" altLang="en-US"/>
        </a:p>
      </dgm:t>
    </dgm:pt>
    <dgm:pt modelId="{720DF5EE-7FFD-4E35-90E5-3BCB00B3AF41}" type="pres">
      <dgm:prSet presAssocID="{1E81AC62-6C6B-4396-BBF9-62161D181C41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7A99C4B-A8F4-4765-9D7D-5AC2CEA34B82}" type="pres">
      <dgm:prSet presAssocID="{1E81AC62-6C6B-4396-BBF9-62161D181C41}" presName="c1" presStyleLbl="node1" presStyleIdx="0" presStyleCnt="19"/>
      <dgm:spPr/>
    </dgm:pt>
    <dgm:pt modelId="{EDBBD3A5-F18F-4DAF-B9A9-B199386D2AE4}" type="pres">
      <dgm:prSet presAssocID="{1E81AC62-6C6B-4396-BBF9-62161D181C41}" presName="c2" presStyleLbl="node1" presStyleIdx="1" presStyleCnt="19"/>
      <dgm:spPr/>
    </dgm:pt>
    <dgm:pt modelId="{945DEEFA-3C0D-4402-9317-71DB26FDB86E}" type="pres">
      <dgm:prSet presAssocID="{1E81AC62-6C6B-4396-BBF9-62161D181C41}" presName="c3" presStyleLbl="node1" presStyleIdx="2" presStyleCnt="19"/>
      <dgm:spPr/>
    </dgm:pt>
    <dgm:pt modelId="{D8EEAC3C-FAD0-45EF-971E-86F93A9E68C8}" type="pres">
      <dgm:prSet presAssocID="{1E81AC62-6C6B-4396-BBF9-62161D181C41}" presName="c4" presStyleLbl="node1" presStyleIdx="3" presStyleCnt="19"/>
      <dgm:spPr/>
    </dgm:pt>
    <dgm:pt modelId="{44919E1D-FCCF-4884-961E-9444C1E6BEEF}" type="pres">
      <dgm:prSet presAssocID="{1E81AC62-6C6B-4396-BBF9-62161D181C41}" presName="c5" presStyleLbl="node1" presStyleIdx="4" presStyleCnt="19"/>
      <dgm:spPr/>
    </dgm:pt>
    <dgm:pt modelId="{7CAB7C64-D1F6-4372-8E78-1EDC4836DABD}" type="pres">
      <dgm:prSet presAssocID="{1E81AC62-6C6B-4396-BBF9-62161D181C41}" presName="c6" presStyleLbl="node1" presStyleIdx="5" presStyleCnt="19"/>
      <dgm:spPr/>
    </dgm:pt>
    <dgm:pt modelId="{7D96EAF2-3AB9-416C-B35B-F064F7362C5A}" type="pres">
      <dgm:prSet presAssocID="{1E81AC62-6C6B-4396-BBF9-62161D181C41}" presName="c7" presStyleLbl="node1" presStyleIdx="6" presStyleCnt="19"/>
      <dgm:spPr/>
    </dgm:pt>
    <dgm:pt modelId="{7064D263-C527-44F3-B023-9E2A41A6E421}" type="pres">
      <dgm:prSet presAssocID="{1E81AC62-6C6B-4396-BBF9-62161D181C41}" presName="c8" presStyleLbl="node1" presStyleIdx="7" presStyleCnt="19"/>
      <dgm:spPr/>
    </dgm:pt>
    <dgm:pt modelId="{D9C40E0B-3687-454C-80AD-67899BC9BC33}" type="pres">
      <dgm:prSet presAssocID="{1E81AC62-6C6B-4396-BBF9-62161D181C41}" presName="c9" presStyleLbl="node1" presStyleIdx="8" presStyleCnt="19"/>
      <dgm:spPr/>
    </dgm:pt>
    <dgm:pt modelId="{C8928E86-C5F7-4E28-A6EF-822068CFB3DC}" type="pres">
      <dgm:prSet presAssocID="{1E81AC62-6C6B-4396-BBF9-62161D181C41}" presName="c10" presStyleLbl="node1" presStyleIdx="9" presStyleCnt="19"/>
      <dgm:spPr/>
    </dgm:pt>
    <dgm:pt modelId="{32E15F98-138A-4060-BCC1-6D1FF7F11E90}" type="pres">
      <dgm:prSet presAssocID="{1E81AC62-6C6B-4396-BBF9-62161D181C41}" presName="c11" presStyleLbl="node1" presStyleIdx="10" presStyleCnt="19"/>
      <dgm:spPr/>
    </dgm:pt>
    <dgm:pt modelId="{41FAE04A-4736-4E9D-99EF-3CB992866F53}" type="pres">
      <dgm:prSet presAssocID="{1E81AC62-6C6B-4396-BBF9-62161D181C41}" presName="c12" presStyleLbl="node1" presStyleIdx="11" presStyleCnt="19"/>
      <dgm:spPr/>
    </dgm:pt>
    <dgm:pt modelId="{40BCC320-4774-47EA-A681-1760AB95F11F}" type="pres">
      <dgm:prSet presAssocID="{1E81AC62-6C6B-4396-BBF9-62161D181C41}" presName="c13" presStyleLbl="node1" presStyleIdx="12" presStyleCnt="19"/>
      <dgm:spPr/>
    </dgm:pt>
    <dgm:pt modelId="{7A65D4CA-BFB1-41C5-A3AE-A1743C6FFF99}" type="pres">
      <dgm:prSet presAssocID="{1E81AC62-6C6B-4396-BBF9-62161D181C41}" presName="c14" presStyleLbl="node1" presStyleIdx="13" presStyleCnt="19"/>
      <dgm:spPr/>
    </dgm:pt>
    <dgm:pt modelId="{2511DEC5-2788-4C75-BAAA-20096C460E36}" type="pres">
      <dgm:prSet presAssocID="{1E81AC62-6C6B-4396-BBF9-62161D181C41}" presName="c15" presStyleLbl="node1" presStyleIdx="14" presStyleCnt="19"/>
      <dgm:spPr/>
    </dgm:pt>
    <dgm:pt modelId="{2B26E3D7-42B0-4F97-ADEF-7391C7744D3C}" type="pres">
      <dgm:prSet presAssocID="{1E81AC62-6C6B-4396-BBF9-62161D181C41}" presName="c16" presStyleLbl="node1" presStyleIdx="15" presStyleCnt="19"/>
      <dgm:spPr/>
    </dgm:pt>
    <dgm:pt modelId="{F8B93A7A-7B44-42D9-B039-2B587ED96162}" type="pres">
      <dgm:prSet presAssocID="{1E81AC62-6C6B-4396-BBF9-62161D181C41}" presName="c17" presStyleLbl="node1" presStyleIdx="16" presStyleCnt="19"/>
      <dgm:spPr/>
    </dgm:pt>
    <dgm:pt modelId="{26EEE208-5703-4A90-B030-ED2382700E90}" type="pres">
      <dgm:prSet presAssocID="{1E81AC62-6C6B-4396-BBF9-62161D181C41}" presName="c18" presStyleLbl="node1" presStyleIdx="17" presStyleCnt="19"/>
      <dgm:spPr/>
    </dgm:pt>
    <dgm:pt modelId="{A676CEB0-50A4-4964-98E6-A38EA4EB0F3A}" type="pres">
      <dgm:prSet presAssocID="{77415386-42E8-42ED-A60F-C01E2309207D}" presName="chevronComposite1" presStyleCnt="0"/>
      <dgm:spPr/>
    </dgm:pt>
    <dgm:pt modelId="{8C62E292-6607-49F6-8666-BDC1178394DE}" type="pres">
      <dgm:prSet presAssocID="{77415386-42E8-42ED-A60F-C01E2309207D}" presName="chevron1" presStyleLbl="sibTrans2D1" presStyleIdx="0" presStyleCnt="2"/>
      <dgm:spPr/>
    </dgm:pt>
    <dgm:pt modelId="{DC713E41-0195-45CF-BB7D-49891FA4C006}" type="pres">
      <dgm:prSet presAssocID="{77415386-42E8-42ED-A60F-C01E2309207D}" presName="spChevron1" presStyleCnt="0"/>
      <dgm:spPr/>
    </dgm:pt>
    <dgm:pt modelId="{F10D2172-BBFA-4604-A6B6-4F6F696763A5}" type="pres">
      <dgm:prSet presAssocID="{77415386-42E8-42ED-A60F-C01E2309207D}" presName="overlap" presStyleCnt="0"/>
      <dgm:spPr/>
    </dgm:pt>
    <dgm:pt modelId="{3330CB2E-7196-46D8-8D9B-B06AE446B166}" type="pres">
      <dgm:prSet presAssocID="{77415386-42E8-42ED-A60F-C01E2309207D}" presName="chevronComposite2" presStyleCnt="0"/>
      <dgm:spPr/>
    </dgm:pt>
    <dgm:pt modelId="{C22FC464-9104-4F11-AF56-8CF5CA5613ED}" type="pres">
      <dgm:prSet presAssocID="{77415386-42E8-42ED-A60F-C01E2309207D}" presName="chevron2" presStyleLbl="sibTrans2D1" presStyleIdx="1" presStyleCnt="2"/>
      <dgm:spPr/>
    </dgm:pt>
    <dgm:pt modelId="{EA12B233-B3EF-454C-924A-721F82E850AA}" type="pres">
      <dgm:prSet presAssocID="{77415386-42E8-42ED-A60F-C01E2309207D}" presName="spChevron2" presStyleCnt="0"/>
      <dgm:spPr/>
    </dgm:pt>
    <dgm:pt modelId="{4E19B409-A1F9-4EB8-8EC3-E17CE56D2019}" type="pres">
      <dgm:prSet presAssocID="{4F105583-EEDF-4414-87FD-FFF7E2A24B10}" presName="last" presStyleCnt="0"/>
      <dgm:spPr/>
    </dgm:pt>
    <dgm:pt modelId="{9F533A9A-A695-421C-82BE-03DE5F52E96F}" type="pres">
      <dgm:prSet presAssocID="{4F105583-EEDF-4414-87FD-FFF7E2A24B10}" presName="circleTx" presStyleLbl="node1" presStyleIdx="18" presStyleCnt="19"/>
      <dgm:spPr/>
      <dgm:t>
        <a:bodyPr/>
        <a:lstStyle/>
        <a:p>
          <a:endParaRPr lang="zh-TW" altLang="en-US"/>
        </a:p>
      </dgm:t>
    </dgm:pt>
    <dgm:pt modelId="{406EC084-3866-46DA-8972-5EF3D71CB533}" type="pres">
      <dgm:prSet presAssocID="{4F105583-EEDF-4414-87FD-FFF7E2A24B10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3BCD9DC-70FB-425C-AA11-24ADB3AE8C81}" type="pres">
      <dgm:prSet presAssocID="{4F105583-EEDF-4414-87FD-FFF7E2A24B10}" presName="spN" presStyleCnt="0"/>
      <dgm:spPr/>
    </dgm:pt>
  </dgm:ptLst>
  <dgm:cxnLst>
    <dgm:cxn modelId="{7B5A785B-82D4-4DA1-8BC4-9A1DAC1F46DE}" srcId="{4F105583-EEDF-4414-87FD-FFF7E2A24B10}" destId="{E4005B2C-5AB0-46D2-ABEA-60EF9FB53F1C}" srcOrd="0" destOrd="0" parTransId="{5E43009B-B8D1-48CB-9DEC-E8082F5F5D6B}" sibTransId="{6BE662D7-0C75-4669-B8B7-391617E0C10B}"/>
    <dgm:cxn modelId="{C45CABD3-7981-4F60-A0A1-452A7F8B6FA4}" srcId="{FDE96CE4-0358-4FB6-B4BE-943E307FB817}" destId="{1E81AC62-6C6B-4396-BBF9-62161D181C41}" srcOrd="0" destOrd="0" parTransId="{862BBA16-BBAB-4EAF-9B3E-EC21AD79DDC9}" sibTransId="{77415386-42E8-42ED-A60F-C01E2309207D}"/>
    <dgm:cxn modelId="{C5AC8934-8C48-4685-8E6E-C7196DD4D4E3}" type="presOf" srcId="{E4005B2C-5AB0-46D2-ABEA-60EF9FB53F1C}" destId="{406EC084-3866-46DA-8972-5EF3D71CB533}" srcOrd="0" destOrd="0" presId="urn:microsoft.com/office/officeart/2009/3/layout/RandomtoResultProcess"/>
    <dgm:cxn modelId="{EE75687C-5850-4B86-9E93-B8FE11696B42}" type="presOf" srcId="{1E81AC62-6C6B-4396-BBF9-62161D181C41}" destId="{E8378A36-7752-4312-84CD-74344015B383}" srcOrd="0" destOrd="0" presId="urn:microsoft.com/office/officeart/2009/3/layout/RandomtoResultProcess"/>
    <dgm:cxn modelId="{FF515E00-881E-44FF-A8B2-DB809F99DE4C}" srcId="{FDE96CE4-0358-4FB6-B4BE-943E307FB817}" destId="{4F105583-EEDF-4414-87FD-FFF7E2A24B10}" srcOrd="1" destOrd="0" parTransId="{11E0962F-0185-4710-B946-BC4AB92C64E3}" sibTransId="{5C3778A7-F6B8-4F12-A0C0-64898DF914FD}"/>
    <dgm:cxn modelId="{17C7829D-63E2-462A-8B14-DDE6A651E0F3}" type="presOf" srcId="{E6449A7D-468D-4A18-AF37-6FEB51D9D514}" destId="{720DF5EE-7FFD-4E35-90E5-3BCB00B3AF41}" srcOrd="0" destOrd="0" presId="urn:microsoft.com/office/officeart/2009/3/layout/RandomtoResultProcess"/>
    <dgm:cxn modelId="{DC6180F8-8A1D-41E1-8C35-77AD966D2113}" type="presOf" srcId="{4F105583-EEDF-4414-87FD-FFF7E2A24B10}" destId="{9F533A9A-A695-421C-82BE-03DE5F52E96F}" srcOrd="0" destOrd="0" presId="urn:microsoft.com/office/officeart/2009/3/layout/RandomtoResultProcess"/>
    <dgm:cxn modelId="{6C1F0D76-C6F8-4B32-8E43-649518AD3724}" type="presOf" srcId="{FDE96CE4-0358-4FB6-B4BE-943E307FB817}" destId="{AF34C97F-54D3-44A2-B524-5B5BA21CB7BF}" srcOrd="0" destOrd="0" presId="urn:microsoft.com/office/officeart/2009/3/layout/RandomtoResultProcess"/>
    <dgm:cxn modelId="{963239A5-8E0B-414B-9D8F-08C864C169A1}" srcId="{1E81AC62-6C6B-4396-BBF9-62161D181C41}" destId="{E6449A7D-468D-4A18-AF37-6FEB51D9D514}" srcOrd="0" destOrd="0" parTransId="{D059B225-D95C-4E02-ACCB-2538B39153FE}" sibTransId="{9FEF975B-4B64-46D7-A258-305303C55A2A}"/>
    <dgm:cxn modelId="{B448F52B-B1A0-4F64-9D0F-47C1498C4D14}" type="presParOf" srcId="{AF34C97F-54D3-44A2-B524-5B5BA21CB7BF}" destId="{B713060B-4EB2-458D-BB48-1A863955B905}" srcOrd="0" destOrd="0" presId="urn:microsoft.com/office/officeart/2009/3/layout/RandomtoResultProcess"/>
    <dgm:cxn modelId="{B767B0DD-719C-41C8-BB72-913D07B363CE}" type="presParOf" srcId="{B713060B-4EB2-458D-BB48-1A863955B905}" destId="{E8378A36-7752-4312-84CD-74344015B383}" srcOrd="0" destOrd="0" presId="urn:microsoft.com/office/officeart/2009/3/layout/RandomtoResultProcess"/>
    <dgm:cxn modelId="{033AD896-D924-4DB8-88B1-071887CE76C7}" type="presParOf" srcId="{B713060B-4EB2-458D-BB48-1A863955B905}" destId="{720DF5EE-7FFD-4E35-90E5-3BCB00B3AF41}" srcOrd="1" destOrd="0" presId="urn:microsoft.com/office/officeart/2009/3/layout/RandomtoResultProcess"/>
    <dgm:cxn modelId="{48F92391-144F-41C1-A643-2EECE49D7001}" type="presParOf" srcId="{B713060B-4EB2-458D-BB48-1A863955B905}" destId="{77A99C4B-A8F4-4765-9D7D-5AC2CEA34B82}" srcOrd="2" destOrd="0" presId="urn:microsoft.com/office/officeart/2009/3/layout/RandomtoResultProcess"/>
    <dgm:cxn modelId="{F32BB3DB-6827-4F57-8454-233223C351A2}" type="presParOf" srcId="{B713060B-4EB2-458D-BB48-1A863955B905}" destId="{EDBBD3A5-F18F-4DAF-B9A9-B199386D2AE4}" srcOrd="3" destOrd="0" presId="urn:microsoft.com/office/officeart/2009/3/layout/RandomtoResultProcess"/>
    <dgm:cxn modelId="{21374F9D-E206-4149-8549-C4E092D8134E}" type="presParOf" srcId="{B713060B-4EB2-458D-BB48-1A863955B905}" destId="{945DEEFA-3C0D-4402-9317-71DB26FDB86E}" srcOrd="4" destOrd="0" presId="urn:microsoft.com/office/officeart/2009/3/layout/RandomtoResultProcess"/>
    <dgm:cxn modelId="{024DF62C-21C0-4D03-81DE-77F5AF3DC66D}" type="presParOf" srcId="{B713060B-4EB2-458D-BB48-1A863955B905}" destId="{D8EEAC3C-FAD0-45EF-971E-86F93A9E68C8}" srcOrd="5" destOrd="0" presId="urn:microsoft.com/office/officeart/2009/3/layout/RandomtoResultProcess"/>
    <dgm:cxn modelId="{A50C6B33-5804-4511-9A8C-ADDE60980D97}" type="presParOf" srcId="{B713060B-4EB2-458D-BB48-1A863955B905}" destId="{44919E1D-FCCF-4884-961E-9444C1E6BEEF}" srcOrd="6" destOrd="0" presId="urn:microsoft.com/office/officeart/2009/3/layout/RandomtoResultProcess"/>
    <dgm:cxn modelId="{3C53F243-E3EA-4304-AFEF-8504267D1FCB}" type="presParOf" srcId="{B713060B-4EB2-458D-BB48-1A863955B905}" destId="{7CAB7C64-D1F6-4372-8E78-1EDC4836DABD}" srcOrd="7" destOrd="0" presId="urn:microsoft.com/office/officeart/2009/3/layout/RandomtoResultProcess"/>
    <dgm:cxn modelId="{D30F3446-8138-4805-B751-1D94A936A52C}" type="presParOf" srcId="{B713060B-4EB2-458D-BB48-1A863955B905}" destId="{7D96EAF2-3AB9-416C-B35B-F064F7362C5A}" srcOrd="8" destOrd="0" presId="urn:microsoft.com/office/officeart/2009/3/layout/RandomtoResultProcess"/>
    <dgm:cxn modelId="{B83B92B0-8A05-4DC9-ADD4-CCE3578C92C3}" type="presParOf" srcId="{B713060B-4EB2-458D-BB48-1A863955B905}" destId="{7064D263-C527-44F3-B023-9E2A41A6E421}" srcOrd="9" destOrd="0" presId="urn:microsoft.com/office/officeart/2009/3/layout/RandomtoResultProcess"/>
    <dgm:cxn modelId="{13033F97-0AC5-4910-B936-52221CBFE4F4}" type="presParOf" srcId="{B713060B-4EB2-458D-BB48-1A863955B905}" destId="{D9C40E0B-3687-454C-80AD-67899BC9BC33}" srcOrd="10" destOrd="0" presId="urn:microsoft.com/office/officeart/2009/3/layout/RandomtoResultProcess"/>
    <dgm:cxn modelId="{77987837-49C1-4F25-A1BB-2821DB01BEB2}" type="presParOf" srcId="{B713060B-4EB2-458D-BB48-1A863955B905}" destId="{C8928E86-C5F7-4E28-A6EF-822068CFB3DC}" srcOrd="11" destOrd="0" presId="urn:microsoft.com/office/officeart/2009/3/layout/RandomtoResultProcess"/>
    <dgm:cxn modelId="{BC51265C-84C5-418D-B515-F1E051CFD038}" type="presParOf" srcId="{B713060B-4EB2-458D-BB48-1A863955B905}" destId="{32E15F98-138A-4060-BCC1-6D1FF7F11E90}" srcOrd="12" destOrd="0" presId="urn:microsoft.com/office/officeart/2009/3/layout/RandomtoResultProcess"/>
    <dgm:cxn modelId="{EB3FAA7F-BE76-464A-AA6D-E2BDA0C90098}" type="presParOf" srcId="{B713060B-4EB2-458D-BB48-1A863955B905}" destId="{41FAE04A-4736-4E9D-99EF-3CB992866F53}" srcOrd="13" destOrd="0" presId="urn:microsoft.com/office/officeart/2009/3/layout/RandomtoResultProcess"/>
    <dgm:cxn modelId="{6A8A8519-C71C-40B9-8D67-60E1644E0ABA}" type="presParOf" srcId="{B713060B-4EB2-458D-BB48-1A863955B905}" destId="{40BCC320-4774-47EA-A681-1760AB95F11F}" srcOrd="14" destOrd="0" presId="urn:microsoft.com/office/officeart/2009/3/layout/RandomtoResultProcess"/>
    <dgm:cxn modelId="{1A2AEB61-F6B4-4A82-AAEB-5EE6C15D4A56}" type="presParOf" srcId="{B713060B-4EB2-458D-BB48-1A863955B905}" destId="{7A65D4CA-BFB1-41C5-A3AE-A1743C6FFF99}" srcOrd="15" destOrd="0" presId="urn:microsoft.com/office/officeart/2009/3/layout/RandomtoResultProcess"/>
    <dgm:cxn modelId="{B68D3EC2-3144-45A2-8C7F-D988884C7853}" type="presParOf" srcId="{B713060B-4EB2-458D-BB48-1A863955B905}" destId="{2511DEC5-2788-4C75-BAAA-20096C460E36}" srcOrd="16" destOrd="0" presId="urn:microsoft.com/office/officeart/2009/3/layout/RandomtoResultProcess"/>
    <dgm:cxn modelId="{D67B1423-2B9F-40EE-9A9C-86FE674D129C}" type="presParOf" srcId="{B713060B-4EB2-458D-BB48-1A863955B905}" destId="{2B26E3D7-42B0-4F97-ADEF-7391C7744D3C}" srcOrd="17" destOrd="0" presId="urn:microsoft.com/office/officeart/2009/3/layout/RandomtoResultProcess"/>
    <dgm:cxn modelId="{6C4F110E-4DE9-4EC5-91ED-D7F85A1AAF2C}" type="presParOf" srcId="{B713060B-4EB2-458D-BB48-1A863955B905}" destId="{F8B93A7A-7B44-42D9-B039-2B587ED96162}" srcOrd="18" destOrd="0" presId="urn:microsoft.com/office/officeart/2009/3/layout/RandomtoResultProcess"/>
    <dgm:cxn modelId="{F0497D8C-747A-43E9-812F-690C42C4817C}" type="presParOf" srcId="{B713060B-4EB2-458D-BB48-1A863955B905}" destId="{26EEE208-5703-4A90-B030-ED2382700E90}" srcOrd="19" destOrd="0" presId="urn:microsoft.com/office/officeart/2009/3/layout/RandomtoResultProcess"/>
    <dgm:cxn modelId="{18F6C294-7A88-401B-9FA4-A64E106C22A9}" type="presParOf" srcId="{AF34C97F-54D3-44A2-B524-5B5BA21CB7BF}" destId="{A676CEB0-50A4-4964-98E6-A38EA4EB0F3A}" srcOrd="1" destOrd="0" presId="urn:microsoft.com/office/officeart/2009/3/layout/RandomtoResultProcess"/>
    <dgm:cxn modelId="{F388BD70-842D-4D9A-9A2D-2122880B5F1D}" type="presParOf" srcId="{A676CEB0-50A4-4964-98E6-A38EA4EB0F3A}" destId="{8C62E292-6607-49F6-8666-BDC1178394DE}" srcOrd="0" destOrd="0" presId="urn:microsoft.com/office/officeart/2009/3/layout/RandomtoResultProcess"/>
    <dgm:cxn modelId="{B9D70014-CB39-40C5-9DCC-6F9BC09CA68E}" type="presParOf" srcId="{A676CEB0-50A4-4964-98E6-A38EA4EB0F3A}" destId="{DC713E41-0195-45CF-BB7D-49891FA4C006}" srcOrd="1" destOrd="0" presId="urn:microsoft.com/office/officeart/2009/3/layout/RandomtoResultProcess"/>
    <dgm:cxn modelId="{2E5403F1-77F0-40DA-9EFA-C9EC0792E449}" type="presParOf" srcId="{AF34C97F-54D3-44A2-B524-5B5BA21CB7BF}" destId="{F10D2172-BBFA-4604-A6B6-4F6F696763A5}" srcOrd="2" destOrd="0" presId="urn:microsoft.com/office/officeart/2009/3/layout/RandomtoResultProcess"/>
    <dgm:cxn modelId="{0F0958F8-B08C-49C7-9D8D-EEAFC203447B}" type="presParOf" srcId="{AF34C97F-54D3-44A2-B524-5B5BA21CB7BF}" destId="{3330CB2E-7196-46D8-8D9B-B06AE446B166}" srcOrd="3" destOrd="0" presId="urn:microsoft.com/office/officeart/2009/3/layout/RandomtoResultProcess"/>
    <dgm:cxn modelId="{949FA6DB-227C-4D6C-A1C4-6FD3DD403D30}" type="presParOf" srcId="{3330CB2E-7196-46D8-8D9B-B06AE446B166}" destId="{C22FC464-9104-4F11-AF56-8CF5CA5613ED}" srcOrd="0" destOrd="0" presId="urn:microsoft.com/office/officeart/2009/3/layout/RandomtoResultProcess"/>
    <dgm:cxn modelId="{DFBE067B-B185-4A32-B9E3-9D910ABCC49A}" type="presParOf" srcId="{3330CB2E-7196-46D8-8D9B-B06AE446B166}" destId="{EA12B233-B3EF-454C-924A-721F82E850AA}" srcOrd="1" destOrd="0" presId="urn:microsoft.com/office/officeart/2009/3/layout/RandomtoResultProcess"/>
    <dgm:cxn modelId="{5E083336-B435-407F-8314-D0A4F084CF35}" type="presParOf" srcId="{AF34C97F-54D3-44A2-B524-5B5BA21CB7BF}" destId="{4E19B409-A1F9-4EB8-8EC3-E17CE56D2019}" srcOrd="4" destOrd="0" presId="urn:microsoft.com/office/officeart/2009/3/layout/RandomtoResultProcess"/>
    <dgm:cxn modelId="{36C20A6B-DF84-4C00-8B8A-9306620B76A5}" type="presParOf" srcId="{4E19B409-A1F9-4EB8-8EC3-E17CE56D2019}" destId="{9F533A9A-A695-421C-82BE-03DE5F52E96F}" srcOrd="0" destOrd="0" presId="urn:microsoft.com/office/officeart/2009/3/layout/RandomtoResultProcess"/>
    <dgm:cxn modelId="{4912CA49-665F-4279-A3AF-CC3D918F28A8}" type="presParOf" srcId="{4E19B409-A1F9-4EB8-8EC3-E17CE56D2019}" destId="{406EC084-3866-46DA-8972-5EF3D71CB533}" srcOrd="1" destOrd="0" presId="urn:microsoft.com/office/officeart/2009/3/layout/RandomtoResultProcess"/>
    <dgm:cxn modelId="{9E5C49C4-7989-4FF9-8560-C3253AB2D0A5}" type="presParOf" srcId="{4E19B409-A1F9-4EB8-8EC3-E17CE56D2019}" destId="{A3BCD9DC-70FB-425C-AA11-24ADB3AE8C81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CA73F17-1929-5E4D-8EFC-2C2AC5A0674B}" type="doc">
      <dgm:prSet loTypeId="urn:microsoft.com/office/officeart/2005/8/layout/process1" loCatId="" qsTypeId="urn:microsoft.com/office/officeart/2005/8/quickstyle/simple4" qsCatId="simple" csTypeId="urn:microsoft.com/office/officeart/2005/8/colors/colorful5" csCatId="colorful" phldr="1"/>
      <dgm:spPr/>
    </dgm:pt>
    <dgm:pt modelId="{61F09F4F-A832-2E48-B3E4-DF0192961BC6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複述教學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72E1DA5-EF6F-154B-9655-0FF39EBF9EE8}" type="parTrans" cxnId="{3A67BF8E-B513-964D-B1FF-AC12498FFC92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4E051E-581D-5741-997F-B54CC0C83144}" type="sibTrans" cxnId="{3A67BF8E-B513-964D-B1FF-AC12498FFC92}">
      <dgm:prSet custT="1"/>
      <dgm:spPr/>
      <dgm:t>
        <a:bodyPr/>
        <a:lstStyle/>
        <a:p>
          <a:endParaRPr lang="zh-TW" altLang="en-US" sz="11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FEB07E-C938-5C43-A773-79BC06A519A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大意教學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EC0AFC6-50C5-7046-A133-5F8562DA3F21}" type="parTrans" cxnId="{3536A912-D123-064E-9719-3787F61A184E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EDA3254-211F-784E-964F-733B99D1E825}" type="sibTrans" cxnId="{3536A912-D123-064E-9719-3787F61A184E}">
      <dgm:prSet custT="1"/>
      <dgm:spPr/>
      <dgm:t>
        <a:bodyPr/>
        <a:lstStyle/>
        <a:p>
          <a:endParaRPr lang="zh-TW" altLang="en-US" sz="11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74F2A9F-07B7-B747-BD30-BD4AB99C73C6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情境判斷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133E611-71A0-9249-8669-71ECC09BDFA9}" type="parTrans" cxnId="{2EE3763A-CF7F-2049-A4E8-8DCF11B074A0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05082F-28B2-2E46-A250-0B7413BE6E2D}" type="sibTrans" cxnId="{2EE3763A-CF7F-2049-A4E8-8DCF11B074A0}">
      <dgm:prSet custT="1"/>
      <dgm:spPr/>
      <dgm:t>
        <a:bodyPr/>
        <a:lstStyle/>
        <a:p>
          <a:endParaRPr lang="zh-TW" altLang="en-US" sz="11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482822-26A4-0F4C-8044-40F97F387D7C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觀點辨識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04FBC7B-30E2-4D45-B577-D6FC0853CD23}" type="parTrans" cxnId="{6BDFFFB2-1C50-3543-B2BD-BB7ED9709A7D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F21CA6-B283-CE45-B55A-94FDF472B110}" type="sibTrans" cxnId="{6BDFFFB2-1C50-3543-B2BD-BB7ED9709A7D}">
      <dgm:prSet/>
      <dgm:spPr/>
      <dgm:t>
        <a:bodyPr/>
        <a:lstStyle/>
        <a:p>
          <a:endParaRPr lang="zh-TW" altLang="en-US" sz="28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34ADEF-CF26-D34F-9B23-E61C64AF27D2}" type="pres">
      <dgm:prSet presAssocID="{0CA73F17-1929-5E4D-8EFC-2C2AC5A0674B}" presName="Name0" presStyleCnt="0">
        <dgm:presLayoutVars>
          <dgm:dir/>
          <dgm:resizeHandles val="exact"/>
        </dgm:presLayoutVars>
      </dgm:prSet>
      <dgm:spPr/>
    </dgm:pt>
    <dgm:pt modelId="{B43FB443-7F1E-F941-B15E-E1F2F76352F8}" type="pres">
      <dgm:prSet presAssocID="{61F09F4F-A832-2E48-B3E4-DF0192961BC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4D3009-C005-0047-A281-25C1F7652B15}" type="pres">
      <dgm:prSet presAssocID="{FF4E051E-581D-5741-997F-B54CC0C83144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A4748669-1C4C-3E49-B453-8CB254D0C3F5}" type="pres">
      <dgm:prSet presAssocID="{FF4E051E-581D-5741-997F-B54CC0C83144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26A1E580-CA5F-1044-84E1-720706943077}" type="pres">
      <dgm:prSet presAssocID="{76FEB07E-C938-5C43-A773-79BC06A519A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EE2F04-62D1-8643-8892-47BA30AD5C6C}" type="pres">
      <dgm:prSet presAssocID="{BEDA3254-211F-784E-964F-733B99D1E825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D4D257BD-AC4B-B447-80C7-FCEF144FF6DC}" type="pres">
      <dgm:prSet presAssocID="{BEDA3254-211F-784E-964F-733B99D1E825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5FC9C084-F6E8-E84F-B0AC-70A36BEAE673}" type="pres">
      <dgm:prSet presAssocID="{E74F2A9F-07B7-B747-BD30-BD4AB99C73C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1113931-82CD-914A-B514-844A170F3081}" type="pres">
      <dgm:prSet presAssocID="{1905082F-28B2-2E46-A250-0B7413BE6E2D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6570DB8B-0E96-4442-ACEB-23F85D2E77BF}" type="pres">
      <dgm:prSet presAssocID="{1905082F-28B2-2E46-A250-0B7413BE6E2D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5A842722-F57F-2A46-9F77-04E6DC63EB39}" type="pres">
      <dgm:prSet presAssocID="{32482822-26A4-0F4C-8044-40F97F387D7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C5D0D6B-2A57-5447-A133-A1B3E038C8FF}" type="presOf" srcId="{61F09F4F-A832-2E48-B3E4-DF0192961BC6}" destId="{B43FB443-7F1E-F941-B15E-E1F2F76352F8}" srcOrd="0" destOrd="0" presId="urn:microsoft.com/office/officeart/2005/8/layout/process1"/>
    <dgm:cxn modelId="{2EE3763A-CF7F-2049-A4E8-8DCF11B074A0}" srcId="{0CA73F17-1929-5E4D-8EFC-2C2AC5A0674B}" destId="{E74F2A9F-07B7-B747-BD30-BD4AB99C73C6}" srcOrd="2" destOrd="0" parTransId="{3133E611-71A0-9249-8669-71ECC09BDFA9}" sibTransId="{1905082F-28B2-2E46-A250-0B7413BE6E2D}"/>
    <dgm:cxn modelId="{4CDD1224-9C1C-954F-B0FD-2FB662354768}" type="presOf" srcId="{BEDA3254-211F-784E-964F-733B99D1E825}" destId="{D4D257BD-AC4B-B447-80C7-FCEF144FF6DC}" srcOrd="1" destOrd="0" presId="urn:microsoft.com/office/officeart/2005/8/layout/process1"/>
    <dgm:cxn modelId="{3DE8A480-A4E4-9547-BA82-E85060EEDCB4}" type="presOf" srcId="{BEDA3254-211F-784E-964F-733B99D1E825}" destId="{AAEE2F04-62D1-8643-8892-47BA30AD5C6C}" srcOrd="0" destOrd="0" presId="urn:microsoft.com/office/officeart/2005/8/layout/process1"/>
    <dgm:cxn modelId="{6BDFFFB2-1C50-3543-B2BD-BB7ED9709A7D}" srcId="{0CA73F17-1929-5E4D-8EFC-2C2AC5A0674B}" destId="{32482822-26A4-0F4C-8044-40F97F387D7C}" srcOrd="3" destOrd="0" parTransId="{504FBC7B-30E2-4D45-B577-D6FC0853CD23}" sibTransId="{6FF21CA6-B283-CE45-B55A-94FDF472B110}"/>
    <dgm:cxn modelId="{4858CE09-786F-8346-BAE0-0FC668366391}" type="presOf" srcId="{1905082F-28B2-2E46-A250-0B7413BE6E2D}" destId="{6570DB8B-0E96-4442-ACEB-23F85D2E77BF}" srcOrd="1" destOrd="0" presId="urn:microsoft.com/office/officeart/2005/8/layout/process1"/>
    <dgm:cxn modelId="{477E9CC0-536E-DE4D-A55F-EC8C39AAB2E7}" type="presOf" srcId="{FF4E051E-581D-5741-997F-B54CC0C83144}" destId="{D94D3009-C005-0047-A281-25C1F7652B15}" srcOrd="0" destOrd="0" presId="urn:microsoft.com/office/officeart/2005/8/layout/process1"/>
    <dgm:cxn modelId="{F4074868-912B-2841-8B1C-A3F847A3333D}" type="presOf" srcId="{1905082F-28B2-2E46-A250-0B7413BE6E2D}" destId="{F1113931-82CD-914A-B514-844A170F3081}" srcOrd="0" destOrd="0" presId="urn:microsoft.com/office/officeart/2005/8/layout/process1"/>
    <dgm:cxn modelId="{DA11DA03-AD41-4846-8EBA-9C872F815056}" type="presOf" srcId="{0CA73F17-1929-5E4D-8EFC-2C2AC5A0674B}" destId="{2934ADEF-CF26-D34F-9B23-E61C64AF27D2}" srcOrd="0" destOrd="0" presId="urn:microsoft.com/office/officeart/2005/8/layout/process1"/>
    <dgm:cxn modelId="{3536A912-D123-064E-9719-3787F61A184E}" srcId="{0CA73F17-1929-5E4D-8EFC-2C2AC5A0674B}" destId="{76FEB07E-C938-5C43-A773-79BC06A519AA}" srcOrd="1" destOrd="0" parTransId="{4EC0AFC6-50C5-7046-A133-5F8562DA3F21}" sibTransId="{BEDA3254-211F-784E-964F-733B99D1E825}"/>
    <dgm:cxn modelId="{B633309C-D3AE-4A48-A4DB-37FECD7C40A8}" type="presOf" srcId="{76FEB07E-C938-5C43-A773-79BC06A519AA}" destId="{26A1E580-CA5F-1044-84E1-720706943077}" srcOrd="0" destOrd="0" presId="urn:microsoft.com/office/officeart/2005/8/layout/process1"/>
    <dgm:cxn modelId="{82867530-E9D5-9F47-B413-A91705934CA3}" type="presOf" srcId="{FF4E051E-581D-5741-997F-B54CC0C83144}" destId="{A4748669-1C4C-3E49-B453-8CB254D0C3F5}" srcOrd="1" destOrd="0" presId="urn:microsoft.com/office/officeart/2005/8/layout/process1"/>
    <dgm:cxn modelId="{3A67BF8E-B513-964D-B1FF-AC12498FFC92}" srcId="{0CA73F17-1929-5E4D-8EFC-2C2AC5A0674B}" destId="{61F09F4F-A832-2E48-B3E4-DF0192961BC6}" srcOrd="0" destOrd="0" parTransId="{E72E1DA5-EF6F-154B-9655-0FF39EBF9EE8}" sibTransId="{FF4E051E-581D-5741-997F-B54CC0C83144}"/>
    <dgm:cxn modelId="{D99A0CD8-3D4D-B34A-8F72-EA2A66167CDC}" type="presOf" srcId="{32482822-26A4-0F4C-8044-40F97F387D7C}" destId="{5A842722-F57F-2A46-9F77-04E6DC63EB39}" srcOrd="0" destOrd="0" presId="urn:microsoft.com/office/officeart/2005/8/layout/process1"/>
    <dgm:cxn modelId="{9AF11E3D-E850-7746-A455-3694C7A9A256}" type="presOf" srcId="{E74F2A9F-07B7-B747-BD30-BD4AB99C73C6}" destId="{5FC9C084-F6E8-E84F-B0AC-70A36BEAE673}" srcOrd="0" destOrd="0" presId="urn:microsoft.com/office/officeart/2005/8/layout/process1"/>
    <dgm:cxn modelId="{C855D208-AC65-454B-8C41-E8C9E33E7421}" type="presParOf" srcId="{2934ADEF-CF26-D34F-9B23-E61C64AF27D2}" destId="{B43FB443-7F1E-F941-B15E-E1F2F76352F8}" srcOrd="0" destOrd="0" presId="urn:microsoft.com/office/officeart/2005/8/layout/process1"/>
    <dgm:cxn modelId="{1FBED42D-09F0-A046-9CE3-29D542A681CE}" type="presParOf" srcId="{2934ADEF-CF26-D34F-9B23-E61C64AF27D2}" destId="{D94D3009-C005-0047-A281-25C1F7652B15}" srcOrd="1" destOrd="0" presId="urn:microsoft.com/office/officeart/2005/8/layout/process1"/>
    <dgm:cxn modelId="{3752734D-0BCC-C149-958C-B6E18505FB36}" type="presParOf" srcId="{D94D3009-C005-0047-A281-25C1F7652B15}" destId="{A4748669-1C4C-3E49-B453-8CB254D0C3F5}" srcOrd="0" destOrd="0" presId="urn:microsoft.com/office/officeart/2005/8/layout/process1"/>
    <dgm:cxn modelId="{0D7A48CA-F635-4948-B458-953464EC0D97}" type="presParOf" srcId="{2934ADEF-CF26-D34F-9B23-E61C64AF27D2}" destId="{26A1E580-CA5F-1044-84E1-720706943077}" srcOrd="2" destOrd="0" presId="urn:microsoft.com/office/officeart/2005/8/layout/process1"/>
    <dgm:cxn modelId="{3976305B-D168-8F48-92CE-C61D764E5FA7}" type="presParOf" srcId="{2934ADEF-CF26-D34F-9B23-E61C64AF27D2}" destId="{AAEE2F04-62D1-8643-8892-47BA30AD5C6C}" srcOrd="3" destOrd="0" presId="urn:microsoft.com/office/officeart/2005/8/layout/process1"/>
    <dgm:cxn modelId="{A09F368F-EBE0-FE47-BC19-3917CDD25A9E}" type="presParOf" srcId="{AAEE2F04-62D1-8643-8892-47BA30AD5C6C}" destId="{D4D257BD-AC4B-B447-80C7-FCEF144FF6DC}" srcOrd="0" destOrd="0" presId="urn:microsoft.com/office/officeart/2005/8/layout/process1"/>
    <dgm:cxn modelId="{987BBAD5-0EA1-B444-BC70-1F23DB732E15}" type="presParOf" srcId="{2934ADEF-CF26-D34F-9B23-E61C64AF27D2}" destId="{5FC9C084-F6E8-E84F-B0AC-70A36BEAE673}" srcOrd="4" destOrd="0" presId="urn:microsoft.com/office/officeart/2005/8/layout/process1"/>
    <dgm:cxn modelId="{0C02C79C-788A-3D4C-8C86-67FC04C615A2}" type="presParOf" srcId="{2934ADEF-CF26-D34F-9B23-E61C64AF27D2}" destId="{F1113931-82CD-914A-B514-844A170F3081}" srcOrd="5" destOrd="0" presId="urn:microsoft.com/office/officeart/2005/8/layout/process1"/>
    <dgm:cxn modelId="{7D65D61D-79E7-9948-83A8-A79F56C0A366}" type="presParOf" srcId="{F1113931-82CD-914A-B514-844A170F3081}" destId="{6570DB8B-0E96-4442-ACEB-23F85D2E77BF}" srcOrd="0" destOrd="0" presId="urn:microsoft.com/office/officeart/2005/8/layout/process1"/>
    <dgm:cxn modelId="{1F2243E7-2036-8747-B098-7A46144E4BAC}" type="presParOf" srcId="{2934ADEF-CF26-D34F-9B23-E61C64AF27D2}" destId="{5A842722-F57F-2A46-9F77-04E6DC63EB3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CA73F17-1929-5E4D-8EFC-2C2AC5A0674B}" type="doc">
      <dgm:prSet loTypeId="urn:microsoft.com/office/officeart/2005/8/layout/process1" loCatId="" qsTypeId="urn:microsoft.com/office/officeart/2005/8/quickstyle/simple4" qsCatId="simple" csTypeId="urn:microsoft.com/office/officeart/2005/8/colors/colorful5" csCatId="colorful" phldr="1"/>
      <dgm:spPr/>
    </dgm:pt>
    <dgm:pt modelId="{61F09F4F-A832-2E48-B3E4-DF0192961BC6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記憶力</a:t>
          </a:r>
          <a:endParaRPr lang="en-US" altLang="zh-TW" sz="28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專注力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72E1DA5-EF6F-154B-9655-0FF39EBF9EE8}" type="parTrans" cxnId="{3A67BF8E-B513-964D-B1FF-AC12498FFC92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4E051E-581D-5741-997F-B54CC0C83144}" type="sibTrans" cxnId="{3A67BF8E-B513-964D-B1FF-AC12498FFC92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FEB07E-C938-5C43-A773-79BC06A519AA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理解力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EC0AFC6-50C5-7046-A133-5F8562DA3F21}" type="parTrans" cxnId="{3536A912-D123-064E-9719-3787F61A184E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EDA3254-211F-784E-964F-733B99D1E825}" type="sibTrans" cxnId="{3536A912-D123-064E-9719-3787F61A184E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74F2A9F-07B7-B747-BD30-BD4AB99C73C6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組織力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133E611-71A0-9249-8669-71ECC09BDFA9}" type="parTrans" cxnId="{2EE3763A-CF7F-2049-A4E8-8DCF11B074A0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05082F-28B2-2E46-A250-0B7413BE6E2D}" type="sibTrans" cxnId="{2EE3763A-CF7F-2049-A4E8-8DCF11B074A0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482822-26A4-0F4C-8044-40F97F387D7C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歸納力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04FBC7B-30E2-4D45-B577-D6FC0853CD23}" type="parTrans" cxnId="{6BDFFFB2-1C50-3543-B2BD-BB7ED9709A7D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F21CA6-B283-CE45-B55A-94FDF472B110}" type="sibTrans" cxnId="{6BDFFFB2-1C50-3543-B2BD-BB7ED9709A7D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34ADEF-CF26-D34F-9B23-E61C64AF27D2}" type="pres">
      <dgm:prSet presAssocID="{0CA73F17-1929-5E4D-8EFC-2C2AC5A0674B}" presName="Name0" presStyleCnt="0">
        <dgm:presLayoutVars>
          <dgm:dir/>
          <dgm:resizeHandles val="exact"/>
        </dgm:presLayoutVars>
      </dgm:prSet>
      <dgm:spPr/>
    </dgm:pt>
    <dgm:pt modelId="{B43FB443-7F1E-F941-B15E-E1F2F76352F8}" type="pres">
      <dgm:prSet presAssocID="{61F09F4F-A832-2E48-B3E4-DF0192961BC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4D3009-C005-0047-A281-25C1F7652B15}" type="pres">
      <dgm:prSet presAssocID="{FF4E051E-581D-5741-997F-B54CC0C83144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A4748669-1C4C-3E49-B453-8CB254D0C3F5}" type="pres">
      <dgm:prSet presAssocID="{FF4E051E-581D-5741-997F-B54CC0C83144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26A1E580-CA5F-1044-84E1-720706943077}" type="pres">
      <dgm:prSet presAssocID="{76FEB07E-C938-5C43-A773-79BC06A519A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EE2F04-62D1-8643-8892-47BA30AD5C6C}" type="pres">
      <dgm:prSet presAssocID="{BEDA3254-211F-784E-964F-733B99D1E825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D4D257BD-AC4B-B447-80C7-FCEF144FF6DC}" type="pres">
      <dgm:prSet presAssocID="{BEDA3254-211F-784E-964F-733B99D1E825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5FC9C084-F6E8-E84F-B0AC-70A36BEAE673}" type="pres">
      <dgm:prSet presAssocID="{E74F2A9F-07B7-B747-BD30-BD4AB99C73C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1113931-82CD-914A-B514-844A170F3081}" type="pres">
      <dgm:prSet presAssocID="{1905082F-28B2-2E46-A250-0B7413BE6E2D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6570DB8B-0E96-4442-ACEB-23F85D2E77BF}" type="pres">
      <dgm:prSet presAssocID="{1905082F-28B2-2E46-A250-0B7413BE6E2D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5A842722-F57F-2A46-9F77-04E6DC63EB39}" type="pres">
      <dgm:prSet presAssocID="{32482822-26A4-0F4C-8044-40F97F387D7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84A322B-BFF9-F648-8C8B-D4554576AABA}" type="presOf" srcId="{E74F2A9F-07B7-B747-BD30-BD4AB99C73C6}" destId="{5FC9C084-F6E8-E84F-B0AC-70A36BEAE673}" srcOrd="0" destOrd="0" presId="urn:microsoft.com/office/officeart/2005/8/layout/process1"/>
    <dgm:cxn modelId="{81A45D32-E427-E049-994E-99CC99F1E46E}" type="presOf" srcId="{1905082F-28B2-2E46-A250-0B7413BE6E2D}" destId="{F1113931-82CD-914A-B514-844A170F3081}" srcOrd="0" destOrd="0" presId="urn:microsoft.com/office/officeart/2005/8/layout/process1"/>
    <dgm:cxn modelId="{6BDFFFB2-1C50-3543-B2BD-BB7ED9709A7D}" srcId="{0CA73F17-1929-5E4D-8EFC-2C2AC5A0674B}" destId="{32482822-26A4-0F4C-8044-40F97F387D7C}" srcOrd="3" destOrd="0" parTransId="{504FBC7B-30E2-4D45-B577-D6FC0853CD23}" sibTransId="{6FF21CA6-B283-CE45-B55A-94FDF472B110}"/>
    <dgm:cxn modelId="{3A67BF8E-B513-964D-B1FF-AC12498FFC92}" srcId="{0CA73F17-1929-5E4D-8EFC-2C2AC5A0674B}" destId="{61F09F4F-A832-2E48-B3E4-DF0192961BC6}" srcOrd="0" destOrd="0" parTransId="{E72E1DA5-EF6F-154B-9655-0FF39EBF9EE8}" sibTransId="{FF4E051E-581D-5741-997F-B54CC0C83144}"/>
    <dgm:cxn modelId="{7FB73690-2042-CF4A-ACAA-B2747184B569}" type="presOf" srcId="{FF4E051E-581D-5741-997F-B54CC0C83144}" destId="{D94D3009-C005-0047-A281-25C1F7652B15}" srcOrd="0" destOrd="0" presId="urn:microsoft.com/office/officeart/2005/8/layout/process1"/>
    <dgm:cxn modelId="{66F01CE3-8BB6-054B-AE9B-9374C7792C7D}" type="presOf" srcId="{1905082F-28B2-2E46-A250-0B7413BE6E2D}" destId="{6570DB8B-0E96-4442-ACEB-23F85D2E77BF}" srcOrd="1" destOrd="0" presId="urn:microsoft.com/office/officeart/2005/8/layout/process1"/>
    <dgm:cxn modelId="{B9135D0E-E10A-2241-93E8-3B1A28611142}" type="presOf" srcId="{0CA73F17-1929-5E4D-8EFC-2C2AC5A0674B}" destId="{2934ADEF-CF26-D34F-9B23-E61C64AF27D2}" srcOrd="0" destOrd="0" presId="urn:microsoft.com/office/officeart/2005/8/layout/process1"/>
    <dgm:cxn modelId="{2EE3763A-CF7F-2049-A4E8-8DCF11B074A0}" srcId="{0CA73F17-1929-5E4D-8EFC-2C2AC5A0674B}" destId="{E74F2A9F-07B7-B747-BD30-BD4AB99C73C6}" srcOrd="2" destOrd="0" parTransId="{3133E611-71A0-9249-8669-71ECC09BDFA9}" sibTransId="{1905082F-28B2-2E46-A250-0B7413BE6E2D}"/>
    <dgm:cxn modelId="{140733FD-54B6-4A44-8237-FE12D54AC92A}" type="presOf" srcId="{61F09F4F-A832-2E48-B3E4-DF0192961BC6}" destId="{B43FB443-7F1E-F941-B15E-E1F2F76352F8}" srcOrd="0" destOrd="0" presId="urn:microsoft.com/office/officeart/2005/8/layout/process1"/>
    <dgm:cxn modelId="{BB237717-02B3-C04F-B2B4-C2E6DEF4302F}" type="presOf" srcId="{BEDA3254-211F-784E-964F-733B99D1E825}" destId="{D4D257BD-AC4B-B447-80C7-FCEF144FF6DC}" srcOrd="1" destOrd="0" presId="urn:microsoft.com/office/officeart/2005/8/layout/process1"/>
    <dgm:cxn modelId="{F0AA2530-37C8-3E4E-8506-E49C520519BE}" type="presOf" srcId="{32482822-26A4-0F4C-8044-40F97F387D7C}" destId="{5A842722-F57F-2A46-9F77-04E6DC63EB39}" srcOrd="0" destOrd="0" presId="urn:microsoft.com/office/officeart/2005/8/layout/process1"/>
    <dgm:cxn modelId="{20ABEF50-D4C8-C14A-9EB3-10D531107D5D}" type="presOf" srcId="{FF4E051E-581D-5741-997F-B54CC0C83144}" destId="{A4748669-1C4C-3E49-B453-8CB254D0C3F5}" srcOrd="1" destOrd="0" presId="urn:microsoft.com/office/officeart/2005/8/layout/process1"/>
    <dgm:cxn modelId="{3536A912-D123-064E-9719-3787F61A184E}" srcId="{0CA73F17-1929-5E4D-8EFC-2C2AC5A0674B}" destId="{76FEB07E-C938-5C43-A773-79BC06A519AA}" srcOrd="1" destOrd="0" parTransId="{4EC0AFC6-50C5-7046-A133-5F8562DA3F21}" sibTransId="{BEDA3254-211F-784E-964F-733B99D1E825}"/>
    <dgm:cxn modelId="{7148BAF9-A5D2-2746-9B63-021030226A74}" type="presOf" srcId="{BEDA3254-211F-784E-964F-733B99D1E825}" destId="{AAEE2F04-62D1-8643-8892-47BA30AD5C6C}" srcOrd="0" destOrd="0" presId="urn:microsoft.com/office/officeart/2005/8/layout/process1"/>
    <dgm:cxn modelId="{6BD3E7FD-1241-004B-AC92-5EE01E7BA584}" type="presOf" srcId="{76FEB07E-C938-5C43-A773-79BC06A519AA}" destId="{26A1E580-CA5F-1044-84E1-720706943077}" srcOrd="0" destOrd="0" presId="urn:microsoft.com/office/officeart/2005/8/layout/process1"/>
    <dgm:cxn modelId="{4963BA28-26A9-8C4A-8F05-CDEBBA2470DD}" type="presParOf" srcId="{2934ADEF-CF26-D34F-9B23-E61C64AF27D2}" destId="{B43FB443-7F1E-F941-B15E-E1F2F76352F8}" srcOrd="0" destOrd="0" presId="urn:microsoft.com/office/officeart/2005/8/layout/process1"/>
    <dgm:cxn modelId="{6DD87B79-3CF0-0A48-B9E7-E3DCCEB660BE}" type="presParOf" srcId="{2934ADEF-CF26-D34F-9B23-E61C64AF27D2}" destId="{D94D3009-C005-0047-A281-25C1F7652B15}" srcOrd="1" destOrd="0" presId="urn:microsoft.com/office/officeart/2005/8/layout/process1"/>
    <dgm:cxn modelId="{3E87867A-ABDC-EC47-B77A-9CC258F84BDF}" type="presParOf" srcId="{D94D3009-C005-0047-A281-25C1F7652B15}" destId="{A4748669-1C4C-3E49-B453-8CB254D0C3F5}" srcOrd="0" destOrd="0" presId="urn:microsoft.com/office/officeart/2005/8/layout/process1"/>
    <dgm:cxn modelId="{9AF966FC-A8A9-AD4E-A879-8F351D0C8C00}" type="presParOf" srcId="{2934ADEF-CF26-D34F-9B23-E61C64AF27D2}" destId="{26A1E580-CA5F-1044-84E1-720706943077}" srcOrd="2" destOrd="0" presId="urn:microsoft.com/office/officeart/2005/8/layout/process1"/>
    <dgm:cxn modelId="{5A9ADD59-4FDD-2547-97C9-60E02404DAE6}" type="presParOf" srcId="{2934ADEF-CF26-D34F-9B23-E61C64AF27D2}" destId="{AAEE2F04-62D1-8643-8892-47BA30AD5C6C}" srcOrd="3" destOrd="0" presId="urn:microsoft.com/office/officeart/2005/8/layout/process1"/>
    <dgm:cxn modelId="{D7C3F2C2-B417-B540-A933-C60B6793FC88}" type="presParOf" srcId="{AAEE2F04-62D1-8643-8892-47BA30AD5C6C}" destId="{D4D257BD-AC4B-B447-80C7-FCEF144FF6DC}" srcOrd="0" destOrd="0" presId="urn:microsoft.com/office/officeart/2005/8/layout/process1"/>
    <dgm:cxn modelId="{6CF95B73-5AF4-544F-AB8B-C3D3A928904E}" type="presParOf" srcId="{2934ADEF-CF26-D34F-9B23-E61C64AF27D2}" destId="{5FC9C084-F6E8-E84F-B0AC-70A36BEAE673}" srcOrd="4" destOrd="0" presId="urn:microsoft.com/office/officeart/2005/8/layout/process1"/>
    <dgm:cxn modelId="{79E30CFD-FB11-574C-B730-05B1E58A9E5D}" type="presParOf" srcId="{2934ADEF-CF26-D34F-9B23-E61C64AF27D2}" destId="{F1113931-82CD-914A-B514-844A170F3081}" srcOrd="5" destOrd="0" presId="urn:microsoft.com/office/officeart/2005/8/layout/process1"/>
    <dgm:cxn modelId="{797BE6BB-0EB3-BD48-92E2-F28DB1F9DAC3}" type="presParOf" srcId="{F1113931-82CD-914A-B514-844A170F3081}" destId="{6570DB8B-0E96-4442-ACEB-23F85D2E77BF}" srcOrd="0" destOrd="0" presId="urn:microsoft.com/office/officeart/2005/8/layout/process1"/>
    <dgm:cxn modelId="{BA5033B4-C113-6A48-BA4B-5F5D514F4EB2}" type="presParOf" srcId="{2934ADEF-CF26-D34F-9B23-E61C64AF27D2}" destId="{5A842722-F57F-2A46-9F77-04E6DC63EB3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B037F7-0E99-4EB6-904C-A4B78991B9E1}">
      <dsp:nvSpPr>
        <dsp:cNvPr id="0" name=""/>
        <dsp:cNvSpPr/>
      </dsp:nvSpPr>
      <dsp:spPr>
        <a:xfrm>
          <a:off x="4859930" y="3505708"/>
          <a:ext cx="2546794" cy="16497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差補並進異起學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660209" y="3954385"/>
        <a:ext cx="1710275" cy="1164828"/>
      </dsp:txXfrm>
    </dsp:sp>
    <dsp:sp modelId="{07DB28AA-8869-4AA2-ACD3-6A8F9F232576}">
      <dsp:nvSpPr>
        <dsp:cNvPr id="0" name=""/>
        <dsp:cNvSpPr/>
      </dsp:nvSpPr>
      <dsp:spPr>
        <a:xfrm>
          <a:off x="704634" y="3505708"/>
          <a:ext cx="2546794" cy="16497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sz="2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  <a:endParaRPr lang="zh-TW" altLang="en-US" sz="23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40874" y="3954385"/>
        <a:ext cx="1710275" cy="1164828"/>
      </dsp:txXfrm>
    </dsp:sp>
    <dsp:sp modelId="{5B3FDA06-3DFD-40F5-8005-640C83F18D07}">
      <dsp:nvSpPr>
        <dsp:cNvPr id="0" name=""/>
        <dsp:cNvSpPr/>
      </dsp:nvSpPr>
      <dsp:spPr>
        <a:xfrm>
          <a:off x="4859930" y="0"/>
          <a:ext cx="2546794" cy="16497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師生共備起步走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660209" y="36240"/>
        <a:ext cx="1710275" cy="1164828"/>
      </dsp:txXfrm>
    </dsp:sp>
    <dsp:sp modelId="{6CA56F04-DD30-443C-81F1-73F3FF63BB4B}">
      <dsp:nvSpPr>
        <dsp:cNvPr id="0" name=""/>
        <dsp:cNvSpPr/>
      </dsp:nvSpPr>
      <dsp:spPr>
        <a:xfrm>
          <a:off x="704634" y="0"/>
          <a:ext cx="2546794" cy="16497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起心動念學策略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40874" y="36240"/>
        <a:ext cx="1710275" cy="1164828"/>
      </dsp:txXfrm>
    </dsp:sp>
    <dsp:sp modelId="{D8F00F74-99AF-4846-A6B1-2F2727DBC922}">
      <dsp:nvSpPr>
        <dsp:cNvPr id="0" name=""/>
        <dsp:cNvSpPr/>
      </dsp:nvSpPr>
      <dsp:spPr>
        <a:xfrm>
          <a:off x="1771813" y="293860"/>
          <a:ext cx="2232311" cy="2232311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0" tIns="568960" rIns="568960" bIns="56896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8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起</a:t>
          </a:r>
          <a:endParaRPr lang="zh-TW" altLang="en-US" sz="8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25642" y="947689"/>
        <a:ext cx="1578482" cy="1578482"/>
      </dsp:txXfrm>
    </dsp:sp>
    <dsp:sp modelId="{F3C2C892-7773-4D1A-93F5-CF779DF6C0A7}">
      <dsp:nvSpPr>
        <dsp:cNvPr id="0" name=""/>
        <dsp:cNvSpPr/>
      </dsp:nvSpPr>
      <dsp:spPr>
        <a:xfrm rot="5400000">
          <a:off x="4107234" y="293860"/>
          <a:ext cx="2232311" cy="2232311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0" tIns="568960" rIns="568960" bIns="56896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8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承</a:t>
          </a:r>
          <a:endParaRPr lang="zh-TW" altLang="en-US" sz="8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4107234" y="947689"/>
        <a:ext cx="1578482" cy="1578482"/>
      </dsp:txXfrm>
    </dsp:sp>
    <dsp:sp modelId="{01957C96-2BB3-4E7A-8B1D-23AF5F27E7D0}">
      <dsp:nvSpPr>
        <dsp:cNvPr id="0" name=""/>
        <dsp:cNvSpPr/>
      </dsp:nvSpPr>
      <dsp:spPr>
        <a:xfrm rot="10800000">
          <a:off x="4107234" y="2629281"/>
          <a:ext cx="2232311" cy="2232311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0" tIns="568960" rIns="568960" bIns="56896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8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轉</a:t>
          </a:r>
          <a:endParaRPr lang="zh-TW" altLang="en-US" sz="8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4107234" y="2629281"/>
        <a:ext cx="1578482" cy="1578482"/>
      </dsp:txXfrm>
    </dsp:sp>
    <dsp:sp modelId="{C20A91A2-3F54-4897-8766-0381A06FCF12}">
      <dsp:nvSpPr>
        <dsp:cNvPr id="0" name=""/>
        <dsp:cNvSpPr/>
      </dsp:nvSpPr>
      <dsp:spPr>
        <a:xfrm rot="16200000">
          <a:off x="1771813" y="2629281"/>
          <a:ext cx="2232311" cy="2232311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0" tIns="568960" rIns="568960" bIns="56896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8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合</a:t>
          </a:r>
          <a:endParaRPr lang="zh-TW" altLang="en-US" sz="8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5400000">
        <a:off x="2425642" y="2629281"/>
        <a:ext cx="1578482" cy="1578482"/>
      </dsp:txXfrm>
    </dsp:sp>
    <dsp:sp modelId="{52FE83C9-5CC1-4C3B-B72C-8511BB3D605F}">
      <dsp:nvSpPr>
        <dsp:cNvPr id="0" name=""/>
        <dsp:cNvSpPr/>
      </dsp:nvSpPr>
      <dsp:spPr>
        <a:xfrm>
          <a:off x="3670309" y="2113736"/>
          <a:ext cx="770740" cy="67020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2B00A6-B9CB-4468-9DC6-4203B6B52952}">
      <dsp:nvSpPr>
        <dsp:cNvPr id="0" name=""/>
        <dsp:cNvSpPr/>
      </dsp:nvSpPr>
      <dsp:spPr>
        <a:xfrm rot="10800000">
          <a:off x="3670309" y="2371508"/>
          <a:ext cx="770740" cy="67020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FB443-7F1E-F941-B15E-E1F2F76352F8}">
      <dsp:nvSpPr>
        <dsp:cNvPr id="0" name=""/>
        <dsp:cNvSpPr/>
      </dsp:nvSpPr>
      <dsp:spPr>
        <a:xfrm>
          <a:off x="4018" y="293753"/>
          <a:ext cx="1756916" cy="1202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句、段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235" y="328970"/>
        <a:ext cx="1686482" cy="1131955"/>
      </dsp:txXfrm>
    </dsp:sp>
    <dsp:sp modelId="{D94D3009-C005-0047-A281-25C1F7652B15}">
      <dsp:nvSpPr>
        <dsp:cNvPr id="0" name=""/>
        <dsp:cNvSpPr/>
      </dsp:nvSpPr>
      <dsp:spPr>
        <a:xfrm>
          <a:off x="1936625" y="677090"/>
          <a:ext cx="372466" cy="4357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36625" y="764233"/>
        <a:ext cx="260726" cy="261429"/>
      </dsp:txXfrm>
    </dsp:sp>
    <dsp:sp modelId="{26A1E580-CA5F-1044-84E1-720706943077}">
      <dsp:nvSpPr>
        <dsp:cNvPr id="0" name=""/>
        <dsp:cNvSpPr/>
      </dsp:nvSpPr>
      <dsp:spPr>
        <a:xfrm>
          <a:off x="2463700" y="293753"/>
          <a:ext cx="1756916" cy="1202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篇章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98917" y="328970"/>
        <a:ext cx="1686482" cy="1131955"/>
      </dsp:txXfrm>
    </dsp:sp>
    <dsp:sp modelId="{AAEE2F04-62D1-8643-8892-47BA30AD5C6C}">
      <dsp:nvSpPr>
        <dsp:cNvPr id="0" name=""/>
        <dsp:cNvSpPr/>
      </dsp:nvSpPr>
      <dsp:spPr>
        <a:xfrm>
          <a:off x="4396308" y="677090"/>
          <a:ext cx="372466" cy="4357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396308" y="764233"/>
        <a:ext cx="260726" cy="261429"/>
      </dsp:txXfrm>
    </dsp:sp>
    <dsp:sp modelId="{5FC9C084-F6E8-E84F-B0AC-70A36BEAE673}">
      <dsp:nvSpPr>
        <dsp:cNvPr id="0" name=""/>
        <dsp:cNvSpPr/>
      </dsp:nvSpPr>
      <dsp:spPr>
        <a:xfrm>
          <a:off x="4923383" y="293753"/>
          <a:ext cx="1756916" cy="1202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文本表述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58600" y="328970"/>
        <a:ext cx="1686482" cy="1131955"/>
      </dsp:txXfrm>
    </dsp:sp>
    <dsp:sp modelId="{F1113931-82CD-914A-B514-844A170F3081}">
      <dsp:nvSpPr>
        <dsp:cNvPr id="0" name=""/>
        <dsp:cNvSpPr/>
      </dsp:nvSpPr>
      <dsp:spPr>
        <a:xfrm>
          <a:off x="6855990" y="677090"/>
          <a:ext cx="372466" cy="4357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855990" y="764233"/>
        <a:ext cx="260726" cy="261429"/>
      </dsp:txXfrm>
    </dsp:sp>
    <dsp:sp modelId="{5A842722-F57F-2A46-9F77-04E6DC63EB39}">
      <dsp:nvSpPr>
        <dsp:cNvPr id="0" name=""/>
        <dsp:cNvSpPr/>
      </dsp:nvSpPr>
      <dsp:spPr>
        <a:xfrm>
          <a:off x="7383065" y="293753"/>
          <a:ext cx="1756916" cy="1202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論說→議論</a:t>
          </a:r>
          <a:endParaRPr lang="en-US" altLang="zh-TW" sz="20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記敘→小說</a:t>
          </a:r>
          <a:endParaRPr lang="zh-TW" altLang="en-US" sz="2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418282" y="328970"/>
        <a:ext cx="1686482" cy="113195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8D857-A39B-4DC7-BDD7-A5006F5166EE}">
      <dsp:nvSpPr>
        <dsp:cNvPr id="0" name=""/>
        <dsp:cNvSpPr/>
      </dsp:nvSpPr>
      <dsp:spPr>
        <a:xfrm>
          <a:off x="6059" y="0"/>
          <a:ext cx="3689551" cy="82192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訊息處理</a:t>
          </a:r>
          <a:endParaRPr lang="zh-TW" altLang="en-US" sz="4000" kern="1200" dirty="0"/>
        </a:p>
      </dsp:txBody>
      <dsp:txXfrm>
        <a:off x="30132" y="24073"/>
        <a:ext cx="3641405" cy="773776"/>
      </dsp:txXfrm>
    </dsp:sp>
    <dsp:sp modelId="{86CD4D46-59D8-4B08-8A24-4FC6BDFB698F}">
      <dsp:nvSpPr>
        <dsp:cNvPr id="0" name=""/>
        <dsp:cNvSpPr/>
      </dsp:nvSpPr>
      <dsp:spPr>
        <a:xfrm>
          <a:off x="4066080" y="0"/>
          <a:ext cx="785396" cy="8219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>
        <a:off x="4066080" y="164384"/>
        <a:ext cx="549777" cy="493154"/>
      </dsp:txXfrm>
    </dsp:sp>
    <dsp:sp modelId="{EB8AB93F-4E4F-464F-9A49-7734A29A6E8D}">
      <dsp:nvSpPr>
        <dsp:cNvPr id="0" name=""/>
        <dsp:cNvSpPr/>
      </dsp:nvSpPr>
      <dsp:spPr>
        <a:xfrm>
          <a:off x="5177490" y="0"/>
          <a:ext cx="3689551" cy="821922"/>
        </a:xfrm>
        <a:prstGeom prst="roundRect">
          <a:avLst>
            <a:gd name="adj" fmla="val 10000"/>
          </a:avLst>
        </a:prstGeom>
        <a:solidFill>
          <a:schemeClr val="accent5">
            <a:hueOff val="7034478"/>
            <a:satOff val="-56698"/>
            <a:lumOff val="1607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思辨表達</a:t>
          </a:r>
          <a:endParaRPr lang="zh-TW" altLang="en-US" sz="4000" kern="1200" dirty="0"/>
        </a:p>
      </dsp:txBody>
      <dsp:txXfrm>
        <a:off x="5201563" y="24073"/>
        <a:ext cx="3641405" cy="77377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62305-B437-4253-A665-D0FFB41FCE17}">
      <dsp:nvSpPr>
        <dsp:cNvPr id="0" name=""/>
        <dsp:cNvSpPr/>
      </dsp:nvSpPr>
      <dsp:spPr>
        <a:xfrm>
          <a:off x="123418" y="0"/>
          <a:ext cx="4540450" cy="4540450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46383F6-2DF5-43DA-9CD8-C294C7FE3ABC}">
      <dsp:nvSpPr>
        <dsp:cNvPr id="0" name=""/>
        <dsp:cNvSpPr/>
      </dsp:nvSpPr>
      <dsp:spPr>
        <a:xfrm>
          <a:off x="418547" y="295129"/>
          <a:ext cx="1816180" cy="18161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聆聽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7206" y="383788"/>
        <a:ext cx="1638862" cy="1638862"/>
      </dsp:txXfrm>
    </dsp:sp>
    <dsp:sp modelId="{CCF90F25-A7A5-4680-8BF1-468FB47A4FDD}">
      <dsp:nvSpPr>
        <dsp:cNvPr id="0" name=""/>
        <dsp:cNvSpPr/>
      </dsp:nvSpPr>
      <dsp:spPr>
        <a:xfrm>
          <a:off x="2552559" y="295129"/>
          <a:ext cx="1816180" cy="18161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口語 表達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41218" y="383788"/>
        <a:ext cx="1638862" cy="1638862"/>
      </dsp:txXfrm>
    </dsp:sp>
    <dsp:sp modelId="{B19B5C42-72A9-4A00-BEE9-54CE9D7DC2B4}">
      <dsp:nvSpPr>
        <dsp:cNvPr id="0" name=""/>
        <dsp:cNvSpPr/>
      </dsp:nvSpPr>
      <dsp:spPr>
        <a:xfrm>
          <a:off x="418547" y="2429140"/>
          <a:ext cx="1816180" cy="1816180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7206" y="2517799"/>
        <a:ext cx="1638862" cy="1638862"/>
      </dsp:txXfrm>
    </dsp:sp>
    <dsp:sp modelId="{4A03098C-5508-46B3-852A-DCDE85C8204E}">
      <dsp:nvSpPr>
        <dsp:cNvPr id="0" name=""/>
        <dsp:cNvSpPr/>
      </dsp:nvSpPr>
      <dsp:spPr>
        <a:xfrm>
          <a:off x="2552559" y="2429140"/>
          <a:ext cx="1816180" cy="1816180"/>
        </a:xfrm>
        <a:prstGeom prst="roundRect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41218" y="2517799"/>
        <a:ext cx="1638862" cy="163886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C565C-CDA1-4812-90D3-7F6E0DBFD128}">
      <dsp:nvSpPr>
        <dsp:cNvPr id="0" name=""/>
        <dsp:cNvSpPr/>
      </dsp:nvSpPr>
      <dsp:spPr>
        <a:xfrm>
          <a:off x="4036" y="0"/>
          <a:ext cx="3529268" cy="612058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85344" rIns="42672" bIns="8534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閱讀與理解</a:t>
          </a:r>
          <a:endParaRPr lang="zh-TW" altLang="en-US" sz="3200" kern="1200" dirty="0"/>
        </a:p>
      </dsp:txBody>
      <dsp:txXfrm>
        <a:off x="4036" y="0"/>
        <a:ext cx="3376254" cy="612058"/>
      </dsp:txXfrm>
    </dsp:sp>
    <dsp:sp modelId="{030859CB-0993-4F2E-B1FF-B746B059713C}">
      <dsp:nvSpPr>
        <dsp:cNvPr id="0" name=""/>
        <dsp:cNvSpPr/>
      </dsp:nvSpPr>
      <dsp:spPr>
        <a:xfrm>
          <a:off x="2827451" y="0"/>
          <a:ext cx="3529268" cy="61205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85344" rIns="42672" bIns="8534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溝通與表達</a:t>
          </a:r>
          <a:endParaRPr lang="zh-TW" altLang="en-US" sz="3200" kern="1200" dirty="0"/>
        </a:p>
      </dsp:txBody>
      <dsp:txXfrm>
        <a:off x="3133480" y="0"/>
        <a:ext cx="2917210" cy="612058"/>
      </dsp:txXfrm>
    </dsp:sp>
    <dsp:sp modelId="{EBA87E85-EFF6-42A6-BD0B-8B194966ED98}">
      <dsp:nvSpPr>
        <dsp:cNvPr id="0" name=""/>
        <dsp:cNvSpPr/>
      </dsp:nvSpPr>
      <dsp:spPr>
        <a:xfrm>
          <a:off x="5650866" y="0"/>
          <a:ext cx="3529268" cy="61205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85344" rIns="42672" bIns="8534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思辨與價值</a:t>
          </a:r>
          <a:endParaRPr lang="zh-TW" altLang="en-US" sz="3200" kern="1200" dirty="0"/>
        </a:p>
      </dsp:txBody>
      <dsp:txXfrm>
        <a:off x="5956895" y="0"/>
        <a:ext cx="2917210" cy="61205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55D07D-77D8-435A-B70C-925DB6ACB6F3}">
      <dsp:nvSpPr>
        <dsp:cNvPr id="0" name=""/>
        <dsp:cNvSpPr/>
      </dsp:nvSpPr>
      <dsp:spPr>
        <a:xfrm>
          <a:off x="8100" y="0"/>
          <a:ext cx="1676722" cy="1848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逐步 放手</a:t>
          </a:r>
          <a:endParaRPr lang="zh-TW" altLang="en-US" sz="4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7210" y="49110"/>
        <a:ext cx="1578502" cy="1749816"/>
      </dsp:txXfrm>
    </dsp:sp>
    <dsp:sp modelId="{4F07433F-A0E1-4046-B837-DCDCBD4F41D1}">
      <dsp:nvSpPr>
        <dsp:cNvPr id="0" name=""/>
        <dsp:cNvSpPr/>
      </dsp:nvSpPr>
      <dsp:spPr>
        <a:xfrm>
          <a:off x="1852495" y="716104"/>
          <a:ext cx="355465" cy="415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52495" y="799269"/>
        <a:ext cx="248826" cy="249497"/>
      </dsp:txXfrm>
    </dsp:sp>
    <dsp:sp modelId="{7A661EC6-4282-4866-9DEF-E7AD72612446}">
      <dsp:nvSpPr>
        <dsp:cNvPr id="0" name=""/>
        <dsp:cNvSpPr/>
      </dsp:nvSpPr>
      <dsp:spPr>
        <a:xfrm>
          <a:off x="2355511" y="0"/>
          <a:ext cx="1676722" cy="1848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344826"/>
                <a:satOff val="-18899"/>
                <a:lumOff val="5360"/>
                <a:alphaOff val="0"/>
                <a:shade val="51000"/>
                <a:satMod val="130000"/>
              </a:schemeClr>
            </a:gs>
            <a:gs pos="80000">
              <a:schemeClr val="accent5">
                <a:hueOff val="2344826"/>
                <a:satOff val="-18899"/>
                <a:lumOff val="5360"/>
                <a:alphaOff val="0"/>
                <a:shade val="93000"/>
                <a:satMod val="130000"/>
              </a:schemeClr>
            </a:gs>
            <a:gs pos="100000">
              <a:schemeClr val="accent5">
                <a:hueOff val="2344826"/>
                <a:satOff val="-18899"/>
                <a:lumOff val="53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班級 對話</a:t>
          </a:r>
          <a:endParaRPr lang="zh-TW" altLang="en-US" sz="4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04621" y="49110"/>
        <a:ext cx="1578502" cy="1749816"/>
      </dsp:txXfrm>
    </dsp:sp>
    <dsp:sp modelId="{29141C19-7371-435D-B0E2-CFDAF9B85EB2}">
      <dsp:nvSpPr>
        <dsp:cNvPr id="0" name=""/>
        <dsp:cNvSpPr/>
      </dsp:nvSpPr>
      <dsp:spPr>
        <a:xfrm>
          <a:off x="4199906" y="716104"/>
          <a:ext cx="355465" cy="415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3517239"/>
                <a:satOff val="-28349"/>
                <a:lumOff val="8040"/>
                <a:alphaOff val="0"/>
                <a:shade val="51000"/>
                <a:satMod val="130000"/>
              </a:schemeClr>
            </a:gs>
            <a:gs pos="80000">
              <a:schemeClr val="accent5">
                <a:hueOff val="3517239"/>
                <a:satOff val="-28349"/>
                <a:lumOff val="8040"/>
                <a:alphaOff val="0"/>
                <a:shade val="93000"/>
                <a:satMod val="130000"/>
              </a:schemeClr>
            </a:gs>
            <a:gs pos="100000">
              <a:schemeClr val="accent5">
                <a:hueOff val="3517239"/>
                <a:satOff val="-28349"/>
                <a:lumOff val="80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99906" y="799269"/>
        <a:ext cx="248826" cy="249497"/>
      </dsp:txXfrm>
    </dsp:sp>
    <dsp:sp modelId="{C594C56C-6315-48BE-BF06-A10503B7C56A}">
      <dsp:nvSpPr>
        <dsp:cNvPr id="0" name=""/>
        <dsp:cNvSpPr/>
      </dsp:nvSpPr>
      <dsp:spPr>
        <a:xfrm>
          <a:off x="4702923" y="0"/>
          <a:ext cx="1676722" cy="1848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4689652"/>
                <a:satOff val="-37799"/>
                <a:lumOff val="10719"/>
                <a:alphaOff val="0"/>
                <a:shade val="51000"/>
                <a:satMod val="130000"/>
              </a:schemeClr>
            </a:gs>
            <a:gs pos="80000">
              <a:schemeClr val="accent5">
                <a:hueOff val="4689652"/>
                <a:satOff val="-37799"/>
                <a:lumOff val="10719"/>
                <a:alphaOff val="0"/>
                <a:shade val="93000"/>
                <a:satMod val="130000"/>
              </a:schemeClr>
            </a:gs>
            <a:gs pos="100000">
              <a:schemeClr val="accent5">
                <a:hueOff val="4689652"/>
                <a:satOff val="-37799"/>
                <a:lumOff val="10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 對話</a:t>
          </a:r>
          <a:endParaRPr lang="zh-TW" altLang="en-US" sz="4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52033" y="49110"/>
        <a:ext cx="1578502" cy="1749816"/>
      </dsp:txXfrm>
    </dsp:sp>
    <dsp:sp modelId="{7BEBEE28-EAD8-42F3-9431-E3C777F92DB3}">
      <dsp:nvSpPr>
        <dsp:cNvPr id="0" name=""/>
        <dsp:cNvSpPr/>
      </dsp:nvSpPr>
      <dsp:spPr>
        <a:xfrm>
          <a:off x="6547318" y="716104"/>
          <a:ext cx="355465" cy="415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7034478"/>
                <a:satOff val="-56698"/>
                <a:lumOff val="16079"/>
                <a:alphaOff val="0"/>
                <a:shade val="51000"/>
                <a:satMod val="130000"/>
              </a:schemeClr>
            </a:gs>
            <a:gs pos="80000">
              <a:schemeClr val="accent5">
                <a:hueOff val="7034478"/>
                <a:satOff val="-56698"/>
                <a:lumOff val="16079"/>
                <a:alphaOff val="0"/>
                <a:shade val="93000"/>
                <a:satMod val="130000"/>
              </a:schemeClr>
            </a:gs>
            <a:gs pos="100000">
              <a:schemeClr val="accent5">
                <a:hueOff val="7034478"/>
                <a:satOff val="-56698"/>
                <a:lumOff val="160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547318" y="799269"/>
        <a:ext cx="248826" cy="249497"/>
      </dsp:txXfrm>
    </dsp:sp>
    <dsp:sp modelId="{25EAD21E-4711-4FFE-9606-558397DA2A9F}">
      <dsp:nvSpPr>
        <dsp:cNvPr id="0" name=""/>
        <dsp:cNvSpPr/>
      </dsp:nvSpPr>
      <dsp:spPr>
        <a:xfrm>
          <a:off x="7050335" y="0"/>
          <a:ext cx="1676722" cy="1848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7034478"/>
                <a:satOff val="-56698"/>
                <a:lumOff val="16079"/>
                <a:alphaOff val="0"/>
                <a:shade val="51000"/>
                <a:satMod val="130000"/>
              </a:schemeClr>
            </a:gs>
            <a:gs pos="80000">
              <a:schemeClr val="accent5">
                <a:hueOff val="7034478"/>
                <a:satOff val="-56698"/>
                <a:lumOff val="16079"/>
                <a:alphaOff val="0"/>
                <a:shade val="93000"/>
                <a:satMod val="130000"/>
              </a:schemeClr>
            </a:gs>
            <a:gs pos="100000">
              <a:schemeClr val="accent5">
                <a:hueOff val="7034478"/>
                <a:satOff val="-56698"/>
                <a:lumOff val="160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 探究</a:t>
          </a:r>
          <a:endParaRPr lang="zh-TW" altLang="en-US" sz="4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099445" y="49110"/>
        <a:ext cx="1578502" cy="174981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A9B78-501E-4F9C-ACA8-ADC60B15D4D5}">
      <dsp:nvSpPr>
        <dsp:cNvPr id="0" name=""/>
        <dsp:cNvSpPr/>
      </dsp:nvSpPr>
      <dsp:spPr>
        <a:xfrm>
          <a:off x="559640" y="221396"/>
          <a:ext cx="2861122" cy="2861122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五   口訣</a:t>
          </a:r>
          <a:endParaRPr lang="zh-TW" altLang="en-US" sz="32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067519" y="827681"/>
        <a:ext cx="1021829" cy="851524"/>
      </dsp:txXfrm>
    </dsp:sp>
    <dsp:sp modelId="{B833E76A-03CB-477A-9953-4AEBD1E0F3A9}">
      <dsp:nvSpPr>
        <dsp:cNvPr id="0" name=""/>
        <dsp:cNvSpPr/>
      </dsp:nvSpPr>
      <dsp:spPr>
        <a:xfrm>
          <a:off x="500714" y="323579"/>
          <a:ext cx="2861122" cy="2861122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hueOff val="-5567442"/>
            <a:satOff val="10239"/>
            <a:lumOff val="-343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十二    策略</a:t>
          </a:r>
          <a:endParaRPr lang="zh-TW" altLang="en-US" sz="32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181934" y="2179902"/>
        <a:ext cx="1532744" cy="749341"/>
      </dsp:txXfrm>
    </dsp:sp>
    <dsp:sp modelId="{730E8385-E38B-42B5-B370-E8EFD597A0AD}">
      <dsp:nvSpPr>
        <dsp:cNvPr id="0" name=""/>
        <dsp:cNvSpPr/>
      </dsp:nvSpPr>
      <dsp:spPr>
        <a:xfrm>
          <a:off x="441789" y="221396"/>
          <a:ext cx="2861122" cy="2861122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hueOff val="-11134884"/>
            <a:satOff val="20478"/>
            <a:lumOff val="-686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 三  階段</a:t>
          </a:r>
          <a:endParaRPr lang="zh-TW" altLang="en-US" sz="32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73202" y="827681"/>
        <a:ext cx="1021829" cy="851524"/>
      </dsp:txXfrm>
    </dsp:sp>
    <dsp:sp modelId="{EFF388F7-300B-4370-9CBE-A56A27A359CA}">
      <dsp:nvSpPr>
        <dsp:cNvPr id="0" name=""/>
        <dsp:cNvSpPr/>
      </dsp:nvSpPr>
      <dsp:spPr>
        <a:xfrm>
          <a:off x="382759" y="44279"/>
          <a:ext cx="3215356" cy="321535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15967-508B-41E6-A119-6E2D75045918}">
      <dsp:nvSpPr>
        <dsp:cNvPr id="0" name=""/>
        <dsp:cNvSpPr/>
      </dsp:nvSpPr>
      <dsp:spPr>
        <a:xfrm>
          <a:off x="323597" y="146281"/>
          <a:ext cx="3215356" cy="321535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2">
            <a:hueOff val="-5567442"/>
            <a:satOff val="10239"/>
            <a:lumOff val="-3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6B2814-3E36-4EAC-9A1F-A46637780DD1}">
      <dsp:nvSpPr>
        <dsp:cNvPr id="0" name=""/>
        <dsp:cNvSpPr/>
      </dsp:nvSpPr>
      <dsp:spPr>
        <a:xfrm>
          <a:off x="264436" y="44279"/>
          <a:ext cx="3215356" cy="321535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2">
            <a:hueOff val="-11134884"/>
            <a:satOff val="20478"/>
            <a:lumOff val="-686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A9B78-501E-4F9C-ACA8-ADC60B15D4D5}">
      <dsp:nvSpPr>
        <dsp:cNvPr id="0" name=""/>
        <dsp:cNvSpPr/>
      </dsp:nvSpPr>
      <dsp:spPr>
        <a:xfrm>
          <a:off x="559640" y="221396"/>
          <a:ext cx="2861122" cy="2861122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主題細節</a:t>
          </a:r>
          <a:endParaRPr lang="zh-TW" altLang="en-US" sz="32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067519" y="827681"/>
        <a:ext cx="1021829" cy="851524"/>
      </dsp:txXfrm>
    </dsp:sp>
    <dsp:sp modelId="{B833E76A-03CB-477A-9953-4AEBD1E0F3A9}">
      <dsp:nvSpPr>
        <dsp:cNvPr id="0" name=""/>
        <dsp:cNvSpPr/>
      </dsp:nvSpPr>
      <dsp:spPr>
        <a:xfrm>
          <a:off x="500714" y="323579"/>
          <a:ext cx="2861122" cy="2861122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5891999"/>
            <a:satOff val="-19196"/>
            <a:lumOff val="529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布局   手法</a:t>
          </a:r>
          <a:endParaRPr lang="zh-TW" altLang="en-US" sz="32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181934" y="2179902"/>
        <a:ext cx="1532744" cy="749341"/>
      </dsp:txXfrm>
    </dsp:sp>
    <dsp:sp modelId="{730E8385-E38B-42B5-B370-E8EFD597A0AD}">
      <dsp:nvSpPr>
        <dsp:cNvPr id="0" name=""/>
        <dsp:cNvSpPr/>
      </dsp:nvSpPr>
      <dsp:spPr>
        <a:xfrm>
          <a:off x="441789" y="221396"/>
          <a:ext cx="2861122" cy="2861122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11783999"/>
            <a:satOff val="-38393"/>
            <a:lumOff val="10588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 核心意旨</a:t>
          </a:r>
          <a:endParaRPr lang="zh-TW" altLang="en-US" sz="32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73202" y="827681"/>
        <a:ext cx="1021829" cy="851524"/>
      </dsp:txXfrm>
    </dsp:sp>
    <dsp:sp modelId="{EFF388F7-300B-4370-9CBE-A56A27A359CA}">
      <dsp:nvSpPr>
        <dsp:cNvPr id="0" name=""/>
        <dsp:cNvSpPr/>
      </dsp:nvSpPr>
      <dsp:spPr>
        <a:xfrm>
          <a:off x="382759" y="44279"/>
          <a:ext cx="3215356" cy="321535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15967-508B-41E6-A119-6E2D75045918}">
      <dsp:nvSpPr>
        <dsp:cNvPr id="0" name=""/>
        <dsp:cNvSpPr/>
      </dsp:nvSpPr>
      <dsp:spPr>
        <a:xfrm>
          <a:off x="323597" y="146281"/>
          <a:ext cx="3215356" cy="321535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>
            <a:hueOff val="5891999"/>
            <a:satOff val="-19196"/>
            <a:lumOff val="52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6B2814-3E36-4EAC-9A1F-A46637780DD1}">
      <dsp:nvSpPr>
        <dsp:cNvPr id="0" name=""/>
        <dsp:cNvSpPr/>
      </dsp:nvSpPr>
      <dsp:spPr>
        <a:xfrm>
          <a:off x="264436" y="44279"/>
          <a:ext cx="3215356" cy="321535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5">
            <a:hueOff val="11783999"/>
            <a:satOff val="-38393"/>
            <a:lumOff val="10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EB8F2-C187-4159-8ED1-706420985CAA}">
      <dsp:nvSpPr>
        <dsp:cNvPr id="0" name=""/>
        <dsp:cNvSpPr/>
      </dsp:nvSpPr>
      <dsp:spPr>
        <a:xfrm>
          <a:off x="0" y="567595"/>
          <a:ext cx="8321567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B7251D-A7A2-4EB7-8A74-4B636B72E124}">
      <dsp:nvSpPr>
        <dsp:cNvPr id="0" name=""/>
        <dsp:cNvSpPr/>
      </dsp:nvSpPr>
      <dsp:spPr>
        <a:xfrm>
          <a:off x="416078" y="36235"/>
          <a:ext cx="5825096" cy="1062720"/>
        </a:xfrm>
        <a:prstGeom prst="roundRect">
          <a:avLst/>
        </a:prstGeom>
        <a:solidFill>
          <a:schemeClr val="tx2">
            <a:lumMod val="7500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175" tIns="0" rIns="220175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支持陪伴每一個學生</a:t>
          </a:r>
          <a:endParaRPr lang="zh-TW" altLang="en-US" sz="3600" kern="1200" dirty="0"/>
        </a:p>
      </dsp:txBody>
      <dsp:txXfrm>
        <a:off x="467956" y="88113"/>
        <a:ext cx="5721340" cy="958964"/>
      </dsp:txXfrm>
    </dsp:sp>
    <dsp:sp modelId="{0225B435-7F6C-4771-8337-BEA099FBD2F2}">
      <dsp:nvSpPr>
        <dsp:cNvPr id="0" name=""/>
        <dsp:cNvSpPr/>
      </dsp:nvSpPr>
      <dsp:spPr>
        <a:xfrm>
          <a:off x="0" y="2200555"/>
          <a:ext cx="8321567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D1501A-BD4D-48C3-846B-51862512EB96}">
      <dsp:nvSpPr>
        <dsp:cNvPr id="0" name=""/>
        <dsp:cNvSpPr/>
      </dsp:nvSpPr>
      <dsp:spPr>
        <a:xfrm>
          <a:off x="416078" y="1669195"/>
          <a:ext cx="5825096" cy="1062720"/>
        </a:xfrm>
        <a:prstGeom prst="roundRect">
          <a:avLst/>
        </a:prstGeom>
        <a:solidFill>
          <a:schemeClr val="accent5">
            <a:lumMod val="50000"/>
          </a:schemeClr>
        </a:solidFill>
        <a:ln w="47625" cap="flat" cmpd="dbl" algn="ctr">
          <a:solidFill>
            <a:schemeClr val="l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220175" tIns="0" rIns="220175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教與學無定法：因人而異</a:t>
          </a:r>
          <a:endParaRPr lang="zh-TW" altLang="en-US" sz="3600" kern="1200" dirty="0"/>
        </a:p>
      </dsp:txBody>
      <dsp:txXfrm>
        <a:off x="467956" y="1721073"/>
        <a:ext cx="5721340" cy="958964"/>
      </dsp:txXfrm>
    </dsp:sp>
    <dsp:sp modelId="{C3D0B978-0ED3-480A-89DF-8E501F88C113}">
      <dsp:nvSpPr>
        <dsp:cNvPr id="0" name=""/>
        <dsp:cNvSpPr/>
      </dsp:nvSpPr>
      <dsp:spPr>
        <a:xfrm>
          <a:off x="0" y="3833515"/>
          <a:ext cx="8321567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6DF6BC-BE82-4B04-BC60-DADE1E35BA0C}">
      <dsp:nvSpPr>
        <dsp:cNvPr id="0" name=""/>
        <dsp:cNvSpPr/>
      </dsp:nvSpPr>
      <dsp:spPr>
        <a:xfrm>
          <a:off x="416078" y="3302155"/>
          <a:ext cx="5825096" cy="1062720"/>
        </a:xfrm>
        <a:prstGeom prst="roundRect">
          <a:avLst/>
        </a:prstGeom>
        <a:solidFill>
          <a:srgbClr val="C00000"/>
        </a:solidFill>
        <a:ln w="47625" cap="flat" cmpd="dbl" algn="ctr">
          <a:solidFill>
            <a:schemeClr val="l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0175" tIns="0" rIns="220175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自然學習  </a:t>
          </a:r>
          <a:r>
            <a:rPr lang="en-US" altLang="zh-TW" sz="3600" kern="1200" dirty="0" smtClean="0"/>
            <a:t>&amp; </a:t>
          </a:r>
          <a:r>
            <a:rPr lang="zh-TW" altLang="en-US" sz="3600" kern="1200" dirty="0" smtClean="0"/>
            <a:t> 無壓教學</a:t>
          </a:r>
          <a:endParaRPr lang="zh-TW" altLang="en-US" sz="3600" kern="1200" dirty="0"/>
        </a:p>
      </dsp:txBody>
      <dsp:txXfrm>
        <a:off x="467956" y="3354033"/>
        <a:ext cx="5721340" cy="95896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66EF6-4304-4943-B975-F9CF978541C8}">
      <dsp:nvSpPr>
        <dsp:cNvPr id="0" name=""/>
        <dsp:cNvSpPr/>
      </dsp:nvSpPr>
      <dsp:spPr>
        <a:xfrm>
          <a:off x="0" y="556748"/>
          <a:ext cx="853135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F9FCB4-A4FE-4B3A-A251-7922281F41A1}">
      <dsp:nvSpPr>
        <dsp:cNvPr id="0" name=""/>
        <dsp:cNvSpPr/>
      </dsp:nvSpPr>
      <dsp:spPr>
        <a:xfrm>
          <a:off x="426567" y="31757"/>
          <a:ext cx="5971946" cy="10332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725" tIns="0" rIns="22572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三階段五口訣十二策略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7004" y="82194"/>
        <a:ext cx="5871072" cy="932326"/>
      </dsp:txXfrm>
    </dsp:sp>
    <dsp:sp modelId="{12475E38-BC28-4DCC-AB99-34E11F6375B8}">
      <dsp:nvSpPr>
        <dsp:cNvPr id="0" name=""/>
        <dsp:cNvSpPr/>
      </dsp:nvSpPr>
      <dsp:spPr>
        <a:xfrm>
          <a:off x="0" y="2135957"/>
          <a:ext cx="853135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-5567442"/>
              <a:satOff val="10239"/>
              <a:lumOff val="-3432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25853-CB74-4FD7-B808-B697BE855D58}">
      <dsp:nvSpPr>
        <dsp:cNvPr id="0" name=""/>
        <dsp:cNvSpPr/>
      </dsp:nvSpPr>
      <dsp:spPr>
        <a:xfrm>
          <a:off x="426567" y="1619357"/>
          <a:ext cx="5971946" cy="1033200"/>
        </a:xfrm>
        <a:prstGeom prst="roundRect">
          <a:avLst/>
        </a:prstGeom>
        <a:solidFill>
          <a:schemeClr val="accent2">
            <a:hueOff val="-5567442"/>
            <a:satOff val="10239"/>
            <a:lumOff val="-343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725" tIns="0" rIns="22572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三階段九技巧</a:t>
          </a:r>
          <a:r>
            <a:rPr lang="en-US" altLang="zh-TW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康軒版</a:t>
          </a:r>
          <a:r>
            <a:rPr lang="en-US" altLang="zh-TW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7004" y="1669794"/>
        <a:ext cx="5871072" cy="932326"/>
      </dsp:txXfrm>
    </dsp:sp>
    <dsp:sp modelId="{1EC94F55-A834-4F24-84CB-031F1F728F9C}">
      <dsp:nvSpPr>
        <dsp:cNvPr id="0" name=""/>
        <dsp:cNvSpPr/>
      </dsp:nvSpPr>
      <dsp:spPr>
        <a:xfrm>
          <a:off x="0" y="3723557"/>
          <a:ext cx="853135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-11134884"/>
              <a:satOff val="20478"/>
              <a:lumOff val="-6864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D970AD-687D-4596-9471-4957A842FB25}">
      <dsp:nvSpPr>
        <dsp:cNvPr id="0" name=""/>
        <dsp:cNvSpPr/>
      </dsp:nvSpPr>
      <dsp:spPr>
        <a:xfrm>
          <a:off x="426567" y="3206957"/>
          <a:ext cx="5971946" cy="1033200"/>
        </a:xfrm>
        <a:prstGeom prst="roundRect">
          <a:avLst/>
        </a:prstGeom>
        <a:solidFill>
          <a:schemeClr val="accent2">
            <a:hueOff val="-11134884"/>
            <a:satOff val="20478"/>
            <a:lumOff val="-686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725" tIns="0" rIns="22572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高效閱讀三次分析法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7004" y="3257394"/>
        <a:ext cx="5871072" cy="93232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970E73-2CAE-42BC-84FC-24C20A2A11F4}">
      <dsp:nvSpPr>
        <dsp:cNvPr id="0" name=""/>
        <dsp:cNvSpPr/>
      </dsp:nvSpPr>
      <dsp:spPr>
        <a:xfrm>
          <a:off x="0" y="0"/>
          <a:ext cx="8749862" cy="5059118"/>
        </a:xfrm>
        <a:prstGeom prst="roundRect">
          <a:avLst>
            <a:gd name="adj" fmla="val 8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3926438" numCol="1" spcCol="1270" anchor="t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筆記學習</a:t>
          </a:r>
          <a:endParaRPr lang="zh-TW" altLang="en-US" sz="4400" b="1" kern="1200" dirty="0">
            <a:solidFill>
              <a:srgbClr val="FFFF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25950" y="125950"/>
        <a:ext cx="8497962" cy="4807218"/>
      </dsp:txXfrm>
    </dsp:sp>
    <dsp:sp modelId="{404BC662-9683-4006-BC7A-4FEBA7CBAD1C}">
      <dsp:nvSpPr>
        <dsp:cNvPr id="0" name=""/>
        <dsp:cNvSpPr/>
      </dsp:nvSpPr>
      <dsp:spPr>
        <a:xfrm>
          <a:off x="218746" y="1264779"/>
          <a:ext cx="1312479" cy="1737836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3">
                <a:tint val="60000"/>
                <a:satMod val="250000"/>
              </a:schemeClr>
            </a:gs>
            <a:gs pos="35000">
              <a:schemeClr val="accent3">
                <a:tint val="47000"/>
                <a:satMod val="275000"/>
              </a:schemeClr>
            </a:gs>
            <a:gs pos="100000">
              <a:schemeClr val="accent3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3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700" b="1" kern="1200" dirty="0" err="1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KWLQ</a:t>
          </a:r>
          <a:endParaRPr lang="zh-TW" altLang="en-US" sz="27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9109" y="1305142"/>
        <a:ext cx="1231753" cy="1657110"/>
      </dsp:txXfrm>
    </dsp:sp>
    <dsp:sp modelId="{8AB03476-D5C9-4AEA-ABC6-E0FD53DC2C93}">
      <dsp:nvSpPr>
        <dsp:cNvPr id="0" name=""/>
        <dsp:cNvSpPr/>
      </dsp:nvSpPr>
      <dsp:spPr>
        <a:xfrm>
          <a:off x="218746" y="3067022"/>
          <a:ext cx="1312479" cy="1737836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6">
                <a:tint val="60000"/>
                <a:satMod val="250000"/>
              </a:schemeClr>
            </a:gs>
            <a:gs pos="35000">
              <a:schemeClr val="accent6">
                <a:tint val="47000"/>
                <a:satMod val="275000"/>
              </a:schemeClr>
            </a:gs>
            <a:gs pos="100000">
              <a:schemeClr val="accent6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700" b="1" kern="1200" dirty="0" err="1" smtClean="0">
              <a:solidFill>
                <a:schemeClr val="tx2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ORID</a:t>
          </a:r>
          <a:endParaRPr lang="zh-TW" altLang="en-US" sz="2700" b="1" kern="1200" dirty="0">
            <a:solidFill>
              <a:schemeClr val="tx2">
                <a:lumMod val="95000"/>
                <a:lumOff val="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9109" y="3107385"/>
        <a:ext cx="1231753" cy="1657110"/>
      </dsp:txXfrm>
    </dsp:sp>
    <dsp:sp modelId="{5C9D612E-0AB2-4E70-84B8-633D48DBA883}">
      <dsp:nvSpPr>
        <dsp:cNvPr id="0" name=""/>
        <dsp:cNvSpPr/>
      </dsp:nvSpPr>
      <dsp:spPr>
        <a:xfrm>
          <a:off x="1749972" y="1264779"/>
          <a:ext cx="6781143" cy="3541382"/>
        </a:xfrm>
        <a:prstGeom prst="roundRect">
          <a:avLst>
            <a:gd name="adj" fmla="val 10500"/>
          </a:avLst>
        </a:prstGeom>
        <a:solidFill>
          <a:schemeClr val="accent2">
            <a:hueOff val="-5567442"/>
            <a:satOff val="10239"/>
            <a:lumOff val="-343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2248778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endParaRPr lang="zh-TW" altLang="en-US" sz="32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58882" y="1373689"/>
        <a:ext cx="6563323" cy="3323562"/>
      </dsp:txXfrm>
    </dsp:sp>
    <dsp:sp modelId="{79750B5D-5648-4F52-8309-CB209EF498A9}">
      <dsp:nvSpPr>
        <dsp:cNvPr id="0" name=""/>
        <dsp:cNvSpPr/>
      </dsp:nvSpPr>
      <dsp:spPr>
        <a:xfrm>
          <a:off x="1919500" y="2504263"/>
          <a:ext cx="1356228" cy="986330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1">
                <a:tint val="60000"/>
                <a:satMod val="250000"/>
              </a:schemeClr>
            </a:gs>
            <a:gs pos="35000">
              <a:schemeClr val="accent1">
                <a:tint val="47000"/>
                <a:satMod val="275000"/>
              </a:schemeClr>
            </a:gs>
            <a:gs pos="100000">
              <a:schemeClr val="accent1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1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三階段</a:t>
          </a:r>
          <a:endParaRPr lang="zh-TW" altLang="en-US" sz="27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49833" y="2534596"/>
        <a:ext cx="1295562" cy="925664"/>
      </dsp:txXfrm>
    </dsp:sp>
    <dsp:sp modelId="{715551D9-285E-427D-87C7-0062B4009B41}">
      <dsp:nvSpPr>
        <dsp:cNvPr id="0" name=""/>
        <dsp:cNvSpPr/>
      </dsp:nvSpPr>
      <dsp:spPr>
        <a:xfrm>
          <a:off x="1919500" y="3554167"/>
          <a:ext cx="1356228" cy="986330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4">
                <a:tint val="60000"/>
                <a:satMod val="250000"/>
              </a:schemeClr>
            </a:gs>
            <a:gs pos="35000">
              <a:schemeClr val="accent4">
                <a:tint val="47000"/>
                <a:satMod val="275000"/>
              </a:schemeClr>
            </a:gs>
            <a:gs pos="100000">
              <a:schemeClr val="accent4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4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五口訣</a:t>
          </a:r>
          <a:endParaRPr lang="zh-TW" altLang="en-US" sz="27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49833" y="3584500"/>
        <a:ext cx="1295562" cy="925664"/>
      </dsp:txXfrm>
    </dsp:sp>
    <dsp:sp modelId="{78D9A22C-EF09-4A2A-AA79-016F795C6081}">
      <dsp:nvSpPr>
        <dsp:cNvPr id="0" name=""/>
        <dsp:cNvSpPr/>
      </dsp:nvSpPr>
      <dsp:spPr>
        <a:xfrm>
          <a:off x="3456195" y="2529559"/>
          <a:ext cx="4856173" cy="2023647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dk1">
                <a:tint val="60000"/>
                <a:satMod val="250000"/>
              </a:schemeClr>
            </a:gs>
            <a:gs pos="35000">
              <a:schemeClr val="dk1">
                <a:tint val="47000"/>
                <a:satMod val="275000"/>
              </a:schemeClr>
            </a:gs>
            <a:gs pos="100000">
              <a:schemeClr val="dk1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dk1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18110" tIns="118110" rIns="118110" bIns="1142236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1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十二自學策略</a:t>
          </a:r>
          <a:endParaRPr lang="zh-TW" altLang="en-US" sz="31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18429" y="2591793"/>
        <a:ext cx="4731705" cy="1899179"/>
      </dsp:txXfrm>
    </dsp:sp>
    <dsp:sp modelId="{C87C6EBB-19BF-4DDD-9967-7B9FEDBAC444}">
      <dsp:nvSpPr>
        <dsp:cNvPr id="0" name=""/>
        <dsp:cNvSpPr/>
      </dsp:nvSpPr>
      <dsp:spPr>
        <a:xfrm>
          <a:off x="3577599" y="3440200"/>
          <a:ext cx="2272893" cy="91064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-8907908"/>
              <a:satOff val="16382"/>
              <a:lumOff val="-5491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筆記力</a:t>
          </a:r>
          <a:endParaRPr lang="zh-TW" altLang="en-US" sz="28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05604" y="3468205"/>
        <a:ext cx="2216883" cy="854631"/>
      </dsp:txXfrm>
    </dsp:sp>
    <dsp:sp modelId="{F013424D-839E-4F6F-940E-9ACAA5D7AA1C}">
      <dsp:nvSpPr>
        <dsp:cNvPr id="0" name=""/>
        <dsp:cNvSpPr/>
      </dsp:nvSpPr>
      <dsp:spPr>
        <a:xfrm>
          <a:off x="5915155" y="3440200"/>
          <a:ext cx="2272893" cy="91064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-11134884"/>
              <a:satOff val="20478"/>
              <a:lumOff val="-6864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學習力</a:t>
          </a:r>
          <a:endParaRPr lang="zh-TW" altLang="en-US" sz="28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943160" y="3468205"/>
        <a:ext cx="2216883" cy="8546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B231B-C926-4C34-8DA0-510952BB7CA2}">
      <dsp:nvSpPr>
        <dsp:cNvPr id="0" name=""/>
        <dsp:cNvSpPr/>
      </dsp:nvSpPr>
      <dsp:spPr>
        <a:xfrm>
          <a:off x="2014" y="0"/>
          <a:ext cx="2111362" cy="46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發現學生 學習難點</a:t>
          </a:r>
          <a:endParaRPr lang="zh-TW" altLang="en-US" sz="27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014" y="1860331"/>
        <a:ext cx="2111362" cy="1860331"/>
      </dsp:txXfrm>
    </dsp:sp>
    <dsp:sp modelId="{F536E740-284D-4D74-830B-37486020D4D4}">
      <dsp:nvSpPr>
        <dsp:cNvPr id="0" name=""/>
        <dsp:cNvSpPr/>
      </dsp:nvSpPr>
      <dsp:spPr>
        <a:xfrm>
          <a:off x="283332" y="279049"/>
          <a:ext cx="1548725" cy="154872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62FA79A-9B1F-49E4-A2E7-236D18FEC02C}">
      <dsp:nvSpPr>
        <dsp:cNvPr id="0" name=""/>
        <dsp:cNvSpPr/>
      </dsp:nvSpPr>
      <dsp:spPr>
        <a:xfrm>
          <a:off x="2176718" y="0"/>
          <a:ext cx="2111362" cy="46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思考         解決辦法</a:t>
          </a:r>
          <a:endParaRPr lang="zh-TW" altLang="en-US" sz="27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176718" y="1860331"/>
        <a:ext cx="2111362" cy="1860331"/>
      </dsp:txXfrm>
    </dsp:sp>
    <dsp:sp modelId="{A977C85D-7616-4730-BC66-9F7EE879AF8A}">
      <dsp:nvSpPr>
        <dsp:cNvPr id="0" name=""/>
        <dsp:cNvSpPr/>
      </dsp:nvSpPr>
      <dsp:spPr>
        <a:xfrm>
          <a:off x="2458036" y="279049"/>
          <a:ext cx="1548725" cy="154872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F87DCF4-3168-4079-8BBB-991F6C107FD0}">
      <dsp:nvSpPr>
        <dsp:cNvPr id="0" name=""/>
        <dsp:cNvSpPr/>
      </dsp:nvSpPr>
      <dsp:spPr>
        <a:xfrm>
          <a:off x="4351421" y="0"/>
          <a:ext cx="2111362" cy="46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擬定         實踐計畫</a:t>
          </a:r>
          <a:endParaRPr lang="zh-TW" altLang="en-US" sz="27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351421" y="1860331"/>
        <a:ext cx="2111362" cy="1860331"/>
      </dsp:txXfrm>
    </dsp:sp>
    <dsp:sp modelId="{DD28B661-CA22-43FE-8771-4CE130A5402E}">
      <dsp:nvSpPr>
        <dsp:cNvPr id="0" name=""/>
        <dsp:cNvSpPr/>
      </dsp:nvSpPr>
      <dsp:spPr>
        <a:xfrm>
          <a:off x="4632740" y="279049"/>
          <a:ext cx="1548725" cy="154872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136E2CD-C45E-4EC0-A857-C2BCC35B9115}">
      <dsp:nvSpPr>
        <dsp:cNvPr id="0" name=""/>
        <dsp:cNvSpPr/>
      </dsp:nvSpPr>
      <dsp:spPr>
        <a:xfrm>
          <a:off x="6526125" y="0"/>
          <a:ext cx="2111362" cy="46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分享學習 成效與回饋</a:t>
          </a:r>
          <a:endParaRPr lang="zh-TW" altLang="en-US" sz="27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526125" y="1860331"/>
        <a:ext cx="2111362" cy="1860331"/>
      </dsp:txXfrm>
    </dsp:sp>
    <dsp:sp modelId="{1948DF1D-E1F9-4F34-A5F7-FBE5DB2038AA}">
      <dsp:nvSpPr>
        <dsp:cNvPr id="0" name=""/>
        <dsp:cNvSpPr/>
      </dsp:nvSpPr>
      <dsp:spPr>
        <a:xfrm>
          <a:off x="6807444" y="279049"/>
          <a:ext cx="1548725" cy="1548725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9F55080-2A31-434D-A3BE-75B4044EB551}">
      <dsp:nvSpPr>
        <dsp:cNvPr id="0" name=""/>
        <dsp:cNvSpPr/>
      </dsp:nvSpPr>
      <dsp:spPr>
        <a:xfrm>
          <a:off x="345580" y="3720662"/>
          <a:ext cx="7948342" cy="697624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2DA33-4FBE-46E7-9F6F-299A8A5B67ED}">
      <dsp:nvSpPr>
        <dsp:cNvPr id="0" name=""/>
        <dsp:cNvSpPr/>
      </dsp:nvSpPr>
      <dsp:spPr>
        <a:xfrm>
          <a:off x="259243" y="298501"/>
          <a:ext cx="2238073" cy="2238073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    閱讀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438761" y="772760"/>
        <a:ext cx="799311" cy="666093"/>
      </dsp:txXfrm>
    </dsp:sp>
    <dsp:sp modelId="{8D93C08C-2E9F-4123-BCEA-C1BA78A78A28}">
      <dsp:nvSpPr>
        <dsp:cNvPr id="0" name=""/>
        <dsp:cNvSpPr/>
      </dsp:nvSpPr>
      <dsp:spPr>
        <a:xfrm>
          <a:off x="213149" y="378432"/>
          <a:ext cx="2238073" cy="2238073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5891999"/>
            <a:satOff val="-19196"/>
            <a:lumOff val="5294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    共學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46024" y="1830516"/>
        <a:ext cx="1198967" cy="586162"/>
      </dsp:txXfrm>
    </dsp:sp>
    <dsp:sp modelId="{D112F847-EDC8-4AA4-84F3-12D1805FD716}">
      <dsp:nvSpPr>
        <dsp:cNvPr id="0" name=""/>
        <dsp:cNvSpPr/>
      </dsp:nvSpPr>
      <dsp:spPr>
        <a:xfrm>
          <a:off x="167056" y="298501"/>
          <a:ext cx="2238073" cy="2238073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11783999"/>
            <a:satOff val="-38393"/>
            <a:lumOff val="10588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    共學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6299" y="772760"/>
        <a:ext cx="799311" cy="666093"/>
      </dsp:txXfrm>
    </dsp:sp>
    <dsp:sp modelId="{FA635071-B321-44AC-8B2F-555325C41680}">
      <dsp:nvSpPr>
        <dsp:cNvPr id="0" name=""/>
        <dsp:cNvSpPr/>
      </dsp:nvSpPr>
      <dsp:spPr>
        <a:xfrm>
          <a:off x="120880" y="159954"/>
          <a:ext cx="2515168" cy="251516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3FA4B1E-761B-4DD3-A037-077F0D92D8A7}">
      <dsp:nvSpPr>
        <dsp:cNvPr id="0" name=""/>
        <dsp:cNvSpPr/>
      </dsp:nvSpPr>
      <dsp:spPr>
        <a:xfrm>
          <a:off x="74602" y="239744"/>
          <a:ext cx="2515168" cy="251516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>
            <a:hueOff val="5891999"/>
            <a:satOff val="-19196"/>
            <a:lumOff val="5294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9A15C4C-A13C-42CF-ABAC-1E89C6E4EFCF}">
      <dsp:nvSpPr>
        <dsp:cNvPr id="0" name=""/>
        <dsp:cNvSpPr/>
      </dsp:nvSpPr>
      <dsp:spPr>
        <a:xfrm>
          <a:off x="28324" y="159954"/>
          <a:ext cx="2515168" cy="251516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5">
            <a:hueOff val="11783999"/>
            <a:satOff val="-38393"/>
            <a:lumOff val="10588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970E73-2CAE-42BC-84FC-24C20A2A11F4}">
      <dsp:nvSpPr>
        <dsp:cNvPr id="0" name=""/>
        <dsp:cNvSpPr/>
      </dsp:nvSpPr>
      <dsp:spPr>
        <a:xfrm>
          <a:off x="0" y="0"/>
          <a:ext cx="8749862" cy="5059118"/>
        </a:xfrm>
        <a:prstGeom prst="roundRect">
          <a:avLst>
            <a:gd name="adj" fmla="val 8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3926438" numCol="1" spcCol="1270" anchor="t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筆記學習</a:t>
          </a:r>
          <a:endParaRPr lang="zh-TW" altLang="en-US" sz="4800" b="1" kern="1200" dirty="0">
            <a:solidFill>
              <a:srgbClr val="FFFF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25950" y="125950"/>
        <a:ext cx="8497962" cy="4807218"/>
      </dsp:txXfrm>
    </dsp:sp>
    <dsp:sp modelId="{404BC662-9683-4006-BC7A-4FEBA7CBAD1C}">
      <dsp:nvSpPr>
        <dsp:cNvPr id="0" name=""/>
        <dsp:cNvSpPr/>
      </dsp:nvSpPr>
      <dsp:spPr>
        <a:xfrm>
          <a:off x="218746" y="1264779"/>
          <a:ext cx="1312479" cy="1737836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3">
                <a:tint val="60000"/>
                <a:satMod val="250000"/>
              </a:schemeClr>
            </a:gs>
            <a:gs pos="35000">
              <a:schemeClr val="accent3">
                <a:tint val="47000"/>
                <a:satMod val="275000"/>
              </a:schemeClr>
            </a:gs>
            <a:gs pos="100000">
              <a:schemeClr val="accent3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3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700" b="1" kern="1200" dirty="0" err="1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KWLQ</a:t>
          </a:r>
          <a:endParaRPr lang="zh-TW" altLang="en-US" sz="27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9109" y="1305142"/>
        <a:ext cx="1231753" cy="1657110"/>
      </dsp:txXfrm>
    </dsp:sp>
    <dsp:sp modelId="{8AB03476-D5C9-4AEA-ABC6-E0FD53DC2C93}">
      <dsp:nvSpPr>
        <dsp:cNvPr id="0" name=""/>
        <dsp:cNvSpPr/>
      </dsp:nvSpPr>
      <dsp:spPr>
        <a:xfrm>
          <a:off x="218746" y="3067022"/>
          <a:ext cx="1312479" cy="1737836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6">
                <a:tint val="60000"/>
                <a:satMod val="250000"/>
              </a:schemeClr>
            </a:gs>
            <a:gs pos="35000">
              <a:schemeClr val="accent6">
                <a:tint val="47000"/>
                <a:satMod val="275000"/>
              </a:schemeClr>
            </a:gs>
            <a:gs pos="100000">
              <a:schemeClr val="accent6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6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700" b="1" kern="1200" dirty="0" err="1" smtClean="0">
              <a:solidFill>
                <a:schemeClr val="tx2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ORID</a:t>
          </a:r>
          <a:endParaRPr lang="zh-TW" altLang="en-US" sz="2700" b="1" kern="1200" dirty="0">
            <a:solidFill>
              <a:schemeClr val="tx2">
                <a:lumMod val="95000"/>
                <a:lumOff val="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9109" y="3107385"/>
        <a:ext cx="1231753" cy="1657110"/>
      </dsp:txXfrm>
    </dsp:sp>
    <dsp:sp modelId="{5C9D612E-0AB2-4E70-84B8-633D48DBA883}">
      <dsp:nvSpPr>
        <dsp:cNvPr id="0" name=""/>
        <dsp:cNvSpPr/>
      </dsp:nvSpPr>
      <dsp:spPr>
        <a:xfrm>
          <a:off x="1749972" y="1264779"/>
          <a:ext cx="6781143" cy="3541382"/>
        </a:xfrm>
        <a:prstGeom prst="roundRect">
          <a:avLst>
            <a:gd name="adj" fmla="val 10500"/>
          </a:avLst>
        </a:prstGeom>
        <a:solidFill>
          <a:schemeClr val="accent2">
            <a:hueOff val="-5567442"/>
            <a:satOff val="10239"/>
            <a:lumOff val="-343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2248778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自主學習康軒</a:t>
          </a:r>
          <a:r>
            <a:rPr lang="en-US" altLang="zh-TW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〈</a:t>
          </a:r>
          <a:r>
            <a:rPr lang="zh-TW" altLang="en-US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閱讀策略指導</a:t>
          </a:r>
          <a:r>
            <a:rPr lang="en-US" altLang="zh-TW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〉</a:t>
          </a:r>
          <a:endParaRPr lang="zh-TW" altLang="en-US" sz="32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58882" y="1373689"/>
        <a:ext cx="6563323" cy="3323562"/>
      </dsp:txXfrm>
    </dsp:sp>
    <dsp:sp modelId="{79750B5D-5648-4F52-8309-CB209EF498A9}">
      <dsp:nvSpPr>
        <dsp:cNvPr id="0" name=""/>
        <dsp:cNvSpPr/>
      </dsp:nvSpPr>
      <dsp:spPr>
        <a:xfrm>
          <a:off x="1919500" y="2504263"/>
          <a:ext cx="1356228" cy="986330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1">
                <a:tint val="60000"/>
                <a:satMod val="250000"/>
              </a:schemeClr>
            </a:gs>
            <a:gs pos="35000">
              <a:schemeClr val="accent1">
                <a:tint val="47000"/>
                <a:satMod val="275000"/>
              </a:schemeClr>
            </a:gs>
            <a:gs pos="100000">
              <a:schemeClr val="accent1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1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三階段</a:t>
          </a:r>
          <a:endParaRPr lang="zh-TW" altLang="en-US" sz="27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49833" y="2534596"/>
        <a:ext cx="1295562" cy="925664"/>
      </dsp:txXfrm>
    </dsp:sp>
    <dsp:sp modelId="{715551D9-285E-427D-87C7-0062B4009B41}">
      <dsp:nvSpPr>
        <dsp:cNvPr id="0" name=""/>
        <dsp:cNvSpPr/>
      </dsp:nvSpPr>
      <dsp:spPr>
        <a:xfrm>
          <a:off x="1919500" y="3554167"/>
          <a:ext cx="1356228" cy="986330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accent4">
                <a:tint val="60000"/>
                <a:satMod val="250000"/>
              </a:schemeClr>
            </a:gs>
            <a:gs pos="35000">
              <a:schemeClr val="accent4">
                <a:tint val="47000"/>
                <a:satMod val="275000"/>
              </a:schemeClr>
            </a:gs>
            <a:gs pos="100000">
              <a:schemeClr val="accent4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4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九技巧</a:t>
          </a:r>
          <a:endParaRPr lang="zh-TW" altLang="en-US" sz="27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49833" y="3584500"/>
        <a:ext cx="1295562" cy="925664"/>
      </dsp:txXfrm>
    </dsp:sp>
    <dsp:sp modelId="{78D9A22C-EF09-4A2A-AA79-016F795C6081}">
      <dsp:nvSpPr>
        <dsp:cNvPr id="0" name=""/>
        <dsp:cNvSpPr/>
      </dsp:nvSpPr>
      <dsp:spPr>
        <a:xfrm>
          <a:off x="3456195" y="2529559"/>
          <a:ext cx="4856173" cy="2023647"/>
        </a:xfrm>
        <a:prstGeom prst="roundRect">
          <a:avLst>
            <a:gd name="adj" fmla="val 10500"/>
          </a:avLst>
        </a:prstGeom>
        <a:gradFill rotWithShape="1">
          <a:gsLst>
            <a:gs pos="0">
              <a:schemeClr val="dk1">
                <a:tint val="60000"/>
                <a:satMod val="250000"/>
              </a:schemeClr>
            </a:gs>
            <a:gs pos="35000">
              <a:schemeClr val="dk1">
                <a:tint val="47000"/>
                <a:satMod val="275000"/>
              </a:schemeClr>
            </a:gs>
            <a:gs pos="100000">
              <a:schemeClr val="dk1"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dk1">
              <a:shade val="95000"/>
              <a:satMod val="105000"/>
            </a:schemeClr>
          </a:solidFill>
          <a:miter lim="800000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18110" tIns="118110" rIns="118110" bIns="1142236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1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自學策略</a:t>
          </a:r>
          <a:r>
            <a:rPr lang="en-US" altLang="zh-TW" sz="31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  <a:endParaRPr lang="zh-TW" altLang="en-US" sz="31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18429" y="2591793"/>
        <a:ext cx="4731705" cy="1899179"/>
      </dsp:txXfrm>
    </dsp:sp>
    <dsp:sp modelId="{C87C6EBB-19BF-4DDD-9967-7B9FEDBAC444}">
      <dsp:nvSpPr>
        <dsp:cNvPr id="0" name=""/>
        <dsp:cNvSpPr/>
      </dsp:nvSpPr>
      <dsp:spPr>
        <a:xfrm>
          <a:off x="3577599" y="3440200"/>
          <a:ext cx="2272893" cy="91064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-8907908"/>
              <a:satOff val="16382"/>
              <a:lumOff val="-5491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筆記力</a:t>
          </a:r>
          <a:endParaRPr lang="zh-TW" altLang="en-US" sz="28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05604" y="3468205"/>
        <a:ext cx="2216883" cy="854631"/>
      </dsp:txXfrm>
    </dsp:sp>
    <dsp:sp modelId="{F013424D-839E-4F6F-940E-9ACAA5D7AA1C}">
      <dsp:nvSpPr>
        <dsp:cNvPr id="0" name=""/>
        <dsp:cNvSpPr/>
      </dsp:nvSpPr>
      <dsp:spPr>
        <a:xfrm>
          <a:off x="5915155" y="3440200"/>
          <a:ext cx="2272893" cy="91064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-11134884"/>
              <a:satOff val="20478"/>
              <a:lumOff val="-6864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學習力</a:t>
          </a:r>
          <a:endParaRPr lang="zh-TW" altLang="en-US" sz="28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943160" y="3468205"/>
        <a:ext cx="2216883" cy="85463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970E73-2CAE-42BC-84FC-24C20A2A11F4}">
      <dsp:nvSpPr>
        <dsp:cNvPr id="0" name=""/>
        <dsp:cNvSpPr/>
      </dsp:nvSpPr>
      <dsp:spPr>
        <a:xfrm>
          <a:off x="0" y="0"/>
          <a:ext cx="8749862" cy="5059118"/>
        </a:xfrm>
        <a:prstGeom prst="roundRect">
          <a:avLst>
            <a:gd name="adj" fmla="val 85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82880" tIns="182880" rIns="182880" bIns="3926438" numCol="1" spcCol="1270" anchor="t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一堂一重點</a:t>
          </a:r>
          <a:endParaRPr lang="zh-TW" altLang="en-US" sz="48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25950" y="125950"/>
        <a:ext cx="8497962" cy="4807218"/>
      </dsp:txXfrm>
    </dsp:sp>
    <dsp:sp modelId="{404BC662-9683-4006-BC7A-4FEBA7CBAD1C}">
      <dsp:nvSpPr>
        <dsp:cNvPr id="0" name=""/>
        <dsp:cNvSpPr/>
      </dsp:nvSpPr>
      <dsp:spPr>
        <a:xfrm>
          <a:off x="218746" y="1264779"/>
          <a:ext cx="1312479" cy="1151641"/>
        </a:xfrm>
        <a:prstGeom prst="roundRect">
          <a:avLst>
            <a:gd name="adj" fmla="val 10500"/>
          </a:avLst>
        </a:prstGeom>
        <a:solidFill>
          <a:schemeClr val="accent3">
            <a:tint val="50000"/>
          </a:schemeClr>
        </a:solidFill>
        <a:ln w="10000" cap="flat" cmpd="sng" algn="ctr">
          <a:solidFill>
            <a:schemeClr val="accent3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第一次  主題細節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4163" y="1300196"/>
        <a:ext cx="1241645" cy="1080807"/>
      </dsp:txXfrm>
    </dsp:sp>
    <dsp:sp modelId="{8AB03476-D5C9-4AEA-ABC6-E0FD53DC2C93}">
      <dsp:nvSpPr>
        <dsp:cNvPr id="0" name=""/>
        <dsp:cNvSpPr/>
      </dsp:nvSpPr>
      <dsp:spPr>
        <a:xfrm>
          <a:off x="218746" y="2459101"/>
          <a:ext cx="1312479" cy="1151641"/>
        </a:xfrm>
        <a:prstGeom prst="roundRect">
          <a:avLst>
            <a:gd name="adj" fmla="val 10500"/>
          </a:avLst>
        </a:prstGeom>
        <a:solidFill>
          <a:schemeClr val="accent6">
            <a:tint val="50000"/>
          </a:schemeClr>
        </a:solidFill>
        <a:ln w="10000" cap="flat" cmpd="sng" algn="ctr">
          <a:solidFill>
            <a:schemeClr val="accent6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第二次  布局手法</a:t>
          </a:r>
          <a:endParaRPr lang="zh-TW" altLang="en-US" sz="20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4163" y="2494518"/>
        <a:ext cx="1241645" cy="1080807"/>
      </dsp:txXfrm>
    </dsp:sp>
    <dsp:sp modelId="{405DC527-199E-4A29-9DA0-07E49B1FA4DF}">
      <dsp:nvSpPr>
        <dsp:cNvPr id="0" name=""/>
        <dsp:cNvSpPr/>
      </dsp:nvSpPr>
      <dsp:spPr>
        <a:xfrm>
          <a:off x="218746" y="3653423"/>
          <a:ext cx="1312479" cy="1151641"/>
        </a:xfrm>
        <a:prstGeom prst="roundRect">
          <a:avLst>
            <a:gd name="adj" fmla="val 10500"/>
          </a:avLst>
        </a:prstGeom>
        <a:solidFill>
          <a:schemeClr val="accent4">
            <a:tint val="50000"/>
          </a:schemeClr>
        </a:solidFill>
        <a:ln w="10000" cap="flat" cmpd="sng" algn="ctr">
          <a:solidFill>
            <a:schemeClr val="accent4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chemeClr val="tx2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第三次  核心意旨</a:t>
          </a:r>
          <a:endParaRPr lang="zh-TW" altLang="en-US" sz="2000" b="1" kern="1200" dirty="0">
            <a:solidFill>
              <a:schemeClr val="tx2">
                <a:lumMod val="95000"/>
                <a:lumOff val="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4163" y="3688840"/>
        <a:ext cx="1241645" cy="1080807"/>
      </dsp:txXfrm>
    </dsp:sp>
    <dsp:sp modelId="{5C9D612E-0AB2-4E70-84B8-633D48DBA883}">
      <dsp:nvSpPr>
        <dsp:cNvPr id="0" name=""/>
        <dsp:cNvSpPr/>
      </dsp:nvSpPr>
      <dsp:spPr>
        <a:xfrm>
          <a:off x="1721152" y="1274907"/>
          <a:ext cx="6781143" cy="3541382"/>
        </a:xfrm>
        <a:prstGeom prst="roundRect">
          <a:avLst>
            <a:gd name="adj" fmla="val 10500"/>
          </a:avLst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2248778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《</a:t>
          </a:r>
          <a:r>
            <a:rPr lang="zh-TW" altLang="en-US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高效閱讀</a:t>
          </a:r>
          <a:r>
            <a:rPr lang="en-US" altLang="zh-TW" sz="32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》</a:t>
          </a:r>
          <a:endParaRPr lang="zh-TW" altLang="en-US" sz="32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30062" y="1383817"/>
        <a:ext cx="6563323" cy="3323562"/>
      </dsp:txXfrm>
    </dsp:sp>
    <dsp:sp modelId="{79750B5D-5648-4F52-8309-CB209EF498A9}">
      <dsp:nvSpPr>
        <dsp:cNvPr id="0" name=""/>
        <dsp:cNvSpPr/>
      </dsp:nvSpPr>
      <dsp:spPr>
        <a:xfrm>
          <a:off x="1919500" y="2504263"/>
          <a:ext cx="1356228" cy="485210"/>
        </a:xfrm>
        <a:prstGeom prst="roundRect">
          <a:avLst>
            <a:gd name="adj" fmla="val 10500"/>
          </a:avLst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主題關聯</a:t>
          </a:r>
          <a:endParaRPr lang="zh-TW" altLang="en-US" sz="16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34422" y="2519185"/>
        <a:ext cx="1326384" cy="455366"/>
      </dsp:txXfrm>
    </dsp:sp>
    <dsp:sp modelId="{715551D9-285E-427D-87C7-0062B4009B41}">
      <dsp:nvSpPr>
        <dsp:cNvPr id="0" name=""/>
        <dsp:cNvSpPr/>
      </dsp:nvSpPr>
      <dsp:spPr>
        <a:xfrm>
          <a:off x="1919500" y="3020748"/>
          <a:ext cx="1356228" cy="485210"/>
        </a:xfrm>
        <a:prstGeom prst="roundRect">
          <a:avLst>
            <a:gd name="adj" fmla="val 10500"/>
          </a:avLst>
        </a:prstGeom>
        <a:solidFill>
          <a:schemeClr val="accent4">
            <a:tint val="50000"/>
          </a:schemeClr>
        </a:solidFill>
        <a:ln w="10000" cap="flat" cmpd="sng" algn="ctr">
          <a:solidFill>
            <a:schemeClr val="accent4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關鍵語句</a:t>
          </a:r>
          <a:endParaRPr lang="en-US" altLang="zh-TW" sz="1600" b="1" kern="1200" dirty="0" smtClean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34422" y="3035670"/>
        <a:ext cx="1326384" cy="455366"/>
      </dsp:txXfrm>
    </dsp:sp>
    <dsp:sp modelId="{B88AE2C9-C9D3-4FF3-987E-9A1B45AFC1E4}">
      <dsp:nvSpPr>
        <dsp:cNvPr id="0" name=""/>
        <dsp:cNvSpPr/>
      </dsp:nvSpPr>
      <dsp:spPr>
        <a:xfrm>
          <a:off x="1919500" y="3537233"/>
          <a:ext cx="1356228" cy="485210"/>
        </a:xfrm>
        <a:prstGeom prst="roundRect">
          <a:avLst>
            <a:gd name="adj" fmla="val 10500"/>
          </a:avLst>
        </a:prstGeom>
        <a:solidFill>
          <a:schemeClr val="accent5">
            <a:tint val="50000"/>
          </a:schemeClr>
        </a:solidFill>
        <a:ln w="10000" cap="flat" cmpd="sng" algn="ctr">
          <a:solidFill>
            <a:schemeClr val="accent5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取材結構</a:t>
          </a:r>
          <a:endParaRPr lang="en-US" altLang="zh-TW" sz="1600" b="1" kern="1200" dirty="0" smtClean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34422" y="3552155"/>
        <a:ext cx="1326384" cy="455366"/>
      </dsp:txXfrm>
    </dsp:sp>
    <dsp:sp modelId="{A2F453E0-EBB1-4902-9716-14482D3EECF3}">
      <dsp:nvSpPr>
        <dsp:cNvPr id="0" name=""/>
        <dsp:cNvSpPr/>
      </dsp:nvSpPr>
      <dsp:spPr>
        <a:xfrm>
          <a:off x="1919500" y="4053717"/>
          <a:ext cx="1356228" cy="485210"/>
        </a:xfrm>
        <a:prstGeom prst="roundRect">
          <a:avLst>
            <a:gd name="adj" fmla="val 10500"/>
          </a:avLst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標點符號</a:t>
          </a:r>
          <a:endParaRPr lang="en-US" altLang="zh-TW" sz="1600" b="1" kern="1200" dirty="0" smtClean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34422" y="4068639"/>
        <a:ext cx="1326384" cy="455366"/>
      </dsp:txXfrm>
    </dsp:sp>
    <dsp:sp modelId="{78D9A22C-EF09-4A2A-AA79-016F795C6081}">
      <dsp:nvSpPr>
        <dsp:cNvPr id="0" name=""/>
        <dsp:cNvSpPr/>
      </dsp:nvSpPr>
      <dsp:spPr>
        <a:xfrm>
          <a:off x="3456195" y="2529559"/>
          <a:ext cx="4856173" cy="2023647"/>
        </a:xfrm>
        <a:prstGeom prst="roundRect">
          <a:avLst>
            <a:gd name="adj" fmla="val 10500"/>
          </a:avLst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99136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18429" y="2591793"/>
        <a:ext cx="4731705" cy="1899179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2DA33-4FBE-46E7-9F6F-299A8A5B67ED}">
      <dsp:nvSpPr>
        <dsp:cNvPr id="0" name=""/>
        <dsp:cNvSpPr/>
      </dsp:nvSpPr>
      <dsp:spPr>
        <a:xfrm>
          <a:off x="265379" y="287641"/>
          <a:ext cx="2291045" cy="2291045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    閱讀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472814" y="773125"/>
        <a:ext cx="818230" cy="681858"/>
      </dsp:txXfrm>
    </dsp:sp>
    <dsp:sp modelId="{8D93C08C-2E9F-4123-BCEA-C1BA78A78A28}">
      <dsp:nvSpPr>
        <dsp:cNvPr id="0" name=""/>
        <dsp:cNvSpPr/>
      </dsp:nvSpPr>
      <dsp:spPr>
        <a:xfrm>
          <a:off x="218194" y="438242"/>
          <a:ext cx="2291045" cy="2291045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-4990872"/>
            <a:satOff val="-7727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5">
              <a:hueOff val="-4990872"/>
              <a:satOff val="-7727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    共學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63681" y="1924694"/>
        <a:ext cx="1227345" cy="600035"/>
      </dsp:txXfrm>
    </dsp:sp>
    <dsp:sp modelId="{D112F847-EDC8-4AA4-84F3-12D1805FD716}">
      <dsp:nvSpPr>
        <dsp:cNvPr id="0" name=""/>
        <dsp:cNvSpPr/>
      </dsp:nvSpPr>
      <dsp:spPr>
        <a:xfrm>
          <a:off x="171010" y="287641"/>
          <a:ext cx="2291045" cy="2291045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5">
              <a:hueOff val="-9981745"/>
              <a:satOff val="-15454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    共學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36389" y="773125"/>
        <a:ext cx="818230" cy="681858"/>
      </dsp:txXfrm>
    </dsp:sp>
    <dsp:sp modelId="{FA635071-B321-44AC-8B2F-555325C41680}">
      <dsp:nvSpPr>
        <dsp:cNvPr id="0" name=""/>
        <dsp:cNvSpPr/>
      </dsp:nvSpPr>
      <dsp:spPr>
        <a:xfrm>
          <a:off x="123741" y="145815"/>
          <a:ext cx="2574698" cy="257469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3FA4B1E-761B-4DD3-A037-077F0D92D8A7}">
      <dsp:nvSpPr>
        <dsp:cNvPr id="0" name=""/>
        <dsp:cNvSpPr/>
      </dsp:nvSpPr>
      <dsp:spPr>
        <a:xfrm>
          <a:off x="76368" y="296270"/>
          <a:ext cx="2574698" cy="257469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>
            <a:hueOff val="-4990872"/>
            <a:satOff val="-7727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5">
              <a:hueOff val="-4990872"/>
              <a:satOff val="-7727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9A15C4C-A13C-42CF-ABAC-1E89C6E4EFCF}">
      <dsp:nvSpPr>
        <dsp:cNvPr id="0" name=""/>
        <dsp:cNvSpPr/>
      </dsp:nvSpPr>
      <dsp:spPr>
        <a:xfrm>
          <a:off x="28994" y="145815"/>
          <a:ext cx="2574698" cy="257469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5">
              <a:hueOff val="-9981745"/>
              <a:satOff val="-15454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8B7AB-7FC4-4175-904A-8B288C1E9F58}">
      <dsp:nvSpPr>
        <dsp:cNvPr id="0" name=""/>
        <dsp:cNvSpPr/>
      </dsp:nvSpPr>
      <dsp:spPr>
        <a:xfrm>
          <a:off x="2142" y="71902"/>
          <a:ext cx="1461261" cy="146126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寫作的 </a:t>
          </a: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目的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16139" y="285899"/>
        <a:ext cx="1033267" cy="1033267"/>
      </dsp:txXfrm>
    </dsp:sp>
    <dsp:sp modelId="{77368419-8892-4F03-8C29-88AB5F6ADAEB}">
      <dsp:nvSpPr>
        <dsp:cNvPr id="0" name=""/>
        <dsp:cNvSpPr/>
      </dsp:nvSpPr>
      <dsp:spPr>
        <a:xfrm>
          <a:off x="1463403" y="71902"/>
          <a:ext cx="1461261" cy="1461261"/>
        </a:xfrm>
        <a:prstGeom prst="ellipse">
          <a:avLst/>
        </a:prstGeom>
        <a:solidFill>
          <a:schemeClr val="accent5">
            <a:hueOff val="-4990872"/>
            <a:satOff val="-7727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表達的 </a:t>
          </a: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觀點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677400" y="285899"/>
        <a:ext cx="1033267" cy="1033267"/>
      </dsp:txXfrm>
    </dsp:sp>
    <dsp:sp modelId="{20A7CF12-F86D-46E1-B00B-A12FCA648D8F}">
      <dsp:nvSpPr>
        <dsp:cNvPr id="0" name=""/>
        <dsp:cNvSpPr/>
      </dsp:nvSpPr>
      <dsp:spPr>
        <a:xfrm>
          <a:off x="2924665" y="71902"/>
          <a:ext cx="1461261" cy="1461261"/>
        </a:xfrm>
        <a:prstGeom prst="ellipse">
          <a:avLst/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寓含的 </a:t>
          </a: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道理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138662" y="285899"/>
        <a:ext cx="1033267" cy="1033267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346D4-1643-43DB-A266-4BCD714C496B}">
      <dsp:nvSpPr>
        <dsp:cNvPr id="0" name=""/>
        <dsp:cNvSpPr/>
      </dsp:nvSpPr>
      <dsp:spPr>
        <a:xfrm>
          <a:off x="0" y="771776"/>
          <a:ext cx="8578382" cy="126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390D7E-9285-48BA-8D1D-FB3C0E8C38E5}">
      <dsp:nvSpPr>
        <dsp:cNvPr id="0" name=""/>
        <dsp:cNvSpPr/>
      </dsp:nvSpPr>
      <dsp:spPr>
        <a:xfrm>
          <a:off x="428919" y="33776"/>
          <a:ext cx="7334465" cy="1476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970" tIns="0" rIns="226970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善用時間的方法 </a:t>
          </a:r>
          <a:r>
            <a:rPr lang="en-US" altLang="zh-TW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/</a:t>
          </a:r>
          <a:r>
            <a:rPr lang="zh-TW" altLang="en-US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 飯包哲學 </a:t>
          </a:r>
          <a:endParaRPr lang="zh-TW" altLang="en-US" sz="4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0971" y="105828"/>
        <a:ext cx="7190361" cy="1331896"/>
      </dsp:txXfrm>
    </dsp:sp>
    <dsp:sp modelId="{12475E38-BC28-4DCC-AB99-34E11F6375B8}">
      <dsp:nvSpPr>
        <dsp:cNvPr id="0" name=""/>
        <dsp:cNvSpPr/>
      </dsp:nvSpPr>
      <dsp:spPr>
        <a:xfrm>
          <a:off x="0" y="3039777"/>
          <a:ext cx="8578382" cy="126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-11134884"/>
              <a:satOff val="20478"/>
              <a:lumOff val="-6864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25853-CB74-4FD7-B808-B697BE855D58}">
      <dsp:nvSpPr>
        <dsp:cNvPr id="0" name=""/>
        <dsp:cNvSpPr/>
      </dsp:nvSpPr>
      <dsp:spPr>
        <a:xfrm>
          <a:off x="428919" y="2301777"/>
          <a:ext cx="7466392" cy="1476000"/>
        </a:xfrm>
        <a:prstGeom prst="roundRect">
          <a:avLst/>
        </a:prstGeom>
        <a:solidFill>
          <a:schemeClr val="accent2">
            <a:hueOff val="-11134884"/>
            <a:satOff val="20478"/>
            <a:lumOff val="-686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970" tIns="0" rIns="226970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紙船印象 </a:t>
          </a:r>
          <a:r>
            <a:rPr lang="en-US" altLang="zh-TW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/ </a:t>
          </a:r>
          <a:r>
            <a:rPr lang="zh-TW" altLang="en-US" sz="4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兒時記趣</a:t>
          </a:r>
          <a:endParaRPr lang="zh-TW" altLang="en-US" sz="4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0971" y="2373829"/>
        <a:ext cx="7322288" cy="1331896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58A7C-EE2C-49CD-8816-882F8DD49BE6}">
      <dsp:nvSpPr>
        <dsp:cNvPr id="0" name=""/>
        <dsp:cNvSpPr/>
      </dsp:nvSpPr>
      <dsp:spPr>
        <a:xfrm>
          <a:off x="1385387" y="2423072"/>
          <a:ext cx="478310" cy="2056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9155" y="0"/>
              </a:lnTo>
              <a:lnTo>
                <a:pt x="239155" y="2056735"/>
              </a:lnTo>
              <a:lnTo>
                <a:pt x="478310" y="20567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EF9C95-CAB7-4EF3-9FF4-FC7108F2BCB3}">
      <dsp:nvSpPr>
        <dsp:cNvPr id="0" name=""/>
        <dsp:cNvSpPr/>
      </dsp:nvSpPr>
      <dsp:spPr>
        <a:xfrm>
          <a:off x="1385387" y="2423072"/>
          <a:ext cx="478310" cy="10283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9155" y="0"/>
              </a:lnTo>
              <a:lnTo>
                <a:pt x="239155" y="1028367"/>
              </a:lnTo>
              <a:lnTo>
                <a:pt x="478310" y="10283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109CF5-E79A-47DE-A785-5B35E03D7834}">
      <dsp:nvSpPr>
        <dsp:cNvPr id="0" name=""/>
        <dsp:cNvSpPr/>
      </dsp:nvSpPr>
      <dsp:spPr>
        <a:xfrm>
          <a:off x="1385387" y="2377352"/>
          <a:ext cx="4783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8310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FD2F7F-2211-4405-AAD9-CCDF5EA22704}">
      <dsp:nvSpPr>
        <dsp:cNvPr id="0" name=""/>
        <dsp:cNvSpPr/>
      </dsp:nvSpPr>
      <dsp:spPr>
        <a:xfrm>
          <a:off x="1385387" y="1394704"/>
          <a:ext cx="478310" cy="1028367"/>
        </a:xfrm>
        <a:custGeom>
          <a:avLst/>
          <a:gdLst/>
          <a:ahLst/>
          <a:cxnLst/>
          <a:rect l="0" t="0" r="0" b="0"/>
          <a:pathLst>
            <a:path>
              <a:moveTo>
                <a:pt x="0" y="1028367"/>
              </a:moveTo>
              <a:lnTo>
                <a:pt x="239155" y="1028367"/>
              </a:lnTo>
              <a:lnTo>
                <a:pt x="239155" y="0"/>
              </a:lnTo>
              <a:lnTo>
                <a:pt x="47831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25F9E-3839-4516-BB6C-5FD3FEE78909}">
      <dsp:nvSpPr>
        <dsp:cNvPr id="0" name=""/>
        <dsp:cNvSpPr/>
      </dsp:nvSpPr>
      <dsp:spPr>
        <a:xfrm>
          <a:off x="1385387" y="366336"/>
          <a:ext cx="478310" cy="2056735"/>
        </a:xfrm>
        <a:custGeom>
          <a:avLst/>
          <a:gdLst/>
          <a:ahLst/>
          <a:cxnLst/>
          <a:rect l="0" t="0" r="0" b="0"/>
          <a:pathLst>
            <a:path>
              <a:moveTo>
                <a:pt x="0" y="2056735"/>
              </a:moveTo>
              <a:lnTo>
                <a:pt x="239155" y="2056735"/>
              </a:lnTo>
              <a:lnTo>
                <a:pt x="239155" y="0"/>
              </a:lnTo>
              <a:lnTo>
                <a:pt x="47831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4A435-8CE9-4F82-BFA5-E99F9C75ED9D}">
      <dsp:nvSpPr>
        <dsp:cNvPr id="0" name=""/>
        <dsp:cNvSpPr/>
      </dsp:nvSpPr>
      <dsp:spPr>
        <a:xfrm>
          <a:off x="258942" y="6998"/>
          <a:ext cx="1126445" cy="4832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</a:t>
          </a:r>
          <a:endParaRPr lang="en-US" altLang="zh-TW" sz="40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習</a:t>
          </a:r>
          <a:endParaRPr lang="en-US" altLang="zh-TW" sz="40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重</a:t>
          </a:r>
          <a:endParaRPr lang="en-US" altLang="zh-TW" sz="40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點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8942" y="6998"/>
        <a:ext cx="1126445" cy="4832147"/>
      </dsp:txXfrm>
    </dsp:sp>
    <dsp:sp modelId="{6B9771BD-80F8-4D71-A58E-805A500E7B73}">
      <dsp:nvSpPr>
        <dsp:cNvPr id="0" name=""/>
        <dsp:cNvSpPr/>
      </dsp:nvSpPr>
      <dsp:spPr>
        <a:xfrm>
          <a:off x="1863698" y="1624"/>
          <a:ext cx="2391552" cy="729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聆聽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63698" y="1624"/>
        <a:ext cx="2391552" cy="729423"/>
      </dsp:txXfrm>
    </dsp:sp>
    <dsp:sp modelId="{BD35902F-5D46-4DBF-9C05-8EB55B0B183C}">
      <dsp:nvSpPr>
        <dsp:cNvPr id="0" name=""/>
        <dsp:cNvSpPr/>
      </dsp:nvSpPr>
      <dsp:spPr>
        <a:xfrm>
          <a:off x="1863698" y="1029992"/>
          <a:ext cx="2391552" cy="729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口說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63698" y="1029992"/>
        <a:ext cx="2391552" cy="729423"/>
      </dsp:txXfrm>
    </dsp:sp>
    <dsp:sp modelId="{2D200F44-A587-4391-ABFE-5AF3B8D422A5}">
      <dsp:nvSpPr>
        <dsp:cNvPr id="0" name=""/>
        <dsp:cNvSpPr/>
      </dsp:nvSpPr>
      <dsp:spPr>
        <a:xfrm>
          <a:off x="1863698" y="2058360"/>
          <a:ext cx="2391552" cy="729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63698" y="2058360"/>
        <a:ext cx="2391552" cy="729423"/>
      </dsp:txXfrm>
    </dsp:sp>
    <dsp:sp modelId="{136F5F12-8678-4357-8521-A48481E678FC}">
      <dsp:nvSpPr>
        <dsp:cNvPr id="0" name=""/>
        <dsp:cNvSpPr/>
      </dsp:nvSpPr>
      <dsp:spPr>
        <a:xfrm>
          <a:off x="1863698" y="3086727"/>
          <a:ext cx="2391552" cy="729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63698" y="3086727"/>
        <a:ext cx="2391552" cy="729423"/>
      </dsp:txXfrm>
    </dsp:sp>
    <dsp:sp modelId="{A88325AD-026A-4DE6-BE94-2BAA3BA8732B}">
      <dsp:nvSpPr>
        <dsp:cNvPr id="0" name=""/>
        <dsp:cNvSpPr/>
      </dsp:nvSpPr>
      <dsp:spPr>
        <a:xfrm>
          <a:off x="1863698" y="4115095"/>
          <a:ext cx="2391552" cy="729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素養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63698" y="4115095"/>
        <a:ext cx="2391552" cy="72942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切句子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07996-4629-479D-8AEE-F7402ED50E60}">
      <dsp:nvSpPr>
        <dsp:cNvPr id="0" name=""/>
        <dsp:cNvSpPr/>
      </dsp:nvSpPr>
      <dsp:spPr>
        <a:xfrm>
          <a:off x="3429" y="0"/>
          <a:ext cx="2088262" cy="725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擷取訊息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670" y="21241"/>
        <a:ext cx="2045780" cy="682732"/>
      </dsp:txXfrm>
    </dsp:sp>
    <dsp:sp modelId="{A7F5A1D9-284B-432C-8A6A-436710CD75D6}">
      <dsp:nvSpPr>
        <dsp:cNvPr id="0" name=""/>
        <dsp:cNvSpPr/>
      </dsp:nvSpPr>
      <dsp:spPr>
        <a:xfrm>
          <a:off x="2300518" y="103662"/>
          <a:ext cx="442711" cy="5178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300518" y="207240"/>
        <a:ext cx="309898" cy="310733"/>
      </dsp:txXfrm>
    </dsp:sp>
    <dsp:sp modelId="{6739FE71-0B2C-44EC-97B2-36D8810AC6EB}">
      <dsp:nvSpPr>
        <dsp:cNvPr id="0" name=""/>
        <dsp:cNvSpPr/>
      </dsp:nvSpPr>
      <dsp:spPr>
        <a:xfrm>
          <a:off x="2926997" y="0"/>
          <a:ext cx="2088262" cy="725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摘要重點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48238" y="21241"/>
        <a:ext cx="2045780" cy="68273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切句子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F7878-2F48-4252-9FCF-1F79FCCCE019}">
      <dsp:nvSpPr>
        <dsp:cNvPr id="0" name=""/>
        <dsp:cNvSpPr/>
      </dsp:nvSpPr>
      <dsp:spPr>
        <a:xfrm>
          <a:off x="-5851355" y="-895709"/>
          <a:ext cx="6967634" cy="6967634"/>
        </a:xfrm>
        <a:prstGeom prst="blockArc">
          <a:avLst>
            <a:gd name="adj1" fmla="val 18900000"/>
            <a:gd name="adj2" fmla="val 2700000"/>
            <a:gd name="adj3" fmla="val 310"/>
          </a:avLst>
        </a:pr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E9829A-BD2D-4F05-B616-47B1AADC0345}">
      <dsp:nvSpPr>
        <dsp:cNvPr id="0" name=""/>
        <dsp:cNvSpPr/>
      </dsp:nvSpPr>
      <dsp:spPr>
        <a:xfrm>
          <a:off x="718458" y="517621"/>
          <a:ext cx="8123461" cy="103524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1724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閱讀素養導向差異化教學經營</a:t>
          </a:r>
          <a:endParaRPr lang="zh-CN" altLang="en-US" sz="4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18458" y="517621"/>
        <a:ext cx="8123461" cy="1035243"/>
      </dsp:txXfrm>
    </dsp:sp>
    <dsp:sp modelId="{F9A77EDF-25E2-493D-B395-90E707C6AD0D}">
      <dsp:nvSpPr>
        <dsp:cNvPr id="0" name=""/>
        <dsp:cNvSpPr/>
      </dsp:nvSpPr>
      <dsp:spPr>
        <a:xfrm>
          <a:off x="0" y="213842"/>
          <a:ext cx="1294054" cy="12940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BD74C9-6FE6-4E57-B9E9-5FCE5DA65C1E}">
      <dsp:nvSpPr>
        <dsp:cNvPr id="0" name=""/>
        <dsp:cNvSpPr/>
      </dsp:nvSpPr>
      <dsp:spPr>
        <a:xfrm>
          <a:off x="1094769" y="2070486"/>
          <a:ext cx="7747150" cy="1035243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1724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閱讀素養教學示範與實作</a:t>
          </a:r>
          <a:endParaRPr lang="zh-CN" altLang="en-US" sz="4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094769" y="2070486"/>
        <a:ext cx="7747150" cy="1035243"/>
      </dsp:txXfrm>
    </dsp:sp>
    <dsp:sp modelId="{B54926B6-9018-4296-ABF0-5E2D83188632}">
      <dsp:nvSpPr>
        <dsp:cNvPr id="0" name=""/>
        <dsp:cNvSpPr/>
      </dsp:nvSpPr>
      <dsp:spPr>
        <a:xfrm>
          <a:off x="447742" y="1941080"/>
          <a:ext cx="1294054" cy="129405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737B90-0F50-44A9-A398-8B9149EBB793}">
      <dsp:nvSpPr>
        <dsp:cNvPr id="0" name=""/>
        <dsp:cNvSpPr/>
      </dsp:nvSpPr>
      <dsp:spPr>
        <a:xfrm>
          <a:off x="718458" y="3623351"/>
          <a:ext cx="8123461" cy="1035243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1724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閱讀素養導向學習成效與回饋</a:t>
          </a:r>
          <a:endParaRPr lang="zh-CN" altLang="en-US" sz="4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18458" y="3623351"/>
        <a:ext cx="8123461" cy="1035243"/>
      </dsp:txXfrm>
    </dsp:sp>
    <dsp:sp modelId="{4867060A-1147-4252-AA83-DD4AAAC80375}">
      <dsp:nvSpPr>
        <dsp:cNvPr id="0" name=""/>
        <dsp:cNvSpPr/>
      </dsp:nvSpPr>
      <dsp:spPr>
        <a:xfrm>
          <a:off x="71431" y="3493945"/>
          <a:ext cx="1294054" cy="129405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07996-4629-479D-8AEE-F7402ED50E60}">
      <dsp:nvSpPr>
        <dsp:cNvPr id="0" name=""/>
        <dsp:cNvSpPr/>
      </dsp:nvSpPr>
      <dsp:spPr>
        <a:xfrm>
          <a:off x="2962" y="0"/>
          <a:ext cx="1803997" cy="804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擷取訊息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512" y="23550"/>
        <a:ext cx="1756897" cy="756941"/>
      </dsp:txXfrm>
    </dsp:sp>
    <dsp:sp modelId="{A7F5A1D9-284B-432C-8A6A-436710CD75D6}">
      <dsp:nvSpPr>
        <dsp:cNvPr id="0" name=""/>
        <dsp:cNvSpPr/>
      </dsp:nvSpPr>
      <dsp:spPr>
        <a:xfrm>
          <a:off x="1987359" y="178324"/>
          <a:ext cx="382447" cy="4473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87359" y="267802"/>
        <a:ext cx="267713" cy="268435"/>
      </dsp:txXfrm>
    </dsp:sp>
    <dsp:sp modelId="{6739FE71-0B2C-44EC-97B2-36D8810AC6EB}">
      <dsp:nvSpPr>
        <dsp:cNvPr id="0" name=""/>
        <dsp:cNvSpPr/>
      </dsp:nvSpPr>
      <dsp:spPr>
        <a:xfrm>
          <a:off x="2528558" y="0"/>
          <a:ext cx="1803997" cy="804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摘要重點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52108" y="23550"/>
        <a:ext cx="1756897" cy="756941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切句子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找一找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斷句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說主要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圈畫重點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為什麼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推因果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文轉圖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為什麼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推因果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文轉圖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05760-90BC-422E-A7A1-BC01533686F5}">
      <dsp:nvSpPr>
        <dsp:cNvPr id="0" name=""/>
        <dsp:cNvSpPr/>
      </dsp:nvSpPr>
      <dsp:spPr>
        <a:xfrm>
          <a:off x="461844" y="540"/>
          <a:ext cx="6855246" cy="177088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6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閱讀素養教學理念</a:t>
          </a:r>
          <a:endParaRPr lang="zh-TW" altLang="en-US" sz="6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13711" y="52407"/>
        <a:ext cx="6751512" cy="1667147"/>
      </dsp:txXfrm>
    </dsp:sp>
    <dsp:sp modelId="{B65AD8D5-D76D-40FA-9816-F22881E716AE}">
      <dsp:nvSpPr>
        <dsp:cNvPr id="0" name=""/>
        <dsp:cNvSpPr/>
      </dsp:nvSpPr>
      <dsp:spPr>
        <a:xfrm rot="5400000">
          <a:off x="3557427" y="1815693"/>
          <a:ext cx="664080" cy="7968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60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50398" y="1882101"/>
        <a:ext cx="478138" cy="464856"/>
      </dsp:txXfrm>
    </dsp:sp>
    <dsp:sp modelId="{47E62A2A-146F-48CC-90B6-23C10960B6D9}">
      <dsp:nvSpPr>
        <dsp:cNvPr id="0" name=""/>
        <dsp:cNvSpPr/>
      </dsp:nvSpPr>
      <dsp:spPr>
        <a:xfrm>
          <a:off x="461844" y="2656862"/>
          <a:ext cx="6855246" cy="1770881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6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閱讀素養教學</a:t>
          </a:r>
          <a:r>
            <a:rPr lang="en-US" altLang="zh-TW" sz="6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  <a:endParaRPr lang="zh-TW" altLang="en-US" sz="6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13711" y="2708729"/>
        <a:ext cx="6751512" cy="1667147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7F39F-992F-4F85-BAB8-814DD0F8EEFE}">
      <dsp:nvSpPr>
        <dsp:cNvPr id="0" name=""/>
        <dsp:cNvSpPr/>
      </dsp:nvSpPr>
      <dsp:spPr>
        <a:xfrm>
          <a:off x="0" y="0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為什麼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41151"/>
        <a:ext cx="2109105" cy="1322701"/>
      </dsp:txXfrm>
    </dsp:sp>
    <dsp:sp modelId="{864469C6-AB8C-49FB-B78B-275D10636330}">
      <dsp:nvSpPr>
        <dsp:cNvPr id="0" name=""/>
        <dsp:cNvSpPr/>
      </dsp:nvSpPr>
      <dsp:spPr>
        <a:xfrm rot="5400000">
          <a:off x="832265" y="1440128"/>
          <a:ext cx="526876" cy="632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906028" y="1492816"/>
        <a:ext cx="379351" cy="368813"/>
      </dsp:txXfrm>
    </dsp:sp>
    <dsp:sp modelId="{804E6515-FB42-4EB4-92A6-7367564F60CE}">
      <dsp:nvSpPr>
        <dsp:cNvPr id="0" name=""/>
        <dsp:cNvSpPr/>
      </dsp:nvSpPr>
      <dsp:spPr>
        <a:xfrm>
          <a:off x="0" y="2107505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推因果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2148656"/>
        <a:ext cx="2109105" cy="1322701"/>
      </dsp:txXfrm>
    </dsp:sp>
    <dsp:sp modelId="{AEF034C4-3EFF-4499-A2BC-324CC3D04A25}">
      <dsp:nvSpPr>
        <dsp:cNvPr id="0" name=""/>
        <dsp:cNvSpPr/>
      </dsp:nvSpPr>
      <dsp:spPr>
        <a:xfrm rot="5400000">
          <a:off x="832265" y="3547634"/>
          <a:ext cx="526876" cy="632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906028" y="3600322"/>
        <a:ext cx="379351" cy="368813"/>
      </dsp:txXfrm>
    </dsp:sp>
    <dsp:sp modelId="{9785A83A-4EBC-4179-96FA-F71C8B34086C}">
      <dsp:nvSpPr>
        <dsp:cNvPr id="0" name=""/>
        <dsp:cNvSpPr/>
      </dsp:nvSpPr>
      <dsp:spPr>
        <a:xfrm>
          <a:off x="0" y="4215011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文轉圖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4256162"/>
        <a:ext cx="2109105" cy="1322701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7F39F-992F-4F85-BAB8-814DD0F8EEFE}">
      <dsp:nvSpPr>
        <dsp:cNvPr id="0" name=""/>
        <dsp:cNvSpPr/>
      </dsp:nvSpPr>
      <dsp:spPr>
        <a:xfrm>
          <a:off x="633561" y="2744"/>
          <a:ext cx="5614526" cy="14036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kern="1200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為什麼作者說自己得到「真正的快樂」？ 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74672" y="43855"/>
        <a:ext cx="5532304" cy="1321409"/>
      </dsp:txXfrm>
    </dsp:sp>
    <dsp:sp modelId="{864469C6-AB8C-49FB-B78B-275D10636330}">
      <dsp:nvSpPr>
        <dsp:cNvPr id="0" name=""/>
        <dsp:cNvSpPr/>
      </dsp:nvSpPr>
      <dsp:spPr>
        <a:xfrm rot="5400000">
          <a:off x="3177643" y="1441466"/>
          <a:ext cx="526361" cy="631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251334" y="1494102"/>
        <a:ext cx="378980" cy="368453"/>
      </dsp:txXfrm>
    </dsp:sp>
    <dsp:sp modelId="{804E6515-FB42-4EB4-92A6-7367564F60CE}">
      <dsp:nvSpPr>
        <dsp:cNvPr id="0" name=""/>
        <dsp:cNvSpPr/>
      </dsp:nvSpPr>
      <dsp:spPr>
        <a:xfrm>
          <a:off x="633561" y="2108191"/>
          <a:ext cx="5614526" cy="1403631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kern="1200" dirty="0" smtClean="0">
              <a:solidFill>
                <a:srgbClr val="E7F7F9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因為小時候玩遊戲無憂無慮，沒有任何煩惱。</a:t>
          </a:r>
          <a:endParaRPr lang="zh-TW" altLang="en-US" sz="3600" kern="1200" dirty="0">
            <a:solidFill>
              <a:srgbClr val="E7F7F9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74672" y="2149302"/>
        <a:ext cx="5532304" cy="1321409"/>
      </dsp:txXfrm>
    </dsp:sp>
    <dsp:sp modelId="{AEF034C4-3EFF-4499-A2BC-324CC3D04A25}">
      <dsp:nvSpPr>
        <dsp:cNvPr id="0" name=""/>
        <dsp:cNvSpPr/>
      </dsp:nvSpPr>
      <dsp:spPr>
        <a:xfrm rot="5400000">
          <a:off x="3177643" y="3546914"/>
          <a:ext cx="526361" cy="631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251334" y="3599550"/>
        <a:ext cx="378980" cy="368453"/>
      </dsp:txXfrm>
    </dsp:sp>
    <dsp:sp modelId="{9785A83A-4EBC-4179-96FA-F71C8B34086C}">
      <dsp:nvSpPr>
        <dsp:cNvPr id="0" name=""/>
        <dsp:cNvSpPr/>
      </dsp:nvSpPr>
      <dsp:spPr>
        <a:xfrm>
          <a:off x="633561" y="4213639"/>
          <a:ext cx="5614526" cy="1403631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畫出紙船在水道上分布的情形</a:t>
          </a:r>
          <a:endParaRPr lang="zh-TW" altLang="en-US" sz="36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74672" y="4254750"/>
        <a:ext cx="5532304" cy="1321409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想一想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作者想法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想一想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作者想法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7F39F-992F-4F85-BAB8-814DD0F8EEFE}">
      <dsp:nvSpPr>
        <dsp:cNvPr id="0" name=""/>
        <dsp:cNvSpPr/>
      </dsp:nvSpPr>
      <dsp:spPr>
        <a:xfrm>
          <a:off x="0" y="0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想一想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41151"/>
        <a:ext cx="2109105" cy="1322701"/>
      </dsp:txXfrm>
    </dsp:sp>
    <dsp:sp modelId="{864469C6-AB8C-49FB-B78B-275D10636330}">
      <dsp:nvSpPr>
        <dsp:cNvPr id="0" name=""/>
        <dsp:cNvSpPr/>
      </dsp:nvSpPr>
      <dsp:spPr>
        <a:xfrm rot="5400000">
          <a:off x="832265" y="1440128"/>
          <a:ext cx="526876" cy="632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906028" y="1492816"/>
        <a:ext cx="379351" cy="368813"/>
      </dsp:txXfrm>
    </dsp:sp>
    <dsp:sp modelId="{804E6515-FB42-4EB4-92A6-7367564F60CE}">
      <dsp:nvSpPr>
        <dsp:cNvPr id="0" name=""/>
        <dsp:cNvSpPr/>
      </dsp:nvSpPr>
      <dsp:spPr>
        <a:xfrm>
          <a:off x="0" y="2107505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2148656"/>
        <a:ext cx="2109105" cy="1322701"/>
      </dsp:txXfrm>
    </dsp:sp>
    <dsp:sp modelId="{AEF034C4-3EFF-4499-A2BC-324CC3D04A25}">
      <dsp:nvSpPr>
        <dsp:cNvPr id="0" name=""/>
        <dsp:cNvSpPr/>
      </dsp:nvSpPr>
      <dsp:spPr>
        <a:xfrm rot="5400000">
          <a:off x="832265" y="3547634"/>
          <a:ext cx="526876" cy="632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906028" y="3600322"/>
        <a:ext cx="379351" cy="368813"/>
      </dsp:txXfrm>
    </dsp:sp>
    <dsp:sp modelId="{9785A83A-4EBC-4179-96FA-F71C8B34086C}">
      <dsp:nvSpPr>
        <dsp:cNvPr id="0" name=""/>
        <dsp:cNvSpPr/>
      </dsp:nvSpPr>
      <dsp:spPr>
        <a:xfrm>
          <a:off x="0" y="4215011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作者想法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4256162"/>
        <a:ext cx="2109105" cy="1322701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7F39F-992F-4F85-BAB8-814DD0F8EEFE}">
      <dsp:nvSpPr>
        <dsp:cNvPr id="0" name=""/>
        <dsp:cNvSpPr/>
      </dsp:nvSpPr>
      <dsp:spPr>
        <a:xfrm>
          <a:off x="819793" y="0"/>
          <a:ext cx="5951510" cy="14036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200" kern="1200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為什麼「紙船都是有感情的」？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860904" y="41111"/>
        <a:ext cx="5869288" cy="1321409"/>
      </dsp:txXfrm>
    </dsp:sp>
    <dsp:sp modelId="{864469C6-AB8C-49FB-B78B-275D10636330}">
      <dsp:nvSpPr>
        <dsp:cNvPr id="0" name=""/>
        <dsp:cNvSpPr/>
      </dsp:nvSpPr>
      <dsp:spPr>
        <a:xfrm rot="5400000">
          <a:off x="3531339" y="1440094"/>
          <a:ext cx="528419" cy="631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2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06059" y="1491701"/>
        <a:ext cx="378980" cy="369893"/>
      </dsp:txXfrm>
    </dsp:sp>
    <dsp:sp modelId="{804E6515-FB42-4EB4-92A6-7367564F60CE}">
      <dsp:nvSpPr>
        <dsp:cNvPr id="0" name=""/>
        <dsp:cNvSpPr/>
      </dsp:nvSpPr>
      <dsp:spPr>
        <a:xfrm>
          <a:off x="819793" y="2108191"/>
          <a:ext cx="5951510" cy="1403631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200" kern="1200" dirty="0" smtClean="0">
              <a:solidFill>
                <a:srgbClr val="E7F7F9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作者運用了何種寫作技巧說明「紙船都是有感情的」？</a:t>
          </a:r>
          <a:endParaRPr lang="zh-TW" altLang="en-US" sz="3200" kern="1200" dirty="0">
            <a:solidFill>
              <a:srgbClr val="E7F7F9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860904" y="2149302"/>
        <a:ext cx="5869288" cy="1321409"/>
      </dsp:txXfrm>
    </dsp:sp>
    <dsp:sp modelId="{AEF034C4-3EFF-4499-A2BC-324CC3D04A25}">
      <dsp:nvSpPr>
        <dsp:cNvPr id="0" name=""/>
        <dsp:cNvSpPr/>
      </dsp:nvSpPr>
      <dsp:spPr>
        <a:xfrm rot="5400000">
          <a:off x="3532368" y="3546914"/>
          <a:ext cx="526361" cy="631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2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06059" y="3599550"/>
        <a:ext cx="378980" cy="368453"/>
      </dsp:txXfrm>
    </dsp:sp>
    <dsp:sp modelId="{9785A83A-4EBC-4179-96FA-F71C8B34086C}">
      <dsp:nvSpPr>
        <dsp:cNvPr id="0" name=""/>
        <dsp:cNvSpPr/>
      </dsp:nvSpPr>
      <dsp:spPr>
        <a:xfrm>
          <a:off x="772519" y="4213639"/>
          <a:ext cx="6046059" cy="1403631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200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作者透過「紙船都是有感情的」這句話，想表達什麼想法？</a:t>
          </a:r>
          <a:endParaRPr lang="zh-TW" altLang="en-US" sz="32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813630" y="4254750"/>
        <a:ext cx="5963837" cy="1321409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你認為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說想法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寫觀點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3765-616E-43E0-B3E3-B3BE7BFD3C2B}">
      <dsp:nvSpPr>
        <dsp:cNvPr id="0" name=""/>
        <dsp:cNvSpPr/>
      </dsp:nvSpPr>
      <dsp:spPr>
        <a:xfrm>
          <a:off x="2678" y="0"/>
          <a:ext cx="3263800" cy="77710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你認為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232" y="0"/>
        <a:ext cx="2486693" cy="777107"/>
      </dsp:txXfrm>
    </dsp:sp>
    <dsp:sp modelId="{3FA2C5B5-CD1B-460A-A2E0-E3C40D6617B4}">
      <dsp:nvSpPr>
        <dsp:cNvPr id="0" name=""/>
        <dsp:cNvSpPr/>
      </dsp:nvSpPr>
      <dsp:spPr>
        <a:xfrm>
          <a:off x="2940099" y="0"/>
          <a:ext cx="3263800" cy="777107"/>
        </a:xfrm>
        <a:prstGeom prst="chevron">
          <a:avLst/>
        </a:prstGeom>
        <a:solidFill>
          <a:srgbClr val="FDA9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說想法</a:t>
          </a:r>
          <a:endParaRPr lang="zh-TW" altLang="en-US" sz="36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28653" y="0"/>
        <a:ext cx="2486693" cy="777107"/>
      </dsp:txXfrm>
    </dsp:sp>
    <dsp:sp modelId="{46C5CB6F-781C-4750-A05F-1CFABB849D69}">
      <dsp:nvSpPr>
        <dsp:cNvPr id="0" name=""/>
        <dsp:cNvSpPr/>
      </dsp:nvSpPr>
      <dsp:spPr>
        <a:xfrm>
          <a:off x="5877520" y="0"/>
          <a:ext cx="3263800" cy="777107"/>
        </a:xfrm>
        <a:prstGeom prst="chevron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寫觀點</a:t>
          </a:r>
          <a:endParaRPr lang="zh-TW" altLang="en-US" sz="3600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66074" y="0"/>
        <a:ext cx="2486693" cy="777107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7F39F-992F-4F85-BAB8-814DD0F8EEFE}">
      <dsp:nvSpPr>
        <dsp:cNvPr id="0" name=""/>
        <dsp:cNvSpPr/>
      </dsp:nvSpPr>
      <dsp:spPr>
        <a:xfrm>
          <a:off x="0" y="0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你認為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41151"/>
        <a:ext cx="2109105" cy="1322701"/>
      </dsp:txXfrm>
    </dsp:sp>
    <dsp:sp modelId="{864469C6-AB8C-49FB-B78B-275D10636330}">
      <dsp:nvSpPr>
        <dsp:cNvPr id="0" name=""/>
        <dsp:cNvSpPr/>
      </dsp:nvSpPr>
      <dsp:spPr>
        <a:xfrm rot="5400000">
          <a:off x="832265" y="1440128"/>
          <a:ext cx="526876" cy="632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906028" y="1492816"/>
        <a:ext cx="379351" cy="368813"/>
      </dsp:txXfrm>
    </dsp:sp>
    <dsp:sp modelId="{804E6515-FB42-4EB4-92A6-7367564F60CE}">
      <dsp:nvSpPr>
        <dsp:cNvPr id="0" name=""/>
        <dsp:cNvSpPr/>
      </dsp:nvSpPr>
      <dsp:spPr>
        <a:xfrm>
          <a:off x="0" y="2107505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說想法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2148656"/>
        <a:ext cx="2109105" cy="1322701"/>
      </dsp:txXfrm>
    </dsp:sp>
    <dsp:sp modelId="{AEF034C4-3EFF-4499-A2BC-324CC3D04A25}">
      <dsp:nvSpPr>
        <dsp:cNvPr id="0" name=""/>
        <dsp:cNvSpPr/>
      </dsp:nvSpPr>
      <dsp:spPr>
        <a:xfrm rot="5400000">
          <a:off x="832265" y="3547634"/>
          <a:ext cx="526876" cy="632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906028" y="3600322"/>
        <a:ext cx="379351" cy="368813"/>
      </dsp:txXfrm>
    </dsp:sp>
    <dsp:sp modelId="{9785A83A-4EBC-4179-96FA-F71C8B34086C}">
      <dsp:nvSpPr>
        <dsp:cNvPr id="0" name=""/>
        <dsp:cNvSpPr/>
      </dsp:nvSpPr>
      <dsp:spPr>
        <a:xfrm>
          <a:off x="0" y="4215011"/>
          <a:ext cx="2191407" cy="1405003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寫觀點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151" y="4256162"/>
        <a:ext cx="2109105" cy="1322701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7F39F-992F-4F85-BAB8-814DD0F8EEFE}">
      <dsp:nvSpPr>
        <dsp:cNvPr id="0" name=""/>
        <dsp:cNvSpPr/>
      </dsp:nvSpPr>
      <dsp:spPr>
        <a:xfrm>
          <a:off x="772519" y="2744"/>
          <a:ext cx="6046059" cy="14036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200" kern="1200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你認為作者是不是真的想幫子女摺紙船？請舉文本的內容為證。 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813630" y="43855"/>
        <a:ext cx="5963837" cy="1321409"/>
      </dsp:txXfrm>
    </dsp:sp>
    <dsp:sp modelId="{864469C6-AB8C-49FB-B78B-275D10636330}">
      <dsp:nvSpPr>
        <dsp:cNvPr id="0" name=""/>
        <dsp:cNvSpPr/>
      </dsp:nvSpPr>
      <dsp:spPr>
        <a:xfrm rot="5400000">
          <a:off x="3532368" y="1441466"/>
          <a:ext cx="526361" cy="631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2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06059" y="1494102"/>
        <a:ext cx="378980" cy="368453"/>
      </dsp:txXfrm>
    </dsp:sp>
    <dsp:sp modelId="{804E6515-FB42-4EB4-92A6-7367564F60CE}">
      <dsp:nvSpPr>
        <dsp:cNvPr id="0" name=""/>
        <dsp:cNvSpPr/>
      </dsp:nvSpPr>
      <dsp:spPr>
        <a:xfrm>
          <a:off x="788268" y="2108191"/>
          <a:ext cx="6014561" cy="1403631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200" kern="1200" dirty="0" smtClean="0">
              <a:solidFill>
                <a:srgbClr val="E7F7F9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你覺得「紙船」在本文代表的是什麼涵義？ </a:t>
          </a:r>
          <a:endParaRPr lang="zh-TW" altLang="en-US" sz="3200" kern="1200" dirty="0">
            <a:solidFill>
              <a:srgbClr val="E7F7F9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829379" y="2149302"/>
        <a:ext cx="5932339" cy="1321409"/>
      </dsp:txXfrm>
    </dsp:sp>
    <dsp:sp modelId="{AEF034C4-3EFF-4499-A2BC-324CC3D04A25}">
      <dsp:nvSpPr>
        <dsp:cNvPr id="0" name=""/>
        <dsp:cNvSpPr/>
      </dsp:nvSpPr>
      <dsp:spPr>
        <a:xfrm rot="5400000">
          <a:off x="3532368" y="3546914"/>
          <a:ext cx="526361" cy="631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2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06059" y="3599550"/>
        <a:ext cx="378980" cy="368453"/>
      </dsp:txXfrm>
    </dsp:sp>
    <dsp:sp modelId="{9785A83A-4EBC-4179-96FA-F71C8B34086C}">
      <dsp:nvSpPr>
        <dsp:cNvPr id="0" name=""/>
        <dsp:cNvSpPr/>
      </dsp:nvSpPr>
      <dsp:spPr>
        <a:xfrm>
          <a:off x="988285" y="4213639"/>
          <a:ext cx="5614526" cy="1403631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200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請寫下你的體會與感受</a:t>
          </a:r>
          <a:endParaRPr lang="zh-TW" altLang="en-US" sz="32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029396" y="4254750"/>
        <a:ext cx="5532304" cy="13214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66EF6-4304-4943-B975-F9CF978541C8}">
      <dsp:nvSpPr>
        <dsp:cNvPr id="0" name=""/>
        <dsp:cNvSpPr/>
      </dsp:nvSpPr>
      <dsp:spPr>
        <a:xfrm>
          <a:off x="0" y="548357"/>
          <a:ext cx="8230906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F9FCB4-A4FE-4B3A-A251-7922281F41A1}">
      <dsp:nvSpPr>
        <dsp:cNvPr id="0" name=""/>
        <dsp:cNvSpPr/>
      </dsp:nvSpPr>
      <dsp:spPr>
        <a:xfrm>
          <a:off x="411545" y="31757"/>
          <a:ext cx="5761634" cy="1033200"/>
        </a:xfrm>
        <a:prstGeom prst="roundRect">
          <a:avLst/>
        </a:prstGeom>
        <a:solidFill>
          <a:srgbClr val="CC33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76" tIns="0" rIns="21777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差異化教學＝因材施教</a:t>
          </a:r>
          <a:endParaRPr lang="zh-TW" altLang="en-US" sz="4000" kern="1200" dirty="0"/>
        </a:p>
      </dsp:txBody>
      <dsp:txXfrm>
        <a:off x="461982" y="82194"/>
        <a:ext cx="5660760" cy="932326"/>
      </dsp:txXfrm>
    </dsp:sp>
    <dsp:sp modelId="{12475E38-BC28-4DCC-AB99-34E11F6375B8}">
      <dsp:nvSpPr>
        <dsp:cNvPr id="0" name=""/>
        <dsp:cNvSpPr/>
      </dsp:nvSpPr>
      <dsp:spPr>
        <a:xfrm>
          <a:off x="0" y="2135957"/>
          <a:ext cx="8230906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665814"/>
              <a:satOff val="-6408"/>
              <a:lumOff val="-9118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25853-CB74-4FD7-B808-B697BE855D58}">
      <dsp:nvSpPr>
        <dsp:cNvPr id="0" name=""/>
        <dsp:cNvSpPr/>
      </dsp:nvSpPr>
      <dsp:spPr>
        <a:xfrm>
          <a:off x="411545" y="1619357"/>
          <a:ext cx="5761634" cy="1033200"/>
        </a:xfrm>
        <a:prstGeom prst="roundRect">
          <a:avLst/>
        </a:prstGeom>
        <a:solidFill>
          <a:schemeClr val="accent6">
            <a:lumMod val="5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76" tIns="0" rIns="21777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差異化教學的關鍵要素</a:t>
          </a:r>
          <a:endParaRPr lang="zh-TW" altLang="en-US" sz="4000" kern="1200" dirty="0"/>
        </a:p>
      </dsp:txBody>
      <dsp:txXfrm>
        <a:off x="461982" y="1669794"/>
        <a:ext cx="5660760" cy="932326"/>
      </dsp:txXfrm>
    </dsp:sp>
    <dsp:sp modelId="{1EC94F55-A834-4F24-84CB-031F1F728F9C}">
      <dsp:nvSpPr>
        <dsp:cNvPr id="0" name=""/>
        <dsp:cNvSpPr/>
      </dsp:nvSpPr>
      <dsp:spPr>
        <a:xfrm>
          <a:off x="0" y="3723557"/>
          <a:ext cx="8230906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-1331628"/>
              <a:satOff val="-12816"/>
              <a:lumOff val="-18236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D970AD-687D-4596-9471-4957A842FB25}">
      <dsp:nvSpPr>
        <dsp:cNvPr id="0" name=""/>
        <dsp:cNvSpPr/>
      </dsp:nvSpPr>
      <dsp:spPr>
        <a:xfrm>
          <a:off x="411545" y="3206957"/>
          <a:ext cx="5761634" cy="1033200"/>
        </a:xfrm>
        <a:prstGeom prst="roundRect">
          <a:avLst/>
        </a:prstGeom>
        <a:solidFill>
          <a:srgbClr val="2C6F11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76" tIns="0" rIns="21777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差異化教學的重要概念</a:t>
          </a:r>
          <a:endParaRPr lang="zh-TW" altLang="en-US" sz="4000" kern="1200" dirty="0"/>
        </a:p>
      </dsp:txBody>
      <dsp:txXfrm>
        <a:off x="461982" y="3257394"/>
        <a:ext cx="5660760" cy="932326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D4595-FCCE-4883-AA5E-584712B1E03D}">
      <dsp:nvSpPr>
        <dsp:cNvPr id="0" name=""/>
        <dsp:cNvSpPr/>
      </dsp:nvSpPr>
      <dsp:spPr>
        <a:xfrm>
          <a:off x="0" y="508136"/>
          <a:ext cx="888549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848E2F-196A-457F-91AB-44AB786BC104}">
      <dsp:nvSpPr>
        <dsp:cNvPr id="0" name=""/>
        <dsp:cNvSpPr/>
      </dsp:nvSpPr>
      <dsp:spPr>
        <a:xfrm>
          <a:off x="444274" y="6296"/>
          <a:ext cx="6219849" cy="1003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95" tIns="0" rIns="23509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1.</a:t>
          </a:r>
          <a:r>
            <a:rPr lang="zh-TW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文言文學習步驟的掌握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3270" y="55292"/>
        <a:ext cx="6121857" cy="905688"/>
      </dsp:txXfrm>
    </dsp:sp>
    <dsp:sp modelId="{BB2B856A-DA08-42BB-B092-BB3C93AE95E3}">
      <dsp:nvSpPr>
        <dsp:cNvPr id="0" name=""/>
        <dsp:cNvSpPr/>
      </dsp:nvSpPr>
      <dsp:spPr>
        <a:xfrm>
          <a:off x="0" y="2050376"/>
          <a:ext cx="888549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72F08-1F72-46C8-8862-AF9F9B5D5440}">
      <dsp:nvSpPr>
        <dsp:cNvPr id="0" name=""/>
        <dsp:cNvSpPr/>
      </dsp:nvSpPr>
      <dsp:spPr>
        <a:xfrm>
          <a:off x="444274" y="1548536"/>
          <a:ext cx="6219849" cy="100368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95" tIns="0" rIns="23509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2.</a:t>
          </a:r>
          <a:r>
            <a:rPr lang="zh-TW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虛字用法的認識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3270" y="1597532"/>
        <a:ext cx="6121857" cy="905688"/>
      </dsp:txXfrm>
    </dsp:sp>
    <dsp:sp modelId="{0E33C7C5-3EEC-420D-A030-3FE147227695}">
      <dsp:nvSpPr>
        <dsp:cNvPr id="0" name=""/>
        <dsp:cNvSpPr/>
      </dsp:nvSpPr>
      <dsp:spPr>
        <a:xfrm>
          <a:off x="0" y="3592616"/>
          <a:ext cx="888549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3D5D-A7F7-4FBC-8236-C6C8D35DE414}">
      <dsp:nvSpPr>
        <dsp:cNvPr id="0" name=""/>
        <dsp:cNvSpPr/>
      </dsp:nvSpPr>
      <dsp:spPr>
        <a:xfrm>
          <a:off x="444274" y="3090776"/>
          <a:ext cx="6219849" cy="100368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95" tIns="0" rIns="23509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3.</a:t>
          </a:r>
          <a:r>
            <a:rPr lang="zh-TW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文言句</a:t>
          </a:r>
          <a:r>
            <a:rPr lang="zh-TW" alt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式</a:t>
          </a:r>
          <a:r>
            <a:rPr lang="zh-TW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的深究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3270" y="3139772"/>
        <a:ext cx="6121857" cy="905688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C849B-A1EA-435E-8F34-8D8A83B5DCFB}">
      <dsp:nvSpPr>
        <dsp:cNvPr id="0" name=""/>
        <dsp:cNvSpPr/>
      </dsp:nvSpPr>
      <dsp:spPr>
        <a:xfrm>
          <a:off x="1072" y="0"/>
          <a:ext cx="2788027" cy="4511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全文概覽</a:t>
          </a:r>
          <a:endParaRPr lang="zh-TW" altLang="en-US" sz="47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072" y="0"/>
        <a:ext cx="2788027" cy="1353362"/>
      </dsp:txXfrm>
    </dsp:sp>
    <dsp:sp modelId="{758C0D65-E20A-42FB-ACAE-7E70A6195EA3}">
      <dsp:nvSpPr>
        <dsp:cNvPr id="0" name=""/>
        <dsp:cNvSpPr/>
      </dsp:nvSpPr>
      <dsp:spPr>
        <a:xfrm>
          <a:off x="279875" y="1353748"/>
          <a:ext cx="2230421" cy="8862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本文主題是什麼</a:t>
          </a:r>
          <a:endParaRPr lang="zh-TW" altLang="en-US" sz="23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5833" y="1379706"/>
        <a:ext cx="2178505" cy="834355"/>
      </dsp:txXfrm>
    </dsp:sp>
    <dsp:sp modelId="{7C1C3E9B-3B9B-463B-8511-8E8317C17ED6}">
      <dsp:nvSpPr>
        <dsp:cNvPr id="0" name=""/>
        <dsp:cNvSpPr/>
      </dsp:nvSpPr>
      <dsp:spPr>
        <a:xfrm>
          <a:off x="279875" y="2376369"/>
          <a:ext cx="2230421" cy="8862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為何寫這個主題</a:t>
          </a:r>
          <a:endParaRPr lang="zh-TW" altLang="en-US" sz="23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5833" y="2402327"/>
        <a:ext cx="2178505" cy="834355"/>
      </dsp:txXfrm>
    </dsp:sp>
    <dsp:sp modelId="{0A1EA133-452A-4DF4-AD88-9B0B15B74216}">
      <dsp:nvSpPr>
        <dsp:cNvPr id="0" name=""/>
        <dsp:cNvSpPr/>
      </dsp:nvSpPr>
      <dsp:spPr>
        <a:xfrm>
          <a:off x="279875" y="3398991"/>
          <a:ext cx="2230421" cy="8862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如何寫這個主題</a:t>
          </a:r>
          <a:endParaRPr lang="zh-TW" altLang="en-US" sz="23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5833" y="3424949"/>
        <a:ext cx="2178505" cy="834355"/>
      </dsp:txXfrm>
    </dsp:sp>
    <dsp:sp modelId="{9DC0EAAF-1AD8-40A6-AD8B-B0F02089E2DD}">
      <dsp:nvSpPr>
        <dsp:cNvPr id="0" name=""/>
        <dsp:cNvSpPr/>
      </dsp:nvSpPr>
      <dsp:spPr>
        <a:xfrm>
          <a:off x="2998201" y="0"/>
          <a:ext cx="2788027" cy="4511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b="1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段落理解</a:t>
          </a:r>
          <a:endParaRPr lang="zh-TW" altLang="en-US" sz="47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98201" y="0"/>
        <a:ext cx="2788027" cy="1353362"/>
      </dsp:txXfrm>
    </dsp:sp>
    <dsp:sp modelId="{C4BC3017-8702-4E61-8335-2B484AF6D241}">
      <dsp:nvSpPr>
        <dsp:cNvPr id="0" name=""/>
        <dsp:cNvSpPr/>
      </dsp:nvSpPr>
      <dsp:spPr>
        <a:xfrm>
          <a:off x="3277004" y="1353582"/>
          <a:ext cx="2230421" cy="4331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切分句子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89689" y="1366267"/>
        <a:ext cx="2205051" cy="407743"/>
      </dsp:txXfrm>
    </dsp:sp>
    <dsp:sp modelId="{297F4803-3689-4309-A632-532C6A34A067}">
      <dsp:nvSpPr>
        <dsp:cNvPr id="0" name=""/>
        <dsp:cNvSpPr/>
      </dsp:nvSpPr>
      <dsp:spPr>
        <a:xfrm>
          <a:off x="3277004" y="1853329"/>
          <a:ext cx="2230421" cy="4331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理解難詞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89689" y="1866014"/>
        <a:ext cx="2205051" cy="407743"/>
      </dsp:txXfrm>
    </dsp:sp>
    <dsp:sp modelId="{44296AF6-CC5E-4317-B63B-B1A52DCEC0EB}">
      <dsp:nvSpPr>
        <dsp:cNvPr id="0" name=""/>
        <dsp:cNvSpPr/>
      </dsp:nvSpPr>
      <dsp:spPr>
        <a:xfrm>
          <a:off x="3277004" y="2353075"/>
          <a:ext cx="2230421" cy="4331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圈補主詞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89689" y="2365760"/>
        <a:ext cx="2205051" cy="407743"/>
      </dsp:txXfrm>
    </dsp:sp>
    <dsp:sp modelId="{3B1648F4-08A7-4DED-8CAF-4533C7076CA4}">
      <dsp:nvSpPr>
        <dsp:cNvPr id="0" name=""/>
        <dsp:cNvSpPr/>
      </dsp:nvSpPr>
      <dsp:spPr>
        <a:xfrm>
          <a:off x="3277004" y="2852822"/>
          <a:ext cx="2230421" cy="4331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還原代詞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89689" y="2865507"/>
        <a:ext cx="2205051" cy="407743"/>
      </dsp:txXfrm>
    </dsp:sp>
    <dsp:sp modelId="{AFBB3E81-E28A-4A53-96B6-1FF6AC28D229}">
      <dsp:nvSpPr>
        <dsp:cNvPr id="0" name=""/>
        <dsp:cNvSpPr/>
      </dsp:nvSpPr>
      <dsp:spPr>
        <a:xfrm>
          <a:off x="3277004" y="3352568"/>
          <a:ext cx="2230421" cy="4331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89689" y="3365253"/>
        <a:ext cx="2205051" cy="407743"/>
      </dsp:txXfrm>
    </dsp:sp>
    <dsp:sp modelId="{CB290982-E7EB-4E33-B0DC-24628071B04B}">
      <dsp:nvSpPr>
        <dsp:cNvPr id="0" name=""/>
        <dsp:cNvSpPr/>
      </dsp:nvSpPr>
      <dsp:spPr>
        <a:xfrm>
          <a:off x="3277004" y="3852314"/>
          <a:ext cx="2230421" cy="4331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段落統整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89689" y="3864999"/>
        <a:ext cx="2205051" cy="407743"/>
      </dsp:txXfrm>
    </dsp:sp>
    <dsp:sp modelId="{3A6304B1-0BB0-44A1-9EC8-2F512DDECE39}">
      <dsp:nvSpPr>
        <dsp:cNvPr id="0" name=""/>
        <dsp:cNvSpPr/>
      </dsp:nvSpPr>
      <dsp:spPr>
        <a:xfrm>
          <a:off x="5996403" y="0"/>
          <a:ext cx="2788027" cy="4511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b="1" kern="1200" dirty="0" smtClean="0">
              <a:solidFill>
                <a:schemeClr val="accent4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全文統整</a:t>
          </a:r>
          <a:endParaRPr lang="zh-TW" altLang="en-US" sz="4700" b="1" kern="1200" dirty="0">
            <a:solidFill>
              <a:schemeClr val="accent4">
                <a:lumMod val="50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996403" y="0"/>
        <a:ext cx="2788027" cy="1353362"/>
      </dsp:txXfrm>
    </dsp:sp>
    <dsp:sp modelId="{8AF10C09-82B9-4AB7-AAF9-45E7E9EDDC2C}">
      <dsp:nvSpPr>
        <dsp:cNvPr id="0" name=""/>
        <dsp:cNvSpPr/>
      </dsp:nvSpPr>
      <dsp:spPr>
        <a:xfrm>
          <a:off x="6274134" y="1353748"/>
          <a:ext cx="2230421" cy="8862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理解全文結構</a:t>
          </a:r>
          <a:endParaRPr lang="zh-TW" altLang="en-US" sz="23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300092" y="1379706"/>
        <a:ext cx="2178505" cy="834355"/>
      </dsp:txXfrm>
    </dsp:sp>
    <dsp:sp modelId="{320D9050-17B8-4FAF-B8C1-CA5A04E1ACFD}">
      <dsp:nvSpPr>
        <dsp:cNvPr id="0" name=""/>
        <dsp:cNvSpPr/>
      </dsp:nvSpPr>
      <dsp:spPr>
        <a:xfrm>
          <a:off x="6274134" y="2376369"/>
          <a:ext cx="2230421" cy="8862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分析寫作技巧</a:t>
          </a:r>
          <a:endParaRPr lang="zh-TW" altLang="en-US" sz="23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300092" y="2402327"/>
        <a:ext cx="2178505" cy="834355"/>
      </dsp:txXfrm>
    </dsp:sp>
    <dsp:sp modelId="{9AA7FDE1-66C4-4B08-9998-1184177C264E}">
      <dsp:nvSpPr>
        <dsp:cNvPr id="0" name=""/>
        <dsp:cNvSpPr/>
      </dsp:nvSpPr>
      <dsp:spPr>
        <a:xfrm>
          <a:off x="6274134" y="3398991"/>
          <a:ext cx="2230421" cy="8862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統整內容關係</a:t>
          </a:r>
          <a:endParaRPr lang="zh-TW" altLang="en-US" sz="23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300092" y="3424949"/>
        <a:ext cx="2178505" cy="834355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FEEF88-EF42-44F6-ABA3-2F025DF9C3FE}">
      <dsp:nvSpPr>
        <dsp:cNvPr id="0" name=""/>
        <dsp:cNvSpPr/>
      </dsp:nvSpPr>
      <dsp:spPr>
        <a:xfrm>
          <a:off x="3617261" y="11185"/>
          <a:ext cx="5425891" cy="7318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依據標點符號，</a:t>
          </a:r>
          <a:r>
            <a:rPr lang="zh-TW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切出語意完整的句子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17261" y="102670"/>
        <a:ext cx="5151436" cy="548910"/>
      </dsp:txXfrm>
    </dsp:sp>
    <dsp:sp modelId="{236FEA27-C74A-4F2A-94E4-5E8C3F665456}">
      <dsp:nvSpPr>
        <dsp:cNvPr id="0" name=""/>
        <dsp:cNvSpPr/>
      </dsp:nvSpPr>
      <dsp:spPr>
        <a:xfrm>
          <a:off x="0" y="580"/>
          <a:ext cx="3617261" cy="7318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切分句子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27" y="36307"/>
        <a:ext cx="3545807" cy="660426"/>
      </dsp:txXfrm>
    </dsp:sp>
    <dsp:sp modelId="{D4311646-2C68-446D-90EB-BF7F7F7FB721}">
      <dsp:nvSpPr>
        <dsp:cNvPr id="0" name=""/>
        <dsp:cNvSpPr/>
      </dsp:nvSpPr>
      <dsp:spPr>
        <a:xfrm>
          <a:off x="3617261" y="805649"/>
          <a:ext cx="5425891" cy="7318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圈出較難理解的語詞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17261" y="897134"/>
        <a:ext cx="5151436" cy="548910"/>
      </dsp:txXfrm>
    </dsp:sp>
    <dsp:sp modelId="{A49E600B-34B3-4FCC-A165-96DE2D55F042}">
      <dsp:nvSpPr>
        <dsp:cNvPr id="0" name=""/>
        <dsp:cNvSpPr/>
      </dsp:nvSpPr>
      <dsp:spPr>
        <a:xfrm>
          <a:off x="0" y="805649"/>
          <a:ext cx="3617261" cy="7318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理解難詞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27" y="841376"/>
        <a:ext cx="3545807" cy="660426"/>
      </dsp:txXfrm>
    </dsp:sp>
    <dsp:sp modelId="{867E3C99-F2BD-4C8A-AD7F-25BBDD4D3144}">
      <dsp:nvSpPr>
        <dsp:cNvPr id="0" name=""/>
        <dsp:cNvSpPr/>
      </dsp:nvSpPr>
      <dsp:spPr>
        <a:xfrm>
          <a:off x="3617261" y="1610717"/>
          <a:ext cx="5425891" cy="7318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sz="24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找出每一個句子的主詞</a:t>
          </a:r>
          <a:endParaRPr lang="zh-TW" altLang="en-US" sz="2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17261" y="1702202"/>
        <a:ext cx="5151436" cy="548910"/>
      </dsp:txXfrm>
    </dsp:sp>
    <dsp:sp modelId="{566ABAB9-9159-44E5-8486-1FB424C6A54B}">
      <dsp:nvSpPr>
        <dsp:cNvPr id="0" name=""/>
        <dsp:cNvSpPr/>
      </dsp:nvSpPr>
      <dsp:spPr>
        <a:xfrm>
          <a:off x="0" y="1610717"/>
          <a:ext cx="3617261" cy="7318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圈補主詞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27" y="1646444"/>
        <a:ext cx="3545807" cy="660426"/>
      </dsp:txXfrm>
    </dsp:sp>
    <dsp:sp modelId="{0CD78432-5BD2-4BA6-AD1D-D00940C07419}">
      <dsp:nvSpPr>
        <dsp:cNvPr id="0" name=""/>
        <dsp:cNvSpPr/>
      </dsp:nvSpPr>
      <dsp:spPr>
        <a:xfrm>
          <a:off x="3617261" y="2415785"/>
          <a:ext cx="5425891" cy="7318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sz="24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還原「之」、「其」的意思</a:t>
          </a:r>
          <a:endParaRPr lang="zh-TW" altLang="en-US" sz="2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17261" y="2507270"/>
        <a:ext cx="5151436" cy="548910"/>
      </dsp:txXfrm>
    </dsp:sp>
    <dsp:sp modelId="{8A70D8FA-3368-4DC8-B0D3-6A18F96AA902}">
      <dsp:nvSpPr>
        <dsp:cNvPr id="0" name=""/>
        <dsp:cNvSpPr/>
      </dsp:nvSpPr>
      <dsp:spPr>
        <a:xfrm>
          <a:off x="0" y="2415785"/>
          <a:ext cx="3617261" cy="7318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還原代詞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27" y="2451512"/>
        <a:ext cx="3545807" cy="660426"/>
      </dsp:txXfrm>
    </dsp:sp>
    <dsp:sp modelId="{ABE00EC6-3B55-498C-8991-9D6719AC1B47}">
      <dsp:nvSpPr>
        <dsp:cNvPr id="0" name=""/>
        <dsp:cNvSpPr/>
      </dsp:nvSpPr>
      <dsp:spPr>
        <a:xfrm>
          <a:off x="3617261" y="3211675"/>
          <a:ext cx="5425891" cy="7318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用口語說出各小段落的意思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17261" y="3303160"/>
        <a:ext cx="5151436" cy="548910"/>
      </dsp:txXfrm>
    </dsp:sp>
    <dsp:sp modelId="{761575D4-39ED-4F91-826F-51200F27145C}">
      <dsp:nvSpPr>
        <dsp:cNvPr id="0" name=""/>
        <dsp:cNvSpPr/>
      </dsp:nvSpPr>
      <dsp:spPr>
        <a:xfrm>
          <a:off x="0" y="3220853"/>
          <a:ext cx="3617261" cy="73188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換句話說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27" y="3256580"/>
        <a:ext cx="3545807" cy="660426"/>
      </dsp:txXfrm>
    </dsp:sp>
    <dsp:sp modelId="{E6DE79F7-C319-4BB6-91F3-B8B134C34152}">
      <dsp:nvSpPr>
        <dsp:cNvPr id="0" name=""/>
        <dsp:cNvSpPr/>
      </dsp:nvSpPr>
      <dsp:spPr>
        <a:xfrm>
          <a:off x="3617261" y="4025921"/>
          <a:ext cx="5425891" cy="7318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sz="24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設計提問統整段落重點</a:t>
          </a:r>
          <a:endParaRPr lang="zh-TW" altLang="en-US" sz="2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17261" y="4117406"/>
        <a:ext cx="5151436" cy="548910"/>
      </dsp:txXfrm>
    </dsp:sp>
    <dsp:sp modelId="{A8556722-AF3E-465E-AF6B-6CB004971E6B}">
      <dsp:nvSpPr>
        <dsp:cNvPr id="0" name=""/>
        <dsp:cNvSpPr/>
      </dsp:nvSpPr>
      <dsp:spPr>
        <a:xfrm>
          <a:off x="0" y="4025921"/>
          <a:ext cx="3617261" cy="7318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36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統整文意</a:t>
          </a:r>
          <a:endParaRPr lang="zh-TW" altLang="en-US" sz="3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27" y="4061648"/>
        <a:ext cx="3545807" cy="660426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C24A2-F61F-4E52-83B6-94952CD07C26}">
      <dsp:nvSpPr>
        <dsp:cNvPr id="0" name=""/>
        <dsp:cNvSpPr/>
      </dsp:nvSpPr>
      <dsp:spPr>
        <a:xfrm>
          <a:off x="4377" y="399827"/>
          <a:ext cx="2985227" cy="298522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5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</a:t>
          </a:r>
          <a:endParaRPr kumimoji="0" lang="en-US" altLang="zh-TW" sz="54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全文結構</a:t>
          </a:r>
          <a:endParaRPr lang="zh-TW" altLang="en-US" sz="4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1553" y="837003"/>
        <a:ext cx="2110875" cy="2110875"/>
      </dsp:txXfrm>
    </dsp:sp>
    <dsp:sp modelId="{4218FF24-403A-4054-9522-FFF553BCFA9A}">
      <dsp:nvSpPr>
        <dsp:cNvPr id="0" name=""/>
        <dsp:cNvSpPr/>
      </dsp:nvSpPr>
      <dsp:spPr>
        <a:xfrm>
          <a:off x="2989604" y="399827"/>
          <a:ext cx="2985227" cy="2985227"/>
        </a:xfrm>
        <a:prstGeom prst="ellipse">
          <a:avLst/>
        </a:prstGeom>
        <a:solidFill>
          <a:srgbClr val="2C6F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5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分析</a:t>
          </a:r>
          <a:endParaRPr kumimoji="0" lang="en-US" altLang="zh-TW" sz="54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寫作技巧</a:t>
          </a:r>
          <a:endParaRPr lang="zh-TW" altLang="en-US" sz="4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426780" y="837003"/>
        <a:ext cx="2110875" cy="2110875"/>
      </dsp:txXfrm>
    </dsp:sp>
    <dsp:sp modelId="{A6B821BD-FF3C-41BF-AE78-DAD79D3E7B97}">
      <dsp:nvSpPr>
        <dsp:cNvPr id="0" name=""/>
        <dsp:cNvSpPr/>
      </dsp:nvSpPr>
      <dsp:spPr>
        <a:xfrm>
          <a:off x="5974831" y="399827"/>
          <a:ext cx="2985227" cy="298522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統整</a:t>
          </a:r>
          <a:endParaRPr lang="en-US" altLang="zh-TW" sz="54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內容關係</a:t>
          </a:r>
          <a:endParaRPr lang="zh-TW" altLang="en-US" sz="4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412007" y="837003"/>
        <a:ext cx="2110875" cy="2110875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C849B-A1EA-435E-8F34-8D8A83B5DCFB}">
      <dsp:nvSpPr>
        <dsp:cNvPr id="0" name=""/>
        <dsp:cNvSpPr/>
      </dsp:nvSpPr>
      <dsp:spPr>
        <a:xfrm>
          <a:off x="4396" y="0"/>
          <a:ext cx="4229223" cy="4511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閱讀玉山</a:t>
          </a:r>
          <a:endParaRPr lang="zh-TW" altLang="en-US" sz="48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396" y="0"/>
        <a:ext cx="4229223" cy="1353362"/>
      </dsp:txXfrm>
    </dsp:sp>
    <dsp:sp modelId="{758C0D65-E20A-42FB-ACAE-7E70A6195EA3}">
      <dsp:nvSpPr>
        <dsp:cNvPr id="0" name=""/>
        <dsp:cNvSpPr/>
      </dsp:nvSpPr>
      <dsp:spPr>
        <a:xfrm>
          <a:off x="427318" y="1354684"/>
          <a:ext cx="3383378" cy="1360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68580" rIns="9144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閱讀全文                做筆記</a:t>
          </a:r>
          <a:endParaRPr lang="zh-TW" altLang="en-US" sz="36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67157" y="1394523"/>
        <a:ext cx="3303700" cy="1280513"/>
      </dsp:txXfrm>
    </dsp:sp>
    <dsp:sp modelId="{7C1C3E9B-3B9B-463B-8511-8E8317C17ED6}">
      <dsp:nvSpPr>
        <dsp:cNvPr id="0" name=""/>
        <dsp:cNvSpPr/>
      </dsp:nvSpPr>
      <dsp:spPr>
        <a:xfrm>
          <a:off x="427318" y="2924135"/>
          <a:ext cx="3383378" cy="1360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68580" rIns="9144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區分意義段            摘要重點</a:t>
          </a:r>
          <a:endParaRPr lang="zh-TW" altLang="en-US" sz="36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67157" y="2963974"/>
        <a:ext cx="3303700" cy="1280513"/>
      </dsp:txXfrm>
    </dsp:sp>
    <dsp:sp modelId="{9DC0EAAF-1AD8-40A6-AD8B-B0F02089E2DD}">
      <dsp:nvSpPr>
        <dsp:cNvPr id="0" name=""/>
        <dsp:cNvSpPr/>
      </dsp:nvSpPr>
      <dsp:spPr>
        <a:xfrm>
          <a:off x="4550811" y="0"/>
          <a:ext cx="4229223" cy="4511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微笑加蚋仔</a:t>
          </a:r>
          <a:endParaRPr lang="zh-TW" altLang="en-US" sz="4800" b="1" kern="1200" dirty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50811" y="0"/>
        <a:ext cx="4229223" cy="1353362"/>
      </dsp:txXfrm>
    </dsp:sp>
    <dsp:sp modelId="{C4BC3017-8702-4E61-8335-2B484AF6D241}">
      <dsp:nvSpPr>
        <dsp:cNvPr id="0" name=""/>
        <dsp:cNvSpPr/>
      </dsp:nvSpPr>
      <dsp:spPr>
        <a:xfrm>
          <a:off x="4973733" y="1354684"/>
          <a:ext cx="3383378" cy="1360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68580" rIns="9144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尋找加蚋仔的</a:t>
          </a:r>
          <a:r>
            <a:rPr lang="en-US" altLang="zh-TW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  <a:hlinkClick xmlns:r="http://schemas.openxmlformats.org/officeDocument/2006/relationships" r:id="rId1" action="ppaction://hlinkfile"/>
            </a:rPr>
            <a:t>1920</a:t>
          </a:r>
          <a:endParaRPr lang="zh-TW" altLang="en-US" sz="36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13572" y="1394523"/>
        <a:ext cx="3303700" cy="1280513"/>
      </dsp:txXfrm>
    </dsp:sp>
    <dsp:sp modelId="{AFBB3E81-E28A-4A53-96B6-1FF6AC28D229}">
      <dsp:nvSpPr>
        <dsp:cNvPr id="0" name=""/>
        <dsp:cNvSpPr/>
      </dsp:nvSpPr>
      <dsp:spPr>
        <a:xfrm>
          <a:off x="4973733" y="2924135"/>
          <a:ext cx="3383378" cy="1360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68580" rIns="9144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創作有聲書</a:t>
          </a:r>
          <a:endParaRPr lang="zh-TW" altLang="en-US" sz="36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13572" y="2963974"/>
        <a:ext cx="3303700" cy="1280513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4A0A5-5747-4C5B-8B47-58B084266935}">
      <dsp:nvSpPr>
        <dsp:cNvPr id="0" name=""/>
        <dsp:cNvSpPr/>
      </dsp:nvSpPr>
      <dsp:spPr>
        <a:xfrm rot="16200000">
          <a:off x="706752" y="-706752"/>
          <a:ext cx="2260123" cy="3673629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獨立閱讀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全文概覽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筆記理解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5400000">
        <a:off x="0" y="0"/>
        <a:ext cx="3673629" cy="1695092"/>
      </dsp:txXfrm>
    </dsp:sp>
    <dsp:sp modelId="{111C14AF-4D66-4E6C-89F3-6B378F66330D}">
      <dsp:nvSpPr>
        <dsp:cNvPr id="0" name=""/>
        <dsp:cNvSpPr/>
      </dsp:nvSpPr>
      <dsp:spPr>
        <a:xfrm>
          <a:off x="3673629" y="0"/>
          <a:ext cx="3673629" cy="2260123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小組討論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段落理解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摘要重點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73629" y="0"/>
        <a:ext cx="3673629" cy="1695092"/>
      </dsp:txXfrm>
    </dsp:sp>
    <dsp:sp modelId="{F0CEDC63-37DB-4FBB-88D3-B778AE37384F}">
      <dsp:nvSpPr>
        <dsp:cNvPr id="0" name=""/>
        <dsp:cNvSpPr/>
      </dsp:nvSpPr>
      <dsp:spPr>
        <a:xfrm rot="10800000">
          <a:off x="0" y="2260123"/>
          <a:ext cx="3673629" cy="2260123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閱讀統合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理解監控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整理筆記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0" y="2825154"/>
        <a:ext cx="3673629" cy="1695092"/>
      </dsp:txXfrm>
    </dsp:sp>
    <dsp:sp modelId="{BC98C249-4858-4364-90BD-CCD907FD520E}">
      <dsp:nvSpPr>
        <dsp:cNvPr id="0" name=""/>
        <dsp:cNvSpPr/>
      </dsp:nvSpPr>
      <dsp:spPr>
        <a:xfrm rot="5400000">
          <a:off x="4380381" y="1553370"/>
          <a:ext cx="2260123" cy="3673629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師生對話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梳理難句</a:t>
          </a:r>
          <a:endParaRPr lang="en-US" altLang="zh-TW" sz="32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4224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全文統整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73629" y="2825154"/>
        <a:ext cx="3673629" cy="1695092"/>
      </dsp:txXfrm>
    </dsp:sp>
    <dsp:sp modelId="{69C3A8A9-E8DE-4C75-B130-21627A6EE046}">
      <dsp:nvSpPr>
        <dsp:cNvPr id="0" name=""/>
        <dsp:cNvSpPr/>
      </dsp:nvSpPr>
      <dsp:spPr>
        <a:xfrm>
          <a:off x="1592841" y="1876094"/>
          <a:ext cx="4161575" cy="768057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lvl="0" algn="ctr" defTabSz="1955800">
            <a:lnSpc>
              <a:spcPts val="4200"/>
            </a:lnSpc>
            <a:spcBef>
              <a:spcPct val="0"/>
            </a:spcBef>
            <a:spcAft>
              <a:spcPts val="0"/>
            </a:spcAft>
          </a:pPr>
          <a:r>
            <a:rPr lang="zh-TW" altLang="en-US" sz="44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sz="44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</a:p>
      </dsp:txBody>
      <dsp:txXfrm>
        <a:off x="1630334" y="1913587"/>
        <a:ext cx="4086589" cy="6930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66EF6-4304-4943-B975-F9CF978541C8}">
      <dsp:nvSpPr>
        <dsp:cNvPr id="0" name=""/>
        <dsp:cNvSpPr/>
      </dsp:nvSpPr>
      <dsp:spPr>
        <a:xfrm>
          <a:off x="0" y="413896"/>
          <a:ext cx="823090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miter lim="800000"/>
        </a:ln>
        <a:effectLst>
          <a:outerShdw blurRad="39999" dist="23000" dir="5400000" algn="bl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9FCB4-A4FE-4B3A-A251-7922281F41A1}">
      <dsp:nvSpPr>
        <dsp:cNvPr id="0" name=""/>
        <dsp:cNvSpPr/>
      </dsp:nvSpPr>
      <dsp:spPr>
        <a:xfrm>
          <a:off x="411545" y="30136"/>
          <a:ext cx="5761634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76" tIns="0" rIns="21777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素養導向教學四大原則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9012" y="67603"/>
        <a:ext cx="5686700" cy="692586"/>
      </dsp:txXfrm>
    </dsp:sp>
    <dsp:sp modelId="{12475E38-BC28-4DCC-AB99-34E11F6375B8}">
      <dsp:nvSpPr>
        <dsp:cNvPr id="0" name=""/>
        <dsp:cNvSpPr/>
      </dsp:nvSpPr>
      <dsp:spPr>
        <a:xfrm>
          <a:off x="0" y="1593256"/>
          <a:ext cx="823090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3928000"/>
              <a:satOff val="-12798"/>
              <a:lumOff val="3529"/>
              <a:alphaOff val="0"/>
            </a:schemeClr>
          </a:solidFill>
          <a:miter lim="800000"/>
        </a:ln>
        <a:effectLst>
          <a:outerShdw blurRad="39999" dist="23000" dir="5400000" algn="bl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125853-CB74-4FD7-B808-B697BE855D58}">
      <dsp:nvSpPr>
        <dsp:cNvPr id="0" name=""/>
        <dsp:cNvSpPr/>
      </dsp:nvSpPr>
      <dsp:spPr>
        <a:xfrm>
          <a:off x="411545" y="1209496"/>
          <a:ext cx="5761634" cy="767520"/>
        </a:xfrm>
        <a:prstGeom prst="roundRect">
          <a:avLst/>
        </a:prstGeom>
        <a:solidFill>
          <a:schemeClr val="accent5">
            <a:hueOff val="3928000"/>
            <a:satOff val="-12798"/>
            <a:lumOff val="3529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76" tIns="0" rIns="21777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十二年國教的教與學</a:t>
          </a:r>
          <a:endParaRPr lang="zh-TW" altLang="en-US" sz="40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9012" y="1246963"/>
        <a:ext cx="5686700" cy="692586"/>
      </dsp:txXfrm>
    </dsp:sp>
    <dsp:sp modelId="{1EC94F55-A834-4F24-84CB-031F1F728F9C}">
      <dsp:nvSpPr>
        <dsp:cNvPr id="0" name=""/>
        <dsp:cNvSpPr/>
      </dsp:nvSpPr>
      <dsp:spPr>
        <a:xfrm>
          <a:off x="0" y="2741085"/>
          <a:ext cx="823090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7855999"/>
              <a:satOff val="-25595"/>
              <a:lumOff val="7059"/>
              <a:alphaOff val="0"/>
            </a:schemeClr>
          </a:solidFill>
          <a:miter lim="800000"/>
        </a:ln>
        <a:effectLst>
          <a:outerShdw blurRad="39999" dist="23000" dir="5400000" algn="bl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D970AD-687D-4596-9471-4957A842FB25}">
      <dsp:nvSpPr>
        <dsp:cNvPr id="0" name=""/>
        <dsp:cNvSpPr/>
      </dsp:nvSpPr>
      <dsp:spPr>
        <a:xfrm>
          <a:off x="411545" y="2388857"/>
          <a:ext cx="5761634" cy="767520"/>
        </a:xfrm>
        <a:prstGeom prst="roundRect">
          <a:avLst/>
        </a:prstGeom>
        <a:solidFill>
          <a:schemeClr val="accent5">
            <a:hueOff val="7855999"/>
            <a:satOff val="-25595"/>
            <a:lumOff val="7059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76" tIns="0" rIns="21777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漸進式釋放責任</a:t>
          </a:r>
          <a:endParaRPr lang="en-US" altLang="zh-TW" sz="40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9012" y="2426324"/>
        <a:ext cx="5686700" cy="692586"/>
      </dsp:txXfrm>
    </dsp:sp>
    <dsp:sp modelId="{A92456A7-3857-45AE-A8EA-BC82A1C7D2B6}">
      <dsp:nvSpPr>
        <dsp:cNvPr id="0" name=""/>
        <dsp:cNvSpPr/>
      </dsp:nvSpPr>
      <dsp:spPr>
        <a:xfrm>
          <a:off x="0" y="3951977"/>
          <a:ext cx="823090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1783999"/>
              <a:satOff val="-38393"/>
              <a:lumOff val="10588"/>
              <a:alphaOff val="0"/>
            </a:schemeClr>
          </a:solidFill>
          <a:miter lim="800000"/>
        </a:ln>
        <a:effectLst>
          <a:outerShdw blurRad="39999" dist="23000" dir="5400000" algn="bl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D9DD91-4788-4E00-AC16-205C287E3FE1}">
      <dsp:nvSpPr>
        <dsp:cNvPr id="0" name=""/>
        <dsp:cNvSpPr/>
      </dsp:nvSpPr>
      <dsp:spPr>
        <a:xfrm>
          <a:off x="411545" y="3568217"/>
          <a:ext cx="5761634" cy="767520"/>
        </a:xfrm>
        <a:prstGeom prst="roundRect">
          <a:avLst/>
        </a:prstGeom>
        <a:solidFill>
          <a:schemeClr val="accent5">
            <a:hueOff val="11783999"/>
            <a:satOff val="-38393"/>
            <a:lumOff val="10588"/>
            <a:alphaOff val="0"/>
          </a:schemeClr>
        </a:solidFill>
        <a:ln>
          <a:noFill/>
        </a:ln>
        <a:effectLst>
          <a:outerShdw blurRad="38100" dist="19050" dir="54000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l"/>
        </a:scene3d>
        <a:sp3d prstMaterial="plastic">
          <a:bevelT w="381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76" tIns="0" rIns="21777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自主學習</a:t>
          </a:r>
          <a:r>
            <a:rPr lang="en-US" altLang="zh-TW" sz="4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DNA</a:t>
          </a:r>
        </a:p>
      </dsp:txBody>
      <dsp:txXfrm>
        <a:off x="449012" y="3605684"/>
        <a:ext cx="5686700" cy="6925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78A36-7752-4312-84CD-74344015B383}">
      <dsp:nvSpPr>
        <dsp:cNvPr id="0" name=""/>
        <dsp:cNvSpPr/>
      </dsp:nvSpPr>
      <dsp:spPr>
        <a:xfrm>
          <a:off x="755949" y="1026768"/>
          <a:ext cx="2881238" cy="949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6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過去</a:t>
          </a:r>
          <a:endParaRPr lang="zh-TW" altLang="en-US" sz="6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55949" y="1026768"/>
        <a:ext cx="2881238" cy="949498"/>
      </dsp:txXfrm>
    </dsp:sp>
    <dsp:sp modelId="{720DF5EE-7FFD-4E35-90E5-3BCB00B3AF41}">
      <dsp:nvSpPr>
        <dsp:cNvPr id="0" name=""/>
        <dsp:cNvSpPr/>
      </dsp:nvSpPr>
      <dsp:spPr>
        <a:xfrm>
          <a:off x="755949" y="3028934"/>
          <a:ext cx="2881238" cy="1778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老師教</a:t>
          </a:r>
          <a:endParaRPr lang="zh-TW" altLang="en-US" sz="5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55949" y="3028934"/>
        <a:ext cx="2881238" cy="1778898"/>
      </dsp:txXfrm>
    </dsp:sp>
    <dsp:sp modelId="{77A99C4B-A8F4-4765-9D7D-5AC2CEA34B82}">
      <dsp:nvSpPr>
        <dsp:cNvPr id="0" name=""/>
        <dsp:cNvSpPr/>
      </dsp:nvSpPr>
      <dsp:spPr>
        <a:xfrm>
          <a:off x="752675" y="737989"/>
          <a:ext cx="229189" cy="22918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BD3A5-F18F-4DAF-B9A9-B199386D2AE4}">
      <dsp:nvSpPr>
        <dsp:cNvPr id="0" name=""/>
        <dsp:cNvSpPr/>
      </dsp:nvSpPr>
      <dsp:spPr>
        <a:xfrm>
          <a:off x="913107" y="417124"/>
          <a:ext cx="229189" cy="229189"/>
        </a:xfrm>
        <a:prstGeom prst="ellipse">
          <a:avLst/>
        </a:prstGeom>
        <a:solidFill>
          <a:schemeClr val="accent4">
            <a:hueOff val="588278"/>
            <a:satOff val="-2665"/>
            <a:lumOff val="-12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5DEEFA-3C0D-4402-9317-71DB26FDB86E}">
      <dsp:nvSpPr>
        <dsp:cNvPr id="0" name=""/>
        <dsp:cNvSpPr/>
      </dsp:nvSpPr>
      <dsp:spPr>
        <a:xfrm>
          <a:off x="1298146" y="481297"/>
          <a:ext cx="360154" cy="360154"/>
        </a:xfrm>
        <a:prstGeom prst="ellipse">
          <a:avLst/>
        </a:prstGeom>
        <a:solidFill>
          <a:schemeClr val="accent4">
            <a:hueOff val="1176557"/>
            <a:satOff val="-5330"/>
            <a:lumOff val="-24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EAC3C-FAD0-45EF-971E-86F93A9E68C8}">
      <dsp:nvSpPr>
        <dsp:cNvPr id="0" name=""/>
        <dsp:cNvSpPr/>
      </dsp:nvSpPr>
      <dsp:spPr>
        <a:xfrm>
          <a:off x="1619011" y="128346"/>
          <a:ext cx="229189" cy="229189"/>
        </a:xfrm>
        <a:prstGeom prst="ellipse">
          <a:avLst/>
        </a:prstGeom>
        <a:solidFill>
          <a:schemeClr val="accent4">
            <a:hueOff val="1764835"/>
            <a:satOff val="-7995"/>
            <a:lumOff val="-36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919E1D-FCCF-4884-961E-9444C1E6BEEF}">
      <dsp:nvSpPr>
        <dsp:cNvPr id="0" name=""/>
        <dsp:cNvSpPr/>
      </dsp:nvSpPr>
      <dsp:spPr>
        <a:xfrm>
          <a:off x="2036135" y="0"/>
          <a:ext cx="229189" cy="229189"/>
        </a:xfrm>
        <a:prstGeom prst="ellipse">
          <a:avLst/>
        </a:prstGeom>
        <a:solidFill>
          <a:schemeClr val="accent4">
            <a:hueOff val="2353114"/>
            <a:satOff val="-10660"/>
            <a:lumOff val="-49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AB7C64-D1F6-4372-8E78-1EDC4836DABD}">
      <dsp:nvSpPr>
        <dsp:cNvPr id="0" name=""/>
        <dsp:cNvSpPr/>
      </dsp:nvSpPr>
      <dsp:spPr>
        <a:xfrm>
          <a:off x="2549520" y="224605"/>
          <a:ext cx="229189" cy="229189"/>
        </a:xfrm>
        <a:prstGeom prst="ellipse">
          <a:avLst/>
        </a:prstGeom>
        <a:solidFill>
          <a:schemeClr val="accent4">
            <a:hueOff val="2941393"/>
            <a:satOff val="-13324"/>
            <a:lumOff val="-61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96EAF2-3AB9-416C-B35B-F064F7362C5A}">
      <dsp:nvSpPr>
        <dsp:cNvPr id="0" name=""/>
        <dsp:cNvSpPr/>
      </dsp:nvSpPr>
      <dsp:spPr>
        <a:xfrm>
          <a:off x="2870385" y="385038"/>
          <a:ext cx="360154" cy="360154"/>
        </a:xfrm>
        <a:prstGeom prst="ellipse">
          <a:avLst/>
        </a:prstGeom>
        <a:solidFill>
          <a:schemeClr val="accent4">
            <a:hueOff val="3529671"/>
            <a:satOff val="-15989"/>
            <a:lumOff val="-73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4D263-C527-44F3-B023-9E2A41A6E421}">
      <dsp:nvSpPr>
        <dsp:cNvPr id="0" name=""/>
        <dsp:cNvSpPr/>
      </dsp:nvSpPr>
      <dsp:spPr>
        <a:xfrm>
          <a:off x="3319596" y="737989"/>
          <a:ext cx="229189" cy="229189"/>
        </a:xfrm>
        <a:prstGeom prst="ellipse">
          <a:avLst/>
        </a:prstGeom>
        <a:solidFill>
          <a:schemeClr val="accent4">
            <a:hueOff val="4117949"/>
            <a:satOff val="-18654"/>
            <a:lumOff val="-86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C40E0B-3687-454C-80AD-67899BC9BC33}">
      <dsp:nvSpPr>
        <dsp:cNvPr id="0" name=""/>
        <dsp:cNvSpPr/>
      </dsp:nvSpPr>
      <dsp:spPr>
        <a:xfrm>
          <a:off x="3512115" y="1090941"/>
          <a:ext cx="229189" cy="229189"/>
        </a:xfrm>
        <a:prstGeom prst="ellipse">
          <a:avLst/>
        </a:prstGeom>
        <a:solidFill>
          <a:schemeClr val="accent4">
            <a:hueOff val="4706228"/>
            <a:satOff val="-21319"/>
            <a:lumOff val="-98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28E86-C5F7-4E28-A6EF-822068CFB3DC}">
      <dsp:nvSpPr>
        <dsp:cNvPr id="0" name=""/>
        <dsp:cNvSpPr/>
      </dsp:nvSpPr>
      <dsp:spPr>
        <a:xfrm>
          <a:off x="1843616" y="417124"/>
          <a:ext cx="589344" cy="589344"/>
        </a:xfrm>
        <a:prstGeom prst="ellipse">
          <a:avLst/>
        </a:prstGeom>
        <a:solidFill>
          <a:schemeClr val="accent4">
            <a:hueOff val="5294506"/>
            <a:satOff val="-23984"/>
            <a:lumOff val="-11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15F98-138A-4060-BCC1-6D1FF7F11E90}">
      <dsp:nvSpPr>
        <dsp:cNvPr id="0" name=""/>
        <dsp:cNvSpPr/>
      </dsp:nvSpPr>
      <dsp:spPr>
        <a:xfrm>
          <a:off x="592242" y="1636412"/>
          <a:ext cx="229189" cy="229189"/>
        </a:xfrm>
        <a:prstGeom prst="ellipse">
          <a:avLst/>
        </a:prstGeom>
        <a:solidFill>
          <a:schemeClr val="accent4">
            <a:hueOff val="5882785"/>
            <a:satOff val="-26649"/>
            <a:lumOff val="-123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AE04A-4736-4E9D-99EF-3CB992866F53}">
      <dsp:nvSpPr>
        <dsp:cNvPr id="0" name=""/>
        <dsp:cNvSpPr/>
      </dsp:nvSpPr>
      <dsp:spPr>
        <a:xfrm>
          <a:off x="784761" y="1925190"/>
          <a:ext cx="360154" cy="360154"/>
        </a:xfrm>
        <a:prstGeom prst="ellipse">
          <a:avLst/>
        </a:prstGeom>
        <a:solidFill>
          <a:schemeClr val="accent4">
            <a:hueOff val="6471063"/>
            <a:satOff val="-29314"/>
            <a:lumOff val="-135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CC320-4774-47EA-A681-1760AB95F11F}">
      <dsp:nvSpPr>
        <dsp:cNvPr id="0" name=""/>
        <dsp:cNvSpPr/>
      </dsp:nvSpPr>
      <dsp:spPr>
        <a:xfrm>
          <a:off x="1266059" y="2181883"/>
          <a:ext cx="523861" cy="523861"/>
        </a:xfrm>
        <a:prstGeom prst="ellipse">
          <a:avLst/>
        </a:prstGeom>
        <a:solidFill>
          <a:schemeClr val="accent4">
            <a:hueOff val="7059342"/>
            <a:satOff val="-31979"/>
            <a:lumOff val="-147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5D4CA-BFB1-41C5-A3AE-A1743C6FFF99}">
      <dsp:nvSpPr>
        <dsp:cNvPr id="0" name=""/>
        <dsp:cNvSpPr/>
      </dsp:nvSpPr>
      <dsp:spPr>
        <a:xfrm>
          <a:off x="1939876" y="2599007"/>
          <a:ext cx="229189" cy="229189"/>
        </a:xfrm>
        <a:prstGeom prst="ellipse">
          <a:avLst/>
        </a:prstGeom>
        <a:solidFill>
          <a:schemeClr val="accent4">
            <a:hueOff val="7647620"/>
            <a:satOff val="-34644"/>
            <a:lumOff val="-160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1DEC5-2788-4C75-BAAA-20096C460E36}">
      <dsp:nvSpPr>
        <dsp:cNvPr id="0" name=""/>
        <dsp:cNvSpPr/>
      </dsp:nvSpPr>
      <dsp:spPr>
        <a:xfrm>
          <a:off x="2068222" y="2181883"/>
          <a:ext cx="360154" cy="360154"/>
        </a:xfrm>
        <a:prstGeom prst="ellipse">
          <a:avLst/>
        </a:prstGeom>
        <a:solidFill>
          <a:schemeClr val="accent4">
            <a:hueOff val="8235898"/>
            <a:satOff val="-37308"/>
            <a:lumOff val="-172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6E3D7-42B0-4F97-ADEF-7391C7744D3C}">
      <dsp:nvSpPr>
        <dsp:cNvPr id="0" name=""/>
        <dsp:cNvSpPr/>
      </dsp:nvSpPr>
      <dsp:spPr>
        <a:xfrm>
          <a:off x="2389087" y="2631094"/>
          <a:ext cx="229189" cy="229189"/>
        </a:xfrm>
        <a:prstGeom prst="ellipse">
          <a:avLst/>
        </a:prstGeom>
        <a:solidFill>
          <a:schemeClr val="accent4">
            <a:hueOff val="8824177"/>
            <a:satOff val="-39973"/>
            <a:lumOff val="-184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93A7A-7B44-42D9-B039-2B587ED96162}">
      <dsp:nvSpPr>
        <dsp:cNvPr id="0" name=""/>
        <dsp:cNvSpPr/>
      </dsp:nvSpPr>
      <dsp:spPr>
        <a:xfrm>
          <a:off x="2677866" y="2117710"/>
          <a:ext cx="523861" cy="523861"/>
        </a:xfrm>
        <a:prstGeom prst="ellipse">
          <a:avLst/>
        </a:prstGeom>
        <a:solidFill>
          <a:schemeClr val="accent4">
            <a:hueOff val="9412455"/>
            <a:satOff val="-42638"/>
            <a:lumOff val="-196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EE208-5703-4A90-B030-ED2382700E90}">
      <dsp:nvSpPr>
        <dsp:cNvPr id="0" name=""/>
        <dsp:cNvSpPr/>
      </dsp:nvSpPr>
      <dsp:spPr>
        <a:xfrm>
          <a:off x="3383769" y="1989363"/>
          <a:ext cx="360154" cy="360154"/>
        </a:xfrm>
        <a:prstGeom prst="ellipse">
          <a:avLst/>
        </a:prstGeom>
        <a:solidFill>
          <a:schemeClr val="accent4">
            <a:hueOff val="10000734"/>
            <a:satOff val="-45303"/>
            <a:lumOff val="-209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2E292-6607-49F6-8666-BDC1178394DE}">
      <dsp:nvSpPr>
        <dsp:cNvPr id="0" name=""/>
        <dsp:cNvSpPr/>
      </dsp:nvSpPr>
      <dsp:spPr>
        <a:xfrm>
          <a:off x="3743924" y="480764"/>
          <a:ext cx="1057723" cy="2019309"/>
        </a:xfrm>
        <a:prstGeom prst="chevron">
          <a:avLst>
            <a:gd name="adj" fmla="val 623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2FC464-9104-4F11-AF56-8CF5CA5613ED}">
      <dsp:nvSpPr>
        <dsp:cNvPr id="0" name=""/>
        <dsp:cNvSpPr/>
      </dsp:nvSpPr>
      <dsp:spPr>
        <a:xfrm>
          <a:off x="4609334" y="480764"/>
          <a:ext cx="1057723" cy="2019309"/>
        </a:xfrm>
        <a:prstGeom prst="chevron">
          <a:avLst>
            <a:gd name="adj" fmla="val 62310"/>
          </a:avLst>
        </a:prstGeom>
        <a:solidFill>
          <a:schemeClr val="accent4">
            <a:hueOff val="10589012"/>
            <a:satOff val="-47968"/>
            <a:lumOff val="-2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33A9A-A695-421C-82BE-03DE5F52E96F}">
      <dsp:nvSpPr>
        <dsp:cNvPr id="0" name=""/>
        <dsp:cNvSpPr/>
      </dsp:nvSpPr>
      <dsp:spPr>
        <a:xfrm>
          <a:off x="5883410" y="337509"/>
          <a:ext cx="2451994" cy="2451994"/>
        </a:xfrm>
        <a:prstGeom prst="ellipse">
          <a:avLst/>
        </a:prstGeom>
        <a:solidFill>
          <a:schemeClr val="accent4">
            <a:hueOff val="10589012"/>
            <a:satOff val="-47968"/>
            <a:lumOff val="-2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未來</a:t>
          </a:r>
          <a:endParaRPr lang="zh-TW" altLang="en-US" sz="5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42496" y="696595"/>
        <a:ext cx="1733822" cy="1733822"/>
      </dsp:txXfrm>
    </dsp:sp>
    <dsp:sp modelId="{406EC084-3866-46DA-8972-5EF3D71CB533}">
      <dsp:nvSpPr>
        <dsp:cNvPr id="0" name=""/>
        <dsp:cNvSpPr/>
      </dsp:nvSpPr>
      <dsp:spPr>
        <a:xfrm>
          <a:off x="5667057" y="3028934"/>
          <a:ext cx="2884699" cy="1778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學生學</a:t>
          </a:r>
          <a:endParaRPr lang="zh-TW" altLang="en-US" sz="5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667057" y="3028934"/>
        <a:ext cx="2884699" cy="177889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FB443-7F1E-F941-B15E-E1F2F76352F8}">
      <dsp:nvSpPr>
        <dsp:cNvPr id="0" name=""/>
        <dsp:cNvSpPr/>
      </dsp:nvSpPr>
      <dsp:spPr>
        <a:xfrm>
          <a:off x="6829" y="0"/>
          <a:ext cx="1413790" cy="1128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複述教學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892" y="33063"/>
        <a:ext cx="1347664" cy="1062730"/>
      </dsp:txXfrm>
    </dsp:sp>
    <dsp:sp modelId="{D94D3009-C005-0047-A281-25C1F7652B15}">
      <dsp:nvSpPr>
        <dsp:cNvPr id="0" name=""/>
        <dsp:cNvSpPr/>
      </dsp:nvSpPr>
      <dsp:spPr>
        <a:xfrm>
          <a:off x="1561999" y="389118"/>
          <a:ext cx="299723" cy="3506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561999" y="459242"/>
        <a:ext cx="209806" cy="210371"/>
      </dsp:txXfrm>
    </dsp:sp>
    <dsp:sp modelId="{26A1E580-CA5F-1044-84E1-720706943077}">
      <dsp:nvSpPr>
        <dsp:cNvPr id="0" name=""/>
        <dsp:cNvSpPr/>
      </dsp:nvSpPr>
      <dsp:spPr>
        <a:xfrm>
          <a:off x="1986136" y="0"/>
          <a:ext cx="1413790" cy="1128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大意教學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019199" y="33063"/>
        <a:ext cx="1347664" cy="1062730"/>
      </dsp:txXfrm>
    </dsp:sp>
    <dsp:sp modelId="{AAEE2F04-62D1-8643-8892-47BA30AD5C6C}">
      <dsp:nvSpPr>
        <dsp:cNvPr id="0" name=""/>
        <dsp:cNvSpPr/>
      </dsp:nvSpPr>
      <dsp:spPr>
        <a:xfrm>
          <a:off x="3541305" y="389118"/>
          <a:ext cx="299723" cy="3506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41305" y="459242"/>
        <a:ext cx="209806" cy="210371"/>
      </dsp:txXfrm>
    </dsp:sp>
    <dsp:sp modelId="{5FC9C084-F6E8-E84F-B0AC-70A36BEAE673}">
      <dsp:nvSpPr>
        <dsp:cNvPr id="0" name=""/>
        <dsp:cNvSpPr/>
      </dsp:nvSpPr>
      <dsp:spPr>
        <a:xfrm>
          <a:off x="3965442" y="0"/>
          <a:ext cx="1413790" cy="1128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情境判斷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98505" y="33063"/>
        <a:ext cx="1347664" cy="1062730"/>
      </dsp:txXfrm>
    </dsp:sp>
    <dsp:sp modelId="{F1113931-82CD-914A-B514-844A170F3081}">
      <dsp:nvSpPr>
        <dsp:cNvPr id="0" name=""/>
        <dsp:cNvSpPr/>
      </dsp:nvSpPr>
      <dsp:spPr>
        <a:xfrm>
          <a:off x="5520611" y="389118"/>
          <a:ext cx="299723" cy="3506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520611" y="459242"/>
        <a:ext cx="209806" cy="210371"/>
      </dsp:txXfrm>
    </dsp:sp>
    <dsp:sp modelId="{5A842722-F57F-2A46-9F77-04E6DC63EB39}">
      <dsp:nvSpPr>
        <dsp:cNvPr id="0" name=""/>
        <dsp:cNvSpPr/>
      </dsp:nvSpPr>
      <dsp:spPr>
        <a:xfrm>
          <a:off x="5944748" y="0"/>
          <a:ext cx="1413790" cy="1128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觀點辨識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977811" y="33063"/>
        <a:ext cx="1347664" cy="106273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FB443-7F1E-F941-B15E-E1F2F76352F8}">
      <dsp:nvSpPr>
        <dsp:cNvPr id="0" name=""/>
        <dsp:cNvSpPr/>
      </dsp:nvSpPr>
      <dsp:spPr>
        <a:xfrm>
          <a:off x="6676" y="0"/>
          <a:ext cx="1381956" cy="1463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記憶力</a:t>
          </a:r>
          <a:endParaRPr lang="en-US" altLang="zh-TW" sz="28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專注力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152" y="40476"/>
        <a:ext cx="1301004" cy="1382633"/>
      </dsp:txXfrm>
    </dsp:sp>
    <dsp:sp modelId="{D94D3009-C005-0047-A281-25C1F7652B15}">
      <dsp:nvSpPr>
        <dsp:cNvPr id="0" name=""/>
        <dsp:cNvSpPr/>
      </dsp:nvSpPr>
      <dsp:spPr>
        <a:xfrm>
          <a:off x="1526828" y="560429"/>
          <a:ext cx="292974" cy="3427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526828" y="628974"/>
        <a:ext cx="205082" cy="205635"/>
      </dsp:txXfrm>
    </dsp:sp>
    <dsp:sp modelId="{26A1E580-CA5F-1044-84E1-720706943077}">
      <dsp:nvSpPr>
        <dsp:cNvPr id="0" name=""/>
        <dsp:cNvSpPr/>
      </dsp:nvSpPr>
      <dsp:spPr>
        <a:xfrm>
          <a:off x="1941415" y="0"/>
          <a:ext cx="1381956" cy="1463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理解力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81891" y="40476"/>
        <a:ext cx="1301004" cy="1382633"/>
      </dsp:txXfrm>
    </dsp:sp>
    <dsp:sp modelId="{AAEE2F04-62D1-8643-8892-47BA30AD5C6C}">
      <dsp:nvSpPr>
        <dsp:cNvPr id="0" name=""/>
        <dsp:cNvSpPr/>
      </dsp:nvSpPr>
      <dsp:spPr>
        <a:xfrm>
          <a:off x="3461567" y="560429"/>
          <a:ext cx="292974" cy="3427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461567" y="628974"/>
        <a:ext cx="205082" cy="205635"/>
      </dsp:txXfrm>
    </dsp:sp>
    <dsp:sp modelId="{5FC9C084-F6E8-E84F-B0AC-70A36BEAE673}">
      <dsp:nvSpPr>
        <dsp:cNvPr id="0" name=""/>
        <dsp:cNvSpPr/>
      </dsp:nvSpPr>
      <dsp:spPr>
        <a:xfrm>
          <a:off x="3876154" y="0"/>
          <a:ext cx="1381956" cy="1463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組織力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16630" y="40476"/>
        <a:ext cx="1301004" cy="1382633"/>
      </dsp:txXfrm>
    </dsp:sp>
    <dsp:sp modelId="{F1113931-82CD-914A-B514-844A170F3081}">
      <dsp:nvSpPr>
        <dsp:cNvPr id="0" name=""/>
        <dsp:cNvSpPr/>
      </dsp:nvSpPr>
      <dsp:spPr>
        <a:xfrm>
          <a:off x="5396306" y="560429"/>
          <a:ext cx="292974" cy="3427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396306" y="628974"/>
        <a:ext cx="205082" cy="205635"/>
      </dsp:txXfrm>
    </dsp:sp>
    <dsp:sp modelId="{5A842722-F57F-2A46-9F77-04E6DC63EB39}">
      <dsp:nvSpPr>
        <dsp:cNvPr id="0" name=""/>
        <dsp:cNvSpPr/>
      </dsp:nvSpPr>
      <dsp:spPr>
        <a:xfrm>
          <a:off x="5810893" y="0"/>
          <a:ext cx="1381956" cy="1463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歸納力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851369" y="40476"/>
        <a:ext cx="1301004" cy="1382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728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595DCA0-2CB9-4738-9760-818BF3A7452E}" type="datetimeFigureOut">
              <a:rPr lang="zh-TW" altLang="en-US"/>
              <a:pPr>
                <a:defRPr/>
              </a:pPr>
              <a:t>2020/9/28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959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728" y="9428959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87249A9-D98A-4E1C-9AC8-8A0A97BF4B7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1935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928" y="4715273"/>
            <a:ext cx="5437821" cy="4466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81112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76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0526">
              <a:defRPr/>
            </a:pPr>
            <a:r>
              <a:rPr kumimoji="1" lang="zh-TW" altLang="en-US" dirty="0" smtClean="0"/>
              <a:t>引自十二年國民基本教育課程綱要語文領域國語文課程綱要</a:t>
            </a:r>
            <a:r>
              <a:rPr kumimoji="1" lang="en-US" altLang="zh-TW" dirty="0" smtClean="0"/>
              <a:t>p.7-8</a:t>
            </a:r>
          </a:p>
          <a:p>
            <a:pPr defTabSz="920526">
              <a:defRPr/>
            </a:pPr>
            <a:r>
              <a:rPr kumimoji="1" lang="zh-TW" altLang="en-US" dirty="0" smtClean="0"/>
              <a:t>學習表現－口語表達</a:t>
            </a:r>
            <a:endParaRPr kumimoji="1"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F6152-3477-4F8B-BFD1-FBDC86D43B1A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096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0526">
              <a:defRPr/>
            </a:pPr>
            <a:r>
              <a:rPr kumimoji="1" lang="zh-TW" altLang="en-US" dirty="0" smtClean="0"/>
              <a:t>引自十二年國民基本教育課程綱要語文領域國語文課程綱要</a:t>
            </a:r>
            <a:r>
              <a:rPr kumimoji="1" lang="en-US" altLang="zh-TW" dirty="0" smtClean="0"/>
              <a:t>p.10-11</a:t>
            </a:r>
          </a:p>
          <a:p>
            <a:pPr defTabSz="920526">
              <a:defRPr/>
            </a:pPr>
            <a:r>
              <a:rPr kumimoji="1" lang="zh-TW" altLang="en-US" dirty="0" smtClean="0"/>
              <a:t>學習表現－閱讀</a:t>
            </a:r>
            <a:endParaRPr kumimoji="1"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F6152-3477-4F8B-BFD1-FBDC86D43B1A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016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289300" y="922338"/>
            <a:ext cx="3316288" cy="24860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F6152-3477-4F8B-BFD1-FBDC86D43B1A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444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0526">
              <a:defRPr/>
            </a:pPr>
            <a:r>
              <a:rPr kumimoji="1" lang="zh-TW" altLang="en-US" dirty="0" smtClean="0"/>
              <a:t>引自十二年國民基本教育課程綱要語文領域國語文課程綱要</a:t>
            </a:r>
            <a:r>
              <a:rPr kumimoji="1" lang="en-US" altLang="zh-TW" dirty="0" smtClean="0"/>
              <a:t>p.11-12</a:t>
            </a:r>
          </a:p>
          <a:p>
            <a:pPr defTabSz="920526">
              <a:defRPr/>
            </a:pPr>
            <a:r>
              <a:rPr kumimoji="1" lang="zh-TW" altLang="en-US" dirty="0" smtClean="0"/>
              <a:t>學習表現－寫作</a:t>
            </a:r>
            <a:endParaRPr kumimoji="1"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F6152-3477-4F8B-BFD1-FBDC86D43B1A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89981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922338"/>
            <a:ext cx="3317875" cy="248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22" name="Google Shape;622;p21:notes"/>
          <p:cNvSpPr txBox="1">
            <a:spLocks noGrp="1"/>
          </p:cNvSpPr>
          <p:nvPr>
            <p:ph type="body" idx="1"/>
          </p:nvPr>
        </p:nvSpPr>
        <p:spPr>
          <a:xfrm>
            <a:off x="989247" y="3547413"/>
            <a:ext cx="7913964" cy="2902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1:notes"/>
          <p:cNvSpPr txBox="1">
            <a:spLocks noGrp="1"/>
          </p:cNvSpPr>
          <p:nvPr>
            <p:ph type="sldNum" idx="12"/>
          </p:nvPr>
        </p:nvSpPr>
        <p:spPr>
          <a:xfrm>
            <a:off x="5603439" y="7001402"/>
            <a:ext cx="4286730" cy="369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altLang="zh-TW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新細明體" panose="02020500000000000000" pitchFamily="18" charset="-120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新細明體" charset="-12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1758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761569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6350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076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398126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8139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5079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607558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441468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30948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679130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224847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772687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195746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045023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螢幕筆操作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493993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812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63639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536056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597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02856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74430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95130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7009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738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37545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9862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116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02511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1556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09682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50388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390528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9785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521604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48378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746658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DF640A-6326-4715-8FB1-02985825996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9251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922338"/>
            <a:ext cx="3317875" cy="248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22" name="Google Shape;622;p21:notes"/>
          <p:cNvSpPr txBox="1">
            <a:spLocks noGrp="1"/>
          </p:cNvSpPr>
          <p:nvPr>
            <p:ph type="body" idx="1"/>
          </p:nvPr>
        </p:nvSpPr>
        <p:spPr>
          <a:xfrm>
            <a:off x="989247" y="3547413"/>
            <a:ext cx="7913964" cy="2902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1:notes"/>
          <p:cNvSpPr txBox="1">
            <a:spLocks noGrp="1"/>
          </p:cNvSpPr>
          <p:nvPr>
            <p:ph type="sldNum" idx="12"/>
          </p:nvPr>
        </p:nvSpPr>
        <p:spPr>
          <a:xfrm>
            <a:off x="5603439" y="7001402"/>
            <a:ext cx="4286730" cy="369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altLang="zh-TW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新細明體" panose="02020500000000000000" pitchFamily="18" charset="-120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新細明體" charset="-12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7361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922338"/>
            <a:ext cx="3317875" cy="248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22" name="Google Shape;622;p21:notes"/>
          <p:cNvSpPr txBox="1">
            <a:spLocks noGrp="1"/>
          </p:cNvSpPr>
          <p:nvPr>
            <p:ph type="body" idx="1"/>
          </p:nvPr>
        </p:nvSpPr>
        <p:spPr>
          <a:xfrm>
            <a:off x="989247" y="3547413"/>
            <a:ext cx="7913964" cy="2902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1:notes"/>
          <p:cNvSpPr txBox="1">
            <a:spLocks noGrp="1"/>
          </p:cNvSpPr>
          <p:nvPr>
            <p:ph type="sldNum" idx="12"/>
          </p:nvPr>
        </p:nvSpPr>
        <p:spPr>
          <a:xfrm>
            <a:off x="5603439" y="7001402"/>
            <a:ext cx="4286730" cy="369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altLang="zh-TW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新細明體" panose="02020500000000000000" pitchFamily="18" charset="-120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新細明體" charset="-12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4032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0C148F-9A36-414E-A051-93CFF09916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5819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922338"/>
            <a:ext cx="3317875" cy="248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22" name="Google Shape;622;p21:notes"/>
          <p:cNvSpPr txBox="1">
            <a:spLocks noGrp="1"/>
          </p:cNvSpPr>
          <p:nvPr>
            <p:ph type="body" idx="1"/>
          </p:nvPr>
        </p:nvSpPr>
        <p:spPr>
          <a:xfrm>
            <a:off x="989247" y="3547413"/>
            <a:ext cx="7913964" cy="2902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1:notes"/>
          <p:cNvSpPr txBox="1">
            <a:spLocks noGrp="1"/>
          </p:cNvSpPr>
          <p:nvPr>
            <p:ph type="sldNum" idx="12"/>
          </p:nvPr>
        </p:nvSpPr>
        <p:spPr>
          <a:xfrm>
            <a:off x="5603439" y="7001402"/>
            <a:ext cx="4286730" cy="369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altLang="zh-TW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新細明體" panose="02020500000000000000" pitchFamily="18" charset="-120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新細明體" charset="-12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9134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0526">
              <a:defRPr/>
            </a:pPr>
            <a:r>
              <a:rPr kumimoji="1" lang="zh-TW" altLang="en-US" dirty="0" smtClean="0"/>
              <a:t>引自十二年國民基本教育課程綱要語文領域國語文課程綱要</a:t>
            </a:r>
            <a:r>
              <a:rPr kumimoji="1" lang="en-US" altLang="zh-TW" dirty="0" smtClean="0"/>
              <a:t>p.6-7</a:t>
            </a:r>
          </a:p>
          <a:p>
            <a:pPr defTabSz="920526">
              <a:defRPr/>
            </a:pPr>
            <a:r>
              <a:rPr kumimoji="1" lang="zh-TW" altLang="en-US" dirty="0" smtClean="0"/>
              <a:t>學習表現－聆聽</a:t>
            </a:r>
            <a:endParaRPr kumimoji="1" lang="en-US" altLang="zh-TW" dirty="0" smtClean="0"/>
          </a:p>
          <a:p>
            <a:pPr defTabSz="920526">
              <a:defRPr/>
            </a:pPr>
            <a:endParaRPr kumimoji="1" lang="en-US" altLang="zh-TW" dirty="0" smtClean="0"/>
          </a:p>
          <a:p>
            <a:pPr defTabSz="920526">
              <a:defRPr/>
            </a:pPr>
            <a:r>
              <a:rPr kumimoji="1" lang="zh-TW" altLang="en-US" dirty="0" smtClean="0"/>
              <a:t>區分出各階段的學習目標，其目的是提醒老師在各階段教學重點。</a:t>
            </a:r>
            <a:endParaRPr kumimoji="1"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F6152-3477-4F8B-BFD1-FBDC86D43B1A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917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8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8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2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8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8.x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27.png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grpSp>
        <p:nvGrpSpPr>
          <p:cNvPr id="4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5" name="流程圖: 人工輸入 4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文字方塊 5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89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grpSp>
        <p:nvGrpSpPr>
          <p:cNvPr id="4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5" name="流程圖: 人工輸入 4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文字方塊 5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94576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" y="0"/>
            <a:ext cx="9143998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8" name="圓角化單一角落矩形 7"/>
          <p:cNvSpPr/>
          <p:nvPr/>
        </p:nvSpPr>
        <p:spPr bwMode="ltGray">
          <a:xfrm rot="10800000" flipH="1" flipV="1">
            <a:off x="5196423" y="228598"/>
            <a:ext cx="377727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"/>
            <a:ext cx="5196420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6129" y="1703718"/>
            <a:ext cx="4344531" cy="37338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zh-TW" sz="45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315145" y="3429000"/>
            <a:ext cx="3429893" cy="1905000"/>
          </a:xfrm>
        </p:spPr>
        <p:txBody>
          <a:bodyPr anchor="b"/>
          <a:lstStyle>
            <a:lvl1pPr marL="0" indent="0" algn="l" latinLnBrk="0">
              <a:spcBef>
                <a:spcPts val="0"/>
              </a:spcBef>
              <a:buNone/>
              <a:defRPr lang="zh-TW">
                <a:solidFill>
                  <a:schemeClr val="tx1"/>
                </a:solidFill>
              </a:defRPr>
            </a:lvl1pPr>
            <a:lvl2pPr marL="342991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21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zh-TW"/>
            </a:lvl5pPr>
            <a:lvl6pPr latinLnBrk="0">
              <a:defRPr lang="zh-TW"/>
            </a:lvl6pPr>
            <a:lvl7pPr latinLnBrk="0">
              <a:defRPr lang="zh-TW" baseline="0"/>
            </a:lvl7pPr>
            <a:lvl8pPr latinLnBrk="0">
              <a:defRPr lang="zh-TW" baseline="0"/>
            </a:lvl8pPr>
            <a:lvl9pPr latinLnBrk="0">
              <a:defRPr lang="zh-TW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362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含相片的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"/>
            <a:ext cx="3886021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6129" y="914400"/>
            <a:ext cx="3144068" cy="38862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zh-TW" sz="45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48466" y="4953001"/>
            <a:ext cx="3151731" cy="990599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14" name="圖片版面配置區 4"/>
          <p:cNvSpPr>
            <a:spLocks noGrp="1"/>
          </p:cNvSpPr>
          <p:nvPr>
            <p:ph type="pic" sz="quarter" idx="13"/>
          </p:nvPr>
        </p:nvSpPr>
        <p:spPr>
          <a:xfrm>
            <a:off x="3886022" y="228600"/>
            <a:ext cx="5087675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 latinLnBrk="0">
              <a:buNone/>
              <a:defRPr lang="zh-TW"/>
            </a:lvl1pPr>
          </a:lstStyle>
          <a:p>
            <a:r>
              <a:rPr lang="zh-TW" altLang="en-US"/>
              <a:t>按一下圖示以新增圖片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69181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2876"/>
            <a:ext cx="914409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89814" y="0"/>
            <a:ext cx="3554186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 bwMode="ltGray">
          <a:xfrm rot="10800000" flipV="1">
            <a:off x="165023" y="234352"/>
            <a:ext cx="5429471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477000"/>
            <a:ext cx="9144095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0613" y="685800"/>
            <a:ext cx="4230202" cy="4191000"/>
          </a:xfrm>
        </p:spPr>
        <p:txBody>
          <a:bodyPr anchor="b">
            <a:noAutofit/>
          </a:bodyPr>
          <a:lstStyle>
            <a:lvl1pPr algn="l" latinLnBrk="0">
              <a:defRPr lang="zh-TW" sz="4051" b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2" y="5029200"/>
            <a:ext cx="4230202" cy="914400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/>
                </a:solidFill>
              </a:defRPr>
            </a:lvl1pPr>
            <a:lvl2pPr marL="342991" indent="0" latinLnBrk="0">
              <a:buNone/>
              <a:defRPr lang="zh-TW"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latinLnBrk="0">
              <a:buNone/>
              <a:defRPr lang="zh-TW"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35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70613" y="1981200"/>
            <a:ext cx="3487059" cy="4191000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6329" y="1981200"/>
            <a:ext cx="3487060" cy="4191000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marL="857479"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75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zh-TW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3" y="1981200"/>
            <a:ext cx="3484771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800" b="0"/>
            </a:lvl1pPr>
            <a:lvl2pPr marL="342991" indent="0" latinLnBrk="0">
              <a:buNone/>
              <a:defRPr lang="zh-TW" sz="1500" b="1"/>
            </a:lvl2pPr>
            <a:lvl3pPr marL="685983" indent="0" latinLnBrk="0">
              <a:buNone/>
              <a:defRPr lang="zh-TW" sz="1350" b="1"/>
            </a:lvl3pPr>
            <a:lvl4pPr marL="1028974" indent="0" latinLnBrk="0">
              <a:buNone/>
              <a:defRPr lang="zh-TW" sz="1200" b="1"/>
            </a:lvl4pPr>
            <a:lvl5pPr marL="1371966" indent="0" latinLnBrk="0">
              <a:buNone/>
              <a:defRPr lang="zh-TW" sz="1200" b="1"/>
            </a:lvl5pPr>
            <a:lvl6pPr marL="1714957" indent="0" latinLnBrk="0">
              <a:buNone/>
              <a:defRPr lang="zh-TW" sz="1200" b="1"/>
            </a:lvl6pPr>
            <a:lvl7pPr marL="2057949" indent="0" latinLnBrk="0">
              <a:buNone/>
              <a:defRPr lang="zh-TW" sz="1200" b="1"/>
            </a:lvl7pPr>
            <a:lvl8pPr marL="2400940" indent="0" latinLnBrk="0">
              <a:buNone/>
              <a:defRPr lang="zh-TW" sz="1200" b="1"/>
            </a:lvl8pPr>
            <a:lvl9pPr marL="2743932" indent="0" latinLnBrk="0">
              <a:buNone/>
              <a:defRPr lang="zh-TW"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970613" y="2819400"/>
            <a:ext cx="3484771" cy="3352800"/>
          </a:xfrm>
        </p:spPr>
        <p:txBody>
          <a:bodyPr/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 baseline="0"/>
            </a:lvl8pPr>
            <a:lvl9pPr marL="1543461" latinLnBrk="0">
              <a:defRPr lang="zh-TW" sz="1200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88618" y="1981200"/>
            <a:ext cx="3484771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800" b="0"/>
            </a:lvl1pPr>
            <a:lvl2pPr marL="342991" indent="0" latinLnBrk="0">
              <a:buNone/>
              <a:defRPr lang="zh-TW" sz="1500" b="1"/>
            </a:lvl2pPr>
            <a:lvl3pPr marL="685983" indent="0" latinLnBrk="0">
              <a:buNone/>
              <a:defRPr lang="zh-TW" sz="1350" b="1"/>
            </a:lvl3pPr>
            <a:lvl4pPr marL="1028974" indent="0" latinLnBrk="0">
              <a:buNone/>
              <a:defRPr lang="zh-TW" sz="1200" b="1"/>
            </a:lvl4pPr>
            <a:lvl5pPr marL="1371966" indent="0" latinLnBrk="0">
              <a:buNone/>
              <a:defRPr lang="zh-TW" sz="1200" b="1"/>
            </a:lvl5pPr>
            <a:lvl6pPr marL="1714957" indent="0" latinLnBrk="0">
              <a:buNone/>
              <a:defRPr lang="zh-TW" sz="1200" b="1"/>
            </a:lvl6pPr>
            <a:lvl7pPr marL="2057949" indent="0" latinLnBrk="0">
              <a:buNone/>
              <a:defRPr lang="zh-TW" sz="1200" b="1"/>
            </a:lvl7pPr>
            <a:lvl8pPr marL="2400940" indent="0" latinLnBrk="0">
              <a:buNone/>
              <a:defRPr lang="zh-TW" sz="1200" b="1"/>
            </a:lvl8pPr>
            <a:lvl9pPr marL="2743932" indent="0" latinLnBrk="0">
              <a:buNone/>
              <a:defRPr lang="zh-TW"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88618" y="2819400"/>
            <a:ext cx="3484771" cy="3352800"/>
          </a:xfrm>
        </p:spPr>
        <p:txBody>
          <a:bodyPr/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marL="857479"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64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03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4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 bwMode="ltGray">
          <a:xfrm rot="10800000" flipH="1" flipV="1">
            <a:off x="3543033" y="234352"/>
            <a:ext cx="5429567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"/>
            <a:ext cx="354303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4264" y="234351"/>
            <a:ext cx="2831135" cy="4642450"/>
          </a:xfrm>
        </p:spPr>
        <p:txBody>
          <a:bodyPr anchor="b">
            <a:normAutofit/>
          </a:bodyPr>
          <a:lstStyle>
            <a:lvl1pPr algn="l" latinLnBrk="0">
              <a:defRPr lang="zh-TW" sz="3301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36601" y="5029200"/>
            <a:ext cx="2837678" cy="914401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latinLnBrk="0">
              <a:buNone/>
              <a:defRPr lang="zh-TW" sz="900"/>
            </a:lvl2pPr>
            <a:lvl3pPr marL="685983" indent="0" latinLnBrk="0">
              <a:buNone/>
              <a:defRPr lang="zh-TW" sz="750"/>
            </a:lvl3pPr>
            <a:lvl4pPr marL="1028974" indent="0" latinLnBrk="0">
              <a:buNone/>
              <a:defRPr lang="zh-TW" sz="675"/>
            </a:lvl4pPr>
            <a:lvl5pPr marL="1371966" indent="0" latinLnBrk="0">
              <a:buNone/>
              <a:defRPr lang="zh-TW" sz="675"/>
            </a:lvl5pPr>
            <a:lvl6pPr marL="1714957" indent="0" latinLnBrk="0">
              <a:buNone/>
              <a:defRPr lang="zh-TW" sz="675"/>
            </a:lvl6pPr>
            <a:lvl7pPr marL="2057949" indent="0" latinLnBrk="0">
              <a:buNone/>
              <a:defRPr lang="zh-TW" sz="675"/>
            </a:lvl7pPr>
            <a:lvl8pPr marL="2400940" indent="0" latinLnBrk="0">
              <a:buNone/>
              <a:defRPr lang="zh-TW" sz="675"/>
            </a:lvl8pPr>
            <a:lvl9pPr marL="2743932" indent="0" latinLnBrk="0">
              <a:buNone/>
              <a:defRPr lang="zh-TW" sz="675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09821" y="465285"/>
            <a:ext cx="5091286" cy="5249716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latinLnBrk="0">
              <a:defRPr lang="zh-TW" sz="1200"/>
            </a:lvl6pPr>
            <a:lvl7pPr latinLnBrk="0">
              <a:defRPr lang="zh-TW" sz="1200"/>
            </a:lvl7pPr>
            <a:lvl8pPr latinLnBrk="0">
              <a:defRPr lang="zh-TW" sz="1200"/>
            </a:lvl8pPr>
            <a:lvl9pPr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66144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00968" y="4"/>
            <a:ext cx="354303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913903" y="234351"/>
            <a:ext cx="2831135" cy="4642450"/>
          </a:xfrm>
        </p:spPr>
        <p:txBody>
          <a:bodyPr vert="horz" lIns="91440" tIns="45720" rIns="91440" bIns="45720" rtlCol="0" anchor="b">
            <a:normAutofit/>
          </a:bodyPr>
          <a:lstStyle>
            <a:lvl1pPr latinLnBrk="0">
              <a:defRPr lang="zh-TW" sz="33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906240" y="5029200"/>
            <a:ext cx="2837678" cy="9144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latinLnBrk="0">
              <a:buNone/>
              <a:defRPr lang="zh-TW" sz="900"/>
            </a:lvl2pPr>
            <a:lvl3pPr marL="685983" indent="0" latinLnBrk="0">
              <a:buNone/>
              <a:defRPr lang="zh-TW" sz="750"/>
            </a:lvl3pPr>
            <a:lvl4pPr marL="1028974" indent="0" latinLnBrk="0">
              <a:buNone/>
              <a:defRPr lang="zh-TW" sz="675"/>
            </a:lvl4pPr>
            <a:lvl5pPr marL="1371966" indent="0" latinLnBrk="0">
              <a:buNone/>
              <a:defRPr lang="zh-TW" sz="675"/>
            </a:lvl5pPr>
            <a:lvl6pPr marL="1714957" indent="0" latinLnBrk="0">
              <a:buNone/>
              <a:defRPr lang="zh-TW" sz="675"/>
            </a:lvl6pPr>
            <a:lvl7pPr marL="2057949" indent="0" latinLnBrk="0">
              <a:buNone/>
              <a:defRPr lang="zh-TW" sz="675"/>
            </a:lvl7pPr>
            <a:lvl8pPr marL="2400940" indent="0" latinLnBrk="0">
              <a:buNone/>
              <a:defRPr lang="zh-TW" sz="675"/>
            </a:lvl8pPr>
            <a:lvl9pPr marL="2743932" indent="0" latinLnBrk="0">
              <a:buNone/>
              <a:defRPr lang="zh-TW" sz="675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0" name="矩形 19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9F4917-CE56-4645-8050-1555FA0B180B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524DA2-3CE4-45BB-9F6F-628A0CFBDBF9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21" name="圓角化單一角落矩形 20"/>
          <p:cNvSpPr/>
          <p:nvPr/>
        </p:nvSpPr>
        <p:spPr bwMode="ltGray">
          <a:xfrm rot="10800000" flipV="1">
            <a:off x="170305" y="234352"/>
            <a:ext cx="5430663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flipH="1">
            <a:off x="342988" y="465284"/>
            <a:ext cx="5086486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 latinLnBrk="0">
              <a:buNone/>
              <a:defRPr lang="zh-TW" sz="1800"/>
            </a:lvl1pPr>
            <a:lvl2pPr marL="342991" indent="0" latinLnBrk="0">
              <a:buNone/>
              <a:defRPr lang="zh-TW" sz="2101"/>
            </a:lvl2pPr>
            <a:lvl3pPr marL="685983" indent="0" latinLnBrk="0">
              <a:buNone/>
              <a:defRPr lang="zh-TW" sz="1800"/>
            </a:lvl3pPr>
            <a:lvl4pPr marL="1028974" indent="0" latinLnBrk="0">
              <a:buNone/>
              <a:defRPr lang="zh-TW" sz="1500"/>
            </a:lvl4pPr>
            <a:lvl5pPr marL="1371966" indent="0" latinLnBrk="0">
              <a:buNone/>
              <a:defRPr lang="zh-TW" sz="1500"/>
            </a:lvl5pPr>
            <a:lvl6pPr marL="1714957" indent="0" latinLnBrk="0">
              <a:buNone/>
              <a:defRPr lang="zh-TW" sz="1500"/>
            </a:lvl6pPr>
            <a:lvl7pPr marL="2057949" indent="0" latinLnBrk="0">
              <a:buNone/>
              <a:defRPr lang="zh-TW" sz="1500"/>
            </a:lvl7pPr>
            <a:lvl8pPr marL="2400940" indent="0" latinLnBrk="0">
              <a:buNone/>
              <a:defRPr lang="zh-TW" sz="1500"/>
            </a:lvl8pPr>
            <a:lvl9pPr marL="2743932" indent="0" latinLnBrk="0">
              <a:buNone/>
              <a:defRPr lang="zh-TW" sz="1500"/>
            </a:lvl9pPr>
          </a:lstStyle>
          <a:p>
            <a:r>
              <a:rPr lang="zh-TW" altLang="en-US"/>
              <a:t>按一下圖示以新增圖片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00136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grpSp>
        <p:nvGrpSpPr>
          <p:cNvPr id="4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5" name="流程圖: 人工輸入 4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文字方塊 5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471682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zh-TW"/>
            </a:lvl5pPr>
            <a:lvl6pPr marL="1028974" latinLnBrk="0">
              <a:defRPr lang="zh-TW"/>
            </a:lvl6pPr>
            <a:lvl7pPr marL="1200470" latinLnBrk="0">
              <a:defRPr lang="zh-TW"/>
            </a:lvl7pPr>
            <a:lvl8pPr marL="1371966" latinLnBrk="0">
              <a:defRPr lang="zh-TW" baseline="0"/>
            </a:lvl8pPr>
            <a:lvl9pPr marL="1543461" latinLnBrk="0">
              <a:defRPr lang="zh-TW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682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70613" y="582614"/>
            <a:ext cx="6139270" cy="5589587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81377" y="582614"/>
            <a:ext cx="1463659" cy="558958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0203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 userDrawn="1"/>
        </p:nvSpPr>
        <p:spPr>
          <a:xfrm>
            <a:off x="0" y="0"/>
            <a:ext cx="9144000" cy="5929330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{DF512866-3CB9-4A0D-A54D-82A1C76D83BE}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13022" y="4429132"/>
            <a:ext cx="2831011" cy="2107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3500431" y="714356"/>
            <a:ext cx="4643444" cy="214314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2"/>
          </p:nvPr>
        </p:nvSpPr>
        <p:spPr>
          <a:xfrm>
            <a:off x="857225" y="714358"/>
            <a:ext cx="2500330" cy="2143125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23" name="图片占位符 21"/>
          <p:cNvSpPr>
            <a:spLocks noGrp="1"/>
          </p:cNvSpPr>
          <p:nvPr>
            <p:ph type="pic" sz="quarter" idx="13"/>
          </p:nvPr>
        </p:nvSpPr>
        <p:spPr>
          <a:xfrm>
            <a:off x="857225" y="3000374"/>
            <a:ext cx="2500330" cy="2143125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24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3500431" y="3000372"/>
            <a:ext cx="4643444" cy="214314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36756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378781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B6E8777-805C-466F-A566-2E64D3398E44}" type="datetimeFigureOut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EBDDC3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7D132D-0A0C-4D30-BAB4-0DD32532342F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EBDDC3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EBDDC3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65511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2C7FDA-E7E2-45A1-BCC9-3F2B590E259A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00EF00-BC42-4FB8-B740-5F88A4215D9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5307869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26F81B-AA64-4A70-A216-013CD4527395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D4B175-BA5D-42CB-B2B4-23227FE9B554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4" name="頁尾版面配置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197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CB6CE6-D24C-472D-8984-2CA1BB4BEF53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09766C-0A89-466F-8D91-A097C2D9995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561168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8DAF80-809D-409D-AE3B-3A106EC4F9CB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2" name="投影片編號版面配置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5F8099-83E9-4184-9258-155D6087109F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4" name="頁尾版面配置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6" name="文字版面配置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15" name="文字版面配置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134031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152A1F-444F-4F59-BDE0-50A8EC984518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AB05B5-D8CF-484B-96A1-F009160C6DD6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7506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grpSp>
        <p:nvGrpSpPr>
          <p:cNvPr id="5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6" name="流程圖: 人工輸入 5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文字方塊 6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676795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6003BA-C74E-4648-A60B-342EC905EBF6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0584D0-6827-4F11-95CF-805435D850EA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691029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1964C6-96C1-4D31-ACAF-8D1C845CEEA9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10264E-553E-4A81-9EBD-29010B3F48E0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789550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F89443-8906-4ED4-990C-10B53393A265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F479B2-1EB4-4A76-BC27-CFFB1FEB9625}" type="slidenum"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14" name="頁尾版面配置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/>
              <a:t>按一下圖示以新增圖片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10129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CA873C-46B0-432E-9B8E-B46179636CA2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76C28A-67C1-4073-9B93-965FE0F3F47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084567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B7FD6A-C139-4BBF-805E-F9423D39CD48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D6E5AA-4DF8-495B-98FD-7D94B85EC6A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7599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706944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82028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28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及內容" type="obj">
  <p:cSld name="標題及內容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lang="zh-TW" altLang="en-US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Calibri"/>
              <a:sym typeface="Calibri"/>
            </a:endParaRPr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altLang="zh-TW" sz="9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charset="-120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249992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775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grpSp>
        <p:nvGrpSpPr>
          <p:cNvPr id="7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8" name="流程圖: 人工輸入 7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文字方塊 8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91663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75219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726770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479496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703719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67594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67230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6300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542898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683819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385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grpSp>
        <p:nvGrpSpPr>
          <p:cNvPr id="3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4" name="流程圖: 人工輸入 3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文字方塊 4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37320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63"/>
          <p:cNvSpPr>
            <a:spLocks noEditPoints="1"/>
          </p:cNvSpPr>
          <p:nvPr userDrawn="1"/>
        </p:nvSpPr>
        <p:spPr bwMode="auto">
          <a:xfrm rot="1658487">
            <a:off x="4937812" y="312642"/>
            <a:ext cx="580001" cy="770514"/>
          </a:xfrm>
          <a:custGeom>
            <a:avLst/>
            <a:gdLst>
              <a:gd name="T0" fmla="*/ 145 w 274"/>
              <a:gd name="T1" fmla="*/ 262 h 273"/>
              <a:gd name="T2" fmla="*/ 189 w 274"/>
              <a:gd name="T3" fmla="*/ 204 h 273"/>
              <a:gd name="T4" fmla="*/ 263 w 274"/>
              <a:gd name="T5" fmla="*/ 204 h 273"/>
              <a:gd name="T6" fmla="*/ 216 w 274"/>
              <a:gd name="T7" fmla="*/ 217 h 273"/>
              <a:gd name="T8" fmla="*/ 104 w 274"/>
              <a:gd name="T9" fmla="*/ 199 h 273"/>
              <a:gd name="T10" fmla="*/ 55 w 274"/>
              <a:gd name="T11" fmla="*/ 186 h 273"/>
              <a:gd name="T12" fmla="*/ 14 w 274"/>
              <a:gd name="T13" fmla="*/ 168 h 273"/>
              <a:gd name="T14" fmla="*/ 44 w 274"/>
              <a:gd name="T15" fmla="*/ 207 h 273"/>
              <a:gd name="T16" fmla="*/ 45 w 274"/>
              <a:gd name="T17" fmla="*/ 217 h 273"/>
              <a:gd name="T18" fmla="*/ 95 w 274"/>
              <a:gd name="T19" fmla="*/ 254 h 273"/>
              <a:gd name="T20" fmla="*/ 86 w 274"/>
              <a:gd name="T21" fmla="*/ 232 h 273"/>
              <a:gd name="T22" fmla="*/ 114 w 274"/>
              <a:gd name="T23" fmla="*/ 255 h 273"/>
              <a:gd name="T24" fmla="*/ 131 w 274"/>
              <a:gd name="T25" fmla="*/ 196 h 273"/>
              <a:gd name="T26" fmla="*/ 110 w 274"/>
              <a:gd name="T27" fmla="*/ 189 h 273"/>
              <a:gd name="T28" fmla="*/ 132 w 274"/>
              <a:gd name="T29" fmla="*/ 145 h 273"/>
              <a:gd name="T30" fmla="*/ 74 w 274"/>
              <a:gd name="T31" fmla="*/ 145 h 273"/>
              <a:gd name="T32" fmla="*/ 67 w 274"/>
              <a:gd name="T33" fmla="*/ 166 h 273"/>
              <a:gd name="T34" fmla="*/ 205 w 274"/>
              <a:gd name="T35" fmla="*/ 111 h 273"/>
              <a:gd name="T36" fmla="*/ 192 w 274"/>
              <a:gd name="T37" fmla="*/ 159 h 273"/>
              <a:gd name="T38" fmla="*/ 150 w 274"/>
              <a:gd name="T39" fmla="*/ 59 h 273"/>
              <a:gd name="T40" fmla="*/ 114 w 274"/>
              <a:gd name="T41" fmla="*/ 94 h 273"/>
              <a:gd name="T42" fmla="*/ 57 w 274"/>
              <a:gd name="T43" fmla="*/ 42 h 273"/>
              <a:gd name="T44" fmla="*/ 9 w 274"/>
              <a:gd name="T45" fmla="*/ 55 h 273"/>
              <a:gd name="T46" fmla="*/ 178 w 274"/>
              <a:gd name="T47" fmla="*/ 23 h 273"/>
              <a:gd name="T48" fmla="*/ 230 w 274"/>
              <a:gd name="T49" fmla="*/ 57 h 273"/>
              <a:gd name="T50" fmla="*/ 137 w 274"/>
              <a:gd name="T51" fmla="*/ 0 h 273"/>
              <a:gd name="T52" fmla="*/ 271 w 274"/>
              <a:gd name="T53" fmla="*/ 108 h 273"/>
              <a:gd name="T54" fmla="*/ 257 w 274"/>
              <a:gd name="T55" fmla="*/ 189 h 273"/>
              <a:gd name="T56" fmla="*/ 260 w 274"/>
              <a:gd name="T57" fmla="*/ 142 h 273"/>
              <a:gd name="T58" fmla="*/ 238 w 274"/>
              <a:gd name="T59" fmla="*/ 133 h 273"/>
              <a:gd name="T60" fmla="*/ 261 w 274"/>
              <a:gd name="T61" fmla="*/ 105 h 273"/>
              <a:gd name="T62" fmla="*/ 206 w 274"/>
              <a:gd name="T63" fmla="*/ 76 h 273"/>
              <a:gd name="T64" fmla="*/ 206 w 274"/>
              <a:gd name="T65" fmla="*/ 103 h 273"/>
              <a:gd name="T66" fmla="*/ 193 w 274"/>
              <a:gd name="T67" fmla="*/ 82 h 273"/>
              <a:gd name="T68" fmla="*/ 169 w 274"/>
              <a:gd name="T69" fmla="*/ 79 h 273"/>
              <a:gd name="T70" fmla="*/ 189 w 274"/>
              <a:gd name="T71" fmla="*/ 66 h 273"/>
              <a:gd name="T72" fmla="*/ 142 w 274"/>
              <a:gd name="T73" fmla="*/ 13 h 273"/>
              <a:gd name="T74" fmla="*/ 136 w 274"/>
              <a:gd name="T75" fmla="*/ 50 h 273"/>
              <a:gd name="T76" fmla="*/ 127 w 274"/>
              <a:gd name="T77" fmla="*/ 11 h 273"/>
              <a:gd name="T78" fmla="*/ 86 w 274"/>
              <a:gd name="T79" fmla="*/ 71 h 273"/>
              <a:gd name="T80" fmla="*/ 104 w 274"/>
              <a:gd name="T81" fmla="*/ 83 h 273"/>
              <a:gd name="T82" fmla="*/ 76 w 274"/>
              <a:gd name="T83" fmla="*/ 105 h 273"/>
              <a:gd name="T84" fmla="*/ 132 w 274"/>
              <a:gd name="T85" fmla="*/ 130 h 273"/>
              <a:gd name="T86" fmla="*/ 140 w 274"/>
              <a:gd name="T87" fmla="*/ 113 h 273"/>
              <a:gd name="T88" fmla="*/ 146 w 274"/>
              <a:gd name="T89" fmla="*/ 131 h 273"/>
              <a:gd name="T90" fmla="*/ 171 w 274"/>
              <a:gd name="T91" fmla="*/ 140 h 273"/>
              <a:gd name="T92" fmla="*/ 142 w 274"/>
              <a:gd name="T93" fmla="*/ 182 h 273"/>
              <a:gd name="T94" fmla="*/ 193 w 274"/>
              <a:gd name="T95" fmla="*/ 191 h 273"/>
              <a:gd name="T96" fmla="*/ 206 w 274"/>
              <a:gd name="T97" fmla="*/ 170 h 273"/>
              <a:gd name="T98" fmla="*/ 206 w 274"/>
              <a:gd name="T99" fmla="*/ 196 h 273"/>
              <a:gd name="T100" fmla="*/ 209 w 274"/>
              <a:gd name="T101" fmla="*/ 207 h 273"/>
              <a:gd name="T102" fmla="*/ 179 w 274"/>
              <a:gd name="T103" fmla="*/ 249 h 273"/>
              <a:gd name="T104" fmla="*/ 212 w 274"/>
              <a:gd name="T105" fmla="*/ 239 h 273"/>
              <a:gd name="T106" fmla="*/ 219 w 274"/>
              <a:gd name="T107" fmla="*/ 246 h 273"/>
              <a:gd name="T108" fmla="*/ 31 w 274"/>
              <a:gd name="T109" fmla="*/ 222 h 273"/>
              <a:gd name="T110" fmla="*/ 14 w 274"/>
              <a:gd name="T111" fmla="*/ 82 h 273"/>
              <a:gd name="T112" fmla="*/ 11 w 274"/>
              <a:gd name="T113" fmla="*/ 130 h 273"/>
              <a:gd name="T114" fmla="*/ 67 w 274"/>
              <a:gd name="T115" fmla="*/ 103 h 273"/>
              <a:gd name="T116" fmla="*/ 63 w 274"/>
              <a:gd name="T117" fmla="*/ 74 h 273"/>
              <a:gd name="T118" fmla="*/ 72 w 274"/>
              <a:gd name="T119" fmla="*/ 67 h 273"/>
              <a:gd name="T120" fmla="*/ 95 w 274"/>
              <a:gd name="T121" fmla="*/ 19 h 273"/>
              <a:gd name="T122" fmla="*/ 58 w 274"/>
              <a:gd name="T123" fmla="*/ 33 h 273"/>
              <a:gd name="T124" fmla="*/ 109 w 274"/>
              <a:gd name="T125" fmla="*/ 4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" h="273">
                <a:moveTo>
                  <a:pt x="146" y="196"/>
                </a:moveTo>
                <a:lnTo>
                  <a:pt x="143" y="196"/>
                </a:lnTo>
                <a:lnTo>
                  <a:pt x="142" y="198"/>
                </a:lnTo>
                <a:lnTo>
                  <a:pt x="142" y="200"/>
                </a:lnTo>
                <a:lnTo>
                  <a:pt x="142" y="258"/>
                </a:lnTo>
                <a:lnTo>
                  <a:pt x="142" y="260"/>
                </a:lnTo>
                <a:lnTo>
                  <a:pt x="145" y="262"/>
                </a:lnTo>
                <a:lnTo>
                  <a:pt x="147" y="262"/>
                </a:lnTo>
                <a:lnTo>
                  <a:pt x="159" y="255"/>
                </a:lnTo>
                <a:lnTo>
                  <a:pt x="169" y="245"/>
                </a:lnTo>
                <a:lnTo>
                  <a:pt x="178" y="234"/>
                </a:lnTo>
                <a:lnTo>
                  <a:pt x="184" y="219"/>
                </a:lnTo>
                <a:lnTo>
                  <a:pt x="189" y="207"/>
                </a:lnTo>
                <a:lnTo>
                  <a:pt x="189" y="204"/>
                </a:lnTo>
                <a:lnTo>
                  <a:pt x="189" y="203"/>
                </a:lnTo>
                <a:lnTo>
                  <a:pt x="187" y="202"/>
                </a:lnTo>
                <a:lnTo>
                  <a:pt x="168" y="198"/>
                </a:lnTo>
                <a:lnTo>
                  <a:pt x="146" y="196"/>
                </a:lnTo>
                <a:close/>
                <a:moveTo>
                  <a:pt x="242" y="191"/>
                </a:moveTo>
                <a:lnTo>
                  <a:pt x="254" y="195"/>
                </a:lnTo>
                <a:lnTo>
                  <a:pt x="263" y="204"/>
                </a:lnTo>
                <a:lnTo>
                  <a:pt x="267" y="217"/>
                </a:lnTo>
                <a:lnTo>
                  <a:pt x="263" y="230"/>
                </a:lnTo>
                <a:lnTo>
                  <a:pt x="254" y="239"/>
                </a:lnTo>
                <a:lnTo>
                  <a:pt x="242" y="242"/>
                </a:lnTo>
                <a:lnTo>
                  <a:pt x="229" y="239"/>
                </a:lnTo>
                <a:lnTo>
                  <a:pt x="219" y="230"/>
                </a:lnTo>
                <a:lnTo>
                  <a:pt x="216" y="217"/>
                </a:lnTo>
                <a:lnTo>
                  <a:pt x="219" y="204"/>
                </a:lnTo>
                <a:lnTo>
                  <a:pt x="229" y="195"/>
                </a:lnTo>
                <a:lnTo>
                  <a:pt x="242" y="191"/>
                </a:lnTo>
                <a:close/>
                <a:moveTo>
                  <a:pt x="78" y="173"/>
                </a:moveTo>
                <a:lnTo>
                  <a:pt x="91" y="177"/>
                </a:lnTo>
                <a:lnTo>
                  <a:pt x="100" y="186"/>
                </a:lnTo>
                <a:lnTo>
                  <a:pt x="104" y="199"/>
                </a:lnTo>
                <a:lnTo>
                  <a:pt x="100" y="212"/>
                </a:lnTo>
                <a:lnTo>
                  <a:pt x="91" y="222"/>
                </a:lnTo>
                <a:lnTo>
                  <a:pt x="78" y="225"/>
                </a:lnTo>
                <a:lnTo>
                  <a:pt x="65" y="222"/>
                </a:lnTo>
                <a:lnTo>
                  <a:pt x="55" y="212"/>
                </a:lnTo>
                <a:lnTo>
                  <a:pt x="53" y="199"/>
                </a:lnTo>
                <a:lnTo>
                  <a:pt x="55" y="186"/>
                </a:lnTo>
                <a:lnTo>
                  <a:pt x="65" y="177"/>
                </a:lnTo>
                <a:lnTo>
                  <a:pt x="78" y="173"/>
                </a:lnTo>
                <a:close/>
                <a:moveTo>
                  <a:pt x="14" y="142"/>
                </a:moveTo>
                <a:lnTo>
                  <a:pt x="12" y="142"/>
                </a:lnTo>
                <a:lnTo>
                  <a:pt x="11" y="144"/>
                </a:lnTo>
                <a:lnTo>
                  <a:pt x="11" y="145"/>
                </a:lnTo>
                <a:lnTo>
                  <a:pt x="14" y="168"/>
                </a:lnTo>
                <a:lnTo>
                  <a:pt x="22" y="189"/>
                </a:lnTo>
                <a:lnTo>
                  <a:pt x="32" y="208"/>
                </a:lnTo>
                <a:lnTo>
                  <a:pt x="34" y="209"/>
                </a:lnTo>
                <a:lnTo>
                  <a:pt x="36" y="211"/>
                </a:lnTo>
                <a:lnTo>
                  <a:pt x="37" y="209"/>
                </a:lnTo>
                <a:lnTo>
                  <a:pt x="42" y="207"/>
                </a:lnTo>
                <a:lnTo>
                  <a:pt x="44" y="207"/>
                </a:lnTo>
                <a:lnTo>
                  <a:pt x="45" y="207"/>
                </a:lnTo>
                <a:lnTo>
                  <a:pt x="46" y="208"/>
                </a:lnTo>
                <a:lnTo>
                  <a:pt x="48" y="211"/>
                </a:lnTo>
                <a:lnTo>
                  <a:pt x="48" y="212"/>
                </a:lnTo>
                <a:lnTo>
                  <a:pt x="48" y="214"/>
                </a:lnTo>
                <a:lnTo>
                  <a:pt x="46" y="216"/>
                </a:lnTo>
                <a:lnTo>
                  <a:pt x="45" y="217"/>
                </a:lnTo>
                <a:lnTo>
                  <a:pt x="42" y="218"/>
                </a:lnTo>
                <a:lnTo>
                  <a:pt x="42" y="221"/>
                </a:lnTo>
                <a:lnTo>
                  <a:pt x="44" y="222"/>
                </a:lnTo>
                <a:lnTo>
                  <a:pt x="65" y="241"/>
                </a:lnTo>
                <a:lnTo>
                  <a:pt x="91" y="255"/>
                </a:lnTo>
                <a:lnTo>
                  <a:pt x="94" y="255"/>
                </a:lnTo>
                <a:lnTo>
                  <a:pt x="95" y="254"/>
                </a:lnTo>
                <a:lnTo>
                  <a:pt x="96" y="253"/>
                </a:lnTo>
                <a:lnTo>
                  <a:pt x="96" y="251"/>
                </a:lnTo>
                <a:lnTo>
                  <a:pt x="95" y="249"/>
                </a:lnTo>
                <a:lnTo>
                  <a:pt x="91" y="242"/>
                </a:lnTo>
                <a:lnTo>
                  <a:pt x="86" y="235"/>
                </a:lnTo>
                <a:lnTo>
                  <a:pt x="86" y="234"/>
                </a:lnTo>
                <a:lnTo>
                  <a:pt x="86" y="232"/>
                </a:lnTo>
                <a:lnTo>
                  <a:pt x="87" y="231"/>
                </a:lnTo>
                <a:lnTo>
                  <a:pt x="90" y="230"/>
                </a:lnTo>
                <a:lnTo>
                  <a:pt x="91" y="228"/>
                </a:lnTo>
                <a:lnTo>
                  <a:pt x="94" y="230"/>
                </a:lnTo>
                <a:lnTo>
                  <a:pt x="95" y="231"/>
                </a:lnTo>
                <a:lnTo>
                  <a:pt x="104" y="244"/>
                </a:lnTo>
                <a:lnTo>
                  <a:pt x="114" y="255"/>
                </a:lnTo>
                <a:lnTo>
                  <a:pt x="127" y="262"/>
                </a:lnTo>
                <a:lnTo>
                  <a:pt x="129" y="262"/>
                </a:lnTo>
                <a:lnTo>
                  <a:pt x="132" y="260"/>
                </a:lnTo>
                <a:lnTo>
                  <a:pt x="132" y="258"/>
                </a:lnTo>
                <a:lnTo>
                  <a:pt x="132" y="200"/>
                </a:lnTo>
                <a:lnTo>
                  <a:pt x="132" y="198"/>
                </a:lnTo>
                <a:lnTo>
                  <a:pt x="131" y="196"/>
                </a:lnTo>
                <a:lnTo>
                  <a:pt x="128" y="196"/>
                </a:lnTo>
                <a:lnTo>
                  <a:pt x="114" y="198"/>
                </a:lnTo>
                <a:lnTo>
                  <a:pt x="111" y="196"/>
                </a:lnTo>
                <a:lnTo>
                  <a:pt x="110" y="195"/>
                </a:lnTo>
                <a:lnTo>
                  <a:pt x="109" y="194"/>
                </a:lnTo>
                <a:lnTo>
                  <a:pt x="109" y="191"/>
                </a:lnTo>
                <a:lnTo>
                  <a:pt x="110" y="189"/>
                </a:lnTo>
                <a:lnTo>
                  <a:pt x="111" y="189"/>
                </a:lnTo>
                <a:lnTo>
                  <a:pt x="113" y="188"/>
                </a:lnTo>
                <a:lnTo>
                  <a:pt x="128" y="186"/>
                </a:lnTo>
                <a:lnTo>
                  <a:pt x="131" y="186"/>
                </a:lnTo>
                <a:lnTo>
                  <a:pt x="132" y="185"/>
                </a:lnTo>
                <a:lnTo>
                  <a:pt x="132" y="182"/>
                </a:lnTo>
                <a:lnTo>
                  <a:pt x="132" y="145"/>
                </a:lnTo>
                <a:lnTo>
                  <a:pt x="132" y="143"/>
                </a:lnTo>
                <a:lnTo>
                  <a:pt x="131" y="142"/>
                </a:lnTo>
                <a:lnTo>
                  <a:pt x="128" y="142"/>
                </a:lnTo>
                <a:lnTo>
                  <a:pt x="78" y="142"/>
                </a:lnTo>
                <a:lnTo>
                  <a:pt x="76" y="142"/>
                </a:lnTo>
                <a:lnTo>
                  <a:pt x="74" y="143"/>
                </a:lnTo>
                <a:lnTo>
                  <a:pt x="74" y="145"/>
                </a:lnTo>
                <a:lnTo>
                  <a:pt x="76" y="163"/>
                </a:lnTo>
                <a:lnTo>
                  <a:pt x="74" y="166"/>
                </a:lnTo>
                <a:lnTo>
                  <a:pt x="73" y="167"/>
                </a:lnTo>
                <a:lnTo>
                  <a:pt x="72" y="168"/>
                </a:lnTo>
                <a:lnTo>
                  <a:pt x="69" y="168"/>
                </a:lnTo>
                <a:lnTo>
                  <a:pt x="68" y="167"/>
                </a:lnTo>
                <a:lnTo>
                  <a:pt x="67" y="166"/>
                </a:lnTo>
                <a:lnTo>
                  <a:pt x="65" y="165"/>
                </a:lnTo>
                <a:lnTo>
                  <a:pt x="64" y="145"/>
                </a:lnTo>
                <a:lnTo>
                  <a:pt x="64" y="143"/>
                </a:lnTo>
                <a:lnTo>
                  <a:pt x="63" y="142"/>
                </a:lnTo>
                <a:lnTo>
                  <a:pt x="60" y="142"/>
                </a:lnTo>
                <a:lnTo>
                  <a:pt x="14" y="142"/>
                </a:lnTo>
                <a:close/>
                <a:moveTo>
                  <a:pt x="205" y="111"/>
                </a:moveTo>
                <a:lnTo>
                  <a:pt x="217" y="115"/>
                </a:lnTo>
                <a:lnTo>
                  <a:pt x="226" y="124"/>
                </a:lnTo>
                <a:lnTo>
                  <a:pt x="230" y="136"/>
                </a:lnTo>
                <a:lnTo>
                  <a:pt x="226" y="149"/>
                </a:lnTo>
                <a:lnTo>
                  <a:pt x="217" y="159"/>
                </a:lnTo>
                <a:lnTo>
                  <a:pt x="205" y="162"/>
                </a:lnTo>
                <a:lnTo>
                  <a:pt x="192" y="159"/>
                </a:lnTo>
                <a:lnTo>
                  <a:pt x="183" y="149"/>
                </a:lnTo>
                <a:lnTo>
                  <a:pt x="179" y="136"/>
                </a:lnTo>
                <a:lnTo>
                  <a:pt x="183" y="124"/>
                </a:lnTo>
                <a:lnTo>
                  <a:pt x="192" y="115"/>
                </a:lnTo>
                <a:lnTo>
                  <a:pt x="205" y="111"/>
                </a:lnTo>
                <a:close/>
                <a:moveTo>
                  <a:pt x="137" y="56"/>
                </a:moveTo>
                <a:lnTo>
                  <a:pt x="150" y="59"/>
                </a:lnTo>
                <a:lnTo>
                  <a:pt x="159" y="69"/>
                </a:lnTo>
                <a:lnTo>
                  <a:pt x="163" y="82"/>
                </a:lnTo>
                <a:lnTo>
                  <a:pt x="159" y="94"/>
                </a:lnTo>
                <a:lnTo>
                  <a:pt x="150" y="103"/>
                </a:lnTo>
                <a:lnTo>
                  <a:pt x="137" y="107"/>
                </a:lnTo>
                <a:lnTo>
                  <a:pt x="124" y="103"/>
                </a:lnTo>
                <a:lnTo>
                  <a:pt x="114" y="94"/>
                </a:lnTo>
                <a:lnTo>
                  <a:pt x="111" y="82"/>
                </a:lnTo>
                <a:lnTo>
                  <a:pt x="114" y="69"/>
                </a:lnTo>
                <a:lnTo>
                  <a:pt x="124" y="59"/>
                </a:lnTo>
                <a:lnTo>
                  <a:pt x="137" y="56"/>
                </a:lnTo>
                <a:close/>
                <a:moveTo>
                  <a:pt x="35" y="29"/>
                </a:moveTo>
                <a:lnTo>
                  <a:pt x="48" y="33"/>
                </a:lnTo>
                <a:lnTo>
                  <a:pt x="57" y="42"/>
                </a:lnTo>
                <a:lnTo>
                  <a:pt x="60" y="55"/>
                </a:lnTo>
                <a:lnTo>
                  <a:pt x="57" y="67"/>
                </a:lnTo>
                <a:lnTo>
                  <a:pt x="48" y="76"/>
                </a:lnTo>
                <a:lnTo>
                  <a:pt x="35" y="80"/>
                </a:lnTo>
                <a:lnTo>
                  <a:pt x="22" y="76"/>
                </a:lnTo>
                <a:lnTo>
                  <a:pt x="13" y="67"/>
                </a:lnTo>
                <a:lnTo>
                  <a:pt x="9" y="55"/>
                </a:lnTo>
                <a:lnTo>
                  <a:pt x="13" y="42"/>
                </a:lnTo>
                <a:lnTo>
                  <a:pt x="22" y="33"/>
                </a:lnTo>
                <a:lnTo>
                  <a:pt x="35" y="29"/>
                </a:lnTo>
                <a:close/>
                <a:moveTo>
                  <a:pt x="182" y="18"/>
                </a:moveTo>
                <a:lnTo>
                  <a:pt x="179" y="19"/>
                </a:lnTo>
                <a:lnTo>
                  <a:pt x="178" y="20"/>
                </a:lnTo>
                <a:lnTo>
                  <a:pt x="178" y="23"/>
                </a:lnTo>
                <a:lnTo>
                  <a:pt x="179" y="24"/>
                </a:lnTo>
                <a:lnTo>
                  <a:pt x="191" y="43"/>
                </a:lnTo>
                <a:lnTo>
                  <a:pt x="200" y="65"/>
                </a:lnTo>
                <a:lnTo>
                  <a:pt x="201" y="66"/>
                </a:lnTo>
                <a:lnTo>
                  <a:pt x="202" y="67"/>
                </a:lnTo>
                <a:lnTo>
                  <a:pt x="205" y="67"/>
                </a:lnTo>
                <a:lnTo>
                  <a:pt x="230" y="57"/>
                </a:lnTo>
                <a:lnTo>
                  <a:pt x="232" y="55"/>
                </a:lnTo>
                <a:lnTo>
                  <a:pt x="232" y="53"/>
                </a:lnTo>
                <a:lnTo>
                  <a:pt x="230" y="51"/>
                </a:lnTo>
                <a:lnTo>
                  <a:pt x="209" y="32"/>
                </a:lnTo>
                <a:lnTo>
                  <a:pt x="183" y="18"/>
                </a:lnTo>
                <a:lnTo>
                  <a:pt x="182" y="18"/>
                </a:lnTo>
                <a:close/>
                <a:moveTo>
                  <a:pt x="137" y="0"/>
                </a:moveTo>
                <a:lnTo>
                  <a:pt x="164" y="2"/>
                </a:lnTo>
                <a:lnTo>
                  <a:pt x="189" y="10"/>
                </a:lnTo>
                <a:lnTo>
                  <a:pt x="212" y="23"/>
                </a:lnTo>
                <a:lnTo>
                  <a:pt x="233" y="39"/>
                </a:lnTo>
                <a:lnTo>
                  <a:pt x="249" y="59"/>
                </a:lnTo>
                <a:lnTo>
                  <a:pt x="262" y="83"/>
                </a:lnTo>
                <a:lnTo>
                  <a:pt x="271" y="108"/>
                </a:lnTo>
                <a:lnTo>
                  <a:pt x="274" y="136"/>
                </a:lnTo>
                <a:lnTo>
                  <a:pt x="271" y="163"/>
                </a:lnTo>
                <a:lnTo>
                  <a:pt x="263" y="188"/>
                </a:lnTo>
                <a:lnTo>
                  <a:pt x="263" y="189"/>
                </a:lnTo>
                <a:lnTo>
                  <a:pt x="262" y="190"/>
                </a:lnTo>
                <a:lnTo>
                  <a:pt x="260" y="190"/>
                </a:lnTo>
                <a:lnTo>
                  <a:pt x="257" y="189"/>
                </a:lnTo>
                <a:lnTo>
                  <a:pt x="254" y="186"/>
                </a:lnTo>
                <a:lnTo>
                  <a:pt x="254" y="184"/>
                </a:lnTo>
                <a:lnTo>
                  <a:pt x="261" y="166"/>
                </a:lnTo>
                <a:lnTo>
                  <a:pt x="263" y="145"/>
                </a:lnTo>
                <a:lnTo>
                  <a:pt x="263" y="144"/>
                </a:lnTo>
                <a:lnTo>
                  <a:pt x="262" y="142"/>
                </a:lnTo>
                <a:lnTo>
                  <a:pt x="260" y="142"/>
                </a:lnTo>
                <a:lnTo>
                  <a:pt x="240" y="142"/>
                </a:lnTo>
                <a:lnTo>
                  <a:pt x="239" y="142"/>
                </a:lnTo>
                <a:lnTo>
                  <a:pt x="238" y="140"/>
                </a:lnTo>
                <a:lnTo>
                  <a:pt x="237" y="139"/>
                </a:lnTo>
                <a:lnTo>
                  <a:pt x="237" y="136"/>
                </a:lnTo>
                <a:lnTo>
                  <a:pt x="237" y="135"/>
                </a:lnTo>
                <a:lnTo>
                  <a:pt x="238" y="133"/>
                </a:lnTo>
                <a:lnTo>
                  <a:pt x="239" y="133"/>
                </a:lnTo>
                <a:lnTo>
                  <a:pt x="240" y="131"/>
                </a:lnTo>
                <a:lnTo>
                  <a:pt x="260" y="131"/>
                </a:lnTo>
                <a:lnTo>
                  <a:pt x="262" y="131"/>
                </a:lnTo>
                <a:lnTo>
                  <a:pt x="263" y="130"/>
                </a:lnTo>
                <a:lnTo>
                  <a:pt x="263" y="127"/>
                </a:lnTo>
                <a:lnTo>
                  <a:pt x="261" y="105"/>
                </a:lnTo>
                <a:lnTo>
                  <a:pt x="253" y="84"/>
                </a:lnTo>
                <a:lnTo>
                  <a:pt x="242" y="65"/>
                </a:lnTo>
                <a:lnTo>
                  <a:pt x="240" y="64"/>
                </a:lnTo>
                <a:lnTo>
                  <a:pt x="239" y="64"/>
                </a:lnTo>
                <a:lnTo>
                  <a:pt x="237" y="64"/>
                </a:lnTo>
                <a:lnTo>
                  <a:pt x="223" y="71"/>
                </a:lnTo>
                <a:lnTo>
                  <a:pt x="206" y="76"/>
                </a:lnTo>
                <a:lnTo>
                  <a:pt x="205" y="78"/>
                </a:lnTo>
                <a:lnTo>
                  <a:pt x="203" y="79"/>
                </a:lnTo>
                <a:lnTo>
                  <a:pt x="203" y="82"/>
                </a:lnTo>
                <a:lnTo>
                  <a:pt x="206" y="90"/>
                </a:lnTo>
                <a:lnTo>
                  <a:pt x="207" y="101"/>
                </a:lnTo>
                <a:lnTo>
                  <a:pt x="207" y="102"/>
                </a:lnTo>
                <a:lnTo>
                  <a:pt x="206" y="103"/>
                </a:lnTo>
                <a:lnTo>
                  <a:pt x="205" y="105"/>
                </a:lnTo>
                <a:lnTo>
                  <a:pt x="203" y="105"/>
                </a:lnTo>
                <a:lnTo>
                  <a:pt x="201" y="105"/>
                </a:lnTo>
                <a:lnTo>
                  <a:pt x="198" y="103"/>
                </a:lnTo>
                <a:lnTo>
                  <a:pt x="198" y="102"/>
                </a:lnTo>
                <a:lnTo>
                  <a:pt x="194" y="84"/>
                </a:lnTo>
                <a:lnTo>
                  <a:pt x="193" y="82"/>
                </a:lnTo>
                <a:lnTo>
                  <a:pt x="192" y="82"/>
                </a:lnTo>
                <a:lnTo>
                  <a:pt x="191" y="82"/>
                </a:lnTo>
                <a:lnTo>
                  <a:pt x="173" y="84"/>
                </a:lnTo>
                <a:lnTo>
                  <a:pt x="171" y="84"/>
                </a:lnTo>
                <a:lnTo>
                  <a:pt x="170" y="83"/>
                </a:lnTo>
                <a:lnTo>
                  <a:pt x="169" y="82"/>
                </a:lnTo>
                <a:lnTo>
                  <a:pt x="169" y="79"/>
                </a:lnTo>
                <a:lnTo>
                  <a:pt x="169" y="78"/>
                </a:lnTo>
                <a:lnTo>
                  <a:pt x="170" y="75"/>
                </a:lnTo>
                <a:lnTo>
                  <a:pt x="171" y="74"/>
                </a:lnTo>
                <a:lnTo>
                  <a:pt x="187" y="71"/>
                </a:lnTo>
                <a:lnTo>
                  <a:pt x="189" y="71"/>
                </a:lnTo>
                <a:lnTo>
                  <a:pt x="189" y="69"/>
                </a:lnTo>
                <a:lnTo>
                  <a:pt x="189" y="66"/>
                </a:lnTo>
                <a:lnTo>
                  <a:pt x="184" y="53"/>
                </a:lnTo>
                <a:lnTo>
                  <a:pt x="178" y="41"/>
                </a:lnTo>
                <a:lnTo>
                  <a:pt x="169" y="28"/>
                </a:lnTo>
                <a:lnTo>
                  <a:pt x="159" y="18"/>
                </a:lnTo>
                <a:lnTo>
                  <a:pt x="147" y="11"/>
                </a:lnTo>
                <a:lnTo>
                  <a:pt x="145" y="11"/>
                </a:lnTo>
                <a:lnTo>
                  <a:pt x="142" y="13"/>
                </a:lnTo>
                <a:lnTo>
                  <a:pt x="142" y="15"/>
                </a:lnTo>
                <a:lnTo>
                  <a:pt x="142" y="46"/>
                </a:lnTo>
                <a:lnTo>
                  <a:pt x="142" y="47"/>
                </a:lnTo>
                <a:lnTo>
                  <a:pt x="141" y="48"/>
                </a:lnTo>
                <a:lnTo>
                  <a:pt x="140" y="50"/>
                </a:lnTo>
                <a:lnTo>
                  <a:pt x="137" y="50"/>
                </a:lnTo>
                <a:lnTo>
                  <a:pt x="136" y="50"/>
                </a:lnTo>
                <a:lnTo>
                  <a:pt x="133" y="48"/>
                </a:lnTo>
                <a:lnTo>
                  <a:pt x="133" y="47"/>
                </a:lnTo>
                <a:lnTo>
                  <a:pt x="132" y="46"/>
                </a:lnTo>
                <a:lnTo>
                  <a:pt x="132" y="15"/>
                </a:lnTo>
                <a:lnTo>
                  <a:pt x="132" y="13"/>
                </a:lnTo>
                <a:lnTo>
                  <a:pt x="129" y="11"/>
                </a:lnTo>
                <a:lnTo>
                  <a:pt x="127" y="11"/>
                </a:lnTo>
                <a:lnTo>
                  <a:pt x="115" y="18"/>
                </a:lnTo>
                <a:lnTo>
                  <a:pt x="105" y="28"/>
                </a:lnTo>
                <a:lnTo>
                  <a:pt x="96" y="41"/>
                </a:lnTo>
                <a:lnTo>
                  <a:pt x="90" y="53"/>
                </a:lnTo>
                <a:lnTo>
                  <a:pt x="85" y="66"/>
                </a:lnTo>
                <a:lnTo>
                  <a:pt x="85" y="69"/>
                </a:lnTo>
                <a:lnTo>
                  <a:pt x="86" y="71"/>
                </a:lnTo>
                <a:lnTo>
                  <a:pt x="87" y="71"/>
                </a:lnTo>
                <a:lnTo>
                  <a:pt x="101" y="74"/>
                </a:lnTo>
                <a:lnTo>
                  <a:pt x="104" y="75"/>
                </a:lnTo>
                <a:lnTo>
                  <a:pt x="104" y="78"/>
                </a:lnTo>
                <a:lnTo>
                  <a:pt x="105" y="79"/>
                </a:lnTo>
                <a:lnTo>
                  <a:pt x="104" y="82"/>
                </a:lnTo>
                <a:lnTo>
                  <a:pt x="104" y="83"/>
                </a:lnTo>
                <a:lnTo>
                  <a:pt x="101" y="84"/>
                </a:lnTo>
                <a:lnTo>
                  <a:pt x="100" y="84"/>
                </a:lnTo>
                <a:lnTo>
                  <a:pt x="85" y="82"/>
                </a:lnTo>
                <a:lnTo>
                  <a:pt x="82" y="82"/>
                </a:lnTo>
                <a:lnTo>
                  <a:pt x="81" y="82"/>
                </a:lnTo>
                <a:lnTo>
                  <a:pt x="80" y="84"/>
                </a:lnTo>
                <a:lnTo>
                  <a:pt x="76" y="105"/>
                </a:lnTo>
                <a:lnTo>
                  <a:pt x="74" y="127"/>
                </a:lnTo>
                <a:lnTo>
                  <a:pt x="74" y="130"/>
                </a:lnTo>
                <a:lnTo>
                  <a:pt x="76" y="131"/>
                </a:lnTo>
                <a:lnTo>
                  <a:pt x="78" y="131"/>
                </a:lnTo>
                <a:lnTo>
                  <a:pt x="128" y="131"/>
                </a:lnTo>
                <a:lnTo>
                  <a:pt x="131" y="131"/>
                </a:lnTo>
                <a:lnTo>
                  <a:pt x="132" y="130"/>
                </a:lnTo>
                <a:lnTo>
                  <a:pt x="132" y="127"/>
                </a:lnTo>
                <a:lnTo>
                  <a:pt x="132" y="117"/>
                </a:lnTo>
                <a:lnTo>
                  <a:pt x="133" y="116"/>
                </a:lnTo>
                <a:lnTo>
                  <a:pt x="133" y="115"/>
                </a:lnTo>
                <a:lnTo>
                  <a:pt x="136" y="113"/>
                </a:lnTo>
                <a:lnTo>
                  <a:pt x="137" y="113"/>
                </a:lnTo>
                <a:lnTo>
                  <a:pt x="140" y="113"/>
                </a:lnTo>
                <a:lnTo>
                  <a:pt x="141" y="115"/>
                </a:lnTo>
                <a:lnTo>
                  <a:pt x="142" y="116"/>
                </a:lnTo>
                <a:lnTo>
                  <a:pt x="142" y="117"/>
                </a:lnTo>
                <a:lnTo>
                  <a:pt x="142" y="127"/>
                </a:lnTo>
                <a:lnTo>
                  <a:pt x="142" y="130"/>
                </a:lnTo>
                <a:lnTo>
                  <a:pt x="143" y="131"/>
                </a:lnTo>
                <a:lnTo>
                  <a:pt x="146" y="131"/>
                </a:lnTo>
                <a:lnTo>
                  <a:pt x="169" y="131"/>
                </a:lnTo>
                <a:lnTo>
                  <a:pt x="170" y="133"/>
                </a:lnTo>
                <a:lnTo>
                  <a:pt x="171" y="133"/>
                </a:lnTo>
                <a:lnTo>
                  <a:pt x="173" y="135"/>
                </a:lnTo>
                <a:lnTo>
                  <a:pt x="173" y="136"/>
                </a:lnTo>
                <a:lnTo>
                  <a:pt x="173" y="139"/>
                </a:lnTo>
                <a:lnTo>
                  <a:pt x="171" y="140"/>
                </a:lnTo>
                <a:lnTo>
                  <a:pt x="170" y="142"/>
                </a:lnTo>
                <a:lnTo>
                  <a:pt x="169" y="142"/>
                </a:lnTo>
                <a:lnTo>
                  <a:pt x="146" y="142"/>
                </a:lnTo>
                <a:lnTo>
                  <a:pt x="143" y="142"/>
                </a:lnTo>
                <a:lnTo>
                  <a:pt x="142" y="143"/>
                </a:lnTo>
                <a:lnTo>
                  <a:pt x="142" y="145"/>
                </a:lnTo>
                <a:lnTo>
                  <a:pt x="142" y="182"/>
                </a:lnTo>
                <a:lnTo>
                  <a:pt x="142" y="185"/>
                </a:lnTo>
                <a:lnTo>
                  <a:pt x="143" y="186"/>
                </a:lnTo>
                <a:lnTo>
                  <a:pt x="146" y="186"/>
                </a:lnTo>
                <a:lnTo>
                  <a:pt x="169" y="189"/>
                </a:lnTo>
                <a:lnTo>
                  <a:pt x="191" y="193"/>
                </a:lnTo>
                <a:lnTo>
                  <a:pt x="192" y="193"/>
                </a:lnTo>
                <a:lnTo>
                  <a:pt x="193" y="191"/>
                </a:lnTo>
                <a:lnTo>
                  <a:pt x="194" y="189"/>
                </a:lnTo>
                <a:lnTo>
                  <a:pt x="198" y="172"/>
                </a:lnTo>
                <a:lnTo>
                  <a:pt x="198" y="170"/>
                </a:lnTo>
                <a:lnTo>
                  <a:pt x="201" y="170"/>
                </a:lnTo>
                <a:lnTo>
                  <a:pt x="202" y="168"/>
                </a:lnTo>
                <a:lnTo>
                  <a:pt x="205" y="170"/>
                </a:lnTo>
                <a:lnTo>
                  <a:pt x="206" y="170"/>
                </a:lnTo>
                <a:lnTo>
                  <a:pt x="207" y="172"/>
                </a:lnTo>
                <a:lnTo>
                  <a:pt x="207" y="173"/>
                </a:lnTo>
                <a:lnTo>
                  <a:pt x="206" y="182"/>
                </a:lnTo>
                <a:lnTo>
                  <a:pt x="203" y="191"/>
                </a:lnTo>
                <a:lnTo>
                  <a:pt x="203" y="194"/>
                </a:lnTo>
                <a:lnTo>
                  <a:pt x="205" y="195"/>
                </a:lnTo>
                <a:lnTo>
                  <a:pt x="206" y="196"/>
                </a:lnTo>
                <a:lnTo>
                  <a:pt x="209" y="198"/>
                </a:lnTo>
                <a:lnTo>
                  <a:pt x="211" y="198"/>
                </a:lnTo>
                <a:lnTo>
                  <a:pt x="212" y="200"/>
                </a:lnTo>
                <a:lnTo>
                  <a:pt x="212" y="202"/>
                </a:lnTo>
                <a:lnTo>
                  <a:pt x="212" y="204"/>
                </a:lnTo>
                <a:lnTo>
                  <a:pt x="211" y="205"/>
                </a:lnTo>
                <a:lnTo>
                  <a:pt x="209" y="207"/>
                </a:lnTo>
                <a:lnTo>
                  <a:pt x="207" y="207"/>
                </a:lnTo>
                <a:lnTo>
                  <a:pt x="205" y="205"/>
                </a:lnTo>
                <a:lnTo>
                  <a:pt x="202" y="205"/>
                </a:lnTo>
                <a:lnTo>
                  <a:pt x="201" y="207"/>
                </a:lnTo>
                <a:lnTo>
                  <a:pt x="200" y="208"/>
                </a:lnTo>
                <a:lnTo>
                  <a:pt x="191" y="230"/>
                </a:lnTo>
                <a:lnTo>
                  <a:pt x="179" y="249"/>
                </a:lnTo>
                <a:lnTo>
                  <a:pt x="178" y="251"/>
                </a:lnTo>
                <a:lnTo>
                  <a:pt x="178" y="253"/>
                </a:lnTo>
                <a:lnTo>
                  <a:pt x="179" y="254"/>
                </a:lnTo>
                <a:lnTo>
                  <a:pt x="182" y="255"/>
                </a:lnTo>
                <a:lnTo>
                  <a:pt x="183" y="255"/>
                </a:lnTo>
                <a:lnTo>
                  <a:pt x="198" y="248"/>
                </a:lnTo>
                <a:lnTo>
                  <a:pt x="212" y="239"/>
                </a:lnTo>
                <a:lnTo>
                  <a:pt x="215" y="237"/>
                </a:lnTo>
                <a:lnTo>
                  <a:pt x="217" y="239"/>
                </a:lnTo>
                <a:lnTo>
                  <a:pt x="219" y="240"/>
                </a:lnTo>
                <a:lnTo>
                  <a:pt x="220" y="241"/>
                </a:lnTo>
                <a:lnTo>
                  <a:pt x="220" y="244"/>
                </a:lnTo>
                <a:lnTo>
                  <a:pt x="220" y="245"/>
                </a:lnTo>
                <a:lnTo>
                  <a:pt x="219" y="246"/>
                </a:lnTo>
                <a:lnTo>
                  <a:pt x="194" y="260"/>
                </a:lnTo>
                <a:lnTo>
                  <a:pt x="166" y="271"/>
                </a:lnTo>
                <a:lnTo>
                  <a:pt x="137" y="273"/>
                </a:lnTo>
                <a:lnTo>
                  <a:pt x="106" y="269"/>
                </a:lnTo>
                <a:lnTo>
                  <a:pt x="77" y="259"/>
                </a:lnTo>
                <a:lnTo>
                  <a:pt x="51" y="244"/>
                </a:lnTo>
                <a:lnTo>
                  <a:pt x="31" y="222"/>
                </a:lnTo>
                <a:lnTo>
                  <a:pt x="14" y="196"/>
                </a:lnTo>
                <a:lnTo>
                  <a:pt x="4" y="168"/>
                </a:lnTo>
                <a:lnTo>
                  <a:pt x="0" y="136"/>
                </a:lnTo>
                <a:lnTo>
                  <a:pt x="3" y="108"/>
                </a:lnTo>
                <a:lnTo>
                  <a:pt x="12" y="83"/>
                </a:lnTo>
                <a:lnTo>
                  <a:pt x="12" y="82"/>
                </a:lnTo>
                <a:lnTo>
                  <a:pt x="14" y="82"/>
                </a:lnTo>
                <a:lnTo>
                  <a:pt x="16" y="82"/>
                </a:lnTo>
                <a:lnTo>
                  <a:pt x="18" y="83"/>
                </a:lnTo>
                <a:lnTo>
                  <a:pt x="21" y="84"/>
                </a:lnTo>
                <a:lnTo>
                  <a:pt x="19" y="88"/>
                </a:lnTo>
                <a:lnTo>
                  <a:pt x="13" y="107"/>
                </a:lnTo>
                <a:lnTo>
                  <a:pt x="11" y="127"/>
                </a:lnTo>
                <a:lnTo>
                  <a:pt x="11" y="130"/>
                </a:lnTo>
                <a:lnTo>
                  <a:pt x="12" y="131"/>
                </a:lnTo>
                <a:lnTo>
                  <a:pt x="14" y="131"/>
                </a:lnTo>
                <a:lnTo>
                  <a:pt x="60" y="131"/>
                </a:lnTo>
                <a:lnTo>
                  <a:pt x="63" y="131"/>
                </a:lnTo>
                <a:lnTo>
                  <a:pt x="64" y="130"/>
                </a:lnTo>
                <a:lnTo>
                  <a:pt x="64" y="127"/>
                </a:lnTo>
                <a:lnTo>
                  <a:pt x="67" y="103"/>
                </a:lnTo>
                <a:lnTo>
                  <a:pt x="71" y="82"/>
                </a:lnTo>
                <a:lnTo>
                  <a:pt x="71" y="79"/>
                </a:lnTo>
                <a:lnTo>
                  <a:pt x="69" y="78"/>
                </a:lnTo>
                <a:lnTo>
                  <a:pt x="68" y="76"/>
                </a:lnTo>
                <a:lnTo>
                  <a:pt x="65" y="76"/>
                </a:lnTo>
                <a:lnTo>
                  <a:pt x="64" y="75"/>
                </a:lnTo>
                <a:lnTo>
                  <a:pt x="63" y="74"/>
                </a:lnTo>
                <a:lnTo>
                  <a:pt x="63" y="71"/>
                </a:lnTo>
                <a:lnTo>
                  <a:pt x="63" y="70"/>
                </a:lnTo>
                <a:lnTo>
                  <a:pt x="64" y="67"/>
                </a:lnTo>
                <a:lnTo>
                  <a:pt x="67" y="66"/>
                </a:lnTo>
                <a:lnTo>
                  <a:pt x="68" y="66"/>
                </a:lnTo>
                <a:lnTo>
                  <a:pt x="71" y="67"/>
                </a:lnTo>
                <a:lnTo>
                  <a:pt x="72" y="67"/>
                </a:lnTo>
                <a:lnTo>
                  <a:pt x="74" y="66"/>
                </a:lnTo>
                <a:lnTo>
                  <a:pt x="76" y="65"/>
                </a:lnTo>
                <a:lnTo>
                  <a:pt x="83" y="43"/>
                </a:lnTo>
                <a:lnTo>
                  <a:pt x="95" y="24"/>
                </a:lnTo>
                <a:lnTo>
                  <a:pt x="96" y="23"/>
                </a:lnTo>
                <a:lnTo>
                  <a:pt x="96" y="20"/>
                </a:lnTo>
                <a:lnTo>
                  <a:pt x="95" y="19"/>
                </a:lnTo>
                <a:lnTo>
                  <a:pt x="94" y="18"/>
                </a:lnTo>
                <a:lnTo>
                  <a:pt x="91" y="18"/>
                </a:lnTo>
                <a:lnTo>
                  <a:pt x="77" y="25"/>
                </a:lnTo>
                <a:lnTo>
                  <a:pt x="63" y="33"/>
                </a:lnTo>
                <a:lnTo>
                  <a:pt x="62" y="34"/>
                </a:lnTo>
                <a:lnTo>
                  <a:pt x="60" y="34"/>
                </a:lnTo>
                <a:lnTo>
                  <a:pt x="58" y="33"/>
                </a:lnTo>
                <a:lnTo>
                  <a:pt x="58" y="32"/>
                </a:lnTo>
                <a:lnTo>
                  <a:pt x="57" y="30"/>
                </a:lnTo>
                <a:lnTo>
                  <a:pt x="57" y="28"/>
                </a:lnTo>
                <a:lnTo>
                  <a:pt x="57" y="27"/>
                </a:lnTo>
                <a:lnTo>
                  <a:pt x="58" y="25"/>
                </a:lnTo>
                <a:lnTo>
                  <a:pt x="82" y="11"/>
                </a:lnTo>
                <a:lnTo>
                  <a:pt x="109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4" name="Freeform 463"/>
          <p:cNvSpPr>
            <a:spLocks noEditPoints="1"/>
          </p:cNvSpPr>
          <p:nvPr userDrawn="1"/>
        </p:nvSpPr>
        <p:spPr bwMode="auto">
          <a:xfrm rot="19468345">
            <a:off x="3658482" y="513679"/>
            <a:ext cx="1023115" cy="774137"/>
          </a:xfrm>
          <a:custGeom>
            <a:avLst/>
            <a:gdLst>
              <a:gd name="T0" fmla="*/ 250 w 326"/>
              <a:gd name="T1" fmla="*/ 94 h 185"/>
              <a:gd name="T2" fmla="*/ 253 w 326"/>
              <a:gd name="T3" fmla="*/ 98 h 185"/>
              <a:gd name="T4" fmla="*/ 249 w 326"/>
              <a:gd name="T5" fmla="*/ 148 h 185"/>
              <a:gd name="T6" fmla="*/ 225 w 326"/>
              <a:gd name="T7" fmla="*/ 163 h 185"/>
              <a:gd name="T8" fmla="*/ 185 w 326"/>
              <a:gd name="T9" fmla="*/ 171 h 185"/>
              <a:gd name="T10" fmla="*/ 142 w 326"/>
              <a:gd name="T11" fmla="*/ 171 h 185"/>
              <a:gd name="T12" fmla="*/ 102 w 326"/>
              <a:gd name="T13" fmla="*/ 163 h 185"/>
              <a:gd name="T14" fmla="*/ 78 w 326"/>
              <a:gd name="T15" fmla="*/ 148 h 185"/>
              <a:gd name="T16" fmla="*/ 74 w 326"/>
              <a:gd name="T17" fmla="*/ 99 h 185"/>
              <a:gd name="T18" fmla="*/ 76 w 326"/>
              <a:gd name="T19" fmla="*/ 94 h 185"/>
              <a:gd name="T20" fmla="*/ 82 w 326"/>
              <a:gd name="T21" fmla="*/ 94 h 185"/>
              <a:gd name="T22" fmla="*/ 163 w 326"/>
              <a:gd name="T23" fmla="*/ 126 h 185"/>
              <a:gd name="T24" fmla="*/ 245 w 326"/>
              <a:gd name="T25" fmla="*/ 93 h 185"/>
              <a:gd name="T26" fmla="*/ 163 w 326"/>
              <a:gd name="T27" fmla="*/ 0 h 185"/>
              <a:gd name="T28" fmla="*/ 322 w 326"/>
              <a:gd name="T29" fmla="*/ 46 h 185"/>
              <a:gd name="T30" fmla="*/ 326 w 326"/>
              <a:gd name="T31" fmla="*/ 50 h 185"/>
              <a:gd name="T32" fmla="*/ 324 w 326"/>
              <a:gd name="T33" fmla="*/ 53 h 185"/>
              <a:gd name="T34" fmla="*/ 168 w 326"/>
              <a:gd name="T35" fmla="*/ 120 h 185"/>
              <a:gd name="T36" fmla="*/ 157 w 326"/>
              <a:gd name="T37" fmla="*/ 120 h 185"/>
              <a:gd name="T38" fmla="*/ 42 w 326"/>
              <a:gd name="T39" fmla="*/ 72 h 185"/>
              <a:gd name="T40" fmla="*/ 39 w 326"/>
              <a:gd name="T41" fmla="*/ 75 h 185"/>
              <a:gd name="T42" fmla="*/ 39 w 326"/>
              <a:gd name="T43" fmla="*/ 110 h 185"/>
              <a:gd name="T44" fmla="*/ 42 w 326"/>
              <a:gd name="T45" fmla="*/ 110 h 185"/>
              <a:gd name="T46" fmla="*/ 45 w 326"/>
              <a:gd name="T47" fmla="*/ 110 h 185"/>
              <a:gd name="T48" fmla="*/ 46 w 326"/>
              <a:gd name="T49" fmla="*/ 112 h 185"/>
              <a:gd name="T50" fmla="*/ 46 w 326"/>
              <a:gd name="T51" fmla="*/ 116 h 185"/>
              <a:gd name="T52" fmla="*/ 45 w 326"/>
              <a:gd name="T53" fmla="*/ 122 h 185"/>
              <a:gd name="T54" fmla="*/ 46 w 326"/>
              <a:gd name="T55" fmla="*/ 124 h 185"/>
              <a:gd name="T56" fmla="*/ 46 w 326"/>
              <a:gd name="T57" fmla="*/ 126 h 185"/>
              <a:gd name="T58" fmla="*/ 45 w 326"/>
              <a:gd name="T59" fmla="*/ 127 h 185"/>
              <a:gd name="T60" fmla="*/ 52 w 326"/>
              <a:gd name="T61" fmla="*/ 149 h 185"/>
              <a:gd name="T62" fmla="*/ 50 w 326"/>
              <a:gd name="T63" fmla="*/ 171 h 185"/>
              <a:gd name="T64" fmla="*/ 42 w 326"/>
              <a:gd name="T65" fmla="*/ 181 h 185"/>
              <a:gd name="T66" fmla="*/ 42 w 326"/>
              <a:gd name="T67" fmla="*/ 175 h 185"/>
              <a:gd name="T68" fmla="*/ 42 w 326"/>
              <a:gd name="T69" fmla="*/ 171 h 185"/>
              <a:gd name="T70" fmla="*/ 41 w 326"/>
              <a:gd name="T71" fmla="*/ 172 h 185"/>
              <a:gd name="T72" fmla="*/ 39 w 326"/>
              <a:gd name="T73" fmla="*/ 179 h 185"/>
              <a:gd name="T74" fmla="*/ 36 w 326"/>
              <a:gd name="T75" fmla="*/ 185 h 185"/>
              <a:gd name="T76" fmla="*/ 34 w 326"/>
              <a:gd name="T77" fmla="*/ 185 h 185"/>
              <a:gd name="T78" fmla="*/ 33 w 326"/>
              <a:gd name="T79" fmla="*/ 170 h 185"/>
              <a:gd name="T80" fmla="*/ 32 w 326"/>
              <a:gd name="T81" fmla="*/ 167 h 185"/>
              <a:gd name="T82" fmla="*/ 32 w 326"/>
              <a:gd name="T83" fmla="*/ 171 h 185"/>
              <a:gd name="T84" fmla="*/ 30 w 326"/>
              <a:gd name="T85" fmla="*/ 179 h 185"/>
              <a:gd name="T86" fmla="*/ 30 w 326"/>
              <a:gd name="T87" fmla="*/ 179 h 185"/>
              <a:gd name="T88" fmla="*/ 29 w 326"/>
              <a:gd name="T89" fmla="*/ 172 h 185"/>
              <a:gd name="T90" fmla="*/ 28 w 326"/>
              <a:gd name="T91" fmla="*/ 172 h 185"/>
              <a:gd name="T92" fmla="*/ 28 w 326"/>
              <a:gd name="T93" fmla="*/ 180 h 185"/>
              <a:gd name="T94" fmla="*/ 28 w 326"/>
              <a:gd name="T95" fmla="*/ 181 h 185"/>
              <a:gd name="T96" fmla="*/ 16 w 326"/>
              <a:gd name="T97" fmla="*/ 157 h 185"/>
              <a:gd name="T98" fmla="*/ 25 w 326"/>
              <a:gd name="T99" fmla="*/ 127 h 185"/>
              <a:gd name="T100" fmla="*/ 24 w 326"/>
              <a:gd name="T101" fmla="*/ 126 h 185"/>
              <a:gd name="T102" fmla="*/ 24 w 326"/>
              <a:gd name="T103" fmla="*/ 122 h 185"/>
              <a:gd name="T104" fmla="*/ 27 w 326"/>
              <a:gd name="T105" fmla="*/ 121 h 185"/>
              <a:gd name="T106" fmla="*/ 25 w 326"/>
              <a:gd name="T107" fmla="*/ 116 h 185"/>
              <a:gd name="T108" fmla="*/ 25 w 326"/>
              <a:gd name="T109" fmla="*/ 112 h 185"/>
              <a:gd name="T110" fmla="*/ 28 w 326"/>
              <a:gd name="T111" fmla="*/ 108 h 185"/>
              <a:gd name="T112" fmla="*/ 30 w 326"/>
              <a:gd name="T113" fmla="*/ 110 h 185"/>
              <a:gd name="T114" fmla="*/ 33 w 326"/>
              <a:gd name="T115" fmla="*/ 108 h 185"/>
              <a:gd name="T116" fmla="*/ 32 w 326"/>
              <a:gd name="T117" fmla="*/ 67 h 185"/>
              <a:gd name="T118" fmla="*/ 2 w 326"/>
              <a:gd name="T119" fmla="*/ 55 h 185"/>
              <a:gd name="T120" fmla="*/ 0 w 326"/>
              <a:gd name="T121" fmla="*/ 52 h 185"/>
              <a:gd name="T122" fmla="*/ 1 w 326"/>
              <a:gd name="T123" fmla="*/ 47 h 185"/>
              <a:gd name="T124" fmla="*/ 159 w 326"/>
              <a:gd name="T125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185">
                <a:moveTo>
                  <a:pt x="248" y="93"/>
                </a:moveTo>
                <a:lnTo>
                  <a:pt x="250" y="94"/>
                </a:lnTo>
                <a:lnTo>
                  <a:pt x="251" y="95"/>
                </a:lnTo>
                <a:lnTo>
                  <a:pt x="253" y="98"/>
                </a:lnTo>
                <a:lnTo>
                  <a:pt x="253" y="138"/>
                </a:lnTo>
                <a:lnTo>
                  <a:pt x="249" y="148"/>
                </a:lnTo>
                <a:lnTo>
                  <a:pt x="239" y="157"/>
                </a:lnTo>
                <a:lnTo>
                  <a:pt x="225" y="163"/>
                </a:lnTo>
                <a:lnTo>
                  <a:pt x="207" y="168"/>
                </a:lnTo>
                <a:lnTo>
                  <a:pt x="185" y="171"/>
                </a:lnTo>
                <a:lnTo>
                  <a:pt x="163" y="172"/>
                </a:lnTo>
                <a:lnTo>
                  <a:pt x="142" y="171"/>
                </a:lnTo>
                <a:lnTo>
                  <a:pt x="120" y="168"/>
                </a:lnTo>
                <a:lnTo>
                  <a:pt x="102" y="163"/>
                </a:lnTo>
                <a:lnTo>
                  <a:pt x="87" y="157"/>
                </a:lnTo>
                <a:lnTo>
                  <a:pt x="78" y="148"/>
                </a:lnTo>
                <a:lnTo>
                  <a:pt x="74" y="138"/>
                </a:lnTo>
                <a:lnTo>
                  <a:pt x="74" y="99"/>
                </a:lnTo>
                <a:lnTo>
                  <a:pt x="75" y="97"/>
                </a:lnTo>
                <a:lnTo>
                  <a:pt x="76" y="94"/>
                </a:lnTo>
                <a:lnTo>
                  <a:pt x="79" y="93"/>
                </a:lnTo>
                <a:lnTo>
                  <a:pt x="82" y="94"/>
                </a:lnTo>
                <a:lnTo>
                  <a:pt x="158" y="125"/>
                </a:lnTo>
                <a:lnTo>
                  <a:pt x="163" y="126"/>
                </a:lnTo>
                <a:lnTo>
                  <a:pt x="168" y="125"/>
                </a:lnTo>
                <a:lnTo>
                  <a:pt x="245" y="93"/>
                </a:lnTo>
                <a:lnTo>
                  <a:pt x="248" y="93"/>
                </a:lnTo>
                <a:close/>
                <a:moveTo>
                  <a:pt x="163" y="0"/>
                </a:moveTo>
                <a:lnTo>
                  <a:pt x="167" y="0"/>
                </a:lnTo>
                <a:lnTo>
                  <a:pt x="322" y="46"/>
                </a:lnTo>
                <a:lnTo>
                  <a:pt x="324" y="47"/>
                </a:lnTo>
                <a:lnTo>
                  <a:pt x="326" y="50"/>
                </a:lnTo>
                <a:lnTo>
                  <a:pt x="326" y="52"/>
                </a:lnTo>
                <a:lnTo>
                  <a:pt x="324" y="53"/>
                </a:lnTo>
                <a:lnTo>
                  <a:pt x="323" y="55"/>
                </a:lnTo>
                <a:lnTo>
                  <a:pt x="168" y="120"/>
                </a:lnTo>
                <a:lnTo>
                  <a:pt x="163" y="121"/>
                </a:lnTo>
                <a:lnTo>
                  <a:pt x="157" y="120"/>
                </a:lnTo>
                <a:lnTo>
                  <a:pt x="43" y="72"/>
                </a:lnTo>
                <a:lnTo>
                  <a:pt x="42" y="72"/>
                </a:lnTo>
                <a:lnTo>
                  <a:pt x="39" y="74"/>
                </a:lnTo>
                <a:lnTo>
                  <a:pt x="39" y="75"/>
                </a:lnTo>
                <a:lnTo>
                  <a:pt x="39" y="110"/>
                </a:lnTo>
                <a:lnTo>
                  <a:pt x="39" y="110"/>
                </a:lnTo>
                <a:lnTo>
                  <a:pt x="41" y="111"/>
                </a:lnTo>
                <a:lnTo>
                  <a:pt x="42" y="110"/>
                </a:lnTo>
                <a:lnTo>
                  <a:pt x="43" y="110"/>
                </a:lnTo>
                <a:lnTo>
                  <a:pt x="45" y="110"/>
                </a:lnTo>
                <a:lnTo>
                  <a:pt x="45" y="111"/>
                </a:lnTo>
                <a:lnTo>
                  <a:pt x="46" y="112"/>
                </a:lnTo>
                <a:lnTo>
                  <a:pt x="46" y="115"/>
                </a:lnTo>
                <a:lnTo>
                  <a:pt x="46" y="116"/>
                </a:lnTo>
                <a:lnTo>
                  <a:pt x="46" y="120"/>
                </a:lnTo>
                <a:lnTo>
                  <a:pt x="45" y="122"/>
                </a:lnTo>
                <a:lnTo>
                  <a:pt x="45" y="124"/>
                </a:lnTo>
                <a:lnTo>
                  <a:pt x="46" y="124"/>
                </a:lnTo>
                <a:lnTo>
                  <a:pt x="47" y="125"/>
                </a:lnTo>
                <a:lnTo>
                  <a:pt x="46" y="126"/>
                </a:lnTo>
                <a:lnTo>
                  <a:pt x="45" y="127"/>
                </a:lnTo>
                <a:lnTo>
                  <a:pt x="45" y="127"/>
                </a:lnTo>
                <a:lnTo>
                  <a:pt x="50" y="138"/>
                </a:lnTo>
                <a:lnTo>
                  <a:pt x="52" y="149"/>
                </a:lnTo>
                <a:lnTo>
                  <a:pt x="52" y="161"/>
                </a:lnTo>
                <a:lnTo>
                  <a:pt x="50" y="171"/>
                </a:lnTo>
                <a:lnTo>
                  <a:pt x="42" y="180"/>
                </a:lnTo>
                <a:lnTo>
                  <a:pt x="42" y="181"/>
                </a:lnTo>
                <a:lnTo>
                  <a:pt x="42" y="180"/>
                </a:lnTo>
                <a:lnTo>
                  <a:pt x="42" y="175"/>
                </a:lnTo>
                <a:lnTo>
                  <a:pt x="42" y="172"/>
                </a:lnTo>
                <a:lnTo>
                  <a:pt x="42" y="171"/>
                </a:lnTo>
                <a:lnTo>
                  <a:pt x="42" y="171"/>
                </a:lnTo>
                <a:lnTo>
                  <a:pt x="41" y="172"/>
                </a:lnTo>
                <a:lnTo>
                  <a:pt x="41" y="175"/>
                </a:lnTo>
                <a:lnTo>
                  <a:pt x="39" y="179"/>
                </a:lnTo>
                <a:lnTo>
                  <a:pt x="37" y="182"/>
                </a:lnTo>
                <a:lnTo>
                  <a:pt x="36" y="185"/>
                </a:lnTo>
                <a:lnTo>
                  <a:pt x="34" y="185"/>
                </a:lnTo>
                <a:lnTo>
                  <a:pt x="34" y="185"/>
                </a:lnTo>
                <a:lnTo>
                  <a:pt x="33" y="173"/>
                </a:lnTo>
                <a:lnTo>
                  <a:pt x="33" y="170"/>
                </a:lnTo>
                <a:lnTo>
                  <a:pt x="33" y="168"/>
                </a:lnTo>
                <a:lnTo>
                  <a:pt x="32" y="167"/>
                </a:lnTo>
                <a:lnTo>
                  <a:pt x="32" y="168"/>
                </a:lnTo>
                <a:lnTo>
                  <a:pt x="32" y="171"/>
                </a:lnTo>
                <a:lnTo>
                  <a:pt x="32" y="179"/>
                </a:lnTo>
                <a:lnTo>
                  <a:pt x="30" y="179"/>
                </a:lnTo>
                <a:lnTo>
                  <a:pt x="30" y="180"/>
                </a:lnTo>
                <a:lnTo>
                  <a:pt x="30" y="179"/>
                </a:lnTo>
                <a:lnTo>
                  <a:pt x="29" y="175"/>
                </a:lnTo>
                <a:lnTo>
                  <a:pt x="29" y="172"/>
                </a:lnTo>
                <a:lnTo>
                  <a:pt x="28" y="172"/>
                </a:lnTo>
                <a:lnTo>
                  <a:pt x="28" y="172"/>
                </a:lnTo>
                <a:lnTo>
                  <a:pt x="28" y="175"/>
                </a:lnTo>
                <a:lnTo>
                  <a:pt x="28" y="180"/>
                </a:lnTo>
                <a:lnTo>
                  <a:pt x="28" y="181"/>
                </a:lnTo>
                <a:lnTo>
                  <a:pt x="28" y="181"/>
                </a:lnTo>
                <a:lnTo>
                  <a:pt x="19" y="170"/>
                </a:lnTo>
                <a:lnTo>
                  <a:pt x="16" y="157"/>
                </a:lnTo>
                <a:lnTo>
                  <a:pt x="19" y="141"/>
                </a:lnTo>
                <a:lnTo>
                  <a:pt x="25" y="127"/>
                </a:lnTo>
                <a:lnTo>
                  <a:pt x="25" y="126"/>
                </a:lnTo>
                <a:lnTo>
                  <a:pt x="24" y="126"/>
                </a:lnTo>
                <a:lnTo>
                  <a:pt x="24" y="124"/>
                </a:lnTo>
                <a:lnTo>
                  <a:pt x="24" y="122"/>
                </a:lnTo>
                <a:lnTo>
                  <a:pt x="25" y="122"/>
                </a:lnTo>
                <a:lnTo>
                  <a:pt x="27" y="121"/>
                </a:lnTo>
                <a:lnTo>
                  <a:pt x="25" y="118"/>
                </a:lnTo>
                <a:lnTo>
                  <a:pt x="25" y="116"/>
                </a:lnTo>
                <a:lnTo>
                  <a:pt x="25" y="113"/>
                </a:lnTo>
                <a:lnTo>
                  <a:pt x="25" y="112"/>
                </a:lnTo>
                <a:lnTo>
                  <a:pt x="27" y="110"/>
                </a:lnTo>
                <a:lnTo>
                  <a:pt x="28" y="108"/>
                </a:lnTo>
                <a:lnTo>
                  <a:pt x="30" y="108"/>
                </a:lnTo>
                <a:lnTo>
                  <a:pt x="30" y="110"/>
                </a:lnTo>
                <a:lnTo>
                  <a:pt x="32" y="108"/>
                </a:lnTo>
                <a:lnTo>
                  <a:pt x="33" y="108"/>
                </a:lnTo>
                <a:lnTo>
                  <a:pt x="33" y="70"/>
                </a:lnTo>
                <a:lnTo>
                  <a:pt x="32" y="67"/>
                </a:lnTo>
                <a:lnTo>
                  <a:pt x="30" y="66"/>
                </a:lnTo>
                <a:lnTo>
                  <a:pt x="2" y="55"/>
                </a:lnTo>
                <a:lnTo>
                  <a:pt x="1" y="53"/>
                </a:lnTo>
                <a:lnTo>
                  <a:pt x="0" y="52"/>
                </a:lnTo>
                <a:lnTo>
                  <a:pt x="0" y="50"/>
                </a:lnTo>
                <a:lnTo>
                  <a:pt x="1" y="47"/>
                </a:lnTo>
                <a:lnTo>
                  <a:pt x="4" y="46"/>
                </a:lnTo>
                <a:lnTo>
                  <a:pt x="159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Freeform 381"/>
          <p:cNvSpPr>
            <a:spLocks noEditPoints="1"/>
          </p:cNvSpPr>
          <p:nvPr userDrawn="1"/>
        </p:nvSpPr>
        <p:spPr bwMode="auto">
          <a:xfrm rot="14941924">
            <a:off x="5749547" y="4002930"/>
            <a:ext cx="4181014" cy="3023769"/>
          </a:xfrm>
          <a:custGeom>
            <a:avLst/>
            <a:gdLst>
              <a:gd name="T0" fmla="*/ 138 w 280"/>
              <a:gd name="T1" fmla="*/ 237 h 270"/>
              <a:gd name="T2" fmla="*/ 165 w 280"/>
              <a:gd name="T3" fmla="*/ 210 h 270"/>
              <a:gd name="T4" fmla="*/ 73 w 280"/>
              <a:gd name="T5" fmla="*/ 210 h 270"/>
              <a:gd name="T6" fmla="*/ 61 w 280"/>
              <a:gd name="T7" fmla="*/ 237 h 270"/>
              <a:gd name="T8" fmla="*/ 133 w 280"/>
              <a:gd name="T9" fmla="*/ 243 h 270"/>
              <a:gd name="T10" fmla="*/ 101 w 280"/>
              <a:gd name="T11" fmla="*/ 207 h 270"/>
              <a:gd name="T12" fmla="*/ 181 w 280"/>
              <a:gd name="T13" fmla="*/ 207 h 270"/>
              <a:gd name="T14" fmla="*/ 147 w 280"/>
              <a:gd name="T15" fmla="*/ 242 h 270"/>
              <a:gd name="T16" fmla="*/ 202 w 280"/>
              <a:gd name="T17" fmla="*/ 253 h 270"/>
              <a:gd name="T18" fmla="*/ 202 w 280"/>
              <a:gd name="T19" fmla="*/ 219 h 270"/>
              <a:gd name="T20" fmla="*/ 222 w 280"/>
              <a:gd name="T21" fmla="*/ 200 h 270"/>
              <a:gd name="T22" fmla="*/ 64 w 280"/>
              <a:gd name="T23" fmla="*/ 166 h 270"/>
              <a:gd name="T24" fmla="*/ 79 w 280"/>
              <a:gd name="T25" fmla="*/ 197 h 270"/>
              <a:gd name="T26" fmla="*/ 71 w 280"/>
              <a:gd name="T27" fmla="*/ 156 h 270"/>
              <a:gd name="T28" fmla="*/ 184 w 280"/>
              <a:gd name="T29" fmla="*/ 196 h 270"/>
              <a:gd name="T30" fmla="*/ 221 w 280"/>
              <a:gd name="T31" fmla="*/ 191 h 270"/>
              <a:gd name="T32" fmla="*/ 230 w 280"/>
              <a:gd name="T33" fmla="*/ 100 h 270"/>
              <a:gd name="T34" fmla="*/ 214 w 280"/>
              <a:gd name="T35" fmla="*/ 148 h 270"/>
              <a:gd name="T36" fmla="*/ 248 w 280"/>
              <a:gd name="T37" fmla="*/ 177 h 270"/>
              <a:gd name="T38" fmla="*/ 231 w 280"/>
              <a:gd name="T39" fmla="*/ 101 h 270"/>
              <a:gd name="T40" fmla="*/ 14 w 280"/>
              <a:gd name="T41" fmla="*/ 137 h 270"/>
              <a:gd name="T42" fmla="*/ 38 w 280"/>
              <a:gd name="T43" fmla="*/ 171 h 270"/>
              <a:gd name="T44" fmla="*/ 61 w 280"/>
              <a:gd name="T45" fmla="*/ 156 h 270"/>
              <a:gd name="T46" fmla="*/ 51 w 280"/>
              <a:gd name="T47" fmla="*/ 101 h 270"/>
              <a:gd name="T48" fmla="*/ 179 w 280"/>
              <a:gd name="T49" fmla="*/ 133 h 270"/>
              <a:gd name="T50" fmla="*/ 111 w 280"/>
              <a:gd name="T51" fmla="*/ 160 h 270"/>
              <a:gd name="T52" fmla="*/ 139 w 280"/>
              <a:gd name="T53" fmla="*/ 94 h 270"/>
              <a:gd name="T54" fmla="*/ 208 w 280"/>
              <a:gd name="T55" fmla="*/ 133 h 270"/>
              <a:gd name="T56" fmla="*/ 221 w 280"/>
              <a:gd name="T57" fmla="*/ 97 h 270"/>
              <a:gd name="T58" fmla="*/ 60 w 280"/>
              <a:gd name="T59" fmla="*/ 96 h 270"/>
              <a:gd name="T60" fmla="*/ 69 w 280"/>
              <a:gd name="T61" fmla="*/ 133 h 270"/>
              <a:gd name="T62" fmla="*/ 93 w 280"/>
              <a:gd name="T63" fmla="*/ 87 h 270"/>
              <a:gd name="T64" fmla="*/ 87 w 280"/>
              <a:gd name="T65" fmla="*/ 114 h 270"/>
              <a:gd name="T66" fmla="*/ 105 w 280"/>
              <a:gd name="T67" fmla="*/ 201 h 270"/>
              <a:gd name="T68" fmla="*/ 174 w 280"/>
              <a:gd name="T69" fmla="*/ 201 h 270"/>
              <a:gd name="T70" fmla="*/ 191 w 280"/>
              <a:gd name="T71" fmla="*/ 114 h 270"/>
              <a:gd name="T72" fmla="*/ 139 w 280"/>
              <a:gd name="T73" fmla="*/ 50 h 270"/>
              <a:gd name="T74" fmla="*/ 116 w 280"/>
              <a:gd name="T75" fmla="*/ 78 h 270"/>
              <a:gd name="T76" fmla="*/ 142 w 280"/>
              <a:gd name="T77" fmla="*/ 50 h 270"/>
              <a:gd name="T78" fmla="*/ 147 w 280"/>
              <a:gd name="T79" fmla="*/ 46 h 270"/>
              <a:gd name="T80" fmla="*/ 181 w 280"/>
              <a:gd name="T81" fmla="*/ 81 h 270"/>
              <a:gd name="T82" fmla="*/ 222 w 280"/>
              <a:gd name="T83" fmla="*/ 71 h 270"/>
              <a:gd name="T84" fmla="*/ 200 w 280"/>
              <a:gd name="T85" fmla="*/ 50 h 270"/>
              <a:gd name="T86" fmla="*/ 97 w 280"/>
              <a:gd name="T87" fmla="*/ 30 h 270"/>
              <a:gd name="T88" fmla="*/ 57 w 280"/>
              <a:gd name="T89" fmla="*/ 87 h 270"/>
              <a:gd name="T90" fmla="*/ 103 w 280"/>
              <a:gd name="T91" fmla="*/ 78 h 270"/>
              <a:gd name="T92" fmla="*/ 131 w 280"/>
              <a:gd name="T93" fmla="*/ 42 h 270"/>
              <a:gd name="T94" fmla="*/ 222 w 280"/>
              <a:gd name="T95" fmla="*/ 21 h 270"/>
              <a:gd name="T96" fmla="*/ 230 w 280"/>
              <a:gd name="T97" fmla="*/ 91 h 270"/>
              <a:gd name="T98" fmla="*/ 276 w 280"/>
              <a:gd name="T99" fmla="*/ 159 h 270"/>
              <a:gd name="T100" fmla="*/ 231 w 280"/>
              <a:gd name="T101" fmla="*/ 207 h 270"/>
              <a:gd name="T102" fmla="*/ 245 w 280"/>
              <a:gd name="T103" fmla="*/ 243 h 270"/>
              <a:gd name="T104" fmla="*/ 206 w 280"/>
              <a:gd name="T105" fmla="*/ 266 h 270"/>
              <a:gd name="T106" fmla="*/ 138 w 280"/>
              <a:gd name="T107" fmla="*/ 248 h 270"/>
              <a:gd name="T108" fmla="*/ 51 w 280"/>
              <a:gd name="T109" fmla="*/ 239 h 270"/>
              <a:gd name="T110" fmla="*/ 29 w 280"/>
              <a:gd name="T111" fmla="*/ 187 h 270"/>
              <a:gd name="T112" fmla="*/ 2 w 280"/>
              <a:gd name="T113" fmla="*/ 129 h 270"/>
              <a:gd name="T114" fmla="*/ 48 w 280"/>
              <a:gd name="T115" fmla="*/ 67 h 270"/>
              <a:gd name="T116" fmla="*/ 119 w 280"/>
              <a:gd name="T117" fmla="*/ 26 h 270"/>
              <a:gd name="T118" fmla="*/ 172 w 280"/>
              <a:gd name="T119" fmla="*/ 2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0" h="270">
                <a:moveTo>
                  <a:pt x="116" y="209"/>
                </a:moveTo>
                <a:lnTo>
                  <a:pt x="115" y="209"/>
                </a:lnTo>
                <a:lnTo>
                  <a:pt x="114" y="211"/>
                </a:lnTo>
                <a:lnTo>
                  <a:pt x="114" y="212"/>
                </a:lnTo>
                <a:lnTo>
                  <a:pt x="126" y="226"/>
                </a:lnTo>
                <a:lnTo>
                  <a:pt x="138" y="237"/>
                </a:lnTo>
                <a:lnTo>
                  <a:pt x="139" y="238"/>
                </a:lnTo>
                <a:lnTo>
                  <a:pt x="142" y="237"/>
                </a:lnTo>
                <a:lnTo>
                  <a:pt x="153" y="226"/>
                </a:lnTo>
                <a:lnTo>
                  <a:pt x="165" y="212"/>
                </a:lnTo>
                <a:lnTo>
                  <a:pt x="166" y="211"/>
                </a:lnTo>
                <a:lnTo>
                  <a:pt x="165" y="210"/>
                </a:lnTo>
                <a:lnTo>
                  <a:pt x="163" y="209"/>
                </a:lnTo>
                <a:lnTo>
                  <a:pt x="116" y="209"/>
                </a:lnTo>
                <a:close/>
                <a:moveTo>
                  <a:pt x="79" y="203"/>
                </a:moveTo>
                <a:lnTo>
                  <a:pt x="77" y="203"/>
                </a:lnTo>
                <a:lnTo>
                  <a:pt x="75" y="205"/>
                </a:lnTo>
                <a:lnTo>
                  <a:pt x="73" y="210"/>
                </a:lnTo>
                <a:lnTo>
                  <a:pt x="69" y="212"/>
                </a:lnTo>
                <a:lnTo>
                  <a:pt x="64" y="215"/>
                </a:lnTo>
                <a:lnTo>
                  <a:pt x="59" y="217"/>
                </a:lnTo>
                <a:lnTo>
                  <a:pt x="57" y="219"/>
                </a:lnTo>
                <a:lnTo>
                  <a:pt x="57" y="220"/>
                </a:lnTo>
                <a:lnTo>
                  <a:pt x="61" y="237"/>
                </a:lnTo>
                <a:lnTo>
                  <a:pt x="70" y="248"/>
                </a:lnTo>
                <a:lnTo>
                  <a:pt x="82" y="256"/>
                </a:lnTo>
                <a:lnTo>
                  <a:pt x="97" y="258"/>
                </a:lnTo>
                <a:lnTo>
                  <a:pt x="114" y="254"/>
                </a:lnTo>
                <a:lnTo>
                  <a:pt x="131" y="244"/>
                </a:lnTo>
                <a:lnTo>
                  <a:pt x="133" y="243"/>
                </a:lnTo>
                <a:lnTo>
                  <a:pt x="133" y="242"/>
                </a:lnTo>
                <a:lnTo>
                  <a:pt x="131" y="240"/>
                </a:lnTo>
                <a:lnTo>
                  <a:pt x="119" y="228"/>
                </a:lnTo>
                <a:lnTo>
                  <a:pt x="106" y="211"/>
                </a:lnTo>
                <a:lnTo>
                  <a:pt x="103" y="209"/>
                </a:lnTo>
                <a:lnTo>
                  <a:pt x="101" y="207"/>
                </a:lnTo>
                <a:lnTo>
                  <a:pt x="98" y="207"/>
                </a:lnTo>
                <a:lnTo>
                  <a:pt x="88" y="206"/>
                </a:lnTo>
                <a:lnTo>
                  <a:pt x="79" y="203"/>
                </a:lnTo>
                <a:close/>
                <a:moveTo>
                  <a:pt x="220" y="198"/>
                </a:moveTo>
                <a:lnTo>
                  <a:pt x="202" y="203"/>
                </a:lnTo>
                <a:lnTo>
                  <a:pt x="181" y="207"/>
                </a:lnTo>
                <a:lnTo>
                  <a:pt x="179" y="207"/>
                </a:lnTo>
                <a:lnTo>
                  <a:pt x="176" y="209"/>
                </a:lnTo>
                <a:lnTo>
                  <a:pt x="174" y="211"/>
                </a:lnTo>
                <a:lnTo>
                  <a:pt x="161" y="228"/>
                </a:lnTo>
                <a:lnTo>
                  <a:pt x="148" y="240"/>
                </a:lnTo>
                <a:lnTo>
                  <a:pt x="147" y="242"/>
                </a:lnTo>
                <a:lnTo>
                  <a:pt x="147" y="243"/>
                </a:lnTo>
                <a:lnTo>
                  <a:pt x="148" y="244"/>
                </a:lnTo>
                <a:lnTo>
                  <a:pt x="163" y="253"/>
                </a:lnTo>
                <a:lnTo>
                  <a:pt x="177" y="257"/>
                </a:lnTo>
                <a:lnTo>
                  <a:pt x="191" y="257"/>
                </a:lnTo>
                <a:lnTo>
                  <a:pt x="202" y="253"/>
                </a:lnTo>
                <a:lnTo>
                  <a:pt x="203" y="252"/>
                </a:lnTo>
                <a:lnTo>
                  <a:pt x="204" y="251"/>
                </a:lnTo>
                <a:lnTo>
                  <a:pt x="203" y="249"/>
                </a:lnTo>
                <a:lnTo>
                  <a:pt x="198" y="239"/>
                </a:lnTo>
                <a:lnTo>
                  <a:pt x="198" y="228"/>
                </a:lnTo>
                <a:lnTo>
                  <a:pt x="202" y="219"/>
                </a:lnTo>
                <a:lnTo>
                  <a:pt x="209" y="211"/>
                </a:lnTo>
                <a:lnTo>
                  <a:pt x="221" y="207"/>
                </a:lnTo>
                <a:lnTo>
                  <a:pt x="222" y="206"/>
                </a:lnTo>
                <a:lnTo>
                  <a:pt x="223" y="205"/>
                </a:lnTo>
                <a:lnTo>
                  <a:pt x="222" y="201"/>
                </a:lnTo>
                <a:lnTo>
                  <a:pt x="222" y="200"/>
                </a:lnTo>
                <a:lnTo>
                  <a:pt x="221" y="198"/>
                </a:lnTo>
                <a:lnTo>
                  <a:pt x="220" y="198"/>
                </a:lnTo>
                <a:close/>
                <a:moveTo>
                  <a:pt x="69" y="155"/>
                </a:moveTo>
                <a:lnTo>
                  <a:pt x="68" y="155"/>
                </a:lnTo>
                <a:lnTo>
                  <a:pt x="68" y="156"/>
                </a:lnTo>
                <a:lnTo>
                  <a:pt x="64" y="166"/>
                </a:lnTo>
                <a:lnTo>
                  <a:pt x="64" y="168"/>
                </a:lnTo>
                <a:lnTo>
                  <a:pt x="65" y="170"/>
                </a:lnTo>
                <a:lnTo>
                  <a:pt x="73" y="177"/>
                </a:lnTo>
                <a:lnTo>
                  <a:pt x="78" y="186"/>
                </a:lnTo>
                <a:lnTo>
                  <a:pt x="79" y="196"/>
                </a:lnTo>
                <a:lnTo>
                  <a:pt x="79" y="197"/>
                </a:lnTo>
                <a:lnTo>
                  <a:pt x="80" y="198"/>
                </a:lnTo>
                <a:lnTo>
                  <a:pt x="93" y="201"/>
                </a:lnTo>
                <a:lnTo>
                  <a:pt x="94" y="200"/>
                </a:lnTo>
                <a:lnTo>
                  <a:pt x="96" y="198"/>
                </a:lnTo>
                <a:lnTo>
                  <a:pt x="96" y="196"/>
                </a:lnTo>
                <a:lnTo>
                  <a:pt x="71" y="156"/>
                </a:lnTo>
                <a:lnTo>
                  <a:pt x="70" y="155"/>
                </a:lnTo>
                <a:lnTo>
                  <a:pt x="69" y="155"/>
                </a:lnTo>
                <a:close/>
                <a:moveTo>
                  <a:pt x="209" y="155"/>
                </a:moveTo>
                <a:lnTo>
                  <a:pt x="208" y="155"/>
                </a:lnTo>
                <a:lnTo>
                  <a:pt x="207" y="156"/>
                </a:lnTo>
                <a:lnTo>
                  <a:pt x="184" y="196"/>
                </a:lnTo>
                <a:lnTo>
                  <a:pt x="184" y="198"/>
                </a:lnTo>
                <a:lnTo>
                  <a:pt x="185" y="200"/>
                </a:lnTo>
                <a:lnTo>
                  <a:pt x="186" y="201"/>
                </a:lnTo>
                <a:lnTo>
                  <a:pt x="204" y="197"/>
                </a:lnTo>
                <a:lnTo>
                  <a:pt x="220" y="192"/>
                </a:lnTo>
                <a:lnTo>
                  <a:pt x="221" y="191"/>
                </a:lnTo>
                <a:lnTo>
                  <a:pt x="221" y="189"/>
                </a:lnTo>
                <a:lnTo>
                  <a:pt x="218" y="173"/>
                </a:lnTo>
                <a:lnTo>
                  <a:pt x="212" y="156"/>
                </a:lnTo>
                <a:lnTo>
                  <a:pt x="211" y="155"/>
                </a:lnTo>
                <a:lnTo>
                  <a:pt x="209" y="155"/>
                </a:lnTo>
                <a:close/>
                <a:moveTo>
                  <a:pt x="230" y="100"/>
                </a:moveTo>
                <a:lnTo>
                  <a:pt x="229" y="101"/>
                </a:lnTo>
                <a:lnTo>
                  <a:pt x="227" y="103"/>
                </a:lnTo>
                <a:lnTo>
                  <a:pt x="222" y="120"/>
                </a:lnTo>
                <a:lnTo>
                  <a:pt x="214" y="140"/>
                </a:lnTo>
                <a:lnTo>
                  <a:pt x="214" y="143"/>
                </a:lnTo>
                <a:lnTo>
                  <a:pt x="214" y="148"/>
                </a:lnTo>
                <a:lnTo>
                  <a:pt x="222" y="168"/>
                </a:lnTo>
                <a:lnTo>
                  <a:pt x="227" y="186"/>
                </a:lnTo>
                <a:lnTo>
                  <a:pt x="229" y="187"/>
                </a:lnTo>
                <a:lnTo>
                  <a:pt x="230" y="187"/>
                </a:lnTo>
                <a:lnTo>
                  <a:pt x="231" y="187"/>
                </a:lnTo>
                <a:lnTo>
                  <a:pt x="248" y="177"/>
                </a:lnTo>
                <a:lnTo>
                  <a:pt x="259" y="164"/>
                </a:lnTo>
                <a:lnTo>
                  <a:pt x="266" y="151"/>
                </a:lnTo>
                <a:lnTo>
                  <a:pt x="266" y="137"/>
                </a:lnTo>
                <a:lnTo>
                  <a:pt x="259" y="124"/>
                </a:lnTo>
                <a:lnTo>
                  <a:pt x="249" y="111"/>
                </a:lnTo>
                <a:lnTo>
                  <a:pt x="231" y="101"/>
                </a:lnTo>
                <a:lnTo>
                  <a:pt x="230" y="100"/>
                </a:lnTo>
                <a:close/>
                <a:moveTo>
                  <a:pt x="50" y="100"/>
                </a:moveTo>
                <a:lnTo>
                  <a:pt x="48" y="100"/>
                </a:lnTo>
                <a:lnTo>
                  <a:pt x="31" y="111"/>
                </a:lnTo>
                <a:lnTo>
                  <a:pt x="19" y="124"/>
                </a:lnTo>
                <a:lnTo>
                  <a:pt x="14" y="137"/>
                </a:lnTo>
                <a:lnTo>
                  <a:pt x="14" y="151"/>
                </a:lnTo>
                <a:lnTo>
                  <a:pt x="19" y="164"/>
                </a:lnTo>
                <a:lnTo>
                  <a:pt x="31" y="177"/>
                </a:lnTo>
                <a:lnTo>
                  <a:pt x="33" y="177"/>
                </a:lnTo>
                <a:lnTo>
                  <a:pt x="34" y="175"/>
                </a:lnTo>
                <a:lnTo>
                  <a:pt x="38" y="171"/>
                </a:lnTo>
                <a:lnTo>
                  <a:pt x="43" y="169"/>
                </a:lnTo>
                <a:lnTo>
                  <a:pt x="48" y="168"/>
                </a:lnTo>
                <a:lnTo>
                  <a:pt x="55" y="168"/>
                </a:lnTo>
                <a:lnTo>
                  <a:pt x="56" y="166"/>
                </a:lnTo>
                <a:lnTo>
                  <a:pt x="57" y="165"/>
                </a:lnTo>
                <a:lnTo>
                  <a:pt x="61" y="156"/>
                </a:lnTo>
                <a:lnTo>
                  <a:pt x="64" y="148"/>
                </a:lnTo>
                <a:lnTo>
                  <a:pt x="65" y="143"/>
                </a:lnTo>
                <a:lnTo>
                  <a:pt x="64" y="140"/>
                </a:lnTo>
                <a:lnTo>
                  <a:pt x="57" y="120"/>
                </a:lnTo>
                <a:lnTo>
                  <a:pt x="52" y="103"/>
                </a:lnTo>
                <a:lnTo>
                  <a:pt x="51" y="101"/>
                </a:lnTo>
                <a:lnTo>
                  <a:pt x="50" y="100"/>
                </a:lnTo>
                <a:close/>
                <a:moveTo>
                  <a:pt x="139" y="94"/>
                </a:moveTo>
                <a:lnTo>
                  <a:pt x="154" y="96"/>
                </a:lnTo>
                <a:lnTo>
                  <a:pt x="167" y="105"/>
                </a:lnTo>
                <a:lnTo>
                  <a:pt x="175" y="118"/>
                </a:lnTo>
                <a:lnTo>
                  <a:pt x="179" y="133"/>
                </a:lnTo>
                <a:lnTo>
                  <a:pt x="175" y="148"/>
                </a:lnTo>
                <a:lnTo>
                  <a:pt x="167" y="160"/>
                </a:lnTo>
                <a:lnTo>
                  <a:pt x="154" y="169"/>
                </a:lnTo>
                <a:lnTo>
                  <a:pt x="139" y="171"/>
                </a:lnTo>
                <a:lnTo>
                  <a:pt x="124" y="169"/>
                </a:lnTo>
                <a:lnTo>
                  <a:pt x="111" y="160"/>
                </a:lnTo>
                <a:lnTo>
                  <a:pt x="102" y="148"/>
                </a:lnTo>
                <a:lnTo>
                  <a:pt x="100" y="133"/>
                </a:lnTo>
                <a:lnTo>
                  <a:pt x="102" y="118"/>
                </a:lnTo>
                <a:lnTo>
                  <a:pt x="111" y="105"/>
                </a:lnTo>
                <a:lnTo>
                  <a:pt x="124" y="96"/>
                </a:lnTo>
                <a:lnTo>
                  <a:pt x="139" y="94"/>
                </a:lnTo>
                <a:close/>
                <a:moveTo>
                  <a:pt x="186" y="87"/>
                </a:moveTo>
                <a:lnTo>
                  <a:pt x="185" y="87"/>
                </a:lnTo>
                <a:lnTo>
                  <a:pt x="184" y="88"/>
                </a:lnTo>
                <a:lnTo>
                  <a:pt x="184" y="91"/>
                </a:lnTo>
                <a:lnTo>
                  <a:pt x="207" y="132"/>
                </a:lnTo>
                <a:lnTo>
                  <a:pt x="208" y="133"/>
                </a:lnTo>
                <a:lnTo>
                  <a:pt x="209" y="133"/>
                </a:lnTo>
                <a:lnTo>
                  <a:pt x="211" y="132"/>
                </a:lnTo>
                <a:lnTo>
                  <a:pt x="212" y="131"/>
                </a:lnTo>
                <a:lnTo>
                  <a:pt x="217" y="114"/>
                </a:lnTo>
                <a:lnTo>
                  <a:pt x="221" y="99"/>
                </a:lnTo>
                <a:lnTo>
                  <a:pt x="221" y="97"/>
                </a:lnTo>
                <a:lnTo>
                  <a:pt x="220" y="95"/>
                </a:lnTo>
                <a:lnTo>
                  <a:pt x="204" y="91"/>
                </a:lnTo>
                <a:lnTo>
                  <a:pt x="186" y="87"/>
                </a:lnTo>
                <a:close/>
                <a:moveTo>
                  <a:pt x="93" y="87"/>
                </a:moveTo>
                <a:lnTo>
                  <a:pt x="75" y="91"/>
                </a:lnTo>
                <a:lnTo>
                  <a:pt x="60" y="96"/>
                </a:lnTo>
                <a:lnTo>
                  <a:pt x="59" y="96"/>
                </a:lnTo>
                <a:lnTo>
                  <a:pt x="57" y="99"/>
                </a:lnTo>
                <a:lnTo>
                  <a:pt x="61" y="114"/>
                </a:lnTo>
                <a:lnTo>
                  <a:pt x="68" y="132"/>
                </a:lnTo>
                <a:lnTo>
                  <a:pt x="68" y="132"/>
                </a:lnTo>
                <a:lnTo>
                  <a:pt x="69" y="133"/>
                </a:lnTo>
                <a:lnTo>
                  <a:pt x="70" y="133"/>
                </a:lnTo>
                <a:lnTo>
                  <a:pt x="71" y="132"/>
                </a:lnTo>
                <a:lnTo>
                  <a:pt x="96" y="91"/>
                </a:lnTo>
                <a:lnTo>
                  <a:pt x="96" y="88"/>
                </a:lnTo>
                <a:lnTo>
                  <a:pt x="94" y="87"/>
                </a:lnTo>
                <a:lnTo>
                  <a:pt x="93" y="87"/>
                </a:lnTo>
                <a:close/>
                <a:moveTo>
                  <a:pt x="139" y="83"/>
                </a:moveTo>
                <a:lnTo>
                  <a:pt x="111" y="85"/>
                </a:lnTo>
                <a:lnTo>
                  <a:pt x="108" y="86"/>
                </a:lnTo>
                <a:lnTo>
                  <a:pt x="105" y="87"/>
                </a:lnTo>
                <a:lnTo>
                  <a:pt x="102" y="90"/>
                </a:lnTo>
                <a:lnTo>
                  <a:pt x="87" y="114"/>
                </a:lnTo>
                <a:lnTo>
                  <a:pt x="74" y="138"/>
                </a:lnTo>
                <a:lnTo>
                  <a:pt x="73" y="143"/>
                </a:lnTo>
                <a:lnTo>
                  <a:pt x="74" y="148"/>
                </a:lnTo>
                <a:lnTo>
                  <a:pt x="87" y="174"/>
                </a:lnTo>
                <a:lnTo>
                  <a:pt x="102" y="198"/>
                </a:lnTo>
                <a:lnTo>
                  <a:pt x="105" y="201"/>
                </a:lnTo>
                <a:lnTo>
                  <a:pt x="108" y="202"/>
                </a:lnTo>
                <a:lnTo>
                  <a:pt x="111" y="202"/>
                </a:lnTo>
                <a:lnTo>
                  <a:pt x="139" y="203"/>
                </a:lnTo>
                <a:lnTo>
                  <a:pt x="168" y="202"/>
                </a:lnTo>
                <a:lnTo>
                  <a:pt x="171" y="202"/>
                </a:lnTo>
                <a:lnTo>
                  <a:pt x="174" y="201"/>
                </a:lnTo>
                <a:lnTo>
                  <a:pt x="176" y="198"/>
                </a:lnTo>
                <a:lnTo>
                  <a:pt x="191" y="174"/>
                </a:lnTo>
                <a:lnTo>
                  <a:pt x="204" y="148"/>
                </a:lnTo>
                <a:lnTo>
                  <a:pt x="206" y="143"/>
                </a:lnTo>
                <a:lnTo>
                  <a:pt x="204" y="138"/>
                </a:lnTo>
                <a:lnTo>
                  <a:pt x="191" y="114"/>
                </a:lnTo>
                <a:lnTo>
                  <a:pt x="176" y="90"/>
                </a:lnTo>
                <a:lnTo>
                  <a:pt x="174" y="87"/>
                </a:lnTo>
                <a:lnTo>
                  <a:pt x="171" y="86"/>
                </a:lnTo>
                <a:lnTo>
                  <a:pt x="168" y="85"/>
                </a:lnTo>
                <a:lnTo>
                  <a:pt x="139" y="83"/>
                </a:lnTo>
                <a:close/>
                <a:moveTo>
                  <a:pt x="139" y="50"/>
                </a:moveTo>
                <a:lnTo>
                  <a:pt x="138" y="50"/>
                </a:lnTo>
                <a:lnTo>
                  <a:pt x="126" y="62"/>
                </a:lnTo>
                <a:lnTo>
                  <a:pt x="114" y="74"/>
                </a:lnTo>
                <a:lnTo>
                  <a:pt x="114" y="77"/>
                </a:lnTo>
                <a:lnTo>
                  <a:pt x="115" y="78"/>
                </a:lnTo>
                <a:lnTo>
                  <a:pt x="116" y="78"/>
                </a:lnTo>
                <a:lnTo>
                  <a:pt x="163" y="80"/>
                </a:lnTo>
                <a:lnTo>
                  <a:pt x="165" y="78"/>
                </a:lnTo>
                <a:lnTo>
                  <a:pt x="166" y="77"/>
                </a:lnTo>
                <a:lnTo>
                  <a:pt x="165" y="74"/>
                </a:lnTo>
                <a:lnTo>
                  <a:pt x="153" y="62"/>
                </a:lnTo>
                <a:lnTo>
                  <a:pt x="142" y="50"/>
                </a:lnTo>
                <a:lnTo>
                  <a:pt x="139" y="50"/>
                </a:lnTo>
                <a:close/>
                <a:moveTo>
                  <a:pt x="170" y="32"/>
                </a:moveTo>
                <a:lnTo>
                  <a:pt x="160" y="36"/>
                </a:lnTo>
                <a:lnTo>
                  <a:pt x="148" y="42"/>
                </a:lnTo>
                <a:lnTo>
                  <a:pt x="147" y="44"/>
                </a:lnTo>
                <a:lnTo>
                  <a:pt x="147" y="46"/>
                </a:lnTo>
                <a:lnTo>
                  <a:pt x="148" y="48"/>
                </a:lnTo>
                <a:lnTo>
                  <a:pt x="161" y="60"/>
                </a:lnTo>
                <a:lnTo>
                  <a:pt x="174" y="76"/>
                </a:lnTo>
                <a:lnTo>
                  <a:pt x="176" y="78"/>
                </a:lnTo>
                <a:lnTo>
                  <a:pt x="179" y="80"/>
                </a:lnTo>
                <a:lnTo>
                  <a:pt x="181" y="81"/>
                </a:lnTo>
                <a:lnTo>
                  <a:pt x="202" y="83"/>
                </a:lnTo>
                <a:lnTo>
                  <a:pt x="218" y="88"/>
                </a:lnTo>
                <a:lnTo>
                  <a:pt x="221" y="88"/>
                </a:lnTo>
                <a:lnTo>
                  <a:pt x="222" y="87"/>
                </a:lnTo>
                <a:lnTo>
                  <a:pt x="222" y="86"/>
                </a:lnTo>
                <a:lnTo>
                  <a:pt x="222" y="71"/>
                </a:lnTo>
                <a:lnTo>
                  <a:pt x="220" y="58"/>
                </a:lnTo>
                <a:lnTo>
                  <a:pt x="216" y="46"/>
                </a:lnTo>
                <a:lnTo>
                  <a:pt x="214" y="46"/>
                </a:lnTo>
                <a:lnTo>
                  <a:pt x="213" y="45"/>
                </a:lnTo>
                <a:lnTo>
                  <a:pt x="212" y="46"/>
                </a:lnTo>
                <a:lnTo>
                  <a:pt x="200" y="50"/>
                </a:lnTo>
                <a:lnTo>
                  <a:pt x="189" y="49"/>
                </a:lnTo>
                <a:lnTo>
                  <a:pt x="180" y="44"/>
                </a:lnTo>
                <a:lnTo>
                  <a:pt x="174" y="34"/>
                </a:lnTo>
                <a:lnTo>
                  <a:pt x="172" y="32"/>
                </a:lnTo>
                <a:lnTo>
                  <a:pt x="170" y="32"/>
                </a:lnTo>
                <a:close/>
                <a:moveTo>
                  <a:pt x="97" y="30"/>
                </a:moveTo>
                <a:lnTo>
                  <a:pt x="83" y="31"/>
                </a:lnTo>
                <a:lnTo>
                  <a:pt x="70" y="39"/>
                </a:lnTo>
                <a:lnTo>
                  <a:pt x="62" y="50"/>
                </a:lnTo>
                <a:lnTo>
                  <a:pt x="57" y="65"/>
                </a:lnTo>
                <a:lnTo>
                  <a:pt x="56" y="86"/>
                </a:lnTo>
                <a:lnTo>
                  <a:pt x="57" y="87"/>
                </a:lnTo>
                <a:lnTo>
                  <a:pt x="59" y="88"/>
                </a:lnTo>
                <a:lnTo>
                  <a:pt x="60" y="88"/>
                </a:lnTo>
                <a:lnTo>
                  <a:pt x="78" y="83"/>
                </a:lnTo>
                <a:lnTo>
                  <a:pt x="98" y="81"/>
                </a:lnTo>
                <a:lnTo>
                  <a:pt x="101" y="80"/>
                </a:lnTo>
                <a:lnTo>
                  <a:pt x="103" y="78"/>
                </a:lnTo>
                <a:lnTo>
                  <a:pt x="106" y="76"/>
                </a:lnTo>
                <a:lnTo>
                  <a:pt x="119" y="60"/>
                </a:lnTo>
                <a:lnTo>
                  <a:pt x="131" y="48"/>
                </a:lnTo>
                <a:lnTo>
                  <a:pt x="133" y="46"/>
                </a:lnTo>
                <a:lnTo>
                  <a:pt x="133" y="44"/>
                </a:lnTo>
                <a:lnTo>
                  <a:pt x="131" y="42"/>
                </a:lnTo>
                <a:lnTo>
                  <a:pt x="114" y="34"/>
                </a:lnTo>
                <a:lnTo>
                  <a:pt x="97" y="30"/>
                </a:lnTo>
                <a:close/>
                <a:moveTo>
                  <a:pt x="197" y="0"/>
                </a:moveTo>
                <a:lnTo>
                  <a:pt x="209" y="3"/>
                </a:lnTo>
                <a:lnTo>
                  <a:pt x="217" y="11"/>
                </a:lnTo>
                <a:lnTo>
                  <a:pt x="222" y="21"/>
                </a:lnTo>
                <a:lnTo>
                  <a:pt x="221" y="32"/>
                </a:lnTo>
                <a:lnTo>
                  <a:pt x="222" y="35"/>
                </a:lnTo>
                <a:lnTo>
                  <a:pt x="229" y="49"/>
                </a:lnTo>
                <a:lnTo>
                  <a:pt x="231" y="67"/>
                </a:lnTo>
                <a:lnTo>
                  <a:pt x="230" y="90"/>
                </a:lnTo>
                <a:lnTo>
                  <a:pt x="230" y="91"/>
                </a:lnTo>
                <a:lnTo>
                  <a:pt x="231" y="92"/>
                </a:lnTo>
                <a:lnTo>
                  <a:pt x="253" y="104"/>
                </a:lnTo>
                <a:lnTo>
                  <a:pt x="267" y="115"/>
                </a:lnTo>
                <a:lnTo>
                  <a:pt x="276" y="129"/>
                </a:lnTo>
                <a:lnTo>
                  <a:pt x="280" y="143"/>
                </a:lnTo>
                <a:lnTo>
                  <a:pt x="276" y="159"/>
                </a:lnTo>
                <a:lnTo>
                  <a:pt x="267" y="171"/>
                </a:lnTo>
                <a:lnTo>
                  <a:pt x="252" y="184"/>
                </a:lnTo>
                <a:lnTo>
                  <a:pt x="231" y="194"/>
                </a:lnTo>
                <a:lnTo>
                  <a:pt x="230" y="196"/>
                </a:lnTo>
                <a:lnTo>
                  <a:pt x="230" y="197"/>
                </a:lnTo>
                <a:lnTo>
                  <a:pt x="231" y="207"/>
                </a:lnTo>
                <a:lnTo>
                  <a:pt x="231" y="209"/>
                </a:lnTo>
                <a:lnTo>
                  <a:pt x="232" y="209"/>
                </a:lnTo>
                <a:lnTo>
                  <a:pt x="240" y="215"/>
                </a:lnTo>
                <a:lnTo>
                  <a:pt x="246" y="223"/>
                </a:lnTo>
                <a:lnTo>
                  <a:pt x="248" y="233"/>
                </a:lnTo>
                <a:lnTo>
                  <a:pt x="245" y="243"/>
                </a:lnTo>
                <a:lnTo>
                  <a:pt x="239" y="252"/>
                </a:lnTo>
                <a:lnTo>
                  <a:pt x="230" y="257"/>
                </a:lnTo>
                <a:lnTo>
                  <a:pt x="220" y="257"/>
                </a:lnTo>
                <a:lnTo>
                  <a:pt x="218" y="258"/>
                </a:lnTo>
                <a:lnTo>
                  <a:pt x="217" y="258"/>
                </a:lnTo>
                <a:lnTo>
                  <a:pt x="206" y="266"/>
                </a:lnTo>
                <a:lnTo>
                  <a:pt x="193" y="270"/>
                </a:lnTo>
                <a:lnTo>
                  <a:pt x="177" y="267"/>
                </a:lnTo>
                <a:lnTo>
                  <a:pt x="160" y="261"/>
                </a:lnTo>
                <a:lnTo>
                  <a:pt x="142" y="248"/>
                </a:lnTo>
                <a:lnTo>
                  <a:pt x="139" y="248"/>
                </a:lnTo>
                <a:lnTo>
                  <a:pt x="138" y="248"/>
                </a:lnTo>
                <a:lnTo>
                  <a:pt x="119" y="262"/>
                </a:lnTo>
                <a:lnTo>
                  <a:pt x="100" y="269"/>
                </a:lnTo>
                <a:lnTo>
                  <a:pt x="83" y="269"/>
                </a:lnTo>
                <a:lnTo>
                  <a:pt x="69" y="265"/>
                </a:lnTo>
                <a:lnTo>
                  <a:pt x="59" y="254"/>
                </a:lnTo>
                <a:lnTo>
                  <a:pt x="51" y="239"/>
                </a:lnTo>
                <a:lnTo>
                  <a:pt x="48" y="219"/>
                </a:lnTo>
                <a:lnTo>
                  <a:pt x="47" y="217"/>
                </a:lnTo>
                <a:lnTo>
                  <a:pt x="46" y="216"/>
                </a:lnTo>
                <a:lnTo>
                  <a:pt x="36" y="210"/>
                </a:lnTo>
                <a:lnTo>
                  <a:pt x="29" y="200"/>
                </a:lnTo>
                <a:lnTo>
                  <a:pt x="29" y="187"/>
                </a:lnTo>
                <a:lnTo>
                  <a:pt x="29" y="186"/>
                </a:lnTo>
                <a:lnTo>
                  <a:pt x="28" y="184"/>
                </a:lnTo>
                <a:lnTo>
                  <a:pt x="13" y="173"/>
                </a:lnTo>
                <a:lnTo>
                  <a:pt x="4" y="159"/>
                </a:lnTo>
                <a:lnTo>
                  <a:pt x="0" y="145"/>
                </a:lnTo>
                <a:lnTo>
                  <a:pt x="2" y="129"/>
                </a:lnTo>
                <a:lnTo>
                  <a:pt x="11" y="115"/>
                </a:lnTo>
                <a:lnTo>
                  <a:pt x="27" y="104"/>
                </a:lnTo>
                <a:lnTo>
                  <a:pt x="48" y="92"/>
                </a:lnTo>
                <a:lnTo>
                  <a:pt x="50" y="91"/>
                </a:lnTo>
                <a:lnTo>
                  <a:pt x="50" y="90"/>
                </a:lnTo>
                <a:lnTo>
                  <a:pt x="48" y="67"/>
                </a:lnTo>
                <a:lnTo>
                  <a:pt x="51" y="48"/>
                </a:lnTo>
                <a:lnTo>
                  <a:pt x="59" y="32"/>
                </a:lnTo>
                <a:lnTo>
                  <a:pt x="70" y="23"/>
                </a:lnTo>
                <a:lnTo>
                  <a:pt x="84" y="18"/>
                </a:lnTo>
                <a:lnTo>
                  <a:pt x="100" y="19"/>
                </a:lnTo>
                <a:lnTo>
                  <a:pt x="119" y="26"/>
                </a:lnTo>
                <a:lnTo>
                  <a:pt x="138" y="39"/>
                </a:lnTo>
                <a:lnTo>
                  <a:pt x="139" y="40"/>
                </a:lnTo>
                <a:lnTo>
                  <a:pt x="142" y="39"/>
                </a:lnTo>
                <a:lnTo>
                  <a:pt x="156" y="28"/>
                </a:lnTo>
                <a:lnTo>
                  <a:pt x="171" y="22"/>
                </a:lnTo>
                <a:lnTo>
                  <a:pt x="172" y="21"/>
                </a:lnTo>
                <a:lnTo>
                  <a:pt x="172" y="19"/>
                </a:lnTo>
                <a:lnTo>
                  <a:pt x="177" y="9"/>
                </a:lnTo>
                <a:lnTo>
                  <a:pt x="186" y="3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Freeform 345"/>
          <p:cNvSpPr>
            <a:spLocks noEditPoints="1"/>
          </p:cNvSpPr>
          <p:nvPr userDrawn="1"/>
        </p:nvSpPr>
        <p:spPr bwMode="auto">
          <a:xfrm rot="19951744">
            <a:off x="364002" y="1535222"/>
            <a:ext cx="1624670" cy="3066048"/>
          </a:xfrm>
          <a:custGeom>
            <a:avLst/>
            <a:gdLst>
              <a:gd name="T0" fmla="*/ 190 w 195"/>
              <a:gd name="T1" fmla="*/ 163 h 276"/>
              <a:gd name="T2" fmla="*/ 195 w 195"/>
              <a:gd name="T3" fmla="*/ 174 h 276"/>
              <a:gd name="T4" fmla="*/ 192 w 195"/>
              <a:gd name="T5" fmla="*/ 180 h 276"/>
              <a:gd name="T6" fmla="*/ 105 w 195"/>
              <a:gd name="T7" fmla="*/ 212 h 276"/>
              <a:gd name="T8" fmla="*/ 98 w 195"/>
              <a:gd name="T9" fmla="*/ 202 h 276"/>
              <a:gd name="T10" fmla="*/ 101 w 195"/>
              <a:gd name="T11" fmla="*/ 195 h 276"/>
              <a:gd name="T12" fmla="*/ 187 w 195"/>
              <a:gd name="T13" fmla="*/ 160 h 276"/>
              <a:gd name="T14" fmla="*/ 20 w 195"/>
              <a:gd name="T15" fmla="*/ 147 h 276"/>
              <a:gd name="T16" fmla="*/ 15 w 195"/>
              <a:gd name="T17" fmla="*/ 157 h 276"/>
              <a:gd name="T18" fmla="*/ 20 w 195"/>
              <a:gd name="T19" fmla="*/ 168 h 276"/>
              <a:gd name="T20" fmla="*/ 32 w 195"/>
              <a:gd name="T21" fmla="*/ 169 h 276"/>
              <a:gd name="T22" fmla="*/ 40 w 195"/>
              <a:gd name="T23" fmla="*/ 161 h 276"/>
              <a:gd name="T24" fmla="*/ 37 w 195"/>
              <a:gd name="T25" fmla="*/ 150 h 276"/>
              <a:gd name="T26" fmla="*/ 27 w 195"/>
              <a:gd name="T27" fmla="*/ 145 h 276"/>
              <a:gd name="T28" fmla="*/ 102 w 195"/>
              <a:gd name="T29" fmla="*/ 2 h 276"/>
              <a:gd name="T30" fmla="*/ 105 w 195"/>
              <a:gd name="T31" fmla="*/ 12 h 276"/>
              <a:gd name="T32" fmla="*/ 100 w 195"/>
              <a:gd name="T33" fmla="*/ 14 h 276"/>
              <a:gd name="T34" fmla="*/ 151 w 195"/>
              <a:gd name="T35" fmla="*/ 146 h 276"/>
              <a:gd name="T36" fmla="*/ 148 w 195"/>
              <a:gd name="T37" fmla="*/ 149 h 276"/>
              <a:gd name="T38" fmla="*/ 147 w 195"/>
              <a:gd name="T39" fmla="*/ 151 h 276"/>
              <a:gd name="T40" fmla="*/ 148 w 195"/>
              <a:gd name="T41" fmla="*/ 160 h 276"/>
              <a:gd name="T42" fmla="*/ 144 w 195"/>
              <a:gd name="T43" fmla="*/ 166 h 276"/>
              <a:gd name="T44" fmla="*/ 129 w 195"/>
              <a:gd name="T45" fmla="*/ 169 h 276"/>
              <a:gd name="T46" fmla="*/ 124 w 195"/>
              <a:gd name="T47" fmla="*/ 161 h 276"/>
              <a:gd name="T48" fmla="*/ 120 w 195"/>
              <a:gd name="T49" fmla="*/ 160 h 276"/>
              <a:gd name="T50" fmla="*/ 118 w 195"/>
              <a:gd name="T51" fmla="*/ 160 h 276"/>
              <a:gd name="T52" fmla="*/ 91 w 195"/>
              <a:gd name="T53" fmla="*/ 97 h 276"/>
              <a:gd name="T54" fmla="*/ 84 w 195"/>
              <a:gd name="T55" fmla="*/ 97 h 276"/>
              <a:gd name="T56" fmla="*/ 52 w 195"/>
              <a:gd name="T57" fmla="*/ 136 h 276"/>
              <a:gd name="T58" fmla="*/ 55 w 195"/>
              <a:gd name="T59" fmla="*/ 151 h 276"/>
              <a:gd name="T60" fmla="*/ 52 w 195"/>
              <a:gd name="T61" fmla="*/ 170 h 276"/>
              <a:gd name="T62" fmla="*/ 46 w 195"/>
              <a:gd name="T63" fmla="*/ 180 h 276"/>
              <a:gd name="T64" fmla="*/ 59 w 195"/>
              <a:gd name="T65" fmla="*/ 216 h 276"/>
              <a:gd name="T66" fmla="*/ 87 w 195"/>
              <a:gd name="T67" fmla="*/ 243 h 276"/>
              <a:gd name="T68" fmla="*/ 185 w 195"/>
              <a:gd name="T69" fmla="*/ 244 h 276"/>
              <a:gd name="T70" fmla="*/ 193 w 195"/>
              <a:gd name="T71" fmla="*/ 256 h 276"/>
              <a:gd name="T72" fmla="*/ 189 w 195"/>
              <a:gd name="T73" fmla="*/ 274 h 276"/>
              <a:gd name="T74" fmla="*/ 22 w 195"/>
              <a:gd name="T75" fmla="*/ 276 h 276"/>
              <a:gd name="T76" fmla="*/ 12 w 195"/>
              <a:gd name="T77" fmla="*/ 270 h 276"/>
              <a:gd name="T78" fmla="*/ 12 w 195"/>
              <a:gd name="T79" fmla="*/ 251 h 276"/>
              <a:gd name="T80" fmla="*/ 22 w 195"/>
              <a:gd name="T81" fmla="*/ 244 h 276"/>
              <a:gd name="T82" fmla="*/ 29 w 195"/>
              <a:gd name="T83" fmla="*/ 241 h 276"/>
              <a:gd name="T84" fmla="*/ 17 w 195"/>
              <a:gd name="T85" fmla="*/ 210 h 276"/>
              <a:gd name="T86" fmla="*/ 8 w 195"/>
              <a:gd name="T87" fmla="*/ 177 h 276"/>
              <a:gd name="T88" fmla="*/ 0 w 195"/>
              <a:gd name="T89" fmla="*/ 157 h 276"/>
              <a:gd name="T90" fmla="*/ 15 w 195"/>
              <a:gd name="T91" fmla="*/ 131 h 276"/>
              <a:gd name="T92" fmla="*/ 38 w 195"/>
              <a:gd name="T93" fmla="*/ 91 h 276"/>
              <a:gd name="T94" fmla="*/ 75 w 195"/>
              <a:gd name="T95" fmla="*/ 62 h 276"/>
              <a:gd name="T96" fmla="*/ 65 w 195"/>
              <a:gd name="T97" fmla="*/ 31 h 276"/>
              <a:gd name="T98" fmla="*/ 61 w 195"/>
              <a:gd name="T99" fmla="*/ 30 h 276"/>
              <a:gd name="T100" fmla="*/ 56 w 195"/>
              <a:gd name="T101" fmla="*/ 31 h 276"/>
              <a:gd name="T102" fmla="*/ 52 w 195"/>
              <a:gd name="T103" fmla="*/ 20 h 276"/>
              <a:gd name="T104" fmla="*/ 59 w 195"/>
              <a:gd name="T105" fmla="*/ 16 h 276"/>
              <a:gd name="T106" fmla="*/ 101 w 195"/>
              <a:gd name="T107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5" h="276">
                <a:moveTo>
                  <a:pt x="187" y="160"/>
                </a:moveTo>
                <a:lnTo>
                  <a:pt x="189" y="161"/>
                </a:lnTo>
                <a:lnTo>
                  <a:pt x="190" y="163"/>
                </a:lnTo>
                <a:lnTo>
                  <a:pt x="193" y="165"/>
                </a:lnTo>
                <a:lnTo>
                  <a:pt x="195" y="172"/>
                </a:lnTo>
                <a:lnTo>
                  <a:pt x="195" y="174"/>
                </a:lnTo>
                <a:lnTo>
                  <a:pt x="195" y="177"/>
                </a:lnTo>
                <a:lnTo>
                  <a:pt x="193" y="178"/>
                </a:lnTo>
                <a:lnTo>
                  <a:pt x="192" y="180"/>
                </a:lnTo>
                <a:lnTo>
                  <a:pt x="110" y="212"/>
                </a:lnTo>
                <a:lnTo>
                  <a:pt x="107" y="212"/>
                </a:lnTo>
                <a:lnTo>
                  <a:pt x="105" y="212"/>
                </a:lnTo>
                <a:lnTo>
                  <a:pt x="103" y="211"/>
                </a:lnTo>
                <a:lnTo>
                  <a:pt x="101" y="209"/>
                </a:lnTo>
                <a:lnTo>
                  <a:pt x="98" y="202"/>
                </a:lnTo>
                <a:lnTo>
                  <a:pt x="98" y="200"/>
                </a:lnTo>
                <a:lnTo>
                  <a:pt x="98" y="197"/>
                </a:lnTo>
                <a:lnTo>
                  <a:pt x="101" y="195"/>
                </a:lnTo>
                <a:lnTo>
                  <a:pt x="102" y="193"/>
                </a:lnTo>
                <a:lnTo>
                  <a:pt x="184" y="161"/>
                </a:lnTo>
                <a:lnTo>
                  <a:pt x="187" y="160"/>
                </a:lnTo>
                <a:close/>
                <a:moveTo>
                  <a:pt x="27" y="145"/>
                </a:moveTo>
                <a:lnTo>
                  <a:pt x="23" y="145"/>
                </a:lnTo>
                <a:lnTo>
                  <a:pt x="20" y="147"/>
                </a:lnTo>
                <a:lnTo>
                  <a:pt x="17" y="150"/>
                </a:lnTo>
                <a:lnTo>
                  <a:pt x="15" y="154"/>
                </a:lnTo>
                <a:lnTo>
                  <a:pt x="15" y="157"/>
                </a:lnTo>
                <a:lnTo>
                  <a:pt x="15" y="161"/>
                </a:lnTo>
                <a:lnTo>
                  <a:pt x="17" y="165"/>
                </a:lnTo>
                <a:lnTo>
                  <a:pt x="20" y="168"/>
                </a:lnTo>
                <a:lnTo>
                  <a:pt x="23" y="169"/>
                </a:lnTo>
                <a:lnTo>
                  <a:pt x="27" y="170"/>
                </a:lnTo>
                <a:lnTo>
                  <a:pt x="32" y="169"/>
                </a:lnTo>
                <a:lnTo>
                  <a:pt x="35" y="168"/>
                </a:lnTo>
                <a:lnTo>
                  <a:pt x="37" y="165"/>
                </a:lnTo>
                <a:lnTo>
                  <a:pt x="40" y="161"/>
                </a:lnTo>
                <a:lnTo>
                  <a:pt x="40" y="157"/>
                </a:lnTo>
                <a:lnTo>
                  <a:pt x="40" y="154"/>
                </a:lnTo>
                <a:lnTo>
                  <a:pt x="37" y="150"/>
                </a:lnTo>
                <a:lnTo>
                  <a:pt x="35" y="147"/>
                </a:lnTo>
                <a:lnTo>
                  <a:pt x="32" y="145"/>
                </a:lnTo>
                <a:lnTo>
                  <a:pt x="27" y="145"/>
                </a:lnTo>
                <a:close/>
                <a:moveTo>
                  <a:pt x="101" y="0"/>
                </a:moveTo>
                <a:lnTo>
                  <a:pt x="102" y="0"/>
                </a:lnTo>
                <a:lnTo>
                  <a:pt x="102" y="2"/>
                </a:lnTo>
                <a:lnTo>
                  <a:pt x="106" y="9"/>
                </a:lnTo>
                <a:lnTo>
                  <a:pt x="106" y="11"/>
                </a:lnTo>
                <a:lnTo>
                  <a:pt x="105" y="12"/>
                </a:lnTo>
                <a:lnTo>
                  <a:pt x="103" y="13"/>
                </a:lnTo>
                <a:lnTo>
                  <a:pt x="101" y="14"/>
                </a:lnTo>
                <a:lnTo>
                  <a:pt x="100" y="14"/>
                </a:lnTo>
                <a:lnTo>
                  <a:pt x="100" y="16"/>
                </a:lnTo>
                <a:lnTo>
                  <a:pt x="100" y="18"/>
                </a:lnTo>
                <a:lnTo>
                  <a:pt x="151" y="146"/>
                </a:lnTo>
                <a:lnTo>
                  <a:pt x="151" y="147"/>
                </a:lnTo>
                <a:lnTo>
                  <a:pt x="149" y="149"/>
                </a:lnTo>
                <a:lnTo>
                  <a:pt x="148" y="149"/>
                </a:lnTo>
                <a:lnTo>
                  <a:pt x="148" y="150"/>
                </a:lnTo>
                <a:lnTo>
                  <a:pt x="147" y="150"/>
                </a:lnTo>
                <a:lnTo>
                  <a:pt x="147" y="151"/>
                </a:lnTo>
                <a:lnTo>
                  <a:pt x="147" y="152"/>
                </a:lnTo>
                <a:lnTo>
                  <a:pt x="148" y="157"/>
                </a:lnTo>
                <a:lnTo>
                  <a:pt x="148" y="160"/>
                </a:lnTo>
                <a:lnTo>
                  <a:pt x="148" y="163"/>
                </a:lnTo>
                <a:lnTo>
                  <a:pt x="147" y="164"/>
                </a:lnTo>
                <a:lnTo>
                  <a:pt x="144" y="166"/>
                </a:lnTo>
                <a:lnTo>
                  <a:pt x="134" y="169"/>
                </a:lnTo>
                <a:lnTo>
                  <a:pt x="132" y="170"/>
                </a:lnTo>
                <a:lnTo>
                  <a:pt x="129" y="169"/>
                </a:lnTo>
                <a:lnTo>
                  <a:pt x="128" y="168"/>
                </a:lnTo>
                <a:lnTo>
                  <a:pt x="125" y="165"/>
                </a:lnTo>
                <a:lnTo>
                  <a:pt x="124" y="161"/>
                </a:lnTo>
                <a:lnTo>
                  <a:pt x="124" y="161"/>
                </a:lnTo>
                <a:lnTo>
                  <a:pt x="123" y="160"/>
                </a:lnTo>
                <a:lnTo>
                  <a:pt x="120" y="160"/>
                </a:lnTo>
                <a:lnTo>
                  <a:pt x="120" y="160"/>
                </a:lnTo>
                <a:lnTo>
                  <a:pt x="119" y="161"/>
                </a:lnTo>
                <a:lnTo>
                  <a:pt x="118" y="160"/>
                </a:lnTo>
                <a:lnTo>
                  <a:pt x="116" y="159"/>
                </a:lnTo>
                <a:lnTo>
                  <a:pt x="93" y="100"/>
                </a:lnTo>
                <a:lnTo>
                  <a:pt x="91" y="97"/>
                </a:lnTo>
                <a:lnTo>
                  <a:pt x="89" y="96"/>
                </a:lnTo>
                <a:lnTo>
                  <a:pt x="87" y="96"/>
                </a:lnTo>
                <a:lnTo>
                  <a:pt x="84" y="97"/>
                </a:lnTo>
                <a:lnTo>
                  <a:pt x="70" y="108"/>
                </a:lnTo>
                <a:lnTo>
                  <a:pt x="60" y="120"/>
                </a:lnTo>
                <a:lnTo>
                  <a:pt x="52" y="136"/>
                </a:lnTo>
                <a:lnTo>
                  <a:pt x="51" y="140"/>
                </a:lnTo>
                <a:lnTo>
                  <a:pt x="52" y="145"/>
                </a:lnTo>
                <a:lnTo>
                  <a:pt x="55" y="151"/>
                </a:lnTo>
                <a:lnTo>
                  <a:pt x="55" y="157"/>
                </a:lnTo>
                <a:lnTo>
                  <a:pt x="55" y="164"/>
                </a:lnTo>
                <a:lnTo>
                  <a:pt x="52" y="170"/>
                </a:lnTo>
                <a:lnTo>
                  <a:pt x="49" y="175"/>
                </a:lnTo>
                <a:lnTo>
                  <a:pt x="47" y="178"/>
                </a:lnTo>
                <a:lnTo>
                  <a:pt x="46" y="180"/>
                </a:lnTo>
                <a:lnTo>
                  <a:pt x="46" y="184"/>
                </a:lnTo>
                <a:lnTo>
                  <a:pt x="51" y="201"/>
                </a:lnTo>
                <a:lnTo>
                  <a:pt x="59" y="216"/>
                </a:lnTo>
                <a:lnTo>
                  <a:pt x="69" y="230"/>
                </a:lnTo>
                <a:lnTo>
                  <a:pt x="83" y="242"/>
                </a:lnTo>
                <a:lnTo>
                  <a:pt x="87" y="243"/>
                </a:lnTo>
                <a:lnTo>
                  <a:pt x="89" y="244"/>
                </a:lnTo>
                <a:lnTo>
                  <a:pt x="181" y="244"/>
                </a:lnTo>
                <a:lnTo>
                  <a:pt x="185" y="244"/>
                </a:lnTo>
                <a:lnTo>
                  <a:pt x="189" y="247"/>
                </a:lnTo>
                <a:lnTo>
                  <a:pt x="192" y="251"/>
                </a:lnTo>
                <a:lnTo>
                  <a:pt x="193" y="256"/>
                </a:lnTo>
                <a:lnTo>
                  <a:pt x="193" y="265"/>
                </a:lnTo>
                <a:lnTo>
                  <a:pt x="192" y="270"/>
                </a:lnTo>
                <a:lnTo>
                  <a:pt x="189" y="274"/>
                </a:lnTo>
                <a:lnTo>
                  <a:pt x="185" y="276"/>
                </a:lnTo>
                <a:lnTo>
                  <a:pt x="181" y="276"/>
                </a:lnTo>
                <a:lnTo>
                  <a:pt x="22" y="276"/>
                </a:lnTo>
                <a:lnTo>
                  <a:pt x="18" y="276"/>
                </a:lnTo>
                <a:lnTo>
                  <a:pt x="14" y="274"/>
                </a:lnTo>
                <a:lnTo>
                  <a:pt x="12" y="270"/>
                </a:lnTo>
                <a:lnTo>
                  <a:pt x="10" y="265"/>
                </a:lnTo>
                <a:lnTo>
                  <a:pt x="10" y="256"/>
                </a:lnTo>
                <a:lnTo>
                  <a:pt x="12" y="251"/>
                </a:lnTo>
                <a:lnTo>
                  <a:pt x="14" y="247"/>
                </a:lnTo>
                <a:lnTo>
                  <a:pt x="18" y="244"/>
                </a:lnTo>
                <a:lnTo>
                  <a:pt x="22" y="244"/>
                </a:lnTo>
                <a:lnTo>
                  <a:pt x="24" y="244"/>
                </a:lnTo>
                <a:lnTo>
                  <a:pt x="27" y="243"/>
                </a:lnTo>
                <a:lnTo>
                  <a:pt x="29" y="241"/>
                </a:lnTo>
                <a:lnTo>
                  <a:pt x="29" y="238"/>
                </a:lnTo>
                <a:lnTo>
                  <a:pt x="28" y="235"/>
                </a:lnTo>
                <a:lnTo>
                  <a:pt x="17" y="210"/>
                </a:lnTo>
                <a:lnTo>
                  <a:pt x="10" y="183"/>
                </a:lnTo>
                <a:lnTo>
                  <a:pt x="9" y="179"/>
                </a:lnTo>
                <a:lnTo>
                  <a:pt x="8" y="177"/>
                </a:lnTo>
                <a:lnTo>
                  <a:pt x="4" y="170"/>
                </a:lnTo>
                <a:lnTo>
                  <a:pt x="0" y="164"/>
                </a:lnTo>
                <a:lnTo>
                  <a:pt x="0" y="157"/>
                </a:lnTo>
                <a:lnTo>
                  <a:pt x="3" y="143"/>
                </a:lnTo>
                <a:lnTo>
                  <a:pt x="13" y="133"/>
                </a:lnTo>
                <a:lnTo>
                  <a:pt x="15" y="131"/>
                </a:lnTo>
                <a:lnTo>
                  <a:pt x="17" y="128"/>
                </a:lnTo>
                <a:lnTo>
                  <a:pt x="27" y="109"/>
                </a:lnTo>
                <a:lnTo>
                  <a:pt x="38" y="91"/>
                </a:lnTo>
                <a:lnTo>
                  <a:pt x="54" y="76"/>
                </a:lnTo>
                <a:lnTo>
                  <a:pt x="73" y="63"/>
                </a:lnTo>
                <a:lnTo>
                  <a:pt x="75" y="62"/>
                </a:lnTo>
                <a:lnTo>
                  <a:pt x="75" y="59"/>
                </a:lnTo>
                <a:lnTo>
                  <a:pt x="75" y="57"/>
                </a:lnTo>
                <a:lnTo>
                  <a:pt x="65" y="31"/>
                </a:lnTo>
                <a:lnTo>
                  <a:pt x="65" y="30"/>
                </a:lnTo>
                <a:lnTo>
                  <a:pt x="64" y="30"/>
                </a:lnTo>
                <a:lnTo>
                  <a:pt x="61" y="30"/>
                </a:lnTo>
                <a:lnTo>
                  <a:pt x="59" y="31"/>
                </a:lnTo>
                <a:lnTo>
                  <a:pt x="58" y="31"/>
                </a:lnTo>
                <a:lnTo>
                  <a:pt x="56" y="31"/>
                </a:lnTo>
                <a:lnTo>
                  <a:pt x="55" y="30"/>
                </a:lnTo>
                <a:lnTo>
                  <a:pt x="52" y="22"/>
                </a:lnTo>
                <a:lnTo>
                  <a:pt x="52" y="20"/>
                </a:lnTo>
                <a:lnTo>
                  <a:pt x="52" y="18"/>
                </a:lnTo>
                <a:lnTo>
                  <a:pt x="54" y="18"/>
                </a:lnTo>
                <a:lnTo>
                  <a:pt x="59" y="16"/>
                </a:lnTo>
                <a:lnTo>
                  <a:pt x="93" y="2"/>
                </a:lnTo>
                <a:lnTo>
                  <a:pt x="98" y="0"/>
                </a:lnTo>
                <a:lnTo>
                  <a:pt x="10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7" name="Freeform 387"/>
          <p:cNvSpPr>
            <a:spLocks noEditPoints="1"/>
          </p:cNvSpPr>
          <p:nvPr userDrawn="1"/>
        </p:nvSpPr>
        <p:spPr bwMode="auto">
          <a:xfrm rot="1888595">
            <a:off x="1831619" y="392104"/>
            <a:ext cx="1179152" cy="2081915"/>
          </a:xfrm>
          <a:custGeom>
            <a:avLst/>
            <a:gdLst>
              <a:gd name="T0" fmla="*/ 68 w 219"/>
              <a:gd name="T1" fmla="*/ 188 h 290"/>
              <a:gd name="T2" fmla="*/ 108 w 219"/>
              <a:gd name="T3" fmla="*/ 177 h 290"/>
              <a:gd name="T4" fmla="*/ 114 w 219"/>
              <a:gd name="T5" fmla="*/ 174 h 290"/>
              <a:gd name="T6" fmla="*/ 168 w 219"/>
              <a:gd name="T7" fmla="*/ 174 h 290"/>
              <a:gd name="T8" fmla="*/ 52 w 219"/>
              <a:gd name="T9" fmla="*/ 172 h 290"/>
              <a:gd name="T10" fmla="*/ 100 w 219"/>
              <a:gd name="T11" fmla="*/ 170 h 290"/>
              <a:gd name="T12" fmla="*/ 52 w 219"/>
              <a:gd name="T13" fmla="*/ 117 h 290"/>
              <a:gd name="T14" fmla="*/ 44 w 219"/>
              <a:gd name="T15" fmla="*/ 168 h 290"/>
              <a:gd name="T16" fmla="*/ 53 w 219"/>
              <a:gd name="T17" fmla="*/ 118 h 290"/>
              <a:gd name="T18" fmla="*/ 89 w 219"/>
              <a:gd name="T19" fmla="*/ 138 h 290"/>
              <a:gd name="T20" fmla="*/ 137 w 219"/>
              <a:gd name="T21" fmla="*/ 145 h 290"/>
              <a:gd name="T22" fmla="*/ 150 w 219"/>
              <a:gd name="T23" fmla="*/ 141 h 290"/>
              <a:gd name="T24" fmla="*/ 175 w 219"/>
              <a:gd name="T25" fmla="*/ 169 h 290"/>
              <a:gd name="T26" fmla="*/ 172 w 219"/>
              <a:gd name="T27" fmla="*/ 114 h 290"/>
              <a:gd name="T28" fmla="*/ 31 w 219"/>
              <a:gd name="T29" fmla="*/ 152 h 290"/>
              <a:gd name="T30" fmla="*/ 43 w 219"/>
              <a:gd name="T31" fmla="*/ 112 h 290"/>
              <a:gd name="T32" fmla="*/ 115 w 219"/>
              <a:gd name="T33" fmla="*/ 109 h 290"/>
              <a:gd name="T34" fmla="*/ 164 w 219"/>
              <a:gd name="T35" fmla="*/ 112 h 290"/>
              <a:gd name="T36" fmla="*/ 73 w 219"/>
              <a:gd name="T37" fmla="*/ 83 h 290"/>
              <a:gd name="T38" fmla="*/ 83 w 219"/>
              <a:gd name="T39" fmla="*/ 131 h 290"/>
              <a:gd name="T40" fmla="*/ 77 w 219"/>
              <a:gd name="T41" fmla="*/ 82 h 290"/>
              <a:gd name="T42" fmla="*/ 175 w 219"/>
              <a:gd name="T43" fmla="*/ 108 h 290"/>
              <a:gd name="T44" fmla="*/ 196 w 219"/>
              <a:gd name="T45" fmla="*/ 90 h 290"/>
              <a:gd name="T46" fmla="*/ 82 w 219"/>
              <a:gd name="T47" fmla="*/ 77 h 290"/>
              <a:gd name="T48" fmla="*/ 129 w 219"/>
              <a:gd name="T49" fmla="*/ 85 h 290"/>
              <a:gd name="T50" fmla="*/ 174 w 219"/>
              <a:gd name="T51" fmla="*/ 51 h 290"/>
              <a:gd name="T52" fmla="*/ 156 w 219"/>
              <a:gd name="T53" fmla="*/ 96 h 290"/>
              <a:gd name="T54" fmla="*/ 178 w 219"/>
              <a:gd name="T55" fmla="*/ 77 h 290"/>
              <a:gd name="T56" fmla="*/ 43 w 219"/>
              <a:gd name="T57" fmla="*/ 51 h 290"/>
              <a:gd name="T58" fmla="*/ 49 w 219"/>
              <a:gd name="T59" fmla="*/ 104 h 290"/>
              <a:gd name="T60" fmla="*/ 184 w 219"/>
              <a:gd name="T61" fmla="*/ 41 h 290"/>
              <a:gd name="T62" fmla="*/ 202 w 219"/>
              <a:gd name="T63" fmla="*/ 89 h 290"/>
              <a:gd name="T64" fmla="*/ 112 w 219"/>
              <a:gd name="T65" fmla="*/ 205 h 290"/>
              <a:gd name="T66" fmla="*/ 41 w 219"/>
              <a:gd name="T67" fmla="*/ 183 h 290"/>
              <a:gd name="T68" fmla="*/ 137 w 219"/>
              <a:gd name="T69" fmla="*/ 209 h 290"/>
              <a:gd name="T70" fmla="*/ 201 w 219"/>
              <a:gd name="T71" fmla="*/ 64 h 290"/>
              <a:gd name="T72" fmla="*/ 118 w 219"/>
              <a:gd name="T73" fmla="*/ 49 h 290"/>
              <a:gd name="T74" fmla="*/ 138 w 219"/>
              <a:gd name="T75" fmla="*/ 76 h 290"/>
              <a:gd name="T76" fmla="*/ 92 w 219"/>
              <a:gd name="T77" fmla="*/ 23 h 290"/>
              <a:gd name="T78" fmla="*/ 75 w 219"/>
              <a:gd name="T79" fmla="*/ 71 h 290"/>
              <a:gd name="T80" fmla="*/ 95 w 219"/>
              <a:gd name="T81" fmla="*/ 23 h 290"/>
              <a:gd name="T82" fmla="*/ 110 w 219"/>
              <a:gd name="T83" fmla="*/ 43 h 290"/>
              <a:gd name="T84" fmla="*/ 151 w 219"/>
              <a:gd name="T85" fmla="*/ 32 h 290"/>
              <a:gd name="T86" fmla="*/ 219 w 219"/>
              <a:gd name="T87" fmla="*/ 12 h 290"/>
              <a:gd name="T88" fmla="*/ 195 w 219"/>
              <a:gd name="T89" fmla="*/ 30 h 290"/>
              <a:gd name="T90" fmla="*/ 219 w 219"/>
              <a:gd name="T91" fmla="*/ 101 h 290"/>
              <a:gd name="T92" fmla="*/ 118 w 219"/>
              <a:gd name="T93" fmla="*/ 219 h 290"/>
              <a:gd name="T94" fmla="*/ 126 w 219"/>
              <a:gd name="T95" fmla="*/ 243 h 290"/>
              <a:gd name="T96" fmla="*/ 118 w 219"/>
              <a:gd name="T97" fmla="*/ 266 h 290"/>
              <a:gd name="T98" fmla="*/ 183 w 219"/>
              <a:gd name="T99" fmla="*/ 290 h 290"/>
              <a:gd name="T100" fmla="*/ 77 w 219"/>
              <a:gd name="T101" fmla="*/ 269 h 290"/>
              <a:gd name="T102" fmla="*/ 95 w 219"/>
              <a:gd name="T103" fmla="*/ 251 h 290"/>
              <a:gd name="T104" fmla="*/ 103 w 219"/>
              <a:gd name="T105" fmla="*/ 220 h 290"/>
              <a:gd name="T106" fmla="*/ 30 w 219"/>
              <a:gd name="T107" fmla="*/ 193 h 290"/>
              <a:gd name="T108" fmla="*/ 20 w 219"/>
              <a:gd name="T109" fmla="*/ 219 h 290"/>
              <a:gd name="T110" fmla="*/ 13 w 219"/>
              <a:gd name="T111" fmla="*/ 188 h 290"/>
              <a:gd name="T112" fmla="*/ 37 w 219"/>
              <a:gd name="T113" fmla="*/ 173 h 290"/>
              <a:gd name="T114" fmla="*/ 62 w 219"/>
              <a:gd name="T115" fmla="*/ 27 h 290"/>
              <a:gd name="T116" fmla="*/ 177 w 219"/>
              <a:gd name="T117" fmla="*/ 39 h 290"/>
              <a:gd name="T118" fmla="*/ 192 w 219"/>
              <a:gd name="T119" fmla="*/ 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" h="290">
                <a:moveTo>
                  <a:pt x="106" y="175"/>
                </a:moveTo>
                <a:lnTo>
                  <a:pt x="104" y="175"/>
                </a:lnTo>
                <a:lnTo>
                  <a:pt x="87" y="183"/>
                </a:lnTo>
                <a:lnTo>
                  <a:pt x="68" y="187"/>
                </a:lnTo>
                <a:lnTo>
                  <a:pt x="68" y="187"/>
                </a:lnTo>
                <a:lnTo>
                  <a:pt x="67" y="188"/>
                </a:lnTo>
                <a:lnTo>
                  <a:pt x="68" y="188"/>
                </a:lnTo>
                <a:lnTo>
                  <a:pt x="90" y="196"/>
                </a:lnTo>
                <a:lnTo>
                  <a:pt x="113" y="198"/>
                </a:lnTo>
                <a:lnTo>
                  <a:pt x="114" y="198"/>
                </a:lnTo>
                <a:lnTo>
                  <a:pt x="115" y="196"/>
                </a:lnTo>
                <a:lnTo>
                  <a:pt x="115" y="195"/>
                </a:lnTo>
                <a:lnTo>
                  <a:pt x="113" y="186"/>
                </a:lnTo>
                <a:lnTo>
                  <a:pt x="108" y="177"/>
                </a:lnTo>
                <a:lnTo>
                  <a:pt x="108" y="177"/>
                </a:lnTo>
                <a:lnTo>
                  <a:pt x="106" y="175"/>
                </a:lnTo>
                <a:close/>
                <a:moveTo>
                  <a:pt x="142" y="150"/>
                </a:moveTo>
                <a:lnTo>
                  <a:pt x="141" y="150"/>
                </a:lnTo>
                <a:lnTo>
                  <a:pt x="115" y="170"/>
                </a:lnTo>
                <a:lnTo>
                  <a:pt x="114" y="172"/>
                </a:lnTo>
                <a:lnTo>
                  <a:pt x="114" y="174"/>
                </a:lnTo>
                <a:lnTo>
                  <a:pt x="123" y="195"/>
                </a:lnTo>
                <a:lnTo>
                  <a:pt x="124" y="197"/>
                </a:lnTo>
                <a:lnTo>
                  <a:pt x="126" y="197"/>
                </a:lnTo>
                <a:lnTo>
                  <a:pt x="147" y="189"/>
                </a:lnTo>
                <a:lnTo>
                  <a:pt x="168" y="177"/>
                </a:lnTo>
                <a:lnTo>
                  <a:pt x="168" y="175"/>
                </a:lnTo>
                <a:lnTo>
                  <a:pt x="168" y="174"/>
                </a:lnTo>
                <a:lnTo>
                  <a:pt x="168" y="173"/>
                </a:lnTo>
                <a:lnTo>
                  <a:pt x="145" y="150"/>
                </a:lnTo>
                <a:lnTo>
                  <a:pt x="143" y="150"/>
                </a:lnTo>
                <a:lnTo>
                  <a:pt x="142" y="150"/>
                </a:lnTo>
                <a:close/>
                <a:moveTo>
                  <a:pt x="81" y="143"/>
                </a:moveTo>
                <a:lnTo>
                  <a:pt x="80" y="143"/>
                </a:lnTo>
                <a:lnTo>
                  <a:pt x="52" y="172"/>
                </a:lnTo>
                <a:lnTo>
                  <a:pt x="52" y="174"/>
                </a:lnTo>
                <a:lnTo>
                  <a:pt x="52" y="175"/>
                </a:lnTo>
                <a:lnTo>
                  <a:pt x="53" y="177"/>
                </a:lnTo>
                <a:lnTo>
                  <a:pt x="64" y="179"/>
                </a:lnTo>
                <a:lnTo>
                  <a:pt x="77" y="179"/>
                </a:lnTo>
                <a:lnTo>
                  <a:pt x="90" y="175"/>
                </a:lnTo>
                <a:lnTo>
                  <a:pt x="100" y="170"/>
                </a:lnTo>
                <a:lnTo>
                  <a:pt x="101" y="169"/>
                </a:lnTo>
                <a:lnTo>
                  <a:pt x="103" y="168"/>
                </a:lnTo>
                <a:lnTo>
                  <a:pt x="101" y="166"/>
                </a:lnTo>
                <a:lnTo>
                  <a:pt x="85" y="143"/>
                </a:lnTo>
                <a:lnTo>
                  <a:pt x="83" y="143"/>
                </a:lnTo>
                <a:lnTo>
                  <a:pt x="81" y="143"/>
                </a:lnTo>
                <a:close/>
                <a:moveTo>
                  <a:pt x="52" y="117"/>
                </a:moveTo>
                <a:lnTo>
                  <a:pt x="50" y="118"/>
                </a:lnTo>
                <a:lnTo>
                  <a:pt x="49" y="119"/>
                </a:lnTo>
                <a:lnTo>
                  <a:pt x="44" y="129"/>
                </a:lnTo>
                <a:lnTo>
                  <a:pt x="40" y="142"/>
                </a:lnTo>
                <a:lnTo>
                  <a:pt x="40" y="155"/>
                </a:lnTo>
                <a:lnTo>
                  <a:pt x="43" y="166"/>
                </a:lnTo>
                <a:lnTo>
                  <a:pt x="44" y="168"/>
                </a:lnTo>
                <a:lnTo>
                  <a:pt x="45" y="168"/>
                </a:lnTo>
                <a:lnTo>
                  <a:pt x="48" y="168"/>
                </a:lnTo>
                <a:lnTo>
                  <a:pt x="76" y="140"/>
                </a:lnTo>
                <a:lnTo>
                  <a:pt x="76" y="138"/>
                </a:lnTo>
                <a:lnTo>
                  <a:pt x="76" y="136"/>
                </a:lnTo>
                <a:lnTo>
                  <a:pt x="76" y="135"/>
                </a:lnTo>
                <a:lnTo>
                  <a:pt x="53" y="118"/>
                </a:lnTo>
                <a:lnTo>
                  <a:pt x="52" y="117"/>
                </a:lnTo>
                <a:close/>
                <a:moveTo>
                  <a:pt x="110" y="115"/>
                </a:moveTo>
                <a:lnTo>
                  <a:pt x="109" y="115"/>
                </a:lnTo>
                <a:lnTo>
                  <a:pt x="108" y="117"/>
                </a:lnTo>
                <a:lnTo>
                  <a:pt x="89" y="135"/>
                </a:lnTo>
                <a:lnTo>
                  <a:pt x="89" y="136"/>
                </a:lnTo>
                <a:lnTo>
                  <a:pt x="89" y="138"/>
                </a:lnTo>
                <a:lnTo>
                  <a:pt x="89" y="140"/>
                </a:lnTo>
                <a:lnTo>
                  <a:pt x="108" y="164"/>
                </a:lnTo>
                <a:lnTo>
                  <a:pt x="109" y="164"/>
                </a:lnTo>
                <a:lnTo>
                  <a:pt x="110" y="165"/>
                </a:lnTo>
                <a:lnTo>
                  <a:pt x="112" y="164"/>
                </a:lnTo>
                <a:lnTo>
                  <a:pt x="136" y="146"/>
                </a:lnTo>
                <a:lnTo>
                  <a:pt x="137" y="145"/>
                </a:lnTo>
                <a:lnTo>
                  <a:pt x="137" y="142"/>
                </a:lnTo>
                <a:lnTo>
                  <a:pt x="136" y="141"/>
                </a:lnTo>
                <a:lnTo>
                  <a:pt x="112" y="117"/>
                </a:lnTo>
                <a:lnTo>
                  <a:pt x="110" y="115"/>
                </a:lnTo>
                <a:close/>
                <a:moveTo>
                  <a:pt x="172" y="114"/>
                </a:moveTo>
                <a:lnTo>
                  <a:pt x="169" y="115"/>
                </a:lnTo>
                <a:lnTo>
                  <a:pt x="150" y="141"/>
                </a:lnTo>
                <a:lnTo>
                  <a:pt x="149" y="142"/>
                </a:lnTo>
                <a:lnTo>
                  <a:pt x="149" y="145"/>
                </a:lnTo>
                <a:lnTo>
                  <a:pt x="150" y="146"/>
                </a:lnTo>
                <a:lnTo>
                  <a:pt x="172" y="168"/>
                </a:lnTo>
                <a:lnTo>
                  <a:pt x="173" y="169"/>
                </a:lnTo>
                <a:lnTo>
                  <a:pt x="174" y="169"/>
                </a:lnTo>
                <a:lnTo>
                  <a:pt x="175" y="169"/>
                </a:lnTo>
                <a:lnTo>
                  <a:pt x="177" y="168"/>
                </a:lnTo>
                <a:lnTo>
                  <a:pt x="189" y="149"/>
                </a:lnTo>
                <a:lnTo>
                  <a:pt x="196" y="127"/>
                </a:lnTo>
                <a:lnTo>
                  <a:pt x="196" y="124"/>
                </a:lnTo>
                <a:lnTo>
                  <a:pt x="195" y="123"/>
                </a:lnTo>
                <a:lnTo>
                  <a:pt x="173" y="114"/>
                </a:lnTo>
                <a:lnTo>
                  <a:pt x="172" y="114"/>
                </a:lnTo>
                <a:close/>
                <a:moveTo>
                  <a:pt x="25" y="104"/>
                </a:moveTo>
                <a:lnTo>
                  <a:pt x="23" y="104"/>
                </a:lnTo>
                <a:lnTo>
                  <a:pt x="21" y="105"/>
                </a:lnTo>
                <a:lnTo>
                  <a:pt x="21" y="106"/>
                </a:lnTo>
                <a:lnTo>
                  <a:pt x="23" y="129"/>
                </a:lnTo>
                <a:lnTo>
                  <a:pt x="31" y="151"/>
                </a:lnTo>
                <a:lnTo>
                  <a:pt x="31" y="152"/>
                </a:lnTo>
                <a:lnTo>
                  <a:pt x="32" y="151"/>
                </a:lnTo>
                <a:lnTo>
                  <a:pt x="32" y="151"/>
                </a:lnTo>
                <a:lnTo>
                  <a:pt x="36" y="132"/>
                </a:lnTo>
                <a:lnTo>
                  <a:pt x="44" y="115"/>
                </a:lnTo>
                <a:lnTo>
                  <a:pt x="44" y="113"/>
                </a:lnTo>
                <a:lnTo>
                  <a:pt x="43" y="112"/>
                </a:lnTo>
                <a:lnTo>
                  <a:pt x="43" y="112"/>
                </a:lnTo>
                <a:lnTo>
                  <a:pt x="34" y="106"/>
                </a:lnTo>
                <a:lnTo>
                  <a:pt x="25" y="104"/>
                </a:lnTo>
                <a:close/>
                <a:moveTo>
                  <a:pt x="137" y="89"/>
                </a:moveTo>
                <a:lnTo>
                  <a:pt x="136" y="89"/>
                </a:lnTo>
                <a:lnTo>
                  <a:pt x="135" y="90"/>
                </a:lnTo>
                <a:lnTo>
                  <a:pt x="117" y="108"/>
                </a:lnTo>
                <a:lnTo>
                  <a:pt x="115" y="109"/>
                </a:lnTo>
                <a:lnTo>
                  <a:pt x="115" y="110"/>
                </a:lnTo>
                <a:lnTo>
                  <a:pt x="117" y="112"/>
                </a:lnTo>
                <a:lnTo>
                  <a:pt x="141" y="137"/>
                </a:lnTo>
                <a:lnTo>
                  <a:pt x="142" y="137"/>
                </a:lnTo>
                <a:lnTo>
                  <a:pt x="145" y="137"/>
                </a:lnTo>
                <a:lnTo>
                  <a:pt x="164" y="113"/>
                </a:lnTo>
                <a:lnTo>
                  <a:pt x="164" y="112"/>
                </a:lnTo>
                <a:lnTo>
                  <a:pt x="164" y="109"/>
                </a:lnTo>
                <a:lnTo>
                  <a:pt x="163" y="109"/>
                </a:lnTo>
                <a:lnTo>
                  <a:pt x="138" y="90"/>
                </a:lnTo>
                <a:lnTo>
                  <a:pt x="137" y="89"/>
                </a:lnTo>
                <a:close/>
                <a:moveTo>
                  <a:pt x="77" y="82"/>
                </a:moveTo>
                <a:lnTo>
                  <a:pt x="75" y="82"/>
                </a:lnTo>
                <a:lnTo>
                  <a:pt x="73" y="83"/>
                </a:lnTo>
                <a:lnTo>
                  <a:pt x="55" y="108"/>
                </a:lnTo>
                <a:lnTo>
                  <a:pt x="54" y="109"/>
                </a:lnTo>
                <a:lnTo>
                  <a:pt x="55" y="110"/>
                </a:lnTo>
                <a:lnTo>
                  <a:pt x="55" y="112"/>
                </a:lnTo>
                <a:lnTo>
                  <a:pt x="80" y="131"/>
                </a:lnTo>
                <a:lnTo>
                  <a:pt x="81" y="131"/>
                </a:lnTo>
                <a:lnTo>
                  <a:pt x="83" y="131"/>
                </a:lnTo>
                <a:lnTo>
                  <a:pt x="85" y="131"/>
                </a:lnTo>
                <a:lnTo>
                  <a:pt x="103" y="112"/>
                </a:lnTo>
                <a:lnTo>
                  <a:pt x="104" y="110"/>
                </a:lnTo>
                <a:lnTo>
                  <a:pt x="104" y="109"/>
                </a:lnTo>
                <a:lnTo>
                  <a:pt x="103" y="108"/>
                </a:lnTo>
                <a:lnTo>
                  <a:pt x="78" y="83"/>
                </a:lnTo>
                <a:lnTo>
                  <a:pt x="77" y="82"/>
                </a:lnTo>
                <a:close/>
                <a:moveTo>
                  <a:pt x="187" y="68"/>
                </a:moveTo>
                <a:lnTo>
                  <a:pt x="186" y="68"/>
                </a:lnTo>
                <a:lnTo>
                  <a:pt x="186" y="69"/>
                </a:lnTo>
                <a:lnTo>
                  <a:pt x="183" y="87"/>
                </a:lnTo>
                <a:lnTo>
                  <a:pt x="175" y="105"/>
                </a:lnTo>
                <a:lnTo>
                  <a:pt x="175" y="106"/>
                </a:lnTo>
                <a:lnTo>
                  <a:pt x="175" y="108"/>
                </a:lnTo>
                <a:lnTo>
                  <a:pt x="177" y="109"/>
                </a:lnTo>
                <a:lnTo>
                  <a:pt x="186" y="113"/>
                </a:lnTo>
                <a:lnTo>
                  <a:pt x="195" y="117"/>
                </a:lnTo>
                <a:lnTo>
                  <a:pt x="196" y="117"/>
                </a:lnTo>
                <a:lnTo>
                  <a:pt x="197" y="115"/>
                </a:lnTo>
                <a:lnTo>
                  <a:pt x="197" y="114"/>
                </a:lnTo>
                <a:lnTo>
                  <a:pt x="196" y="90"/>
                </a:lnTo>
                <a:lnTo>
                  <a:pt x="187" y="68"/>
                </a:lnTo>
                <a:lnTo>
                  <a:pt x="187" y="68"/>
                </a:lnTo>
                <a:close/>
                <a:moveTo>
                  <a:pt x="108" y="55"/>
                </a:moveTo>
                <a:lnTo>
                  <a:pt x="106" y="55"/>
                </a:lnTo>
                <a:lnTo>
                  <a:pt x="82" y="74"/>
                </a:lnTo>
                <a:lnTo>
                  <a:pt x="82" y="76"/>
                </a:lnTo>
                <a:lnTo>
                  <a:pt x="82" y="77"/>
                </a:lnTo>
                <a:lnTo>
                  <a:pt x="82" y="77"/>
                </a:lnTo>
                <a:lnTo>
                  <a:pt x="82" y="78"/>
                </a:lnTo>
                <a:lnTo>
                  <a:pt x="108" y="103"/>
                </a:lnTo>
                <a:lnTo>
                  <a:pt x="109" y="104"/>
                </a:lnTo>
                <a:lnTo>
                  <a:pt x="110" y="104"/>
                </a:lnTo>
                <a:lnTo>
                  <a:pt x="112" y="103"/>
                </a:lnTo>
                <a:lnTo>
                  <a:pt x="129" y="85"/>
                </a:lnTo>
                <a:lnTo>
                  <a:pt x="131" y="83"/>
                </a:lnTo>
                <a:lnTo>
                  <a:pt x="131" y="82"/>
                </a:lnTo>
                <a:lnTo>
                  <a:pt x="129" y="81"/>
                </a:lnTo>
                <a:lnTo>
                  <a:pt x="110" y="57"/>
                </a:lnTo>
                <a:lnTo>
                  <a:pt x="109" y="55"/>
                </a:lnTo>
                <a:lnTo>
                  <a:pt x="108" y="55"/>
                </a:lnTo>
                <a:close/>
                <a:moveTo>
                  <a:pt x="174" y="51"/>
                </a:moveTo>
                <a:lnTo>
                  <a:pt x="173" y="51"/>
                </a:lnTo>
                <a:lnTo>
                  <a:pt x="172" y="53"/>
                </a:lnTo>
                <a:lnTo>
                  <a:pt x="143" y="81"/>
                </a:lnTo>
                <a:lnTo>
                  <a:pt x="142" y="83"/>
                </a:lnTo>
                <a:lnTo>
                  <a:pt x="145" y="86"/>
                </a:lnTo>
                <a:lnTo>
                  <a:pt x="150" y="91"/>
                </a:lnTo>
                <a:lnTo>
                  <a:pt x="156" y="96"/>
                </a:lnTo>
                <a:lnTo>
                  <a:pt x="161" y="100"/>
                </a:lnTo>
                <a:lnTo>
                  <a:pt x="165" y="103"/>
                </a:lnTo>
                <a:lnTo>
                  <a:pt x="166" y="103"/>
                </a:lnTo>
                <a:lnTo>
                  <a:pt x="169" y="103"/>
                </a:lnTo>
                <a:lnTo>
                  <a:pt x="170" y="101"/>
                </a:lnTo>
                <a:lnTo>
                  <a:pt x="174" y="90"/>
                </a:lnTo>
                <a:lnTo>
                  <a:pt x="178" y="77"/>
                </a:lnTo>
                <a:lnTo>
                  <a:pt x="179" y="64"/>
                </a:lnTo>
                <a:lnTo>
                  <a:pt x="177" y="53"/>
                </a:lnTo>
                <a:lnTo>
                  <a:pt x="175" y="53"/>
                </a:lnTo>
                <a:lnTo>
                  <a:pt x="174" y="51"/>
                </a:lnTo>
                <a:close/>
                <a:moveTo>
                  <a:pt x="45" y="51"/>
                </a:moveTo>
                <a:lnTo>
                  <a:pt x="44" y="51"/>
                </a:lnTo>
                <a:lnTo>
                  <a:pt x="43" y="51"/>
                </a:lnTo>
                <a:lnTo>
                  <a:pt x="30" y="72"/>
                </a:lnTo>
                <a:lnTo>
                  <a:pt x="22" y="94"/>
                </a:lnTo>
                <a:lnTo>
                  <a:pt x="22" y="95"/>
                </a:lnTo>
                <a:lnTo>
                  <a:pt x="25" y="96"/>
                </a:lnTo>
                <a:lnTo>
                  <a:pt x="45" y="105"/>
                </a:lnTo>
                <a:lnTo>
                  <a:pt x="48" y="105"/>
                </a:lnTo>
                <a:lnTo>
                  <a:pt x="49" y="104"/>
                </a:lnTo>
                <a:lnTo>
                  <a:pt x="69" y="78"/>
                </a:lnTo>
                <a:lnTo>
                  <a:pt x="69" y="77"/>
                </a:lnTo>
                <a:lnTo>
                  <a:pt x="69" y="76"/>
                </a:lnTo>
                <a:lnTo>
                  <a:pt x="69" y="74"/>
                </a:lnTo>
                <a:lnTo>
                  <a:pt x="46" y="51"/>
                </a:lnTo>
                <a:lnTo>
                  <a:pt x="45" y="51"/>
                </a:lnTo>
                <a:close/>
                <a:moveTo>
                  <a:pt x="184" y="41"/>
                </a:moveTo>
                <a:lnTo>
                  <a:pt x="183" y="41"/>
                </a:lnTo>
                <a:lnTo>
                  <a:pt x="182" y="43"/>
                </a:lnTo>
                <a:lnTo>
                  <a:pt x="181" y="43"/>
                </a:lnTo>
                <a:lnTo>
                  <a:pt x="181" y="45"/>
                </a:lnTo>
                <a:lnTo>
                  <a:pt x="181" y="48"/>
                </a:lnTo>
                <a:lnTo>
                  <a:pt x="195" y="67"/>
                </a:lnTo>
                <a:lnTo>
                  <a:pt x="202" y="89"/>
                </a:lnTo>
                <a:lnTo>
                  <a:pt x="205" y="112"/>
                </a:lnTo>
                <a:lnTo>
                  <a:pt x="201" y="135"/>
                </a:lnTo>
                <a:lnTo>
                  <a:pt x="192" y="158"/>
                </a:lnTo>
                <a:lnTo>
                  <a:pt x="177" y="177"/>
                </a:lnTo>
                <a:lnTo>
                  <a:pt x="158" y="192"/>
                </a:lnTo>
                <a:lnTo>
                  <a:pt x="136" y="201"/>
                </a:lnTo>
                <a:lnTo>
                  <a:pt x="112" y="205"/>
                </a:lnTo>
                <a:lnTo>
                  <a:pt x="89" y="203"/>
                </a:lnTo>
                <a:lnTo>
                  <a:pt x="67" y="195"/>
                </a:lnTo>
                <a:lnTo>
                  <a:pt x="46" y="182"/>
                </a:lnTo>
                <a:lnTo>
                  <a:pt x="44" y="181"/>
                </a:lnTo>
                <a:lnTo>
                  <a:pt x="43" y="182"/>
                </a:lnTo>
                <a:lnTo>
                  <a:pt x="41" y="183"/>
                </a:lnTo>
                <a:lnTo>
                  <a:pt x="41" y="183"/>
                </a:lnTo>
                <a:lnTo>
                  <a:pt x="40" y="184"/>
                </a:lnTo>
                <a:lnTo>
                  <a:pt x="41" y="186"/>
                </a:lnTo>
                <a:lnTo>
                  <a:pt x="41" y="187"/>
                </a:lnTo>
                <a:lnTo>
                  <a:pt x="63" y="201"/>
                </a:lnTo>
                <a:lnTo>
                  <a:pt x="87" y="210"/>
                </a:lnTo>
                <a:lnTo>
                  <a:pt x="113" y="212"/>
                </a:lnTo>
                <a:lnTo>
                  <a:pt x="137" y="209"/>
                </a:lnTo>
                <a:lnTo>
                  <a:pt x="160" y="198"/>
                </a:lnTo>
                <a:lnTo>
                  <a:pt x="182" y="182"/>
                </a:lnTo>
                <a:lnTo>
                  <a:pt x="198" y="161"/>
                </a:lnTo>
                <a:lnTo>
                  <a:pt x="207" y="138"/>
                </a:lnTo>
                <a:lnTo>
                  <a:pt x="211" y="113"/>
                </a:lnTo>
                <a:lnTo>
                  <a:pt x="209" y="89"/>
                </a:lnTo>
                <a:lnTo>
                  <a:pt x="201" y="64"/>
                </a:lnTo>
                <a:lnTo>
                  <a:pt x="186" y="43"/>
                </a:lnTo>
                <a:lnTo>
                  <a:pt x="186" y="41"/>
                </a:lnTo>
                <a:lnTo>
                  <a:pt x="184" y="41"/>
                </a:lnTo>
                <a:close/>
                <a:moveTo>
                  <a:pt x="155" y="40"/>
                </a:moveTo>
                <a:lnTo>
                  <a:pt x="142" y="41"/>
                </a:lnTo>
                <a:lnTo>
                  <a:pt x="129" y="45"/>
                </a:lnTo>
                <a:lnTo>
                  <a:pt x="118" y="49"/>
                </a:lnTo>
                <a:lnTo>
                  <a:pt x="117" y="50"/>
                </a:lnTo>
                <a:lnTo>
                  <a:pt x="117" y="53"/>
                </a:lnTo>
                <a:lnTo>
                  <a:pt x="117" y="54"/>
                </a:lnTo>
                <a:lnTo>
                  <a:pt x="135" y="76"/>
                </a:lnTo>
                <a:lnTo>
                  <a:pt x="136" y="77"/>
                </a:lnTo>
                <a:lnTo>
                  <a:pt x="137" y="77"/>
                </a:lnTo>
                <a:lnTo>
                  <a:pt x="138" y="76"/>
                </a:lnTo>
                <a:lnTo>
                  <a:pt x="166" y="48"/>
                </a:lnTo>
                <a:lnTo>
                  <a:pt x="168" y="46"/>
                </a:lnTo>
                <a:lnTo>
                  <a:pt x="168" y="45"/>
                </a:lnTo>
                <a:lnTo>
                  <a:pt x="166" y="44"/>
                </a:lnTo>
                <a:lnTo>
                  <a:pt x="166" y="43"/>
                </a:lnTo>
                <a:lnTo>
                  <a:pt x="155" y="40"/>
                </a:lnTo>
                <a:close/>
                <a:moveTo>
                  <a:pt x="92" y="23"/>
                </a:moveTo>
                <a:lnTo>
                  <a:pt x="71" y="30"/>
                </a:lnTo>
                <a:lnTo>
                  <a:pt x="52" y="43"/>
                </a:lnTo>
                <a:lnTo>
                  <a:pt x="50" y="44"/>
                </a:lnTo>
                <a:lnTo>
                  <a:pt x="50" y="46"/>
                </a:lnTo>
                <a:lnTo>
                  <a:pt x="52" y="48"/>
                </a:lnTo>
                <a:lnTo>
                  <a:pt x="73" y="69"/>
                </a:lnTo>
                <a:lnTo>
                  <a:pt x="75" y="71"/>
                </a:lnTo>
                <a:lnTo>
                  <a:pt x="77" y="71"/>
                </a:lnTo>
                <a:lnTo>
                  <a:pt x="78" y="69"/>
                </a:lnTo>
                <a:lnTo>
                  <a:pt x="104" y="50"/>
                </a:lnTo>
                <a:lnTo>
                  <a:pt x="105" y="48"/>
                </a:lnTo>
                <a:lnTo>
                  <a:pt x="105" y="46"/>
                </a:lnTo>
                <a:lnTo>
                  <a:pt x="96" y="25"/>
                </a:lnTo>
                <a:lnTo>
                  <a:pt x="95" y="23"/>
                </a:lnTo>
                <a:lnTo>
                  <a:pt x="92" y="23"/>
                </a:lnTo>
                <a:close/>
                <a:moveTo>
                  <a:pt x="105" y="22"/>
                </a:moveTo>
                <a:lnTo>
                  <a:pt x="104" y="22"/>
                </a:lnTo>
                <a:lnTo>
                  <a:pt x="103" y="23"/>
                </a:lnTo>
                <a:lnTo>
                  <a:pt x="103" y="25"/>
                </a:lnTo>
                <a:lnTo>
                  <a:pt x="106" y="34"/>
                </a:lnTo>
                <a:lnTo>
                  <a:pt x="110" y="43"/>
                </a:lnTo>
                <a:lnTo>
                  <a:pt x="112" y="44"/>
                </a:lnTo>
                <a:lnTo>
                  <a:pt x="113" y="44"/>
                </a:lnTo>
                <a:lnTo>
                  <a:pt x="114" y="44"/>
                </a:lnTo>
                <a:lnTo>
                  <a:pt x="132" y="36"/>
                </a:lnTo>
                <a:lnTo>
                  <a:pt x="150" y="34"/>
                </a:lnTo>
                <a:lnTo>
                  <a:pt x="151" y="34"/>
                </a:lnTo>
                <a:lnTo>
                  <a:pt x="151" y="32"/>
                </a:lnTo>
                <a:lnTo>
                  <a:pt x="151" y="32"/>
                </a:lnTo>
                <a:lnTo>
                  <a:pt x="129" y="23"/>
                </a:lnTo>
                <a:lnTo>
                  <a:pt x="105" y="22"/>
                </a:lnTo>
                <a:close/>
                <a:moveTo>
                  <a:pt x="198" y="0"/>
                </a:moveTo>
                <a:lnTo>
                  <a:pt x="207" y="0"/>
                </a:lnTo>
                <a:lnTo>
                  <a:pt x="214" y="6"/>
                </a:lnTo>
                <a:lnTo>
                  <a:pt x="219" y="12"/>
                </a:lnTo>
                <a:lnTo>
                  <a:pt x="219" y="21"/>
                </a:lnTo>
                <a:lnTo>
                  <a:pt x="214" y="27"/>
                </a:lnTo>
                <a:lnTo>
                  <a:pt x="210" y="31"/>
                </a:lnTo>
                <a:lnTo>
                  <a:pt x="206" y="32"/>
                </a:lnTo>
                <a:lnTo>
                  <a:pt x="201" y="32"/>
                </a:lnTo>
                <a:lnTo>
                  <a:pt x="196" y="31"/>
                </a:lnTo>
                <a:lnTo>
                  <a:pt x="195" y="30"/>
                </a:lnTo>
                <a:lnTo>
                  <a:pt x="193" y="31"/>
                </a:lnTo>
                <a:lnTo>
                  <a:pt x="191" y="34"/>
                </a:lnTo>
                <a:lnTo>
                  <a:pt x="189" y="35"/>
                </a:lnTo>
                <a:lnTo>
                  <a:pt x="191" y="37"/>
                </a:lnTo>
                <a:lnTo>
                  <a:pt x="205" y="57"/>
                </a:lnTo>
                <a:lnTo>
                  <a:pt x="214" y="78"/>
                </a:lnTo>
                <a:lnTo>
                  <a:pt x="219" y="101"/>
                </a:lnTo>
                <a:lnTo>
                  <a:pt x="218" y="124"/>
                </a:lnTo>
                <a:lnTo>
                  <a:pt x="212" y="147"/>
                </a:lnTo>
                <a:lnTo>
                  <a:pt x="202" y="168"/>
                </a:lnTo>
                <a:lnTo>
                  <a:pt x="187" y="187"/>
                </a:lnTo>
                <a:lnTo>
                  <a:pt x="165" y="203"/>
                </a:lnTo>
                <a:lnTo>
                  <a:pt x="142" y="214"/>
                </a:lnTo>
                <a:lnTo>
                  <a:pt x="118" y="219"/>
                </a:lnTo>
                <a:lnTo>
                  <a:pt x="115" y="220"/>
                </a:lnTo>
                <a:lnTo>
                  <a:pt x="115" y="221"/>
                </a:lnTo>
                <a:lnTo>
                  <a:pt x="115" y="225"/>
                </a:lnTo>
                <a:lnTo>
                  <a:pt x="115" y="228"/>
                </a:lnTo>
                <a:lnTo>
                  <a:pt x="117" y="228"/>
                </a:lnTo>
                <a:lnTo>
                  <a:pt x="123" y="234"/>
                </a:lnTo>
                <a:lnTo>
                  <a:pt x="126" y="243"/>
                </a:lnTo>
                <a:lnTo>
                  <a:pt x="123" y="251"/>
                </a:lnTo>
                <a:lnTo>
                  <a:pt x="117" y="257"/>
                </a:lnTo>
                <a:lnTo>
                  <a:pt x="115" y="257"/>
                </a:lnTo>
                <a:lnTo>
                  <a:pt x="115" y="260"/>
                </a:lnTo>
                <a:lnTo>
                  <a:pt x="115" y="264"/>
                </a:lnTo>
                <a:lnTo>
                  <a:pt x="115" y="265"/>
                </a:lnTo>
                <a:lnTo>
                  <a:pt x="118" y="266"/>
                </a:lnTo>
                <a:lnTo>
                  <a:pt x="141" y="269"/>
                </a:lnTo>
                <a:lnTo>
                  <a:pt x="164" y="275"/>
                </a:lnTo>
                <a:lnTo>
                  <a:pt x="184" y="285"/>
                </a:lnTo>
                <a:lnTo>
                  <a:pt x="186" y="287"/>
                </a:lnTo>
                <a:lnTo>
                  <a:pt x="186" y="288"/>
                </a:lnTo>
                <a:lnTo>
                  <a:pt x="184" y="290"/>
                </a:lnTo>
                <a:lnTo>
                  <a:pt x="183" y="290"/>
                </a:lnTo>
                <a:lnTo>
                  <a:pt x="35" y="290"/>
                </a:lnTo>
                <a:lnTo>
                  <a:pt x="34" y="290"/>
                </a:lnTo>
                <a:lnTo>
                  <a:pt x="32" y="288"/>
                </a:lnTo>
                <a:lnTo>
                  <a:pt x="32" y="287"/>
                </a:lnTo>
                <a:lnTo>
                  <a:pt x="34" y="285"/>
                </a:lnTo>
                <a:lnTo>
                  <a:pt x="55" y="275"/>
                </a:lnTo>
                <a:lnTo>
                  <a:pt x="77" y="269"/>
                </a:lnTo>
                <a:lnTo>
                  <a:pt x="100" y="266"/>
                </a:lnTo>
                <a:lnTo>
                  <a:pt x="103" y="265"/>
                </a:lnTo>
                <a:lnTo>
                  <a:pt x="104" y="264"/>
                </a:lnTo>
                <a:lnTo>
                  <a:pt x="104" y="260"/>
                </a:lnTo>
                <a:lnTo>
                  <a:pt x="103" y="257"/>
                </a:lnTo>
                <a:lnTo>
                  <a:pt x="101" y="257"/>
                </a:lnTo>
                <a:lnTo>
                  <a:pt x="95" y="251"/>
                </a:lnTo>
                <a:lnTo>
                  <a:pt x="94" y="243"/>
                </a:lnTo>
                <a:lnTo>
                  <a:pt x="95" y="234"/>
                </a:lnTo>
                <a:lnTo>
                  <a:pt x="101" y="228"/>
                </a:lnTo>
                <a:lnTo>
                  <a:pt x="103" y="228"/>
                </a:lnTo>
                <a:lnTo>
                  <a:pt x="104" y="225"/>
                </a:lnTo>
                <a:lnTo>
                  <a:pt x="104" y="221"/>
                </a:lnTo>
                <a:lnTo>
                  <a:pt x="103" y="220"/>
                </a:lnTo>
                <a:lnTo>
                  <a:pt x="101" y="219"/>
                </a:lnTo>
                <a:lnTo>
                  <a:pt x="78" y="215"/>
                </a:lnTo>
                <a:lnTo>
                  <a:pt x="57" y="206"/>
                </a:lnTo>
                <a:lnTo>
                  <a:pt x="36" y="192"/>
                </a:lnTo>
                <a:lnTo>
                  <a:pt x="35" y="191"/>
                </a:lnTo>
                <a:lnTo>
                  <a:pt x="32" y="192"/>
                </a:lnTo>
                <a:lnTo>
                  <a:pt x="30" y="193"/>
                </a:lnTo>
                <a:lnTo>
                  <a:pt x="30" y="196"/>
                </a:lnTo>
                <a:lnTo>
                  <a:pt x="30" y="197"/>
                </a:lnTo>
                <a:lnTo>
                  <a:pt x="31" y="202"/>
                </a:lnTo>
                <a:lnTo>
                  <a:pt x="31" y="206"/>
                </a:lnTo>
                <a:lnTo>
                  <a:pt x="30" y="211"/>
                </a:lnTo>
                <a:lnTo>
                  <a:pt x="27" y="215"/>
                </a:lnTo>
                <a:lnTo>
                  <a:pt x="20" y="219"/>
                </a:lnTo>
                <a:lnTo>
                  <a:pt x="12" y="219"/>
                </a:lnTo>
                <a:lnTo>
                  <a:pt x="4" y="215"/>
                </a:lnTo>
                <a:lnTo>
                  <a:pt x="0" y="207"/>
                </a:lnTo>
                <a:lnTo>
                  <a:pt x="0" y="200"/>
                </a:lnTo>
                <a:lnTo>
                  <a:pt x="4" y="192"/>
                </a:lnTo>
                <a:lnTo>
                  <a:pt x="8" y="189"/>
                </a:lnTo>
                <a:lnTo>
                  <a:pt x="13" y="188"/>
                </a:lnTo>
                <a:lnTo>
                  <a:pt x="17" y="188"/>
                </a:lnTo>
                <a:lnTo>
                  <a:pt x="22" y="189"/>
                </a:lnTo>
                <a:lnTo>
                  <a:pt x="23" y="189"/>
                </a:lnTo>
                <a:lnTo>
                  <a:pt x="26" y="189"/>
                </a:lnTo>
                <a:lnTo>
                  <a:pt x="37" y="177"/>
                </a:lnTo>
                <a:lnTo>
                  <a:pt x="39" y="175"/>
                </a:lnTo>
                <a:lnTo>
                  <a:pt x="37" y="173"/>
                </a:lnTo>
                <a:lnTo>
                  <a:pt x="25" y="152"/>
                </a:lnTo>
                <a:lnTo>
                  <a:pt x="16" y="131"/>
                </a:lnTo>
                <a:lnTo>
                  <a:pt x="14" y="108"/>
                </a:lnTo>
                <a:lnTo>
                  <a:pt x="18" y="83"/>
                </a:lnTo>
                <a:lnTo>
                  <a:pt x="27" y="62"/>
                </a:lnTo>
                <a:lnTo>
                  <a:pt x="43" y="43"/>
                </a:lnTo>
                <a:lnTo>
                  <a:pt x="62" y="27"/>
                </a:lnTo>
                <a:lnTo>
                  <a:pt x="85" y="18"/>
                </a:lnTo>
                <a:lnTo>
                  <a:pt x="108" y="14"/>
                </a:lnTo>
                <a:lnTo>
                  <a:pt x="131" y="17"/>
                </a:lnTo>
                <a:lnTo>
                  <a:pt x="152" y="25"/>
                </a:lnTo>
                <a:lnTo>
                  <a:pt x="172" y="39"/>
                </a:lnTo>
                <a:lnTo>
                  <a:pt x="174" y="39"/>
                </a:lnTo>
                <a:lnTo>
                  <a:pt x="177" y="39"/>
                </a:lnTo>
                <a:lnTo>
                  <a:pt x="188" y="26"/>
                </a:lnTo>
                <a:lnTo>
                  <a:pt x="189" y="25"/>
                </a:lnTo>
                <a:lnTo>
                  <a:pt x="188" y="23"/>
                </a:lnTo>
                <a:lnTo>
                  <a:pt x="187" y="18"/>
                </a:lnTo>
                <a:lnTo>
                  <a:pt x="187" y="13"/>
                </a:lnTo>
                <a:lnTo>
                  <a:pt x="188" y="9"/>
                </a:lnTo>
                <a:lnTo>
                  <a:pt x="192" y="6"/>
                </a:lnTo>
                <a:lnTo>
                  <a:pt x="198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8" name="Freeform 77"/>
          <p:cNvSpPr>
            <a:spLocks noEditPoints="1"/>
          </p:cNvSpPr>
          <p:nvPr userDrawn="1"/>
        </p:nvSpPr>
        <p:spPr bwMode="auto">
          <a:xfrm rot="20644514">
            <a:off x="785581" y="681857"/>
            <a:ext cx="781513" cy="802702"/>
          </a:xfrm>
          <a:custGeom>
            <a:avLst/>
            <a:gdLst/>
            <a:ahLst/>
            <a:cxnLst>
              <a:cxn ang="0">
                <a:pos x="402" y="8"/>
              </a:cxn>
              <a:cxn ang="0">
                <a:pos x="402" y="6"/>
              </a:cxn>
              <a:cxn ang="0">
                <a:pos x="398" y="2"/>
              </a:cxn>
              <a:cxn ang="0">
                <a:pos x="242" y="0"/>
              </a:cxn>
              <a:cxn ang="0">
                <a:pos x="232" y="2"/>
              </a:cxn>
              <a:cxn ang="0">
                <a:pos x="216" y="10"/>
              </a:cxn>
              <a:cxn ang="0">
                <a:pos x="210" y="18"/>
              </a:cxn>
              <a:cxn ang="0">
                <a:pos x="210" y="18"/>
              </a:cxn>
              <a:cxn ang="0">
                <a:pos x="196" y="6"/>
              </a:cxn>
              <a:cxn ang="0">
                <a:pos x="178" y="0"/>
              </a:cxn>
              <a:cxn ang="0">
                <a:pos x="26" y="0"/>
              </a:cxn>
              <a:cxn ang="0">
                <a:pos x="20" y="4"/>
              </a:cxn>
              <a:cxn ang="0">
                <a:pos x="16" y="8"/>
              </a:cxn>
              <a:cxn ang="0">
                <a:pos x="0" y="34"/>
              </a:cxn>
              <a:cxn ang="0">
                <a:pos x="174" y="306"/>
              </a:cxn>
              <a:cxn ang="0">
                <a:pos x="182" y="314"/>
              </a:cxn>
              <a:cxn ang="0">
                <a:pos x="200" y="322"/>
              </a:cxn>
              <a:cxn ang="0">
                <a:pos x="210" y="322"/>
              </a:cxn>
              <a:cxn ang="0">
                <a:pos x="230" y="318"/>
              </a:cxn>
              <a:cxn ang="0">
                <a:pos x="246" y="306"/>
              </a:cxn>
              <a:cxn ang="0">
                <a:pos x="418" y="34"/>
              </a:cxn>
              <a:cxn ang="0">
                <a:pos x="34" y="18"/>
              </a:cxn>
              <a:cxn ang="0">
                <a:pos x="178" y="18"/>
              </a:cxn>
              <a:cxn ang="0">
                <a:pos x="194" y="24"/>
              </a:cxn>
              <a:cxn ang="0">
                <a:pos x="202" y="42"/>
              </a:cxn>
              <a:cxn ang="0">
                <a:pos x="202" y="194"/>
              </a:cxn>
              <a:cxn ang="0">
                <a:pos x="204" y="200"/>
              </a:cxn>
              <a:cxn ang="0">
                <a:pos x="210" y="202"/>
              </a:cxn>
              <a:cxn ang="0">
                <a:pos x="212" y="202"/>
              </a:cxn>
              <a:cxn ang="0">
                <a:pos x="218" y="198"/>
              </a:cxn>
              <a:cxn ang="0">
                <a:pos x="218" y="42"/>
              </a:cxn>
              <a:cxn ang="0">
                <a:pos x="220" y="32"/>
              </a:cxn>
              <a:cxn ang="0">
                <a:pos x="232" y="18"/>
              </a:cxn>
              <a:cxn ang="0">
                <a:pos x="386" y="18"/>
              </a:cxn>
              <a:cxn ang="0">
                <a:pos x="242" y="274"/>
              </a:cxn>
              <a:cxn ang="0">
                <a:pos x="232" y="276"/>
              </a:cxn>
              <a:cxn ang="0">
                <a:pos x="216" y="284"/>
              </a:cxn>
              <a:cxn ang="0">
                <a:pos x="210" y="290"/>
              </a:cxn>
              <a:cxn ang="0">
                <a:pos x="210" y="290"/>
              </a:cxn>
              <a:cxn ang="0">
                <a:pos x="196" y="278"/>
              </a:cxn>
              <a:cxn ang="0">
                <a:pos x="178" y="274"/>
              </a:cxn>
              <a:cxn ang="0">
                <a:pos x="34" y="18"/>
              </a:cxn>
            </a:cxnLst>
            <a:rect l="0" t="0" r="r" b="b"/>
            <a:pathLst>
              <a:path w="418" h="322">
                <a:moveTo>
                  <a:pt x="402" y="34"/>
                </a:moveTo>
                <a:lnTo>
                  <a:pt x="402" y="8"/>
                </a:lnTo>
                <a:lnTo>
                  <a:pt x="402" y="8"/>
                </a:lnTo>
                <a:lnTo>
                  <a:pt x="402" y="6"/>
                </a:lnTo>
                <a:lnTo>
                  <a:pt x="400" y="4"/>
                </a:lnTo>
                <a:lnTo>
                  <a:pt x="398" y="2"/>
                </a:lnTo>
                <a:lnTo>
                  <a:pt x="394" y="0"/>
                </a:lnTo>
                <a:lnTo>
                  <a:pt x="242" y="0"/>
                </a:lnTo>
                <a:lnTo>
                  <a:pt x="242" y="0"/>
                </a:lnTo>
                <a:lnTo>
                  <a:pt x="232" y="2"/>
                </a:lnTo>
                <a:lnTo>
                  <a:pt x="224" y="6"/>
                </a:lnTo>
                <a:lnTo>
                  <a:pt x="216" y="10"/>
                </a:lnTo>
                <a:lnTo>
                  <a:pt x="210" y="18"/>
                </a:lnTo>
                <a:lnTo>
                  <a:pt x="210" y="18"/>
                </a:lnTo>
                <a:lnTo>
                  <a:pt x="210" y="18"/>
                </a:lnTo>
                <a:lnTo>
                  <a:pt x="210" y="18"/>
                </a:lnTo>
                <a:lnTo>
                  <a:pt x="204" y="10"/>
                </a:lnTo>
                <a:lnTo>
                  <a:pt x="196" y="6"/>
                </a:lnTo>
                <a:lnTo>
                  <a:pt x="188" y="2"/>
                </a:lnTo>
                <a:lnTo>
                  <a:pt x="178" y="0"/>
                </a:lnTo>
                <a:lnTo>
                  <a:pt x="26" y="0"/>
                </a:lnTo>
                <a:lnTo>
                  <a:pt x="26" y="0"/>
                </a:lnTo>
                <a:lnTo>
                  <a:pt x="22" y="2"/>
                </a:lnTo>
                <a:lnTo>
                  <a:pt x="20" y="4"/>
                </a:lnTo>
                <a:lnTo>
                  <a:pt x="18" y="6"/>
                </a:lnTo>
                <a:lnTo>
                  <a:pt x="16" y="8"/>
                </a:lnTo>
                <a:lnTo>
                  <a:pt x="16" y="34"/>
                </a:lnTo>
                <a:lnTo>
                  <a:pt x="0" y="34"/>
                </a:lnTo>
                <a:lnTo>
                  <a:pt x="0" y="306"/>
                </a:lnTo>
                <a:lnTo>
                  <a:pt x="174" y="306"/>
                </a:lnTo>
                <a:lnTo>
                  <a:pt x="174" y="306"/>
                </a:lnTo>
                <a:lnTo>
                  <a:pt x="182" y="314"/>
                </a:lnTo>
                <a:lnTo>
                  <a:pt x="190" y="318"/>
                </a:lnTo>
                <a:lnTo>
                  <a:pt x="200" y="322"/>
                </a:lnTo>
                <a:lnTo>
                  <a:pt x="210" y="322"/>
                </a:lnTo>
                <a:lnTo>
                  <a:pt x="210" y="322"/>
                </a:lnTo>
                <a:lnTo>
                  <a:pt x="220" y="322"/>
                </a:lnTo>
                <a:lnTo>
                  <a:pt x="230" y="318"/>
                </a:lnTo>
                <a:lnTo>
                  <a:pt x="238" y="314"/>
                </a:lnTo>
                <a:lnTo>
                  <a:pt x="246" y="306"/>
                </a:lnTo>
                <a:lnTo>
                  <a:pt x="418" y="306"/>
                </a:lnTo>
                <a:lnTo>
                  <a:pt x="418" y="34"/>
                </a:lnTo>
                <a:lnTo>
                  <a:pt x="402" y="34"/>
                </a:lnTo>
                <a:close/>
                <a:moveTo>
                  <a:pt x="34" y="18"/>
                </a:moveTo>
                <a:lnTo>
                  <a:pt x="178" y="18"/>
                </a:lnTo>
                <a:lnTo>
                  <a:pt x="178" y="18"/>
                </a:lnTo>
                <a:lnTo>
                  <a:pt x="188" y="18"/>
                </a:lnTo>
                <a:lnTo>
                  <a:pt x="194" y="24"/>
                </a:lnTo>
                <a:lnTo>
                  <a:pt x="200" y="32"/>
                </a:lnTo>
                <a:lnTo>
                  <a:pt x="202" y="42"/>
                </a:lnTo>
                <a:lnTo>
                  <a:pt x="202" y="194"/>
                </a:lnTo>
                <a:lnTo>
                  <a:pt x="202" y="194"/>
                </a:lnTo>
                <a:lnTo>
                  <a:pt x="202" y="198"/>
                </a:lnTo>
                <a:lnTo>
                  <a:pt x="204" y="200"/>
                </a:lnTo>
                <a:lnTo>
                  <a:pt x="206" y="202"/>
                </a:lnTo>
                <a:lnTo>
                  <a:pt x="210" y="202"/>
                </a:lnTo>
                <a:lnTo>
                  <a:pt x="210" y="202"/>
                </a:lnTo>
                <a:lnTo>
                  <a:pt x="212" y="202"/>
                </a:lnTo>
                <a:lnTo>
                  <a:pt x="216" y="200"/>
                </a:lnTo>
                <a:lnTo>
                  <a:pt x="218" y="198"/>
                </a:lnTo>
                <a:lnTo>
                  <a:pt x="218" y="194"/>
                </a:lnTo>
                <a:lnTo>
                  <a:pt x="218" y="42"/>
                </a:lnTo>
                <a:lnTo>
                  <a:pt x="218" y="42"/>
                </a:lnTo>
                <a:lnTo>
                  <a:pt x="220" y="32"/>
                </a:lnTo>
                <a:lnTo>
                  <a:pt x="224" y="24"/>
                </a:lnTo>
                <a:lnTo>
                  <a:pt x="232" y="18"/>
                </a:lnTo>
                <a:lnTo>
                  <a:pt x="242" y="18"/>
                </a:lnTo>
                <a:lnTo>
                  <a:pt x="386" y="18"/>
                </a:lnTo>
                <a:lnTo>
                  <a:pt x="386" y="274"/>
                </a:lnTo>
                <a:lnTo>
                  <a:pt x="242" y="274"/>
                </a:lnTo>
                <a:lnTo>
                  <a:pt x="242" y="274"/>
                </a:lnTo>
                <a:lnTo>
                  <a:pt x="232" y="276"/>
                </a:lnTo>
                <a:lnTo>
                  <a:pt x="224" y="278"/>
                </a:lnTo>
                <a:lnTo>
                  <a:pt x="216" y="284"/>
                </a:lnTo>
                <a:lnTo>
                  <a:pt x="210" y="290"/>
                </a:lnTo>
                <a:lnTo>
                  <a:pt x="210" y="290"/>
                </a:lnTo>
                <a:lnTo>
                  <a:pt x="210" y="290"/>
                </a:lnTo>
                <a:lnTo>
                  <a:pt x="210" y="290"/>
                </a:lnTo>
                <a:lnTo>
                  <a:pt x="204" y="284"/>
                </a:lnTo>
                <a:lnTo>
                  <a:pt x="196" y="278"/>
                </a:lnTo>
                <a:lnTo>
                  <a:pt x="188" y="276"/>
                </a:lnTo>
                <a:lnTo>
                  <a:pt x="178" y="274"/>
                </a:lnTo>
                <a:lnTo>
                  <a:pt x="34" y="274"/>
                </a:lnTo>
                <a:lnTo>
                  <a:pt x="34" y="18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076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57788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42051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2918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及內容" type="obj">
  <p:cSld name="標題及內容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lang="zh-TW" altLang="en-US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Calibri"/>
              <a:sym typeface="Calibri"/>
            </a:endParaRPr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altLang="zh-TW" sz="9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charset="-120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146823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673001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45211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2"/>
            <a:ext cx="7772400" cy="2505075"/>
          </a:xfrm>
        </p:spPr>
        <p:txBody>
          <a:bodyPr anchor="b"/>
          <a:lstStyle>
            <a:lvl1pPr algn="ctr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5"/>
            <a:ext cx="7772400" cy="1131887"/>
          </a:xfrm>
        </p:spPr>
        <p:txBody>
          <a:bodyPr anchor="t"/>
          <a:lstStyle>
            <a:lvl1pPr marL="0" indent="0" algn="ct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9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03799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7626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50"/>
            <a:ext cx="4041648" cy="39131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426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3" name="流程圖: 人工輸入 2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文字方塊 3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036302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759422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4905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8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1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73052"/>
            <a:ext cx="4995863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8" y="2438402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56253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1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7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01282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624797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167461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011886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返校1-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626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1163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bs_05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79698" y="1928804"/>
            <a:ext cx="3164335" cy="4735629"/>
          </a:xfrm>
          <a:prstGeom prst="rect">
            <a:avLst/>
          </a:prstGeom>
        </p:spPr>
      </p:pic>
      <p:pic>
        <p:nvPicPr>
          <p:cNvPr id="13" name="图片 12" descr="sb_06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57819" y="5143512"/>
            <a:ext cx="1013080" cy="1329992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9" y="428606"/>
            <a:ext cx="4643437" cy="178593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3990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9" y="428606"/>
            <a:ext cx="4643437" cy="178593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8" name="任意多边形 7"/>
          <p:cNvSpPr/>
          <p:nvPr userDrawn="1"/>
        </p:nvSpPr>
        <p:spPr>
          <a:xfrm>
            <a:off x="6429389" y="357166"/>
            <a:ext cx="2286016" cy="1643074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任意多边形 8"/>
          <p:cNvSpPr/>
          <p:nvPr userDrawn="1"/>
        </p:nvSpPr>
        <p:spPr>
          <a:xfrm>
            <a:off x="4572001" y="3500438"/>
            <a:ext cx="1678514" cy="1279246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 descr="未标题-1_13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214556"/>
            <a:ext cx="1500166" cy="1047657"/>
          </a:xfrm>
          <a:prstGeom prst="rect">
            <a:avLst/>
          </a:prstGeom>
        </p:spPr>
      </p:pic>
      <p:pic>
        <p:nvPicPr>
          <p:cNvPr id="7" name="图片 6" descr="bs_05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79698" y="1928804"/>
            <a:ext cx="3164335" cy="4735629"/>
          </a:xfrm>
          <a:prstGeom prst="rect">
            <a:avLst/>
          </a:prstGeom>
        </p:spPr>
      </p:pic>
      <p:pic>
        <p:nvPicPr>
          <p:cNvPr id="13" name="图片 12" descr="sb_06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57819" y="5143512"/>
            <a:ext cx="1013080" cy="132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34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計畫名稱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583326" y="472966"/>
            <a:ext cx="8040413" cy="604800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695534" y="574493"/>
            <a:ext cx="7786953" cy="58205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0CBB7B2-C045-4598-A49D-DA0E0AE28328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grpSp>
        <p:nvGrpSpPr>
          <p:cNvPr id="2" name="群組 1"/>
          <p:cNvGrpSpPr/>
          <p:nvPr userDrawn="1"/>
        </p:nvGrpSpPr>
        <p:grpSpPr>
          <a:xfrm>
            <a:off x="896183" y="1541365"/>
            <a:ext cx="7381876" cy="1739716"/>
            <a:chOff x="991158" y="1566092"/>
            <a:chExt cx="7381876" cy="1562983"/>
          </a:xfrm>
        </p:grpSpPr>
        <p:sp>
          <p:nvSpPr>
            <p:cNvPr id="6" name="矩形 5"/>
            <p:cNvSpPr/>
            <p:nvPr userDrawn="1"/>
          </p:nvSpPr>
          <p:spPr>
            <a:xfrm>
              <a:off x="991158" y="1566092"/>
              <a:ext cx="7381876" cy="6221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106</a:t>
              </a: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年十二年國民基本教育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課程綱要推動及教育人員專業增能計畫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991158" y="2631356"/>
              <a:ext cx="7381876" cy="497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十二年國民基本教育課程綱要（總綱）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實踐策略、教師增能課程設計及主題進階回流培訓研習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</p:grpSp>
      <p:pic>
        <p:nvPicPr>
          <p:cNvPr id="10" name="圖片 9">
            <a:extLst>
              <a:ext uri="{FF2B5EF4-FFF2-40B4-BE49-F238E27FC236}">
                <a16:creationId xmlns:a16="http://schemas.microsoft.com/office/drawing/2014/main" id="{97EAB2C8-3E7B-46CF-9052-CA4A1C5797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19" y="4117550"/>
            <a:ext cx="3851164" cy="72000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B42612EA-8D6B-4D98-B38C-8F4B7074A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600" y="4837550"/>
            <a:ext cx="29808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6501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F0D7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9" y="428606"/>
            <a:ext cx="4643437" cy="178593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pic>
        <p:nvPicPr>
          <p:cNvPr id="8" name="图片 7" descr="返校2_03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0760" y="4214818"/>
            <a:ext cx="3143240" cy="2420802"/>
          </a:xfrm>
          <a:prstGeom prst="rect">
            <a:avLst/>
          </a:prstGeom>
        </p:spPr>
      </p:pic>
      <p:pic>
        <p:nvPicPr>
          <p:cNvPr id="13" name="图片 12" descr="sb_06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86579" y="5286388"/>
            <a:ext cx="1013080" cy="1329992"/>
          </a:xfrm>
          <a:prstGeom prst="rect">
            <a:avLst/>
          </a:prstGeom>
        </p:spPr>
      </p:pic>
      <p:grpSp>
        <p:nvGrpSpPr>
          <p:cNvPr id="14" name="组合 13"/>
          <p:cNvGrpSpPr/>
          <p:nvPr userDrawn="1"/>
        </p:nvGrpSpPr>
        <p:grpSpPr>
          <a:xfrm>
            <a:off x="6572264" y="3159626"/>
            <a:ext cx="3000396" cy="1610178"/>
            <a:chOff x="6572264" y="3159625"/>
            <a:chExt cx="3000396" cy="1610178"/>
          </a:xfrm>
        </p:grpSpPr>
        <p:sp>
          <p:nvSpPr>
            <p:cNvPr id="10" name="矩形 9"/>
            <p:cNvSpPr/>
            <p:nvPr userDrawn="1"/>
          </p:nvSpPr>
          <p:spPr>
            <a:xfrm>
              <a:off x="6929454" y="3159625"/>
              <a:ext cx="2286016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B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A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C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7030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K</a:t>
              </a:r>
              <a:endParaRPr kumimoji="0" lang="zh-CN" altLang="en-US" sz="33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7358082" y="3659691"/>
              <a:ext cx="128588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7030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T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O</a:t>
              </a:r>
              <a:endParaRPr kumimoji="0" lang="zh-CN" altLang="en-US" sz="33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6572264" y="4169639"/>
              <a:ext cx="3000396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S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E42C58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C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H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O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O</a:t>
              </a:r>
              <a:r>
                <a:rPr kumimoji="0" lang="en-US" altLang="zh-CN" sz="3300" b="0" i="0" u="none" strike="noStrike" kern="1200" cap="none" spc="0" normalizeH="0" baseline="0" noProof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宋体" panose="02010600030101010101" pitchFamily="2" charset="-122"/>
                  <a:cs typeface="+mn-cs"/>
                </a:rPr>
                <a:t>L</a:t>
              </a:r>
              <a:endParaRPr kumimoji="0" lang="zh-CN" altLang="en-US" sz="3300" b="0" i="0" u="none" strike="noStrike" kern="1200" cap="none" spc="0" normalizeH="0" baseline="0" noProof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61992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任意多边形 8"/>
          <p:cNvSpPr/>
          <p:nvPr userDrawn="1"/>
        </p:nvSpPr>
        <p:spPr>
          <a:xfrm>
            <a:off x="6429389" y="357166"/>
            <a:ext cx="2286016" cy="1643074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任意多边形 9"/>
          <p:cNvSpPr/>
          <p:nvPr userDrawn="1"/>
        </p:nvSpPr>
        <p:spPr>
          <a:xfrm>
            <a:off x="5357819" y="3857630"/>
            <a:ext cx="1428760" cy="1088901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 descr="sb_06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72396" y="4929200"/>
            <a:ext cx="1143906" cy="1501743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9" y="428606"/>
            <a:ext cx="4643437" cy="178593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pic>
        <p:nvPicPr>
          <p:cNvPr id="16" name="图片 15" descr="未标题-1_13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214556"/>
            <a:ext cx="1500166" cy="104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6037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sb_0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29520" y="4357694"/>
            <a:ext cx="1568904" cy="1962668"/>
          </a:xfrm>
          <a:prstGeom prst="rect">
            <a:avLst/>
          </a:prstGeom>
        </p:spPr>
      </p:pic>
      <p:pic>
        <p:nvPicPr>
          <p:cNvPr id="10" name="图片 9" descr="bs_05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1473" y="1214422"/>
            <a:ext cx="1170020" cy="1751010"/>
          </a:xfrm>
          <a:prstGeom prst="rect">
            <a:avLst/>
          </a:prstGeom>
        </p:spPr>
      </p:pic>
      <p:pic>
        <p:nvPicPr>
          <p:cNvPr id="11" name="图片 10" descr="bs_08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210" y="4878712"/>
            <a:ext cx="949757" cy="836304"/>
          </a:xfrm>
          <a:prstGeom prst="rect">
            <a:avLst/>
          </a:prstGeom>
        </p:spPr>
      </p:pic>
      <p:pic>
        <p:nvPicPr>
          <p:cNvPr id="8" name="图片 7" descr="sb_06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15207" y="5286388"/>
            <a:ext cx="1013080" cy="1329992"/>
          </a:xfrm>
          <a:prstGeom prst="rect">
            <a:avLst/>
          </a:prstGeom>
        </p:spPr>
      </p:pic>
      <p:pic>
        <p:nvPicPr>
          <p:cNvPr id="12" name="图片 11" descr="返校2_03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428861" y="1071546"/>
            <a:ext cx="3143240" cy="2420802"/>
          </a:xfrm>
          <a:prstGeom prst="rect">
            <a:avLst/>
          </a:prstGeom>
        </p:spPr>
      </p:pic>
      <p:pic>
        <p:nvPicPr>
          <p:cNvPr id="13" name="图片 12" descr="返校1_03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357554" y="571480"/>
            <a:ext cx="2011341" cy="1322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31778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 userDrawn="1"/>
        </p:nvSpPr>
        <p:spPr>
          <a:xfrm>
            <a:off x="0" y="0"/>
            <a:ext cx="9144000" cy="5929330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{DF512866-3CB9-4A0D-A54D-82A1C76D83BE}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13022" y="4429132"/>
            <a:ext cx="2831011" cy="2107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3500431" y="714356"/>
            <a:ext cx="4643444" cy="214314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2"/>
          </p:nvPr>
        </p:nvSpPr>
        <p:spPr>
          <a:xfrm>
            <a:off x="857225" y="714358"/>
            <a:ext cx="2500330" cy="2143125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23" name="图片占位符 21"/>
          <p:cNvSpPr>
            <a:spLocks noGrp="1"/>
          </p:cNvSpPr>
          <p:nvPr>
            <p:ph type="pic" sz="quarter" idx="13"/>
          </p:nvPr>
        </p:nvSpPr>
        <p:spPr>
          <a:xfrm>
            <a:off x="857225" y="3000374"/>
            <a:ext cx="2500330" cy="2143125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24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3500431" y="3000372"/>
            <a:ext cx="4643444" cy="214314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80995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5929330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{DF512866-3CB9-4A0D-A54D-82A1C76D83BE}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13022" y="4429132"/>
            <a:ext cx="2831011" cy="2107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占位符 16"/>
          <p:cNvSpPr>
            <a:spLocks noGrp="1"/>
          </p:cNvSpPr>
          <p:nvPr>
            <p:ph type="body" sz="quarter" idx="10"/>
          </p:nvPr>
        </p:nvSpPr>
        <p:spPr>
          <a:xfrm>
            <a:off x="4572000" y="500042"/>
            <a:ext cx="3428998" cy="200026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1071538" y="500042"/>
            <a:ext cx="3357560" cy="200026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1193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45978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785813" y="357188"/>
            <a:ext cx="7429500" cy="135731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30969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66545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100795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4816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63024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 descr="广告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1836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408150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804062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70876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411600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" y="0"/>
            <a:ext cx="9143998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8" name="圓角化單一角落矩形 7"/>
          <p:cNvSpPr/>
          <p:nvPr/>
        </p:nvSpPr>
        <p:spPr bwMode="ltGray">
          <a:xfrm rot="10800000" flipH="1" flipV="1">
            <a:off x="5196423" y="228598"/>
            <a:ext cx="377727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"/>
            <a:ext cx="5196420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6129" y="1703718"/>
            <a:ext cx="4344531" cy="37338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zh-TW" sz="45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315145" y="3429000"/>
            <a:ext cx="3429893" cy="1905000"/>
          </a:xfrm>
        </p:spPr>
        <p:txBody>
          <a:bodyPr anchor="b"/>
          <a:lstStyle>
            <a:lvl1pPr marL="0" indent="0" algn="l" latinLnBrk="0">
              <a:spcBef>
                <a:spcPts val="0"/>
              </a:spcBef>
              <a:buNone/>
              <a:defRPr lang="zh-TW">
                <a:solidFill>
                  <a:schemeClr val="tx1"/>
                </a:solidFill>
              </a:defRPr>
            </a:lvl1pPr>
            <a:lvl2pPr marL="342991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50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zh-TW"/>
            </a:lvl5pPr>
            <a:lvl6pPr latinLnBrk="0">
              <a:defRPr lang="zh-TW"/>
            </a:lvl6pPr>
            <a:lvl7pPr latinLnBrk="0">
              <a:defRPr lang="zh-TW" baseline="0"/>
            </a:lvl7pPr>
            <a:lvl8pPr latinLnBrk="0">
              <a:defRPr lang="zh-TW" baseline="0"/>
            </a:lvl8pPr>
            <a:lvl9pPr latinLnBrk="0">
              <a:defRPr lang="zh-TW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342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含相片的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"/>
            <a:ext cx="3886021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6129" y="914400"/>
            <a:ext cx="3144068" cy="38862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zh-TW" sz="45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48466" y="4953001"/>
            <a:ext cx="3151731" cy="990599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14" name="圖片版面配置區 4"/>
          <p:cNvSpPr>
            <a:spLocks noGrp="1"/>
          </p:cNvSpPr>
          <p:nvPr>
            <p:ph type="pic" sz="quarter" idx="13"/>
          </p:nvPr>
        </p:nvSpPr>
        <p:spPr>
          <a:xfrm>
            <a:off x="3886022" y="228600"/>
            <a:ext cx="5087675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 latinLnBrk="0">
              <a:buNone/>
              <a:defRPr lang="zh-TW"/>
            </a:lvl1pPr>
          </a:lstStyle>
          <a:p>
            <a:r>
              <a:rPr lang="zh-TW" altLang="en-US"/>
              <a:t>按一下圖示以新增圖片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58912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2876"/>
            <a:ext cx="914409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89814" y="0"/>
            <a:ext cx="3554186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 bwMode="ltGray">
          <a:xfrm rot="10800000" flipV="1">
            <a:off x="165023" y="234352"/>
            <a:ext cx="5429471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477000"/>
            <a:ext cx="9144095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0613" y="685800"/>
            <a:ext cx="4230202" cy="4191000"/>
          </a:xfrm>
        </p:spPr>
        <p:txBody>
          <a:bodyPr anchor="b">
            <a:noAutofit/>
          </a:bodyPr>
          <a:lstStyle>
            <a:lvl1pPr algn="l" latinLnBrk="0">
              <a:defRPr lang="zh-TW" sz="4051" b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2" y="5029200"/>
            <a:ext cx="4230202" cy="914400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/>
                </a:solidFill>
              </a:defRPr>
            </a:lvl1pPr>
            <a:lvl2pPr marL="342991" indent="0" latinLnBrk="0">
              <a:buNone/>
              <a:defRPr lang="zh-TW"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latinLnBrk="0">
              <a:buNone/>
              <a:defRPr lang="zh-TW"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563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70613" y="1981200"/>
            <a:ext cx="3487059" cy="4191000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6329" y="1981200"/>
            <a:ext cx="3487060" cy="4191000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marL="857479"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75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62256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zh-TW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3" y="1981200"/>
            <a:ext cx="3484771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800" b="0"/>
            </a:lvl1pPr>
            <a:lvl2pPr marL="342991" indent="0" latinLnBrk="0">
              <a:buNone/>
              <a:defRPr lang="zh-TW" sz="1500" b="1"/>
            </a:lvl2pPr>
            <a:lvl3pPr marL="685983" indent="0" latinLnBrk="0">
              <a:buNone/>
              <a:defRPr lang="zh-TW" sz="1350" b="1"/>
            </a:lvl3pPr>
            <a:lvl4pPr marL="1028974" indent="0" latinLnBrk="0">
              <a:buNone/>
              <a:defRPr lang="zh-TW" sz="1200" b="1"/>
            </a:lvl4pPr>
            <a:lvl5pPr marL="1371966" indent="0" latinLnBrk="0">
              <a:buNone/>
              <a:defRPr lang="zh-TW" sz="1200" b="1"/>
            </a:lvl5pPr>
            <a:lvl6pPr marL="1714957" indent="0" latinLnBrk="0">
              <a:buNone/>
              <a:defRPr lang="zh-TW" sz="1200" b="1"/>
            </a:lvl6pPr>
            <a:lvl7pPr marL="2057949" indent="0" latinLnBrk="0">
              <a:buNone/>
              <a:defRPr lang="zh-TW" sz="1200" b="1"/>
            </a:lvl7pPr>
            <a:lvl8pPr marL="2400940" indent="0" latinLnBrk="0">
              <a:buNone/>
              <a:defRPr lang="zh-TW" sz="1200" b="1"/>
            </a:lvl8pPr>
            <a:lvl9pPr marL="2743932" indent="0" latinLnBrk="0">
              <a:buNone/>
              <a:defRPr lang="zh-TW"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970613" y="2819400"/>
            <a:ext cx="3484771" cy="3352800"/>
          </a:xfrm>
        </p:spPr>
        <p:txBody>
          <a:bodyPr/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 baseline="0"/>
            </a:lvl8pPr>
            <a:lvl9pPr marL="1543461" latinLnBrk="0">
              <a:defRPr lang="zh-TW" sz="1200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88618" y="1981200"/>
            <a:ext cx="3484771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800" b="0"/>
            </a:lvl1pPr>
            <a:lvl2pPr marL="342991" indent="0" latinLnBrk="0">
              <a:buNone/>
              <a:defRPr lang="zh-TW" sz="1500" b="1"/>
            </a:lvl2pPr>
            <a:lvl3pPr marL="685983" indent="0" latinLnBrk="0">
              <a:buNone/>
              <a:defRPr lang="zh-TW" sz="1350" b="1"/>
            </a:lvl3pPr>
            <a:lvl4pPr marL="1028974" indent="0" latinLnBrk="0">
              <a:buNone/>
              <a:defRPr lang="zh-TW" sz="1200" b="1"/>
            </a:lvl4pPr>
            <a:lvl5pPr marL="1371966" indent="0" latinLnBrk="0">
              <a:buNone/>
              <a:defRPr lang="zh-TW" sz="1200" b="1"/>
            </a:lvl5pPr>
            <a:lvl6pPr marL="1714957" indent="0" latinLnBrk="0">
              <a:buNone/>
              <a:defRPr lang="zh-TW" sz="1200" b="1"/>
            </a:lvl6pPr>
            <a:lvl7pPr marL="2057949" indent="0" latinLnBrk="0">
              <a:buNone/>
              <a:defRPr lang="zh-TW" sz="1200" b="1"/>
            </a:lvl7pPr>
            <a:lvl8pPr marL="2400940" indent="0" latinLnBrk="0">
              <a:buNone/>
              <a:defRPr lang="zh-TW" sz="1200" b="1"/>
            </a:lvl8pPr>
            <a:lvl9pPr marL="2743932" indent="0" latinLnBrk="0">
              <a:buNone/>
              <a:defRPr lang="zh-TW"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88618" y="2819400"/>
            <a:ext cx="3484771" cy="3352800"/>
          </a:xfrm>
        </p:spPr>
        <p:txBody>
          <a:bodyPr/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marL="857479"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89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47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37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 bwMode="ltGray">
          <a:xfrm rot="10800000" flipH="1" flipV="1">
            <a:off x="3543033" y="234352"/>
            <a:ext cx="5429567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"/>
            <a:ext cx="354303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4264" y="234351"/>
            <a:ext cx="2831135" cy="4642450"/>
          </a:xfrm>
        </p:spPr>
        <p:txBody>
          <a:bodyPr anchor="b">
            <a:normAutofit/>
          </a:bodyPr>
          <a:lstStyle>
            <a:lvl1pPr algn="l" latinLnBrk="0">
              <a:defRPr lang="zh-TW" sz="3301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36601" y="5029200"/>
            <a:ext cx="2837678" cy="914401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latinLnBrk="0">
              <a:buNone/>
              <a:defRPr lang="zh-TW" sz="900"/>
            </a:lvl2pPr>
            <a:lvl3pPr marL="685983" indent="0" latinLnBrk="0">
              <a:buNone/>
              <a:defRPr lang="zh-TW" sz="750"/>
            </a:lvl3pPr>
            <a:lvl4pPr marL="1028974" indent="0" latinLnBrk="0">
              <a:buNone/>
              <a:defRPr lang="zh-TW" sz="675"/>
            </a:lvl4pPr>
            <a:lvl5pPr marL="1371966" indent="0" latinLnBrk="0">
              <a:buNone/>
              <a:defRPr lang="zh-TW" sz="675"/>
            </a:lvl5pPr>
            <a:lvl6pPr marL="1714957" indent="0" latinLnBrk="0">
              <a:buNone/>
              <a:defRPr lang="zh-TW" sz="675"/>
            </a:lvl6pPr>
            <a:lvl7pPr marL="2057949" indent="0" latinLnBrk="0">
              <a:buNone/>
              <a:defRPr lang="zh-TW" sz="675"/>
            </a:lvl7pPr>
            <a:lvl8pPr marL="2400940" indent="0" latinLnBrk="0">
              <a:buNone/>
              <a:defRPr lang="zh-TW" sz="675"/>
            </a:lvl8pPr>
            <a:lvl9pPr marL="2743932" indent="0" latinLnBrk="0">
              <a:buNone/>
              <a:defRPr lang="zh-TW" sz="675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09821" y="465285"/>
            <a:ext cx="5091286" cy="5249716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latinLnBrk="0">
              <a:defRPr lang="zh-TW" sz="1200"/>
            </a:lvl6pPr>
            <a:lvl7pPr latinLnBrk="0">
              <a:defRPr lang="zh-TW" sz="1200"/>
            </a:lvl7pPr>
            <a:lvl8pPr latinLnBrk="0">
              <a:defRPr lang="zh-TW" sz="1200"/>
            </a:lvl8pPr>
            <a:lvl9pPr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50845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00968" y="4"/>
            <a:ext cx="354303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913903" y="234351"/>
            <a:ext cx="2831135" cy="4642450"/>
          </a:xfrm>
        </p:spPr>
        <p:txBody>
          <a:bodyPr vert="horz" lIns="91440" tIns="45720" rIns="91440" bIns="45720" rtlCol="0" anchor="b">
            <a:normAutofit/>
          </a:bodyPr>
          <a:lstStyle>
            <a:lvl1pPr latinLnBrk="0">
              <a:defRPr lang="zh-TW" sz="33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906240" y="5029200"/>
            <a:ext cx="2837678" cy="9144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latinLnBrk="0">
              <a:buNone/>
              <a:defRPr lang="zh-TW" sz="900"/>
            </a:lvl2pPr>
            <a:lvl3pPr marL="685983" indent="0" latinLnBrk="0">
              <a:buNone/>
              <a:defRPr lang="zh-TW" sz="750"/>
            </a:lvl3pPr>
            <a:lvl4pPr marL="1028974" indent="0" latinLnBrk="0">
              <a:buNone/>
              <a:defRPr lang="zh-TW" sz="675"/>
            </a:lvl4pPr>
            <a:lvl5pPr marL="1371966" indent="0" latinLnBrk="0">
              <a:buNone/>
              <a:defRPr lang="zh-TW" sz="675"/>
            </a:lvl5pPr>
            <a:lvl6pPr marL="1714957" indent="0" latinLnBrk="0">
              <a:buNone/>
              <a:defRPr lang="zh-TW" sz="675"/>
            </a:lvl6pPr>
            <a:lvl7pPr marL="2057949" indent="0" latinLnBrk="0">
              <a:buNone/>
              <a:defRPr lang="zh-TW" sz="675"/>
            </a:lvl7pPr>
            <a:lvl8pPr marL="2400940" indent="0" latinLnBrk="0">
              <a:buNone/>
              <a:defRPr lang="zh-TW" sz="675"/>
            </a:lvl8pPr>
            <a:lvl9pPr marL="2743932" indent="0" latinLnBrk="0">
              <a:buNone/>
              <a:defRPr lang="zh-TW" sz="675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0" name="矩形 19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9F4917-CE56-4645-8050-1555FA0B180B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524DA2-3CE4-45BB-9F6F-628A0CFBDBF9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21" name="圓角化單一角落矩形 20"/>
          <p:cNvSpPr/>
          <p:nvPr/>
        </p:nvSpPr>
        <p:spPr bwMode="ltGray">
          <a:xfrm rot="10800000" flipV="1">
            <a:off x="170305" y="234352"/>
            <a:ext cx="5430663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flipH="1">
            <a:off x="342988" y="465284"/>
            <a:ext cx="5086486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 latinLnBrk="0">
              <a:buNone/>
              <a:defRPr lang="zh-TW" sz="1800"/>
            </a:lvl1pPr>
            <a:lvl2pPr marL="342991" indent="0" latinLnBrk="0">
              <a:buNone/>
              <a:defRPr lang="zh-TW" sz="2101"/>
            </a:lvl2pPr>
            <a:lvl3pPr marL="685983" indent="0" latinLnBrk="0">
              <a:buNone/>
              <a:defRPr lang="zh-TW" sz="1800"/>
            </a:lvl3pPr>
            <a:lvl4pPr marL="1028974" indent="0" latinLnBrk="0">
              <a:buNone/>
              <a:defRPr lang="zh-TW" sz="1500"/>
            </a:lvl4pPr>
            <a:lvl5pPr marL="1371966" indent="0" latinLnBrk="0">
              <a:buNone/>
              <a:defRPr lang="zh-TW" sz="1500"/>
            </a:lvl5pPr>
            <a:lvl6pPr marL="1714957" indent="0" latinLnBrk="0">
              <a:buNone/>
              <a:defRPr lang="zh-TW" sz="1500"/>
            </a:lvl6pPr>
            <a:lvl7pPr marL="2057949" indent="0" latinLnBrk="0">
              <a:buNone/>
              <a:defRPr lang="zh-TW" sz="1500"/>
            </a:lvl7pPr>
            <a:lvl8pPr marL="2400940" indent="0" latinLnBrk="0">
              <a:buNone/>
              <a:defRPr lang="zh-TW" sz="1500"/>
            </a:lvl8pPr>
            <a:lvl9pPr marL="2743932" indent="0" latinLnBrk="0">
              <a:buNone/>
              <a:defRPr lang="zh-TW" sz="1500"/>
            </a:lvl9pPr>
          </a:lstStyle>
          <a:p>
            <a:r>
              <a:rPr lang="zh-TW" altLang="en-US"/>
              <a:t>按一下圖示以新增圖片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74658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zh-TW"/>
            </a:lvl5pPr>
            <a:lvl6pPr marL="1028974" latinLnBrk="0">
              <a:defRPr lang="zh-TW"/>
            </a:lvl6pPr>
            <a:lvl7pPr marL="1200470" latinLnBrk="0">
              <a:defRPr lang="zh-TW"/>
            </a:lvl7pPr>
            <a:lvl8pPr marL="1371966" latinLnBrk="0">
              <a:defRPr lang="zh-TW" baseline="0"/>
            </a:lvl8pPr>
            <a:lvl9pPr marL="1543461" latinLnBrk="0">
              <a:defRPr lang="zh-TW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22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70613" y="582614"/>
            <a:ext cx="6139270" cy="5589587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81377" y="582614"/>
            <a:ext cx="1463659" cy="558958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47890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338886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" y="0"/>
            <a:ext cx="9143998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8" name="圓角化單一角落矩形 7"/>
          <p:cNvSpPr/>
          <p:nvPr/>
        </p:nvSpPr>
        <p:spPr bwMode="ltGray">
          <a:xfrm rot="10800000" flipH="1" flipV="1">
            <a:off x="5196423" y="228598"/>
            <a:ext cx="377727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"/>
            <a:ext cx="5196420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6129" y="1703718"/>
            <a:ext cx="4344531" cy="37338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zh-TW" sz="45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315145" y="3429000"/>
            <a:ext cx="3429893" cy="1905000"/>
          </a:xfrm>
        </p:spPr>
        <p:txBody>
          <a:bodyPr anchor="b"/>
          <a:lstStyle>
            <a:lvl1pPr marL="0" indent="0" algn="l" latinLnBrk="0">
              <a:spcBef>
                <a:spcPts val="0"/>
              </a:spcBef>
              <a:buNone/>
              <a:defRPr lang="zh-TW">
                <a:solidFill>
                  <a:schemeClr val="tx1"/>
                </a:solidFill>
              </a:defRPr>
            </a:lvl1pPr>
            <a:lvl2pPr marL="342991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81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zh-TW"/>
            </a:lvl5pPr>
            <a:lvl6pPr latinLnBrk="0">
              <a:defRPr lang="zh-TW"/>
            </a:lvl6pPr>
            <a:lvl7pPr latinLnBrk="0">
              <a:defRPr lang="zh-TW" baseline="0"/>
            </a:lvl7pPr>
            <a:lvl8pPr latinLnBrk="0">
              <a:defRPr lang="zh-TW" baseline="0"/>
            </a:lvl8pPr>
            <a:lvl9pPr latinLnBrk="0">
              <a:defRPr lang="zh-TW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77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DA2C2361-C66D-4F13-83B3-E58B45368C99}" type="datetime1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2020/9/28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9C43862D-E695-4545-88C2-9979944A62DB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62737461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含相片的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"/>
            <a:ext cx="3886021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6129" y="914400"/>
            <a:ext cx="3144068" cy="38862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zh-TW" sz="45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48466" y="4953001"/>
            <a:ext cx="3151731" cy="990599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 latinLnBrk="0">
              <a:buNone/>
              <a:defRPr lang="zh-TW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14" name="圖片版面配置區 4"/>
          <p:cNvSpPr>
            <a:spLocks noGrp="1"/>
          </p:cNvSpPr>
          <p:nvPr>
            <p:ph type="pic" sz="quarter" idx="13"/>
          </p:nvPr>
        </p:nvSpPr>
        <p:spPr>
          <a:xfrm>
            <a:off x="3886022" y="228600"/>
            <a:ext cx="5087675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 latinLnBrk="0">
              <a:buNone/>
              <a:defRPr lang="zh-TW"/>
            </a:lvl1pPr>
          </a:lstStyle>
          <a:p>
            <a:r>
              <a:rPr lang="zh-TW" altLang="en-US"/>
              <a:t>按一下圖示以新增圖片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82214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2876"/>
            <a:ext cx="914409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89814" y="0"/>
            <a:ext cx="3554186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 bwMode="ltGray">
          <a:xfrm rot="10800000" flipV="1">
            <a:off x="165023" y="234352"/>
            <a:ext cx="5429471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477000"/>
            <a:ext cx="9144095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0613" y="685800"/>
            <a:ext cx="4230202" cy="4191000"/>
          </a:xfrm>
        </p:spPr>
        <p:txBody>
          <a:bodyPr anchor="b">
            <a:noAutofit/>
          </a:bodyPr>
          <a:lstStyle>
            <a:lvl1pPr algn="l" latinLnBrk="0">
              <a:defRPr lang="zh-TW" sz="4051" b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2" y="5029200"/>
            <a:ext cx="4230202" cy="914400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/>
                </a:solidFill>
              </a:defRPr>
            </a:lvl1pPr>
            <a:lvl2pPr marL="342991" indent="0" latinLnBrk="0">
              <a:buNone/>
              <a:defRPr lang="zh-TW"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 latinLnBrk="0">
              <a:buNone/>
              <a:defRPr lang="zh-TW"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latinLnBrk="0">
              <a:buNone/>
              <a:defRPr lang="zh-TW"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259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70613" y="1981200"/>
            <a:ext cx="3487059" cy="4191000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6329" y="1981200"/>
            <a:ext cx="3487060" cy="4191000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marL="857479"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651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zh-TW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3" y="1981200"/>
            <a:ext cx="3484771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800" b="0"/>
            </a:lvl1pPr>
            <a:lvl2pPr marL="342991" indent="0" latinLnBrk="0">
              <a:buNone/>
              <a:defRPr lang="zh-TW" sz="1500" b="1"/>
            </a:lvl2pPr>
            <a:lvl3pPr marL="685983" indent="0" latinLnBrk="0">
              <a:buNone/>
              <a:defRPr lang="zh-TW" sz="1350" b="1"/>
            </a:lvl3pPr>
            <a:lvl4pPr marL="1028974" indent="0" latinLnBrk="0">
              <a:buNone/>
              <a:defRPr lang="zh-TW" sz="1200" b="1"/>
            </a:lvl4pPr>
            <a:lvl5pPr marL="1371966" indent="0" latinLnBrk="0">
              <a:buNone/>
              <a:defRPr lang="zh-TW" sz="1200" b="1"/>
            </a:lvl5pPr>
            <a:lvl6pPr marL="1714957" indent="0" latinLnBrk="0">
              <a:buNone/>
              <a:defRPr lang="zh-TW" sz="1200" b="1"/>
            </a:lvl6pPr>
            <a:lvl7pPr marL="2057949" indent="0" latinLnBrk="0">
              <a:buNone/>
              <a:defRPr lang="zh-TW" sz="1200" b="1"/>
            </a:lvl7pPr>
            <a:lvl8pPr marL="2400940" indent="0" latinLnBrk="0">
              <a:buNone/>
              <a:defRPr lang="zh-TW" sz="1200" b="1"/>
            </a:lvl8pPr>
            <a:lvl9pPr marL="2743932" indent="0" latinLnBrk="0">
              <a:buNone/>
              <a:defRPr lang="zh-TW"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970613" y="2819400"/>
            <a:ext cx="3484771" cy="3352800"/>
          </a:xfrm>
        </p:spPr>
        <p:txBody>
          <a:bodyPr/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 baseline="0"/>
            </a:lvl8pPr>
            <a:lvl9pPr marL="1543461" latinLnBrk="0">
              <a:defRPr lang="zh-TW" sz="1200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88618" y="1981200"/>
            <a:ext cx="3484771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800" b="0"/>
            </a:lvl1pPr>
            <a:lvl2pPr marL="342991" indent="0" latinLnBrk="0">
              <a:buNone/>
              <a:defRPr lang="zh-TW" sz="1500" b="1"/>
            </a:lvl2pPr>
            <a:lvl3pPr marL="685983" indent="0" latinLnBrk="0">
              <a:buNone/>
              <a:defRPr lang="zh-TW" sz="1350" b="1"/>
            </a:lvl3pPr>
            <a:lvl4pPr marL="1028974" indent="0" latinLnBrk="0">
              <a:buNone/>
              <a:defRPr lang="zh-TW" sz="1200" b="1"/>
            </a:lvl4pPr>
            <a:lvl5pPr marL="1371966" indent="0" latinLnBrk="0">
              <a:buNone/>
              <a:defRPr lang="zh-TW" sz="1200" b="1"/>
            </a:lvl5pPr>
            <a:lvl6pPr marL="1714957" indent="0" latinLnBrk="0">
              <a:buNone/>
              <a:defRPr lang="zh-TW" sz="1200" b="1"/>
            </a:lvl6pPr>
            <a:lvl7pPr marL="2057949" indent="0" latinLnBrk="0">
              <a:buNone/>
              <a:defRPr lang="zh-TW" sz="1200" b="1"/>
            </a:lvl7pPr>
            <a:lvl8pPr marL="2400940" indent="0" latinLnBrk="0">
              <a:buNone/>
              <a:defRPr lang="zh-TW" sz="1200" b="1"/>
            </a:lvl8pPr>
            <a:lvl9pPr marL="2743932" indent="0" latinLnBrk="0">
              <a:buNone/>
              <a:defRPr lang="zh-TW"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88618" y="2819400"/>
            <a:ext cx="3484771" cy="3352800"/>
          </a:xfrm>
        </p:spPr>
        <p:txBody>
          <a:bodyPr/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marL="857479" latinLnBrk="0">
              <a:defRPr lang="zh-TW" sz="1200"/>
            </a:lvl5pPr>
            <a:lvl6pPr marL="1028974" latinLnBrk="0">
              <a:defRPr lang="zh-TW" sz="1200"/>
            </a:lvl6pPr>
            <a:lvl7pPr marL="1200470" latinLnBrk="0">
              <a:defRPr lang="zh-TW" sz="1200"/>
            </a:lvl7pPr>
            <a:lvl8pPr marL="1371966" latinLnBrk="0">
              <a:defRPr lang="zh-TW" sz="1200"/>
            </a:lvl8pPr>
            <a:lvl9pPr marL="1543461"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644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91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630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 bwMode="ltGray">
          <a:xfrm rot="10800000" flipH="1" flipV="1">
            <a:off x="3543033" y="234352"/>
            <a:ext cx="5429567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"/>
            <a:ext cx="354303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4264" y="234351"/>
            <a:ext cx="2831135" cy="4642450"/>
          </a:xfrm>
        </p:spPr>
        <p:txBody>
          <a:bodyPr anchor="b">
            <a:normAutofit/>
          </a:bodyPr>
          <a:lstStyle>
            <a:lvl1pPr algn="l" latinLnBrk="0">
              <a:defRPr lang="zh-TW" sz="3301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36601" y="5029200"/>
            <a:ext cx="2837678" cy="914401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latinLnBrk="0">
              <a:buNone/>
              <a:defRPr lang="zh-TW" sz="900"/>
            </a:lvl2pPr>
            <a:lvl3pPr marL="685983" indent="0" latinLnBrk="0">
              <a:buNone/>
              <a:defRPr lang="zh-TW" sz="750"/>
            </a:lvl3pPr>
            <a:lvl4pPr marL="1028974" indent="0" latinLnBrk="0">
              <a:buNone/>
              <a:defRPr lang="zh-TW" sz="675"/>
            </a:lvl4pPr>
            <a:lvl5pPr marL="1371966" indent="0" latinLnBrk="0">
              <a:buNone/>
              <a:defRPr lang="zh-TW" sz="675"/>
            </a:lvl5pPr>
            <a:lvl6pPr marL="1714957" indent="0" latinLnBrk="0">
              <a:buNone/>
              <a:defRPr lang="zh-TW" sz="675"/>
            </a:lvl6pPr>
            <a:lvl7pPr marL="2057949" indent="0" latinLnBrk="0">
              <a:buNone/>
              <a:defRPr lang="zh-TW" sz="675"/>
            </a:lvl7pPr>
            <a:lvl8pPr marL="2400940" indent="0" latinLnBrk="0">
              <a:buNone/>
              <a:defRPr lang="zh-TW" sz="675"/>
            </a:lvl8pPr>
            <a:lvl9pPr marL="2743932" indent="0" latinLnBrk="0">
              <a:buNone/>
              <a:defRPr lang="zh-TW" sz="675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09821" y="465285"/>
            <a:ext cx="5091286" cy="5249716"/>
          </a:xfrm>
        </p:spPr>
        <p:txBody>
          <a:bodyPr>
            <a:normAutofit/>
          </a:bodyPr>
          <a:lstStyle>
            <a:lvl1pPr latinLnBrk="0">
              <a:defRPr lang="zh-TW" sz="1800"/>
            </a:lvl1pPr>
            <a:lvl2pPr latinLnBrk="0">
              <a:defRPr lang="zh-TW" sz="1500"/>
            </a:lvl2pPr>
            <a:lvl3pPr latinLnBrk="0">
              <a:defRPr lang="zh-TW" sz="1350"/>
            </a:lvl3pPr>
            <a:lvl4pPr latinLnBrk="0">
              <a:defRPr lang="zh-TW" sz="1200"/>
            </a:lvl4pPr>
            <a:lvl5pPr latinLnBrk="0">
              <a:defRPr lang="zh-TW" sz="1200"/>
            </a:lvl5pPr>
            <a:lvl6pPr latinLnBrk="0">
              <a:defRPr lang="zh-TW" sz="1200"/>
            </a:lvl6pPr>
            <a:lvl7pPr latinLnBrk="0">
              <a:defRPr lang="zh-TW" sz="1200"/>
            </a:lvl7pPr>
            <a:lvl8pPr latinLnBrk="0">
              <a:defRPr lang="zh-TW" sz="1200"/>
            </a:lvl8pPr>
            <a:lvl9pPr latinLnBrk="0">
              <a:defRPr lang="zh-TW" sz="12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98118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9144095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00968" y="4"/>
            <a:ext cx="354303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913903" y="234351"/>
            <a:ext cx="2831135" cy="4642450"/>
          </a:xfrm>
        </p:spPr>
        <p:txBody>
          <a:bodyPr vert="horz" lIns="91440" tIns="45720" rIns="91440" bIns="45720" rtlCol="0" anchor="b">
            <a:normAutofit/>
          </a:bodyPr>
          <a:lstStyle>
            <a:lvl1pPr latinLnBrk="0">
              <a:defRPr lang="zh-TW" sz="330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906240" y="5029200"/>
            <a:ext cx="2837678" cy="9144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991" indent="0" latinLnBrk="0">
              <a:buNone/>
              <a:defRPr lang="zh-TW" sz="900"/>
            </a:lvl2pPr>
            <a:lvl3pPr marL="685983" indent="0" latinLnBrk="0">
              <a:buNone/>
              <a:defRPr lang="zh-TW" sz="750"/>
            </a:lvl3pPr>
            <a:lvl4pPr marL="1028974" indent="0" latinLnBrk="0">
              <a:buNone/>
              <a:defRPr lang="zh-TW" sz="675"/>
            </a:lvl4pPr>
            <a:lvl5pPr marL="1371966" indent="0" latinLnBrk="0">
              <a:buNone/>
              <a:defRPr lang="zh-TW" sz="675"/>
            </a:lvl5pPr>
            <a:lvl6pPr marL="1714957" indent="0" latinLnBrk="0">
              <a:buNone/>
              <a:defRPr lang="zh-TW" sz="675"/>
            </a:lvl6pPr>
            <a:lvl7pPr marL="2057949" indent="0" latinLnBrk="0">
              <a:buNone/>
              <a:defRPr lang="zh-TW" sz="675"/>
            </a:lvl7pPr>
            <a:lvl8pPr marL="2400940" indent="0" latinLnBrk="0">
              <a:buNone/>
              <a:defRPr lang="zh-TW" sz="675"/>
            </a:lvl8pPr>
            <a:lvl9pPr marL="2743932" indent="0" latinLnBrk="0">
              <a:buNone/>
              <a:defRPr lang="zh-TW" sz="675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0" name="矩形 19"/>
          <p:cNvSpPr/>
          <p:nvPr/>
        </p:nvSpPr>
        <p:spPr>
          <a:xfrm>
            <a:off x="0" y="6172200"/>
            <a:ext cx="9144095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9F4917-CE56-4645-8050-1555FA0B180B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頁尾版面配置區 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524DA2-3CE4-45BB-9F6F-628A0CFBDBF9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21" name="圓角化單一角落矩形 20"/>
          <p:cNvSpPr/>
          <p:nvPr/>
        </p:nvSpPr>
        <p:spPr bwMode="ltGray">
          <a:xfrm rot="10800000" flipV="1">
            <a:off x="170305" y="234352"/>
            <a:ext cx="5430663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flipH="1">
            <a:off x="342988" y="465284"/>
            <a:ext cx="5086486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 latinLnBrk="0">
              <a:buNone/>
              <a:defRPr lang="zh-TW" sz="1800"/>
            </a:lvl1pPr>
            <a:lvl2pPr marL="342991" indent="0" latinLnBrk="0">
              <a:buNone/>
              <a:defRPr lang="zh-TW" sz="2101"/>
            </a:lvl2pPr>
            <a:lvl3pPr marL="685983" indent="0" latinLnBrk="0">
              <a:buNone/>
              <a:defRPr lang="zh-TW" sz="1800"/>
            </a:lvl3pPr>
            <a:lvl4pPr marL="1028974" indent="0" latinLnBrk="0">
              <a:buNone/>
              <a:defRPr lang="zh-TW" sz="1500"/>
            </a:lvl4pPr>
            <a:lvl5pPr marL="1371966" indent="0" latinLnBrk="0">
              <a:buNone/>
              <a:defRPr lang="zh-TW" sz="1500"/>
            </a:lvl5pPr>
            <a:lvl6pPr marL="1714957" indent="0" latinLnBrk="0">
              <a:buNone/>
              <a:defRPr lang="zh-TW" sz="1500"/>
            </a:lvl6pPr>
            <a:lvl7pPr marL="2057949" indent="0" latinLnBrk="0">
              <a:buNone/>
              <a:defRPr lang="zh-TW" sz="1500"/>
            </a:lvl7pPr>
            <a:lvl8pPr marL="2400940" indent="0" latinLnBrk="0">
              <a:buNone/>
              <a:defRPr lang="zh-TW" sz="1500"/>
            </a:lvl8pPr>
            <a:lvl9pPr marL="2743932" indent="0" latinLnBrk="0">
              <a:buNone/>
              <a:defRPr lang="zh-TW" sz="1500"/>
            </a:lvl9pPr>
          </a:lstStyle>
          <a:p>
            <a:r>
              <a:rPr lang="zh-TW" altLang="en-US"/>
              <a:t>按一下圖示以新增圖片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32693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zh-TW"/>
            </a:lvl5pPr>
            <a:lvl6pPr marL="1028974" latinLnBrk="0">
              <a:defRPr lang="zh-TW"/>
            </a:lvl6pPr>
            <a:lvl7pPr marL="1200470" latinLnBrk="0">
              <a:defRPr lang="zh-TW"/>
            </a:lvl7pPr>
            <a:lvl8pPr marL="1371966" latinLnBrk="0">
              <a:defRPr lang="zh-TW" baseline="0"/>
            </a:lvl8pPr>
            <a:lvl9pPr marL="1543461" latinLnBrk="0">
              <a:defRPr lang="zh-TW" baseline="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14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70613" y="582614"/>
            <a:ext cx="6139270" cy="5589587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81377" y="582614"/>
            <a:ext cx="1463659" cy="558958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59328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grpSp>
        <p:nvGrpSpPr>
          <p:cNvPr id="4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5" name="流程圖: 人工輸入 4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文字方塊 5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75526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696944CD-86AB-4D36-90CB-88D5B8037613}" type="datetime1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2020/9/28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99BDBE42-963B-4A89-B8FA-AC9CE5C016B4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96231459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 userDrawn="1"/>
        </p:nvSpPr>
        <p:spPr>
          <a:xfrm>
            <a:off x="0" y="0"/>
            <a:ext cx="9144000" cy="5929330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5929330"/>
            <a:ext cx="9144000" cy="928670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{DF512866-3CB9-4A0D-A54D-82A1C76D83BE}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13022" y="4429132"/>
            <a:ext cx="2831011" cy="2107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3500431" y="714356"/>
            <a:ext cx="4643444" cy="214314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2"/>
          </p:nvPr>
        </p:nvSpPr>
        <p:spPr>
          <a:xfrm>
            <a:off x="857225" y="714358"/>
            <a:ext cx="2500330" cy="2143125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23" name="图片占位符 21"/>
          <p:cNvSpPr>
            <a:spLocks noGrp="1"/>
          </p:cNvSpPr>
          <p:nvPr>
            <p:ph type="pic" sz="quarter" idx="13"/>
          </p:nvPr>
        </p:nvSpPr>
        <p:spPr>
          <a:xfrm>
            <a:off x="857225" y="3000374"/>
            <a:ext cx="2500330" cy="2143125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24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3500431" y="3000372"/>
            <a:ext cx="4643444" cy="214314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05750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190424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02323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標題投影片">
    <p:bg>
      <p:bgPr>
        <a:blipFill dpi="0" rotWithShape="1">
          <a:blip r:embed="rId2">
            <a:lum/>
          </a:blip>
          <a:srcRect/>
          <a:stretch>
            <a:fillRect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25782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B11BD-08A1-4002-A981-ECD38F3271F2}" type="slidenum">
              <a:rPr kumimoji="0" lang="zh-TW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68353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B11BD-08A1-4002-A981-ECD38F3271F2}" type="slidenum">
              <a:rPr kumimoji="0" lang="zh-TW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887248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B11BD-08A1-4002-A981-ECD38F3271F2}" type="slidenum">
              <a:rPr kumimoji="0" lang="zh-TW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163992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B11BD-08A1-4002-A981-ECD38F3271F2}" type="slidenum">
              <a:rPr kumimoji="0" lang="zh-TW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2898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B11BD-08A1-4002-A981-ECD38F3271F2}" type="slidenum">
              <a:rPr kumimoji="0" lang="zh-TW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250027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B11BD-08A1-4002-A981-ECD38F3271F2}" type="slidenum">
              <a:rPr kumimoji="0" lang="zh-TW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3627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計畫名稱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583326" y="472966"/>
            <a:ext cx="8040413" cy="604800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695534" y="574493"/>
            <a:ext cx="7786953" cy="58205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0CBB7B2-C045-4598-A49D-DA0E0AE28328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grpSp>
        <p:nvGrpSpPr>
          <p:cNvPr id="2" name="群組 1"/>
          <p:cNvGrpSpPr/>
          <p:nvPr userDrawn="1"/>
        </p:nvGrpSpPr>
        <p:grpSpPr>
          <a:xfrm>
            <a:off x="896183" y="1541365"/>
            <a:ext cx="7381876" cy="1739716"/>
            <a:chOff x="991158" y="1566092"/>
            <a:chExt cx="7381876" cy="1562983"/>
          </a:xfrm>
        </p:grpSpPr>
        <p:sp>
          <p:nvSpPr>
            <p:cNvPr id="6" name="矩形 5"/>
            <p:cNvSpPr/>
            <p:nvPr userDrawn="1"/>
          </p:nvSpPr>
          <p:spPr>
            <a:xfrm>
              <a:off x="991158" y="1566092"/>
              <a:ext cx="7381876" cy="6221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106</a:t>
              </a: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年十二年國民基本教育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課程綱要推動及教育人員專業增能計畫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991158" y="2631356"/>
              <a:ext cx="7381876" cy="497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十二年國民基本教育課程綱要（總綱）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實踐策略、教師增能課程設計及主題進階回流培訓研習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</p:grpSp>
      <p:pic>
        <p:nvPicPr>
          <p:cNvPr id="10" name="圖片 9">
            <a:extLst>
              <a:ext uri="{FF2B5EF4-FFF2-40B4-BE49-F238E27FC236}">
                <a16:creationId xmlns:a16="http://schemas.microsoft.com/office/drawing/2014/main" id="{97EAB2C8-3E7B-46CF-9052-CA4A1C5797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19" y="4117550"/>
            <a:ext cx="3851164" cy="72000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B42612EA-8D6B-4D98-B38C-8F4B7074A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600" y="4837550"/>
            <a:ext cx="29808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446829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145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105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DA2C2361-C66D-4F13-83B3-E58B45368C99}" type="datetime1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2020/9/28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9C43862D-E695-4545-88C2-9979944A62DB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5237115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696944CD-86AB-4D36-90CB-88D5B8037613}" type="datetime1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2020/9/28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99BDBE42-963B-4A89-B8FA-AC9CE5C016B4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0950115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計畫名稱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583326" y="472966"/>
            <a:ext cx="8040413" cy="604800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695534" y="574493"/>
            <a:ext cx="7786953" cy="58205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0CBB7B2-C045-4598-A49D-DA0E0AE28328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grpSp>
        <p:nvGrpSpPr>
          <p:cNvPr id="2" name="群組 1"/>
          <p:cNvGrpSpPr/>
          <p:nvPr userDrawn="1"/>
        </p:nvGrpSpPr>
        <p:grpSpPr>
          <a:xfrm>
            <a:off x="896183" y="1541365"/>
            <a:ext cx="7381876" cy="1739716"/>
            <a:chOff x="991158" y="1566092"/>
            <a:chExt cx="7381876" cy="1562983"/>
          </a:xfrm>
        </p:grpSpPr>
        <p:sp>
          <p:nvSpPr>
            <p:cNvPr id="6" name="矩形 5"/>
            <p:cNvSpPr/>
            <p:nvPr userDrawn="1"/>
          </p:nvSpPr>
          <p:spPr>
            <a:xfrm>
              <a:off x="991158" y="1566092"/>
              <a:ext cx="7381876" cy="6221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106</a:t>
              </a: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年十二年國民基本教育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課程綱要推動及教育人員專業增能計畫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991158" y="2631356"/>
              <a:ext cx="7381876" cy="497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十二年國民基本教育課程綱要（總綱）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實踐策略、教師增能課程設計及主題進階回流培訓研習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</p:grpSp>
      <p:pic>
        <p:nvPicPr>
          <p:cNvPr id="10" name="圖片 9">
            <a:extLst>
              <a:ext uri="{FF2B5EF4-FFF2-40B4-BE49-F238E27FC236}">
                <a16:creationId xmlns:a16="http://schemas.microsoft.com/office/drawing/2014/main" id="{97EAB2C8-3E7B-46CF-9052-CA4A1C5797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19" y="4117550"/>
            <a:ext cx="3851164" cy="72000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B42612EA-8D6B-4D98-B38C-8F4B7074A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600" y="4837550"/>
            <a:ext cx="29808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272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D7D8C689-48A4-48E7-8DC1-52CF9C1A4E1F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等线" panose="020F0502020204030204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2020/9/28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等线" panose="020F0502020204030204"/>
              <a:ea typeface="微軟正黑體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等线" panose="020F0502020204030204"/>
              <a:ea typeface="微軟正黑體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609DB7E2-40A6-4921-9FA4-72BF07DE9EA0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等线" panose="020F0502020204030204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等线" panose="020F0502020204030204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1530379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266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102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696944CD-86AB-4D36-90CB-88D5B8037613}" type="datetime1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2020/9/28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99BDBE42-963B-4A89-B8FA-AC9CE5C016B4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09497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grpSp>
        <p:nvGrpSpPr>
          <p:cNvPr id="4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5" name="流程圖: 人工輸入 4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文字方塊 5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41580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計畫名稱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583326" y="472966"/>
            <a:ext cx="8040413" cy="604800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695534" y="574493"/>
            <a:ext cx="7786953" cy="58205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軟正黑體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0CBB7B2-C045-4598-A49D-DA0E0AE28328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grpSp>
        <p:nvGrpSpPr>
          <p:cNvPr id="2" name="群組 1"/>
          <p:cNvGrpSpPr/>
          <p:nvPr userDrawn="1"/>
        </p:nvGrpSpPr>
        <p:grpSpPr>
          <a:xfrm>
            <a:off x="896183" y="1541365"/>
            <a:ext cx="7381876" cy="1739716"/>
            <a:chOff x="991158" y="1566092"/>
            <a:chExt cx="7381876" cy="1562983"/>
          </a:xfrm>
        </p:grpSpPr>
        <p:sp>
          <p:nvSpPr>
            <p:cNvPr id="6" name="矩形 5"/>
            <p:cNvSpPr/>
            <p:nvPr userDrawn="1"/>
          </p:nvSpPr>
          <p:spPr>
            <a:xfrm>
              <a:off x="991158" y="1566092"/>
              <a:ext cx="7381876" cy="6221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106</a:t>
              </a: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年十二年國民基本教育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課程綱要推動及教育人員專業增能計畫</a:t>
              </a:r>
              <a:endParaRPr kumimoji="0" lang="en-US" altLang="zh-TW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991158" y="2631356"/>
              <a:ext cx="7381876" cy="497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十二年國民基本教育課程綱要（總綱）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軟正黑體"/>
                  <a:cs typeface="+mn-cs"/>
                </a:rPr>
                <a:t>實踐策略、教師增能課程設計及主題進階回流培訓研習</a:t>
              </a:r>
              <a:endParaRPr kumimoji="0" lang="en-US" altLang="zh-TW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軟正黑體"/>
                <a:cs typeface="+mn-cs"/>
              </a:endParaRPr>
            </a:p>
          </p:txBody>
        </p:sp>
      </p:grpSp>
      <p:pic>
        <p:nvPicPr>
          <p:cNvPr id="10" name="圖片 9">
            <a:extLst>
              <a:ext uri="{FF2B5EF4-FFF2-40B4-BE49-F238E27FC236}">
                <a16:creationId xmlns:a16="http://schemas.microsoft.com/office/drawing/2014/main" id="{97EAB2C8-3E7B-46CF-9052-CA4A1C5797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19" y="4117550"/>
            <a:ext cx="3851164" cy="72000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B42612EA-8D6B-4D98-B38C-8F4B7074A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600" y="4837550"/>
            <a:ext cx="29808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1026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D7D8C689-48A4-48E7-8DC1-52CF9C1A4E1F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等线" panose="020F0502020204030204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2020/9/28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等线" panose="020F0502020204030204"/>
              <a:ea typeface="微軟正黑體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等线" panose="020F0502020204030204"/>
              <a:ea typeface="微軟正黑體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609DB7E2-40A6-4921-9FA4-72BF07DE9EA0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等线" panose="020F0502020204030204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等线" panose="020F0502020204030204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8158355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522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8851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5"/>
            <a:ext cx="5308866" cy="1515533"/>
          </a:xfrm>
        </p:spPr>
        <p:txBody>
          <a:bodyPr anchor="b">
            <a:noAutofit/>
          </a:bodyPr>
          <a:lstStyle>
            <a:lvl1pPr algn="ctr">
              <a:defRPr sz="36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9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8" y="5054602"/>
            <a:ext cx="673276" cy="279400"/>
          </a:xfrm>
        </p:spPr>
        <p:txBody>
          <a:bodyPr/>
          <a:lstStyle/>
          <a:p>
            <a:pPr defTabSz="685800">
              <a:defRPr/>
            </a:pPr>
            <a:fld id="{DA844E50-8FD8-4DEF-8DC1-57EE5A80FC2F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5" y="5054602"/>
            <a:ext cx="4064860" cy="279400"/>
          </a:xfrm>
        </p:spPr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8" y="5054602"/>
            <a:ext cx="413483" cy="279400"/>
          </a:xfrm>
        </p:spPr>
        <p:txBody>
          <a:bodyPr/>
          <a:lstStyle/>
          <a:p>
            <a:pPr defTabSz="685800">
              <a:defRPr/>
            </a:pPr>
            <a:fld id="{EE1E5A57-69F1-4D70-894D-5852A2DAE18B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6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9564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B3EE67DF-4CA5-4EAC-8699-12810C35B602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1B720554-11A9-4F47-9A7D-3031CFC443E6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612416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3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61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B088D4EC-012B-4943-BFE2-E4AA0A669E22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5E63D805-4ED8-4DFB-A493-92B11DBE0C6E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7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7048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0C477488-AF53-457B-9E26-76B8E2F7EA46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2BF3AB15-864C-4082-9294-4771B8361BF4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835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697DBB2B-1251-4B58-8E02-7ECAC67191F2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636C300F-C80F-4616-BF26-0364D9EACFBE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3047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9"/>
            <a:ext cx="6798735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650B3EE4-C068-4EB1-A9F7-1F776F094001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1D040123-2EB9-48BC-91BC-B7322D08643C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84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grpSp>
        <p:nvGrpSpPr>
          <p:cNvPr id="5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6" name="流程圖: 人工輸入 5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文字方塊 6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9746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A4B17398-FF96-48C9-AE68-8D7FAA2F9164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C5A2A96F-782D-4DEC-9B53-4C4B209CDACC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475056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3" y="982134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13BA8C99-7365-4743-BB77-CACD57ACABDF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AD32E518-A4DC-44E2-B140-E91BB2020B5F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2174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9FA773C3-518F-426E-B4D2-DD79B73F09B8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D68947B3-18EE-420F-865F-B0701F756B8F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618598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1" y="1032935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7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E781E43E-566B-4C41-A24C-89A8E044952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01FDB90B-C3A9-45DF-A125-723BA5C86FD8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27058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E781E43E-566B-4C41-A24C-89A8E044952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01FDB90B-C3A9-45DF-A125-723BA5C86FD8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6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0494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4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800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35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2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E781E43E-566B-4C41-A24C-89A8E044952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01FDB90B-C3A9-45DF-A125-723BA5C86FD8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70" y="905362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新細明體" charset="-120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4" y="2827870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新細明體" charset="-120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7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10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70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9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E781E43E-566B-4C41-A24C-89A8E044952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01FDB90B-C3A9-45DF-A125-723BA5C86FD8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175835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7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E781E43E-566B-4C41-A24C-89A8E044952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01FDB90B-C3A9-45DF-A125-723BA5C86FD8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1" y="896895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新細明體" charset="-120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7" y="2607728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新細明體" charset="-120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7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6342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3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400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7" y="4470402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E781E43E-566B-4C41-A24C-89A8E044952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01FDB90B-C3A9-45DF-A125-723BA5C86FD8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70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641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6" y="2490137"/>
            <a:ext cx="6798736" cy="338573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5193584F-5873-41D7-AA6D-240362789DE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787B6C2D-F177-4B61-930A-FEC9158663B0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8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grpSp>
        <p:nvGrpSpPr>
          <p:cNvPr id="7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8" name="流程圖: 人工輸入 7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文字方塊 8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74372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5"/>
            <a:ext cx="1618930" cy="496899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8" y="906875"/>
            <a:ext cx="4915509" cy="496899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defRPr/>
            </a:pPr>
            <a:fld id="{1257EF0D-9EE9-4FAB-BF85-C0A8B13A917D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2CB50B01-382A-4460-B890-820E1F2F93B2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5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6795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996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69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502" y="2000256"/>
            <a:ext cx="3500432" cy="4071950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2519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广告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1692"/>
            <a:ext cx="9144000" cy="70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98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8143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305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99276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24378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68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grpSp>
        <p:nvGrpSpPr>
          <p:cNvPr id="3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4" name="流程圖: 人工輸入 3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文字方塊 4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50888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04351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9627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33231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594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155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502" y="2000256"/>
            <a:ext cx="3500432" cy="4071950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8231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广告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1692"/>
            <a:ext cx="9144000" cy="70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32937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7626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4316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105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3" name="流程圖: 人工輸入 2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文字方塊 3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81695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46657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472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20585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81186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01965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691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33176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502" y="2000256"/>
            <a:ext cx="3500432" cy="4071950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64840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广告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1692"/>
            <a:ext cx="9144000" cy="70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5156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16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656832" y="6601969"/>
            <a:ext cx="720090" cy="237743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fld id="{C63D7740-D6A2-4E3A-8843-CF32B586E57E}" type="datetimeFigureOut">
              <a:rPr kumimoji="0" lang="zh-TW" altLang="en-US">
                <a:solidFill>
                  <a:srgbClr val="4F81BD">
                    <a:lumMod val="50000"/>
                  </a:srgbClr>
                </a:solidFill>
              </a:rPr>
              <a:pPr defTabSz="914400">
                <a:defRPr/>
              </a:pPr>
              <a:t>2020/9/28</a:t>
            </a:fld>
            <a:endParaRPr kumimoji="0" lang="zh-TW" alt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1005841" y="6601969"/>
            <a:ext cx="5369814" cy="237743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kumimoji="0" lang="zh-TW" alt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58101" y="6601969"/>
            <a:ext cx="480060" cy="237743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254061"/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fld id="{00DA5020-CB50-4235-9CD4-14C2C11E5145}" type="slidenum">
              <a:rPr kumimoji="0" lang="zh-TW" altLang="en-US">
                <a:latin typeface="Calibri"/>
                <a:ea typeface="新細明體" panose="02020500000000000000" pitchFamily="18" charset="-120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zh-TW" altLang="en-US">
              <a:latin typeface="Calibri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697001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930374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82654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36875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370976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20534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60159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26504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89296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3696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会议-商务-洽谈副本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502" y="2000256"/>
            <a:ext cx="3500432" cy="4071950"/>
          </a:xfrm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9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grpSp>
        <p:nvGrpSpPr>
          <p:cNvPr id="4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5" name="流程圖: 人工輸入 4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文字方塊 5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424876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广告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1692"/>
            <a:ext cx="9144000" cy="70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28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0557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88623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642347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80389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08651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17634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52240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39571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E5046D-6307-448D-8A0F-FDA60F80EEE8}" type="datetimeFigureOut">
              <a:rPr kumimoji="0" lang="zh-TW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新細明體" panose="02020500000000000000" pitchFamily="18" charset="-120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en-US" altLang="zh-TW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lnSpc>
                <a:spcPct val="80000"/>
              </a:lnSpc>
              <a:spcBef>
                <a:spcPct val="20000"/>
              </a:spcBef>
              <a:defRPr>
                <a:solidFill>
                  <a:srgbClr val="000000"/>
                </a:solidFill>
                <a:latin typeface="Comic Sans MS" panose="030F0702030302020204" pitchFamily="66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0F715D-A52F-4D72-9672-E1714FD889E7}" type="slidenum">
              <a:rPr kumimoji="0" lang="zh-TW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TW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759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image" Target="../media/image18.png"/><Relationship Id="rId5" Type="http://schemas.openxmlformats.org/officeDocument/2006/relationships/theme" Target="../theme/theme14.xml"/><Relationship Id="rId4" Type="http://schemas.openxmlformats.org/officeDocument/2006/relationships/slideLayout" Target="../slideLayouts/slideLayout128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image" Target="../media/image18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14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69.xml"/><Relationship Id="rId18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17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58.xml"/><Relationship Id="rId16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66.xml"/><Relationship Id="rId19" Type="http://schemas.openxmlformats.org/officeDocument/2006/relationships/theme" Target="../theme/theme18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slideLayout" Target="../slideLayouts/slideLayout170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13" Type="http://schemas.openxmlformats.org/officeDocument/2006/relationships/slideLayout" Target="../slideLayouts/slideLayout187.xml"/><Relationship Id="rId3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81.xml"/><Relationship Id="rId12" Type="http://schemas.openxmlformats.org/officeDocument/2006/relationships/slideLayout" Target="../slideLayouts/slideLayout186.xml"/><Relationship Id="rId2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11" Type="http://schemas.openxmlformats.org/officeDocument/2006/relationships/slideLayout" Target="../slideLayouts/slideLayout185.xml"/><Relationship Id="rId5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5" Type="http://schemas.openxmlformats.org/officeDocument/2006/relationships/theme" Target="../theme/theme20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slideLayout" Target="../slideLayouts/slideLayout201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image" Target="../media/image35.jpg"/><Relationship Id="rId5" Type="http://schemas.openxmlformats.org/officeDocument/2006/relationships/slideLayout" Target="../slideLayouts/slideLayout206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3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底圖３.png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59" r="650"/>
          <a:stretch/>
        </p:blipFill>
        <p:spPr bwMode="auto">
          <a:xfrm>
            <a:off x="0" y="6108892"/>
            <a:ext cx="9144000" cy="74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47828"/>
            <a:ext cx="8229600" cy="83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</a:p>
        </p:txBody>
      </p:sp>
      <p:sp>
        <p:nvSpPr>
          <p:cNvPr id="2051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375874"/>
            <a:ext cx="8229600" cy="47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grpSp>
        <p:nvGrpSpPr>
          <p:cNvPr id="5" name="群組 7"/>
          <p:cNvGrpSpPr>
            <a:grpSpLocks/>
          </p:cNvGrpSpPr>
          <p:nvPr userDrawn="1"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6" name="流程圖: 人工輸入 5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文字方塊 7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861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6" r:id="rId1"/>
    <p:sldLayoutId id="2147484247" r:id="rId2"/>
    <p:sldLayoutId id="2147484248" r:id="rId3"/>
    <p:sldLayoutId id="2147484249" r:id="rId4"/>
    <p:sldLayoutId id="2147484250" r:id="rId5"/>
    <p:sldLayoutId id="2147484251" r:id="rId6"/>
    <p:sldLayoutId id="2147484252" r:id="rId7"/>
    <p:sldLayoutId id="2147484253" r:id="rId8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68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4" r:id="rId1"/>
    <p:sldLayoutId id="2147484625" r:id="rId2"/>
    <p:sldLayoutId id="2147484626" r:id="rId3"/>
    <p:sldLayoutId id="2147484627" r:id="rId4"/>
    <p:sldLayoutId id="2147484628" r:id="rId5"/>
    <p:sldLayoutId id="2147484629" r:id="rId6"/>
    <p:sldLayoutId id="2147484630" r:id="rId7"/>
    <p:sldLayoutId id="2147484631" r:id="rId8"/>
    <p:sldLayoutId id="2147484632" r:id="rId9"/>
    <p:sldLayoutId id="2147484633" r:id="rId10"/>
    <p:sldLayoutId id="2147484634" r:id="rId11"/>
    <p:sldLayoutId id="214748463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580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51" r:id="rId2"/>
    <p:sldLayoutId id="2147484652" r:id="rId3"/>
    <p:sldLayoutId id="2147484653" r:id="rId4"/>
    <p:sldLayoutId id="2147484654" r:id="rId5"/>
    <p:sldLayoutId id="2147484655" r:id="rId6"/>
    <p:sldLayoutId id="2147484656" r:id="rId7"/>
    <p:sldLayoutId id="2147484657" r:id="rId8"/>
    <p:sldLayoutId id="2147484658" r:id="rId9"/>
    <p:sldLayoutId id="2147484659" r:id="rId10"/>
    <p:sldLayoutId id="2147484660" r:id="rId11"/>
    <p:sldLayoutId id="2147484661" r:id="rId12"/>
    <p:sldLayoutId id="214748466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477000"/>
            <a:ext cx="8972601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72601" y="6477000"/>
            <a:ext cx="171399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0"/>
            <a:ext cx="9144000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>
          <a:xfrm>
            <a:off x="0" y="228600"/>
            <a:ext cx="8973745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70612" y="563562"/>
            <a:ext cx="7202776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3" y="1981200"/>
            <a:ext cx="7202777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687100" y="6248400"/>
            <a:ext cx="818807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970613" y="6248400"/>
            <a:ext cx="5602157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601738" y="6248400"/>
            <a:ext cx="571651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79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9" r:id="rId1"/>
    <p:sldLayoutId id="2147484680" r:id="rId2"/>
    <p:sldLayoutId id="2147484681" r:id="rId3"/>
    <p:sldLayoutId id="2147484682" r:id="rId4"/>
    <p:sldLayoutId id="2147484683" r:id="rId5"/>
    <p:sldLayoutId id="2147484684" r:id="rId6"/>
    <p:sldLayoutId id="2147484685" r:id="rId7"/>
    <p:sldLayoutId id="2147484686" r:id="rId8"/>
    <p:sldLayoutId id="2147484687" r:id="rId9"/>
    <p:sldLayoutId id="2147484688" r:id="rId10"/>
    <p:sldLayoutId id="2147484689" r:id="rId11"/>
    <p:sldLayoutId id="2147484690" r:id="rId12"/>
    <p:sldLayoutId id="2147484691" r:id="rId13"/>
    <p:sldLayoutId id="214748469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lang="zh-TW" sz="3001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lang="zh-TW">
          <a:solidFill>
            <a:schemeClr val="tx2"/>
          </a:solidFill>
        </a:defRPr>
      </a:lvl2pPr>
      <a:lvl3pPr eaLnBrk="1" latinLnBrk="0" hangingPunct="1">
        <a:defRPr lang="zh-TW">
          <a:solidFill>
            <a:schemeClr val="tx2"/>
          </a:solidFill>
        </a:defRPr>
      </a:lvl3pPr>
      <a:lvl4pPr eaLnBrk="1" latinLnBrk="0" hangingPunct="1">
        <a:defRPr lang="zh-TW">
          <a:solidFill>
            <a:schemeClr val="tx2"/>
          </a:solidFill>
        </a:defRPr>
      </a:lvl4pPr>
      <a:lvl5pPr eaLnBrk="1" latinLnBrk="0" hangingPunct="1">
        <a:defRPr lang="zh-TW">
          <a:solidFill>
            <a:schemeClr val="tx2"/>
          </a:solidFill>
        </a:defRPr>
      </a:lvl5pPr>
      <a:lvl6pPr eaLnBrk="1" latinLnBrk="0" hangingPunct="1">
        <a:defRPr lang="zh-TW">
          <a:solidFill>
            <a:schemeClr val="tx2"/>
          </a:solidFill>
        </a:defRPr>
      </a:lvl6pPr>
      <a:lvl7pPr eaLnBrk="1" latinLnBrk="0" hangingPunct="1">
        <a:defRPr lang="zh-TW">
          <a:solidFill>
            <a:schemeClr val="tx2"/>
          </a:solidFill>
        </a:defRPr>
      </a:lvl7pPr>
      <a:lvl8pPr eaLnBrk="1" latinLnBrk="0" hangingPunct="1">
        <a:defRPr lang="zh-TW">
          <a:solidFill>
            <a:schemeClr val="tx2"/>
          </a:solidFill>
        </a:defRPr>
      </a:lvl8pPr>
      <a:lvl9pPr eaLnBrk="1" latinLnBrk="0" hangingPunct="1">
        <a:defRPr lang="zh-TW">
          <a:solidFill>
            <a:schemeClr val="tx2"/>
          </a:solidFill>
        </a:defRPr>
      </a:lvl9pPr>
    </p:titleStyle>
    <p:bodyStyle>
      <a:lvl1pPr marL="171496" indent="-171496" algn="l" defTabSz="685983" rtl="0" eaLnBrk="1" latinLnBrk="0" hangingPunct="1">
        <a:lnSpc>
          <a:spcPct val="90000"/>
        </a:lnSpc>
        <a:spcBef>
          <a:spcPts val="1350"/>
        </a:spcBef>
        <a:buSzPct val="90000"/>
        <a:buFont typeface="Arial" pitchFamily="34" charset="0"/>
        <a:buChar char="•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4487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85983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57479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974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470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966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43461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  <a:p>
            <a:pPr lvl="1" eaLnBrk="1" latinLnBrk="0" hangingPunct="1"/>
            <a:r>
              <a:rPr kumimoji="0" lang="zh-TW" altLang="en-US"/>
              <a:t>第二層</a:t>
            </a:r>
          </a:p>
          <a:p>
            <a:pPr lvl="2" eaLnBrk="1" latinLnBrk="0" hangingPunct="1"/>
            <a:r>
              <a:rPr kumimoji="0" lang="zh-TW" altLang="en-US"/>
              <a:t>第三層</a:t>
            </a:r>
          </a:p>
          <a:p>
            <a:pPr lvl="3" eaLnBrk="1" latinLnBrk="0" hangingPunct="1"/>
            <a:r>
              <a:rPr kumimoji="0" lang="zh-TW" altLang="en-US"/>
              <a:t>第四層</a:t>
            </a:r>
          </a:p>
          <a:p>
            <a:pPr lvl="4" eaLnBrk="1" latinLnBrk="0" hangingPunct="1"/>
            <a:r>
              <a:rPr kumimoji="0" lang="zh-TW" altLang="en-US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26F81B-AA64-4A70-A216-013CD4527395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D4B175-BA5D-42CB-B2B4-23227FE9B55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02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95" r:id="rId2"/>
    <p:sldLayoutId id="2147484696" r:id="rId3"/>
    <p:sldLayoutId id="2147484697" r:id="rId4"/>
    <p:sldLayoutId id="2147484698" r:id="rId5"/>
    <p:sldLayoutId id="2147484699" r:id="rId6"/>
    <p:sldLayoutId id="2147484700" r:id="rId7"/>
    <p:sldLayoutId id="2147484701" r:id="rId8"/>
    <p:sldLayoutId id="2147484702" r:id="rId9"/>
    <p:sldLayoutId id="2147484703" r:id="rId10"/>
    <p:sldLayoutId id="2147484704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5" b="94"/>
          <a:stretch>
            <a:fillRect/>
          </a:stretch>
        </p:blipFill>
        <p:spPr>
          <a:xfrm>
            <a:off x="0" y="1"/>
            <a:ext cx="9144000" cy="6992471"/>
          </a:xfrm>
          <a:custGeom>
            <a:avLst/>
            <a:gdLst>
              <a:gd name="connsiteX0" fmla="*/ 0 w 12192000"/>
              <a:gd name="connsiteY0" fmla="*/ 0 h 6992471"/>
              <a:gd name="connsiteX1" fmla="*/ 12192000 w 12192000"/>
              <a:gd name="connsiteY1" fmla="*/ 0 h 6992471"/>
              <a:gd name="connsiteX2" fmla="*/ 12192000 w 12192000"/>
              <a:gd name="connsiteY2" fmla="*/ 6992471 h 6992471"/>
              <a:gd name="connsiteX3" fmla="*/ 0 w 12192000"/>
              <a:gd name="connsiteY3" fmla="*/ 6992471 h 6992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992471">
                <a:moveTo>
                  <a:pt x="0" y="0"/>
                </a:moveTo>
                <a:lnTo>
                  <a:pt x="12192000" y="0"/>
                </a:lnTo>
                <a:lnTo>
                  <a:pt x="12192000" y="6992471"/>
                </a:lnTo>
                <a:lnTo>
                  <a:pt x="0" y="69924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7784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1" r:id="rId1"/>
    <p:sldLayoutId id="2147484722" r:id="rId2"/>
    <p:sldLayoutId id="2147484723" r:id="rId3"/>
    <p:sldLayoutId id="2147484724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8C689-48A4-48E7-8DC1-52CF9C1A4E1F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9DB7E2-40A6-4921-9FA4-72BF07DE9EA0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新細明體" charset="-120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365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6" r:id="rId1"/>
    <p:sldLayoutId id="2147484727" r:id="rId2"/>
    <p:sldLayoutId id="2147484728" r:id="rId3"/>
    <p:sldLayoutId id="2147484729" r:id="rId4"/>
    <p:sldLayoutId id="2147484730" r:id="rId5"/>
    <p:sldLayoutId id="2147484731" r:id="rId6"/>
    <p:sldLayoutId id="2147484732" r:id="rId7"/>
    <p:sldLayoutId id="2147484733" r:id="rId8"/>
    <p:sldLayoutId id="2147484734" r:id="rId9"/>
    <p:sldLayoutId id="2147484735" r:id="rId10"/>
    <p:sldLayoutId id="2147484736" r:id="rId11"/>
    <p:sldLayoutId id="214748473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5" b="94"/>
          <a:stretch>
            <a:fillRect/>
          </a:stretch>
        </p:blipFill>
        <p:spPr>
          <a:xfrm>
            <a:off x="0" y="1"/>
            <a:ext cx="9144000" cy="6992471"/>
          </a:xfrm>
          <a:custGeom>
            <a:avLst/>
            <a:gdLst>
              <a:gd name="connsiteX0" fmla="*/ 0 w 12192000"/>
              <a:gd name="connsiteY0" fmla="*/ 0 h 6992471"/>
              <a:gd name="connsiteX1" fmla="*/ 12192000 w 12192000"/>
              <a:gd name="connsiteY1" fmla="*/ 0 h 6992471"/>
              <a:gd name="connsiteX2" fmla="*/ 12192000 w 12192000"/>
              <a:gd name="connsiteY2" fmla="*/ 6992471 h 6992471"/>
              <a:gd name="connsiteX3" fmla="*/ 0 w 12192000"/>
              <a:gd name="connsiteY3" fmla="*/ 6992471 h 6992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992471">
                <a:moveTo>
                  <a:pt x="0" y="0"/>
                </a:moveTo>
                <a:lnTo>
                  <a:pt x="12192000" y="0"/>
                </a:lnTo>
                <a:lnTo>
                  <a:pt x="12192000" y="6992471"/>
                </a:lnTo>
                <a:lnTo>
                  <a:pt x="0" y="69924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0343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40" r:id="rId2"/>
    <p:sldLayoutId id="2147484741" r:id="rId3"/>
    <p:sldLayoutId id="214748474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2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98685-55B6-4912-9515-06BD4BA78557}" type="datetimeFigureOut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2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6356352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59F95-B86D-4AC9-8073-B436620A4D21}" type="slidenum">
              <a:rPr kumimoji="0" lang="zh-TW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itchFamily="34" charset="0"/>
                <a:ea typeface="微軟正黑體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itchFamily="34" charset="0"/>
              <a:ea typeface="微軟正黑體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1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2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0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4" r:id="rId1"/>
    <p:sldLayoutId id="2147484745" r:id="rId2"/>
    <p:sldLayoutId id="2147484746" r:id="rId3"/>
    <p:sldLayoutId id="2147484747" r:id="rId4"/>
    <p:sldLayoutId id="2147484748" r:id="rId5"/>
    <p:sldLayoutId id="2147484749" r:id="rId6"/>
    <p:sldLayoutId id="2147484750" r:id="rId7"/>
    <p:sldLayoutId id="2147484751" r:id="rId8"/>
    <p:sldLayoutId id="2147484752" r:id="rId9"/>
    <p:sldLayoutId id="2147484753" r:id="rId10"/>
    <p:sldLayoutId id="2147484754" r:id="rId11"/>
    <p:sldLayoutId id="2147484755" r:id="rId12"/>
  </p:sldLayoutIdLst>
  <p:txStyles>
    <p:titleStyle>
      <a:lvl1pPr algn="ctr" defTabSz="685800" rtl="0" eaLnBrk="1" latinLnBrk="0" hangingPunct="1">
        <a:lnSpc>
          <a:spcPts val="4350"/>
        </a:lnSpc>
        <a:spcBef>
          <a:spcPct val="0"/>
        </a:spcBef>
        <a:buNone/>
        <a:defRPr sz="405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1C866-91A5-4FE8-852F-4E4EA3F8DEE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FAF5-218D-4493-AA17-9A1040C9746A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11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7" r:id="rId1"/>
    <p:sldLayoutId id="2147484758" r:id="rId2"/>
    <p:sldLayoutId id="2147484759" r:id="rId3"/>
    <p:sldLayoutId id="2147484760" r:id="rId4"/>
    <p:sldLayoutId id="2147484761" r:id="rId5"/>
    <p:sldLayoutId id="2147484762" r:id="rId6"/>
    <p:sldLayoutId id="2147484763" r:id="rId7"/>
    <p:sldLayoutId id="2147484764" r:id="rId8"/>
    <p:sldLayoutId id="2147484765" r:id="rId9"/>
    <p:sldLayoutId id="2147484766" r:id="rId10"/>
    <p:sldLayoutId id="2147484767" r:id="rId11"/>
    <p:sldLayoutId id="2147484768" r:id="rId12"/>
    <p:sldLayoutId id="2147484769" r:id="rId13"/>
    <p:sldLayoutId id="2147484770" r:id="rId14"/>
    <p:sldLayoutId id="2147484771" r:id="rId15"/>
    <p:sldLayoutId id="2147484772" r:id="rId16"/>
    <p:sldLayoutId id="2147484773" r:id="rId17"/>
    <p:sldLayoutId id="2147484774" r:id="rId18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477000"/>
            <a:ext cx="8972601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72601" y="6477000"/>
            <a:ext cx="171399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0"/>
            <a:ext cx="9144000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>
          <a:xfrm>
            <a:off x="0" y="228600"/>
            <a:ext cx="8973745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70612" y="563562"/>
            <a:ext cx="7202776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3" y="1981200"/>
            <a:ext cx="7202777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687100" y="6248400"/>
            <a:ext cx="818807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970613" y="6248400"/>
            <a:ext cx="5602157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601738" y="6248400"/>
            <a:ext cx="571651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327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6" r:id="rId1"/>
    <p:sldLayoutId id="2147484777" r:id="rId2"/>
    <p:sldLayoutId id="2147484778" r:id="rId3"/>
    <p:sldLayoutId id="2147484779" r:id="rId4"/>
    <p:sldLayoutId id="2147484780" r:id="rId5"/>
    <p:sldLayoutId id="2147484781" r:id="rId6"/>
    <p:sldLayoutId id="2147484782" r:id="rId7"/>
    <p:sldLayoutId id="2147484783" r:id="rId8"/>
    <p:sldLayoutId id="2147484784" r:id="rId9"/>
    <p:sldLayoutId id="2147484785" r:id="rId10"/>
    <p:sldLayoutId id="2147484786" r:id="rId11"/>
    <p:sldLayoutId id="2147484787" r:id="rId12"/>
    <p:sldLayoutId id="214748478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lang="zh-TW" sz="3001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lang="zh-TW">
          <a:solidFill>
            <a:schemeClr val="tx2"/>
          </a:solidFill>
        </a:defRPr>
      </a:lvl2pPr>
      <a:lvl3pPr eaLnBrk="1" latinLnBrk="0" hangingPunct="1">
        <a:defRPr lang="zh-TW">
          <a:solidFill>
            <a:schemeClr val="tx2"/>
          </a:solidFill>
        </a:defRPr>
      </a:lvl3pPr>
      <a:lvl4pPr eaLnBrk="1" latinLnBrk="0" hangingPunct="1">
        <a:defRPr lang="zh-TW">
          <a:solidFill>
            <a:schemeClr val="tx2"/>
          </a:solidFill>
        </a:defRPr>
      </a:lvl4pPr>
      <a:lvl5pPr eaLnBrk="1" latinLnBrk="0" hangingPunct="1">
        <a:defRPr lang="zh-TW">
          <a:solidFill>
            <a:schemeClr val="tx2"/>
          </a:solidFill>
        </a:defRPr>
      </a:lvl5pPr>
      <a:lvl6pPr eaLnBrk="1" latinLnBrk="0" hangingPunct="1">
        <a:defRPr lang="zh-TW">
          <a:solidFill>
            <a:schemeClr val="tx2"/>
          </a:solidFill>
        </a:defRPr>
      </a:lvl6pPr>
      <a:lvl7pPr eaLnBrk="1" latinLnBrk="0" hangingPunct="1">
        <a:defRPr lang="zh-TW">
          <a:solidFill>
            <a:schemeClr val="tx2"/>
          </a:solidFill>
        </a:defRPr>
      </a:lvl7pPr>
      <a:lvl8pPr eaLnBrk="1" latinLnBrk="0" hangingPunct="1">
        <a:defRPr lang="zh-TW">
          <a:solidFill>
            <a:schemeClr val="tx2"/>
          </a:solidFill>
        </a:defRPr>
      </a:lvl8pPr>
      <a:lvl9pPr eaLnBrk="1" latinLnBrk="0" hangingPunct="1">
        <a:defRPr lang="zh-TW">
          <a:solidFill>
            <a:schemeClr val="tx2"/>
          </a:solidFill>
        </a:defRPr>
      </a:lvl9pPr>
    </p:titleStyle>
    <p:bodyStyle>
      <a:lvl1pPr marL="171496" indent="-171496" algn="l" defTabSz="685983" rtl="0" eaLnBrk="1" latinLnBrk="0" hangingPunct="1">
        <a:lnSpc>
          <a:spcPct val="90000"/>
        </a:lnSpc>
        <a:spcBef>
          <a:spcPts val="1350"/>
        </a:spcBef>
        <a:buSzPct val="90000"/>
        <a:buFont typeface="Arial" pitchFamily="34" charset="0"/>
        <a:buChar char="•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4487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85983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57479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974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470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966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43461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底圖３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59" r="650"/>
          <a:stretch/>
        </p:blipFill>
        <p:spPr bwMode="auto">
          <a:xfrm>
            <a:off x="0" y="6108892"/>
            <a:ext cx="9144000" cy="74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47828"/>
            <a:ext cx="8229600" cy="83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</a:p>
        </p:txBody>
      </p:sp>
      <p:sp>
        <p:nvSpPr>
          <p:cNvPr id="2051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375874"/>
            <a:ext cx="8229600" cy="47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grpSp>
        <p:nvGrpSpPr>
          <p:cNvPr id="5" name="群組 7"/>
          <p:cNvGrpSpPr>
            <a:grpSpLocks/>
          </p:cNvGrpSpPr>
          <p:nvPr/>
        </p:nvGrpSpPr>
        <p:grpSpPr bwMode="auto">
          <a:xfrm>
            <a:off x="5396362" y="6434136"/>
            <a:ext cx="4176000" cy="414000"/>
            <a:chOff x="5364088" y="6474050"/>
            <a:chExt cx="4204659" cy="404664"/>
          </a:xfrm>
        </p:grpSpPr>
        <p:sp>
          <p:nvSpPr>
            <p:cNvPr id="6" name="流程圖: 人工輸入 5"/>
            <p:cNvSpPr/>
            <p:nvPr userDrawn="1"/>
          </p:nvSpPr>
          <p:spPr>
            <a:xfrm>
              <a:off x="5364088" y="6474050"/>
              <a:ext cx="3779273" cy="404664"/>
            </a:xfrm>
            <a:prstGeom prst="flowChartManualInpu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文字方塊 7"/>
            <p:cNvSpPr txBox="1"/>
            <p:nvPr userDrawn="1"/>
          </p:nvSpPr>
          <p:spPr>
            <a:xfrm>
              <a:off x="5372024" y="6566091"/>
              <a:ext cx="4196723" cy="238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zh-TW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國民中小學補救教學諮詢輔導系統縣市運作機制建置與實務推</a:t>
              </a:r>
              <a:r>
                <a:rPr kumimoji="0" lang="zh-TW" altLang="en-US" sz="950" dirty="0">
                  <a:solidFill>
                    <a:prstClr val="white"/>
                  </a:solidFill>
                  <a:latin typeface="華康唐風隸 Std W5" panose="03000500000000000000" pitchFamily="66" charset="-120"/>
                  <a:ea typeface="華康唐風隸 Std W5" panose="03000500000000000000" pitchFamily="66" charset="-120"/>
                </a:rPr>
                <a:t>動計畫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61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477000"/>
            <a:ext cx="8972601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72601" y="6477000"/>
            <a:ext cx="171399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0"/>
            <a:ext cx="9144000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0" name="圓角化單一角落矩形 9"/>
          <p:cNvSpPr/>
          <p:nvPr/>
        </p:nvSpPr>
        <p:spPr>
          <a:xfrm>
            <a:off x="0" y="228600"/>
            <a:ext cx="8973745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70612" y="563562"/>
            <a:ext cx="7202776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0613" y="1981200"/>
            <a:ext cx="7202777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687100" y="6248400"/>
            <a:ext cx="818807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36636D-D922-432D-A958-524484B5923D}" type="datetimeFigureOut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9/28/2020</a:t>
            </a:fld>
            <a:endParaRPr kumimoji="0" lang="en-US" altLang="zh-TW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970613" y="6248400"/>
            <a:ext cx="5602157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601738" y="6248400"/>
            <a:ext cx="571651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675">
                <a:solidFill>
                  <a:schemeClr val="tx1"/>
                </a:solidFill>
              </a:defRPr>
            </a:lvl1pPr>
          </a:lstStyle>
          <a:p>
            <a:pPr marL="0" marR="0" lvl="0" indent="0" algn="r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28FB93-0A08-4E7D-8E63-9EFA29F1E093}" type="slidenum">
              <a:rPr kumimoji="0" lang="en-US" altLang="zh-TW" sz="675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/>
                <a:ea typeface="新細明體" charset="-120"/>
                <a:cs typeface="+mn-cs"/>
              </a:rPr>
              <a:pPr marL="0" marR="0" lvl="0" indent="0" algn="r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675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mbria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9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5" r:id="rId1"/>
    <p:sldLayoutId id="2147484816" r:id="rId2"/>
    <p:sldLayoutId id="2147484817" r:id="rId3"/>
    <p:sldLayoutId id="2147484818" r:id="rId4"/>
    <p:sldLayoutId id="2147484819" r:id="rId5"/>
    <p:sldLayoutId id="2147484820" r:id="rId6"/>
    <p:sldLayoutId id="2147484821" r:id="rId7"/>
    <p:sldLayoutId id="2147484822" r:id="rId8"/>
    <p:sldLayoutId id="2147484823" r:id="rId9"/>
    <p:sldLayoutId id="2147484824" r:id="rId10"/>
    <p:sldLayoutId id="2147484825" r:id="rId11"/>
    <p:sldLayoutId id="2147484826" r:id="rId12"/>
    <p:sldLayoutId id="2147484827" r:id="rId13"/>
    <p:sldLayoutId id="2147484828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lang="zh-TW" sz="3001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lang="zh-TW">
          <a:solidFill>
            <a:schemeClr val="tx2"/>
          </a:solidFill>
        </a:defRPr>
      </a:lvl2pPr>
      <a:lvl3pPr eaLnBrk="1" latinLnBrk="0" hangingPunct="1">
        <a:defRPr lang="zh-TW">
          <a:solidFill>
            <a:schemeClr val="tx2"/>
          </a:solidFill>
        </a:defRPr>
      </a:lvl3pPr>
      <a:lvl4pPr eaLnBrk="1" latinLnBrk="0" hangingPunct="1">
        <a:defRPr lang="zh-TW">
          <a:solidFill>
            <a:schemeClr val="tx2"/>
          </a:solidFill>
        </a:defRPr>
      </a:lvl4pPr>
      <a:lvl5pPr eaLnBrk="1" latinLnBrk="0" hangingPunct="1">
        <a:defRPr lang="zh-TW">
          <a:solidFill>
            <a:schemeClr val="tx2"/>
          </a:solidFill>
        </a:defRPr>
      </a:lvl5pPr>
      <a:lvl6pPr eaLnBrk="1" latinLnBrk="0" hangingPunct="1">
        <a:defRPr lang="zh-TW">
          <a:solidFill>
            <a:schemeClr val="tx2"/>
          </a:solidFill>
        </a:defRPr>
      </a:lvl6pPr>
      <a:lvl7pPr eaLnBrk="1" latinLnBrk="0" hangingPunct="1">
        <a:defRPr lang="zh-TW">
          <a:solidFill>
            <a:schemeClr val="tx2"/>
          </a:solidFill>
        </a:defRPr>
      </a:lvl7pPr>
      <a:lvl8pPr eaLnBrk="1" latinLnBrk="0" hangingPunct="1">
        <a:defRPr lang="zh-TW">
          <a:solidFill>
            <a:schemeClr val="tx2"/>
          </a:solidFill>
        </a:defRPr>
      </a:lvl8pPr>
      <a:lvl9pPr eaLnBrk="1" latinLnBrk="0" hangingPunct="1">
        <a:defRPr lang="zh-TW">
          <a:solidFill>
            <a:schemeClr val="tx2"/>
          </a:solidFill>
        </a:defRPr>
      </a:lvl9pPr>
    </p:titleStyle>
    <p:bodyStyle>
      <a:lvl1pPr marL="171496" indent="-171496" algn="l" defTabSz="685983" rtl="0" eaLnBrk="1" latinLnBrk="0" hangingPunct="1">
        <a:lnSpc>
          <a:spcPct val="90000"/>
        </a:lnSpc>
        <a:spcBef>
          <a:spcPts val="1350"/>
        </a:spcBef>
        <a:buSzPct val="90000"/>
        <a:buFont typeface="Arial" pitchFamily="34" charset="0"/>
        <a:buChar char="•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4487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85983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57479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974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470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966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43461" indent="-171496" algn="l" defTabSz="685983" rtl="0" eaLnBrk="1" latinLnBrk="0" hangingPunct="1">
        <a:lnSpc>
          <a:spcPct val="90000"/>
        </a:lnSpc>
        <a:spcBef>
          <a:spcPts val="450"/>
        </a:spcBef>
        <a:buSzPct val="90000"/>
        <a:buFont typeface="Arial" pitchFamily="34" charset="0"/>
        <a:buChar char="•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330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B11BD-08A1-4002-A981-ECD38F3271F2}" type="slidenum">
              <a:rPr kumimoji="0" lang="zh-TW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TW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169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0" r:id="rId1"/>
    <p:sldLayoutId id="2147484831" r:id="rId2"/>
    <p:sldLayoutId id="2147484832" r:id="rId3"/>
    <p:sldLayoutId id="2147484833" r:id="rId4"/>
    <p:sldLayoutId id="2147484834" r:id="rId5"/>
    <p:sldLayoutId id="2147484835" r:id="rId6"/>
    <p:sldLayoutId id="2147484836" r:id="rId7"/>
    <p:sldLayoutId id="2147484837" r:id="rId8"/>
    <p:sldLayoutId id="214748483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20454FDA-207B-4214-AD13-67459F3C7B03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71517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408" r:id="rId2"/>
    <p:sldLayoutId id="2147484409" r:id="rId3"/>
    <p:sldLayoutId id="2147484410" r:id="rId4"/>
    <p:sldLayoutId id="2147484411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20454FDA-207B-4214-AD13-67459F3C7B03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03730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55" r:id="rId2"/>
    <p:sldLayoutId id="2147484456" r:id="rId3"/>
    <p:sldLayoutId id="214748445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20454FDA-207B-4214-AD13-67459F3C7B03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98883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5" r:id="rId1"/>
    <p:sldLayoutId id="2147484506" r:id="rId2"/>
    <p:sldLayoutId id="2147484507" r:id="rId3"/>
    <p:sldLayoutId id="2147484508" r:id="rId4"/>
    <p:sldLayoutId id="214748451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20454FDA-207B-4214-AD13-67459F3C7B03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微軟正黑體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>
              <a:solidFill>
                <a:prstClr val="black">
                  <a:tint val="75000"/>
                </a:prstClr>
              </a:solidFill>
              <a:latin typeface="Times New Roman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32474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2" r:id="rId1"/>
    <p:sldLayoutId id="2147484513" r:id="rId2"/>
    <p:sldLayoutId id="2147484514" r:id="rId3"/>
    <p:sldLayoutId id="214748451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2490137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1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685800">
              <a:defRPr/>
            </a:pPr>
            <a:fld id="{E781E43E-566B-4C41-A24C-89A8E0449525}" type="datetimeFigureOut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2020/9/28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6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685800">
              <a:defRPr/>
            </a:pPr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2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685800">
              <a:defRPr/>
            </a:pPr>
            <a:fld id="{01FDB90B-C3A9-45DF-A125-723BA5C86FD8}" type="slidenum">
              <a:rPr lang="zh-TW" altLang="en-US" smtClean="0">
                <a:solidFill>
                  <a:prstClr val="black"/>
                </a:solidFill>
                <a:ea typeface="新細明體" panose="02020500000000000000" pitchFamily="18" charset="-120"/>
              </a:rPr>
              <a:pPr defTabSz="685800">
                <a:defRPr/>
              </a:pPr>
              <a:t>‹#›</a:t>
            </a:fld>
            <a:endParaRPr lang="zh-TW" altLang="en-US">
              <a:solidFill>
                <a:prstClr val="black"/>
              </a:solidFill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5003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5" r:id="rId1"/>
    <p:sldLayoutId id="2147484576" r:id="rId2"/>
    <p:sldLayoutId id="2147484577" r:id="rId3"/>
    <p:sldLayoutId id="2147484578" r:id="rId4"/>
    <p:sldLayoutId id="2147484579" r:id="rId5"/>
    <p:sldLayoutId id="2147484580" r:id="rId6"/>
    <p:sldLayoutId id="2147484581" r:id="rId7"/>
    <p:sldLayoutId id="2147484582" r:id="rId8"/>
    <p:sldLayoutId id="2147484583" r:id="rId9"/>
    <p:sldLayoutId id="2147484584" r:id="rId10"/>
    <p:sldLayoutId id="2147484585" r:id="rId11"/>
    <p:sldLayoutId id="2147484586" r:id="rId12"/>
    <p:sldLayoutId id="2147484587" r:id="rId13"/>
    <p:sldLayoutId id="2147484588" r:id="rId14"/>
    <p:sldLayoutId id="2147484589" r:id="rId15"/>
    <p:sldLayoutId id="2147484590" r:id="rId16"/>
    <p:sldLayoutId id="2147484591" r:id="rId17"/>
  </p:sldLayoutIdLst>
  <p:txStyles>
    <p:titleStyle>
      <a:lvl1pPr algn="ctr" defTabSz="342900" rtl="0" eaLnBrk="1" latinLnBrk="0" hangingPunct="1">
        <a:spcBef>
          <a:spcPct val="0"/>
        </a:spcBef>
        <a:buNone/>
        <a:defRPr sz="3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1473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8" r:id="rId1"/>
    <p:sldLayoutId id="2147484599" r:id="rId2"/>
    <p:sldLayoutId id="2147484600" r:id="rId3"/>
    <p:sldLayoutId id="2147484601" r:id="rId4"/>
    <p:sldLayoutId id="2147484602" r:id="rId5"/>
    <p:sldLayoutId id="2147484603" r:id="rId6"/>
    <p:sldLayoutId id="2147484604" r:id="rId7"/>
    <p:sldLayoutId id="2147484605" r:id="rId8"/>
    <p:sldLayoutId id="2147484606" r:id="rId9"/>
    <p:sldLayoutId id="2147484607" r:id="rId10"/>
    <p:sldLayoutId id="2147484608" r:id="rId11"/>
    <p:sldLayoutId id="214748460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E8C165-286F-4829-B346-1E679C5713C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A6411-AF6C-4672-85EF-AD6EB7F524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714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1" r:id="rId1"/>
    <p:sldLayoutId id="2147484612" r:id="rId2"/>
    <p:sldLayoutId id="2147484613" r:id="rId3"/>
    <p:sldLayoutId id="2147484614" r:id="rId4"/>
    <p:sldLayoutId id="2147484615" r:id="rId5"/>
    <p:sldLayoutId id="2147484616" r:id="rId6"/>
    <p:sldLayoutId id="2147484617" r:id="rId7"/>
    <p:sldLayoutId id="2147484618" r:id="rId8"/>
    <p:sldLayoutId id="2147484619" r:id="rId9"/>
    <p:sldLayoutId id="2147484620" r:id="rId10"/>
    <p:sldLayoutId id="2147484621" r:id="rId11"/>
    <p:sldLayoutId id="214748462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99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99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99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99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99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99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99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99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8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15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4.xml"/></Relationships>
</file>

<file path=ppt/slides/_rels/slide1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4.xml"/><Relationship Id="rId3" Type="http://schemas.openxmlformats.org/officeDocument/2006/relationships/image" Target="../media/image49.png"/><Relationship Id="rId7" Type="http://schemas.openxmlformats.org/officeDocument/2006/relationships/diagramColors" Target="../diagrams/colors54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2.xml"/><Relationship Id="rId6" Type="http://schemas.openxmlformats.org/officeDocument/2006/relationships/diagramQuickStyle" Target="../diagrams/quickStyle54.xml"/><Relationship Id="rId5" Type="http://schemas.openxmlformats.org/officeDocument/2006/relationships/diagramLayout" Target="../diagrams/layout54.xml"/><Relationship Id="rId4" Type="http://schemas.openxmlformats.org/officeDocument/2006/relationships/diagramData" Target="../diagrams/data54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5.xml"/><Relationship Id="rId7" Type="http://schemas.microsoft.com/office/2007/relationships/diagramDrawing" Target="../diagrams/drawing55.xm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0.xml"/><Relationship Id="rId6" Type="http://schemas.openxmlformats.org/officeDocument/2006/relationships/diagramColors" Target="../diagrams/colors55.xml"/><Relationship Id="rId5" Type="http://schemas.openxmlformats.org/officeDocument/2006/relationships/diagramQuickStyle" Target="../diagrams/quickStyle55.xml"/><Relationship Id="rId4" Type="http://schemas.openxmlformats.org/officeDocument/2006/relationships/diagramLayout" Target="../diagrams/layout55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0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0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0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8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53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8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3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57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4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57.pn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4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4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57.pn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4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59.png"/><Relationship Id="rId18" Type="http://schemas.openxmlformats.org/officeDocument/2006/relationships/diagramQuickStyle" Target="../diagrams/quickStyle13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58.png"/><Relationship Id="rId17" Type="http://schemas.openxmlformats.org/officeDocument/2006/relationships/diagramLayout" Target="../diagrams/layout13.xml"/><Relationship Id="rId2" Type="http://schemas.openxmlformats.org/officeDocument/2006/relationships/diagramData" Target="../diagrams/data11.xml"/><Relationship Id="rId16" Type="http://schemas.openxmlformats.org/officeDocument/2006/relationships/diagramData" Target="../diagrams/data13.xml"/><Relationship Id="rId20" Type="http://schemas.microsoft.com/office/2007/relationships/diagramDrawing" Target="../diagrams/drawing13.xml"/><Relationship Id="rId1" Type="http://schemas.openxmlformats.org/officeDocument/2006/relationships/slideLayout" Target="../slideLayouts/slideLayout151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5" Type="http://schemas.openxmlformats.org/officeDocument/2006/relationships/image" Target="../media/image61.png"/><Relationship Id="rId10" Type="http://schemas.openxmlformats.org/officeDocument/2006/relationships/diagramColors" Target="../diagrams/colors12.xml"/><Relationship Id="rId19" Type="http://schemas.openxmlformats.org/officeDocument/2006/relationships/diagramColors" Target="../diagrams/colors13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53.jpeg"/><Relationship Id="rId7" Type="http://schemas.openxmlformats.org/officeDocument/2006/relationships/diagramQuickStyle" Target="../diagrams/quickStyle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6.xml"/><Relationship Id="rId6" Type="http://schemas.openxmlformats.org/officeDocument/2006/relationships/diagramLayout" Target="../diagrams/layout14.xml"/><Relationship Id="rId5" Type="http://schemas.openxmlformats.org/officeDocument/2006/relationships/diagramData" Target="../diagrams/data14.xml"/><Relationship Id="rId4" Type="http://schemas.openxmlformats.org/officeDocument/2006/relationships/image" Target="../media/image62.png"/><Relationship Id="rId9" Type="http://schemas.microsoft.com/office/2007/relationships/diagramDrawing" Target="../diagrams/drawing1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13" Type="http://schemas.openxmlformats.org/officeDocument/2006/relationships/image" Target="../media/image53.jpe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2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2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81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7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5" Type="http://schemas.openxmlformats.org/officeDocument/2006/relationships/diagramQuickStyle" Target="../diagrams/quickStyle19.xml"/><Relationship Id="rId10" Type="http://schemas.openxmlformats.org/officeDocument/2006/relationships/diagramQuickStyle" Target="../diagrams/quickStyle20.xml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2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65.png"/><Relationship Id="rId7" Type="http://schemas.openxmlformats.org/officeDocument/2006/relationships/diagramColors" Target="../diagrams/colors2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7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4" Type="http://schemas.openxmlformats.org/officeDocument/2006/relationships/diagramData" Target="../diagrams/data2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14.xml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13" Type="http://schemas.microsoft.com/office/2007/relationships/diagramDrawing" Target="../diagrams/drawing23.xml"/><Relationship Id="rId18" Type="http://schemas.microsoft.com/office/2007/relationships/diagramDrawing" Target="../diagrams/drawing24.xml"/><Relationship Id="rId3" Type="http://schemas.openxmlformats.org/officeDocument/2006/relationships/image" Target="../media/image65.png"/><Relationship Id="rId7" Type="http://schemas.openxmlformats.org/officeDocument/2006/relationships/diagramColors" Target="../diagrams/colors22.xml"/><Relationship Id="rId12" Type="http://schemas.openxmlformats.org/officeDocument/2006/relationships/diagramColors" Target="../diagrams/colors23.xml"/><Relationship Id="rId17" Type="http://schemas.openxmlformats.org/officeDocument/2006/relationships/diagramColors" Target="../diagrams/colors24.xml"/><Relationship Id="rId2" Type="http://schemas.openxmlformats.org/officeDocument/2006/relationships/notesSlide" Target="../notesSlides/notesSlide16.xml"/><Relationship Id="rId16" Type="http://schemas.openxmlformats.org/officeDocument/2006/relationships/diagramQuickStyle" Target="../diagrams/quickStyle24.xml"/><Relationship Id="rId1" Type="http://schemas.openxmlformats.org/officeDocument/2006/relationships/slideLayout" Target="../slideLayouts/slideLayout120.xml"/><Relationship Id="rId6" Type="http://schemas.openxmlformats.org/officeDocument/2006/relationships/diagramQuickStyle" Target="../diagrams/quickStyle22.xml"/><Relationship Id="rId11" Type="http://schemas.openxmlformats.org/officeDocument/2006/relationships/diagramQuickStyle" Target="../diagrams/quickStyle23.xml"/><Relationship Id="rId5" Type="http://schemas.openxmlformats.org/officeDocument/2006/relationships/diagramLayout" Target="../diagrams/layout22.xml"/><Relationship Id="rId15" Type="http://schemas.openxmlformats.org/officeDocument/2006/relationships/diagramLayout" Target="../diagrams/layout24.xml"/><Relationship Id="rId10" Type="http://schemas.openxmlformats.org/officeDocument/2006/relationships/diagramLayout" Target="../diagrams/layout23.xml"/><Relationship Id="rId4" Type="http://schemas.openxmlformats.org/officeDocument/2006/relationships/diagramData" Target="../diagrams/data22.xml"/><Relationship Id="rId9" Type="http://schemas.openxmlformats.org/officeDocument/2006/relationships/diagramData" Target="../diagrams/data23.xml"/><Relationship Id="rId14" Type="http://schemas.openxmlformats.org/officeDocument/2006/relationships/diagramData" Target="../diagrams/data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70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00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76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76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76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76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76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76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1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1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10.xml"/><Relationship Id="rId4" Type="http://schemas.openxmlformats.org/officeDocument/2006/relationships/image" Target="../media/image6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1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10.xml"/><Relationship Id="rId4" Type="http://schemas.openxmlformats.org/officeDocument/2006/relationships/image" Target="../media/image78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6.xml"/><Relationship Id="rId5" Type="http://schemas.openxmlformats.org/officeDocument/2006/relationships/image" Target="../media/image39.png"/><Relationship Id="rId4" Type="http://schemas.openxmlformats.org/officeDocument/2006/relationships/image" Target="../media/image5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6.xml"/><Relationship Id="rId7" Type="http://schemas.microsoft.com/office/2007/relationships/diagramDrawing" Target="../diagrams/drawing3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36.xml"/><Relationship Id="rId5" Type="http://schemas.openxmlformats.org/officeDocument/2006/relationships/diagramQuickStyle" Target="../diagrams/quickStyle36.xml"/><Relationship Id="rId4" Type="http://schemas.openxmlformats.org/officeDocument/2006/relationships/diagramLayout" Target="../diagrams/layout3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8.xml"/><Relationship Id="rId7" Type="http://schemas.microsoft.com/office/2007/relationships/diagramDrawing" Target="../diagrams/drawing3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38.xml"/><Relationship Id="rId5" Type="http://schemas.openxmlformats.org/officeDocument/2006/relationships/diagramQuickStyle" Target="../diagrams/quickStyle38.xml"/><Relationship Id="rId4" Type="http://schemas.openxmlformats.org/officeDocument/2006/relationships/diagramLayout" Target="../diagrams/layout3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9.xml"/><Relationship Id="rId7" Type="http://schemas.microsoft.com/office/2007/relationships/diagramDrawing" Target="../diagrams/drawing3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39.xml"/><Relationship Id="rId5" Type="http://schemas.openxmlformats.org/officeDocument/2006/relationships/diagramQuickStyle" Target="../diagrams/quickStyle39.xml"/><Relationship Id="rId4" Type="http://schemas.openxmlformats.org/officeDocument/2006/relationships/diagramLayout" Target="../diagrams/layout39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1.xml"/><Relationship Id="rId3" Type="http://schemas.openxmlformats.org/officeDocument/2006/relationships/diagramData" Target="../diagrams/data40.xml"/><Relationship Id="rId7" Type="http://schemas.microsoft.com/office/2007/relationships/diagramDrawing" Target="../diagrams/drawing40.xml"/><Relationship Id="rId12" Type="http://schemas.microsoft.com/office/2007/relationships/diagramDrawing" Target="../diagrams/drawing4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40.xml"/><Relationship Id="rId11" Type="http://schemas.openxmlformats.org/officeDocument/2006/relationships/diagramColors" Target="../diagrams/colors41.xml"/><Relationship Id="rId5" Type="http://schemas.openxmlformats.org/officeDocument/2006/relationships/diagramQuickStyle" Target="../diagrams/quickStyle40.xml"/><Relationship Id="rId10" Type="http://schemas.openxmlformats.org/officeDocument/2006/relationships/diagramQuickStyle" Target="../diagrams/quickStyle41.xml"/><Relationship Id="rId4" Type="http://schemas.openxmlformats.org/officeDocument/2006/relationships/diagramLayout" Target="../diagrams/layout40.xml"/><Relationship Id="rId9" Type="http://schemas.openxmlformats.org/officeDocument/2006/relationships/diagramLayout" Target="../diagrams/layout4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2.xml"/><Relationship Id="rId7" Type="http://schemas.microsoft.com/office/2007/relationships/diagramDrawing" Target="../diagrams/drawing4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42.xml"/><Relationship Id="rId5" Type="http://schemas.openxmlformats.org/officeDocument/2006/relationships/diagramQuickStyle" Target="../diagrams/quickStyle42.xml"/><Relationship Id="rId4" Type="http://schemas.openxmlformats.org/officeDocument/2006/relationships/diagramLayout" Target="../diagrams/layout4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3.xml"/><Relationship Id="rId7" Type="http://schemas.microsoft.com/office/2007/relationships/diagramDrawing" Target="../diagrams/drawing4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43.xml"/><Relationship Id="rId5" Type="http://schemas.openxmlformats.org/officeDocument/2006/relationships/diagramQuickStyle" Target="../diagrams/quickStyle43.xml"/><Relationship Id="rId4" Type="http://schemas.openxmlformats.org/officeDocument/2006/relationships/diagramLayout" Target="../diagrams/layout43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5.xml"/><Relationship Id="rId3" Type="http://schemas.openxmlformats.org/officeDocument/2006/relationships/diagramData" Target="../diagrams/data44.xml"/><Relationship Id="rId7" Type="http://schemas.microsoft.com/office/2007/relationships/diagramDrawing" Target="../diagrams/drawing44.xml"/><Relationship Id="rId12" Type="http://schemas.microsoft.com/office/2007/relationships/diagramDrawing" Target="../diagrams/drawing4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44.xml"/><Relationship Id="rId11" Type="http://schemas.openxmlformats.org/officeDocument/2006/relationships/diagramColors" Target="../diagrams/colors45.xml"/><Relationship Id="rId5" Type="http://schemas.openxmlformats.org/officeDocument/2006/relationships/diagramQuickStyle" Target="../diagrams/quickStyle44.xml"/><Relationship Id="rId10" Type="http://schemas.openxmlformats.org/officeDocument/2006/relationships/diagramQuickStyle" Target="../diagrams/quickStyle45.xml"/><Relationship Id="rId4" Type="http://schemas.openxmlformats.org/officeDocument/2006/relationships/diagramLayout" Target="../diagrams/layout44.xml"/><Relationship Id="rId9" Type="http://schemas.openxmlformats.org/officeDocument/2006/relationships/diagramLayout" Target="../diagrams/layout4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6.xml"/><Relationship Id="rId7" Type="http://schemas.microsoft.com/office/2007/relationships/diagramDrawing" Target="../diagrams/drawing4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46.xml"/><Relationship Id="rId5" Type="http://schemas.openxmlformats.org/officeDocument/2006/relationships/diagramQuickStyle" Target="../diagrams/quickStyle46.xml"/><Relationship Id="rId4" Type="http://schemas.openxmlformats.org/officeDocument/2006/relationships/diagramLayout" Target="../diagrams/layout4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7.xml"/><Relationship Id="rId7" Type="http://schemas.microsoft.com/office/2007/relationships/diagramDrawing" Target="../diagrams/drawing4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47.xml"/><Relationship Id="rId5" Type="http://schemas.openxmlformats.org/officeDocument/2006/relationships/diagramQuickStyle" Target="../diagrams/quickStyle47.xml"/><Relationship Id="rId4" Type="http://schemas.openxmlformats.org/officeDocument/2006/relationships/diagramLayout" Target="../diagrams/layout4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9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9.xml"/><Relationship Id="rId3" Type="http://schemas.openxmlformats.org/officeDocument/2006/relationships/diagramData" Target="../diagrams/data48.xml"/><Relationship Id="rId7" Type="http://schemas.microsoft.com/office/2007/relationships/diagramDrawing" Target="../diagrams/drawing48.xml"/><Relationship Id="rId12" Type="http://schemas.microsoft.com/office/2007/relationships/diagramDrawing" Target="../diagrams/drawing4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2.xml"/><Relationship Id="rId6" Type="http://schemas.openxmlformats.org/officeDocument/2006/relationships/diagramColors" Target="../diagrams/colors48.xml"/><Relationship Id="rId11" Type="http://schemas.openxmlformats.org/officeDocument/2006/relationships/diagramColors" Target="../diagrams/colors49.xml"/><Relationship Id="rId5" Type="http://schemas.openxmlformats.org/officeDocument/2006/relationships/diagramQuickStyle" Target="../diagrams/quickStyle48.xml"/><Relationship Id="rId10" Type="http://schemas.openxmlformats.org/officeDocument/2006/relationships/diagramQuickStyle" Target="../diagrams/quickStyle49.xml"/><Relationship Id="rId4" Type="http://schemas.openxmlformats.org/officeDocument/2006/relationships/diagramLayout" Target="../diagrams/layout48.xml"/><Relationship Id="rId9" Type="http://schemas.openxmlformats.org/officeDocument/2006/relationships/diagramLayout" Target="../diagrams/layout4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49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0.xml"/><Relationship Id="rId7" Type="http://schemas.microsoft.com/office/2007/relationships/diagramDrawing" Target="../diagrams/drawing5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8.xml"/><Relationship Id="rId6" Type="http://schemas.openxmlformats.org/officeDocument/2006/relationships/diagramColors" Target="../diagrams/colors50.xml"/><Relationship Id="rId5" Type="http://schemas.openxmlformats.org/officeDocument/2006/relationships/diagramQuickStyle" Target="../diagrams/quickStyle50.xml"/><Relationship Id="rId4" Type="http://schemas.openxmlformats.org/officeDocument/2006/relationships/diagramLayout" Target="../diagrams/layout5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8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1.xml"/><Relationship Id="rId3" Type="http://schemas.openxmlformats.org/officeDocument/2006/relationships/image" Target="../media/image49.png"/><Relationship Id="rId7" Type="http://schemas.openxmlformats.org/officeDocument/2006/relationships/diagramColors" Target="../diagrams/colors5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8.xml"/><Relationship Id="rId6" Type="http://schemas.openxmlformats.org/officeDocument/2006/relationships/diagramQuickStyle" Target="../diagrams/quickStyle51.xml"/><Relationship Id="rId5" Type="http://schemas.openxmlformats.org/officeDocument/2006/relationships/diagramLayout" Target="../diagrams/layout51.xml"/><Relationship Id="rId4" Type="http://schemas.openxmlformats.org/officeDocument/2006/relationships/diagramData" Target="../diagrams/data5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2.xml"/><Relationship Id="rId7" Type="http://schemas.microsoft.com/office/2007/relationships/diagramDrawing" Target="../diagrams/drawing5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8.xml"/><Relationship Id="rId6" Type="http://schemas.openxmlformats.org/officeDocument/2006/relationships/diagramColors" Target="../diagrams/colors52.xml"/><Relationship Id="rId5" Type="http://schemas.openxmlformats.org/officeDocument/2006/relationships/diagramQuickStyle" Target="../diagrams/quickStyle52.xml"/><Relationship Id="rId4" Type="http://schemas.openxmlformats.org/officeDocument/2006/relationships/diagramLayout" Target="../diagrams/layout5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8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3.xml"/><Relationship Id="rId7" Type="http://schemas.microsoft.com/office/2007/relationships/diagramDrawing" Target="../diagrams/drawing53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8.xml"/><Relationship Id="rId6" Type="http://schemas.openxmlformats.org/officeDocument/2006/relationships/diagramColors" Target="../diagrams/colors53.xml"/><Relationship Id="rId5" Type="http://schemas.openxmlformats.org/officeDocument/2006/relationships/diagramQuickStyle" Target="../diagrams/quickStyle53.xml"/><Relationship Id="rId4" Type="http://schemas.openxmlformats.org/officeDocument/2006/relationships/diagramLayout" Target="../diagrams/layout5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8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8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8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603" y="5411450"/>
            <a:ext cx="84345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臺北市</a:t>
            </a:r>
            <a:r>
              <a:rPr kumimoji="0"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研究教師</a:t>
            </a:r>
            <a:endParaRPr kumimoji="0" lang="en-US" altLang="zh-TW" sz="4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 Unicode MS" pitchFamily="34" charset="-122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萬華國中藍淑珠老師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075" y="3048567"/>
            <a:ext cx="87056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72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064A2">
                    <a:lumMod val="50000"/>
                  </a:srgbClr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Yes</a:t>
            </a:r>
            <a:r>
              <a:rPr kumimoji="0" lang="zh-TW" altLang="en-US" sz="72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064A2">
                    <a:lumMod val="50000"/>
                  </a:srgbClr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en-US" altLang="zh-TW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064A2">
                    <a:lumMod val="50000"/>
                  </a:srgb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I Can</a:t>
            </a:r>
            <a:r>
              <a:rPr kumimoji="0" lang="zh-TW" alt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064A2">
                    <a:lumMod val="50000"/>
                  </a:srgb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！</a:t>
            </a:r>
            <a:endParaRPr kumimoji="0" lang="en-US" altLang="zh-TW" sz="7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8064A2">
                  <a:lumMod val="50000"/>
                </a:srgbClr>
              </a:solidFill>
              <a:effectLst>
                <a:outerShdw blurRad="50800" algn="tl" rotWithShape="0">
                  <a:srgbClr val="00000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72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064A2">
                    <a:lumMod val="50000"/>
                  </a:srgbClr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閱讀素養學習</a:t>
            </a:r>
            <a:r>
              <a:rPr kumimoji="0" lang="en-US" altLang="zh-TW" sz="72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064A2">
                    <a:lumMod val="50000"/>
                  </a:srgbClr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DNA</a:t>
            </a: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578" y="473199"/>
            <a:ext cx="1407499" cy="122413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3419" y="1697335"/>
            <a:ext cx="42566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0" lang="zh-TW" altLang="zh-TW" sz="4000" dirty="0">
                <a:solidFill>
                  <a:schemeClr val="bg1"/>
                </a:solidFill>
                <a:effectLst>
                  <a:outerShdw blurRad="38100" dist="19050" dir="2700000" algn="tl">
                    <a:srgbClr val="000000">
                      <a:alpha val="40000"/>
                    </a:srgbClr>
                  </a:outerShdw>
                </a:effectLst>
                <a:latin typeface="DengXian" panose="020F0502020204030204"/>
                <a:ea typeface="微軟正黑體" panose="020B0604030504040204" pitchFamily="34" charset="-120"/>
                <a:cs typeface="Times New Roman" panose="02020603050405020304" pitchFamily="18" charset="0"/>
              </a:rPr>
              <a:t>國中國文閱讀理解</a:t>
            </a:r>
            <a:endParaRPr kumimoji="0" lang="zh-TW" altLang="en-US" sz="4000" dirty="0">
              <a:solidFill>
                <a:schemeClr val="bg1"/>
              </a:solidFill>
              <a:latin typeface="DengXian" panose="020F0502020204030204"/>
              <a:ea typeface="新細明體" panose="02020500000000000000" pitchFamily="18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075" y="2405222"/>
            <a:ext cx="3957145" cy="588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43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1"/>
          <p:cNvSpPr>
            <a:spLocks noGrp="1"/>
          </p:cNvSpPr>
          <p:nvPr>
            <p:ph type="title"/>
          </p:nvPr>
        </p:nvSpPr>
        <p:spPr>
          <a:xfrm>
            <a:off x="450350" y="421672"/>
            <a:ext cx="8173388" cy="1189038"/>
          </a:xfrm>
        </p:spPr>
        <p:txBody>
          <a:bodyPr>
            <a:noAutofit/>
          </a:bodyPr>
          <a:lstStyle/>
          <a:p>
            <a:pPr algn="ctr"/>
            <a:r>
              <a:rPr lang="zh-TW" altLang="en-US" sz="6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差異化教學基本概念</a:t>
            </a:r>
            <a:endPara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資料庫圖表 3"/>
          <p:cNvGraphicFramePr/>
          <p:nvPr>
            <p:extLst/>
          </p:nvPr>
        </p:nvGraphicFramePr>
        <p:xfrm>
          <a:off x="612648" y="1776549"/>
          <a:ext cx="8230906" cy="463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824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23850" y="111125"/>
            <a:ext cx="898525" cy="3816350"/>
          </a:xfrm>
        </p:spPr>
        <p:txBody>
          <a:bodyPr anchor="t"/>
          <a:lstStyle/>
          <a:p>
            <a:pPr eaLnBrk="1" hangingPunct="1"/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夏</a:t>
            </a:r>
            <a: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蚊</a:t>
            </a:r>
            <a: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</a:t>
            </a:r>
            <a: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雷</a:t>
            </a:r>
          </a:p>
        </p:txBody>
      </p:sp>
      <p:pic>
        <p:nvPicPr>
          <p:cNvPr id="3031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115888"/>
            <a:ext cx="7446962" cy="674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52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50825" y="115888"/>
            <a:ext cx="828675" cy="5976937"/>
          </a:xfrm>
        </p:spPr>
        <p:txBody>
          <a:bodyPr anchor="t"/>
          <a:lstStyle/>
          <a:p>
            <a:pPr eaLnBrk="1" hangingPunct="1"/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私擬作群鶴舞空</a:t>
            </a:r>
          </a:p>
        </p:txBody>
      </p:sp>
      <p:pic>
        <p:nvPicPr>
          <p:cNvPr id="3041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5888"/>
            <a:ext cx="7885112" cy="674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0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15900" y="26988"/>
            <a:ext cx="971550" cy="54006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千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百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果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然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鶴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也</a:t>
            </a:r>
            <a: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051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96838"/>
            <a:ext cx="7956550" cy="676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52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6350"/>
            <a:ext cx="1116013" cy="4033838"/>
          </a:xfrm>
        </p:spPr>
        <p:txBody>
          <a:bodyPr anchor="t"/>
          <a:lstStyle/>
          <a:p>
            <a:pPr eaLnBrk="1" hangingPunct="1"/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</a:t>
            </a:r>
            <a: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</a:t>
            </a:r>
            <a: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強</a:t>
            </a:r>
          </a:p>
        </p:txBody>
      </p:sp>
      <p:pic>
        <p:nvPicPr>
          <p:cNvPr id="3061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-31750"/>
            <a:ext cx="8027987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899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79388" y="115888"/>
            <a:ext cx="900112" cy="662622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zh-TW" sz="53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又留蚊於素帳中</a:t>
            </a:r>
            <a:r>
              <a:rPr lang="en-US" altLang="zh-TW" sz="6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6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b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072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78851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412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7950" y="260350"/>
            <a:ext cx="1042988" cy="36734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沖</a:t>
            </a:r>
            <a: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煙</a:t>
            </a:r>
            <a: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飛</a:t>
            </a:r>
            <a: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鳴</a:t>
            </a:r>
            <a: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5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082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0"/>
            <a:ext cx="76676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89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15888"/>
            <a:ext cx="1187450" cy="3600450"/>
          </a:xfrm>
        </p:spPr>
        <p:txBody>
          <a:bodyPr anchor="t"/>
          <a:lstStyle/>
          <a:p>
            <a:pPr eaLnBrk="1" hangingPunct="1"/>
            <a:r>
              <a:rPr lang="zh-TW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鶴唳雲端</a:t>
            </a:r>
            <a:r>
              <a:rPr lang="en-US" altLang="zh-TW" sz="2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2800" b="1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092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7956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581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73050" y="115888"/>
            <a:ext cx="973138" cy="3529012"/>
          </a:xfrm>
        </p:spPr>
        <p:txBody>
          <a:bodyPr anchor="t">
            <a:normAutofit fontScale="90000"/>
          </a:bodyPr>
          <a:lstStyle/>
          <a:p>
            <a:pPr eaLnBrk="1" hangingPunct="1"/>
            <a:r>
              <a:rPr lang="zh-TW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怡</a:t>
            </a:r>
            <a: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然</a:t>
            </a:r>
            <a: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稱</a:t>
            </a:r>
            <a: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快</a:t>
            </a:r>
            <a: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800" b="1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102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78851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96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47805" y="515654"/>
            <a:ext cx="75200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閱讀素養導向學習成效與回饋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gray">
          <a:xfrm>
            <a:off x="267581" y="3224426"/>
            <a:ext cx="6406122" cy="1005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708500" y="3270579"/>
            <a:ext cx="552428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輔導團員公開</a:t>
            </a:r>
            <a:r>
              <a:rPr kumimoji="0" lang="zh-TW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課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gray">
          <a:xfrm>
            <a:off x="267581" y="4424633"/>
            <a:ext cx="6406122" cy="1005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656489" y="4506415"/>
            <a:ext cx="60172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109</a:t>
            </a:r>
            <a:r>
              <a:rPr kumimoji="0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年國文科會考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gray">
          <a:xfrm>
            <a:off x="267580" y="2001964"/>
            <a:ext cx="6406122" cy="1005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690174" y="2083746"/>
            <a:ext cx="552428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自主學習成效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5" name="橢圓 14"/>
          <p:cNvSpPr/>
          <p:nvPr/>
        </p:nvSpPr>
        <p:spPr>
          <a:xfrm>
            <a:off x="158852" y="392234"/>
            <a:ext cx="1062643" cy="1062643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1">
            <a:schemeClr val="accent3">
              <a:hueOff val="11250264"/>
              <a:satOff val="-16880"/>
              <a:lumOff val="-2745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4144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17032" y="0"/>
            <a:ext cx="9144000" cy="931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自主學習回饋</a:t>
            </a:r>
            <a:endParaRPr kumimoji="0" lang="zh-TW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henying0907 182"/>
          <p:cNvSpPr/>
          <p:nvPr/>
        </p:nvSpPr>
        <p:spPr>
          <a:xfrm>
            <a:off x="1386898" y="1594941"/>
            <a:ext cx="5442726" cy="35951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grpSp>
        <p:nvGrpSpPr>
          <p:cNvPr id="10" name="组 10"/>
          <p:cNvGrpSpPr/>
          <p:nvPr/>
        </p:nvGrpSpPr>
        <p:grpSpPr>
          <a:xfrm>
            <a:off x="933636" y="1138423"/>
            <a:ext cx="906524" cy="1372925"/>
            <a:chOff x="953326" y="1604200"/>
            <a:chExt cx="3203818" cy="3649107"/>
          </a:xfrm>
          <a:solidFill>
            <a:srgbClr val="F8F6F3"/>
          </a:solidFill>
        </p:grpSpPr>
        <p:grpSp>
          <p:nvGrpSpPr>
            <p:cNvPr id="11" name="Group 24"/>
            <p:cNvGrpSpPr/>
            <p:nvPr/>
          </p:nvGrpSpPr>
          <p:grpSpPr>
            <a:xfrm rot="19960150">
              <a:off x="3473071" y="1919475"/>
              <a:ext cx="660855" cy="3333832"/>
              <a:chOff x="0" y="-1"/>
              <a:chExt cx="222665" cy="1123294"/>
            </a:xfrm>
            <a:grpFill/>
          </p:grpSpPr>
          <p:sp>
            <p:nvSpPr>
              <p:cNvPr id="16" name="chenying0907 20"/>
              <p:cNvSpPr/>
              <p:nvPr/>
            </p:nvSpPr>
            <p:spPr>
              <a:xfrm>
                <a:off x="12679" y="165100"/>
                <a:ext cx="209986" cy="742430"/>
              </a:xfrm>
              <a:custGeom>
                <a:avLst/>
                <a:gdLst>
                  <a:gd name="connsiteX0" fmla="*/ 19779 w 20578"/>
                  <a:gd name="connsiteY0" fmla="*/ 21600 h 21600"/>
                  <a:gd name="connsiteX1" fmla="*/ 19877 w 20578"/>
                  <a:gd name="connsiteY1" fmla="*/ 17107 h 21600"/>
                  <a:gd name="connsiteX2" fmla="*/ 15824 w 20578"/>
                  <a:gd name="connsiteY2" fmla="*/ 0 h 21600"/>
                  <a:gd name="connsiteX3" fmla="*/ 1 w 20578"/>
                  <a:gd name="connsiteY3" fmla="*/ 0 h 21600"/>
                  <a:gd name="connsiteX4" fmla="*/ 775 w 20578"/>
                  <a:gd name="connsiteY4" fmla="*/ 1843 h 21600"/>
                  <a:gd name="connsiteX5" fmla="*/ 1506 w 20578"/>
                  <a:gd name="connsiteY5" fmla="*/ 15903 h 21600"/>
                  <a:gd name="connsiteX6" fmla="*/ 37 w 20578"/>
                  <a:gd name="connsiteY6" fmla="*/ 21376 h 21600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5826 w 20580"/>
                  <a:gd name="connsiteY2" fmla="*/ 0 h 21600"/>
                  <a:gd name="connsiteX3" fmla="*/ 3 w 20580"/>
                  <a:gd name="connsiteY3" fmla="*/ 0 h 21600"/>
                  <a:gd name="connsiteX4" fmla="*/ 777 w 20580"/>
                  <a:gd name="connsiteY4" fmla="*/ 1843 h 21600"/>
                  <a:gd name="connsiteX5" fmla="*/ 1362 w 20580"/>
                  <a:gd name="connsiteY5" fmla="*/ 16761 h 21600"/>
                  <a:gd name="connsiteX6" fmla="*/ 39 w 20580"/>
                  <a:gd name="connsiteY6" fmla="*/ 21376 h 21600"/>
                  <a:gd name="connsiteX0" fmla="*/ 19781 w 20580"/>
                  <a:gd name="connsiteY0" fmla="*/ 22107 h 22107"/>
                  <a:gd name="connsiteX1" fmla="*/ 19879 w 20580"/>
                  <a:gd name="connsiteY1" fmla="*/ 17614 h 22107"/>
                  <a:gd name="connsiteX2" fmla="*/ 16092 w 20580"/>
                  <a:gd name="connsiteY2" fmla="*/ 1554 h 22107"/>
                  <a:gd name="connsiteX3" fmla="*/ 15826 w 20580"/>
                  <a:gd name="connsiteY3" fmla="*/ 507 h 22107"/>
                  <a:gd name="connsiteX4" fmla="*/ 3 w 20580"/>
                  <a:gd name="connsiteY4" fmla="*/ 507 h 22107"/>
                  <a:gd name="connsiteX5" fmla="*/ 777 w 20580"/>
                  <a:gd name="connsiteY5" fmla="*/ 2350 h 22107"/>
                  <a:gd name="connsiteX6" fmla="*/ 1362 w 20580"/>
                  <a:gd name="connsiteY6" fmla="*/ 17268 h 22107"/>
                  <a:gd name="connsiteX7" fmla="*/ 39 w 20580"/>
                  <a:gd name="connsiteY7" fmla="*/ 21883 h 22107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7646 w 20580"/>
                  <a:gd name="connsiteY2" fmla="*/ 7130 h 21600"/>
                  <a:gd name="connsiteX3" fmla="*/ 16092 w 20580"/>
                  <a:gd name="connsiteY3" fmla="*/ 1047 h 21600"/>
                  <a:gd name="connsiteX4" fmla="*/ 15826 w 20580"/>
                  <a:gd name="connsiteY4" fmla="*/ 0 h 21600"/>
                  <a:gd name="connsiteX5" fmla="*/ 3 w 20580"/>
                  <a:gd name="connsiteY5" fmla="*/ 0 h 21600"/>
                  <a:gd name="connsiteX6" fmla="*/ 777 w 20580"/>
                  <a:gd name="connsiteY6" fmla="*/ 1843 h 21600"/>
                  <a:gd name="connsiteX7" fmla="*/ 1362 w 20580"/>
                  <a:gd name="connsiteY7" fmla="*/ 16761 h 21600"/>
                  <a:gd name="connsiteX8" fmla="*/ 39 w 20580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7432 w 20655"/>
                  <a:gd name="connsiteY2" fmla="*/ 7098 h 21600"/>
                  <a:gd name="connsiteX3" fmla="*/ 16092 w 20655"/>
                  <a:gd name="connsiteY3" fmla="*/ 1047 h 21600"/>
                  <a:gd name="connsiteX4" fmla="*/ 15826 w 20655"/>
                  <a:gd name="connsiteY4" fmla="*/ 0 h 21600"/>
                  <a:gd name="connsiteX5" fmla="*/ 3 w 20655"/>
                  <a:gd name="connsiteY5" fmla="*/ 0 h 21600"/>
                  <a:gd name="connsiteX6" fmla="*/ 777 w 20655"/>
                  <a:gd name="connsiteY6" fmla="*/ 1843 h 21600"/>
                  <a:gd name="connsiteX7" fmla="*/ 1362 w 20655"/>
                  <a:gd name="connsiteY7" fmla="*/ 16761 h 21600"/>
                  <a:gd name="connsiteX8" fmla="*/ 39 w 20655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55" h="21600" extrusionOk="0">
                    <a:moveTo>
                      <a:pt x="19781" y="21600"/>
                    </a:moveTo>
                    <a:cubicBezTo>
                      <a:pt x="21310" y="19799"/>
                      <a:pt x="20494" y="20533"/>
                      <a:pt x="19879" y="17107"/>
                    </a:cubicBezTo>
                    <a:cubicBezTo>
                      <a:pt x="19264" y="13682"/>
                      <a:pt x="16767" y="3898"/>
                      <a:pt x="16092" y="1047"/>
                    </a:cubicBezTo>
                    <a:cubicBezTo>
                      <a:pt x="15789" y="-141"/>
                      <a:pt x="18507" y="174"/>
                      <a:pt x="15826" y="0"/>
                    </a:cubicBezTo>
                    <a:lnTo>
                      <a:pt x="3" y="0"/>
                    </a:lnTo>
                    <a:lnTo>
                      <a:pt x="777" y="1843"/>
                    </a:lnTo>
                    <a:cubicBezTo>
                      <a:pt x="765" y="4727"/>
                      <a:pt x="1073" y="13883"/>
                      <a:pt x="1362" y="16761"/>
                    </a:cubicBezTo>
                    <a:cubicBezTo>
                      <a:pt x="1544" y="18573"/>
                      <a:pt x="-290" y="19629"/>
                      <a:pt x="39" y="21376"/>
                    </a:cubicBezTo>
                  </a:path>
                </a:pathLst>
              </a:custGeom>
              <a:solidFill>
                <a:schemeClr val="accent4"/>
              </a:solidFill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  <p:sp>
            <p:nvSpPr>
              <p:cNvPr id="17" name="chenying0907 21"/>
              <p:cNvSpPr/>
              <p:nvPr/>
            </p:nvSpPr>
            <p:spPr>
              <a:xfrm>
                <a:off x="12700" y="889000"/>
                <a:ext cx="199716" cy="17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274" extrusionOk="0">
                    <a:moveTo>
                      <a:pt x="21600" y="0"/>
                    </a:moveTo>
                    <a:cubicBezTo>
                      <a:pt x="18923" y="21600"/>
                      <a:pt x="5182" y="19974"/>
                      <a:pt x="0" y="11161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  <p:sp>
            <p:nvSpPr>
              <p:cNvPr id="18" name="chenying0907 22"/>
              <p:cNvSpPr/>
              <p:nvPr/>
            </p:nvSpPr>
            <p:spPr>
              <a:xfrm>
                <a:off x="0" y="-1"/>
                <a:ext cx="169627" cy="15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600" y="21399"/>
                    </a:moveTo>
                    <a:cubicBezTo>
                      <a:pt x="21600" y="14641"/>
                      <a:pt x="20714" y="6540"/>
                      <a:pt x="20597" y="325"/>
                    </a:cubicBezTo>
                    <a:cubicBezTo>
                      <a:pt x="13874" y="-42"/>
                      <a:pt x="6603" y="-201"/>
                      <a:pt x="0" y="411"/>
                    </a:cubicBezTo>
                    <a:cubicBezTo>
                      <a:pt x="771" y="6724"/>
                      <a:pt x="1612" y="13779"/>
                      <a:pt x="1316" y="20126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  <p:sp>
            <p:nvSpPr>
              <p:cNvPr id="19" name="chenying0907 23"/>
              <p:cNvSpPr/>
              <p:nvPr/>
            </p:nvSpPr>
            <p:spPr>
              <a:xfrm>
                <a:off x="12700" y="889000"/>
                <a:ext cx="200707" cy="234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472" y="7302"/>
                      <a:pt x="6555" y="15634"/>
                      <a:pt x="11604" y="21600"/>
                    </a:cubicBezTo>
                    <a:cubicBezTo>
                      <a:pt x="14587" y="14593"/>
                      <a:pt x="19470" y="7960"/>
                      <a:pt x="21600" y="709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</p:grpSp>
        <p:sp>
          <p:nvSpPr>
            <p:cNvPr id="12" name="chenying0907 109"/>
            <p:cNvSpPr/>
            <p:nvPr/>
          </p:nvSpPr>
          <p:spPr>
            <a:xfrm rot="19960150">
              <a:off x="953326" y="1604200"/>
              <a:ext cx="3203818" cy="305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252" extrusionOk="0">
                  <a:moveTo>
                    <a:pt x="0" y="11486"/>
                  </a:moveTo>
                  <a:cubicBezTo>
                    <a:pt x="6297" y="11810"/>
                    <a:pt x="8452" y="9094"/>
                    <a:pt x="10432" y="6445"/>
                  </a:cubicBezTo>
                  <a:cubicBezTo>
                    <a:pt x="11413" y="5133"/>
                    <a:pt x="12361" y="62"/>
                    <a:pt x="14424" y="1"/>
                  </a:cubicBezTo>
                  <a:cubicBezTo>
                    <a:pt x="15769" y="-39"/>
                    <a:pt x="16223" y="2237"/>
                    <a:pt x="16082" y="3272"/>
                  </a:cubicBezTo>
                  <a:cubicBezTo>
                    <a:pt x="15861" y="4889"/>
                    <a:pt x="14041" y="6135"/>
                    <a:pt x="14194" y="7965"/>
                  </a:cubicBezTo>
                  <a:cubicBezTo>
                    <a:pt x="14390" y="10301"/>
                    <a:pt x="17861" y="9673"/>
                    <a:pt x="19260" y="10227"/>
                  </a:cubicBezTo>
                  <a:cubicBezTo>
                    <a:pt x="19766" y="10428"/>
                    <a:pt x="21231" y="11033"/>
                    <a:pt x="21376" y="11673"/>
                  </a:cubicBezTo>
                  <a:cubicBezTo>
                    <a:pt x="21570" y="12535"/>
                    <a:pt x="20193" y="13225"/>
                    <a:pt x="19575" y="13518"/>
                  </a:cubicBezTo>
                  <a:cubicBezTo>
                    <a:pt x="20100" y="13794"/>
                    <a:pt x="21600" y="14815"/>
                    <a:pt x="21175" y="15661"/>
                  </a:cubicBezTo>
                  <a:cubicBezTo>
                    <a:pt x="20946" y="16116"/>
                    <a:pt x="20069" y="16279"/>
                    <a:pt x="19912" y="16721"/>
                  </a:cubicBezTo>
                  <a:cubicBezTo>
                    <a:pt x="19755" y="17170"/>
                    <a:pt x="20477" y="17215"/>
                    <a:pt x="20793" y="17467"/>
                  </a:cubicBezTo>
                  <a:cubicBezTo>
                    <a:pt x="21207" y="17798"/>
                    <a:pt x="21392" y="18222"/>
                    <a:pt x="21094" y="18674"/>
                  </a:cubicBezTo>
                  <a:cubicBezTo>
                    <a:pt x="20996" y="18822"/>
                    <a:pt x="20711" y="18995"/>
                    <a:pt x="20448" y="19175"/>
                  </a:cubicBezTo>
                  <a:cubicBezTo>
                    <a:pt x="20191" y="19349"/>
                    <a:pt x="19956" y="19529"/>
                    <a:pt x="19937" y="19697"/>
                  </a:cubicBezTo>
                  <a:cubicBezTo>
                    <a:pt x="19902" y="20016"/>
                    <a:pt x="20352" y="20019"/>
                    <a:pt x="20495" y="20232"/>
                  </a:cubicBezTo>
                  <a:cubicBezTo>
                    <a:pt x="21389" y="21561"/>
                    <a:pt x="18668" y="21213"/>
                    <a:pt x="18243" y="21207"/>
                  </a:cubicBezTo>
                  <a:cubicBezTo>
                    <a:pt x="15548" y="21174"/>
                    <a:pt x="12492" y="21415"/>
                    <a:pt x="9278" y="20028"/>
                  </a:cubicBezTo>
                  <a:cubicBezTo>
                    <a:pt x="6757" y="18941"/>
                    <a:pt x="4040" y="19440"/>
                    <a:pt x="1192" y="19163"/>
                  </a:cubicBezTo>
                </a:path>
              </a:pathLst>
            </a:custGeom>
            <a:grpFill/>
            <a:ln w="38100">
              <a:solidFill>
                <a:srgbClr val="46537A"/>
              </a:solidFill>
              <a:miter lim="400000"/>
            </a:ln>
          </p:spPr>
          <p:txBody>
            <a:bodyPr lIns="28575" tIns="28575" rIns="28575" bIns="28575" anchor="ctr"/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DengXian" panose="020F0502020204030204"/>
                <a:ea typeface="新細明體" charset="-120"/>
                <a:cs typeface="+mn-cs"/>
              </a:endParaRPr>
            </a:p>
          </p:txBody>
        </p:sp>
      </p:grpSp>
      <p:sp>
        <p:nvSpPr>
          <p:cNvPr id="20" name="文本框 12"/>
          <p:cNvSpPr txBox="1"/>
          <p:nvPr/>
        </p:nvSpPr>
        <p:spPr>
          <a:xfrm>
            <a:off x="2253121" y="1856622"/>
            <a:ext cx="43253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Yes</a:t>
            </a:r>
            <a:r>
              <a:rPr kumimoji="1" lang="zh-TW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！</a:t>
            </a:r>
            <a:r>
              <a:rPr kumimoji="1" lang="en-US" altLang="zh-TW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I</a:t>
            </a:r>
            <a:r>
              <a:rPr kumimoji="1" lang="zh-TW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 </a:t>
            </a:r>
            <a:r>
              <a:rPr kumimoji="1" lang="en-US" altLang="zh-TW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Can</a:t>
            </a:r>
            <a:r>
              <a:rPr kumimoji="1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！</a:t>
            </a:r>
            <a:endParaRPr kumimoji="1" lang="en-US" altLang="zh-TW" sz="5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萝莉体 第二版" panose="02000500000000000000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66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看見</a:t>
            </a:r>
            <a:r>
              <a:rPr kumimoji="1" lang="zh-TW" altLang="en-US" sz="6600" b="0" i="0" u="none" strike="noStrike" kern="1200" cap="none" spc="0" normalizeH="0" baseline="0" noProof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</a:t>
            </a:r>
            <a:endParaRPr kumimoji="1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萝莉体 第二版" panose="02000500000000000000" pitchFamily="2" charset="-122"/>
            </a:endParaRPr>
          </a:p>
        </p:txBody>
      </p:sp>
      <p:pic>
        <p:nvPicPr>
          <p:cNvPr id="22" name="圖片 2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7" t="70363" r="19267" b="17139"/>
          <a:stretch/>
        </p:blipFill>
        <p:spPr bwMode="auto">
          <a:xfrm>
            <a:off x="370996" y="4039311"/>
            <a:ext cx="8367944" cy="2041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矩形 22"/>
          <p:cNvSpPr/>
          <p:nvPr/>
        </p:nvSpPr>
        <p:spPr>
          <a:xfrm>
            <a:off x="3512100" y="5989522"/>
            <a:ext cx="44085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筆記力</a:t>
            </a:r>
            <a:r>
              <a:rPr kumimoji="1" lang="en-US" altLang="zh-TW" sz="4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&amp;</a:t>
            </a:r>
            <a:r>
              <a:rPr kumimoji="1" lang="zh-TW" altLang="en-US" sz="4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學習力</a:t>
            </a:r>
            <a:endParaRPr kumimoji="1" lang="zh-TW" altLang="en-US" sz="48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836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002060"/>
                </a:solidFill>
              </a:rPr>
              <a:t>差異</a:t>
            </a:r>
            <a:r>
              <a:rPr lang="zh-TW" altLang="en-US" b="1" dirty="0">
                <a:solidFill>
                  <a:srgbClr val="002060"/>
                </a:solidFill>
              </a:rPr>
              <a:t>化</a:t>
            </a:r>
            <a:r>
              <a:rPr lang="zh-TW" altLang="en-US" b="1" dirty="0" smtClean="0">
                <a:solidFill>
                  <a:srgbClr val="002060"/>
                </a:solidFill>
              </a:rPr>
              <a:t>教學</a:t>
            </a:r>
            <a:r>
              <a:rPr lang="en-US" altLang="zh-TW" b="1" dirty="0" smtClean="0">
                <a:solidFill>
                  <a:srgbClr val="002060"/>
                </a:solidFill>
              </a:rPr>
              <a:t>=</a:t>
            </a:r>
            <a:r>
              <a:rPr lang="zh-TW" altLang="en-US" b="1" dirty="0">
                <a:solidFill>
                  <a:srgbClr val="002060"/>
                </a:solidFill>
              </a:rPr>
              <a:t>因材施教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612648" y="1666798"/>
            <a:ext cx="8294869" cy="448175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TW" altLang="en-US" sz="4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堅定信念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決心教好每個學生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TW" altLang="en-US" sz="4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正向態度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40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教師要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積極回應學生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endParaRPr lang="en-US" alt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學習需求</a:t>
            </a:r>
            <a:endParaRPr lang="en-US" altLang="zh-TW" sz="40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TW" altLang="en-US" sz="4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有效教學</a:t>
            </a:r>
            <a:r>
              <a:rPr lang="zh-TW" altLang="en-US" sz="40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多元策略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提升每個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endParaRPr lang="en-US" alt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的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學習能力</a:t>
            </a:r>
            <a:r>
              <a:rPr lang="zh-TW" altLang="en-US" sz="40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 descr="個別差異圖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1182" y="0"/>
            <a:ext cx="2214571" cy="1438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64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7507" y="0"/>
            <a:ext cx="9144000" cy="7882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學習回饋</a:t>
            </a:r>
            <a:r>
              <a:rPr kumimoji="1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A1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585" y="6047521"/>
            <a:ext cx="6566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A</a:t>
            </a:r>
            <a:r>
              <a:rPr kumimoji="1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程度的孩子這麼說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143234" y="889228"/>
            <a:ext cx="8827839" cy="5016758"/>
          </a:xfrm>
          <a:prstGeom prst="rect">
            <a:avLst/>
          </a:prstGeom>
          <a:gradFill rotWithShape="1">
            <a:gsLst>
              <a:gs pos="0">
                <a:srgbClr val="846648">
                  <a:tint val="50000"/>
                  <a:satMod val="300000"/>
                </a:srgbClr>
              </a:gs>
              <a:gs pos="35000">
                <a:srgbClr val="846648">
                  <a:tint val="37000"/>
                  <a:satMod val="300000"/>
                </a:srgbClr>
              </a:gs>
              <a:gs pos="100000">
                <a:srgbClr val="846648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46648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TW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我學到了</a:t>
            </a:r>
            <a:r>
              <a:rPr kumimoji="0" lang="en-US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3</a:t>
            </a:r>
            <a:r>
              <a:rPr kumimoji="0" lang="zh-TW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步</a:t>
            </a:r>
            <a:r>
              <a:rPr kumimoji="0" lang="en-US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5</a:t>
            </a:r>
            <a:r>
              <a:rPr kumimoji="0" lang="zh-TW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口</a:t>
            </a:r>
            <a:r>
              <a:rPr kumimoji="0" lang="en-US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12</a:t>
            </a:r>
            <a:r>
              <a:rPr kumimoji="0" lang="zh-TW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策，其中我最常使用的是</a:t>
            </a:r>
            <a:r>
              <a:rPr kumimoji="0" lang="zh-TW" altLang="zh-TW" sz="3200" b="1" i="0" u="none" strike="noStrike" kern="1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圈畫重點、斷句、文轉圖、寫想法</a:t>
            </a:r>
            <a:r>
              <a:rPr kumimoji="0" lang="zh-TW" altLang="zh-TW" sz="3200" b="0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。其中，我最喜歡的是寫想法，因為可以把自己的想法寫下來和同學討論。</a:t>
            </a:r>
            <a:endParaRPr kumimoji="0" lang="en-US" altLang="zh-TW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TW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這個方法除了國文使用，</a:t>
            </a:r>
            <a:r>
              <a:rPr kumimoji="0" lang="zh-TW" altLang="zh-TW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我還用表格整理生物</a:t>
            </a:r>
            <a:endParaRPr kumimoji="0" lang="en-US" altLang="zh-TW" sz="32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 </a:t>
            </a:r>
            <a:r>
              <a:rPr kumimoji="0" lang="en-US" altLang="zh-TW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   </a:t>
            </a:r>
            <a:r>
              <a:rPr kumimoji="0" lang="zh-TW" altLang="zh-TW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、歷史。在數學，用文轉圖</a:t>
            </a:r>
            <a:r>
              <a:rPr kumimoji="0" lang="zh-TW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也是不可或缺的必</a:t>
            </a:r>
            <a:endParaRPr kumimoji="0" lang="en-US" altLang="zh-TW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 </a:t>
            </a:r>
            <a:r>
              <a:rPr kumimoji="0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    </a:t>
            </a:r>
            <a:r>
              <a:rPr kumimoji="0" lang="zh-TW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備技巧，能更容易理解題目，還能把式子寫下</a:t>
            </a:r>
            <a:endParaRPr kumimoji="0" lang="en-US" altLang="zh-TW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 </a:t>
            </a:r>
            <a:r>
              <a:rPr kumimoji="0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    </a:t>
            </a:r>
            <a:r>
              <a:rPr kumimoji="0" lang="zh-TW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Times New Roman" panose="02020603050405020304" pitchFamily="18" charset="0"/>
              </a:rPr>
              <a:t>來。</a:t>
            </a:r>
            <a:endParaRPr kumimoji="0" lang="zh-TW" altLang="en-US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61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7507" y="0"/>
            <a:ext cx="9144000" cy="7882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學習回饋</a:t>
            </a:r>
            <a:r>
              <a:rPr kumimoji="1" lang="en-US" altLang="zh-TW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A2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585" y="6047521"/>
            <a:ext cx="6566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A</a:t>
            </a:r>
            <a:r>
              <a:rPr kumimoji="1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程度的孩子這麼說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127468" y="979114"/>
          <a:ext cx="8819087" cy="4937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19087">
                  <a:extLst>
                    <a:ext uri="{9D8B030D-6E8A-4147-A177-3AD203B41FA5}">
                      <a16:colId xmlns:a16="http://schemas.microsoft.com/office/drawing/2014/main" val="2312417857"/>
                    </a:ext>
                  </a:extLst>
                </a:gridCol>
              </a:tblGrid>
              <a:tr h="225007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在上個學期我學到了幾件事情</a:t>
                      </a:r>
                    </a:p>
                    <a:p>
                      <a:pPr marL="571500" indent="-5715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u"/>
                      </a:pPr>
                      <a:r>
                        <a:rPr lang="zh-TW" sz="3600" b="1" kern="100" dirty="0" smtClean="0">
                          <a:solidFill>
                            <a:srgbClr val="CC33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想像力</a:t>
                      </a:r>
                      <a:r>
                        <a:rPr lang="zh-TW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可以住我理解國文在說什麼</a:t>
                      </a:r>
                      <a:r>
                        <a:rPr lang="zh-TW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？</a:t>
                      </a:r>
                      <a:endParaRPr lang="en-US" altLang="zh-TW" sz="3600" b="0" kern="100" dirty="0" smtClean="0">
                        <a:solidFill>
                          <a:srgbClr val="00206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zh-TW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</a:t>
                      </a:r>
                      <a:r>
                        <a:rPr lang="zh-TW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例如：</a:t>
                      </a:r>
                      <a:r>
                        <a:rPr lang="zh-TW" altLang="en-US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</a:t>
                      </a:r>
                      <a:r>
                        <a:rPr lang="en-US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想出來的</a:t>
                      </a:r>
                      <a:r>
                        <a:rPr lang="en-US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)=B(</a:t>
                      </a:r>
                      <a:r>
                        <a:rPr lang="zh-TW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課文的</a:t>
                      </a:r>
                      <a:r>
                        <a:rPr lang="en-US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marL="571500" indent="-5715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u"/>
                      </a:pPr>
                      <a:r>
                        <a:rPr lang="zh-TW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五</a:t>
                      </a:r>
                      <a:r>
                        <a:rPr lang="zh-TW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口訣、十二自學策略在我來看就</a:t>
                      </a:r>
                      <a:r>
                        <a:rPr lang="zh-TW" sz="3600" b="1" kern="100" dirty="0">
                          <a:solidFill>
                            <a:srgbClr val="CC33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像工具</a:t>
                      </a:r>
                      <a:r>
                        <a:rPr lang="zh-TW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，一個</a:t>
                      </a:r>
                      <a:r>
                        <a:rPr lang="zh-TW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理解他人想表達什麼，而又更精確</a:t>
                      </a:r>
                      <a:r>
                        <a:rPr lang="zh-TW" sz="3600" b="0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的工具</a:t>
                      </a:r>
                      <a:r>
                        <a:rPr lang="zh-TW" sz="3600" b="0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。</a:t>
                      </a:r>
                      <a:endParaRPr lang="zh-TW" sz="3600" b="0" kern="100" dirty="0">
                        <a:solidFill>
                          <a:srgbClr val="00206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984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11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7507" y="0"/>
            <a:ext cx="9144000" cy="7882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學習回饋</a:t>
            </a:r>
            <a:r>
              <a:rPr kumimoji="1" lang="en-US" altLang="zh-TW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B1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585" y="6047521"/>
            <a:ext cx="6566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B</a:t>
            </a:r>
            <a:r>
              <a:rPr kumimoji="1" lang="zh-TW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程度</a:t>
            </a:r>
            <a:r>
              <a:rPr kumimoji="1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的孩子這麼說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135054" y="1197004"/>
            <a:ext cx="8858877" cy="440120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ts val="4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zh-TW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上學期國文課我學到</a:t>
            </a:r>
            <a:r>
              <a:rPr kumimoji="1" lang="zh-TW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如何去推論因果關係、寫作手法</a:t>
            </a:r>
            <a:r>
              <a:rPr kumimoji="1" lang="zh-TW" altLang="zh-TW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，因為這兩個比較簡單，所以我較常用且喜歡這兩個，但我覺得我最需要、最值得學的是——</a:t>
            </a:r>
            <a:r>
              <a:rPr kumimoji="1" lang="zh-TW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找方法</a:t>
            </a:r>
            <a:r>
              <a:rPr kumimoji="1" lang="zh-TW" altLang="zh-TW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，因為我以前學的就只是背、背、繼續背，除了標點符號以外都是</a:t>
            </a:r>
            <a:r>
              <a:rPr kumimoji="1" lang="zh-TW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背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。</a:t>
            </a:r>
            <a:r>
              <a:rPr kumimoji="1" lang="zh-TW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但</a:t>
            </a:r>
            <a:r>
              <a:rPr kumimoji="1" lang="zh-TW" altLang="zh-TW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找方法不僅更有效率，而且不管是在讀書方面，還是玩樂方面等等，</a:t>
            </a:r>
            <a:r>
              <a:rPr kumimoji="1" lang="zh-TW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遇到困難就可以去推理找方法，怎樣更有效率，非常方便</a:t>
            </a:r>
            <a:r>
              <a:rPr kumimoji="1" lang="zh-TW" altLang="zh-TW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。</a:t>
            </a:r>
            <a:endParaRPr kumimoji="1" lang="zh-TW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29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7507" y="0"/>
            <a:ext cx="9144000" cy="7882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學習回饋</a:t>
            </a:r>
            <a:r>
              <a:rPr kumimoji="1" lang="en-US" altLang="zh-TW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B2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585" y="6047521"/>
            <a:ext cx="6566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B</a:t>
            </a:r>
            <a:r>
              <a:rPr kumimoji="1" lang="zh-TW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程度</a:t>
            </a:r>
            <a:r>
              <a:rPr kumimoji="1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的孩子這麼說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677917" y="1127861"/>
          <a:ext cx="7725104" cy="4595021"/>
        </p:xfrm>
        <a:graphic>
          <a:graphicData uri="http://schemas.openxmlformats.org/drawingml/2006/table">
            <a:tbl>
              <a:tblPr firstRow="1" firstCol="1" bandRow="1"/>
              <a:tblGrid>
                <a:gridCol w="7725104">
                  <a:extLst>
                    <a:ext uri="{9D8B030D-6E8A-4147-A177-3AD203B41FA5}">
                      <a16:colId xmlns:a16="http://schemas.microsoft.com/office/drawing/2014/main" val="2312417857"/>
                    </a:ext>
                  </a:extLst>
                </a:gridCol>
              </a:tblGrid>
              <a:tr h="4595021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9pPr>
                    </a:lstStyle>
                    <a:p>
                      <a:pPr>
                        <a:lnSpc>
                          <a:spcPts val="5700"/>
                        </a:lnSpc>
                      </a:pPr>
                      <a:r>
                        <a:rPr lang="zh-TW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一學期學到了</a:t>
                      </a:r>
                    </a:p>
                    <a:p>
                      <a:pPr>
                        <a:lnSpc>
                          <a:spcPts val="5700"/>
                        </a:lnSpc>
                      </a:pPr>
                      <a:r>
                        <a:rPr lang="en-US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1.</a:t>
                      </a:r>
                      <a:r>
                        <a:rPr lang="zh-TW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三階段、五口訣、十二自學策略</a:t>
                      </a:r>
                    </a:p>
                    <a:p>
                      <a:pPr>
                        <a:lnSpc>
                          <a:spcPts val="5700"/>
                        </a:lnSpc>
                      </a:pPr>
                      <a:r>
                        <a:rPr lang="en-US" altLang="zh-TW" sz="36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2.</a:t>
                      </a:r>
                      <a:r>
                        <a:rPr lang="zh-TW" altLang="zh-TW" sz="36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認真、專心、負責的態度</a:t>
                      </a:r>
                    </a:p>
                    <a:p>
                      <a:pPr>
                        <a:lnSpc>
                          <a:spcPts val="5700"/>
                        </a:lnSpc>
                      </a:pPr>
                      <a:r>
                        <a:rPr lang="en-US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3.</a:t>
                      </a:r>
                      <a:r>
                        <a:rPr lang="zh-TW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自己</a:t>
                      </a:r>
                      <a:r>
                        <a:rPr lang="zh-TW" altLang="zh-TW" sz="36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培養學習習慣</a:t>
                      </a:r>
                    </a:p>
                    <a:p>
                      <a:pPr>
                        <a:lnSpc>
                          <a:spcPts val="5700"/>
                        </a:lnSpc>
                      </a:pPr>
                      <a:r>
                        <a:rPr lang="en-US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4.</a:t>
                      </a:r>
                      <a:r>
                        <a:rPr lang="zh-TW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把「</a:t>
                      </a:r>
                      <a:r>
                        <a:rPr lang="en-US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r>
                        <a:rPr lang="zh-TW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」</a:t>
                      </a:r>
                      <a:r>
                        <a:rPr lang="zh-TW" altLang="zh-TW" sz="36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套用到別的科目上</a:t>
                      </a:r>
                      <a:r>
                        <a:rPr lang="zh-TW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學習</a:t>
                      </a:r>
                    </a:p>
                    <a:p>
                      <a:pPr>
                        <a:lnSpc>
                          <a:spcPts val="5700"/>
                        </a:lnSpc>
                      </a:pPr>
                      <a:r>
                        <a:rPr lang="en-US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5.</a:t>
                      </a:r>
                      <a:r>
                        <a:rPr lang="zh-TW" altLang="zh-TW" sz="36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不用「死背」</a:t>
                      </a:r>
                      <a:r>
                        <a:rPr lang="zh-TW" altLang="zh-TW" sz="3600" b="0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的方式來背</a:t>
                      </a:r>
                      <a:endParaRPr lang="zh-TW" sz="5400" b="0" kern="100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76B4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984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58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7507" y="0"/>
            <a:ext cx="9144000" cy="7882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學習回饋</a:t>
            </a:r>
            <a:r>
              <a:rPr kumimoji="1" lang="en-US" altLang="zh-TW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C1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585" y="6047521"/>
            <a:ext cx="6566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C</a:t>
            </a:r>
            <a:r>
              <a:rPr kumimoji="1" lang="zh-TW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程度</a:t>
            </a:r>
            <a:r>
              <a:rPr kumimoji="1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的孩子這麼說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57656" y="1078414"/>
            <a:ext cx="8828690" cy="4401205"/>
          </a:xfrm>
          <a:prstGeom prst="rect">
            <a:avLst/>
          </a:prstGeom>
          <a:gradFill rotWithShape="1">
            <a:gsLst>
              <a:gs pos="0">
                <a:srgbClr val="846648">
                  <a:tint val="50000"/>
                  <a:satMod val="300000"/>
                </a:srgbClr>
              </a:gs>
              <a:gs pos="35000">
                <a:srgbClr val="846648">
                  <a:tint val="37000"/>
                  <a:satMod val="300000"/>
                </a:srgbClr>
              </a:gs>
              <a:gs pos="100000">
                <a:srgbClr val="846648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46648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我學到了老師教的三階段、五口訣的方法，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讓我用輕鬆的方式來讀國文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，比喻說像是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文轉圖、斷句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，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我喜歡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老師教的這個方法。</a:t>
            </a:r>
          </a:p>
          <a:p>
            <a:pPr marL="457200" marR="0" lvl="0" indent="-45720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老師還有教我們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做人處事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的道理，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做錯事要勇於承認</a:t>
            </a:r>
            <a:endParaRPr kumimoji="0" lang="en-US" altLang="zh-TW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 </a:t>
            </a:r>
            <a:r>
              <a:rPr kumimoji="0" lang="en-US" alt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   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，不可以說謊，還有別人說的話不一定是真的，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要去</a:t>
            </a:r>
            <a:endParaRPr kumimoji="0" lang="en-US" altLang="zh-TW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 </a:t>
            </a:r>
            <a:r>
              <a:rPr kumimoji="0" lang="en-US" alt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    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找尋真相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，就像老師教的「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全文概覽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」，要從課文中</a:t>
            </a:r>
            <a:endParaRPr kumimoji="0" lang="en-US" altLang="zh-TW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 </a:t>
            </a:r>
            <a:r>
              <a:rPr kumimoji="0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    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去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尋找答案</a:t>
            </a: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/>
                <a:cs typeface="+mn-cs"/>
              </a:rPr>
              <a:t>。謝謝老師上學期的教導。</a:t>
            </a:r>
          </a:p>
        </p:txBody>
      </p:sp>
    </p:spTree>
    <p:extLst>
      <p:ext uri="{BB962C8B-B14F-4D97-AF65-F5344CB8AC3E}">
        <p14:creationId xmlns:p14="http://schemas.microsoft.com/office/powerpoint/2010/main" val="422682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7507" y="0"/>
            <a:ext cx="9144000" cy="7882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學習回饋</a:t>
            </a:r>
            <a:r>
              <a:rPr kumimoji="1" lang="en-US" altLang="zh-TW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C2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585" y="6047521"/>
            <a:ext cx="6566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C</a:t>
            </a:r>
            <a:r>
              <a:rPr kumimoji="1" lang="zh-TW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程度</a:t>
            </a:r>
            <a:r>
              <a:rPr kumimoji="1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的孩子這麼說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127469" y="1178514"/>
          <a:ext cx="8858876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8858876">
                  <a:extLst>
                    <a:ext uri="{9D8B030D-6E8A-4147-A177-3AD203B41FA5}">
                      <a16:colId xmlns:a16="http://schemas.microsoft.com/office/drawing/2014/main" val="2312417857"/>
                    </a:ext>
                  </a:extLst>
                </a:gridCol>
              </a:tblGrid>
              <a:tr h="443818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微軟正黑體"/>
                          <a:ea typeface="微軟正黑體"/>
                        </a:defRPr>
                      </a:lvl9pPr>
                    </a:lstStyle>
                    <a:p>
                      <a:pPr marL="457200" indent="-457200">
                        <a:lnSpc>
                          <a:spcPts val="4000"/>
                        </a:lnSpc>
                        <a:buFont typeface="Wingdings" panose="05000000000000000000" pitchFamily="2" charset="2"/>
                        <a:buChar char="u"/>
                      </a:pPr>
                      <a:r>
                        <a:rPr lang="zh-TW" altLang="zh-TW" sz="28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上學期的國文課，老師教了三階段、五口訣、十二自學策略，我覺得這些方法</a:t>
                      </a:r>
                      <a:r>
                        <a:rPr lang="zh-TW" altLang="zh-TW" sz="2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對我很有幫助</a:t>
                      </a:r>
                      <a:r>
                        <a:rPr lang="zh-TW" altLang="zh-TW" sz="28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，像是我的</a:t>
                      </a:r>
                      <a:r>
                        <a:rPr lang="zh-TW" altLang="zh-TW" sz="2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考前複習</a:t>
                      </a:r>
                      <a:r>
                        <a:rPr lang="zh-TW" altLang="zh-TW" sz="28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，把課文做一個統整，我會邊看課文邊斷句，再圈畫重點，再畫結構圖，等到考前再看一次，就差不多了。</a:t>
                      </a:r>
                    </a:p>
                    <a:p>
                      <a:pPr>
                        <a:lnSpc>
                          <a:spcPts val="4000"/>
                        </a:lnSpc>
                      </a:pPr>
                      <a:endParaRPr lang="en-US" altLang="zh-TW" sz="2800" b="0" kern="1200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lnSpc>
                          <a:spcPts val="4000"/>
                        </a:lnSpc>
                        <a:buFont typeface="Wingdings" panose="05000000000000000000" pitchFamily="2" charset="2"/>
                        <a:buChar char="u"/>
                      </a:pPr>
                      <a:r>
                        <a:rPr lang="zh-TW" altLang="zh-TW" sz="28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國文課有時候老師也會拿來處理班上的糾紛，或是告訴我們一些道理，我其實真得</a:t>
                      </a:r>
                      <a:r>
                        <a:rPr lang="zh-TW" altLang="zh-TW" sz="2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蠻喜歡老師的課</a:t>
                      </a:r>
                      <a:r>
                        <a:rPr lang="zh-TW" altLang="zh-TW" sz="28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zh-TW" altLang="zh-TW" sz="2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不會緊張，也不會覺得不自在</a:t>
                      </a:r>
                      <a:r>
                        <a:rPr lang="zh-TW" altLang="zh-TW" sz="28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，老師教的方法</a:t>
                      </a:r>
                      <a:r>
                        <a:rPr lang="zh-TW" altLang="zh-TW" sz="2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真的有用</a:t>
                      </a:r>
                      <a:r>
                        <a:rPr lang="zh-TW" altLang="zh-TW" sz="28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zh-TW" sz="7200" b="0" kern="100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76B4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984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22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1" y="-46187"/>
            <a:ext cx="9301656" cy="931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素養教學設計</a:t>
            </a:r>
            <a:r>
              <a:rPr kumimoji="0" lang="en-US" altLang="zh-TW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自主學習表</a:t>
            </a:r>
            <a:r>
              <a:rPr kumimoji="0" lang="zh-TW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現</a:t>
            </a:r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8" y="6088105"/>
            <a:ext cx="1922049" cy="63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henying0907 182"/>
          <p:cNvSpPr/>
          <p:nvPr/>
        </p:nvSpPr>
        <p:spPr>
          <a:xfrm>
            <a:off x="742550" y="1570964"/>
            <a:ext cx="5201050" cy="3741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grpSp>
        <p:nvGrpSpPr>
          <p:cNvPr id="10" name="组 10"/>
          <p:cNvGrpSpPr/>
          <p:nvPr/>
        </p:nvGrpSpPr>
        <p:grpSpPr>
          <a:xfrm>
            <a:off x="257757" y="1143097"/>
            <a:ext cx="906524" cy="1372925"/>
            <a:chOff x="953326" y="1604200"/>
            <a:chExt cx="3203818" cy="3649107"/>
          </a:xfrm>
          <a:solidFill>
            <a:srgbClr val="F8F6F3"/>
          </a:solidFill>
        </p:grpSpPr>
        <p:grpSp>
          <p:nvGrpSpPr>
            <p:cNvPr id="11" name="Group 24"/>
            <p:cNvGrpSpPr/>
            <p:nvPr/>
          </p:nvGrpSpPr>
          <p:grpSpPr>
            <a:xfrm rot="19960150">
              <a:off x="3473071" y="1919475"/>
              <a:ext cx="660855" cy="3333832"/>
              <a:chOff x="0" y="-1"/>
              <a:chExt cx="222665" cy="1123294"/>
            </a:xfrm>
            <a:grpFill/>
          </p:grpSpPr>
          <p:sp>
            <p:nvSpPr>
              <p:cNvPr id="16" name="chenying0907 20"/>
              <p:cNvSpPr/>
              <p:nvPr/>
            </p:nvSpPr>
            <p:spPr>
              <a:xfrm>
                <a:off x="12679" y="165100"/>
                <a:ext cx="209986" cy="742430"/>
              </a:xfrm>
              <a:custGeom>
                <a:avLst/>
                <a:gdLst>
                  <a:gd name="connsiteX0" fmla="*/ 19779 w 20578"/>
                  <a:gd name="connsiteY0" fmla="*/ 21600 h 21600"/>
                  <a:gd name="connsiteX1" fmla="*/ 19877 w 20578"/>
                  <a:gd name="connsiteY1" fmla="*/ 17107 h 21600"/>
                  <a:gd name="connsiteX2" fmla="*/ 15824 w 20578"/>
                  <a:gd name="connsiteY2" fmla="*/ 0 h 21600"/>
                  <a:gd name="connsiteX3" fmla="*/ 1 w 20578"/>
                  <a:gd name="connsiteY3" fmla="*/ 0 h 21600"/>
                  <a:gd name="connsiteX4" fmla="*/ 775 w 20578"/>
                  <a:gd name="connsiteY4" fmla="*/ 1843 h 21600"/>
                  <a:gd name="connsiteX5" fmla="*/ 1506 w 20578"/>
                  <a:gd name="connsiteY5" fmla="*/ 15903 h 21600"/>
                  <a:gd name="connsiteX6" fmla="*/ 37 w 20578"/>
                  <a:gd name="connsiteY6" fmla="*/ 21376 h 21600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5826 w 20580"/>
                  <a:gd name="connsiteY2" fmla="*/ 0 h 21600"/>
                  <a:gd name="connsiteX3" fmla="*/ 3 w 20580"/>
                  <a:gd name="connsiteY3" fmla="*/ 0 h 21600"/>
                  <a:gd name="connsiteX4" fmla="*/ 777 w 20580"/>
                  <a:gd name="connsiteY4" fmla="*/ 1843 h 21600"/>
                  <a:gd name="connsiteX5" fmla="*/ 1362 w 20580"/>
                  <a:gd name="connsiteY5" fmla="*/ 16761 h 21600"/>
                  <a:gd name="connsiteX6" fmla="*/ 39 w 20580"/>
                  <a:gd name="connsiteY6" fmla="*/ 21376 h 21600"/>
                  <a:gd name="connsiteX0" fmla="*/ 19781 w 20580"/>
                  <a:gd name="connsiteY0" fmla="*/ 22107 h 22107"/>
                  <a:gd name="connsiteX1" fmla="*/ 19879 w 20580"/>
                  <a:gd name="connsiteY1" fmla="*/ 17614 h 22107"/>
                  <a:gd name="connsiteX2" fmla="*/ 16092 w 20580"/>
                  <a:gd name="connsiteY2" fmla="*/ 1554 h 22107"/>
                  <a:gd name="connsiteX3" fmla="*/ 15826 w 20580"/>
                  <a:gd name="connsiteY3" fmla="*/ 507 h 22107"/>
                  <a:gd name="connsiteX4" fmla="*/ 3 w 20580"/>
                  <a:gd name="connsiteY4" fmla="*/ 507 h 22107"/>
                  <a:gd name="connsiteX5" fmla="*/ 777 w 20580"/>
                  <a:gd name="connsiteY5" fmla="*/ 2350 h 22107"/>
                  <a:gd name="connsiteX6" fmla="*/ 1362 w 20580"/>
                  <a:gd name="connsiteY6" fmla="*/ 17268 h 22107"/>
                  <a:gd name="connsiteX7" fmla="*/ 39 w 20580"/>
                  <a:gd name="connsiteY7" fmla="*/ 21883 h 22107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7646 w 20580"/>
                  <a:gd name="connsiteY2" fmla="*/ 7130 h 21600"/>
                  <a:gd name="connsiteX3" fmla="*/ 16092 w 20580"/>
                  <a:gd name="connsiteY3" fmla="*/ 1047 h 21600"/>
                  <a:gd name="connsiteX4" fmla="*/ 15826 w 20580"/>
                  <a:gd name="connsiteY4" fmla="*/ 0 h 21600"/>
                  <a:gd name="connsiteX5" fmla="*/ 3 w 20580"/>
                  <a:gd name="connsiteY5" fmla="*/ 0 h 21600"/>
                  <a:gd name="connsiteX6" fmla="*/ 777 w 20580"/>
                  <a:gd name="connsiteY6" fmla="*/ 1843 h 21600"/>
                  <a:gd name="connsiteX7" fmla="*/ 1362 w 20580"/>
                  <a:gd name="connsiteY7" fmla="*/ 16761 h 21600"/>
                  <a:gd name="connsiteX8" fmla="*/ 39 w 20580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7432 w 20655"/>
                  <a:gd name="connsiteY2" fmla="*/ 7098 h 21600"/>
                  <a:gd name="connsiteX3" fmla="*/ 16092 w 20655"/>
                  <a:gd name="connsiteY3" fmla="*/ 1047 h 21600"/>
                  <a:gd name="connsiteX4" fmla="*/ 15826 w 20655"/>
                  <a:gd name="connsiteY4" fmla="*/ 0 h 21600"/>
                  <a:gd name="connsiteX5" fmla="*/ 3 w 20655"/>
                  <a:gd name="connsiteY5" fmla="*/ 0 h 21600"/>
                  <a:gd name="connsiteX6" fmla="*/ 777 w 20655"/>
                  <a:gd name="connsiteY6" fmla="*/ 1843 h 21600"/>
                  <a:gd name="connsiteX7" fmla="*/ 1362 w 20655"/>
                  <a:gd name="connsiteY7" fmla="*/ 16761 h 21600"/>
                  <a:gd name="connsiteX8" fmla="*/ 39 w 20655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55" h="21600" extrusionOk="0">
                    <a:moveTo>
                      <a:pt x="19781" y="21600"/>
                    </a:moveTo>
                    <a:cubicBezTo>
                      <a:pt x="21310" y="19799"/>
                      <a:pt x="20494" y="20533"/>
                      <a:pt x="19879" y="17107"/>
                    </a:cubicBezTo>
                    <a:cubicBezTo>
                      <a:pt x="19264" y="13682"/>
                      <a:pt x="16767" y="3898"/>
                      <a:pt x="16092" y="1047"/>
                    </a:cubicBezTo>
                    <a:cubicBezTo>
                      <a:pt x="15789" y="-141"/>
                      <a:pt x="18507" y="174"/>
                      <a:pt x="15826" y="0"/>
                    </a:cubicBezTo>
                    <a:lnTo>
                      <a:pt x="3" y="0"/>
                    </a:lnTo>
                    <a:lnTo>
                      <a:pt x="777" y="1843"/>
                    </a:lnTo>
                    <a:cubicBezTo>
                      <a:pt x="765" y="4727"/>
                      <a:pt x="1073" y="13883"/>
                      <a:pt x="1362" y="16761"/>
                    </a:cubicBezTo>
                    <a:cubicBezTo>
                      <a:pt x="1544" y="18573"/>
                      <a:pt x="-290" y="19629"/>
                      <a:pt x="39" y="21376"/>
                    </a:cubicBezTo>
                  </a:path>
                </a:pathLst>
              </a:custGeom>
              <a:solidFill>
                <a:schemeClr val="accent4"/>
              </a:solidFill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  <p:sp>
            <p:nvSpPr>
              <p:cNvPr id="17" name="chenying0907 21"/>
              <p:cNvSpPr/>
              <p:nvPr/>
            </p:nvSpPr>
            <p:spPr>
              <a:xfrm>
                <a:off x="12700" y="889000"/>
                <a:ext cx="199716" cy="17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274" extrusionOk="0">
                    <a:moveTo>
                      <a:pt x="21600" y="0"/>
                    </a:moveTo>
                    <a:cubicBezTo>
                      <a:pt x="18923" y="21600"/>
                      <a:pt x="5182" y="19974"/>
                      <a:pt x="0" y="11161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  <p:sp>
            <p:nvSpPr>
              <p:cNvPr id="18" name="chenying0907 22"/>
              <p:cNvSpPr/>
              <p:nvPr/>
            </p:nvSpPr>
            <p:spPr>
              <a:xfrm>
                <a:off x="0" y="-1"/>
                <a:ext cx="169627" cy="15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600" y="21399"/>
                    </a:moveTo>
                    <a:cubicBezTo>
                      <a:pt x="21600" y="14641"/>
                      <a:pt x="20714" y="6540"/>
                      <a:pt x="20597" y="325"/>
                    </a:cubicBezTo>
                    <a:cubicBezTo>
                      <a:pt x="13874" y="-42"/>
                      <a:pt x="6603" y="-201"/>
                      <a:pt x="0" y="411"/>
                    </a:cubicBezTo>
                    <a:cubicBezTo>
                      <a:pt x="771" y="6724"/>
                      <a:pt x="1612" y="13779"/>
                      <a:pt x="1316" y="20126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  <p:sp>
            <p:nvSpPr>
              <p:cNvPr id="19" name="chenying0907 23"/>
              <p:cNvSpPr/>
              <p:nvPr/>
            </p:nvSpPr>
            <p:spPr>
              <a:xfrm>
                <a:off x="12700" y="889000"/>
                <a:ext cx="200707" cy="234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472" y="7302"/>
                      <a:pt x="6555" y="15634"/>
                      <a:pt x="11604" y="21600"/>
                    </a:cubicBezTo>
                    <a:cubicBezTo>
                      <a:pt x="14587" y="14593"/>
                      <a:pt x="19470" y="7960"/>
                      <a:pt x="21600" y="709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marL="0" marR="0" lvl="0" indent="0" algn="l" defTabSz="3429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22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DengXian" panose="020F0502020204030204"/>
                  <a:ea typeface="新細明體" charset="-120"/>
                  <a:cs typeface="+mn-cs"/>
                </a:endParaRPr>
              </a:p>
            </p:txBody>
          </p:sp>
        </p:grpSp>
        <p:sp>
          <p:nvSpPr>
            <p:cNvPr id="12" name="chenying0907 109"/>
            <p:cNvSpPr/>
            <p:nvPr/>
          </p:nvSpPr>
          <p:spPr>
            <a:xfrm rot="19960150">
              <a:off x="953326" y="1604200"/>
              <a:ext cx="3203818" cy="305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252" extrusionOk="0">
                  <a:moveTo>
                    <a:pt x="0" y="11486"/>
                  </a:moveTo>
                  <a:cubicBezTo>
                    <a:pt x="6297" y="11810"/>
                    <a:pt x="8452" y="9094"/>
                    <a:pt x="10432" y="6445"/>
                  </a:cubicBezTo>
                  <a:cubicBezTo>
                    <a:pt x="11413" y="5133"/>
                    <a:pt x="12361" y="62"/>
                    <a:pt x="14424" y="1"/>
                  </a:cubicBezTo>
                  <a:cubicBezTo>
                    <a:pt x="15769" y="-39"/>
                    <a:pt x="16223" y="2237"/>
                    <a:pt x="16082" y="3272"/>
                  </a:cubicBezTo>
                  <a:cubicBezTo>
                    <a:pt x="15861" y="4889"/>
                    <a:pt x="14041" y="6135"/>
                    <a:pt x="14194" y="7965"/>
                  </a:cubicBezTo>
                  <a:cubicBezTo>
                    <a:pt x="14390" y="10301"/>
                    <a:pt x="17861" y="9673"/>
                    <a:pt x="19260" y="10227"/>
                  </a:cubicBezTo>
                  <a:cubicBezTo>
                    <a:pt x="19766" y="10428"/>
                    <a:pt x="21231" y="11033"/>
                    <a:pt x="21376" y="11673"/>
                  </a:cubicBezTo>
                  <a:cubicBezTo>
                    <a:pt x="21570" y="12535"/>
                    <a:pt x="20193" y="13225"/>
                    <a:pt x="19575" y="13518"/>
                  </a:cubicBezTo>
                  <a:cubicBezTo>
                    <a:pt x="20100" y="13794"/>
                    <a:pt x="21600" y="14815"/>
                    <a:pt x="21175" y="15661"/>
                  </a:cubicBezTo>
                  <a:cubicBezTo>
                    <a:pt x="20946" y="16116"/>
                    <a:pt x="20069" y="16279"/>
                    <a:pt x="19912" y="16721"/>
                  </a:cubicBezTo>
                  <a:cubicBezTo>
                    <a:pt x="19755" y="17170"/>
                    <a:pt x="20477" y="17215"/>
                    <a:pt x="20793" y="17467"/>
                  </a:cubicBezTo>
                  <a:cubicBezTo>
                    <a:pt x="21207" y="17798"/>
                    <a:pt x="21392" y="18222"/>
                    <a:pt x="21094" y="18674"/>
                  </a:cubicBezTo>
                  <a:cubicBezTo>
                    <a:pt x="20996" y="18822"/>
                    <a:pt x="20711" y="18995"/>
                    <a:pt x="20448" y="19175"/>
                  </a:cubicBezTo>
                  <a:cubicBezTo>
                    <a:pt x="20191" y="19349"/>
                    <a:pt x="19956" y="19529"/>
                    <a:pt x="19937" y="19697"/>
                  </a:cubicBezTo>
                  <a:cubicBezTo>
                    <a:pt x="19902" y="20016"/>
                    <a:pt x="20352" y="20019"/>
                    <a:pt x="20495" y="20232"/>
                  </a:cubicBezTo>
                  <a:cubicBezTo>
                    <a:pt x="21389" y="21561"/>
                    <a:pt x="18668" y="21213"/>
                    <a:pt x="18243" y="21207"/>
                  </a:cubicBezTo>
                  <a:cubicBezTo>
                    <a:pt x="15548" y="21174"/>
                    <a:pt x="12492" y="21415"/>
                    <a:pt x="9278" y="20028"/>
                  </a:cubicBezTo>
                  <a:cubicBezTo>
                    <a:pt x="6757" y="18941"/>
                    <a:pt x="4040" y="19440"/>
                    <a:pt x="1192" y="19163"/>
                  </a:cubicBezTo>
                </a:path>
              </a:pathLst>
            </a:custGeom>
            <a:grpFill/>
            <a:ln w="38100">
              <a:solidFill>
                <a:srgbClr val="46537A"/>
              </a:solidFill>
              <a:miter lim="400000"/>
            </a:ln>
          </p:spPr>
          <p:txBody>
            <a:bodyPr lIns="28575" tIns="28575" rIns="28575" bIns="28575" anchor="ctr"/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DengXian" panose="020F0502020204030204"/>
                <a:ea typeface="新細明體" charset="-120"/>
                <a:cs typeface="+mn-cs"/>
              </a:endParaRPr>
            </a:p>
          </p:txBody>
        </p:sp>
      </p:grpSp>
      <p:sp>
        <p:nvSpPr>
          <p:cNvPr id="20" name="文本框 12"/>
          <p:cNvSpPr txBox="1"/>
          <p:nvPr/>
        </p:nvSpPr>
        <p:spPr>
          <a:xfrm>
            <a:off x="1391038" y="2221818"/>
            <a:ext cx="43253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Yes</a:t>
            </a:r>
            <a:r>
              <a:rPr kumimoji="1" lang="zh-TW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！</a:t>
            </a:r>
            <a:r>
              <a:rPr kumimoji="1" lang="en-US" altLang="zh-TW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I</a:t>
            </a:r>
            <a:r>
              <a:rPr kumimoji="1" lang="zh-TW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 </a:t>
            </a:r>
            <a:r>
              <a:rPr kumimoji="1" lang="en-US" altLang="zh-TW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Can</a:t>
            </a:r>
            <a:r>
              <a:rPr kumimoji="1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！</a:t>
            </a:r>
            <a:endParaRPr kumimoji="1" lang="en-US" altLang="zh-TW" sz="5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萝莉体 第二版" panose="02000500000000000000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66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看見</a:t>
            </a:r>
            <a:r>
              <a:rPr kumimoji="1" lang="zh-TW" altLang="en-US" sz="6600" b="0" i="0" u="none" strike="noStrike" kern="1200" cap="none" spc="0" normalizeH="0" baseline="0" noProof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</a:t>
            </a:r>
            <a:endParaRPr kumimoji="1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萝莉体 第二版" panose="020005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80996" y="5989522"/>
            <a:ext cx="68707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素養</a:t>
            </a:r>
            <a:r>
              <a:rPr kumimoji="1" lang="zh-TW" altLang="en-US" sz="48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教學</a:t>
            </a:r>
            <a:r>
              <a:rPr kumimoji="1" lang="zh-TW" altLang="en-US" sz="4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筆記力</a:t>
            </a:r>
            <a:r>
              <a:rPr kumimoji="1" lang="en-US" altLang="zh-TW" sz="4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&amp;</a:t>
            </a:r>
            <a:r>
              <a:rPr kumimoji="1" lang="zh-TW" altLang="en-US" sz="4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學習力</a:t>
            </a:r>
            <a:endParaRPr kumimoji="1" lang="zh-TW" altLang="en-US" sz="48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圓角矩形 1"/>
          <p:cNvSpPr/>
          <p:nvPr/>
        </p:nvSpPr>
        <p:spPr>
          <a:xfrm>
            <a:off x="4517604" y="4807694"/>
            <a:ext cx="4247418" cy="100899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微軟正黑體" panose="020B0604030504040204" pitchFamily="34" charset="-120"/>
                <a:cs typeface="+mn-cs"/>
              </a:rPr>
              <a:t>結構式課程</a:t>
            </a:r>
            <a:endParaRPr kumimoji="1" lang="zh-TW" altLang="en-US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69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1876096" y="712762"/>
            <a:ext cx="7267903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2" name="Picture 3" descr="RY_circl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0677"/>
            <a:ext cx="2024062" cy="202565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024062" y="757082"/>
            <a:ext cx="7119938" cy="59862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從閱讀</a:t>
            </a:r>
            <a:r>
              <a:rPr kumimoji="0" lang="en-US" altLang="zh-TW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〈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玉山</a:t>
            </a:r>
            <a:r>
              <a:rPr kumimoji="0" lang="en-US" altLang="zh-TW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〉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到微笑「加蚋仔」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 Unicode MS" pitchFamily="34" charset="-122"/>
            </a:endParaRPr>
          </a:p>
        </p:txBody>
      </p:sp>
      <p:sp>
        <p:nvSpPr>
          <p:cNvPr id="9" name="TextBox 182"/>
          <p:cNvSpPr txBox="1"/>
          <p:nvPr/>
        </p:nvSpPr>
        <p:spPr>
          <a:xfrm>
            <a:off x="251348" y="718284"/>
            <a:ext cx="190316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跨領域</a:t>
            </a:r>
            <a:endParaRPr kumimoji="0" lang="zh-CN" altLang="en-US" sz="3600" b="1" i="0" u="none" strike="noStrike" kern="120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3" name="資料庫圖表 2"/>
          <p:cNvGraphicFramePr/>
          <p:nvPr>
            <p:extLst/>
          </p:nvPr>
        </p:nvGraphicFramePr>
        <p:xfrm>
          <a:off x="179784" y="2189136"/>
          <a:ext cx="8784431" cy="4511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081048" y="1451091"/>
            <a:ext cx="7267904" cy="67462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說一段加蚋仔ㄟ心故事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45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0502" y="41369"/>
            <a:ext cx="3261798" cy="1530399"/>
            <a:chOff x="901035" y="44624"/>
            <a:chExt cx="3989865" cy="1872000"/>
          </a:xfrm>
        </p:grpSpPr>
        <p:grpSp>
          <p:nvGrpSpPr>
            <p:cNvPr id="3" name="群組 2"/>
            <p:cNvGrpSpPr>
              <a:grpSpLocks noChangeAspect="1"/>
            </p:cNvGrpSpPr>
            <p:nvPr/>
          </p:nvGrpSpPr>
          <p:grpSpPr>
            <a:xfrm>
              <a:off x="944802" y="44624"/>
              <a:ext cx="3946098" cy="1872000"/>
              <a:chOff x="201530" y="187034"/>
              <a:chExt cx="4553183" cy="2160000"/>
            </a:xfrm>
          </p:grpSpPr>
          <p:pic>
            <p:nvPicPr>
              <p:cNvPr id="6" name="图片 1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9290" y="187034"/>
                <a:ext cx="4515423" cy="21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橢圓 6"/>
              <p:cNvSpPr/>
              <p:nvPr/>
            </p:nvSpPr>
            <p:spPr>
              <a:xfrm>
                <a:off x="201530" y="983051"/>
                <a:ext cx="1250525" cy="1250526"/>
              </a:xfrm>
              <a:prstGeom prst="ellipse">
                <a:avLst/>
              </a:prstGeom>
              <a:gradFill>
                <a:gsLst>
                  <a:gs pos="0">
                    <a:srgbClr val="FF6699"/>
                  </a:gs>
                  <a:gs pos="75000">
                    <a:srgbClr val="66CCFF"/>
                  </a:gs>
                  <a:gs pos="50000">
                    <a:srgbClr val="99FF99"/>
                  </a:gs>
                  <a:gs pos="25000">
                    <a:srgbClr val="FFCC66"/>
                  </a:gs>
                  <a:gs pos="100000">
                    <a:srgbClr val="CC99FF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  <p:sp>
            <p:nvSpPr>
              <p:cNvPr id="8" name="橢圓 7"/>
              <p:cNvSpPr/>
              <p:nvPr/>
            </p:nvSpPr>
            <p:spPr>
              <a:xfrm>
                <a:off x="277311" y="1058832"/>
                <a:ext cx="1098946" cy="109894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p:grpSp>
        <p:sp>
          <p:nvSpPr>
            <p:cNvPr id="4" name="TextBox 15"/>
            <p:cNvSpPr>
              <a:spLocks noChangeArrowheads="1"/>
            </p:cNvSpPr>
            <p:nvPr/>
          </p:nvSpPr>
          <p:spPr bwMode="auto">
            <a:xfrm flipH="1">
              <a:off x="901035" y="888623"/>
              <a:ext cx="1015643" cy="835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1</a:t>
              </a:r>
              <a:endParaRPr kumimoji="0" lang="zh-CN" altLang="en-US" sz="4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endParaRPr>
            </a:p>
          </p:txBody>
        </p:sp>
        <p:sp>
          <p:nvSpPr>
            <p:cNvPr id="5" name="TextBox 17"/>
            <p:cNvSpPr>
              <a:spLocks noChangeArrowheads="1"/>
            </p:cNvSpPr>
            <p:nvPr/>
          </p:nvSpPr>
          <p:spPr bwMode="auto">
            <a:xfrm>
              <a:off x="2134027" y="902494"/>
              <a:ext cx="2651436" cy="640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素養</a:t>
              </a:r>
              <a:r>
                <a:rPr kumimoji="0" lang="zh-TW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教學</a:t>
              </a:r>
              <a:endParaRPr kumimoji="0" lang="en-US" alt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endParaRPr>
            </a:p>
          </p:txBody>
        </p:sp>
      </p:grpSp>
      <p:graphicFrame>
        <p:nvGraphicFramePr>
          <p:cNvPr id="10" name="資料庫圖表 9"/>
          <p:cNvGraphicFramePr/>
          <p:nvPr>
            <p:extLst/>
          </p:nvPr>
        </p:nvGraphicFramePr>
        <p:xfrm>
          <a:off x="850811" y="1644069"/>
          <a:ext cx="7347258" cy="4520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矩形 10"/>
          <p:cNvSpPr/>
          <p:nvPr/>
        </p:nvSpPr>
        <p:spPr>
          <a:xfrm>
            <a:off x="3103870" y="668545"/>
            <a:ext cx="5109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800" b="1" i="0" u="none" strike="noStrike" kern="1200" cap="none" spc="0" normalizeH="0" baseline="0" noProof="0" dirty="0" smtClean="0">
                <a:ln/>
                <a:solidFill>
                  <a:srgbClr val="44709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漸進釋放學習</a:t>
            </a:r>
            <a:r>
              <a:rPr kumimoji="1" lang="zh-TW" altLang="en-US" sz="4800" b="1" i="0" u="none" strike="noStrike" kern="1200" cap="none" spc="0" normalizeH="0" baseline="0" noProof="0" dirty="0">
                <a:ln/>
                <a:solidFill>
                  <a:srgbClr val="44709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責任</a:t>
            </a:r>
          </a:p>
        </p:txBody>
      </p:sp>
    </p:spTree>
    <p:extLst>
      <p:ext uri="{BB962C8B-B14F-4D97-AF65-F5344CB8AC3E}">
        <p14:creationId xmlns:p14="http://schemas.microsoft.com/office/powerpoint/2010/main" val="9261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0502" y="41369"/>
            <a:ext cx="3261798" cy="1530399"/>
            <a:chOff x="901035" y="44624"/>
            <a:chExt cx="3989865" cy="1872000"/>
          </a:xfrm>
        </p:grpSpPr>
        <p:grpSp>
          <p:nvGrpSpPr>
            <p:cNvPr id="3" name="群組 2"/>
            <p:cNvGrpSpPr>
              <a:grpSpLocks noChangeAspect="1"/>
            </p:cNvGrpSpPr>
            <p:nvPr/>
          </p:nvGrpSpPr>
          <p:grpSpPr>
            <a:xfrm>
              <a:off x="944802" y="44624"/>
              <a:ext cx="3946098" cy="1872000"/>
              <a:chOff x="201530" y="187034"/>
              <a:chExt cx="4553183" cy="2160000"/>
            </a:xfrm>
          </p:grpSpPr>
          <p:pic>
            <p:nvPicPr>
              <p:cNvPr id="6" name="图片 1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9290" y="187034"/>
                <a:ext cx="4515423" cy="21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橢圓 6"/>
              <p:cNvSpPr/>
              <p:nvPr/>
            </p:nvSpPr>
            <p:spPr>
              <a:xfrm>
                <a:off x="201530" y="983051"/>
                <a:ext cx="1250525" cy="1250526"/>
              </a:xfrm>
              <a:prstGeom prst="ellipse">
                <a:avLst/>
              </a:prstGeom>
              <a:gradFill>
                <a:gsLst>
                  <a:gs pos="0">
                    <a:srgbClr val="FF6699"/>
                  </a:gs>
                  <a:gs pos="75000">
                    <a:srgbClr val="66CCFF"/>
                  </a:gs>
                  <a:gs pos="50000">
                    <a:srgbClr val="99FF99"/>
                  </a:gs>
                  <a:gs pos="25000">
                    <a:srgbClr val="FFCC66"/>
                  </a:gs>
                  <a:gs pos="100000">
                    <a:srgbClr val="CC99FF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  <p:sp>
            <p:nvSpPr>
              <p:cNvPr id="8" name="橢圓 7"/>
              <p:cNvSpPr/>
              <p:nvPr/>
            </p:nvSpPr>
            <p:spPr>
              <a:xfrm>
                <a:off x="277311" y="1058832"/>
                <a:ext cx="1098946" cy="109894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p:grpSp>
        <p:sp>
          <p:nvSpPr>
            <p:cNvPr id="4" name="TextBox 15"/>
            <p:cNvSpPr>
              <a:spLocks noChangeArrowheads="1"/>
            </p:cNvSpPr>
            <p:nvPr/>
          </p:nvSpPr>
          <p:spPr bwMode="auto">
            <a:xfrm flipH="1">
              <a:off x="901035" y="888623"/>
              <a:ext cx="1015643" cy="835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2</a:t>
              </a:r>
              <a:endParaRPr kumimoji="0" lang="zh-CN" altLang="en-US" sz="4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endParaRPr>
            </a:p>
          </p:txBody>
        </p:sp>
        <p:sp>
          <p:nvSpPr>
            <p:cNvPr id="5" name="TextBox 17"/>
            <p:cNvSpPr>
              <a:spLocks noChangeArrowheads="1"/>
            </p:cNvSpPr>
            <p:nvPr/>
          </p:nvSpPr>
          <p:spPr bwMode="auto">
            <a:xfrm>
              <a:off x="2173772" y="893323"/>
              <a:ext cx="2651436" cy="640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對話交流</a:t>
              </a:r>
              <a:endParaRPr kumimoji="0" lang="en-US" alt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endParaRPr>
            </a:p>
          </p:txBody>
        </p:sp>
      </p:grpSp>
      <p:sp>
        <p:nvSpPr>
          <p:cNvPr id="11" name="TextBox 1"/>
          <p:cNvSpPr txBox="1"/>
          <p:nvPr/>
        </p:nvSpPr>
        <p:spPr>
          <a:xfrm>
            <a:off x="818464" y="1653627"/>
            <a:ext cx="7483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閱讀素養教學是什麼？</a:t>
            </a:r>
            <a:endParaRPr kumimoji="0" lang="zh-CN" altLang="en-US" sz="54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1A4652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850810" y="4142528"/>
            <a:ext cx="7483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為什麼要閱</a:t>
            </a:r>
            <a:r>
              <a:rPr kumimoji="0" lang="zh-TW" altLang="en-US" sz="5400" b="1" i="0" u="none" strike="noStrike" kern="1200" cap="none" spc="0" normalizeH="0" baseline="0" noProof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讀</a:t>
            </a:r>
            <a:r>
              <a:rPr kumimoji="0" lang="zh-TW" altLang="en-US" sz="5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素養教學？</a:t>
            </a:r>
            <a:endParaRPr kumimoji="0" lang="zh-CN" altLang="en-US" sz="54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1A4652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8464" y="2549608"/>
            <a:ext cx="7548610" cy="138499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以課程設計，協助學生掌握文本的核心概念</a:t>
            </a:r>
            <a:r>
              <a:rPr kumimoji="1" lang="zh-TW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，</a:t>
            </a:r>
            <a:endParaRPr kumimoji="1" lang="en-US" altLang="zh-TW" sz="2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</a:t>
            </a:r>
            <a:r>
              <a:rPr kumimoji="1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理解的歷程與方法，發展自己的理解策略</a:t>
            </a:r>
            <a:r>
              <a:rPr kumimoji="1" lang="zh-TW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，</a:t>
            </a:r>
            <a:endParaRPr kumimoji="1" lang="en-US" altLang="zh-TW" sz="2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並</a:t>
            </a:r>
            <a:r>
              <a:rPr kumimoji="1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能發揮創意解決生活問題。</a:t>
            </a:r>
            <a:endParaRPr kumimoji="1" lang="zh-TW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8172" y="5065858"/>
            <a:ext cx="7548902" cy="646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協助學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生</a:t>
            </a: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自行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解決閱讀理解的困難。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69250" y="6404686"/>
            <a:ext cx="68467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資料來源：財團法人江雲教育基金會</a:t>
            </a:r>
            <a:r>
              <a:rPr kumimoji="1" lang="en-US" altLang="zh-TW" sz="2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1" lang="zh-TW" altLang="en-US" sz="2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鄭圓鈴教授</a:t>
            </a:r>
            <a:r>
              <a:rPr kumimoji="1" lang="en-US" altLang="zh-TW" sz="2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endParaRPr kumimoji="1" lang="zh-TW" altLang="en-US" sz="2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228594" y="699215"/>
            <a:ext cx="52626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5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國語文學習表現</a:t>
            </a:r>
            <a:endParaRPr kumimoji="1" lang="zh-TW" altLang="en-US" sz="5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889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0" grpId="0" animBg="1"/>
      <p:bldP spid="1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" t="38578" r="1352" b="36308"/>
          <a:stretch/>
        </p:blipFill>
        <p:spPr bwMode="auto">
          <a:xfrm>
            <a:off x="-691926" y="3998058"/>
            <a:ext cx="10664042" cy="1974713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圖片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" t="2629" r="1352" b="78506"/>
          <a:stretch/>
        </p:blipFill>
        <p:spPr bwMode="auto">
          <a:xfrm>
            <a:off x="-701656" y="836577"/>
            <a:ext cx="10664042" cy="1556425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圖片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" t="63487" r="1352" b="17139"/>
          <a:stretch/>
        </p:blipFill>
        <p:spPr bwMode="auto">
          <a:xfrm>
            <a:off x="-714625" y="2373541"/>
            <a:ext cx="10664042" cy="1712068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22187" y="158126"/>
            <a:ext cx="8327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差異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化</a:t>
            </a: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教學的關鍵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要素 </a:t>
            </a:r>
            <a:r>
              <a:rPr kumimoji="1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(Tomlinson &amp; Moon, 2013: 2)</a:t>
            </a:r>
            <a:endParaRPr kumimoji="1" lang="zh-TW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  <a:cs typeface="+mn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656112" y="2041921"/>
            <a:ext cx="1980000" cy="252000"/>
          </a:xfrm>
          <a:prstGeom prst="rect">
            <a:avLst/>
          </a:prstGeom>
          <a:solidFill>
            <a:srgbClr val="E7F7F9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新細明體" charset="-120"/>
                <a:cs typeface="+mn-cs"/>
              </a:rPr>
              <a:t>由成長型心態形塑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1546072" y="6321129"/>
            <a:ext cx="2052000" cy="4770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學科知能成長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3759814" y="6321128"/>
            <a:ext cx="2052000" cy="4515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內在動機激發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6018495" y="6321128"/>
            <a:ext cx="2052000" cy="4515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自我效能提升</a:t>
            </a:r>
          </a:p>
        </p:txBody>
      </p:sp>
      <p:sp>
        <p:nvSpPr>
          <p:cNvPr id="11" name="向下箭號 10"/>
          <p:cNvSpPr/>
          <p:nvPr/>
        </p:nvSpPr>
        <p:spPr>
          <a:xfrm>
            <a:off x="4550322" y="5956901"/>
            <a:ext cx="355107" cy="33735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2" name="向下箭號 11"/>
          <p:cNvSpPr/>
          <p:nvPr/>
        </p:nvSpPr>
        <p:spPr>
          <a:xfrm>
            <a:off x="2465357" y="5953657"/>
            <a:ext cx="355107" cy="33735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3" name="向下箭號 12"/>
          <p:cNvSpPr/>
          <p:nvPr/>
        </p:nvSpPr>
        <p:spPr>
          <a:xfrm>
            <a:off x="6810379" y="5960144"/>
            <a:ext cx="355107" cy="33735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35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zh-TW" sz="6600" b="1" dirty="0" smtClean="0">
                <a:solidFill>
                  <a:srgbClr val="002060"/>
                </a:solidFill>
              </a:rPr>
              <a:t>促進</a:t>
            </a:r>
            <a:r>
              <a:rPr lang="zh-TW" altLang="zh-TW" sz="6600" b="1" dirty="0">
                <a:solidFill>
                  <a:srgbClr val="002060"/>
                </a:solidFill>
              </a:rPr>
              <a:t>學習的方法</a:t>
            </a:r>
            <a:endParaRPr lang="zh-TW" altLang="en-US" sz="6600" dirty="0">
              <a:solidFill>
                <a:srgbClr val="002060"/>
              </a:solidFill>
            </a:endParaRPr>
          </a:p>
        </p:txBody>
      </p:sp>
      <p:sp>
        <p:nvSpPr>
          <p:cNvPr id="3" name="流程圖: 替代程序 2"/>
          <p:cNvSpPr/>
          <p:nvPr/>
        </p:nvSpPr>
        <p:spPr>
          <a:xfrm>
            <a:off x="1176866" y="2543832"/>
            <a:ext cx="6975786" cy="3730844"/>
          </a:xfrm>
          <a:prstGeom prst="flowChartAlternateProcess">
            <a:avLst/>
          </a:prstGeom>
          <a:solidFill>
            <a:sysClr val="window" lastClr="FFFFFF"/>
          </a:solidFill>
          <a:ln w="381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1.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理解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孩子的學習興趣與風格</a:t>
            </a:r>
          </a:p>
          <a:p>
            <a:pPr marL="0" marR="0" lvl="0" indent="0" defTabSz="91440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2.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陪伴與支持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孩子以自己的學習</a:t>
            </a:r>
            <a:r>
              <a:rPr kumimoji="0" lang="zh-TW" altLang="en-US" sz="32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路徑</a:t>
            </a:r>
            <a:endParaRPr kumimoji="0" lang="en-US" altLang="zh-TW" sz="3200" b="0" i="0" u="none" strike="noStrike" kern="1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kern="1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kumimoji="0" lang="en-US" altLang="zh-TW" sz="3200" kern="100" dirty="0" smtClean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kumimoji="0" lang="zh-TW" altLang="en-US" sz="32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學習</a:t>
            </a:r>
            <a:endParaRPr kumimoji="0" lang="zh-TW" altLang="en-US" sz="3200" b="0" i="0" u="none" strike="noStrike" kern="1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3.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適時與孩子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對話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，促進思考</a:t>
            </a:r>
          </a:p>
          <a:p>
            <a:pPr marL="0" marR="0" lvl="0" indent="0" defTabSz="91440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4.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不強求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孩子記憶知識，由孩子</a:t>
            </a:r>
            <a:r>
              <a:rPr kumimoji="0" lang="zh-TW" altLang="en-US" sz="32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自主</a:t>
            </a:r>
            <a:endParaRPr kumimoji="0" lang="en-US" altLang="zh-TW" sz="3200" b="0" i="0" u="none" strike="noStrike" kern="1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kern="1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kumimoji="0" lang="en-US" altLang="zh-TW" sz="3200" kern="100" dirty="0" smtClean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kumimoji="0" lang="zh-TW" altLang="en-US" sz="32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決定</a:t>
            </a:r>
            <a:r>
              <a:rPr kumimoji="0" lang="zh-TW" alt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學習的</a:t>
            </a:r>
            <a:r>
              <a:rPr kumimoji="0" lang="zh-TW" altLang="en-US" sz="32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重點</a:t>
            </a:r>
            <a:r>
              <a:rPr kumimoji="0" lang="en-US" sz="3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 </a:t>
            </a:r>
            <a:endParaRPr kumimoji="0" lang="zh-TW" altLang="en-US" sz="3200" b="0" i="0" u="none" strike="noStrike" kern="1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96604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8372" y="520262"/>
            <a:ext cx="3425378" cy="56914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zh-TW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702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班學生</a:t>
            </a: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24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位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測</a:t>
            </a:r>
            <a:r>
              <a:rPr kumimoji="1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驗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時間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◆</a:t>
            </a: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6/8(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一</a:t>
            </a: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</a:t>
            </a: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1615~1720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8372" y="6211669"/>
            <a:ext cx="8334100" cy="646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協助學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生</a:t>
            </a: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自行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解決閱讀理解的</a:t>
            </a: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困難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457200" y="749332"/>
            <a:ext cx="3267722" cy="135583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109</a:t>
            </a:r>
            <a:r>
              <a:rPr kumimoji="1" lang="zh-TW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年會考</a:t>
            </a:r>
            <a:endParaRPr kumimoji="1" lang="en-US" altLang="zh-TW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測驗成</a:t>
            </a:r>
            <a:r>
              <a:rPr kumimoji="1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果</a:t>
            </a:r>
            <a:endParaRPr kumimoji="1" lang="en-US" altLang="zh-TW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750" y="520262"/>
            <a:ext cx="4908722" cy="569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749" y="292132"/>
            <a:ext cx="4892083" cy="591953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8372" y="292132"/>
            <a:ext cx="3425378" cy="59195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zh-TW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九年級抽離班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學生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上課時間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◆八</a:t>
            </a:r>
            <a:r>
              <a:rPr kumimoji="1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升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九暑假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 每週</a:t>
            </a: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4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節課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◆九上</a:t>
            </a: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+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九下</a:t>
            </a:r>
            <a:r>
              <a:rPr kumimoji="1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 每週三</a:t>
            </a: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kumimoji="1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</a:t>
            </a: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1615~1730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8372" y="6211669"/>
            <a:ext cx="8317459" cy="646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協助學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生</a:t>
            </a: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自行</a:t>
            </a: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解決閱讀理解的</a:t>
            </a:r>
            <a:r>
              <a:rPr kumimoji="1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困難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457200" y="292132"/>
            <a:ext cx="3267722" cy="135583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參加</a:t>
            </a:r>
            <a:r>
              <a:rPr kumimoji="1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109</a:t>
            </a:r>
            <a:r>
              <a:rPr kumimoji="1" lang="zh-TW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年會考</a:t>
            </a:r>
            <a:endParaRPr kumimoji="1" lang="en-US" altLang="zh-TW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5A</a:t>
            </a:r>
            <a:r>
              <a:rPr kumimoji="1" lang="en-US" altLang="zh-TW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++ </a:t>
            </a:r>
            <a:r>
              <a:rPr kumimoji="1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作文</a:t>
            </a:r>
            <a:r>
              <a:rPr kumimoji="1" lang="en-US" altLang="zh-TW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4</a:t>
            </a:r>
            <a:r>
              <a:rPr kumimoji="1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級分</a:t>
            </a:r>
            <a:endParaRPr kumimoji="1" lang="en-US" altLang="zh-TW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89986" y="2333296"/>
            <a:ext cx="567560" cy="2837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7" name="直線圖說文字 1 (加上框線和強調線) 6"/>
          <p:cNvSpPr/>
          <p:nvPr/>
        </p:nvSpPr>
        <p:spPr>
          <a:xfrm>
            <a:off x="7529182" y="1647967"/>
            <a:ext cx="1056290" cy="622267"/>
          </a:xfrm>
          <a:prstGeom prst="accentBorderCallout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全</a:t>
            </a:r>
            <a:r>
              <a:rPr kumimoji="1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對</a:t>
            </a:r>
          </a:p>
        </p:txBody>
      </p:sp>
    </p:spTree>
    <p:extLst>
      <p:ext uri="{BB962C8B-B14F-4D97-AF65-F5344CB8AC3E}">
        <p14:creationId xmlns:p14="http://schemas.microsoft.com/office/powerpoint/2010/main" val="83079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729" y="2629783"/>
            <a:ext cx="2832497" cy="3623236"/>
          </a:xfrm>
          <a:prstGeom prst="rect">
            <a:avLst/>
          </a:prstGeom>
        </p:spPr>
      </p:pic>
      <p:sp>
        <p:nvSpPr>
          <p:cNvPr id="6" name="TextBox 1"/>
          <p:cNvSpPr txBox="1"/>
          <p:nvPr/>
        </p:nvSpPr>
        <p:spPr>
          <a:xfrm>
            <a:off x="2309138" y="3859086"/>
            <a:ext cx="5715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1" i="0" u="none" strike="noStrike" kern="1200" cap="none" spc="0" normalizeH="0" baseline="0" noProof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Arial Black" pitchFamily="34" charset="0"/>
                <a:ea typeface="宋体" panose="02010600030101010101" pitchFamily="2" charset="-122"/>
                <a:cs typeface="+mn-cs"/>
              </a:rPr>
              <a:t>Thanks!</a:t>
            </a:r>
            <a:endParaRPr kumimoji="0" lang="zh-CN" altLang="en-US" sz="96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1A4652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 Black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83878" y="5545133"/>
            <a:ext cx="7765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13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000" b="1" i="0" u="none" strike="noStrike" kern="0" cap="none" spc="0" normalizeH="0" baseline="0" noProof="0" dirty="0" err="1">
                <a:ln w="3200">
                  <a:solidFill>
                    <a:srgbClr val="04617B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/>
                <a:uLnTx/>
                <a:uFillTx/>
                <a:latin typeface="微軟正黑體"/>
                <a:ea typeface="微軟正黑體"/>
                <a:cs typeface="+mn-cs"/>
              </a:rPr>
              <a:t>a0936455351a@gmail.com</a:t>
            </a:r>
            <a:endParaRPr kumimoji="1" lang="zh-TW" altLang="en-US" sz="4000" b="1" i="0" u="none" strike="noStrike" kern="0" cap="none" spc="0" normalizeH="0" baseline="0" noProof="0" dirty="0">
              <a:ln w="3200">
                <a:solidFill>
                  <a:srgbClr val="04617B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002060"/>
              </a:solidFill>
              <a:effectLst/>
              <a:uLnTx/>
              <a:uFillTx/>
              <a:latin typeface="微軟正黑體"/>
              <a:ea typeface="微軟正黑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44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4FAD42-2BD8-104B-B8E6-D3BED1FF8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392" y="189411"/>
            <a:ext cx="8692738" cy="990600"/>
          </a:xfrm>
        </p:spPr>
        <p:txBody>
          <a:bodyPr>
            <a:normAutofit/>
          </a:bodyPr>
          <a:lstStyle/>
          <a:p>
            <a:r>
              <a:rPr kumimoji="1" lang="en-US" altLang="zh-TW" dirty="0" smtClean="0">
                <a:solidFill>
                  <a:srgbClr val="002060"/>
                </a:solidFill>
              </a:rPr>
              <a:t>1-3</a:t>
            </a:r>
            <a:r>
              <a:rPr kumimoji="1" lang="zh-TW" altLang="en-US" dirty="0" smtClean="0">
                <a:solidFill>
                  <a:srgbClr val="002060"/>
                </a:solidFill>
              </a:rPr>
              <a:t>差異</a:t>
            </a:r>
            <a:r>
              <a:rPr kumimoji="1" lang="zh-TW" altLang="en-US" dirty="0">
                <a:solidFill>
                  <a:srgbClr val="002060"/>
                </a:solidFill>
              </a:rPr>
              <a:t>化教學重要概念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6F3501C7-A7B5-CC4A-9CAC-06F9B5A391B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61772" y="2303812"/>
            <a:ext cx="7762959" cy="40019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zh-TW" altLang="en-US" sz="4000" dirty="0"/>
              <a:t>一、積極回應每一個學生的學習需求</a:t>
            </a:r>
            <a:endParaRPr lang="en-US" altLang="zh-TW" sz="4000" dirty="0"/>
          </a:p>
          <a:p>
            <a:endParaRPr lang="en-US" altLang="zh-TW" sz="4000" dirty="0"/>
          </a:p>
          <a:p>
            <a:pPr marL="0" indent="0">
              <a:buNone/>
            </a:pPr>
            <a:r>
              <a:rPr lang="zh-TW" altLang="en-US" sz="4000" dirty="0"/>
              <a:t>二、實施差異化的四大面向</a:t>
            </a:r>
            <a:endParaRPr lang="en-US" altLang="zh-TW" sz="4000" dirty="0"/>
          </a:p>
          <a:p>
            <a:pPr marL="0" indent="0">
              <a:buNone/>
            </a:pPr>
            <a:endParaRPr lang="en-US" altLang="zh-TW" sz="4000" dirty="0"/>
          </a:p>
          <a:p>
            <a:pPr marL="0" indent="0">
              <a:buNone/>
            </a:pPr>
            <a:r>
              <a:rPr lang="zh-TW" altLang="en-US" sz="4000" dirty="0"/>
              <a:t>三、各個差異化面向的原則與內涵</a:t>
            </a:r>
            <a:endParaRPr lang="en-US" altLang="zh-TW" sz="4000" dirty="0"/>
          </a:p>
          <a:p>
            <a:pPr marL="0" indent="0">
              <a:buNone/>
            </a:pPr>
            <a:r>
              <a:rPr lang="zh-TW" altLang="en-US" sz="40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10522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群組 9"/>
          <p:cNvGrpSpPr/>
          <p:nvPr/>
        </p:nvGrpSpPr>
        <p:grpSpPr>
          <a:xfrm>
            <a:off x="234418" y="447433"/>
            <a:ext cx="8531209" cy="1144884"/>
            <a:chOff x="657174" y="2479"/>
            <a:chExt cx="5360786" cy="1623616"/>
          </a:xfrm>
        </p:grpSpPr>
        <p:sp>
          <p:nvSpPr>
            <p:cNvPr id="11" name="圓角矩形 10"/>
            <p:cNvSpPr/>
            <p:nvPr/>
          </p:nvSpPr>
          <p:spPr>
            <a:xfrm>
              <a:off x="657174" y="2479"/>
              <a:ext cx="5360786" cy="1623616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3" name="圓角矩形 4"/>
            <p:cNvSpPr txBox="1"/>
            <p:nvPr/>
          </p:nvSpPr>
          <p:spPr>
            <a:xfrm>
              <a:off x="704728" y="50033"/>
              <a:ext cx="5265678" cy="15285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0" tIns="228600" rIns="228600" bIns="228600" numCol="1" spcCol="1270" anchor="ctr" anchorCtr="0">
              <a:noAutofit/>
            </a:bodyPr>
            <a:lstStyle/>
            <a:p>
              <a:pPr marL="0" marR="0" lvl="0" indent="0" algn="l" defTabSz="26670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 閱讀素養教學</a:t>
              </a:r>
              <a:r>
                <a:rPr kumimoji="1" lang="en-US" altLang="zh-TW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DNA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aphicFrame>
        <p:nvGraphicFramePr>
          <p:cNvPr id="6" name="資料庫圖表 5"/>
          <p:cNvGraphicFramePr/>
          <p:nvPr>
            <p:extLst/>
          </p:nvPr>
        </p:nvGraphicFramePr>
        <p:xfrm>
          <a:off x="450350" y="1745018"/>
          <a:ext cx="8230906" cy="463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080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5"/>
          <p:cNvSpPr txBox="1">
            <a:spLocks noGrp="1"/>
          </p:cNvSpPr>
          <p:nvPr>
            <p:ph type="body" idx="1"/>
          </p:nvPr>
        </p:nvSpPr>
        <p:spPr>
          <a:xfrm>
            <a:off x="0" y="50322"/>
            <a:ext cx="9144000" cy="13460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171450" indent="-171450" algn="r">
              <a:spcBef>
                <a:spcPts val="0"/>
              </a:spcBef>
              <a:buClr>
                <a:srgbClr val="205867"/>
              </a:buClr>
              <a:buSzPts val="4400"/>
              <a:buNone/>
            </a:pPr>
            <a:r>
              <a:rPr lang="zh-TW" altLang="en-US" sz="4050" dirty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十二年國教</a:t>
            </a:r>
            <a:r>
              <a:rPr lang="zh-TW" altLang="en-US" sz="4050" b="1" dirty="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素養導向教學</a:t>
            </a:r>
            <a:r>
              <a:rPr lang="zh-TW" altLang="en-US" sz="4050" dirty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的四大原則</a:t>
            </a:r>
            <a:endParaRPr sz="4050" dirty="0">
              <a:solidFill>
                <a:srgbClr val="00206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26" name="Google Shape;626;p65"/>
          <p:cNvSpPr txBox="1">
            <a:spLocks noGrp="1"/>
          </p:cNvSpPr>
          <p:nvPr>
            <p:ph type="sldNum" idx="12"/>
          </p:nvPr>
        </p:nvSpPr>
        <p:spPr>
          <a:xfrm>
            <a:off x="6951392" y="5635371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altLang="zh-TW" sz="9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15</a:t>
            </a:fld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charset="-120"/>
              <a:cs typeface="Calibri"/>
              <a:sym typeface="Calibri"/>
            </a:endParaRPr>
          </a:p>
        </p:txBody>
      </p:sp>
      <p:grpSp>
        <p:nvGrpSpPr>
          <p:cNvPr id="627" name="Google Shape;627;p65"/>
          <p:cNvGrpSpPr/>
          <p:nvPr/>
        </p:nvGrpSpPr>
        <p:grpSpPr>
          <a:xfrm>
            <a:off x="334388" y="1660587"/>
            <a:ext cx="8541597" cy="2464805"/>
            <a:chOff x="3103" y="1562052"/>
            <a:chExt cx="10585592" cy="3113409"/>
          </a:xfrm>
          <a:effectLst>
            <a:reflection blurRad="6350" stA="50000" endA="300" endPos="55000" dir="5400000" sy="-100000" algn="bl" rotWithShape="0"/>
          </a:effectLst>
        </p:grpSpPr>
        <p:sp>
          <p:nvSpPr>
            <p:cNvPr id="628" name="Google Shape;628;p65"/>
            <p:cNvSpPr/>
            <p:nvPr/>
          </p:nvSpPr>
          <p:spPr>
            <a:xfrm>
              <a:off x="3103" y="1562052"/>
              <a:ext cx="3113409" cy="3113409"/>
            </a:xfrm>
            <a:prstGeom prst="ellipse">
              <a:avLst/>
            </a:prstGeom>
            <a:solidFill>
              <a:srgbClr val="953734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29" name="Google Shape;629;p65"/>
            <p:cNvSpPr txBox="1"/>
            <p:nvPr/>
          </p:nvSpPr>
          <p:spPr>
            <a:xfrm>
              <a:off x="459051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整合知識、技能</a:t>
              </a:r>
              <a:r>
                <a:rPr kumimoji="0" lang="zh-TW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與   態度</a:t>
              </a:r>
              <a:endPara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0" name="Google Shape;630;p65"/>
            <p:cNvSpPr/>
            <p:nvPr/>
          </p:nvSpPr>
          <p:spPr>
            <a:xfrm>
              <a:off x="2493831" y="1562052"/>
              <a:ext cx="3113409" cy="3113409"/>
            </a:xfrm>
            <a:prstGeom prst="ellipse">
              <a:avLst/>
            </a:prstGeom>
            <a:solidFill>
              <a:schemeClr val="accent3">
                <a:alpha val="49803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1" name="Google Shape;631;p65"/>
            <p:cNvSpPr txBox="1"/>
            <p:nvPr/>
          </p:nvSpPr>
          <p:spPr>
            <a:xfrm>
              <a:off x="2949779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情境脈絡化的學習</a:t>
              </a: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2" name="Google Shape;632;p65"/>
            <p:cNvSpPr/>
            <p:nvPr/>
          </p:nvSpPr>
          <p:spPr>
            <a:xfrm>
              <a:off x="4984559" y="1562052"/>
              <a:ext cx="3113409" cy="3113409"/>
            </a:xfrm>
            <a:prstGeom prst="ellipse">
              <a:avLst/>
            </a:prstGeom>
            <a:solidFill>
              <a:schemeClr val="accent4">
                <a:alpha val="49803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3" name="Google Shape;633;p65"/>
            <p:cNvSpPr txBox="1"/>
            <p:nvPr/>
          </p:nvSpPr>
          <p:spPr>
            <a:xfrm>
              <a:off x="5440507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學習方法及策略</a:t>
              </a:r>
              <a:endParaRPr kumimoji="0" sz="11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4" name="Google Shape;634;p65"/>
            <p:cNvSpPr/>
            <p:nvPr/>
          </p:nvSpPr>
          <p:spPr>
            <a:xfrm>
              <a:off x="7475286" y="1562052"/>
              <a:ext cx="3113409" cy="3113409"/>
            </a:xfrm>
            <a:prstGeom prst="ellipse">
              <a:avLst/>
            </a:prstGeom>
            <a:solidFill>
              <a:srgbClr val="49ACC5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5" name="Google Shape;635;p65"/>
            <p:cNvSpPr txBox="1"/>
            <p:nvPr/>
          </p:nvSpPr>
          <p:spPr>
            <a:xfrm>
              <a:off x="7931234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活用實踐的表現</a:t>
              </a:r>
              <a:endPara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</p:grpSp>
      <p:sp>
        <p:nvSpPr>
          <p:cNvPr id="2" name="八邊形 1"/>
          <p:cNvSpPr/>
          <p:nvPr/>
        </p:nvSpPr>
        <p:spPr>
          <a:xfrm>
            <a:off x="13644" y="314515"/>
            <a:ext cx="817685" cy="817685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</a:t>
            </a:r>
            <a:endParaRPr kumimoji="0" lang="zh-TW" altLang="en-US" sz="3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50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5"/>
          <p:cNvSpPr txBox="1">
            <a:spLocks noGrp="1"/>
          </p:cNvSpPr>
          <p:nvPr>
            <p:ph type="body" idx="1"/>
          </p:nvPr>
        </p:nvSpPr>
        <p:spPr>
          <a:xfrm>
            <a:off x="0" y="53209"/>
            <a:ext cx="9144000" cy="13460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171450" indent="-171450">
              <a:spcBef>
                <a:spcPts val="0"/>
              </a:spcBef>
              <a:buClr>
                <a:srgbClr val="205867"/>
              </a:buClr>
              <a:buSzPts val="4400"/>
              <a:buNone/>
            </a:pPr>
            <a:r>
              <a:rPr lang="zh-TW" altLang="en-US" sz="4050" dirty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</a:t>
            </a:r>
            <a:r>
              <a:rPr lang="zh-TW" altLang="en-US" sz="4050" dirty="0" smtClean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</a:t>
            </a:r>
            <a:r>
              <a:rPr lang="zh-TW" altLang="en-US" sz="5400" dirty="0" smtClean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十二年</a:t>
            </a:r>
            <a:r>
              <a:rPr lang="zh-TW" altLang="en-US" sz="5400" dirty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國教的</a:t>
            </a:r>
            <a:r>
              <a:rPr lang="zh-TW" altLang="en-US" sz="5400" b="1" dirty="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教與學</a:t>
            </a:r>
            <a:endParaRPr sz="5400" dirty="0">
              <a:solidFill>
                <a:srgbClr val="00206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26" name="Google Shape;626;p65"/>
          <p:cNvSpPr txBox="1">
            <a:spLocks noGrp="1"/>
          </p:cNvSpPr>
          <p:nvPr>
            <p:ph type="sldNum" idx="12"/>
          </p:nvPr>
        </p:nvSpPr>
        <p:spPr>
          <a:xfrm>
            <a:off x="6951392" y="5635371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altLang="zh-TW" sz="9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16</a:t>
            </a:fld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charset="-120"/>
              <a:cs typeface="Calibri"/>
              <a:sym typeface="Calibri"/>
            </a:endParaRPr>
          </a:p>
        </p:txBody>
      </p:sp>
      <p:graphicFrame>
        <p:nvGraphicFramePr>
          <p:cNvPr id="2" name="資料庫圖表 1"/>
          <p:cNvGraphicFramePr/>
          <p:nvPr>
            <p:extLst/>
          </p:nvPr>
        </p:nvGraphicFramePr>
        <p:xfrm>
          <a:off x="0" y="1845214"/>
          <a:ext cx="9144000" cy="4807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八邊形 4"/>
          <p:cNvSpPr/>
          <p:nvPr/>
        </p:nvSpPr>
        <p:spPr>
          <a:xfrm>
            <a:off x="50490" y="181090"/>
            <a:ext cx="817685" cy="817685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</a:t>
            </a:r>
            <a:endParaRPr kumimoji="0" lang="zh-TW" altLang="en-US" sz="3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35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09" y="1497724"/>
            <a:ext cx="8731379" cy="5092261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02" y="323116"/>
            <a:ext cx="8754391" cy="9144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37993" y="1986455"/>
            <a:ext cx="3913607" cy="46035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176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2"/>
          </p:nvPr>
        </p:nvSpPr>
        <p:spPr>
          <a:xfrm>
            <a:off x="100219" y="1188631"/>
            <a:ext cx="4395382" cy="4228796"/>
          </a:xfrm>
          <a:solidFill>
            <a:srgbClr val="CCFF33"/>
          </a:solidFill>
        </p:spPr>
        <p:txBody>
          <a:bodyPr>
            <a:norm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著重扮演「</a:t>
            </a: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助學者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」的角色，以培養學生適應未來社會生活和解決問題的統整能力。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可透過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提問、討論、欣賞、展演、操作、情境體驗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等有效的教學活動與策略，引導學生創造與省思，提供學生更多參與互動及力行實踐的機會，以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強化學生主動學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習的角色。</a:t>
            </a:r>
          </a:p>
          <a:p>
            <a:endParaRPr lang="zh-TW" altLang="en-US" sz="225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sz="quarter" idx="4"/>
          </p:nvPr>
        </p:nvSpPr>
        <p:spPr>
          <a:xfrm>
            <a:off x="4632760" y="1188631"/>
            <a:ext cx="4403470" cy="4228796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對周遭環境保持</a:t>
            </a: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好奇心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，並能進行主動地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探索、體驗、試驗、尋求答案與合作學習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積極正向的參與家庭、學校、社會生活，並能主動地與周遭人、事、物及環境的互動中觀察現象，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尋求關係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解決問題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關注將所學內容轉化為實踐性的知識，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落實於生活中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，以開放心胸來適應及參與社會生活。</a:t>
            </a:r>
          </a:p>
          <a:p>
            <a:endParaRPr lang="zh-TW" altLang="en-US" sz="225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1"/>
          </p:nvPr>
        </p:nvSpPr>
        <p:spPr>
          <a:xfrm>
            <a:off x="100219" y="273926"/>
            <a:ext cx="4395382" cy="914705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algn="ctr"/>
            <a:r>
              <a:rPr lang="zh-TW" altLang="en-US" sz="33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教師促進者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3"/>
          </p:nvPr>
        </p:nvSpPr>
        <p:spPr>
          <a:xfrm>
            <a:off x="4632760" y="273926"/>
            <a:ext cx="4403470" cy="914705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algn="ctr"/>
            <a:r>
              <a:rPr lang="zh-TW" altLang="en-US" sz="33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學生自主學習者</a:t>
            </a: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19" y="5568610"/>
            <a:ext cx="8936011" cy="988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344788" y="3303029"/>
            <a:ext cx="2682192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老師</a:t>
            </a:r>
            <a:r>
              <a:rPr kumimoji="1" lang="zh-TW" altLang="en-US" sz="40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規劃</a:t>
            </a:r>
            <a:endParaRPr kumimoji="1" lang="en-US" altLang="zh-TW" sz="4000" b="0" i="0" u="none" strike="noStrike" kern="1200" cap="none" spc="0" normalizeH="0" baseline="0" noProof="0" dirty="0" smtClean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學習活動</a:t>
            </a:r>
            <a:endParaRPr kumimoji="1" lang="en-US" altLang="zh-TW" sz="4000" b="0" i="0" u="none" strike="noStrike" kern="1200" cap="none" spc="0" normalizeH="0" baseline="0" noProof="0" dirty="0" smtClean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學習策略</a:t>
            </a:r>
            <a:endParaRPr kumimoji="1" lang="zh-TW" altLang="en-US" sz="40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32372" y="3303029"/>
            <a:ext cx="2715475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學生</a:t>
            </a:r>
            <a:r>
              <a:rPr kumimoji="1" lang="zh-TW" altLang="en-US" sz="40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體驗探索實踐</a:t>
            </a:r>
            <a:endParaRPr kumimoji="1" lang="en-US" altLang="zh-TW" sz="4000" b="0" i="0" u="none" strike="noStrike" kern="1200" cap="none" spc="0" normalizeH="0" baseline="0" noProof="0" dirty="0" smtClean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學習活動</a:t>
            </a:r>
            <a:endParaRPr kumimoji="1" lang="zh-TW" altLang="en-US" sz="40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212" y="3303029"/>
            <a:ext cx="3085159" cy="193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68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5"/>
          <p:cNvSpPr txBox="1">
            <a:spLocks noGrp="1"/>
          </p:cNvSpPr>
          <p:nvPr>
            <p:ph type="body" idx="1"/>
          </p:nvPr>
        </p:nvSpPr>
        <p:spPr>
          <a:xfrm>
            <a:off x="0" y="31859"/>
            <a:ext cx="9144000" cy="108187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171450" indent="-171450">
              <a:spcBef>
                <a:spcPts val="0"/>
              </a:spcBef>
              <a:buClr>
                <a:srgbClr val="205867"/>
              </a:buClr>
              <a:buSzPts val="4400"/>
              <a:buNone/>
            </a:pPr>
            <a:r>
              <a:rPr lang="zh-TW" altLang="en-US" sz="4050" dirty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</a:t>
            </a:r>
            <a:r>
              <a:rPr lang="zh-TW" altLang="en-US" sz="5400" dirty="0">
                <a:solidFill>
                  <a:srgbClr val="00206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十二年國教</a:t>
            </a:r>
            <a:r>
              <a:rPr lang="zh-TW" altLang="en-US" sz="5400" b="1" dirty="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國文學習表現</a:t>
            </a:r>
            <a:endParaRPr sz="5400" dirty="0">
              <a:solidFill>
                <a:srgbClr val="00206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26" name="Google Shape;626;p65"/>
          <p:cNvSpPr txBox="1">
            <a:spLocks noGrp="1"/>
          </p:cNvSpPr>
          <p:nvPr>
            <p:ph type="sldNum" idx="12"/>
          </p:nvPr>
        </p:nvSpPr>
        <p:spPr>
          <a:xfrm>
            <a:off x="6951392" y="5635371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altLang="zh-TW" sz="9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19</a:t>
            </a:fld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charset="-120"/>
              <a:cs typeface="Calibri"/>
              <a:sym typeface="Calibri"/>
            </a:endParaRPr>
          </a:p>
        </p:txBody>
      </p:sp>
      <p:grpSp>
        <p:nvGrpSpPr>
          <p:cNvPr id="627" name="Google Shape;627;p65"/>
          <p:cNvGrpSpPr/>
          <p:nvPr/>
        </p:nvGrpSpPr>
        <p:grpSpPr>
          <a:xfrm>
            <a:off x="602403" y="1443494"/>
            <a:ext cx="7939194" cy="2335057"/>
            <a:chOff x="3103" y="1562052"/>
            <a:chExt cx="10585592" cy="3113409"/>
          </a:xfrm>
          <a:effectLst>
            <a:reflection blurRad="6350" stA="50000" endA="300" endPos="55000" dir="5400000" sy="-100000" algn="bl" rotWithShape="0"/>
          </a:effectLst>
        </p:grpSpPr>
        <p:sp>
          <p:nvSpPr>
            <p:cNvPr id="628" name="Google Shape;628;p65"/>
            <p:cNvSpPr/>
            <p:nvPr/>
          </p:nvSpPr>
          <p:spPr>
            <a:xfrm>
              <a:off x="3103" y="1562052"/>
              <a:ext cx="3113409" cy="3113409"/>
            </a:xfrm>
            <a:prstGeom prst="ellipse">
              <a:avLst/>
            </a:prstGeom>
            <a:solidFill>
              <a:srgbClr val="953734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7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29" name="Google Shape;629;p65"/>
            <p:cNvSpPr txBox="1"/>
            <p:nvPr/>
          </p:nvSpPr>
          <p:spPr>
            <a:xfrm>
              <a:off x="459051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聽</a:t>
              </a:r>
              <a:endParaRPr kumimoji="0" sz="7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0" name="Google Shape;630;p65"/>
            <p:cNvSpPr/>
            <p:nvPr/>
          </p:nvSpPr>
          <p:spPr>
            <a:xfrm>
              <a:off x="2493831" y="1562052"/>
              <a:ext cx="3113409" cy="3113409"/>
            </a:xfrm>
            <a:prstGeom prst="ellipse">
              <a:avLst/>
            </a:prstGeom>
            <a:solidFill>
              <a:schemeClr val="accent3">
                <a:alpha val="49803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7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1" name="Google Shape;631;p65"/>
            <p:cNvSpPr txBox="1"/>
            <p:nvPr/>
          </p:nvSpPr>
          <p:spPr>
            <a:xfrm>
              <a:off x="2949779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說</a:t>
              </a:r>
              <a:endParaRPr kumimoji="0" sz="7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2" name="Google Shape;632;p65"/>
            <p:cNvSpPr/>
            <p:nvPr/>
          </p:nvSpPr>
          <p:spPr>
            <a:xfrm>
              <a:off x="4984559" y="1562052"/>
              <a:ext cx="3113409" cy="3113409"/>
            </a:xfrm>
            <a:prstGeom prst="ellipse">
              <a:avLst/>
            </a:prstGeom>
            <a:solidFill>
              <a:schemeClr val="accent4">
                <a:alpha val="49803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7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3" name="Google Shape;633;p65"/>
            <p:cNvSpPr txBox="1"/>
            <p:nvPr/>
          </p:nvSpPr>
          <p:spPr>
            <a:xfrm>
              <a:off x="5440507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258F57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讀</a:t>
              </a:r>
              <a:endParaRPr kumimoji="0" sz="7200" b="1" i="0" u="none" strike="noStrike" kern="0" cap="none" spc="0" normalizeH="0" baseline="0" noProof="0" dirty="0">
                <a:ln>
                  <a:noFill/>
                </a:ln>
                <a:solidFill>
                  <a:srgbClr val="258F57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4" name="Google Shape;634;p65"/>
            <p:cNvSpPr/>
            <p:nvPr/>
          </p:nvSpPr>
          <p:spPr>
            <a:xfrm>
              <a:off x="7475286" y="1562052"/>
              <a:ext cx="3113409" cy="3113409"/>
            </a:xfrm>
            <a:prstGeom prst="ellipse">
              <a:avLst/>
            </a:prstGeom>
            <a:solidFill>
              <a:srgbClr val="49ACC5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7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  <p:sp>
          <p:nvSpPr>
            <p:cNvPr id="635" name="Google Shape;635;p65"/>
            <p:cNvSpPr txBox="1"/>
            <p:nvPr/>
          </p:nvSpPr>
          <p:spPr>
            <a:xfrm>
              <a:off x="7931234" y="2018000"/>
              <a:ext cx="2201513" cy="2201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494" tIns="34275" rIns="128494" bIns="34275" anchor="ctr" anchorCtr="0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zh-TW" altLang="en-US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BiauKai"/>
                  <a:sym typeface="BiauKai"/>
                </a:rPr>
                <a:t>寫</a:t>
              </a:r>
              <a:endParaRPr kumimoji="0" sz="72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607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712762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6438"/>
            <a:ext cx="1798476" cy="1700931"/>
          </a:xfrm>
          <a:prstGeom prst="rect">
            <a:avLst/>
          </a:prstGeom>
        </p:spPr>
      </p:pic>
      <p:sp>
        <p:nvSpPr>
          <p:cNvPr id="11" name="TextBox 3"/>
          <p:cNvSpPr txBox="1"/>
          <p:nvPr/>
        </p:nvSpPr>
        <p:spPr>
          <a:xfrm>
            <a:off x="1977987" y="649511"/>
            <a:ext cx="6999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itchFamily="34" charset="-122"/>
              </a:rPr>
              <a:t>臺北市研究教師  萬華國中 藍淑珠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651971"/>
              </p:ext>
            </p:extLst>
          </p:nvPr>
        </p:nvGraphicFramePr>
        <p:xfrm>
          <a:off x="179512" y="1817369"/>
          <a:ext cx="8797921" cy="49907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97921">
                  <a:extLst>
                    <a:ext uri="{9D8B030D-6E8A-4147-A177-3AD203B41FA5}">
                      <a16:colId xmlns:a16="http://schemas.microsoft.com/office/drawing/2014/main" val="2261187053"/>
                    </a:ext>
                  </a:extLst>
                </a:gridCol>
              </a:tblGrid>
              <a:tr h="4846966">
                <a:tc>
                  <a:txBody>
                    <a:bodyPr/>
                    <a:lstStyle/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</a:t>
                      </a:r>
                      <a:r>
                        <a:rPr lang="zh-TW" sz="2600" b="1" kern="1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中央課程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與教學輔導諮詢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教師語文學習領域國語文組</a:t>
                      </a: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r>
                        <a:rPr 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.</a:t>
                      </a:r>
                      <a:r>
                        <a:rPr lang="zh-TW" sz="2600" b="1" kern="1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總綱</a:t>
                      </a:r>
                      <a:r>
                        <a:rPr lang="zh-TW" sz="2600" b="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進階</a:t>
                      </a:r>
                      <a:r>
                        <a:rPr lang="zh-TW" sz="2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回流</a:t>
                      </a:r>
                      <a:r>
                        <a:rPr lang="zh-TW" altLang="en-US" sz="2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</a:t>
                      </a:r>
                      <a:r>
                        <a:rPr lang="zh-TW" sz="2600" b="1" kern="1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自主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學習引導策略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」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2600" b="1" kern="1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國語文課綱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講師</a:t>
                      </a:r>
                      <a:endParaRPr lang="zh-TW" sz="2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十二年國教「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國語文課程綱要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」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宣導影片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拍攝講師</a:t>
                      </a: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教育部國中國文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補救教學影片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拍攝教師</a:t>
                      </a: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5.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臺北市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國教輔導團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國中國文兼任輔導員</a:t>
                      </a: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.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《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臺北市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中小學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教師領導故事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》、《臺北市中學教學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輔導</a:t>
                      </a:r>
                      <a:endParaRPr lang="en-US" altLang="zh-TW" sz="26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</a:t>
                      </a:r>
                      <a:r>
                        <a:rPr lang="zh-TW" sz="2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教師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學習</a:t>
                      </a:r>
                      <a:r>
                        <a:rPr lang="zh-TW" sz="2600" b="1" kern="1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領導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故事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集》受訪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教師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《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專業引領</a:t>
                      </a:r>
                      <a:r>
                        <a:rPr lang="zh-TW" altLang="en-US" sz="2600" b="1" kern="1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研究教師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之</a:t>
                      </a:r>
                      <a:endParaRPr lang="en-US" altLang="zh-TW" sz="26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教師領導</a:t>
                      </a:r>
                      <a:r>
                        <a:rPr lang="zh-TW" altLang="en-US" sz="2600" b="1" kern="1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故事集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》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作者之一    </a:t>
                      </a:r>
                      <a:r>
                        <a:rPr lang="en-US" altLang="zh-TW" sz="1600" b="1" kern="1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zh-TW" sz="1600" b="1" kern="1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臺北市政府教育局暨臺北市立教育大學編輯</a:t>
                      </a:r>
                      <a:r>
                        <a:rPr lang="en-US" altLang="zh-TW" sz="1600" b="1" kern="1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sz="1600" b="1" kern="100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7.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臺北市</a:t>
                      </a:r>
                      <a:r>
                        <a:rPr lang="zh-TW" sz="2600" b="1" kern="100" dirty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行動研究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論文發表類及教學創新類特優三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件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國文</a:t>
                      </a:r>
                      <a:endParaRPr lang="en-US" altLang="zh-TW" sz="26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、跨領域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優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選三件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跨領域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sz="2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佳作三</a:t>
                      </a:r>
                      <a:r>
                        <a:rPr 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件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國文</a:t>
                      </a:r>
                      <a:r>
                        <a:rPr lang="en-US" altLang="zh-TW" sz="26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algn="just">
                        <a:lnSpc>
                          <a:spcPts val="36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8.</a:t>
                      </a:r>
                      <a:r>
                        <a:rPr lang="zh-TW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臺北市</a:t>
                      </a:r>
                      <a:r>
                        <a:rPr lang="zh-TW" altLang="zh-TW" sz="2600" b="1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有效教案</a:t>
                      </a:r>
                      <a:r>
                        <a:rPr lang="zh-TW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徵選特優二件</a:t>
                      </a:r>
                      <a:r>
                        <a:rPr lang="en-US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國文</a:t>
                      </a:r>
                      <a:r>
                        <a:rPr lang="en-US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r>
                        <a:rPr lang="zh-TW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、優選</a:t>
                      </a:r>
                      <a:r>
                        <a:rPr lang="zh-TW" altLang="en-US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二</a:t>
                      </a:r>
                      <a:r>
                        <a:rPr lang="zh-TW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件</a:t>
                      </a:r>
                      <a:r>
                        <a:rPr lang="en-US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跨領域</a:t>
                      </a:r>
                      <a:r>
                        <a:rPr lang="en-US" altLang="zh-TW" sz="2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2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4291581486"/>
                  </a:ext>
                </a:extLst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1995367" y="135570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65455" marR="0" lvl="0" indent="-45783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zh-TW" sz="24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臺灣師範大學國文學</a:t>
            </a:r>
            <a:r>
              <a:rPr kumimoji="0" lang="zh-TW" altLang="zh-TW" sz="2400" b="0" i="0" u="none" strike="noStrike" kern="1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系教學</a:t>
            </a:r>
            <a:r>
              <a:rPr kumimoji="0" lang="zh-TW" altLang="zh-TW" sz="24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碩士</a:t>
            </a:r>
          </a:p>
        </p:txBody>
      </p:sp>
    </p:spTree>
    <p:extLst>
      <p:ext uri="{BB962C8B-B14F-4D97-AF65-F5344CB8AC3E}">
        <p14:creationId xmlns:p14="http://schemas.microsoft.com/office/powerpoint/2010/main" val="17904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42299" y="1144222"/>
            <a:ext cx="4205662" cy="994172"/>
          </a:xfrm>
        </p:spPr>
        <p:txBody>
          <a:bodyPr>
            <a:normAutofit/>
          </a:bodyPr>
          <a:lstStyle/>
          <a:p>
            <a:pPr lvl="0"/>
            <a:r>
              <a:rPr lang="zh-TW" altLang="zh-TW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學習</a:t>
            </a:r>
            <a:r>
              <a:rPr lang="zh-TW" altLang="en-US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表現</a:t>
            </a:r>
            <a:r>
              <a:rPr lang="en-US" altLang="zh-TW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聆聽</a:t>
            </a:r>
          </a:p>
        </p:txBody>
      </p:sp>
      <p:grpSp>
        <p:nvGrpSpPr>
          <p:cNvPr id="8" name="群組 7"/>
          <p:cNvGrpSpPr/>
          <p:nvPr/>
        </p:nvGrpSpPr>
        <p:grpSpPr>
          <a:xfrm>
            <a:off x="2878663" y="3812986"/>
            <a:ext cx="1261884" cy="923016"/>
            <a:chOff x="2935500" y="3564821"/>
            <a:chExt cx="1682512" cy="1589562"/>
          </a:xfrm>
        </p:grpSpPr>
        <p:sp>
          <p:nvSpPr>
            <p:cNvPr id="43" name="文字方塊 42"/>
            <p:cNvSpPr txBox="1"/>
            <p:nvPr/>
          </p:nvSpPr>
          <p:spPr>
            <a:xfrm>
              <a:off x="3514207" y="3564821"/>
              <a:ext cx="479192" cy="874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51C1E1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2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51C1E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3494132" y="3572750"/>
              <a:ext cx="479192" cy="874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2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935500" y="4310745"/>
              <a:ext cx="1682512" cy="8436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聽出要點</a:t>
              </a:r>
            </a:p>
          </p:txBody>
        </p:sp>
        <p:cxnSp>
          <p:nvCxnSpPr>
            <p:cNvPr id="31" name="直線接點 30"/>
            <p:cNvCxnSpPr/>
            <p:nvPr/>
          </p:nvCxnSpPr>
          <p:spPr>
            <a:xfrm>
              <a:off x="3413402" y="4270840"/>
              <a:ext cx="441991" cy="0"/>
            </a:xfrm>
            <a:prstGeom prst="line">
              <a:avLst/>
            </a:prstGeom>
            <a:ln w="38100">
              <a:solidFill>
                <a:srgbClr val="51C1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群組 8"/>
          <p:cNvGrpSpPr/>
          <p:nvPr/>
        </p:nvGrpSpPr>
        <p:grpSpPr>
          <a:xfrm>
            <a:off x="4180541" y="3001481"/>
            <a:ext cx="1261884" cy="943465"/>
            <a:chOff x="4680942" y="2665994"/>
            <a:chExt cx="1682512" cy="1500924"/>
          </a:xfrm>
        </p:grpSpPr>
        <p:sp>
          <p:nvSpPr>
            <p:cNvPr id="45" name="文字方塊 44"/>
            <p:cNvSpPr txBox="1"/>
            <p:nvPr/>
          </p:nvSpPr>
          <p:spPr>
            <a:xfrm>
              <a:off x="5297721" y="2665994"/>
              <a:ext cx="479192" cy="8078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FC31E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3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8FC31E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5256777" y="2667771"/>
              <a:ext cx="479192" cy="8078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3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680942" y="3387589"/>
              <a:ext cx="1682512" cy="779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聽出語氣</a:t>
              </a:r>
            </a:p>
          </p:txBody>
        </p:sp>
        <p:cxnSp>
          <p:nvCxnSpPr>
            <p:cNvPr id="32" name="直線接點 31"/>
            <p:cNvCxnSpPr/>
            <p:nvPr/>
          </p:nvCxnSpPr>
          <p:spPr>
            <a:xfrm>
              <a:off x="5243128" y="3411318"/>
              <a:ext cx="441991" cy="0"/>
            </a:xfrm>
            <a:prstGeom prst="line">
              <a:avLst/>
            </a:prstGeom>
            <a:ln w="38100">
              <a:solidFill>
                <a:srgbClr val="8FC3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群組 12"/>
          <p:cNvGrpSpPr/>
          <p:nvPr/>
        </p:nvGrpSpPr>
        <p:grpSpPr>
          <a:xfrm>
            <a:off x="5566229" y="2968115"/>
            <a:ext cx="1261884" cy="965881"/>
            <a:chOff x="6184583" y="2638699"/>
            <a:chExt cx="1682512" cy="1447239"/>
          </a:xfrm>
        </p:grpSpPr>
        <p:sp>
          <p:nvSpPr>
            <p:cNvPr id="49" name="文字方塊 48"/>
            <p:cNvSpPr txBox="1"/>
            <p:nvPr/>
          </p:nvSpPr>
          <p:spPr>
            <a:xfrm>
              <a:off x="6843055" y="2638699"/>
              <a:ext cx="479192" cy="760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F9B62B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4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F9B62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6820160" y="2649594"/>
              <a:ext cx="479192" cy="760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4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184583" y="3351924"/>
              <a:ext cx="1682512" cy="7340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聽出邏輯</a:t>
              </a:r>
            </a:p>
          </p:txBody>
        </p:sp>
        <p:cxnSp>
          <p:nvCxnSpPr>
            <p:cNvPr id="33" name="直線接點 32"/>
            <p:cNvCxnSpPr/>
            <p:nvPr/>
          </p:nvCxnSpPr>
          <p:spPr>
            <a:xfrm>
              <a:off x="6774067" y="3395867"/>
              <a:ext cx="441991" cy="0"/>
            </a:xfrm>
            <a:prstGeom prst="line">
              <a:avLst/>
            </a:prstGeom>
            <a:ln w="38100">
              <a:solidFill>
                <a:srgbClr val="F9B6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群組 13"/>
          <p:cNvGrpSpPr/>
          <p:nvPr/>
        </p:nvGrpSpPr>
        <p:grpSpPr>
          <a:xfrm>
            <a:off x="7218958" y="1985667"/>
            <a:ext cx="376857" cy="507831"/>
            <a:chOff x="8014368" y="1720012"/>
            <a:chExt cx="502477" cy="677108"/>
          </a:xfrm>
        </p:grpSpPr>
        <p:sp>
          <p:nvSpPr>
            <p:cNvPr id="23" name="文字方塊 22"/>
            <p:cNvSpPr txBox="1"/>
            <p:nvPr/>
          </p:nvSpPr>
          <p:spPr>
            <a:xfrm>
              <a:off x="8037653" y="1720012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5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cxnSp>
          <p:nvCxnSpPr>
            <p:cNvPr id="34" name="直線接點 33"/>
            <p:cNvCxnSpPr/>
            <p:nvPr/>
          </p:nvCxnSpPr>
          <p:spPr>
            <a:xfrm>
              <a:off x="8014368" y="2329413"/>
              <a:ext cx="441991" cy="0"/>
            </a:xfrm>
            <a:prstGeom prst="line">
              <a:avLst/>
            </a:prstGeom>
            <a:ln w="38100">
              <a:solidFill>
                <a:srgbClr val="CA90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群組 53"/>
          <p:cNvGrpSpPr>
            <a:grpSpLocks noChangeAspect="1"/>
          </p:cNvGrpSpPr>
          <p:nvPr/>
        </p:nvGrpSpPr>
        <p:grpSpPr>
          <a:xfrm>
            <a:off x="448942" y="1036390"/>
            <a:ext cx="8880890" cy="3096335"/>
            <a:chOff x="1043608" y="1438496"/>
            <a:chExt cx="7680288" cy="2677741"/>
          </a:xfrm>
        </p:grpSpPr>
        <p:pic>
          <p:nvPicPr>
            <p:cNvPr id="55" name="圖片 5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09" t="18125" b="63350"/>
            <a:stretch/>
          </p:blipFill>
          <p:spPr>
            <a:xfrm>
              <a:off x="5544294" y="1438496"/>
              <a:ext cx="3179602" cy="1270422"/>
            </a:xfrm>
            <a:prstGeom prst="rect">
              <a:avLst/>
            </a:prstGeom>
          </p:spPr>
        </p:pic>
        <p:pic>
          <p:nvPicPr>
            <p:cNvPr id="56" name="圖片 5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2" t="45001" r="21059" b="37083"/>
            <a:stretch/>
          </p:blipFill>
          <p:spPr>
            <a:xfrm>
              <a:off x="4631555" y="1876819"/>
              <a:ext cx="2185988" cy="1228724"/>
            </a:xfrm>
            <a:prstGeom prst="rect">
              <a:avLst/>
            </a:prstGeom>
          </p:spPr>
        </p:pic>
        <p:pic>
          <p:nvPicPr>
            <p:cNvPr id="57" name="圖片 5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91" t="24691" r="37026" b="51559"/>
            <a:stretch/>
          </p:blipFill>
          <p:spPr>
            <a:xfrm>
              <a:off x="3355776" y="1894530"/>
              <a:ext cx="2328863" cy="1628775"/>
            </a:xfrm>
            <a:prstGeom prst="rect">
              <a:avLst/>
            </a:prstGeom>
          </p:spPr>
        </p:pic>
        <p:pic>
          <p:nvPicPr>
            <p:cNvPr id="58" name="圖片 5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52" t="52459" r="48661" b="27291"/>
            <a:stretch/>
          </p:blipFill>
          <p:spPr>
            <a:xfrm>
              <a:off x="2519958" y="2649746"/>
              <a:ext cx="2000250" cy="1388766"/>
            </a:xfrm>
            <a:prstGeom prst="rect">
              <a:avLst/>
            </a:prstGeom>
          </p:spPr>
        </p:pic>
        <p:pic>
          <p:nvPicPr>
            <p:cNvPr id="59" name="圖片 5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66" t="38646" r="68740" b="40833"/>
            <a:stretch/>
          </p:blipFill>
          <p:spPr>
            <a:xfrm>
              <a:off x="1043608" y="2708918"/>
              <a:ext cx="2128837" cy="1407319"/>
            </a:xfrm>
            <a:prstGeom prst="rect">
              <a:avLst/>
            </a:prstGeom>
          </p:spPr>
        </p:pic>
      </p:grpSp>
      <p:sp>
        <p:nvSpPr>
          <p:cNvPr id="69" name="矩形 68"/>
          <p:cNvSpPr/>
          <p:nvPr/>
        </p:nvSpPr>
        <p:spPr>
          <a:xfrm flipH="1">
            <a:off x="6877760" y="1717380"/>
            <a:ext cx="1107996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5" name="矩形 64"/>
          <p:cNvSpPr/>
          <p:nvPr/>
        </p:nvSpPr>
        <p:spPr>
          <a:xfrm flipH="1">
            <a:off x="1233780" y="3574281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6" name="矩形 65"/>
          <p:cNvSpPr/>
          <p:nvPr/>
        </p:nvSpPr>
        <p:spPr>
          <a:xfrm flipH="1">
            <a:off x="2890321" y="3543622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7" name="矩形 66"/>
          <p:cNvSpPr/>
          <p:nvPr/>
        </p:nvSpPr>
        <p:spPr>
          <a:xfrm flipH="1">
            <a:off x="4150088" y="2650622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8" name="矩形 67"/>
          <p:cNvSpPr/>
          <p:nvPr/>
        </p:nvSpPr>
        <p:spPr>
          <a:xfrm flipH="1">
            <a:off x="5697034" y="2581993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1191599" y="3913956"/>
            <a:ext cx="1261884" cy="890446"/>
            <a:chOff x="779164" y="3564822"/>
            <a:chExt cx="1471020" cy="1540515"/>
          </a:xfrm>
        </p:grpSpPr>
        <p:sp>
          <p:nvSpPr>
            <p:cNvPr id="24" name="矩形 23"/>
            <p:cNvSpPr/>
            <p:nvPr/>
          </p:nvSpPr>
          <p:spPr>
            <a:xfrm>
              <a:off x="779164" y="4257824"/>
              <a:ext cx="1471020" cy="8475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聽出訊息</a:t>
              </a:r>
            </a:p>
          </p:txBody>
        </p:sp>
        <p:sp>
          <p:nvSpPr>
            <p:cNvPr id="42" name="文字方塊 41"/>
            <p:cNvSpPr txBox="1"/>
            <p:nvPr/>
          </p:nvSpPr>
          <p:spPr>
            <a:xfrm>
              <a:off x="1312050" y="3564822"/>
              <a:ext cx="418957" cy="878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EF8891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1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EF889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1301567" y="3572958"/>
              <a:ext cx="418957" cy="878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1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cxnSp>
          <p:nvCxnSpPr>
            <p:cNvPr id="30" name="直線接點 29"/>
            <p:cNvCxnSpPr/>
            <p:nvPr/>
          </p:nvCxnSpPr>
          <p:spPr>
            <a:xfrm>
              <a:off x="1319545" y="4265470"/>
              <a:ext cx="441991" cy="0"/>
            </a:xfrm>
            <a:prstGeom prst="line">
              <a:avLst/>
            </a:prstGeom>
            <a:ln w="38100">
              <a:solidFill>
                <a:srgbClr val="EF889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5986463" y="5624517"/>
            <a:ext cx="154305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83EF40-B5B1-4485-A470-E02D46259FD4}" type="slidenum">
              <a:rPr kumimoji="0" lang="zh-TW" altLang="en-US" sz="675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l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221337" y="4741509"/>
            <a:ext cx="1168801" cy="34289"/>
          </a:xfrm>
          <a:prstGeom prst="rect">
            <a:avLst/>
          </a:prstGeom>
          <a:solidFill>
            <a:srgbClr val="EF8891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910565" y="4674921"/>
            <a:ext cx="1168801" cy="34289"/>
          </a:xfrm>
          <a:prstGeom prst="rect">
            <a:avLst/>
          </a:prstGeom>
          <a:solidFill>
            <a:srgbClr val="51C1E1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203999" y="3913281"/>
            <a:ext cx="1168801" cy="34289"/>
          </a:xfrm>
          <a:prstGeom prst="rect">
            <a:avLst/>
          </a:prstGeom>
          <a:solidFill>
            <a:srgbClr val="8FC31E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601567" y="3901513"/>
            <a:ext cx="1168801" cy="34289"/>
          </a:xfrm>
          <a:prstGeom prst="rect">
            <a:avLst/>
          </a:prstGeom>
          <a:solidFill>
            <a:srgbClr val="F9B62B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graphicFrame>
        <p:nvGraphicFramePr>
          <p:cNvPr id="53" name="資料圖表 52"/>
          <p:cNvGraphicFramePr/>
          <p:nvPr>
            <p:extLst/>
          </p:nvPr>
        </p:nvGraphicFramePr>
        <p:xfrm>
          <a:off x="1416023" y="5350772"/>
          <a:ext cx="7365369" cy="1128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4" name="矩形 43"/>
          <p:cNvSpPr/>
          <p:nvPr/>
        </p:nvSpPr>
        <p:spPr>
          <a:xfrm>
            <a:off x="0" y="6087213"/>
            <a:ext cx="1337546" cy="392415"/>
          </a:xfrm>
          <a:prstGeom prst="rect">
            <a:avLst/>
          </a:prstGeom>
          <a:solidFill>
            <a:srgbClr val="CA7A8B"/>
          </a:solidFill>
        </p:spPr>
        <p:txBody>
          <a:bodyPr wrap="none" lIns="68580" tIns="34290" rIns="68580" bIns="34290">
            <a:spAutoFit/>
          </a:bodyPr>
          <a:lstStyle/>
          <a:p>
            <a:pPr marL="0" marR="0" lvl="0" indent="0" algn="l" defTabSz="6903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課綱</a:t>
            </a:r>
            <a:r>
              <a:rPr kumimoji="1" lang="en-US" altLang="zh-TW" sz="2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p.6</a:t>
            </a:r>
            <a:r>
              <a:rPr kumimoji="1" lang="en-US" altLang="zh-TW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-7</a:t>
            </a:r>
          </a:p>
        </p:txBody>
      </p:sp>
      <p:sp>
        <p:nvSpPr>
          <p:cNvPr id="3" name="直線圖說文字 1 2"/>
          <p:cNvSpPr/>
          <p:nvPr/>
        </p:nvSpPr>
        <p:spPr>
          <a:xfrm>
            <a:off x="4565727" y="4148750"/>
            <a:ext cx="3276514" cy="509312"/>
          </a:xfrm>
          <a:prstGeom prst="borderCallout1">
            <a:avLst>
              <a:gd name="adj1" fmla="val 623"/>
              <a:gd name="adj2" fmla="val 2132"/>
              <a:gd name="adj3" fmla="val 16662"/>
              <a:gd name="adj4" fmla="val 288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各階段的學習重點、學習目標</a:t>
            </a:r>
            <a:endParaRPr kumimoji="1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91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3" grpId="0">
        <p:bldAsOne/>
      </p:bldGraphic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字方塊 51"/>
          <p:cNvSpPr txBox="1"/>
          <p:nvPr/>
        </p:nvSpPr>
        <p:spPr>
          <a:xfrm>
            <a:off x="6171430" y="2662780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srgbClr val="F9B62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4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F9B62B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896226" y="2866801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srgbClr val="8FC31E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3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8FC31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3657219" y="3474360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srgbClr val="51C1E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2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51C1E1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2369677" y="3520350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srgbClr val="EF889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1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EF8891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2356441" y="3517886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1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3640072" y="3469882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2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4881562" y="2858359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3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6156193" y="2664315"/>
            <a:ext cx="3593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4</a:t>
            </a:r>
            <a:endParaRPr kumimoji="1" lang="zh-TW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46338" y="4097128"/>
            <a:ext cx="1261884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說得完整</a:t>
            </a:r>
          </a:p>
        </p:txBody>
      </p:sp>
      <p:sp>
        <p:nvSpPr>
          <p:cNvPr id="27" name="矩形 26"/>
          <p:cNvSpPr/>
          <p:nvPr/>
        </p:nvSpPr>
        <p:spPr>
          <a:xfrm>
            <a:off x="3283601" y="3985807"/>
            <a:ext cx="1261884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說出想法</a:t>
            </a:r>
          </a:p>
        </p:txBody>
      </p:sp>
      <p:sp>
        <p:nvSpPr>
          <p:cNvPr id="28" name="矩形 27"/>
          <p:cNvSpPr/>
          <p:nvPr/>
        </p:nvSpPr>
        <p:spPr>
          <a:xfrm>
            <a:off x="4515099" y="3407743"/>
            <a:ext cx="1261884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說出邏輯</a:t>
            </a:r>
          </a:p>
        </p:txBody>
      </p:sp>
      <p:sp>
        <p:nvSpPr>
          <p:cNvPr id="29" name="矩形 28"/>
          <p:cNvSpPr/>
          <p:nvPr/>
        </p:nvSpPr>
        <p:spPr>
          <a:xfrm>
            <a:off x="5862363" y="3168385"/>
            <a:ext cx="1261884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提出回饋</a:t>
            </a:r>
          </a:p>
        </p:txBody>
      </p:sp>
      <p:cxnSp>
        <p:nvCxnSpPr>
          <p:cNvPr id="30" name="直線接點 29"/>
          <p:cNvCxnSpPr/>
          <p:nvPr/>
        </p:nvCxnSpPr>
        <p:spPr>
          <a:xfrm>
            <a:off x="2348737" y="4049714"/>
            <a:ext cx="331493" cy="0"/>
          </a:xfrm>
          <a:prstGeom prst="line">
            <a:avLst/>
          </a:prstGeom>
          <a:ln w="38100">
            <a:solidFill>
              <a:srgbClr val="EF88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3625040" y="3954629"/>
            <a:ext cx="355953" cy="0"/>
          </a:xfrm>
          <a:prstGeom prst="line">
            <a:avLst/>
          </a:prstGeom>
          <a:ln w="38100">
            <a:solidFill>
              <a:srgbClr val="51C1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/>
          <p:nvPr/>
        </p:nvCxnSpPr>
        <p:spPr>
          <a:xfrm>
            <a:off x="4840981" y="3331743"/>
            <a:ext cx="331493" cy="0"/>
          </a:xfrm>
          <a:prstGeom prst="line">
            <a:avLst/>
          </a:prstGeom>
          <a:ln w="38100">
            <a:solidFill>
              <a:srgbClr val="8FC3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>
            <a:off x="6162699" y="3147527"/>
            <a:ext cx="331493" cy="0"/>
          </a:xfrm>
          <a:prstGeom prst="line">
            <a:avLst/>
          </a:prstGeom>
          <a:ln w="38100">
            <a:solidFill>
              <a:srgbClr val="F9B6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群組 2"/>
          <p:cNvGrpSpPr/>
          <p:nvPr/>
        </p:nvGrpSpPr>
        <p:grpSpPr>
          <a:xfrm>
            <a:off x="7232583" y="2080247"/>
            <a:ext cx="376857" cy="507831"/>
            <a:chOff x="8256134" y="1885944"/>
            <a:chExt cx="502477" cy="677108"/>
          </a:xfrm>
        </p:grpSpPr>
        <p:sp>
          <p:nvSpPr>
            <p:cNvPr id="25" name="文字方塊 24"/>
            <p:cNvSpPr txBox="1"/>
            <p:nvPr/>
          </p:nvSpPr>
          <p:spPr>
            <a:xfrm>
              <a:off x="8279419" y="1885944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5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cxnSp>
          <p:nvCxnSpPr>
            <p:cNvPr id="34" name="直線接點 33"/>
            <p:cNvCxnSpPr/>
            <p:nvPr/>
          </p:nvCxnSpPr>
          <p:spPr>
            <a:xfrm>
              <a:off x="8256134" y="2481693"/>
              <a:ext cx="441991" cy="0"/>
            </a:xfrm>
            <a:prstGeom prst="line">
              <a:avLst/>
            </a:prstGeom>
            <a:ln w="38100">
              <a:solidFill>
                <a:srgbClr val="CA90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7869" y="1187094"/>
            <a:ext cx="5915025" cy="745629"/>
          </a:xfrm>
        </p:spPr>
        <p:txBody>
          <a:bodyPr>
            <a:normAutofit/>
          </a:bodyPr>
          <a:lstStyle/>
          <a:p>
            <a:pPr lvl="0" algn="ctr"/>
            <a:r>
              <a:rPr lang="zh-TW" altLang="zh-TW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學習</a:t>
            </a:r>
            <a:r>
              <a:rPr lang="zh-TW" altLang="en-US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表現</a:t>
            </a:r>
            <a:r>
              <a:rPr lang="en-US" altLang="zh-TW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口語表達</a:t>
            </a:r>
            <a:endParaRPr kumimoji="1" lang="zh-TW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993255" y="4539152"/>
            <a:ext cx="1168801" cy="34289"/>
          </a:xfrm>
          <a:prstGeom prst="rect">
            <a:avLst/>
          </a:prstGeom>
          <a:solidFill>
            <a:srgbClr val="EF8891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352133" y="4378888"/>
            <a:ext cx="1168801" cy="34289"/>
          </a:xfrm>
          <a:prstGeom prst="rect">
            <a:avLst/>
          </a:prstGeom>
          <a:solidFill>
            <a:srgbClr val="51C1E1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561994" y="3814282"/>
            <a:ext cx="1168801" cy="34289"/>
          </a:xfrm>
          <a:prstGeom prst="rect">
            <a:avLst/>
          </a:prstGeom>
          <a:solidFill>
            <a:srgbClr val="8FC31E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961631" y="3597349"/>
            <a:ext cx="1168801" cy="34289"/>
          </a:xfrm>
          <a:prstGeom prst="rect">
            <a:avLst/>
          </a:prstGeom>
          <a:solidFill>
            <a:srgbClr val="F9B62B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1921391" y="3207756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45" name="矩形 44"/>
          <p:cNvSpPr/>
          <p:nvPr/>
        </p:nvSpPr>
        <p:spPr>
          <a:xfrm flipH="1">
            <a:off x="3271145" y="3147318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46" name="矩形 45"/>
          <p:cNvSpPr/>
          <p:nvPr/>
        </p:nvSpPr>
        <p:spPr>
          <a:xfrm flipH="1">
            <a:off x="4463404" y="2531424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47" name="矩形 46"/>
          <p:cNvSpPr/>
          <p:nvPr/>
        </p:nvSpPr>
        <p:spPr>
          <a:xfrm flipH="1">
            <a:off x="5783534" y="2346335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0" name="矩形 59"/>
          <p:cNvSpPr/>
          <p:nvPr/>
        </p:nvSpPr>
        <p:spPr>
          <a:xfrm flipH="1">
            <a:off x="6844339" y="1683636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grpSp>
        <p:nvGrpSpPr>
          <p:cNvPr id="67" name="群組 66"/>
          <p:cNvGrpSpPr>
            <a:grpSpLocks noChangeAspect="1"/>
          </p:cNvGrpSpPr>
          <p:nvPr/>
        </p:nvGrpSpPr>
        <p:grpSpPr>
          <a:xfrm>
            <a:off x="1330027" y="927797"/>
            <a:ext cx="7668000" cy="2673460"/>
            <a:chOff x="1043608" y="1438496"/>
            <a:chExt cx="7680288" cy="2677741"/>
          </a:xfrm>
        </p:grpSpPr>
        <p:pic>
          <p:nvPicPr>
            <p:cNvPr id="68" name="圖片 6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09" t="18125" b="63350"/>
            <a:stretch/>
          </p:blipFill>
          <p:spPr>
            <a:xfrm>
              <a:off x="5544294" y="1438496"/>
              <a:ext cx="3179602" cy="1270422"/>
            </a:xfrm>
            <a:prstGeom prst="rect">
              <a:avLst/>
            </a:prstGeom>
          </p:spPr>
        </p:pic>
        <p:pic>
          <p:nvPicPr>
            <p:cNvPr id="69" name="圖片 6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2" t="45001" r="21059" b="37083"/>
            <a:stretch/>
          </p:blipFill>
          <p:spPr>
            <a:xfrm>
              <a:off x="4631555" y="1876819"/>
              <a:ext cx="2185988" cy="1228724"/>
            </a:xfrm>
            <a:prstGeom prst="rect">
              <a:avLst/>
            </a:prstGeom>
          </p:spPr>
        </p:pic>
        <p:pic>
          <p:nvPicPr>
            <p:cNvPr id="70" name="圖片 6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91" t="24691" r="37026" b="51559"/>
            <a:stretch/>
          </p:blipFill>
          <p:spPr>
            <a:xfrm>
              <a:off x="3355776" y="1894530"/>
              <a:ext cx="2328863" cy="1628775"/>
            </a:xfrm>
            <a:prstGeom prst="rect">
              <a:avLst/>
            </a:prstGeom>
          </p:spPr>
        </p:pic>
        <p:pic>
          <p:nvPicPr>
            <p:cNvPr id="71" name="圖片 7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52" t="52459" r="48661" b="27291"/>
            <a:stretch/>
          </p:blipFill>
          <p:spPr>
            <a:xfrm>
              <a:off x="2519958" y="2649746"/>
              <a:ext cx="2000250" cy="1388766"/>
            </a:xfrm>
            <a:prstGeom prst="rect">
              <a:avLst/>
            </a:prstGeom>
          </p:spPr>
        </p:pic>
        <p:pic>
          <p:nvPicPr>
            <p:cNvPr id="72" name="圖片 7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66" t="38646" r="68740" b="40833"/>
            <a:stretch/>
          </p:blipFill>
          <p:spPr>
            <a:xfrm>
              <a:off x="1043608" y="2708918"/>
              <a:ext cx="2128837" cy="1407319"/>
            </a:xfrm>
            <a:prstGeom prst="rect">
              <a:avLst/>
            </a:prstGeom>
          </p:spPr>
        </p:pic>
      </p:grp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5986463" y="5624517"/>
            <a:ext cx="154305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83EF40-B5B1-4485-A470-E02D46259FD4}" type="slidenum">
              <a:rPr kumimoji="0" lang="zh-TW" altLang="en-US" sz="675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l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graphicFrame>
        <p:nvGraphicFramePr>
          <p:cNvPr id="38" name="資料圖表 37"/>
          <p:cNvGraphicFramePr/>
          <p:nvPr>
            <p:extLst/>
          </p:nvPr>
        </p:nvGraphicFramePr>
        <p:xfrm>
          <a:off x="1572711" y="5063338"/>
          <a:ext cx="7199526" cy="146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9" name="矩形 38"/>
          <p:cNvSpPr/>
          <p:nvPr/>
        </p:nvSpPr>
        <p:spPr>
          <a:xfrm>
            <a:off x="117869" y="6134508"/>
            <a:ext cx="1337546" cy="392415"/>
          </a:xfrm>
          <a:prstGeom prst="rect">
            <a:avLst/>
          </a:prstGeom>
          <a:solidFill>
            <a:srgbClr val="CA7A8B"/>
          </a:solidFill>
        </p:spPr>
        <p:txBody>
          <a:bodyPr wrap="none" lIns="68580" tIns="34290" rIns="68580" bIns="34290">
            <a:spAutoFit/>
          </a:bodyPr>
          <a:lstStyle/>
          <a:p>
            <a:pPr marL="0" marR="0" lvl="0" indent="0" algn="l" defTabSz="6903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課綱</a:t>
            </a:r>
            <a:r>
              <a:rPr kumimoji="1" lang="en-US" altLang="zh-TW" sz="2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p.7</a:t>
            </a:r>
            <a:r>
              <a:rPr kumimoji="1" lang="en-US" altLang="zh-TW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-8</a:t>
            </a:r>
          </a:p>
        </p:txBody>
      </p:sp>
    </p:spTree>
    <p:extLst>
      <p:ext uri="{BB962C8B-B14F-4D97-AF65-F5344CB8AC3E}">
        <p14:creationId xmlns:p14="http://schemas.microsoft.com/office/powerpoint/2010/main" val="162073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8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群組 67"/>
          <p:cNvGrpSpPr>
            <a:grpSpLocks noChangeAspect="1"/>
          </p:cNvGrpSpPr>
          <p:nvPr/>
        </p:nvGrpSpPr>
        <p:grpSpPr>
          <a:xfrm>
            <a:off x="871252" y="1035460"/>
            <a:ext cx="7857927" cy="2616263"/>
            <a:chOff x="1043608" y="1495785"/>
            <a:chExt cx="7100058" cy="2620452"/>
          </a:xfrm>
        </p:grpSpPr>
        <p:pic>
          <p:nvPicPr>
            <p:cNvPr id="69" name="圖片 6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09" t="18125" b="63350"/>
            <a:stretch/>
          </p:blipFill>
          <p:spPr>
            <a:xfrm>
              <a:off x="5571789" y="1495785"/>
              <a:ext cx="2571877" cy="1140458"/>
            </a:xfrm>
            <a:prstGeom prst="rect">
              <a:avLst/>
            </a:prstGeom>
          </p:spPr>
        </p:pic>
        <p:pic>
          <p:nvPicPr>
            <p:cNvPr id="70" name="圖片 69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2" t="45001" r="21059" b="37083"/>
            <a:stretch/>
          </p:blipFill>
          <p:spPr>
            <a:xfrm>
              <a:off x="4631555" y="1876819"/>
              <a:ext cx="2185988" cy="1228724"/>
            </a:xfrm>
            <a:prstGeom prst="rect">
              <a:avLst/>
            </a:prstGeom>
          </p:spPr>
        </p:pic>
        <p:pic>
          <p:nvPicPr>
            <p:cNvPr id="71" name="圖片 7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91" t="24691" r="37026" b="51559"/>
            <a:stretch/>
          </p:blipFill>
          <p:spPr>
            <a:xfrm>
              <a:off x="3355776" y="1894530"/>
              <a:ext cx="2328863" cy="1628775"/>
            </a:xfrm>
            <a:prstGeom prst="rect">
              <a:avLst/>
            </a:prstGeom>
          </p:spPr>
        </p:pic>
        <p:pic>
          <p:nvPicPr>
            <p:cNvPr id="72" name="圖片 7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52" t="52459" r="48661" b="27291"/>
            <a:stretch/>
          </p:blipFill>
          <p:spPr>
            <a:xfrm>
              <a:off x="2519958" y="2649746"/>
              <a:ext cx="2000250" cy="1388766"/>
            </a:xfrm>
            <a:prstGeom prst="rect">
              <a:avLst/>
            </a:prstGeom>
          </p:spPr>
        </p:pic>
        <p:pic>
          <p:nvPicPr>
            <p:cNvPr id="73" name="圖片 7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66" t="38646" r="68740" b="40833"/>
            <a:stretch/>
          </p:blipFill>
          <p:spPr>
            <a:xfrm>
              <a:off x="1043608" y="2708918"/>
              <a:ext cx="2128837" cy="1407319"/>
            </a:xfrm>
            <a:prstGeom prst="rect">
              <a:avLst/>
            </a:prstGeom>
          </p:spPr>
        </p:pic>
      </p:grpSp>
      <p:grpSp>
        <p:nvGrpSpPr>
          <p:cNvPr id="4" name="群組 3"/>
          <p:cNvGrpSpPr/>
          <p:nvPr/>
        </p:nvGrpSpPr>
        <p:grpSpPr>
          <a:xfrm>
            <a:off x="1815734" y="3771777"/>
            <a:ext cx="1107996" cy="960559"/>
            <a:chOff x="661068" y="3594257"/>
            <a:chExt cx="1477328" cy="1280746"/>
          </a:xfrm>
        </p:grpSpPr>
        <p:sp>
          <p:nvSpPr>
            <p:cNvPr id="38" name="文字方塊 37"/>
            <p:cNvSpPr txBox="1"/>
            <p:nvPr/>
          </p:nvSpPr>
          <p:spPr>
            <a:xfrm>
              <a:off x="1225063" y="3594257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EF8891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1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EF889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3" name="文字方塊 42"/>
            <p:cNvSpPr txBox="1"/>
            <p:nvPr/>
          </p:nvSpPr>
          <p:spPr>
            <a:xfrm>
              <a:off x="1211931" y="3594257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1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61068" y="4382560"/>
              <a:ext cx="147732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學習閱讀</a:t>
              </a:r>
            </a:p>
          </p:txBody>
        </p:sp>
        <p:cxnSp>
          <p:nvCxnSpPr>
            <p:cNvPr id="52" name="直線接點 51"/>
            <p:cNvCxnSpPr/>
            <p:nvPr/>
          </p:nvCxnSpPr>
          <p:spPr>
            <a:xfrm>
              <a:off x="1173522" y="4240588"/>
              <a:ext cx="441991" cy="0"/>
            </a:xfrm>
            <a:prstGeom prst="line">
              <a:avLst/>
            </a:prstGeom>
            <a:ln w="38100">
              <a:solidFill>
                <a:srgbClr val="EF889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群組 4"/>
          <p:cNvGrpSpPr/>
          <p:nvPr/>
        </p:nvGrpSpPr>
        <p:grpSpPr>
          <a:xfrm>
            <a:off x="3232620" y="3781885"/>
            <a:ext cx="1107996" cy="941377"/>
            <a:chOff x="2336505" y="3558948"/>
            <a:chExt cx="1477328" cy="1255168"/>
          </a:xfrm>
        </p:grpSpPr>
        <p:sp>
          <p:nvSpPr>
            <p:cNvPr id="36" name="文字方塊 35"/>
            <p:cNvSpPr txBox="1"/>
            <p:nvPr/>
          </p:nvSpPr>
          <p:spPr>
            <a:xfrm>
              <a:off x="2835040" y="3561775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51C1E1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2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51C1E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2800628" y="3558948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2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336505" y="4321674"/>
              <a:ext cx="1477328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覺察策略</a:t>
              </a:r>
            </a:p>
          </p:txBody>
        </p:sp>
        <p:cxnSp>
          <p:nvCxnSpPr>
            <p:cNvPr id="53" name="直線接點 52"/>
            <p:cNvCxnSpPr/>
            <p:nvPr/>
          </p:nvCxnSpPr>
          <p:spPr>
            <a:xfrm>
              <a:off x="2734212" y="4205279"/>
              <a:ext cx="441991" cy="0"/>
            </a:xfrm>
            <a:prstGeom prst="line">
              <a:avLst/>
            </a:prstGeom>
            <a:ln w="38100">
              <a:solidFill>
                <a:srgbClr val="51C1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群組 5"/>
          <p:cNvGrpSpPr/>
          <p:nvPr/>
        </p:nvGrpSpPr>
        <p:grpSpPr>
          <a:xfrm>
            <a:off x="4715735" y="2888642"/>
            <a:ext cx="1107996" cy="1007362"/>
            <a:chOff x="4616061" y="2691376"/>
            <a:chExt cx="1477328" cy="1343148"/>
          </a:xfrm>
        </p:grpSpPr>
        <p:sp>
          <p:nvSpPr>
            <p:cNvPr id="34" name="文字方塊 33"/>
            <p:cNvSpPr txBox="1"/>
            <p:nvPr/>
          </p:nvSpPr>
          <p:spPr>
            <a:xfrm>
              <a:off x="5155680" y="2691376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FC31E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3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8FC31E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5" name="文字方塊 44"/>
            <p:cNvSpPr txBox="1"/>
            <p:nvPr/>
          </p:nvSpPr>
          <p:spPr>
            <a:xfrm>
              <a:off x="5121034" y="2694184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3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616061" y="3398452"/>
              <a:ext cx="1477328" cy="636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運用策略</a:t>
              </a:r>
            </a:p>
          </p:txBody>
        </p:sp>
        <p:cxnSp>
          <p:nvCxnSpPr>
            <p:cNvPr id="54" name="直線接點 53"/>
            <p:cNvCxnSpPr/>
            <p:nvPr/>
          </p:nvCxnSpPr>
          <p:spPr>
            <a:xfrm>
              <a:off x="5070152" y="3306581"/>
              <a:ext cx="441991" cy="0"/>
            </a:xfrm>
            <a:prstGeom prst="line">
              <a:avLst/>
            </a:prstGeom>
            <a:ln w="38100">
              <a:solidFill>
                <a:srgbClr val="8FC3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群組 6"/>
          <p:cNvGrpSpPr/>
          <p:nvPr/>
        </p:nvGrpSpPr>
        <p:grpSpPr>
          <a:xfrm>
            <a:off x="6215460" y="2812585"/>
            <a:ext cx="1107996" cy="920858"/>
            <a:chOff x="7390155" y="2344206"/>
            <a:chExt cx="1477328" cy="1227810"/>
          </a:xfrm>
        </p:grpSpPr>
        <p:sp>
          <p:nvSpPr>
            <p:cNvPr id="25" name="文字方塊 24"/>
            <p:cNvSpPr txBox="1"/>
            <p:nvPr/>
          </p:nvSpPr>
          <p:spPr>
            <a:xfrm>
              <a:off x="7846966" y="2344206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F9B62B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4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F9B62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6" name="文字方塊 45"/>
            <p:cNvSpPr txBox="1"/>
            <p:nvPr/>
          </p:nvSpPr>
          <p:spPr>
            <a:xfrm>
              <a:off x="7823023" y="2346606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4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7390155" y="2935944"/>
              <a:ext cx="1477328" cy="636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整合知識</a:t>
              </a:r>
            </a:p>
          </p:txBody>
        </p:sp>
        <p:cxnSp>
          <p:nvCxnSpPr>
            <p:cNvPr id="55" name="直線接點 54"/>
            <p:cNvCxnSpPr/>
            <p:nvPr/>
          </p:nvCxnSpPr>
          <p:spPr>
            <a:xfrm>
              <a:off x="7823678" y="2935945"/>
              <a:ext cx="441991" cy="0"/>
            </a:xfrm>
            <a:prstGeom prst="line">
              <a:avLst/>
            </a:prstGeom>
            <a:ln w="38100">
              <a:solidFill>
                <a:srgbClr val="F9B6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群組 2"/>
          <p:cNvGrpSpPr/>
          <p:nvPr/>
        </p:nvGrpSpPr>
        <p:grpSpPr>
          <a:xfrm>
            <a:off x="7342177" y="2101217"/>
            <a:ext cx="359394" cy="507831"/>
            <a:chOff x="8983109" y="2192789"/>
            <a:chExt cx="479192" cy="677108"/>
          </a:xfrm>
        </p:grpSpPr>
        <p:sp>
          <p:nvSpPr>
            <p:cNvPr id="47" name="文字方塊 46"/>
            <p:cNvSpPr txBox="1"/>
            <p:nvPr/>
          </p:nvSpPr>
          <p:spPr>
            <a:xfrm>
              <a:off x="8983109" y="2192789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5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cxnSp>
          <p:nvCxnSpPr>
            <p:cNvPr id="56" name="直線接點 55"/>
            <p:cNvCxnSpPr/>
            <p:nvPr/>
          </p:nvCxnSpPr>
          <p:spPr>
            <a:xfrm>
              <a:off x="8983109" y="2754722"/>
              <a:ext cx="441991" cy="0"/>
            </a:xfrm>
            <a:prstGeom prst="line">
              <a:avLst/>
            </a:prstGeom>
            <a:ln w="38100">
              <a:solidFill>
                <a:srgbClr val="CA90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525399" y="1316286"/>
            <a:ext cx="5915025" cy="745629"/>
          </a:xfrm>
        </p:spPr>
        <p:txBody>
          <a:bodyPr>
            <a:normAutofit/>
          </a:bodyPr>
          <a:lstStyle/>
          <a:p>
            <a:pPr algn="ctr"/>
            <a:r>
              <a:rPr lang="zh-TW" altLang="zh-TW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學習</a:t>
            </a:r>
            <a:r>
              <a:rPr lang="zh-TW" altLang="en-US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表現</a:t>
            </a:r>
            <a:r>
              <a:rPr lang="en-US" altLang="zh-TW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閱讀</a:t>
            </a:r>
          </a:p>
        </p:txBody>
      </p:sp>
      <p:sp>
        <p:nvSpPr>
          <p:cNvPr id="74" name="矩形 73"/>
          <p:cNvSpPr/>
          <p:nvPr/>
        </p:nvSpPr>
        <p:spPr>
          <a:xfrm flipH="1">
            <a:off x="6977003" y="1783259"/>
            <a:ext cx="1107996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75" name="矩形 74"/>
          <p:cNvSpPr/>
          <p:nvPr/>
        </p:nvSpPr>
        <p:spPr>
          <a:xfrm flipH="1">
            <a:off x="1726422" y="3380027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76" name="矩形 75"/>
          <p:cNvSpPr/>
          <p:nvPr/>
        </p:nvSpPr>
        <p:spPr>
          <a:xfrm flipH="1">
            <a:off x="3209537" y="3288802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77" name="矩形 76"/>
          <p:cNvSpPr/>
          <p:nvPr/>
        </p:nvSpPr>
        <p:spPr>
          <a:xfrm flipH="1">
            <a:off x="4671357" y="2511884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78" name="矩形 77"/>
          <p:cNvSpPr/>
          <p:nvPr/>
        </p:nvSpPr>
        <p:spPr>
          <a:xfrm flipH="1">
            <a:off x="6065257" y="2419470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4294967295"/>
          </p:nvPr>
        </p:nvSpPr>
        <p:spPr>
          <a:xfrm>
            <a:off x="5986463" y="5624517"/>
            <a:ext cx="154305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83EF40-B5B1-4485-A470-E02D46259FD4}" type="slidenum">
              <a:rPr kumimoji="0" lang="zh-TW" altLang="en-US" sz="675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l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-16273" y="5519065"/>
            <a:ext cx="2081339" cy="484748"/>
          </a:xfrm>
          <a:prstGeom prst="rect">
            <a:avLst/>
          </a:prstGeom>
          <a:solidFill>
            <a:srgbClr val="CA7A8B"/>
          </a:solidFill>
        </p:spPr>
        <p:txBody>
          <a:bodyPr wrap="none" lIns="68580" tIns="34290" rIns="68580" bIns="34290">
            <a:spAutoFit/>
          </a:bodyPr>
          <a:lstStyle/>
          <a:p>
            <a:pPr marL="0" marR="0" lvl="0" indent="0" algn="l" defTabSz="6903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課綱</a:t>
            </a:r>
            <a:r>
              <a:rPr kumimoji="1" lang="en-US" altLang="zh-TW" sz="2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p.10</a:t>
            </a:r>
            <a:r>
              <a:rPr kumimoji="1" lang="en-US" altLang="zh-TW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-11</a:t>
            </a:r>
          </a:p>
        </p:txBody>
      </p:sp>
      <p:sp>
        <p:nvSpPr>
          <p:cNvPr id="9" name="雲朵形圖說文字 8"/>
          <p:cNvSpPr/>
          <p:nvPr/>
        </p:nvSpPr>
        <p:spPr>
          <a:xfrm>
            <a:off x="4276483" y="4363004"/>
            <a:ext cx="2222627" cy="1631729"/>
          </a:xfrm>
          <a:prstGeom prst="cloudCallout">
            <a:avLst>
              <a:gd name="adj1" fmla="val -4322"/>
              <a:gd name="adj2" fmla="val -76517"/>
            </a:avLst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9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運用</a:t>
            </a:r>
          </a:p>
        </p:txBody>
      </p:sp>
      <p:sp>
        <p:nvSpPr>
          <p:cNvPr id="41" name="雲朵形圖說文字 40"/>
          <p:cNvSpPr/>
          <p:nvPr/>
        </p:nvSpPr>
        <p:spPr>
          <a:xfrm>
            <a:off x="6697126" y="4084713"/>
            <a:ext cx="2222627" cy="1631729"/>
          </a:xfrm>
          <a:prstGeom prst="cloudCallout">
            <a:avLst>
              <a:gd name="adj1" fmla="val -32562"/>
              <a:gd name="adj2" fmla="val -68680"/>
            </a:avLst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9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整合</a:t>
            </a:r>
          </a:p>
        </p:txBody>
      </p:sp>
    </p:spTree>
    <p:extLst>
      <p:ext uri="{BB962C8B-B14F-4D97-AF65-F5344CB8AC3E}">
        <p14:creationId xmlns:p14="http://schemas.microsoft.com/office/powerpoint/2010/main" val="44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087821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kumimoji="1" lang="zh-TW" altLang="en-US" sz="405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不同學習階段閱讀策略學習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/>
          </p:nvPr>
        </p:nvGraphicFramePr>
        <p:xfrm>
          <a:off x="4" y="1087822"/>
          <a:ext cx="9143995" cy="5770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46222"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        學習</a:t>
                      </a:r>
                      <a:endParaRPr lang="en-US" altLang="zh-TW" sz="28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階段</a:t>
                      </a:r>
                      <a:endParaRPr lang="en-US" altLang="zh-TW" sz="28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策略</a:t>
                      </a:r>
                      <a:endParaRPr lang="zh-TW" alt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第一</a:t>
                      </a:r>
                      <a:endParaRPr lang="en-US" altLang="zh-TW" sz="2800" b="1" dirty="0" smtClean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學習階段</a:t>
                      </a:r>
                      <a:endParaRPr lang="zh-TW" altLang="en-US" sz="2800" b="1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5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第二</a:t>
                      </a:r>
                      <a:endParaRPr lang="en-US" altLang="zh-TW" sz="2800" b="1" dirty="0" smtClean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學習階段</a:t>
                      </a:r>
                      <a:endParaRPr lang="zh-TW" altLang="en-US" sz="2800" b="1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第三</a:t>
                      </a:r>
                      <a:endParaRPr lang="en-US" altLang="zh-TW" sz="2800" b="1" dirty="0" smtClean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學習階段</a:t>
                      </a:r>
                      <a:endParaRPr lang="zh-TW" altLang="en-US" sz="2800" b="1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第四</a:t>
                      </a:r>
                      <a:endParaRPr lang="en-US" altLang="zh-TW" sz="2800" b="1" dirty="0" smtClean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學習階段</a:t>
                      </a:r>
                      <a:endParaRPr lang="zh-TW" altLang="en-US" sz="2800" b="1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881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圖像</a:t>
                      </a:r>
                      <a:endParaRPr lang="en-US" altLang="zh-TW" sz="2800" b="1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algn="ctr"/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故事結構</a:t>
                      </a:r>
                      <a:endParaRPr lang="zh-TW" altLang="en-US" sz="2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8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1E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31E">
                        <a:alpha val="50196"/>
                      </a:srgb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整合應用</a:t>
                      </a:r>
                      <a:endParaRPr lang="zh-TW" altLang="en-US" sz="2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62B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02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預測</a:t>
                      </a:r>
                      <a:endParaRPr lang="zh-TW" altLang="en-US" sz="2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8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1E1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31E">
                        <a:alpha val="25098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02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推論</a:t>
                      </a:r>
                      <a:endParaRPr lang="zh-TW" altLang="en-US" sz="2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8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1E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31E">
                        <a:alpha val="5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02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摘要</a:t>
                      </a:r>
                      <a:endParaRPr lang="zh-TW" altLang="en-US" sz="2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8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1E1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31E">
                        <a:alpha val="25098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02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提問</a:t>
                      </a:r>
                      <a:endParaRPr lang="zh-TW" altLang="en-US" sz="2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891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1E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31E">
                        <a:alpha val="5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02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理解監控</a:t>
                      </a:r>
                      <a:endParaRPr lang="zh-TW" altLang="en-US" sz="2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8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C1E1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V</a:t>
                      </a:r>
                      <a:endParaRPr lang="zh-TW" altLang="en-US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31E">
                        <a:alpha val="25098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5986463" y="5624517"/>
            <a:ext cx="154305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83EF40-B5B1-4485-A470-E02D46259FD4}" type="slidenum">
              <a:rPr kumimoji="0" lang="zh-TW" altLang="en-US" sz="675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l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59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12481" y="1237995"/>
            <a:ext cx="5915025" cy="745629"/>
          </a:xfrm>
        </p:spPr>
        <p:txBody>
          <a:bodyPr>
            <a:normAutofit/>
          </a:bodyPr>
          <a:lstStyle/>
          <a:p>
            <a:pPr lvl="0" algn="ctr"/>
            <a:r>
              <a:rPr lang="zh-TW" altLang="zh-TW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學習</a:t>
            </a:r>
            <a:r>
              <a:rPr lang="zh-TW" altLang="en-US" sz="3600" b="1" dirty="0">
                <a:solidFill>
                  <a:srgbClr val="F700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表現</a:t>
            </a:r>
            <a:r>
              <a:rPr lang="en-US" altLang="zh-TW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寫作</a:t>
            </a:r>
          </a:p>
        </p:txBody>
      </p:sp>
      <p:grpSp>
        <p:nvGrpSpPr>
          <p:cNvPr id="6" name="群組 5"/>
          <p:cNvGrpSpPr/>
          <p:nvPr/>
        </p:nvGrpSpPr>
        <p:grpSpPr>
          <a:xfrm>
            <a:off x="1483790" y="3780723"/>
            <a:ext cx="1261884" cy="1060214"/>
            <a:chOff x="1209743" y="3629178"/>
            <a:chExt cx="1682512" cy="1413618"/>
          </a:xfrm>
        </p:grpSpPr>
        <p:sp>
          <p:nvSpPr>
            <p:cNvPr id="36" name="文字方塊 35"/>
            <p:cNvSpPr txBox="1"/>
            <p:nvPr/>
          </p:nvSpPr>
          <p:spPr>
            <a:xfrm>
              <a:off x="1810870" y="3629178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EF8891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1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EF889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1" name="文字方塊 40"/>
            <p:cNvSpPr txBox="1"/>
            <p:nvPr/>
          </p:nvSpPr>
          <p:spPr>
            <a:xfrm>
              <a:off x="1785602" y="3634650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1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209743" y="4389625"/>
              <a:ext cx="1682512" cy="6531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寫出句段</a:t>
              </a:r>
            </a:p>
          </p:txBody>
        </p:sp>
        <p:cxnSp>
          <p:nvCxnSpPr>
            <p:cNvPr id="50" name="直線接點 49"/>
            <p:cNvCxnSpPr/>
            <p:nvPr/>
          </p:nvCxnSpPr>
          <p:spPr>
            <a:xfrm>
              <a:off x="1762735" y="4257192"/>
              <a:ext cx="441991" cy="0"/>
            </a:xfrm>
            <a:prstGeom prst="line">
              <a:avLst/>
            </a:prstGeom>
            <a:ln w="38100">
              <a:solidFill>
                <a:srgbClr val="EF889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群組 6"/>
          <p:cNvGrpSpPr/>
          <p:nvPr/>
        </p:nvGrpSpPr>
        <p:grpSpPr>
          <a:xfrm>
            <a:off x="2973517" y="3780184"/>
            <a:ext cx="1261884" cy="1023468"/>
            <a:chOff x="2878482" y="3622740"/>
            <a:chExt cx="1682512" cy="1364625"/>
          </a:xfrm>
        </p:grpSpPr>
        <p:sp>
          <p:nvSpPr>
            <p:cNvPr id="34" name="文字方塊 33"/>
            <p:cNvSpPr txBox="1"/>
            <p:nvPr/>
          </p:nvSpPr>
          <p:spPr>
            <a:xfrm>
              <a:off x="3494354" y="3629177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51C1E1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2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51C1E1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2" name="文字方塊 41"/>
            <p:cNvSpPr txBox="1"/>
            <p:nvPr/>
          </p:nvSpPr>
          <p:spPr>
            <a:xfrm>
              <a:off x="3461713" y="3622740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2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878482" y="4334194"/>
              <a:ext cx="1682512" cy="6531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寫出篇章</a:t>
              </a:r>
            </a:p>
          </p:txBody>
        </p:sp>
        <p:cxnSp>
          <p:nvCxnSpPr>
            <p:cNvPr id="51" name="直線接點 50"/>
            <p:cNvCxnSpPr/>
            <p:nvPr/>
          </p:nvCxnSpPr>
          <p:spPr>
            <a:xfrm>
              <a:off x="3438454" y="4257192"/>
              <a:ext cx="441991" cy="0"/>
            </a:xfrm>
            <a:prstGeom prst="line">
              <a:avLst/>
            </a:prstGeom>
            <a:ln w="38100">
              <a:solidFill>
                <a:srgbClr val="51C1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群組 7"/>
          <p:cNvGrpSpPr/>
          <p:nvPr/>
        </p:nvGrpSpPr>
        <p:grpSpPr>
          <a:xfrm>
            <a:off x="4141526" y="3169007"/>
            <a:ext cx="1261884" cy="1034961"/>
            <a:chOff x="4549766" y="2647162"/>
            <a:chExt cx="1682512" cy="1379948"/>
          </a:xfrm>
        </p:grpSpPr>
        <p:sp>
          <p:nvSpPr>
            <p:cNvPr id="32" name="文字方塊 31"/>
            <p:cNvSpPr txBox="1"/>
            <p:nvPr/>
          </p:nvSpPr>
          <p:spPr>
            <a:xfrm>
              <a:off x="5147815" y="2647162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FC31E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3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8FC31E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3" name="文字方塊 42"/>
            <p:cNvSpPr txBox="1"/>
            <p:nvPr/>
          </p:nvSpPr>
          <p:spPr>
            <a:xfrm>
              <a:off x="5118561" y="2652747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3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549766" y="3373940"/>
              <a:ext cx="1682512" cy="653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練習技巧</a:t>
              </a:r>
            </a:p>
          </p:txBody>
        </p:sp>
        <p:cxnSp>
          <p:nvCxnSpPr>
            <p:cNvPr id="52" name="直線接點 51"/>
            <p:cNvCxnSpPr/>
            <p:nvPr/>
          </p:nvCxnSpPr>
          <p:spPr>
            <a:xfrm>
              <a:off x="5134362" y="3272258"/>
              <a:ext cx="441991" cy="0"/>
            </a:xfrm>
            <a:prstGeom prst="line">
              <a:avLst/>
            </a:prstGeom>
            <a:ln w="38100">
              <a:solidFill>
                <a:srgbClr val="8FC3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群組 8"/>
          <p:cNvGrpSpPr/>
          <p:nvPr/>
        </p:nvGrpSpPr>
        <p:grpSpPr>
          <a:xfrm>
            <a:off x="5542270" y="3065684"/>
            <a:ext cx="1261884" cy="1032954"/>
            <a:chOff x="6343996" y="2664623"/>
            <a:chExt cx="1682512" cy="1377272"/>
          </a:xfrm>
        </p:grpSpPr>
        <p:sp>
          <p:nvSpPr>
            <p:cNvPr id="23" name="文字方塊 22"/>
            <p:cNvSpPr txBox="1"/>
            <p:nvPr/>
          </p:nvSpPr>
          <p:spPr>
            <a:xfrm>
              <a:off x="6934083" y="2665459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F9B62B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4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F9B62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6910707" y="2664623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4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343996" y="3388725"/>
              <a:ext cx="1682512" cy="653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ts val="30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靈活運用</a:t>
              </a:r>
            </a:p>
          </p:txBody>
        </p:sp>
        <p:cxnSp>
          <p:nvCxnSpPr>
            <p:cNvPr id="53" name="直線接點 52"/>
            <p:cNvCxnSpPr/>
            <p:nvPr/>
          </p:nvCxnSpPr>
          <p:spPr>
            <a:xfrm>
              <a:off x="6897533" y="3287043"/>
              <a:ext cx="441991" cy="0"/>
            </a:xfrm>
            <a:prstGeom prst="line">
              <a:avLst/>
            </a:prstGeom>
            <a:ln w="38100">
              <a:solidFill>
                <a:srgbClr val="F9B6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群組 4"/>
          <p:cNvGrpSpPr/>
          <p:nvPr/>
        </p:nvGrpSpPr>
        <p:grpSpPr>
          <a:xfrm>
            <a:off x="6997950" y="2300422"/>
            <a:ext cx="376857" cy="507831"/>
            <a:chOff x="8014368" y="1720012"/>
            <a:chExt cx="502477" cy="677107"/>
          </a:xfrm>
        </p:grpSpPr>
        <p:sp>
          <p:nvSpPr>
            <p:cNvPr id="45" name="文字方塊 44"/>
            <p:cNvSpPr txBox="1"/>
            <p:nvPr/>
          </p:nvSpPr>
          <p:spPr>
            <a:xfrm>
              <a:off x="8037653" y="1720012"/>
              <a:ext cx="479192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rPr>
                <a:t>5</a:t>
              </a:r>
              <a:endParaRPr kumimoji="1" lang="zh-TW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cxnSp>
          <p:nvCxnSpPr>
            <p:cNvPr id="54" name="直線接點 53"/>
            <p:cNvCxnSpPr/>
            <p:nvPr/>
          </p:nvCxnSpPr>
          <p:spPr>
            <a:xfrm>
              <a:off x="8014368" y="2351926"/>
              <a:ext cx="441991" cy="0"/>
            </a:xfrm>
            <a:prstGeom prst="line">
              <a:avLst/>
            </a:prstGeom>
            <a:ln w="38100">
              <a:solidFill>
                <a:srgbClr val="CA90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群組 55"/>
          <p:cNvGrpSpPr>
            <a:grpSpLocks noChangeAspect="1"/>
          </p:cNvGrpSpPr>
          <p:nvPr/>
        </p:nvGrpSpPr>
        <p:grpSpPr>
          <a:xfrm>
            <a:off x="655853" y="865594"/>
            <a:ext cx="8382209" cy="2922470"/>
            <a:chOff x="1043608" y="1438496"/>
            <a:chExt cx="7680288" cy="2677741"/>
          </a:xfrm>
        </p:grpSpPr>
        <p:pic>
          <p:nvPicPr>
            <p:cNvPr id="57" name="圖片 5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09" t="18125" b="63350"/>
            <a:stretch/>
          </p:blipFill>
          <p:spPr>
            <a:xfrm>
              <a:off x="5544294" y="1438496"/>
              <a:ext cx="3179602" cy="1270422"/>
            </a:xfrm>
            <a:prstGeom prst="rect">
              <a:avLst/>
            </a:prstGeom>
          </p:spPr>
        </p:pic>
        <p:pic>
          <p:nvPicPr>
            <p:cNvPr id="58" name="圖片 5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2" t="45001" r="21059" b="37083"/>
            <a:stretch/>
          </p:blipFill>
          <p:spPr>
            <a:xfrm>
              <a:off x="4631555" y="1876819"/>
              <a:ext cx="2185988" cy="1228724"/>
            </a:xfrm>
            <a:prstGeom prst="rect">
              <a:avLst/>
            </a:prstGeom>
          </p:spPr>
        </p:pic>
        <p:pic>
          <p:nvPicPr>
            <p:cNvPr id="59" name="圖片 5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91" t="24691" r="37026" b="51559"/>
            <a:stretch/>
          </p:blipFill>
          <p:spPr>
            <a:xfrm>
              <a:off x="3355776" y="1894530"/>
              <a:ext cx="2328863" cy="1628775"/>
            </a:xfrm>
            <a:prstGeom prst="rect">
              <a:avLst/>
            </a:prstGeom>
          </p:spPr>
        </p:pic>
        <p:pic>
          <p:nvPicPr>
            <p:cNvPr id="60" name="圖片 5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52" t="52459" r="48661" b="27291"/>
            <a:stretch/>
          </p:blipFill>
          <p:spPr>
            <a:xfrm>
              <a:off x="2519958" y="2649746"/>
              <a:ext cx="2000250" cy="1388766"/>
            </a:xfrm>
            <a:prstGeom prst="rect">
              <a:avLst/>
            </a:prstGeom>
          </p:spPr>
        </p:pic>
        <p:pic>
          <p:nvPicPr>
            <p:cNvPr id="61" name="圖片 6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66" t="38646" r="68740" b="40833"/>
            <a:stretch/>
          </p:blipFill>
          <p:spPr>
            <a:xfrm>
              <a:off x="1043608" y="2708918"/>
              <a:ext cx="2128837" cy="1407319"/>
            </a:xfrm>
            <a:prstGeom prst="rect">
              <a:avLst/>
            </a:prstGeom>
          </p:spPr>
        </p:pic>
      </p:grpSp>
      <p:sp>
        <p:nvSpPr>
          <p:cNvPr id="62" name="矩形 61"/>
          <p:cNvSpPr/>
          <p:nvPr/>
        </p:nvSpPr>
        <p:spPr>
          <a:xfrm flipH="1">
            <a:off x="6580868" y="1782247"/>
            <a:ext cx="1107996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3" name="矩形 62"/>
          <p:cNvSpPr/>
          <p:nvPr/>
        </p:nvSpPr>
        <p:spPr>
          <a:xfrm flipH="1">
            <a:off x="1538476" y="3443820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4" name="矩形 63"/>
          <p:cNvSpPr/>
          <p:nvPr/>
        </p:nvSpPr>
        <p:spPr>
          <a:xfrm flipH="1">
            <a:off x="2954429" y="3422293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5" name="矩形 64"/>
          <p:cNvSpPr/>
          <p:nvPr/>
        </p:nvSpPr>
        <p:spPr>
          <a:xfrm flipH="1">
            <a:off x="4154054" y="2756084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66" name="矩形 65"/>
          <p:cNvSpPr/>
          <p:nvPr/>
        </p:nvSpPr>
        <p:spPr>
          <a:xfrm flipH="1">
            <a:off x="5495956" y="2611381"/>
            <a:ext cx="1107996" cy="48987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30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學習階段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5986463" y="5624517"/>
            <a:ext cx="1543050" cy="273844"/>
          </a:xfrm>
        </p:spPr>
        <p:txBody>
          <a:bodyPr/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83EF40-B5B1-4485-A470-E02D46259FD4}" type="slidenum">
              <a:rPr kumimoji="0" lang="zh-TW" altLang="en-US" sz="675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TW" altLang="en-US" sz="675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graphicFrame>
        <p:nvGraphicFramePr>
          <p:cNvPr id="38" name="資料圖表 37"/>
          <p:cNvGraphicFramePr/>
          <p:nvPr>
            <p:extLst/>
          </p:nvPr>
        </p:nvGraphicFramePr>
        <p:xfrm>
          <a:off x="-3878" y="4824583"/>
          <a:ext cx="9144000" cy="178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9" name="矩形 38"/>
          <p:cNvSpPr/>
          <p:nvPr/>
        </p:nvSpPr>
        <p:spPr>
          <a:xfrm>
            <a:off x="0" y="6462285"/>
            <a:ext cx="1538476" cy="346249"/>
          </a:xfrm>
          <a:prstGeom prst="rect">
            <a:avLst/>
          </a:prstGeom>
          <a:solidFill>
            <a:srgbClr val="CA7A8B"/>
          </a:solidFill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903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課綱</a:t>
            </a:r>
            <a:r>
              <a:rPr kumimoji="1" lang="en-US" altLang="zh-TW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p.11</a:t>
            </a:r>
            <a:r>
              <a:rPr kumimoji="1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-12</a:t>
            </a:r>
          </a:p>
        </p:txBody>
      </p:sp>
    </p:spTree>
    <p:extLst>
      <p:ext uri="{BB962C8B-B14F-4D97-AF65-F5344CB8AC3E}">
        <p14:creationId xmlns:p14="http://schemas.microsoft.com/office/powerpoint/2010/main" val="168636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8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20000"/>
                    <a:lumOff val="8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DNA</a:t>
            </a: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20000"/>
                    <a:lumOff val="8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自學能力：閱讀理解與聽說讀寫四能展現</a:t>
            </a:r>
          </a:p>
        </p:txBody>
      </p:sp>
      <p:graphicFrame>
        <p:nvGraphicFramePr>
          <p:cNvPr id="2" name="資料庫圖表 1"/>
          <p:cNvGraphicFramePr/>
          <p:nvPr>
            <p:extLst/>
          </p:nvPr>
        </p:nvGraphicFramePr>
        <p:xfrm>
          <a:off x="117484" y="770483"/>
          <a:ext cx="8867042" cy="821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資料庫圖表 10"/>
          <p:cNvGraphicFramePr/>
          <p:nvPr>
            <p:extLst/>
          </p:nvPr>
        </p:nvGraphicFramePr>
        <p:xfrm>
          <a:off x="2036058" y="1652077"/>
          <a:ext cx="4787287" cy="4540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圖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3987" y="2120450"/>
            <a:ext cx="1703665" cy="1680167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1092" y="4327538"/>
            <a:ext cx="1676137" cy="1576068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18624" y="2119888"/>
            <a:ext cx="1680167" cy="1680167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01327" y="4327538"/>
            <a:ext cx="1714762" cy="1576068"/>
          </a:xfrm>
          <a:prstGeom prst="rect">
            <a:avLst/>
          </a:prstGeom>
        </p:spPr>
      </p:pic>
      <p:sp>
        <p:nvSpPr>
          <p:cNvPr id="4" name="圓角矩形 3"/>
          <p:cNvSpPr/>
          <p:nvPr/>
        </p:nvSpPr>
        <p:spPr>
          <a:xfrm>
            <a:off x="10219" y="2119889"/>
            <a:ext cx="723055" cy="378371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輸</a:t>
            </a:r>
            <a:endParaRPr kumimoji="0" lang="en-US" altLang="zh-TW" sz="4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入</a:t>
            </a:r>
          </a:p>
        </p:txBody>
      </p:sp>
      <p:sp>
        <p:nvSpPr>
          <p:cNvPr id="14" name="圓角矩形 13"/>
          <p:cNvSpPr/>
          <p:nvPr/>
        </p:nvSpPr>
        <p:spPr>
          <a:xfrm>
            <a:off x="8371490" y="2119888"/>
            <a:ext cx="765992" cy="378371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輸</a:t>
            </a:r>
            <a:endParaRPr kumimoji="0" lang="en-US" altLang="zh-TW" sz="4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出</a:t>
            </a:r>
          </a:p>
        </p:txBody>
      </p:sp>
      <p:graphicFrame>
        <p:nvGraphicFramePr>
          <p:cNvPr id="8" name="資料庫圖表 7"/>
          <p:cNvGraphicFramePr/>
          <p:nvPr>
            <p:extLst/>
          </p:nvPr>
        </p:nvGraphicFramePr>
        <p:xfrm>
          <a:off x="10219" y="6245942"/>
          <a:ext cx="9184171" cy="612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  <p:extLst>
      <p:ext uri="{BB962C8B-B14F-4D97-AF65-F5344CB8AC3E}">
        <p14:creationId xmlns:p14="http://schemas.microsoft.com/office/powerpoint/2010/main" val="75282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5"/>
          <p:cNvSpPr txBox="1">
            <a:spLocks noGrp="1"/>
          </p:cNvSpPr>
          <p:nvPr>
            <p:ph type="body" idx="1"/>
          </p:nvPr>
        </p:nvSpPr>
        <p:spPr>
          <a:xfrm>
            <a:off x="0" y="24656"/>
            <a:ext cx="9144000" cy="13460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indent="0">
              <a:buNone/>
            </a:pPr>
            <a:r>
              <a:rPr lang="zh-TW" altLang="en-US" sz="405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zh-TW" altLang="en-US" sz="405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54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漸進</a:t>
            </a:r>
            <a:r>
              <a:rPr lang="zh-TW" altLang="en-US" sz="54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釋放責任</a:t>
            </a:r>
          </a:p>
        </p:txBody>
      </p:sp>
      <p:sp>
        <p:nvSpPr>
          <p:cNvPr id="626" name="Google Shape;626;p65"/>
          <p:cNvSpPr txBox="1">
            <a:spLocks noGrp="1"/>
          </p:cNvSpPr>
          <p:nvPr>
            <p:ph type="sldNum" idx="12"/>
          </p:nvPr>
        </p:nvSpPr>
        <p:spPr>
          <a:xfrm>
            <a:off x="6984124" y="5635370"/>
            <a:ext cx="2024668" cy="308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altLang="zh-TW" sz="9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26</a:t>
            </a:fld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新細明體" charset="-120"/>
              <a:cs typeface="Calibri"/>
              <a:sym typeface="Calibri"/>
            </a:endParaRPr>
          </a:p>
        </p:txBody>
      </p:sp>
      <p:sp>
        <p:nvSpPr>
          <p:cNvPr id="5" name="八邊形 4"/>
          <p:cNvSpPr/>
          <p:nvPr/>
        </p:nvSpPr>
        <p:spPr>
          <a:xfrm>
            <a:off x="106651" y="288849"/>
            <a:ext cx="817685" cy="817685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3</a:t>
            </a:r>
            <a:endParaRPr kumimoji="0" lang="zh-TW" altLang="en-US" sz="3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4"/>
          <a:srcRect b="52542"/>
          <a:stretch/>
        </p:blipFill>
        <p:spPr>
          <a:xfrm>
            <a:off x="-25249" y="1661079"/>
            <a:ext cx="9144000" cy="151216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94142" y="3279928"/>
            <a:ext cx="476734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54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DengXian" panose="020F0502020204030204"/>
                <a:ea typeface="新細明體" panose="02020500000000000000" pitchFamily="18" charset="-120"/>
                <a:cs typeface="+mn-cs"/>
              </a:rPr>
              <a:t>T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DengXian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55788" y="3264213"/>
            <a:ext cx="790730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5400" b="0" i="0" u="none" strike="noStrike" kern="1200" cap="none" spc="0" normalizeH="0" baseline="0" noProof="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DengXian" panose="020F0502020204030204"/>
                <a:ea typeface="新細明體" panose="02020500000000000000" pitchFamily="18" charset="-120"/>
                <a:cs typeface="+mn-cs"/>
              </a:rPr>
              <a:t>TS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DengXian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31430" y="3264213"/>
            <a:ext cx="77328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54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DengXian" panose="020F0502020204030204"/>
                <a:ea typeface="新細明體" panose="02020500000000000000" pitchFamily="18" charset="-120"/>
                <a:cs typeface="+mn-cs"/>
              </a:rPr>
              <a:t>SS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DengXian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768511" y="3279928"/>
            <a:ext cx="455894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54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DengXian" panose="020F0502020204030204"/>
                <a:ea typeface="新細明體" panose="02020500000000000000" pitchFamily="18" charset="-120"/>
                <a:cs typeface="+mn-cs"/>
              </a:rPr>
              <a:t>S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DengXian" panose="020F0502020204030204"/>
              <a:ea typeface="新細明體" panose="02020500000000000000" pitchFamily="18" charset="-120"/>
              <a:cs typeface="+mn-cs"/>
            </a:endParaRPr>
          </a:p>
        </p:txBody>
      </p:sp>
      <p:graphicFrame>
        <p:nvGraphicFramePr>
          <p:cNvPr id="11" name="資料庫圖表 10"/>
          <p:cNvGraphicFramePr/>
          <p:nvPr>
            <p:extLst>
              <p:ext uri="{D42A27DB-BD31-4B8C-83A1-F6EECF244321}">
                <p14:modId xmlns:p14="http://schemas.microsoft.com/office/powerpoint/2010/main" val="31239766"/>
              </p:ext>
            </p:extLst>
          </p:nvPr>
        </p:nvGraphicFramePr>
        <p:xfrm>
          <a:off x="106651" y="4286855"/>
          <a:ext cx="8735158" cy="1848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五角星形 11"/>
          <p:cNvSpPr/>
          <p:nvPr/>
        </p:nvSpPr>
        <p:spPr>
          <a:xfrm>
            <a:off x="8434099" y="4101537"/>
            <a:ext cx="574693" cy="594066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DengXian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65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1" y="6036928"/>
            <a:ext cx="2715803" cy="73566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516672" y="5941591"/>
            <a:ext cx="4341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44000">
                      <a:srgbClr val="7CB554"/>
                    </a:gs>
                    <a:gs pos="0">
                      <a:srgbClr val="2B6F7D"/>
                    </a:gs>
                    <a:gs pos="93750">
                      <a:srgbClr val="F95647"/>
                    </a:gs>
                    <a:gs pos="74000">
                      <a:srgbClr val="FAC14D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自發互動共好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44000">
                    <a:srgbClr val="7CB554"/>
                  </a:gs>
                  <a:gs pos="0">
                    <a:srgbClr val="2B6F7D"/>
                  </a:gs>
                  <a:gs pos="93750">
                    <a:srgbClr val="F95647"/>
                  </a:gs>
                  <a:gs pos="74000">
                    <a:srgbClr val="FAC14D"/>
                  </a:gs>
                </a:gsLst>
                <a:lin ang="2700000" scaled="0"/>
              </a:gra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aphicFrame>
        <p:nvGraphicFramePr>
          <p:cNvPr id="10" name="資料庫圖表 9"/>
          <p:cNvGraphicFramePr/>
          <p:nvPr>
            <p:extLst/>
          </p:nvPr>
        </p:nvGraphicFramePr>
        <p:xfrm>
          <a:off x="187006" y="2448583"/>
          <a:ext cx="3862552" cy="3406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資料庫圖表 8"/>
          <p:cNvGraphicFramePr/>
          <p:nvPr>
            <p:extLst/>
          </p:nvPr>
        </p:nvGraphicFramePr>
        <p:xfrm>
          <a:off x="4049558" y="2535493"/>
          <a:ext cx="3862552" cy="3406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矩形 2"/>
          <p:cNvSpPr/>
          <p:nvPr/>
        </p:nvSpPr>
        <p:spPr>
          <a:xfrm>
            <a:off x="1333452" y="1524480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5400" b="0" i="0" u="none" strike="noStrike" kern="1200" cap="none" spc="0" normalizeH="0" baseline="0" noProof="0" dirty="0" smtClean="0">
                <a:ln w="0"/>
                <a:solidFill>
                  <a:srgbClr val="404040"/>
                </a:solidFill>
                <a:effectLst>
                  <a:outerShdw blurRad="38100" dist="19050" dir="2700000" algn="tl" rotWithShape="0">
                    <a:srgbClr val="404040">
                      <a:alpha val="40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七上</a:t>
            </a:r>
            <a:endParaRPr kumimoji="1" lang="zh-TW" altLang="en-US" sz="5400" b="0" i="0" u="none" strike="noStrike" kern="1200" cap="none" spc="0" normalizeH="0" baseline="0" noProof="0" dirty="0">
              <a:ln w="0"/>
              <a:solidFill>
                <a:srgbClr val="404040"/>
              </a:solidFill>
              <a:effectLst>
                <a:outerShdw blurRad="38100" dist="19050" dir="2700000" algn="tl" rotWithShape="0">
                  <a:srgbClr val="404040">
                    <a:alpha val="40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96005" y="1568708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5400" b="0" i="0" u="none" strike="noStrike" kern="1200" cap="none" spc="0" normalizeH="0" baseline="0" noProof="0" dirty="0" smtClean="0">
                <a:ln w="0"/>
                <a:solidFill>
                  <a:srgbClr val="404040"/>
                </a:solidFill>
                <a:effectLst>
                  <a:outerShdw blurRad="38100" dist="19050" dir="2700000" algn="tl" rotWithShape="0">
                    <a:srgbClr val="404040">
                      <a:alpha val="40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七下</a:t>
            </a:r>
            <a:endParaRPr kumimoji="1" lang="zh-TW" altLang="en-US" sz="5400" b="0" i="0" u="none" strike="noStrike" kern="1200" cap="none" spc="0" normalizeH="0" baseline="0" noProof="0" dirty="0">
              <a:ln w="0"/>
              <a:solidFill>
                <a:srgbClr val="404040"/>
              </a:solidFill>
              <a:effectLst>
                <a:outerShdw blurRad="38100" dist="19050" dir="2700000" algn="tl" rotWithShape="0">
                  <a:srgbClr val="404040">
                    <a:alpha val="40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2" name="Google Shape;625;p65"/>
          <p:cNvSpPr txBox="1">
            <a:spLocks noGrp="1"/>
          </p:cNvSpPr>
          <p:nvPr>
            <p:ph type="body" idx="4294967295"/>
          </p:nvPr>
        </p:nvSpPr>
        <p:spPr>
          <a:xfrm>
            <a:off x="0" y="24656"/>
            <a:ext cx="9144000" cy="1346072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indent="0">
              <a:buNone/>
            </a:pPr>
            <a:r>
              <a:rPr lang="zh-TW" altLang="en-US" sz="405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zh-TW" altLang="en-US" sz="405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54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自主學習</a:t>
            </a:r>
            <a:r>
              <a:rPr lang="en-US" altLang="zh-TW" sz="54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DNA</a:t>
            </a:r>
            <a:endParaRPr lang="zh-TW" altLang="en-US" sz="54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八邊形 12"/>
          <p:cNvSpPr/>
          <p:nvPr/>
        </p:nvSpPr>
        <p:spPr>
          <a:xfrm>
            <a:off x="106651" y="241552"/>
            <a:ext cx="817685" cy="817685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4</a:t>
            </a:r>
            <a:endParaRPr kumimoji="0" lang="zh-TW" altLang="en-US" sz="3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627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10" grpId="0">
        <p:bldAsOne/>
      </p:bldGraphic>
      <p:bldGraphic spid="9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762000" y="3810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auto">
              <a:spcAft>
                <a:spcPts val="0"/>
              </a:spcAft>
            </a:pPr>
            <a:r>
              <a:rPr lang="zh-TW" altLang="en-US" sz="5400" dirty="0" smtClean="0">
                <a:solidFill>
                  <a:prstClr val="black"/>
                </a:solidFill>
                <a:latin typeface="微軟正黑體" panose="020B0604030504040204" pitchFamily="34" charset="-120"/>
              </a:rPr>
              <a:t>尊重差異 </a:t>
            </a:r>
            <a:r>
              <a:rPr lang="en-US" altLang="zh-TW" sz="5400" dirty="0" smtClean="0">
                <a:solidFill>
                  <a:prstClr val="black"/>
                </a:solidFill>
                <a:latin typeface="微軟正黑體" panose="020B0604030504040204" pitchFamily="34" charset="-120"/>
              </a:rPr>
              <a:t>—</a:t>
            </a:r>
            <a:r>
              <a:rPr lang="zh-TW" altLang="en-US" sz="5400" dirty="0" smtClean="0">
                <a:solidFill>
                  <a:prstClr val="black"/>
                </a:solidFill>
                <a:latin typeface="微軟正黑體" panose="020B0604030504040204" pitchFamily="34" charset="-120"/>
              </a:rPr>
              <a:t> 激發內在動</a:t>
            </a:r>
            <a:r>
              <a:rPr lang="zh-TW" altLang="en-US" sz="5400" dirty="0">
                <a:solidFill>
                  <a:prstClr val="black"/>
                </a:solidFill>
                <a:latin typeface="微軟正黑體" panose="020B0604030504040204" pitchFamily="34" charset="-120"/>
              </a:rPr>
              <a:t>機</a:t>
            </a:r>
            <a:endParaRPr lang="zh-TW" altLang="en-US" sz="5400" dirty="0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790938033"/>
              </p:ext>
            </p:extLst>
          </p:nvPr>
        </p:nvGraphicFramePr>
        <p:xfrm>
          <a:off x="593833" y="1749972"/>
          <a:ext cx="8321567" cy="4776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17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solidFill>
                  <a:prstClr val="black"/>
                </a:solidFill>
                <a:latin typeface="微軟正黑體" panose="020B0604030504040204" pitchFamily="34" charset="-120"/>
              </a:rPr>
              <a:t>尊重差異 </a:t>
            </a:r>
            <a:r>
              <a:rPr lang="en-US" altLang="zh-TW" sz="5400" dirty="0" smtClean="0">
                <a:solidFill>
                  <a:prstClr val="black"/>
                </a:solidFill>
                <a:latin typeface="微軟正黑體" panose="020B0604030504040204" pitchFamily="34" charset="-120"/>
              </a:rPr>
              <a:t>—</a:t>
            </a:r>
            <a:r>
              <a:rPr lang="zh-TW" altLang="en-US" sz="5400" dirty="0" smtClean="0">
                <a:solidFill>
                  <a:prstClr val="black"/>
                </a:solidFill>
                <a:latin typeface="微軟正黑體" panose="020B0604030504040204" pitchFamily="34" charset="-120"/>
              </a:rPr>
              <a:t> 學習</a:t>
            </a:r>
            <a:r>
              <a:rPr lang="zh-TW" altLang="en-US" sz="5400" dirty="0">
                <a:solidFill>
                  <a:prstClr val="black"/>
                </a:solidFill>
                <a:latin typeface="微軟正黑體" panose="020B0604030504040204" pitchFamily="34" charset="-120"/>
              </a:rPr>
              <a:t>路徑</a:t>
            </a:r>
            <a:r>
              <a:rPr lang="zh-TW" altLang="en-US" sz="5400" dirty="0" smtClean="0">
                <a:solidFill>
                  <a:prstClr val="black"/>
                </a:solidFill>
                <a:latin typeface="微軟正黑體" panose="020B0604030504040204" pitchFamily="34" charset="-120"/>
              </a:rPr>
              <a:t>差</a:t>
            </a:r>
            <a:r>
              <a:rPr lang="zh-TW" altLang="en-US" sz="5400" dirty="0">
                <a:solidFill>
                  <a:prstClr val="black"/>
                </a:solidFill>
                <a:latin typeface="微軟正黑體" panose="020B0604030504040204" pitchFamily="34" charset="-120"/>
              </a:rPr>
              <a:t>異</a:t>
            </a:r>
            <a:endParaRPr lang="zh-TW" altLang="en-US" sz="5400" dirty="0"/>
          </a:p>
        </p:txBody>
      </p:sp>
      <p:pic>
        <p:nvPicPr>
          <p:cNvPr id="3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" y="1700520"/>
            <a:ext cx="8948738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68014"/>
            <a:ext cx="9144000" cy="1087690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      我的閱讀素養教學路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-346841" y="0"/>
            <a:ext cx="1844565" cy="1781503"/>
          </a:xfrm>
          <a:prstGeom prst="rect">
            <a:avLst/>
          </a:prstGeom>
        </p:spPr>
      </p:pic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995710522"/>
              </p:ext>
            </p:extLst>
          </p:nvPr>
        </p:nvGraphicFramePr>
        <p:xfrm>
          <a:off x="386254" y="1466063"/>
          <a:ext cx="8111360" cy="5155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矩形 5"/>
          <p:cNvSpPr/>
          <p:nvPr/>
        </p:nvSpPr>
        <p:spPr>
          <a:xfrm>
            <a:off x="3815565" y="5417018"/>
            <a:ext cx="1252738" cy="707886"/>
          </a:xfrm>
          <a:prstGeom prst="rect">
            <a:avLst/>
          </a:prstGeom>
          <a:solidFill>
            <a:srgbClr val="00206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108</a:t>
            </a:r>
            <a:endParaRPr lang="zh-TW" alt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15565" y="2002221"/>
            <a:ext cx="1252738" cy="707886"/>
          </a:xfrm>
          <a:prstGeom prst="rect">
            <a:avLst/>
          </a:prstGeom>
          <a:solidFill>
            <a:srgbClr val="00206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102</a:t>
            </a:r>
            <a:endParaRPr lang="zh-TW" alt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174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1"/>
          <p:cNvSpPr>
            <a:spLocks noGrp="1"/>
          </p:cNvSpPr>
          <p:nvPr>
            <p:ph type="title"/>
          </p:nvPr>
        </p:nvSpPr>
        <p:spPr>
          <a:xfrm>
            <a:off x="450350" y="421672"/>
            <a:ext cx="8173388" cy="1189038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6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閱讀樂高</a:t>
            </a:r>
            <a:r>
              <a:rPr lang="en-US" altLang="zh-TW" sz="6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DNA</a:t>
            </a:r>
            <a:endPara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1886847214"/>
              </p:ext>
            </p:extLst>
          </p:nvPr>
        </p:nvGraphicFramePr>
        <p:xfrm>
          <a:off x="271368" y="1760783"/>
          <a:ext cx="8531352" cy="463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圓角矩形 1"/>
          <p:cNvSpPr/>
          <p:nvPr/>
        </p:nvSpPr>
        <p:spPr>
          <a:xfrm>
            <a:off x="6858000" y="1876097"/>
            <a:ext cx="1944720" cy="2538248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108</a:t>
            </a:r>
            <a:r>
              <a:rPr kumimoji="1" lang="zh-TW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kumimoji="1" lang="zh-TW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上學期</a:t>
            </a:r>
            <a:endParaRPr kumimoji="1" lang="zh-TW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6858000" y="5013433"/>
            <a:ext cx="1944720" cy="97746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108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下學期</a:t>
            </a:r>
            <a:endParaRPr kumimoji="1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6" name="橢圓形圖說文字 5"/>
          <p:cNvSpPr/>
          <p:nvPr/>
        </p:nvSpPr>
        <p:spPr>
          <a:xfrm>
            <a:off x="6075285" y="512681"/>
            <a:ext cx="2727435" cy="1063872"/>
          </a:xfrm>
          <a:prstGeom prst="wedgeEllipseCallout">
            <a:avLst>
              <a:gd name="adj1" fmla="val -43376"/>
              <a:gd name="adj2" fmla="val 72377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共同語言</a:t>
            </a:r>
            <a:endParaRPr lang="zh-TW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9455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742816" y="781179"/>
            <a:ext cx="611702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4000" b="1" dirty="0" smtClean="0">
                <a:ln w="22225">
                  <a:solidFill>
                    <a:srgbClr val="6595BC"/>
                  </a:solidFill>
                  <a:prstDash val="solid"/>
                </a:ln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三階段五口訣十二</a:t>
            </a:r>
            <a:r>
              <a:rPr lang="zh-TW" altLang="en-US" sz="4000" b="1" dirty="0">
                <a:ln w="22225">
                  <a:solidFill>
                    <a:srgbClr val="6595BC"/>
                  </a:solidFill>
                  <a:prstDash val="solid"/>
                </a:ln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endParaRPr kumimoji="1" lang="zh-TW" altLang="en-US" sz="4000" b="1" i="0" u="none" strike="noStrike" kern="1200" cap="none" spc="0" normalizeH="0" baseline="0" noProof="0" dirty="0">
              <a:ln w="22225">
                <a:solidFill>
                  <a:srgbClr val="6595BC"/>
                </a:solidFill>
                <a:prstDash val="solid"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20502" y="41369"/>
            <a:ext cx="3261798" cy="1530399"/>
            <a:chOff x="901035" y="44624"/>
            <a:chExt cx="3989865" cy="1872000"/>
          </a:xfrm>
        </p:grpSpPr>
        <p:grpSp>
          <p:nvGrpSpPr>
            <p:cNvPr id="3" name="群組 2"/>
            <p:cNvGrpSpPr>
              <a:grpSpLocks noChangeAspect="1"/>
            </p:cNvGrpSpPr>
            <p:nvPr/>
          </p:nvGrpSpPr>
          <p:grpSpPr>
            <a:xfrm>
              <a:off x="944802" y="44624"/>
              <a:ext cx="3946098" cy="1872000"/>
              <a:chOff x="201530" y="187034"/>
              <a:chExt cx="4553183" cy="2160000"/>
            </a:xfrm>
          </p:grpSpPr>
          <p:pic>
            <p:nvPicPr>
              <p:cNvPr id="6" name="图片 1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9290" y="187034"/>
                <a:ext cx="4515423" cy="21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橢圓 6"/>
              <p:cNvSpPr/>
              <p:nvPr/>
            </p:nvSpPr>
            <p:spPr>
              <a:xfrm>
                <a:off x="201530" y="983051"/>
                <a:ext cx="1250525" cy="1250526"/>
              </a:xfrm>
              <a:prstGeom prst="ellipse">
                <a:avLst/>
              </a:prstGeom>
              <a:gradFill>
                <a:gsLst>
                  <a:gs pos="0">
                    <a:srgbClr val="FF6699"/>
                  </a:gs>
                  <a:gs pos="75000">
                    <a:srgbClr val="66CCFF"/>
                  </a:gs>
                  <a:gs pos="50000">
                    <a:srgbClr val="99FF99"/>
                  </a:gs>
                  <a:gs pos="25000">
                    <a:srgbClr val="FFCC66"/>
                  </a:gs>
                  <a:gs pos="100000">
                    <a:srgbClr val="CC99FF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  <p:sp>
            <p:nvSpPr>
              <p:cNvPr id="8" name="橢圓 7"/>
              <p:cNvSpPr/>
              <p:nvPr/>
            </p:nvSpPr>
            <p:spPr>
              <a:xfrm>
                <a:off x="277311" y="1058832"/>
                <a:ext cx="1098946" cy="109894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p:grpSp>
        <p:sp>
          <p:nvSpPr>
            <p:cNvPr id="4" name="TextBox 15"/>
            <p:cNvSpPr>
              <a:spLocks noChangeArrowheads="1"/>
            </p:cNvSpPr>
            <p:nvPr/>
          </p:nvSpPr>
          <p:spPr bwMode="auto">
            <a:xfrm flipH="1">
              <a:off x="901035" y="888623"/>
              <a:ext cx="1015643" cy="835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1</a:t>
              </a:r>
              <a:endParaRPr kumimoji="0" lang="zh-CN" altLang="en-US" sz="4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endParaRPr>
            </a:p>
          </p:txBody>
        </p:sp>
        <p:sp>
          <p:nvSpPr>
            <p:cNvPr id="5" name="TextBox 17"/>
            <p:cNvSpPr>
              <a:spLocks noChangeArrowheads="1"/>
            </p:cNvSpPr>
            <p:nvPr/>
          </p:nvSpPr>
          <p:spPr bwMode="auto">
            <a:xfrm>
              <a:off x="1790077" y="651150"/>
              <a:ext cx="2651436" cy="1167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閱讀樂高</a:t>
              </a:r>
              <a:r>
                <a:rPr kumimoji="0" lang="en-US" altLang="zh-TW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DNA</a:t>
              </a:r>
            </a:p>
          </p:txBody>
        </p:sp>
      </p:grpSp>
      <p:graphicFrame>
        <p:nvGraphicFramePr>
          <p:cNvPr id="9" name="資料庫圖表 8"/>
          <p:cNvGraphicFramePr/>
          <p:nvPr>
            <p:extLst/>
          </p:nvPr>
        </p:nvGraphicFramePr>
        <p:xfrm>
          <a:off x="109974" y="1579777"/>
          <a:ext cx="8749862" cy="5059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資料庫圖表 10"/>
          <p:cNvGraphicFramePr/>
          <p:nvPr>
            <p:extLst/>
          </p:nvPr>
        </p:nvGraphicFramePr>
        <p:xfrm>
          <a:off x="6101255" y="1625461"/>
          <a:ext cx="2664373" cy="2915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矩形 9"/>
          <p:cNvSpPr/>
          <p:nvPr/>
        </p:nvSpPr>
        <p:spPr>
          <a:xfrm>
            <a:off x="2915245" y="1767210"/>
            <a:ext cx="1569660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七上</a:t>
            </a:r>
            <a:endParaRPr lang="zh-TW" alt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1280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17032" y="0"/>
            <a:ext cx="9144000" cy="931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策略</a:t>
            </a:r>
            <a:endParaRPr kumimoji="0" lang="zh-TW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244802" y="931539"/>
            <a:ext cx="8741543" cy="676543"/>
          </a:xfrm>
          <a:prstGeom prst="rect">
            <a:avLst/>
          </a:prstGeom>
        </p:spPr>
        <p:txBody>
          <a:bodyPr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软雅黑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342900" marR="0" lvl="0" indent="-34290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94B6D2">
                    <a:lumMod val="40000"/>
                    <a:lumOff val="6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提供學習鷹架，訓練閱讀思考能力</a:t>
            </a: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94B6D2">
                  <a:lumMod val="40000"/>
                  <a:lumOff val="60000"/>
                </a:srgb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/>
          </p:nvPr>
        </p:nvGraphicFramePr>
        <p:xfrm>
          <a:off x="-17033" y="931538"/>
          <a:ext cx="9144001" cy="532197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41863">
                  <a:extLst>
                    <a:ext uri="{9D8B030D-6E8A-4147-A177-3AD203B41FA5}">
                      <a16:colId xmlns:a16="http://schemas.microsoft.com/office/drawing/2014/main" val="4019827264"/>
                    </a:ext>
                  </a:extLst>
                </a:gridCol>
                <a:gridCol w="2037806">
                  <a:extLst>
                    <a:ext uri="{9D8B030D-6E8A-4147-A177-3AD203B41FA5}">
                      <a16:colId xmlns:a16="http://schemas.microsoft.com/office/drawing/2014/main" val="3776939665"/>
                    </a:ext>
                  </a:extLst>
                </a:gridCol>
                <a:gridCol w="3958046">
                  <a:extLst>
                    <a:ext uri="{9D8B030D-6E8A-4147-A177-3AD203B41FA5}">
                      <a16:colId xmlns:a16="http://schemas.microsoft.com/office/drawing/2014/main" val="2217116404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val="1422820834"/>
                    </a:ext>
                  </a:extLst>
                </a:gridCol>
              </a:tblGrid>
              <a:tr h="48113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閱讀目標</a:t>
                      </a:r>
                      <a:endParaRPr lang="zh-TW" altLang="en-US" sz="21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3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閱讀口訣</a:t>
                      </a:r>
                      <a:endParaRPr lang="zh-TW" altLang="en-US" sz="21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3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閱讀技巧</a:t>
                      </a:r>
                      <a:endParaRPr lang="zh-TW" altLang="en-US" sz="21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3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使用範圍</a:t>
                      </a:r>
                      <a:endParaRPr lang="zh-TW" altLang="en-US" sz="21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3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781859"/>
                  </a:ext>
                </a:extLst>
              </a:tr>
              <a:tr h="801889"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能檢索與擷取</a:t>
                      </a:r>
                      <a:endParaRPr lang="zh-TW" altLang="en-US" sz="21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找一找</a:t>
                      </a:r>
                      <a:endParaRPr lang="zh-TW" altLang="en-US" sz="21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找出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重要、有用的訊息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句子</a:t>
                      </a:r>
                      <a:endParaRPr lang="en-US" altLang="zh-TW" sz="21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段落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20990562"/>
                  </a:ext>
                </a:extLst>
              </a:tr>
              <a:tr h="1164032"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能統整</a:t>
                      </a:r>
                      <a:endParaRPr lang="zh-TW" altLang="en-US" sz="21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說主要</a:t>
                      </a:r>
                      <a:endParaRPr lang="zh-TW" altLang="en-US" sz="21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統整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概念、趨勢、類別、背景、目的、人物、事件</a:t>
                      </a:r>
                      <a:endParaRPr lang="en-US" altLang="zh-TW" sz="21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用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概念圖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或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表格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組織重要訊息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全文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039349414"/>
                  </a:ext>
                </a:extLst>
              </a:tr>
              <a:tr h="1888319"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能解釋</a:t>
                      </a:r>
                      <a:endParaRPr lang="zh-TW" altLang="en-US" sz="21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為什麼</a:t>
                      </a:r>
                      <a:endParaRPr lang="en-US" altLang="zh-TW" sz="2100" b="1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解釋</a:t>
                      </a:r>
                      <a:r>
                        <a:rPr lang="zh-TW" altLang="en-US" sz="21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表層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訊息</a:t>
                      </a:r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endParaRPr lang="en-US" altLang="zh-TW" sz="2100" b="1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想一想</a:t>
                      </a:r>
                      <a:endParaRPr lang="en-US" altLang="zh-TW" sz="2100" b="1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分析</a:t>
                      </a:r>
                      <a:r>
                        <a:rPr lang="zh-TW" altLang="en-US" sz="21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深層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訊息</a:t>
                      </a:r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解釋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因果</a:t>
                      </a:r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概念或關係</a:t>
                      </a:r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、比較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異同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、排列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順序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詮釋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句子</a:t>
                      </a:r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圖文</a:t>
                      </a:r>
                      <a:r>
                        <a:rPr lang="en-US" altLang="zh-TW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解釋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寫作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技巧、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效果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目的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及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寓意</a:t>
                      </a:r>
                      <a:endParaRPr lang="zh-TW" altLang="en-US" sz="21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段落</a:t>
                      </a:r>
                      <a:endParaRPr lang="en-US" altLang="zh-TW" sz="21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全文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16497556"/>
                  </a:ext>
                </a:extLst>
              </a:tr>
              <a:tr h="801889"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能省思與評鑑</a:t>
                      </a:r>
                      <a:endParaRPr lang="zh-TW" altLang="en-US" sz="21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你認為</a:t>
                      </a:r>
                      <a:endParaRPr lang="zh-TW" altLang="en-US" sz="21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提出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看法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並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舉證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和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，或只舉證說明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全文</a:t>
                      </a:r>
                      <a:endParaRPr lang="zh-TW" altLang="en-US" sz="2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3923547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2412124" y="6253508"/>
            <a:ext cx="59593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鄭圓鈴教授</a:t>
            </a:r>
            <a:r>
              <a:rPr kumimoji="1" lang="en-US" altLang="zh-TW" sz="2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《</a:t>
            </a:r>
            <a:r>
              <a:rPr kumimoji="1" lang="zh-TW" altLang="en-US" sz="2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有效閱讀</a:t>
            </a:r>
            <a:r>
              <a:rPr kumimoji="1" lang="en-US" altLang="zh-TW" sz="2800" b="0" i="0" u="none" strike="noStrike" kern="1200" cap="none" spc="0" normalizeH="0" baseline="0" noProof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》</a:t>
            </a:r>
            <a:endParaRPr kumimoji="1" lang="zh-TW" altLang="en-US" sz="28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4802" y="6275493"/>
            <a:ext cx="1710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8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資料來源 </a:t>
            </a:r>
            <a:endParaRPr kumimoji="1" lang="zh-TW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490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0" y="0"/>
            <a:ext cx="9144000" cy="931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dirty="0">
                <a:solidFill>
                  <a:srgbClr val="002060"/>
                </a:solidFill>
                <a:latin typeface="微軟正黑體" panose="020B0604030504040204" pitchFamily="34" charset="-120"/>
              </a:rPr>
              <a:t>閱讀</a:t>
            </a:r>
            <a:r>
              <a:rPr kumimoji="0" lang="zh-TW" altLang="en-US" sz="5400" b="1" dirty="0" smtClean="0">
                <a:solidFill>
                  <a:srgbClr val="002060"/>
                </a:solidFill>
                <a:latin typeface="微軟正黑體" panose="020B0604030504040204" pitchFamily="34" charset="-120"/>
              </a:rPr>
              <a:t>素養學習</a:t>
            </a:r>
            <a:r>
              <a:rPr kumimoji="0" lang="zh-TW" altLang="en-US" sz="5400" b="1" dirty="0" smtClean="0">
                <a:solidFill>
                  <a:srgbClr val="C00000"/>
                </a:solidFill>
                <a:latin typeface="微軟正黑體" panose="020B0604030504040204" pitchFamily="34" charset="-120"/>
              </a:rPr>
              <a:t>目標</a:t>
            </a:r>
            <a:endParaRPr kumimoji="0" lang="zh-TW" alt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1540"/>
            <a:ext cx="9151304" cy="59264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495393" y="931540"/>
            <a:ext cx="2506717" cy="5926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330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315310" y="5817472"/>
          <a:ext cx="854491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4910">
                  <a:extLst>
                    <a:ext uri="{9D8B030D-6E8A-4147-A177-3AD203B41FA5}">
                      <a16:colId xmlns:a16="http://schemas.microsoft.com/office/drawing/2014/main" val="2383012510"/>
                    </a:ext>
                  </a:extLst>
                </a:gridCol>
              </a:tblGrid>
              <a:tr h="636752">
                <a:tc>
                  <a:txBody>
                    <a:bodyPr/>
                    <a:lstStyle/>
                    <a:p>
                      <a:pPr algn="l"/>
                      <a:r>
                        <a:rPr lang="zh-TW" altLang="en-US" sz="5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閱讀素養</a:t>
                      </a:r>
                      <a:endParaRPr lang="zh-TW" altLang="en-US" sz="5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54662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15310" y="1696545"/>
          <a:ext cx="8544910" cy="6840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75090">
                  <a:extLst>
                    <a:ext uri="{9D8B030D-6E8A-4147-A177-3AD203B41FA5}">
                      <a16:colId xmlns:a16="http://schemas.microsoft.com/office/drawing/2014/main" val="178034609"/>
                    </a:ext>
                  </a:extLst>
                </a:gridCol>
                <a:gridCol w="2458921">
                  <a:extLst>
                    <a:ext uri="{9D8B030D-6E8A-4147-A177-3AD203B41FA5}">
                      <a16:colId xmlns:a16="http://schemas.microsoft.com/office/drawing/2014/main" val="122434523"/>
                    </a:ext>
                  </a:extLst>
                </a:gridCol>
                <a:gridCol w="3510899">
                  <a:extLst>
                    <a:ext uri="{9D8B030D-6E8A-4147-A177-3AD203B41FA5}">
                      <a16:colId xmlns:a16="http://schemas.microsoft.com/office/drawing/2014/main" val="3572899798"/>
                    </a:ext>
                  </a:extLst>
                </a:gridCol>
              </a:tblGrid>
              <a:tr h="68404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階段</a:t>
                      </a:r>
                      <a:endParaRPr lang="zh-TW" altLang="en-US" sz="3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altLang="en-US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口訣</a:t>
                      </a:r>
                      <a:endParaRPr lang="zh-TW" altLang="en-US" sz="3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altLang="en-US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策略</a:t>
                      </a:r>
                      <a:endParaRPr lang="zh-TW" altLang="en-US" sz="3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92462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15310" y="2658241"/>
          <a:ext cx="2459421" cy="298581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459421">
                  <a:extLst>
                    <a:ext uri="{9D8B030D-6E8A-4147-A177-3AD203B41FA5}">
                      <a16:colId xmlns:a16="http://schemas.microsoft.com/office/drawing/2014/main" val="2473944727"/>
                    </a:ext>
                  </a:extLst>
                </a:gridCol>
              </a:tblGrid>
              <a:tr h="99527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全文概覽</a:t>
                      </a:r>
                      <a:endParaRPr lang="zh-TW" altLang="en-US" sz="36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2110663"/>
                  </a:ext>
                </a:extLst>
              </a:tr>
              <a:tr h="99527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段落理解</a:t>
                      </a:r>
                      <a:endParaRPr lang="zh-TW" altLang="en-US" sz="36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708667"/>
                  </a:ext>
                </a:extLst>
              </a:tr>
              <a:tr h="99527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b="1" dirty="0" smtClean="0">
                          <a:solidFill>
                            <a:srgbClr val="7030A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全文統整</a:t>
                      </a:r>
                      <a:endParaRPr lang="zh-TW" altLang="en-US" sz="3600" b="1" dirty="0">
                        <a:solidFill>
                          <a:srgbClr val="7030A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7130692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2900855" y="2658236"/>
          <a:ext cx="2317531" cy="298581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17531">
                  <a:extLst>
                    <a:ext uri="{9D8B030D-6E8A-4147-A177-3AD203B41FA5}">
                      <a16:colId xmlns:a16="http://schemas.microsoft.com/office/drawing/2014/main" val="2963016719"/>
                    </a:ext>
                  </a:extLst>
                </a:gridCol>
              </a:tblGrid>
              <a:tr h="59716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找一找</a:t>
                      </a:r>
                      <a:endParaRPr lang="zh-TW" altLang="en-US" sz="32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6774775"/>
                  </a:ext>
                </a:extLst>
              </a:tr>
              <a:tr h="59716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說主要</a:t>
                      </a:r>
                      <a:endParaRPr lang="zh-TW" altLang="en-US" sz="3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430431"/>
                  </a:ext>
                </a:extLst>
              </a:tr>
              <a:tr h="59716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 smtClean="0">
                          <a:solidFill>
                            <a:srgbClr val="2C6F1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為什麼</a:t>
                      </a:r>
                      <a:endParaRPr lang="zh-TW" altLang="en-US" sz="3200" b="1" dirty="0">
                        <a:solidFill>
                          <a:srgbClr val="2C6F1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2075995"/>
                  </a:ext>
                </a:extLst>
              </a:tr>
              <a:tr h="59716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 smtClean="0">
                          <a:solidFill>
                            <a:srgbClr val="7030A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想一想</a:t>
                      </a:r>
                      <a:endParaRPr lang="zh-TW" altLang="en-US" sz="3200" b="1" dirty="0">
                        <a:solidFill>
                          <a:srgbClr val="7030A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3182408"/>
                  </a:ext>
                </a:extLst>
              </a:tr>
              <a:tr h="59716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你認為</a:t>
                      </a:r>
                      <a:endParaRPr lang="zh-TW" altLang="en-US" sz="32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43180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5344510" y="2658236"/>
          <a:ext cx="3515710" cy="298581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57855">
                  <a:extLst>
                    <a:ext uri="{9D8B030D-6E8A-4147-A177-3AD203B41FA5}">
                      <a16:colId xmlns:a16="http://schemas.microsoft.com/office/drawing/2014/main" val="3520192802"/>
                    </a:ext>
                  </a:extLst>
                </a:gridCol>
                <a:gridCol w="1757855">
                  <a:extLst>
                    <a:ext uri="{9D8B030D-6E8A-4147-A177-3AD203B41FA5}">
                      <a16:colId xmlns:a16="http://schemas.microsoft.com/office/drawing/2014/main" val="1318840781"/>
                    </a:ext>
                  </a:extLst>
                </a:gridCol>
              </a:tblGrid>
              <a:tr h="49763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切分句子</a:t>
                      </a:r>
                      <a:endParaRPr lang="zh-TW" altLang="en-US" sz="24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圈畫重點</a:t>
                      </a:r>
                      <a:endParaRPr lang="zh-TW" altLang="en-US" sz="2400" b="1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5979875"/>
                  </a:ext>
                </a:extLst>
              </a:tr>
              <a:tr h="49763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換句話說</a:t>
                      </a:r>
                      <a:endParaRPr lang="zh-TW" altLang="en-US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畫結構圖</a:t>
                      </a:r>
                      <a:endParaRPr lang="zh-TW" altLang="en-US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2067044"/>
                  </a:ext>
                </a:extLst>
              </a:tr>
              <a:tr h="49763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2C6F1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排列順序</a:t>
                      </a:r>
                      <a:endParaRPr lang="zh-TW" altLang="en-US" sz="2400" b="1" dirty="0">
                        <a:solidFill>
                          <a:srgbClr val="2C6F1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2C6F1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推論因果</a:t>
                      </a:r>
                      <a:endParaRPr lang="zh-TW" altLang="en-US" sz="2400" b="1" dirty="0">
                        <a:solidFill>
                          <a:srgbClr val="2C6F1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2832362"/>
                  </a:ext>
                </a:extLst>
              </a:tr>
              <a:tr h="49763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2C6F1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分析比較</a:t>
                      </a:r>
                      <a:endParaRPr lang="zh-TW" altLang="en-US" sz="2400" b="1" dirty="0">
                        <a:solidFill>
                          <a:srgbClr val="2C6F1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2C6F1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圖文轉譯</a:t>
                      </a:r>
                      <a:endParaRPr lang="zh-TW" altLang="en-US" sz="2400" b="1" dirty="0">
                        <a:solidFill>
                          <a:srgbClr val="2C6F1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1964590"/>
                  </a:ext>
                </a:extLst>
              </a:tr>
              <a:tr h="49763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7030A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寫作技巧</a:t>
                      </a:r>
                      <a:endParaRPr lang="zh-TW" altLang="en-US" sz="2400" b="1" dirty="0">
                        <a:solidFill>
                          <a:srgbClr val="7030A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7030A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寫作目的</a:t>
                      </a:r>
                      <a:endParaRPr lang="zh-TW" altLang="en-US" sz="2400" b="1" dirty="0">
                        <a:solidFill>
                          <a:srgbClr val="7030A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4379217"/>
                  </a:ext>
                </a:extLst>
              </a:tr>
              <a:tr h="49763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讀者感受</a:t>
                      </a:r>
                      <a:endParaRPr lang="zh-TW" altLang="en-US" sz="24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讀者觀點</a:t>
                      </a:r>
                      <a:endParaRPr lang="zh-TW" altLang="en-US" sz="24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4365833"/>
                  </a:ext>
                </a:extLst>
              </a:tr>
            </a:tbl>
          </a:graphicData>
        </a:graphic>
      </p:graphicFrame>
      <p:sp>
        <p:nvSpPr>
          <p:cNvPr id="7" name="等腰三角形 6"/>
          <p:cNvSpPr/>
          <p:nvPr/>
        </p:nvSpPr>
        <p:spPr>
          <a:xfrm>
            <a:off x="315310" y="186124"/>
            <a:ext cx="8544910" cy="129583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自主學習</a:t>
            </a:r>
            <a:endParaRPr kumimoji="1" lang="zh-TW" altLang="en-US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00855" y="3862552"/>
            <a:ext cx="2317531" cy="59908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44510" y="3668111"/>
            <a:ext cx="3515710" cy="95118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082" y="5906697"/>
            <a:ext cx="4814187" cy="74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423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742816" y="781179"/>
            <a:ext cx="611702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 smtClean="0">
                <a:ln w="22225">
                  <a:solidFill>
                    <a:srgbClr val="6595BC"/>
                  </a:solidFill>
                  <a:prstDash val="solid"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三階段九技巧</a:t>
            </a:r>
            <a:r>
              <a:rPr kumimoji="1" lang="en-US" altLang="zh-TW" sz="4000" b="1" i="0" u="none" strike="noStrike" kern="1200" cap="none" spc="0" normalizeH="0" baseline="0" noProof="0" dirty="0" smtClean="0">
                <a:ln w="22225">
                  <a:solidFill>
                    <a:srgbClr val="6595BC"/>
                  </a:solidFill>
                  <a:prstDash val="solid"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1" lang="zh-TW" altLang="en-US" sz="4000" b="1" i="0" u="none" strike="noStrike" kern="1200" cap="none" spc="0" normalizeH="0" baseline="0" noProof="0" dirty="0" smtClean="0">
                <a:ln w="22225">
                  <a:solidFill>
                    <a:srgbClr val="6595BC"/>
                  </a:solidFill>
                  <a:prstDash val="solid"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康軒版</a:t>
            </a:r>
            <a:r>
              <a:rPr kumimoji="1" lang="en-US" altLang="zh-TW" sz="4000" b="1" i="0" u="none" strike="noStrike" kern="1200" cap="none" spc="0" normalizeH="0" baseline="0" noProof="0" dirty="0" smtClean="0">
                <a:ln w="22225">
                  <a:solidFill>
                    <a:srgbClr val="6595BC"/>
                  </a:solidFill>
                  <a:prstDash val="solid"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endParaRPr kumimoji="1" lang="zh-TW" altLang="en-US" sz="4000" b="1" i="0" u="none" strike="noStrike" kern="1200" cap="none" spc="0" normalizeH="0" baseline="0" noProof="0" dirty="0">
              <a:ln w="22225">
                <a:solidFill>
                  <a:srgbClr val="6595BC"/>
                </a:solidFill>
                <a:prstDash val="solid"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20502" y="41369"/>
            <a:ext cx="3261798" cy="1530399"/>
            <a:chOff x="901035" y="44624"/>
            <a:chExt cx="3989865" cy="1872000"/>
          </a:xfrm>
        </p:grpSpPr>
        <p:grpSp>
          <p:nvGrpSpPr>
            <p:cNvPr id="3" name="群組 2"/>
            <p:cNvGrpSpPr>
              <a:grpSpLocks noChangeAspect="1"/>
            </p:cNvGrpSpPr>
            <p:nvPr/>
          </p:nvGrpSpPr>
          <p:grpSpPr>
            <a:xfrm>
              <a:off x="944802" y="44624"/>
              <a:ext cx="3946098" cy="1872000"/>
              <a:chOff x="201530" y="187034"/>
              <a:chExt cx="4553183" cy="2160000"/>
            </a:xfrm>
          </p:grpSpPr>
          <p:pic>
            <p:nvPicPr>
              <p:cNvPr id="6" name="图片 1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9290" y="187034"/>
                <a:ext cx="4515423" cy="21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橢圓 6"/>
              <p:cNvSpPr/>
              <p:nvPr/>
            </p:nvSpPr>
            <p:spPr>
              <a:xfrm>
                <a:off x="201530" y="983051"/>
                <a:ext cx="1250525" cy="1250526"/>
              </a:xfrm>
              <a:prstGeom prst="ellipse">
                <a:avLst/>
              </a:prstGeom>
              <a:gradFill>
                <a:gsLst>
                  <a:gs pos="0">
                    <a:srgbClr val="FF6699"/>
                  </a:gs>
                  <a:gs pos="75000">
                    <a:srgbClr val="66CCFF"/>
                  </a:gs>
                  <a:gs pos="50000">
                    <a:srgbClr val="99FF99"/>
                  </a:gs>
                  <a:gs pos="25000">
                    <a:srgbClr val="FFCC66"/>
                  </a:gs>
                  <a:gs pos="100000">
                    <a:srgbClr val="CC99FF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  <p:sp>
            <p:nvSpPr>
              <p:cNvPr id="8" name="橢圓 7"/>
              <p:cNvSpPr/>
              <p:nvPr/>
            </p:nvSpPr>
            <p:spPr>
              <a:xfrm>
                <a:off x="277311" y="1058832"/>
                <a:ext cx="1098946" cy="109894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p:grpSp>
        <p:sp>
          <p:nvSpPr>
            <p:cNvPr id="4" name="TextBox 15"/>
            <p:cNvSpPr>
              <a:spLocks noChangeArrowheads="1"/>
            </p:cNvSpPr>
            <p:nvPr/>
          </p:nvSpPr>
          <p:spPr bwMode="auto">
            <a:xfrm flipH="1">
              <a:off x="901035" y="888623"/>
              <a:ext cx="1015643" cy="835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2</a:t>
              </a:r>
              <a:endParaRPr kumimoji="0" lang="zh-CN" altLang="en-US" sz="4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endParaRPr>
            </a:p>
          </p:txBody>
        </p:sp>
        <p:sp>
          <p:nvSpPr>
            <p:cNvPr id="5" name="TextBox 17"/>
            <p:cNvSpPr>
              <a:spLocks noChangeArrowheads="1"/>
            </p:cNvSpPr>
            <p:nvPr/>
          </p:nvSpPr>
          <p:spPr bwMode="auto">
            <a:xfrm>
              <a:off x="1790077" y="651150"/>
              <a:ext cx="2651436" cy="1167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閱讀樂高</a:t>
              </a:r>
              <a:r>
                <a:rPr kumimoji="0" lang="en-US" altLang="zh-TW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DNA</a:t>
              </a:r>
            </a:p>
          </p:txBody>
        </p:sp>
      </p:grpSp>
      <p:graphicFrame>
        <p:nvGraphicFramePr>
          <p:cNvPr id="9" name="資料庫圖表 8"/>
          <p:cNvGraphicFramePr/>
          <p:nvPr>
            <p:extLst/>
          </p:nvPr>
        </p:nvGraphicFramePr>
        <p:xfrm>
          <a:off x="109974" y="1579777"/>
          <a:ext cx="8749862" cy="5059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矩形 11"/>
          <p:cNvSpPr/>
          <p:nvPr/>
        </p:nvSpPr>
        <p:spPr>
          <a:xfrm>
            <a:off x="2985805" y="1767210"/>
            <a:ext cx="1569660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七上</a:t>
            </a:r>
            <a:endParaRPr lang="zh-TW" alt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2234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5"/>
          <p:cNvSpPr txBox="1">
            <a:spLocks/>
          </p:cNvSpPr>
          <p:nvPr/>
        </p:nvSpPr>
        <p:spPr bwMode="auto">
          <a:xfrm>
            <a:off x="-17032" y="0"/>
            <a:ext cx="9144000" cy="931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微軟正黑體" panose="020B0604030504040204" pitchFamily="34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教學</a:t>
            </a:r>
            <a:r>
              <a:rPr kumimoji="0" lang="zh-TW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經營</a:t>
            </a:r>
            <a:r>
              <a:rPr kumimoji="0" lang="en-US" altLang="zh-TW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自主學習</a:t>
            </a:r>
            <a:r>
              <a:rPr kumimoji="1" lang="zh-TW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軟正黑體" panose="020B0604030504040204" pitchFamily="34" charset="-120"/>
                <a:cs typeface="+mj-cs"/>
              </a:rPr>
              <a:t>學習策略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7032" y="616095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b="0" i="0" u="none" strike="noStrike" kern="1200" cap="none" spc="0" normalizeH="0" baseline="0" noProof="0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康軒國文第一冊</a:t>
            </a:r>
            <a:endParaRPr kumimoji="1" lang="en-US" altLang="zh-TW" sz="2400" b="0" i="0" u="none" strike="noStrike" kern="1200" cap="none" spc="0" normalizeH="0" baseline="0" noProof="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74317" y="6094531"/>
            <a:ext cx="67526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>
                <a:ln w="0"/>
                <a:solidFill>
                  <a:srgbClr val="203864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語文</a:t>
            </a: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srgbClr val="203864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天地</a:t>
            </a:r>
            <a:r>
              <a:rPr kumimoji="1" lang="en-US" altLang="zh-TW" sz="4000" b="1" i="0" u="none" strike="noStrike" kern="1200" cap="none" spc="0" normalizeH="0" baseline="0" noProof="0" dirty="0" smtClean="0">
                <a:ln w="0"/>
                <a:solidFill>
                  <a:srgbClr val="203864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srgbClr val="203864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一</a:t>
            </a:r>
            <a:r>
              <a:rPr kumimoji="1" lang="en-US" altLang="zh-TW" sz="4000" b="1" i="0" u="none" strike="noStrike" kern="1200" cap="none" spc="0" normalizeH="0" baseline="0" noProof="0" dirty="0" smtClean="0">
                <a:ln w="0"/>
                <a:solidFill>
                  <a:srgbClr val="203864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1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</a:t>
            </a:r>
            <a:r>
              <a:rPr kumimoji="1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策略指導</a:t>
            </a: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49" y="1246996"/>
            <a:ext cx="1044670" cy="1374725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2" y="2818654"/>
            <a:ext cx="1071983" cy="1340069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49" y="4395924"/>
            <a:ext cx="1044670" cy="1290629"/>
          </a:xfrm>
          <a:prstGeom prst="rect">
            <a:avLst/>
          </a:prstGeom>
        </p:spPr>
      </p:pic>
      <p:grpSp>
        <p:nvGrpSpPr>
          <p:cNvPr id="19" name="群組 18"/>
          <p:cNvGrpSpPr/>
          <p:nvPr/>
        </p:nvGrpSpPr>
        <p:grpSpPr>
          <a:xfrm>
            <a:off x="1283728" y="1246996"/>
            <a:ext cx="1568052" cy="1374725"/>
            <a:chOff x="2966" y="1702782"/>
            <a:chExt cx="3988596" cy="1541767"/>
          </a:xfrm>
          <a:scene3d>
            <a:camera prst="orthographicFront"/>
            <a:lightRig rig="flat" dir="t"/>
          </a:scene3d>
        </p:grpSpPr>
        <p:sp>
          <p:nvSpPr>
            <p:cNvPr id="20" name="圓角矩形 19"/>
            <p:cNvSpPr/>
            <p:nvPr/>
          </p:nvSpPr>
          <p:spPr>
            <a:xfrm>
              <a:off x="2966" y="1702782"/>
              <a:ext cx="3988596" cy="1541767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圓角矩形 4"/>
            <p:cNvSpPr txBox="1"/>
            <p:nvPr/>
          </p:nvSpPr>
          <p:spPr>
            <a:xfrm>
              <a:off x="48123" y="1747939"/>
              <a:ext cx="3898282" cy="14514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6690" tIns="186690" rIns="186690" bIns="186690" numCol="1" spcCol="1270" anchor="ctr" anchorCtr="0">
              <a:noAutofit/>
            </a:bodyPr>
            <a:lstStyle/>
            <a:p>
              <a:pPr marL="0" marR="0" lvl="0" indent="0" algn="ctr" defTabSz="21780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ECEF1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初步</a:t>
              </a:r>
              <a:r>
                <a:rPr kumimoji="1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</a:t>
              </a:r>
              <a:endParaRPr kumimoji="1" lang="zh-TW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1274807" y="2795253"/>
            <a:ext cx="1615926" cy="1390495"/>
            <a:chOff x="4101701" y="1755535"/>
            <a:chExt cx="3988596" cy="1541767"/>
          </a:xfrm>
          <a:scene3d>
            <a:camera prst="orthographicFront"/>
            <a:lightRig rig="flat" dir="t"/>
          </a:scene3d>
        </p:grpSpPr>
        <p:sp>
          <p:nvSpPr>
            <p:cNvPr id="23" name="圓角矩形 22"/>
            <p:cNvSpPr/>
            <p:nvPr/>
          </p:nvSpPr>
          <p:spPr>
            <a:xfrm>
              <a:off x="4101701" y="1755535"/>
              <a:ext cx="3988596" cy="1541767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圓角矩形 4"/>
            <p:cNvSpPr txBox="1"/>
            <p:nvPr/>
          </p:nvSpPr>
          <p:spPr>
            <a:xfrm>
              <a:off x="4146858" y="1800692"/>
              <a:ext cx="3898282" cy="14514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marL="0" marR="0" lvl="0" indent="0" algn="ctr" defTabSz="2266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ECEF1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深度</a:t>
              </a:r>
              <a:r>
                <a:rPr kumimoji="1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</a:t>
              </a:r>
              <a:endParaRPr kumimoji="1" lang="zh-TW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25" name="群組 24"/>
          <p:cNvGrpSpPr/>
          <p:nvPr/>
        </p:nvGrpSpPr>
        <p:grpSpPr>
          <a:xfrm>
            <a:off x="1316497" y="4355960"/>
            <a:ext cx="1552864" cy="1364478"/>
            <a:chOff x="8200437" y="1702782"/>
            <a:chExt cx="3988596" cy="1541767"/>
          </a:xfrm>
          <a:scene3d>
            <a:camera prst="orthographicFront"/>
            <a:lightRig rig="flat" dir="t"/>
          </a:scene3d>
        </p:grpSpPr>
        <p:sp>
          <p:nvSpPr>
            <p:cNvPr id="26" name="圓角矩形 25"/>
            <p:cNvSpPr/>
            <p:nvPr/>
          </p:nvSpPr>
          <p:spPr>
            <a:xfrm>
              <a:off x="8200437" y="1702782"/>
              <a:ext cx="3988596" cy="1541767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圓角矩形 4"/>
            <p:cNvSpPr txBox="1"/>
            <p:nvPr/>
          </p:nvSpPr>
          <p:spPr>
            <a:xfrm>
              <a:off x="8245594" y="1747939"/>
              <a:ext cx="3898282" cy="14514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marL="0" marR="0" lvl="0" indent="0" algn="ctr" defTabSz="2266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ECEF1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統合</a:t>
              </a:r>
              <a:r>
                <a:rPr kumimoji="1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</a:t>
              </a:r>
              <a:endParaRPr kumimoji="1" lang="zh-TW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28" name="群組 27"/>
          <p:cNvGrpSpPr/>
          <p:nvPr/>
        </p:nvGrpSpPr>
        <p:grpSpPr>
          <a:xfrm>
            <a:off x="2982989" y="1246996"/>
            <a:ext cx="1636308" cy="1330558"/>
            <a:chOff x="2966" y="3402902"/>
            <a:chExt cx="3988596" cy="1541767"/>
          </a:xfrm>
          <a:scene3d>
            <a:camera prst="orthographicFront"/>
            <a:lightRig rig="flat" dir="t"/>
          </a:scene3d>
        </p:grpSpPr>
        <p:sp>
          <p:nvSpPr>
            <p:cNvPr id="29" name="圓角矩形 28"/>
            <p:cNvSpPr/>
            <p:nvPr/>
          </p:nvSpPr>
          <p:spPr>
            <a:xfrm>
              <a:off x="2966" y="3402902"/>
              <a:ext cx="3988596" cy="1541767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圓角矩形 4"/>
            <p:cNvSpPr txBox="1"/>
            <p:nvPr/>
          </p:nvSpPr>
          <p:spPr>
            <a:xfrm>
              <a:off x="48123" y="3448059"/>
              <a:ext cx="3898282" cy="14514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marL="0" marR="0" lvl="0" indent="0" algn="ctr" defTabSz="2266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全文</a:t>
              </a:r>
              <a:r>
                <a:rPr kumimoji="1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8B25C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概覽</a:t>
              </a:r>
              <a:endParaRPr kumimoji="1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D8B25C">
                    <a:lumMod val="40000"/>
                    <a:lumOff val="6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31" name="群組 30"/>
          <p:cNvGrpSpPr/>
          <p:nvPr/>
        </p:nvGrpSpPr>
        <p:grpSpPr>
          <a:xfrm>
            <a:off x="2999365" y="2795253"/>
            <a:ext cx="1636308" cy="1390495"/>
            <a:chOff x="2966" y="3402902"/>
            <a:chExt cx="3988596" cy="1541767"/>
          </a:xfrm>
          <a:scene3d>
            <a:camera prst="orthographicFront"/>
            <a:lightRig rig="flat" dir="t"/>
          </a:scene3d>
        </p:grpSpPr>
        <p:sp>
          <p:nvSpPr>
            <p:cNvPr id="32" name="圓角矩形 31"/>
            <p:cNvSpPr/>
            <p:nvPr/>
          </p:nvSpPr>
          <p:spPr>
            <a:xfrm>
              <a:off x="2966" y="3402902"/>
              <a:ext cx="3988596" cy="1541767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圓角矩形 4"/>
            <p:cNvSpPr txBox="1"/>
            <p:nvPr/>
          </p:nvSpPr>
          <p:spPr>
            <a:xfrm>
              <a:off x="48123" y="3448059"/>
              <a:ext cx="3898282" cy="14514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marL="0" marR="0" lvl="0" indent="0" algn="ctr" defTabSz="2266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段落</a:t>
              </a:r>
              <a:r>
                <a:rPr kumimoji="1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8B25C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理解</a:t>
              </a:r>
              <a:endParaRPr kumimoji="1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D8B25C">
                    <a:lumMod val="40000"/>
                    <a:lumOff val="6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34" name="群組 33"/>
          <p:cNvGrpSpPr/>
          <p:nvPr/>
        </p:nvGrpSpPr>
        <p:grpSpPr>
          <a:xfrm>
            <a:off x="2982989" y="4372919"/>
            <a:ext cx="1636308" cy="1330558"/>
            <a:chOff x="2966" y="3402902"/>
            <a:chExt cx="3988596" cy="1541767"/>
          </a:xfrm>
          <a:scene3d>
            <a:camera prst="orthographicFront"/>
            <a:lightRig rig="flat" dir="t"/>
          </a:scene3d>
        </p:grpSpPr>
        <p:sp>
          <p:nvSpPr>
            <p:cNvPr id="35" name="圓角矩形 34"/>
            <p:cNvSpPr/>
            <p:nvPr/>
          </p:nvSpPr>
          <p:spPr>
            <a:xfrm>
              <a:off x="2966" y="3402902"/>
              <a:ext cx="3988596" cy="1541767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圓角矩形 4"/>
            <p:cNvSpPr txBox="1"/>
            <p:nvPr/>
          </p:nvSpPr>
          <p:spPr>
            <a:xfrm>
              <a:off x="48123" y="3448059"/>
              <a:ext cx="3898282" cy="14514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marL="0" marR="0" lvl="0" indent="0" algn="ctr" defTabSz="2266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全文</a:t>
              </a:r>
              <a:r>
                <a:rPr kumimoji="1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8B25C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統整</a:t>
              </a:r>
              <a:endParaRPr kumimoji="1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D8B25C">
                    <a:lumMod val="40000"/>
                    <a:lumOff val="6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37" name="群組 36"/>
          <p:cNvGrpSpPr/>
          <p:nvPr/>
        </p:nvGrpSpPr>
        <p:grpSpPr>
          <a:xfrm>
            <a:off x="4750506" y="1253487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38" name="圓角矩形 37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標題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40" name="群組 39"/>
          <p:cNvGrpSpPr/>
          <p:nvPr/>
        </p:nvGrpSpPr>
        <p:grpSpPr>
          <a:xfrm>
            <a:off x="6127285" y="1246996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41" name="圓角矩形 40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擷取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訊息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43" name="群組 42"/>
          <p:cNvGrpSpPr/>
          <p:nvPr/>
        </p:nvGrpSpPr>
        <p:grpSpPr>
          <a:xfrm>
            <a:off x="7504065" y="1246996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44" name="圓角矩形 43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連結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經驗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46" name="群組 45"/>
          <p:cNvGrpSpPr/>
          <p:nvPr/>
        </p:nvGrpSpPr>
        <p:grpSpPr>
          <a:xfrm>
            <a:off x="4750506" y="2835979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47" name="圓角矩形 46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摘要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重點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49" name="群組 48"/>
          <p:cNvGrpSpPr/>
          <p:nvPr/>
        </p:nvGrpSpPr>
        <p:grpSpPr>
          <a:xfrm>
            <a:off x="4718753" y="4356405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50" name="圓角矩形 49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掌握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BDDC3">
                      <a:lumMod val="1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觀點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BDDC3">
                    <a:lumMod val="1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52" name="群組 51"/>
          <p:cNvGrpSpPr/>
          <p:nvPr/>
        </p:nvGrpSpPr>
        <p:grpSpPr>
          <a:xfrm>
            <a:off x="6130772" y="2835979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53" name="圓角矩形 52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聯想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想像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55" name="群組 54"/>
          <p:cNvGrpSpPr/>
          <p:nvPr/>
        </p:nvGrpSpPr>
        <p:grpSpPr>
          <a:xfrm>
            <a:off x="7525481" y="2820953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56" name="圓角矩形 55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自我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提問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58" name="群組 57"/>
          <p:cNvGrpSpPr/>
          <p:nvPr/>
        </p:nvGrpSpPr>
        <p:grpSpPr>
          <a:xfrm>
            <a:off x="6127285" y="4343875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59" name="圓角矩形 5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分析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BDDC3">
                      <a:lumMod val="1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比較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BDDC3">
                    <a:lumMod val="1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61" name="群組 60"/>
          <p:cNvGrpSpPr/>
          <p:nvPr/>
        </p:nvGrpSpPr>
        <p:grpSpPr>
          <a:xfrm>
            <a:off x="7535817" y="4340438"/>
            <a:ext cx="1311175" cy="1324068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62" name="圓角矩形 61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marR="0" lvl="0" indent="0" algn="ctr" defTabSz="1333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反思</a:t>
              </a:r>
              <a:r>
                <a:rPr kumimoji="1" lang="zh-TW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BDDC3">
                      <a:lumMod val="1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評論</a:t>
              </a:r>
              <a:endPara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BDDC3">
                    <a:lumMod val="1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990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742816" y="781179"/>
            <a:ext cx="611702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 smtClean="0">
                <a:ln w="22225">
                  <a:solidFill>
                    <a:srgbClr val="6595BC"/>
                  </a:solidFill>
                  <a:prstDash val="solid"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高效閱讀三次分析法</a:t>
            </a:r>
            <a:endParaRPr kumimoji="1" lang="zh-TW" altLang="en-US" sz="4000" b="1" i="0" u="none" strike="noStrike" kern="1200" cap="none" spc="0" normalizeH="0" baseline="0" noProof="0" dirty="0">
              <a:ln w="22225">
                <a:solidFill>
                  <a:srgbClr val="6595BC"/>
                </a:solidFill>
                <a:prstDash val="solid"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20502" y="41369"/>
            <a:ext cx="3261798" cy="1530399"/>
            <a:chOff x="901035" y="44624"/>
            <a:chExt cx="3989865" cy="1872000"/>
          </a:xfrm>
        </p:grpSpPr>
        <p:grpSp>
          <p:nvGrpSpPr>
            <p:cNvPr id="3" name="群組 2"/>
            <p:cNvGrpSpPr>
              <a:grpSpLocks noChangeAspect="1"/>
            </p:cNvGrpSpPr>
            <p:nvPr/>
          </p:nvGrpSpPr>
          <p:grpSpPr>
            <a:xfrm>
              <a:off x="944802" y="44624"/>
              <a:ext cx="3946098" cy="1872000"/>
              <a:chOff x="201530" y="187034"/>
              <a:chExt cx="4553183" cy="2160000"/>
            </a:xfrm>
          </p:grpSpPr>
          <p:pic>
            <p:nvPicPr>
              <p:cNvPr id="6" name="图片 1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9290" y="187034"/>
                <a:ext cx="4515423" cy="21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橢圓 6"/>
              <p:cNvSpPr/>
              <p:nvPr/>
            </p:nvSpPr>
            <p:spPr>
              <a:xfrm>
                <a:off x="201530" y="983051"/>
                <a:ext cx="1250525" cy="1250526"/>
              </a:xfrm>
              <a:prstGeom prst="ellipse">
                <a:avLst/>
              </a:prstGeom>
              <a:gradFill>
                <a:gsLst>
                  <a:gs pos="0">
                    <a:srgbClr val="FF6699"/>
                  </a:gs>
                  <a:gs pos="75000">
                    <a:srgbClr val="66CCFF"/>
                  </a:gs>
                  <a:gs pos="50000">
                    <a:srgbClr val="99FF99"/>
                  </a:gs>
                  <a:gs pos="25000">
                    <a:srgbClr val="FFCC66"/>
                  </a:gs>
                  <a:gs pos="100000">
                    <a:srgbClr val="CC99FF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  <p:sp>
            <p:nvSpPr>
              <p:cNvPr id="8" name="橢圓 7"/>
              <p:cNvSpPr/>
              <p:nvPr/>
            </p:nvSpPr>
            <p:spPr>
              <a:xfrm>
                <a:off x="277311" y="1058832"/>
                <a:ext cx="1098946" cy="109894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p:grpSp>
        <p:sp>
          <p:nvSpPr>
            <p:cNvPr id="4" name="TextBox 15"/>
            <p:cNvSpPr>
              <a:spLocks noChangeArrowheads="1"/>
            </p:cNvSpPr>
            <p:nvPr/>
          </p:nvSpPr>
          <p:spPr bwMode="auto">
            <a:xfrm flipH="1">
              <a:off x="901035" y="888623"/>
              <a:ext cx="1015643" cy="835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3</a:t>
              </a:r>
              <a:endParaRPr kumimoji="0" lang="zh-CN" altLang="en-US" sz="4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endParaRPr>
            </a:p>
          </p:txBody>
        </p:sp>
        <p:sp>
          <p:nvSpPr>
            <p:cNvPr id="5" name="TextBox 17"/>
            <p:cNvSpPr>
              <a:spLocks noChangeArrowheads="1"/>
            </p:cNvSpPr>
            <p:nvPr/>
          </p:nvSpPr>
          <p:spPr bwMode="auto">
            <a:xfrm>
              <a:off x="1790077" y="651150"/>
              <a:ext cx="2651436" cy="1167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閱讀樂高</a:t>
              </a:r>
              <a:r>
                <a:rPr kumimoji="0" lang="en-US" altLang="zh-TW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+mn-cs"/>
                  <a:sym typeface="Times New Roman" panose="02020603050405020304" pitchFamily="18" charset="0"/>
                </a:rPr>
                <a:t>DNA</a:t>
              </a:r>
            </a:p>
          </p:txBody>
        </p:sp>
      </p:grpSp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3427948084"/>
              </p:ext>
            </p:extLst>
          </p:nvPr>
        </p:nvGraphicFramePr>
        <p:xfrm>
          <a:off x="109974" y="1579777"/>
          <a:ext cx="8749862" cy="5059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資料庫圖表 10"/>
          <p:cNvGraphicFramePr/>
          <p:nvPr>
            <p:extLst/>
          </p:nvPr>
        </p:nvGraphicFramePr>
        <p:xfrm>
          <a:off x="6132401" y="1437678"/>
          <a:ext cx="2727435" cy="294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0" name="資料庫圖表 9"/>
          <p:cNvGraphicFramePr/>
          <p:nvPr>
            <p:extLst/>
          </p:nvPr>
        </p:nvGraphicFramePr>
        <p:xfrm>
          <a:off x="3825766" y="4385830"/>
          <a:ext cx="4388069" cy="1605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3" name="矩形 12"/>
          <p:cNvSpPr/>
          <p:nvPr/>
        </p:nvSpPr>
        <p:spPr>
          <a:xfrm>
            <a:off x="3922521" y="1767210"/>
            <a:ext cx="1569660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七下</a:t>
            </a:r>
            <a:endParaRPr lang="zh-TW" alt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0882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47805" y="443010"/>
            <a:ext cx="7802136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</a:t>
            </a:r>
            <a:r>
              <a:rPr kumimoji="1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素養教學示範與實作</a:t>
            </a:r>
            <a:endParaRPr kumimoji="1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291" y="4567641"/>
            <a:ext cx="3554816" cy="868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AutoShape 20"/>
          <p:cNvSpPr>
            <a:spLocks noChangeArrowheads="1"/>
          </p:cNvSpPr>
          <p:nvPr/>
        </p:nvSpPr>
        <p:spPr bwMode="gray">
          <a:xfrm>
            <a:off x="1382620" y="2049517"/>
            <a:ext cx="3784158" cy="220717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1830908" y="2385253"/>
            <a:ext cx="308793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課例示範</a:t>
            </a:r>
            <a:endParaRPr kumimoji="0" lang="en-US" altLang="zh-TW" sz="5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與實作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6" name="橢圓 15"/>
          <p:cNvSpPr/>
          <p:nvPr/>
        </p:nvSpPr>
        <p:spPr>
          <a:xfrm>
            <a:off x="0" y="332340"/>
            <a:ext cx="1062643" cy="1062643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</p:spPr>
        <p:style>
          <a:lnRef idx="1">
            <a:schemeClr val="accent3">
              <a:hueOff val="5625132"/>
              <a:satOff val="-8440"/>
              <a:lumOff val="-1373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40626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字版面配置區 1"/>
          <p:cNvSpPr txBox="1">
            <a:spLocks/>
          </p:cNvSpPr>
          <p:nvPr/>
        </p:nvSpPr>
        <p:spPr>
          <a:xfrm>
            <a:off x="1858390" y="870110"/>
            <a:ext cx="6875707" cy="1050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l" defTabSz="457200" rtl="0" fontAlgn="base" latinLnBrk="0">
              <a:spcBef>
                <a:spcPct val="0"/>
              </a:spcBef>
              <a:spcAft>
                <a:spcPct val="0"/>
              </a:spcAft>
              <a:defRPr kumimoji="1" lang="zh-TW" sz="675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悅閱欲試</a:t>
            </a:r>
            <a:r>
              <a:rPr kumimoji="1" lang="en-US" altLang="zh-TW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DNA</a:t>
            </a:r>
            <a:endParaRPr kumimoji="1" lang="en-US" altLang="en-US" sz="7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charset="0"/>
              <a:ea typeface="新細明體" charset="-120"/>
              <a:cs typeface="+mn-cs"/>
            </a:endParaRPr>
          </a:p>
        </p:txBody>
      </p:sp>
      <p:graphicFrame>
        <p:nvGraphicFramePr>
          <p:cNvPr id="15" name="資料庫圖表 14"/>
          <p:cNvGraphicFramePr/>
          <p:nvPr>
            <p:extLst>
              <p:ext uri="{D42A27DB-BD31-4B8C-83A1-F6EECF244321}">
                <p14:modId xmlns:p14="http://schemas.microsoft.com/office/powerpoint/2010/main" val="302680669"/>
              </p:ext>
            </p:extLst>
          </p:nvPr>
        </p:nvGraphicFramePr>
        <p:xfrm>
          <a:off x="297604" y="2240667"/>
          <a:ext cx="8578382" cy="4333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" name="圖片 16"/>
          <p:cNvPicPr>
            <a:picLocks noChangeAspect="1"/>
          </p:cNvPicPr>
          <p:nvPr/>
        </p:nvPicPr>
        <p:blipFill rotWithShape="1">
          <a:blip r:embed="rId7"/>
          <a:srcRect b="13751"/>
          <a:stretch/>
        </p:blipFill>
        <p:spPr>
          <a:xfrm>
            <a:off x="297604" y="550283"/>
            <a:ext cx="1970689" cy="137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3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68014"/>
            <a:ext cx="9144000" cy="1087690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      </a:t>
            </a:r>
            <a:r>
              <a:rPr kumimoji="0" lang="en-US" altLang="zh-TW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Yes</a:t>
            </a: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en-US" altLang="zh-TW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I</a:t>
            </a: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en-US" altLang="zh-TW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Can</a:t>
            </a:r>
            <a:r>
              <a:rPr kumimoji="0" lang="zh-TW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！行動方案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-346841" y="0"/>
            <a:ext cx="1844565" cy="17815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614" y="1331330"/>
            <a:ext cx="8148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Design For Change Challenge (DFC </a:t>
            </a:r>
            <a:r>
              <a:rPr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挑戰</a:t>
            </a:r>
            <a:r>
              <a:rPr lang="en-US" altLang="zh-TW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3200" b="1" i="0" dirty="0">
              <a:solidFill>
                <a:srgbClr val="FFFF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4246479524"/>
              </p:ext>
            </p:extLst>
          </p:nvPr>
        </p:nvGraphicFramePr>
        <p:xfrm>
          <a:off x="346840" y="2049517"/>
          <a:ext cx="8639503" cy="4650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836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gray">
          <a:xfrm flipH="1">
            <a:off x="919024" y="4653087"/>
            <a:ext cx="2436813" cy="1670050"/>
          </a:xfrm>
          <a:prstGeom prst="rect">
            <a:avLst/>
          </a:prstGeom>
          <a:gradFill>
            <a:gsLst>
              <a:gs pos="0">
                <a:srgbClr val="D66764"/>
              </a:gs>
              <a:gs pos="80000">
                <a:srgbClr val="7B160B"/>
              </a:gs>
              <a:gs pos="100000">
                <a:srgbClr val="7C1F02"/>
              </a:gs>
            </a:gsLst>
            <a:lin ang="16200000" scaled="0"/>
          </a:gradFill>
          <a:ln w="12700">
            <a:solidFill>
              <a:srgbClr val="FFFFFF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gray">
          <a:xfrm flipH="1">
            <a:off x="3398699" y="4666374"/>
            <a:ext cx="2436812" cy="1670050"/>
          </a:xfrm>
          <a:prstGeom prst="rect">
            <a:avLst/>
          </a:prstGeom>
          <a:gradFill>
            <a:gsLst>
              <a:gs pos="0">
                <a:srgbClr val="1A4652"/>
              </a:gs>
              <a:gs pos="80000">
                <a:srgbClr val="399AB5"/>
              </a:gs>
              <a:gs pos="100000">
                <a:srgbClr val="399AB5"/>
              </a:gs>
            </a:gsLst>
            <a:lin ang="5400000" scaled="0"/>
          </a:gradFill>
          <a:ln w="12700">
            <a:solidFill>
              <a:srgbClr val="FFFFFF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gray">
          <a:xfrm flipH="1">
            <a:off x="5795963" y="4656107"/>
            <a:ext cx="2436812" cy="1670050"/>
          </a:xfrm>
          <a:prstGeom prst="rect">
            <a:avLst/>
          </a:prstGeom>
          <a:gradFill>
            <a:gsLst>
              <a:gs pos="0">
                <a:srgbClr val="D66764"/>
              </a:gs>
              <a:gs pos="80000">
                <a:srgbClr val="7B160B"/>
              </a:gs>
              <a:gs pos="100000">
                <a:srgbClr val="7C1F02"/>
              </a:gs>
            </a:gsLst>
            <a:lin ang="16200000" scaled="0"/>
          </a:gradFill>
          <a:ln w="12700">
            <a:solidFill>
              <a:srgbClr val="FFFFFF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gray">
          <a:xfrm>
            <a:off x="802432" y="5039437"/>
            <a:ext cx="2479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  <a:endParaRPr kumimoji="0" lang="en-US" altLang="zh-TW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全文</a:t>
            </a:r>
            <a:r>
              <a:rPr kumimoji="0"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概</a:t>
            </a:r>
            <a:r>
              <a:rPr kumimoji="0" lang="zh-TW" altLang="en-US" sz="32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覽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gray">
          <a:xfrm>
            <a:off x="381000" y="1739900"/>
            <a:ext cx="42863" cy="355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D66764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712762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Picture 3" descr="RY_circl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20" y="131676"/>
            <a:ext cx="2024062" cy="2025650"/>
          </a:xfrm>
          <a:prstGeom prst="rect">
            <a:avLst/>
          </a:prstGeom>
          <a:noFill/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2165436" y="639114"/>
            <a:ext cx="6922210" cy="927100"/>
          </a:xfrm>
          <a:prstGeom prst="rect">
            <a:avLst/>
          </a:prstGeom>
        </p:spPr>
        <p:txBody>
          <a:bodyPr/>
          <a:lstStyle/>
          <a:p>
            <a:pPr lvl="0" defTabSz="914400" fontAlgn="auto">
              <a:spcAft>
                <a:spcPts val="0"/>
              </a:spcAft>
              <a:defRPr/>
            </a:pPr>
            <a:r>
              <a:rPr kumimoji="0" lang="zh-TW" altLang="en-US" sz="40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白話文教學三</a:t>
            </a:r>
            <a:r>
              <a:rPr kumimoji="0" lang="zh-TW" altLang="en-US" sz="4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階段</a:t>
            </a:r>
            <a:endParaRPr kumimoji="0" lang="en-US" altLang="zh-CN" sz="4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8" name="Rectangle 10"/>
          <p:cNvSpPr>
            <a:spLocks noChangeArrowheads="1"/>
          </p:cNvSpPr>
          <p:nvPr/>
        </p:nvSpPr>
        <p:spPr bwMode="gray">
          <a:xfrm>
            <a:off x="3223152" y="5067515"/>
            <a:ext cx="2479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深度閱讀</a:t>
            </a:r>
            <a:endParaRPr kumimoji="0" lang="en-US" altLang="zh-TW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段落</a:t>
            </a:r>
            <a:r>
              <a:rPr kumimoji="0"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理解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gray">
          <a:xfrm>
            <a:off x="5722233" y="5067515"/>
            <a:ext cx="2479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統合閱讀</a:t>
            </a:r>
            <a:endParaRPr kumimoji="0" lang="en-US" altLang="zh-TW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全文統整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7" name="TextBox 182"/>
          <p:cNvSpPr txBox="1"/>
          <p:nvPr/>
        </p:nvSpPr>
        <p:spPr>
          <a:xfrm>
            <a:off x="511392" y="475495"/>
            <a:ext cx="128672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cap="all" noProof="0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閱讀白話</a:t>
            </a:r>
            <a:endParaRPr kumimoji="0" lang="zh-CN" altLang="en-US" sz="3600" b="1" i="0" u="none" strike="noStrike" kern="120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03076" y="5875511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167329" y="5902837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661422" y="5934670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511" y="2433369"/>
            <a:ext cx="2397264" cy="2212471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024" y="2433367"/>
            <a:ext cx="2436813" cy="2249205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8699" y="2433368"/>
            <a:ext cx="2397263" cy="221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4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/>
          <a:srcRect t="24229" r="49135" b="23531"/>
          <a:stretch/>
        </p:blipFill>
        <p:spPr>
          <a:xfrm>
            <a:off x="233950" y="1024393"/>
            <a:ext cx="2333296" cy="2396359"/>
          </a:xfrm>
          <a:prstGeom prst="rect">
            <a:avLst/>
          </a:prstGeom>
        </p:spPr>
      </p:pic>
      <p:pic>
        <p:nvPicPr>
          <p:cNvPr id="1026" name="Picture 2" descr="說理- 萌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7" t="23993" b="24203"/>
          <a:stretch/>
        </p:blipFill>
        <p:spPr bwMode="auto">
          <a:xfrm>
            <a:off x="233950" y="3420752"/>
            <a:ext cx="2333296" cy="245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群組 3"/>
          <p:cNvGrpSpPr/>
          <p:nvPr/>
        </p:nvGrpSpPr>
        <p:grpSpPr>
          <a:xfrm>
            <a:off x="2799061" y="1040157"/>
            <a:ext cx="6239696" cy="1476000"/>
            <a:chOff x="428919" y="33776"/>
            <a:chExt cx="7334465" cy="1476000"/>
          </a:xfrm>
        </p:grpSpPr>
        <p:sp>
          <p:nvSpPr>
            <p:cNvPr id="5" name="圓角矩形 4"/>
            <p:cNvSpPr/>
            <p:nvPr/>
          </p:nvSpPr>
          <p:spPr>
            <a:xfrm>
              <a:off x="428919" y="33776"/>
              <a:ext cx="7334465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圓角矩形 4"/>
            <p:cNvSpPr txBox="1"/>
            <p:nvPr/>
          </p:nvSpPr>
          <p:spPr>
            <a:xfrm>
              <a:off x="500971" y="105828"/>
              <a:ext cx="7190361" cy="1331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6000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善用時間的方法  </a:t>
              </a:r>
              <a:endParaRPr lang="zh-TW" altLang="en-US" sz="6000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7" name="群組 6"/>
          <p:cNvGrpSpPr/>
          <p:nvPr/>
        </p:nvGrpSpPr>
        <p:grpSpPr>
          <a:xfrm>
            <a:off x="2799061" y="3569233"/>
            <a:ext cx="6239696" cy="1476000"/>
            <a:chOff x="428919" y="33776"/>
            <a:chExt cx="7334465" cy="1476000"/>
          </a:xfrm>
        </p:grpSpPr>
        <p:sp>
          <p:nvSpPr>
            <p:cNvPr id="8" name="圓角矩形 7"/>
            <p:cNvSpPr/>
            <p:nvPr/>
          </p:nvSpPr>
          <p:spPr>
            <a:xfrm>
              <a:off x="428919" y="33776"/>
              <a:ext cx="7334465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500971" y="105828"/>
              <a:ext cx="7190361" cy="1331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lvl="0" algn="l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6000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飯包哲學 </a:t>
              </a:r>
              <a:endParaRPr lang="zh-TW" altLang="en-US" sz="6000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056125" y="2543272"/>
            <a:ext cx="5833242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引用</a:t>
            </a:r>
            <a:r>
              <a:rPr lang="zh-TW" alt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格言</a:t>
            </a:r>
            <a:r>
              <a:rPr lang="zh-TW" alt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，彰顯主旨</a:t>
            </a:r>
            <a:endParaRPr lang="zh-TW" altLang="en-US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6125" y="5058981"/>
            <a:ext cx="5833242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引用</a:t>
            </a:r>
            <a:r>
              <a:rPr lang="zh-TW" alt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事例</a:t>
            </a:r>
            <a:r>
              <a:rPr lang="zh-TW" alt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，彰顯主旨</a:t>
            </a:r>
            <a:endParaRPr lang="zh-TW" altLang="en-US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3749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-243926" y="189186"/>
            <a:ext cx="9516240" cy="1340069"/>
            <a:chOff x="-687640" y="-1213030"/>
            <a:chExt cx="9250027" cy="1476000"/>
          </a:xfrm>
        </p:grpSpPr>
        <p:sp>
          <p:nvSpPr>
            <p:cNvPr id="3" name="圓角矩形 2"/>
            <p:cNvSpPr/>
            <p:nvPr/>
          </p:nvSpPr>
          <p:spPr>
            <a:xfrm>
              <a:off x="-450537" y="-1213030"/>
              <a:ext cx="8888200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圓角矩形 4"/>
            <p:cNvSpPr txBox="1"/>
            <p:nvPr/>
          </p:nvSpPr>
          <p:spPr>
            <a:xfrm>
              <a:off x="-687640" y="-1068926"/>
              <a:ext cx="9250027" cy="1331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TW" sz="6000" kern="1200" dirty="0" err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L3</a:t>
              </a:r>
              <a:r>
                <a:rPr lang="en-US" altLang="zh-TW" sz="6000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〈</a:t>
              </a:r>
              <a:r>
                <a:rPr lang="zh-TW" altLang="en-US" sz="6000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善用時間的方法</a:t>
              </a:r>
              <a:r>
                <a:rPr lang="en-US" altLang="zh-TW" sz="6000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〉</a:t>
              </a:r>
              <a:r>
                <a:rPr lang="zh-TW" altLang="en-US" sz="3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李偉文</a:t>
              </a:r>
              <a:r>
                <a:rPr lang="zh-TW" altLang="en-US" sz="3200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</a:t>
              </a:r>
              <a:endParaRPr lang="zh-TW" altLang="en-US" sz="3200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666165524"/>
              </p:ext>
            </p:extLst>
          </p:nvPr>
        </p:nvGraphicFramePr>
        <p:xfrm>
          <a:off x="0" y="1806904"/>
          <a:ext cx="4514194" cy="484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矩形 6"/>
          <p:cNvSpPr/>
          <p:nvPr/>
        </p:nvSpPr>
        <p:spPr>
          <a:xfrm>
            <a:off x="4316219" y="1946640"/>
            <a:ext cx="46543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TW" altLang="en-US" sz="2800" b="1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聽出文中所引用的名言佳句</a:t>
            </a:r>
            <a:endParaRPr lang="zh-TW" altLang="en-US" sz="28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16219" y="2747509"/>
            <a:ext cx="46543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TW" altLang="en-US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說</a:t>
            </a:r>
            <a:r>
              <a:rPr lang="zh-TW" altLang="en-US" sz="2800" b="1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出文中名家對於善用時間的看法</a:t>
            </a:r>
            <a:endParaRPr lang="zh-TW" altLang="en-US" sz="28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16219" y="3979265"/>
            <a:ext cx="4654360" cy="5847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zh-TW" altLang="en-US" sz="32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掌握各句名言強調的重點</a:t>
            </a:r>
            <a:endParaRPr lang="zh-TW" altLang="en-US" sz="32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16219" y="4937957"/>
            <a:ext cx="4654360" cy="5847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zh-TW" altLang="en-US" sz="32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學習引用格言，彰顯主</a:t>
            </a:r>
            <a:r>
              <a:rPr lang="zh-TW" altLang="en-US" sz="32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旨</a:t>
            </a:r>
            <a:endParaRPr lang="zh-TW" altLang="en-US" sz="32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16219" y="5686534"/>
            <a:ext cx="4654360" cy="107721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zh-TW" altLang="en-US" sz="32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判斷事情的輕重緩急，</a:t>
            </a:r>
            <a:endParaRPr lang="en-US" altLang="zh-TW" sz="32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2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調整做事計畫。</a:t>
            </a:r>
            <a:endParaRPr lang="zh-TW" altLang="en-US" sz="32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06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60514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善用時間的方法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0734584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dirty="0"/>
              <a:t> </a:t>
            </a:r>
            <a:r>
              <a:rPr lang="zh-TW" altLang="en-US" dirty="0" smtClean="0"/>
              <a:t>     </a:t>
            </a:r>
            <a:r>
              <a:rPr lang="zh-TW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創意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專家姚仁祿建築師，曾經從簡單的角度，說明時間管理的真正意義，他說：「在醒著的時間，順著</a:t>
            </a:r>
            <a:r>
              <a:rPr lang="zh-TW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因緣，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把時間變成礦產一樣的資源，在適當的時候開採出來，讓人們得到一些分享，自己也感到開心，這是面對時間資源，比較正確的態度。」</a:t>
            </a:r>
            <a:endParaRPr kumimoji="0" lang="zh-TW" altLang="en-US" sz="4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4288169164"/>
              </p:ext>
            </p:extLst>
          </p:nvPr>
        </p:nvGraphicFramePr>
        <p:xfrm>
          <a:off x="3999188" y="6006662"/>
          <a:ext cx="5018690" cy="725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954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60514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善用時間的方法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0734584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內容版面配置區 3"/>
          <p:cNvSpPr txBox="1">
            <a:spLocks/>
          </p:cNvSpPr>
          <p:nvPr/>
        </p:nvSpPr>
        <p:spPr>
          <a:xfrm>
            <a:off x="0" y="1813034"/>
            <a:ext cx="9144000" cy="44931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創意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專家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姚仁祿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建築師，曾經從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簡單的角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度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，說明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時間管理的真正意義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說：「在醒著的時間，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順著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因緣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，把</a:t>
            </a:r>
            <a:r>
              <a:rPr lang="zh-TW" altLang="zh-TW" sz="3600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</a:t>
            </a:r>
            <a:endParaRPr lang="en-US" altLang="zh-TW" sz="3600" u="sng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zh-TW" sz="3600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間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變成礦產一樣的</a:t>
            </a:r>
            <a:r>
              <a:rPr lang="zh-TW" altLang="zh-TW" sz="3600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資源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適當的時候開</a:t>
            </a:r>
            <a:endParaRPr lang="en-US" altLang="zh-TW" sz="36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採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出來，讓</a:t>
            </a:r>
            <a:r>
              <a:rPr lang="zh-TW" altLang="zh-TW" sz="3600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人們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得到一些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分享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3600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自己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也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感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開心，這是面對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時間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資源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，比較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正確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endParaRPr lang="en-US" altLang="zh-TW" sz="36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態度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。」</a:t>
            </a:r>
            <a:endParaRPr kumimoji="0"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91406" y="5844542"/>
            <a:ext cx="6952594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面對時間的</a:t>
            </a:r>
            <a:r>
              <a:rPr lang="zh-TW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態度</a:t>
            </a:r>
          </a:p>
        </p:txBody>
      </p:sp>
    </p:spTree>
    <p:extLst>
      <p:ext uri="{BB962C8B-B14F-4D97-AF65-F5344CB8AC3E}">
        <p14:creationId xmlns:p14="http://schemas.microsoft.com/office/powerpoint/2010/main" val="75065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60514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善用時間的方法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kumimoji="0" lang="zh-TW" altLang="en-US" sz="3600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他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進一步強調：「我們只能在一定的時間資源內，利用知識判斷事情將會如何發生，然後，用我們的經驗，讓有能力促使它發生的人聚在一起。能夠如此，我們就是促成這個緣分發生的重要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催化劑。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」他認為，我們不要想管理時間、擁有時間，我們只能在時間中，促成事情發生。</a:t>
            </a:r>
            <a:endParaRPr kumimoji="0" lang="zh-TW" altLang="en-US" sz="4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4540707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1802051389"/>
              </p:ext>
            </p:extLst>
          </p:nvPr>
        </p:nvGraphicFramePr>
        <p:xfrm>
          <a:off x="4682358" y="6053959"/>
          <a:ext cx="4335519" cy="804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7927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60514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善用時間的方法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kumimoji="0" lang="zh-TW" altLang="en-US" sz="3600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1.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他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進一步</a:t>
            </a:r>
            <a:r>
              <a:rPr lang="zh-TW" altLang="zh-TW" sz="3600" b="1" u="sng" dirty="0">
                <a:solidFill>
                  <a:schemeClr val="accent4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強調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：「我們只能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在一定的時間資源內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，利用知識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判斷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事情將會如何發生，然後，用我們的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經驗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，讓有能力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促使它發生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的人聚在一起。能夠如此，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我們就是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促成這個緣分發生的重要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催化劑</a:t>
            </a:r>
            <a:r>
              <a:rPr lang="zh-TW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。」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 fontAlgn="auto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2.</a:t>
            </a:r>
            <a:r>
              <a:rPr lang="zh-TW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他</a:t>
            </a:r>
            <a:r>
              <a:rPr lang="zh-TW" altLang="zh-TW" sz="3600" b="1" u="sng" dirty="0">
                <a:solidFill>
                  <a:schemeClr val="accent4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認為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，我們不要想管理時間、擁有時間，我們只能</a:t>
            </a:r>
            <a:r>
              <a:rPr lang="zh-TW" altLang="zh-TW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在時間中，促成事情發生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kumimoji="0" lang="zh-TW" altLang="en-US" sz="4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4540707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5960229" y="4717308"/>
            <a:ext cx="2899992" cy="584775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呼應順著因緣</a:t>
            </a:r>
            <a:endParaRPr lang="zh-TW" altLang="en-US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10224" y="6130950"/>
            <a:ext cx="1449997" cy="584775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看法</a:t>
            </a:r>
            <a:endParaRPr lang="zh-TW" altLang="en-US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9663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60514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善用時間的方法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第四、五段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5812696"/>
              </p:ext>
            </p:extLst>
          </p:nvPr>
        </p:nvGraphicFramePr>
        <p:xfrm>
          <a:off x="0" y="1231939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0" y="2097428"/>
            <a:ext cx="9144000" cy="1323439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段落理解</a:t>
            </a:r>
            <a:r>
              <a:rPr lang="en-US" altLang="zh-TW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——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摘要重點</a:t>
            </a:r>
            <a:r>
              <a:rPr lang="en-US" altLang="zh-TW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姚仁祿的看法</a:t>
            </a:r>
            <a:r>
              <a:rPr lang="en-US" altLang="zh-TW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整合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關鍵</a:t>
            </a:r>
            <a:r>
              <a:rPr lang="zh-TW" altLang="en-US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訊息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表達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段落</a:t>
            </a:r>
            <a:r>
              <a:rPr lang="zh-TW" altLang="en-US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4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509249"/>
            <a:ext cx="9144000" cy="1323439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zh-TW" altLang="en-US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運用知識與經驗判斷，適時地運用時間資源，妥善完成事情。          </a:t>
            </a:r>
            <a:r>
              <a:rPr lang="en-US" altLang="zh-TW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課本</a:t>
            </a:r>
            <a:r>
              <a:rPr lang="en-US" altLang="zh-TW" sz="4000" dirty="0" err="1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P.51</a:t>
            </a:r>
            <a:r>
              <a:rPr lang="en-US" altLang="zh-TW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400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zh-TW" altLang="zh-TW" sz="4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不要只想著管理、擁有時間，而是</a:t>
            </a:r>
            <a:r>
              <a:rPr lang="zh-TW" altLang="zh-TW" sz="4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在時間之流中的</a:t>
            </a:r>
            <a:r>
              <a:rPr lang="zh-TW" altLang="zh-TW" sz="4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具體實踐行動</a:t>
            </a:r>
            <a:r>
              <a:rPr lang="zh-TW" altLang="zh-TW" sz="4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，才是真正所謂管理時間的要義。</a:t>
            </a:r>
            <a:r>
              <a:rPr lang="en-US" altLang="zh-TW" sz="40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潘麗珠教授指導</a:t>
            </a:r>
            <a:r>
              <a:rPr lang="en-US" altLang="zh-TW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4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4236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-372240" y="1813949"/>
            <a:ext cx="9516240" cy="1340069"/>
            <a:chOff x="-812364" y="-1213030"/>
            <a:chExt cx="9250027" cy="1476000"/>
          </a:xfrm>
        </p:grpSpPr>
        <p:sp>
          <p:nvSpPr>
            <p:cNvPr id="3" name="圓角矩形 2"/>
            <p:cNvSpPr/>
            <p:nvPr/>
          </p:nvSpPr>
          <p:spPr>
            <a:xfrm>
              <a:off x="-450537" y="-1213030"/>
              <a:ext cx="8888200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圓角矩形 4"/>
            <p:cNvSpPr txBox="1"/>
            <p:nvPr/>
          </p:nvSpPr>
          <p:spPr>
            <a:xfrm>
              <a:off x="-812364" y="-1068926"/>
              <a:ext cx="9250027" cy="1331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algn="ctr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zh-TW" altLang="en-US" sz="6000" dirty="0" smtClean="0">
                  <a:solidFill>
                    <a:prstClr val="whit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語</a:t>
              </a:r>
              <a:r>
                <a:rPr lang="zh-TW" altLang="en-US" sz="6000" dirty="0">
                  <a:solidFill>
                    <a:prstClr val="whit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kumimoji="1" lang="en-US" altLang="zh-TW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〈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飯包哲學</a:t>
              </a:r>
              <a:r>
                <a:rPr kumimoji="1" lang="en-US" altLang="zh-TW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〉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   </a:t>
              </a:r>
              <a:r>
                <a:rPr kumimoji="1" lang="zh-TW" alt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王文靜 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939033"/>
            <a:ext cx="9144000" cy="707886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自主學習</a:t>
            </a:r>
            <a:r>
              <a:rPr lang="en-US" altLang="zh-TW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DNA——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閱讀策略</a:t>
            </a:r>
            <a:r>
              <a:rPr lang="en-US" altLang="zh-TW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閱讀筆記</a:t>
            </a:r>
            <a:endParaRPr lang="en-US" altLang="zh-TW" sz="4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6348" y="4856415"/>
            <a:ext cx="75713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9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教學經營分享</a:t>
            </a:r>
            <a:endParaRPr lang="zh-TW" altLang="en-US" sz="9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177800">
                  <a:schemeClr val="accent3">
                    <a:lumMod val="50000"/>
                  </a:scheme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0" y="3321048"/>
            <a:ext cx="9144000" cy="1153498"/>
            <a:chOff x="428919" y="33776"/>
            <a:chExt cx="7334465" cy="1476000"/>
          </a:xfrm>
          <a:solidFill>
            <a:srgbClr val="00B050"/>
          </a:solidFill>
        </p:grpSpPr>
        <p:sp>
          <p:nvSpPr>
            <p:cNvPr id="8" name="圓角矩形 7"/>
            <p:cNvSpPr/>
            <p:nvPr/>
          </p:nvSpPr>
          <p:spPr>
            <a:xfrm>
              <a:off x="428919" y="33776"/>
              <a:ext cx="7334465" cy="14760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2269171" y="247505"/>
              <a:ext cx="2990379" cy="10814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藉</a:t>
              </a:r>
              <a:r>
                <a:rPr lang="zh-TW" altLang="en-US" sz="6000" dirty="0" smtClean="0">
                  <a:solidFill>
                    <a:prstClr val="whit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事說理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76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20773" y="1787857"/>
            <a:ext cx="7772400" cy="1881603"/>
          </a:xfrm>
        </p:spPr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補救教學課堂觀察與入班輔導方法暨實務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II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717611" y="4159479"/>
            <a:ext cx="7178723" cy="1311155"/>
          </a:xfrm>
        </p:spPr>
        <p:txBody>
          <a:bodyPr>
            <a:noAutofit/>
          </a:bodyPr>
          <a:lstStyle/>
          <a:p>
            <a:r>
              <a:rPr lang="zh-TW" altLang="en-US" sz="36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臺北市立萬華國中   </a:t>
            </a:r>
            <a:r>
              <a:rPr lang="zh-TW" altLang="en-US" sz="36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藍淑珠老師</a:t>
            </a:r>
            <a:endParaRPr lang="en-US" altLang="zh-TW" sz="3600" b="1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36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    108.09.21.</a:t>
            </a:r>
            <a:endParaRPr lang="zh-TW" altLang="en-US" sz="3600" b="1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239573" y="676216"/>
            <a:ext cx="4953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第八梯次學習扶助入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班輔導</a:t>
            </a:r>
            <a:r>
              <a:rPr kumimoji="0" lang="zh-TW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人員培訓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研習</a:t>
            </a:r>
          </a:p>
        </p:txBody>
      </p:sp>
    </p:spTree>
    <p:extLst>
      <p:ext uri="{BB962C8B-B14F-4D97-AF65-F5344CB8AC3E}">
        <p14:creationId xmlns:p14="http://schemas.microsoft.com/office/powerpoint/2010/main" val="11562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79983" y="447835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72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分享大綱</a:t>
            </a:r>
            <a:endParaRPr lang="zh-CN" altLang="en-US" sz="72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图示 7"/>
          <p:cNvGraphicFramePr/>
          <p:nvPr>
            <p:extLst>
              <p:ext uri="{D42A27DB-BD31-4B8C-83A1-F6EECF244321}">
                <p14:modId xmlns:p14="http://schemas.microsoft.com/office/powerpoint/2010/main" val="1286454489"/>
              </p:ext>
            </p:extLst>
          </p:nvPr>
        </p:nvGraphicFramePr>
        <p:xfrm>
          <a:off x="214882" y="1350708"/>
          <a:ext cx="8913352" cy="51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圖片 5"/>
          <p:cNvPicPr/>
          <p:nvPr/>
        </p:nvPicPr>
        <p:blipFill>
          <a:blip r:embed="rId7"/>
          <a:stretch>
            <a:fillRect/>
          </a:stretch>
        </p:blipFill>
        <p:spPr>
          <a:xfrm>
            <a:off x="7472856" y="75190"/>
            <a:ext cx="1907628" cy="164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6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08630" y="658339"/>
            <a:ext cx="7772400" cy="1211404"/>
          </a:xfrm>
        </p:spPr>
        <p:txBody>
          <a:bodyPr>
            <a:normAutofit/>
          </a:bodyPr>
          <a:lstStyle/>
          <a:p>
            <a:r>
              <a:rPr lang="zh-TW" altLang="en-US" sz="7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授課單元</a:t>
            </a:r>
            <a:r>
              <a:rPr lang="en-US" altLang="zh-TW" sz="7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z="7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說課</a:t>
            </a:r>
            <a:endParaRPr lang="zh-TW" altLang="en-US" sz="7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78324" y="2455626"/>
            <a:ext cx="8233012" cy="1655762"/>
          </a:xfrm>
        </p:spPr>
        <p:txBody>
          <a:bodyPr>
            <a:noAutofit/>
          </a:bodyPr>
          <a:lstStyle/>
          <a:p>
            <a:r>
              <a:rPr lang="en-US" altLang="zh-TW" sz="115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lang="zh-TW" altLang="en-US" sz="115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飯包哲學</a:t>
            </a:r>
            <a:r>
              <a:rPr lang="en-US" altLang="zh-TW" sz="115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endParaRPr lang="zh-TW" altLang="en-US" sz="115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00" y="4456273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zh-TW" sz="2000" b="1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康</a:t>
            </a:r>
            <a:r>
              <a:rPr kumimoji="0" lang="zh-TW" altLang="zh-TW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軒第一冊 〈語文天地一 閱讀策略指導〉 </a:t>
            </a:r>
            <a:r>
              <a:rPr kumimoji="0" lang="zh-TW" altLang="zh-TW" sz="2000" b="1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「</a:t>
            </a:r>
            <a:r>
              <a:rPr kumimoji="0" lang="zh-TW" altLang="zh-TW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應用練習」文本、練習紀錄</a:t>
            </a:r>
          </a:p>
        </p:txBody>
      </p:sp>
    </p:spTree>
    <p:extLst>
      <p:ext uri="{BB962C8B-B14F-4D97-AF65-F5344CB8AC3E}">
        <p14:creationId xmlns:p14="http://schemas.microsoft.com/office/powerpoint/2010/main" val="37993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55093"/>
            <a:ext cx="3373283" cy="1518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5" y="8901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70" y="851437"/>
            <a:ext cx="754421" cy="854533"/>
          </a:xfrm>
          <a:prstGeom prst="rect">
            <a:avLst/>
          </a:prstGeom>
        </p:spPr>
      </p:pic>
      <p:grpSp>
        <p:nvGrpSpPr>
          <p:cNvPr id="9" name="群組 8"/>
          <p:cNvGrpSpPr/>
          <p:nvPr/>
        </p:nvGrpSpPr>
        <p:grpSpPr>
          <a:xfrm>
            <a:off x="3848669" y="655093"/>
            <a:ext cx="5184957" cy="1175822"/>
            <a:chOff x="-31984" y="5103023"/>
            <a:chExt cx="1346125" cy="1541767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0" name="圓角矩形 9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圓角矩形 4"/>
            <p:cNvSpPr txBox="1"/>
            <p:nvPr/>
          </p:nvSpPr>
          <p:spPr>
            <a:xfrm>
              <a:off x="-31984" y="5179829"/>
              <a:ext cx="1234369" cy="146496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飯包哲學</a:t>
              </a:r>
              <a:endParaRPr kumimoji="0" lang="zh-TW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12" name="群組 11"/>
          <p:cNvGrpSpPr/>
          <p:nvPr/>
        </p:nvGrpSpPr>
        <p:grpSpPr>
          <a:xfrm>
            <a:off x="457677" y="3477928"/>
            <a:ext cx="1483316" cy="816269"/>
            <a:chOff x="134167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3" name="圓角矩形 12"/>
            <p:cNvSpPr/>
            <p:nvPr/>
          </p:nvSpPr>
          <p:spPr>
            <a:xfrm>
              <a:off x="134167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圓角矩形 4"/>
            <p:cNvSpPr txBox="1"/>
            <p:nvPr/>
          </p:nvSpPr>
          <p:spPr>
            <a:xfrm>
              <a:off x="138007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擷取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訊息</a:t>
              </a:r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433459" y="4516783"/>
            <a:ext cx="1507534" cy="793511"/>
            <a:chOff x="2680387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6" name="圓角矩形 15"/>
            <p:cNvSpPr/>
            <p:nvPr/>
          </p:nvSpPr>
          <p:spPr>
            <a:xfrm>
              <a:off x="2680387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2718790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連結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經驗</a:t>
              </a: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30210" y="2418804"/>
            <a:ext cx="1467338" cy="813780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9" name="圓角矩形 1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標題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079795" y="3633662"/>
            <a:ext cx="2093124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找一找</a:t>
            </a:r>
          </a:p>
        </p:txBody>
      </p:sp>
      <p:sp>
        <p:nvSpPr>
          <p:cNvPr id="22" name="矩形 21"/>
          <p:cNvSpPr/>
          <p:nvPr/>
        </p:nvSpPr>
        <p:spPr>
          <a:xfrm>
            <a:off x="4635706" y="3016107"/>
            <a:ext cx="4397921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重要有用的關鍵訊息、字詞、句段</a:t>
            </a:r>
          </a:p>
        </p:txBody>
      </p:sp>
      <p:sp>
        <p:nvSpPr>
          <p:cNvPr id="23" name="矩形 22"/>
          <p:cNvSpPr/>
          <p:nvPr/>
        </p:nvSpPr>
        <p:spPr>
          <a:xfrm>
            <a:off x="4635706" y="3455177"/>
            <a:ext cx="4397921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全文概覽三提問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自我提問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(1)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本文的主題是什麼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(2)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作者為何談這個主題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寫作目的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(3)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作者如何談這個主題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寫作手法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endParaRPr kumimoji="0" lang="zh-TW" altLang="en-US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79795" y="2537153"/>
            <a:ext cx="2093125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預測</a:t>
            </a:r>
          </a:p>
        </p:txBody>
      </p:sp>
      <p:sp>
        <p:nvSpPr>
          <p:cNvPr id="5" name="左大括弧 4"/>
          <p:cNvSpPr/>
          <p:nvPr/>
        </p:nvSpPr>
        <p:spPr>
          <a:xfrm>
            <a:off x="4235197" y="3212315"/>
            <a:ext cx="305267" cy="152072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ngXian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63149" y="4624997"/>
            <a:ext cx="2109770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生活連結</a:t>
            </a:r>
          </a:p>
        </p:txBody>
      </p:sp>
      <p:sp>
        <p:nvSpPr>
          <p:cNvPr id="26" name="雲朵形圖說文字 25"/>
          <p:cNvSpPr/>
          <p:nvPr/>
        </p:nvSpPr>
        <p:spPr>
          <a:xfrm>
            <a:off x="5453422" y="5032784"/>
            <a:ext cx="2245636" cy="875633"/>
          </a:xfrm>
          <a:prstGeom prst="cloudCallout">
            <a:avLst>
              <a:gd name="adj1" fmla="val 6648"/>
              <a:gd name="adj2" fmla="val -68919"/>
            </a:avLst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學習內化</a:t>
            </a:r>
          </a:p>
        </p:txBody>
      </p:sp>
      <p:sp>
        <p:nvSpPr>
          <p:cNvPr id="27" name="矩形 26"/>
          <p:cNvSpPr/>
          <p:nvPr/>
        </p:nvSpPr>
        <p:spPr>
          <a:xfrm>
            <a:off x="4635705" y="2577037"/>
            <a:ext cx="4397921" cy="415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文本內容</a:t>
            </a:r>
          </a:p>
        </p:txBody>
      </p:sp>
      <p:cxnSp>
        <p:nvCxnSpPr>
          <p:cNvPr id="29" name="直線接點 28"/>
          <p:cNvCxnSpPr/>
          <p:nvPr/>
        </p:nvCxnSpPr>
        <p:spPr>
          <a:xfrm>
            <a:off x="4235197" y="2818103"/>
            <a:ext cx="40050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69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2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群組 11"/>
          <p:cNvGrpSpPr/>
          <p:nvPr/>
        </p:nvGrpSpPr>
        <p:grpSpPr>
          <a:xfrm>
            <a:off x="252383" y="3420574"/>
            <a:ext cx="1483316" cy="816269"/>
            <a:chOff x="134167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3" name="圓角矩形 12"/>
            <p:cNvSpPr/>
            <p:nvPr/>
          </p:nvSpPr>
          <p:spPr>
            <a:xfrm>
              <a:off x="134167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圓角矩形 4"/>
            <p:cNvSpPr txBox="1"/>
            <p:nvPr/>
          </p:nvSpPr>
          <p:spPr>
            <a:xfrm>
              <a:off x="138007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擷取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訊息</a:t>
              </a:r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222084" y="4686091"/>
            <a:ext cx="1507534" cy="793511"/>
            <a:chOff x="2680387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6" name="圓角矩形 15"/>
            <p:cNvSpPr/>
            <p:nvPr/>
          </p:nvSpPr>
          <p:spPr>
            <a:xfrm>
              <a:off x="2680387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2718790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連結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經驗</a:t>
              </a: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268361" y="2173460"/>
            <a:ext cx="1467338" cy="813780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9" name="圓角矩形 1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標題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424427" y="4017551"/>
            <a:ext cx="1102850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找一找</a:t>
            </a:r>
          </a:p>
        </p:txBody>
      </p:sp>
      <p:sp>
        <p:nvSpPr>
          <p:cNvPr id="24" name="矩形 23"/>
          <p:cNvSpPr/>
          <p:nvPr/>
        </p:nvSpPr>
        <p:spPr>
          <a:xfrm>
            <a:off x="424426" y="2757565"/>
            <a:ext cx="1155206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預測</a:t>
            </a:r>
          </a:p>
        </p:txBody>
      </p:sp>
      <p:sp>
        <p:nvSpPr>
          <p:cNvPr id="25" name="矩形 24"/>
          <p:cNvSpPr/>
          <p:nvPr/>
        </p:nvSpPr>
        <p:spPr>
          <a:xfrm>
            <a:off x="276463" y="5260061"/>
            <a:ext cx="1398776" cy="83099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生活</a:t>
            </a:r>
            <a:endParaRPr kumimoji="0" lang="en-US" altLang="zh-TW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連結</a:t>
            </a:r>
            <a:endParaRPr kumimoji="0" lang="zh-TW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778675" y="2196327"/>
          <a:ext cx="7191818" cy="822937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320519">
                  <a:extLst>
                    <a:ext uri="{9D8B030D-6E8A-4147-A177-3AD203B41FA5}">
                      <a16:colId xmlns:a16="http://schemas.microsoft.com/office/drawing/2014/main" val="1673716013"/>
                    </a:ext>
                  </a:extLst>
                </a:gridCol>
                <a:gridCol w="4871299">
                  <a:extLst>
                    <a:ext uri="{9D8B030D-6E8A-4147-A177-3AD203B41FA5}">
                      <a16:colId xmlns:a16="http://schemas.microsoft.com/office/drawing/2014/main" val="392103727"/>
                    </a:ext>
                  </a:extLst>
                </a:gridCol>
              </a:tblGrid>
              <a:tr h="822937">
                <a:tc>
                  <a:txBody>
                    <a:bodyPr/>
                    <a:lstStyle/>
                    <a:p>
                      <a:pPr algn="ctr"/>
                      <a:r>
                        <a:rPr kumimoji="0" lang="zh-TW" altLang="en-US" sz="2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飯包裡的哲學</a:t>
                      </a:r>
                      <a:endParaRPr lang="zh-TW" altLang="en-US" sz="2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用心、專業、品質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649963918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1757186" y="4686091"/>
          <a:ext cx="7213306" cy="793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3306">
                  <a:extLst>
                    <a:ext uri="{9D8B030D-6E8A-4147-A177-3AD203B41FA5}">
                      <a16:colId xmlns:a16="http://schemas.microsoft.com/office/drawing/2014/main" val="2464149346"/>
                    </a:ext>
                  </a:extLst>
                </a:gridCol>
              </a:tblGrid>
              <a:tr h="7935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回想吃飯包的經驗，說一說感受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306623"/>
                  </a:ext>
                </a:extLst>
              </a:tr>
            </a:tbl>
          </a:graphicData>
        </a:graphic>
      </p:graphicFrame>
      <p:pic>
        <p:nvPicPr>
          <p:cNvPr id="23" name="圖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866" y="3440908"/>
            <a:ext cx="7236985" cy="835366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780866" y="3094221"/>
            <a:ext cx="7189628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關鍵字詞：用心、專注、落實初衷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關鍵句段：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③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用心做好每一個飯包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+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財富公式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                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⑤我對茶好，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茶知道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+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專注每一道程序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                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⑥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數十年如一日。</a:t>
            </a:r>
          </a:p>
        </p:txBody>
      </p:sp>
      <p:sp>
        <p:nvSpPr>
          <p:cNvPr id="26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55093"/>
            <a:ext cx="3373283" cy="1518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70" y="851437"/>
            <a:ext cx="754421" cy="854533"/>
          </a:xfrm>
          <a:prstGeom prst="rect">
            <a:avLst/>
          </a:prstGeom>
        </p:spPr>
      </p:pic>
      <p:sp>
        <p:nvSpPr>
          <p:cNvPr id="28" name="文字方塊 27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5" y="8901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</a:p>
        </p:txBody>
      </p:sp>
      <p:grpSp>
        <p:nvGrpSpPr>
          <p:cNvPr id="29" name="群組 28"/>
          <p:cNvGrpSpPr/>
          <p:nvPr/>
        </p:nvGrpSpPr>
        <p:grpSpPr>
          <a:xfrm>
            <a:off x="3848669" y="655093"/>
            <a:ext cx="5184957" cy="1175822"/>
            <a:chOff x="-31984" y="5103023"/>
            <a:chExt cx="1346125" cy="1541767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30" name="圓角矩形 29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1" name="圓角矩形 4"/>
            <p:cNvSpPr txBox="1"/>
            <p:nvPr/>
          </p:nvSpPr>
          <p:spPr>
            <a:xfrm>
              <a:off x="-31984" y="5179829"/>
              <a:ext cx="1234369" cy="146496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飯包哲學</a:t>
              </a:r>
              <a:endParaRPr kumimoji="0" lang="zh-TW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328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00501"/>
            <a:ext cx="3427875" cy="1572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481341" y="9321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深度閱讀</a:t>
            </a:r>
          </a:p>
        </p:txBody>
      </p:sp>
      <p:grpSp>
        <p:nvGrpSpPr>
          <p:cNvPr id="12" name="群組 11"/>
          <p:cNvGrpSpPr/>
          <p:nvPr/>
        </p:nvGrpSpPr>
        <p:grpSpPr>
          <a:xfrm>
            <a:off x="457677" y="3477928"/>
            <a:ext cx="1483316" cy="816269"/>
            <a:chOff x="134167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3" name="圓角矩形 12"/>
            <p:cNvSpPr/>
            <p:nvPr/>
          </p:nvSpPr>
          <p:spPr>
            <a:xfrm>
              <a:off x="134167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圓角矩形 4"/>
            <p:cNvSpPr txBox="1"/>
            <p:nvPr/>
          </p:nvSpPr>
          <p:spPr>
            <a:xfrm>
              <a:off x="138007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聯想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想像</a:t>
              </a:r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433459" y="4516783"/>
            <a:ext cx="1507534" cy="793511"/>
            <a:chOff x="2680387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6" name="圓角矩形 15"/>
            <p:cNvSpPr/>
            <p:nvPr/>
          </p:nvSpPr>
          <p:spPr>
            <a:xfrm>
              <a:off x="2680387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2718790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自我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提問</a:t>
              </a: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30210" y="2418804"/>
            <a:ext cx="1467338" cy="813780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9" name="圓角矩形 1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摘要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重點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079795" y="3633662"/>
            <a:ext cx="2093124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為什麼</a:t>
            </a:r>
          </a:p>
        </p:txBody>
      </p:sp>
      <p:sp>
        <p:nvSpPr>
          <p:cNvPr id="22" name="矩形 21"/>
          <p:cNvSpPr/>
          <p:nvPr/>
        </p:nvSpPr>
        <p:spPr>
          <a:xfrm>
            <a:off x="4387830" y="2485743"/>
            <a:ext cx="4397921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以一句話或句型統整關鍵訊息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如：藉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事，抒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情 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/ 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</a:t>
            </a: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理</a:t>
            </a:r>
          </a:p>
        </p:txBody>
      </p:sp>
      <p:sp>
        <p:nvSpPr>
          <p:cNvPr id="23" name="矩形 22"/>
          <p:cNvSpPr/>
          <p:nvPr/>
        </p:nvSpPr>
        <p:spPr>
          <a:xfrm>
            <a:off x="4387829" y="3551626"/>
            <a:ext cx="4397921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發展解釋，如：文轉圖或心智圖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主題概念的延伸聯想</a:t>
            </a:r>
          </a:p>
        </p:txBody>
      </p:sp>
      <p:sp>
        <p:nvSpPr>
          <p:cNvPr id="24" name="矩形 23"/>
          <p:cNvSpPr/>
          <p:nvPr/>
        </p:nvSpPr>
        <p:spPr>
          <a:xfrm>
            <a:off x="2079795" y="2537153"/>
            <a:ext cx="2093125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說主要</a:t>
            </a:r>
          </a:p>
        </p:txBody>
      </p:sp>
      <p:sp>
        <p:nvSpPr>
          <p:cNvPr id="25" name="矩形 24"/>
          <p:cNvSpPr/>
          <p:nvPr/>
        </p:nvSpPr>
        <p:spPr>
          <a:xfrm>
            <a:off x="2063149" y="4624997"/>
            <a:ext cx="2109770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</a:t>
            </a:r>
          </a:p>
        </p:txBody>
      </p:sp>
      <p:pic>
        <p:nvPicPr>
          <p:cNvPr id="26" name="圖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79" y="723331"/>
            <a:ext cx="1007686" cy="1019052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4387828" y="4536548"/>
            <a:ext cx="4397921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自問自答：自我檢測對文本的理解程度</a:t>
            </a:r>
          </a:p>
        </p:txBody>
      </p:sp>
      <p:grpSp>
        <p:nvGrpSpPr>
          <p:cNvPr id="31" name="群組 30"/>
          <p:cNvGrpSpPr/>
          <p:nvPr/>
        </p:nvGrpSpPr>
        <p:grpSpPr>
          <a:xfrm>
            <a:off x="3848669" y="655093"/>
            <a:ext cx="5184957" cy="1175822"/>
            <a:chOff x="-31984" y="5103023"/>
            <a:chExt cx="1346125" cy="1541767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32" name="圓角矩形 31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圓角矩形 4"/>
            <p:cNvSpPr txBox="1"/>
            <p:nvPr/>
          </p:nvSpPr>
          <p:spPr>
            <a:xfrm>
              <a:off x="-31984" y="5179829"/>
              <a:ext cx="1234369" cy="146496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飯包哲學</a:t>
              </a:r>
              <a:endParaRPr kumimoji="0" lang="zh-TW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06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群組 11"/>
          <p:cNvGrpSpPr/>
          <p:nvPr/>
        </p:nvGrpSpPr>
        <p:grpSpPr>
          <a:xfrm>
            <a:off x="468080" y="3546560"/>
            <a:ext cx="1483316" cy="816269"/>
            <a:chOff x="134167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3" name="圓角矩形 12"/>
            <p:cNvSpPr/>
            <p:nvPr/>
          </p:nvSpPr>
          <p:spPr>
            <a:xfrm>
              <a:off x="134167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圓角矩形 4"/>
            <p:cNvSpPr txBox="1"/>
            <p:nvPr/>
          </p:nvSpPr>
          <p:spPr>
            <a:xfrm>
              <a:off x="138007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聯想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想像</a:t>
              </a:r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455970" y="4740619"/>
            <a:ext cx="1507534" cy="793511"/>
            <a:chOff x="2680387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6" name="圓角矩形 15"/>
            <p:cNvSpPr/>
            <p:nvPr/>
          </p:nvSpPr>
          <p:spPr>
            <a:xfrm>
              <a:off x="2680387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2718790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自我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提問</a:t>
              </a: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40613" y="2443864"/>
            <a:ext cx="1467338" cy="813780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9" name="圓角矩形 1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摘要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重點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594473" y="4133089"/>
            <a:ext cx="1209720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為什麼</a:t>
            </a:r>
          </a:p>
        </p:txBody>
      </p:sp>
      <p:sp>
        <p:nvSpPr>
          <p:cNvPr id="24" name="矩形 23"/>
          <p:cNvSpPr/>
          <p:nvPr/>
        </p:nvSpPr>
        <p:spPr>
          <a:xfrm>
            <a:off x="586152" y="3010517"/>
            <a:ext cx="1209721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說主要</a:t>
            </a:r>
          </a:p>
        </p:txBody>
      </p:sp>
      <p:sp>
        <p:nvSpPr>
          <p:cNvPr id="25" name="矩形 24"/>
          <p:cNvSpPr/>
          <p:nvPr/>
        </p:nvSpPr>
        <p:spPr>
          <a:xfrm>
            <a:off x="586151" y="5295073"/>
            <a:ext cx="1226366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940992" y="2449188"/>
          <a:ext cx="7236050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615">
                  <a:extLst>
                    <a:ext uri="{9D8B030D-6E8A-4147-A177-3AD203B41FA5}">
                      <a16:colId xmlns:a16="http://schemas.microsoft.com/office/drawing/2014/main" val="3649455659"/>
                    </a:ext>
                  </a:extLst>
                </a:gridCol>
                <a:gridCol w="1046136">
                  <a:extLst>
                    <a:ext uri="{9D8B030D-6E8A-4147-A177-3AD203B41FA5}">
                      <a16:colId xmlns:a16="http://schemas.microsoft.com/office/drawing/2014/main" val="2918509946"/>
                    </a:ext>
                  </a:extLst>
                </a:gridCol>
                <a:gridCol w="5273299">
                  <a:extLst>
                    <a:ext uri="{9D8B030D-6E8A-4147-A177-3AD203B41FA5}">
                      <a16:colId xmlns:a16="http://schemas.microsoft.com/office/drawing/2014/main" val="329529900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統整</a:t>
                      </a:r>
                      <a:endParaRPr lang="zh-TW" altLang="en-US" sz="27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換句話說</a:t>
                      </a:r>
                      <a:endParaRPr lang="zh-TW" altLang="en-US" sz="27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1.</a:t>
                      </a: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池上飯包創始人陳雲用心作飯包的初衷。</a:t>
                      </a:r>
                      <a:endParaRPr kumimoji="0" lang="en-US" altLang="zh-TW" sz="2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1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2.</a:t>
                      </a:r>
                      <a:r>
                        <a:rPr lang="zh-TW" altLang="en-US" sz="21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茶莊老闆連婀娜專注烘焙茶葉的態度。</a:t>
                      </a:r>
                      <a:endParaRPr kumimoji="0" lang="zh-TW" altLang="en-US" sz="2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2375079"/>
                  </a:ext>
                </a:extLst>
              </a:tr>
            </a:tbl>
          </a:graphicData>
        </a:graphic>
      </p:graphicFrame>
      <p:graphicFrame>
        <p:nvGraphicFramePr>
          <p:cNvPr id="33" name="表格 32"/>
          <p:cNvGraphicFramePr>
            <a:graphicFrameLocks noGrp="1"/>
          </p:cNvGraphicFramePr>
          <p:nvPr>
            <p:extLst/>
          </p:nvPr>
        </p:nvGraphicFramePr>
        <p:xfrm>
          <a:off x="1963505" y="3573113"/>
          <a:ext cx="7180495" cy="9951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49437">
                  <a:extLst>
                    <a:ext uri="{9D8B030D-6E8A-4147-A177-3AD203B41FA5}">
                      <a16:colId xmlns:a16="http://schemas.microsoft.com/office/drawing/2014/main" val="3649455659"/>
                    </a:ext>
                  </a:extLst>
                </a:gridCol>
                <a:gridCol w="1069383">
                  <a:extLst>
                    <a:ext uri="{9D8B030D-6E8A-4147-A177-3AD203B41FA5}">
                      <a16:colId xmlns:a16="http://schemas.microsoft.com/office/drawing/2014/main" val="2918509946"/>
                    </a:ext>
                  </a:extLst>
                </a:gridCol>
                <a:gridCol w="5261675">
                  <a:extLst>
                    <a:ext uri="{9D8B030D-6E8A-4147-A177-3AD203B41FA5}">
                      <a16:colId xmlns:a16="http://schemas.microsoft.com/office/drawing/2014/main" val="329529900"/>
                    </a:ext>
                  </a:extLst>
                </a:gridCol>
              </a:tblGrid>
              <a:tr h="99514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發展解釋</a:t>
                      </a:r>
                      <a:endParaRPr lang="zh-TW" altLang="en-US" sz="27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推因果</a:t>
                      </a:r>
                      <a:endParaRPr lang="en-US" altLang="zh-TW" sz="2400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4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文轉圖</a:t>
                      </a:r>
                      <a:endParaRPr lang="zh-TW" altLang="en-US" sz="2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因為</a:t>
                      </a: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做好每一個</a:t>
                      </a: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                所以</a:t>
                      </a: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帶來</a:t>
                      </a:r>
                      <a:endParaRPr kumimoji="0" lang="en-US" altLang="zh-TW" sz="2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2375079"/>
                  </a:ext>
                </a:extLst>
              </a:tr>
            </a:tbl>
          </a:graphicData>
        </a:graphic>
      </p:graphicFrame>
      <p:pic>
        <p:nvPicPr>
          <p:cNvPr id="35" name="圖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946" y="3598222"/>
            <a:ext cx="1104890" cy="922390"/>
          </a:xfrm>
          <a:prstGeom prst="rect">
            <a:avLst/>
          </a:prstGeom>
        </p:spPr>
      </p:pic>
      <p:pic>
        <p:nvPicPr>
          <p:cNvPr id="37" name="圖片 36"/>
          <p:cNvPicPr>
            <a:picLocks noChangeAspect="1"/>
          </p:cNvPicPr>
          <p:nvPr/>
        </p:nvPicPr>
        <p:blipFill rotWithShape="1">
          <a:blip r:embed="rId3"/>
          <a:srcRect b="25593"/>
          <a:stretch/>
        </p:blipFill>
        <p:spPr>
          <a:xfrm>
            <a:off x="8106571" y="3608390"/>
            <a:ext cx="1037429" cy="902056"/>
          </a:xfrm>
          <a:prstGeom prst="rect">
            <a:avLst/>
          </a:prstGeom>
        </p:spPr>
      </p:pic>
      <p:sp>
        <p:nvSpPr>
          <p:cNvPr id="38" name="雲朵形圖說文字 37"/>
          <p:cNvSpPr/>
          <p:nvPr/>
        </p:nvSpPr>
        <p:spPr>
          <a:xfrm>
            <a:off x="3986291" y="3962270"/>
            <a:ext cx="1454561" cy="572339"/>
          </a:xfrm>
          <a:prstGeom prst="cloudCallout">
            <a:avLst>
              <a:gd name="adj1" fmla="val 47669"/>
              <a:gd name="adj2" fmla="val -6216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財富公式</a:t>
            </a:r>
          </a:p>
        </p:txBody>
      </p:sp>
      <p:graphicFrame>
        <p:nvGraphicFramePr>
          <p:cNvPr id="40" name="表格 39"/>
          <p:cNvGraphicFramePr>
            <a:graphicFrameLocks noGrp="1"/>
          </p:cNvGraphicFramePr>
          <p:nvPr>
            <p:extLst/>
          </p:nvPr>
        </p:nvGraphicFramePr>
        <p:xfrm>
          <a:off x="1968770" y="4743634"/>
          <a:ext cx="7180495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382">
                  <a:extLst>
                    <a:ext uri="{9D8B030D-6E8A-4147-A177-3AD203B41FA5}">
                      <a16:colId xmlns:a16="http://schemas.microsoft.com/office/drawing/2014/main" val="3649455659"/>
                    </a:ext>
                  </a:extLst>
                </a:gridCol>
                <a:gridCol w="1061173">
                  <a:extLst>
                    <a:ext uri="{9D8B030D-6E8A-4147-A177-3AD203B41FA5}">
                      <a16:colId xmlns:a16="http://schemas.microsoft.com/office/drawing/2014/main" val="2918509946"/>
                    </a:ext>
                  </a:extLst>
                </a:gridCol>
                <a:gridCol w="5287940">
                  <a:extLst>
                    <a:ext uri="{9D8B030D-6E8A-4147-A177-3AD203B41FA5}">
                      <a16:colId xmlns:a16="http://schemas.microsoft.com/office/drawing/2014/main" val="329529900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發展解釋</a:t>
                      </a:r>
                      <a:endParaRPr lang="zh-TW" altLang="en-US" sz="270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作者想法</a:t>
                      </a:r>
                      <a:endParaRPr lang="zh-TW" altLang="en-US" sz="270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1.</a:t>
                      </a: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我是否</a:t>
                      </a:r>
                      <a:r>
                        <a:rPr lang="zh-TW" altLang="en-US" sz="21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已</a:t>
                      </a: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理解「飯包哲學」的涵義？</a:t>
                      </a:r>
                      <a:endParaRPr kumimoji="0" lang="en-US" altLang="zh-TW" sz="2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2.</a:t>
                      </a:r>
                      <a:r>
                        <a:rPr kumimoji="0" lang="zh-TW" altLang="en-US" sz="2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陳雲如何面對家族事業轉手他人的事件？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2375079"/>
                  </a:ext>
                </a:extLst>
              </a:tr>
            </a:tbl>
          </a:graphicData>
        </a:graphic>
      </p:graphicFrame>
      <p:sp>
        <p:nvSpPr>
          <p:cNvPr id="27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00501"/>
            <a:ext cx="3427875" cy="1572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pic>
        <p:nvPicPr>
          <p:cNvPr id="31" name="圖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79" y="723331"/>
            <a:ext cx="1007686" cy="1019052"/>
          </a:xfrm>
          <a:prstGeom prst="rect">
            <a:avLst/>
          </a:prstGeom>
        </p:spPr>
      </p:pic>
      <p:sp>
        <p:nvSpPr>
          <p:cNvPr id="32" name="文字方塊 31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481341" y="9321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深度閱讀</a:t>
            </a:r>
          </a:p>
        </p:txBody>
      </p:sp>
      <p:grpSp>
        <p:nvGrpSpPr>
          <p:cNvPr id="34" name="群組 33"/>
          <p:cNvGrpSpPr/>
          <p:nvPr/>
        </p:nvGrpSpPr>
        <p:grpSpPr>
          <a:xfrm>
            <a:off x="3848669" y="655093"/>
            <a:ext cx="5184957" cy="1175822"/>
            <a:chOff x="-31984" y="5103023"/>
            <a:chExt cx="1346125" cy="1541767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36" name="圓角矩形 35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9" name="圓角矩形 4"/>
            <p:cNvSpPr txBox="1"/>
            <p:nvPr/>
          </p:nvSpPr>
          <p:spPr>
            <a:xfrm>
              <a:off x="-31984" y="5179829"/>
              <a:ext cx="1234369" cy="146496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飯包哲學</a:t>
              </a:r>
              <a:endParaRPr kumimoji="0" lang="zh-TW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758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7" grpId="0" animBg="1"/>
      <p:bldP spid="3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436729"/>
            <a:ext cx="3161190" cy="1736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230392" y="83091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統合閱讀</a:t>
            </a:r>
          </a:p>
        </p:txBody>
      </p:sp>
      <p:grpSp>
        <p:nvGrpSpPr>
          <p:cNvPr id="12" name="群組 11"/>
          <p:cNvGrpSpPr/>
          <p:nvPr/>
        </p:nvGrpSpPr>
        <p:grpSpPr>
          <a:xfrm>
            <a:off x="457677" y="3477928"/>
            <a:ext cx="1483316" cy="816269"/>
            <a:chOff x="134167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3" name="圓角矩形 12"/>
            <p:cNvSpPr/>
            <p:nvPr/>
          </p:nvSpPr>
          <p:spPr>
            <a:xfrm>
              <a:off x="134167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圓角矩形 4"/>
            <p:cNvSpPr txBox="1"/>
            <p:nvPr/>
          </p:nvSpPr>
          <p:spPr>
            <a:xfrm>
              <a:off x="138007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分析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比較</a:t>
              </a:r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433459" y="4516783"/>
            <a:ext cx="1507534" cy="793511"/>
            <a:chOff x="2680387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6" name="圓角矩形 15"/>
            <p:cNvSpPr/>
            <p:nvPr/>
          </p:nvSpPr>
          <p:spPr>
            <a:xfrm>
              <a:off x="2680387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2718790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反思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評論</a:t>
              </a: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30210" y="2418804"/>
            <a:ext cx="1467338" cy="813780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9" name="圓角矩形 1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掌握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觀點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079795" y="3633662"/>
            <a:ext cx="2093124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</a:t>
            </a:r>
          </a:p>
        </p:txBody>
      </p:sp>
      <p:sp>
        <p:nvSpPr>
          <p:cNvPr id="22" name="矩形 21"/>
          <p:cNvSpPr/>
          <p:nvPr/>
        </p:nvSpPr>
        <p:spPr>
          <a:xfrm>
            <a:off x="4387830" y="2485743"/>
            <a:ext cx="4397921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作者觀點、言外之意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寫作目的</a:t>
            </a:r>
          </a:p>
        </p:txBody>
      </p:sp>
      <p:sp>
        <p:nvSpPr>
          <p:cNvPr id="23" name="矩形 22"/>
          <p:cNvSpPr/>
          <p:nvPr/>
        </p:nvSpPr>
        <p:spPr>
          <a:xfrm>
            <a:off x="4387829" y="3551626"/>
            <a:ext cx="4397921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表格整理 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寫作手法</a:t>
            </a:r>
          </a:p>
        </p:txBody>
      </p:sp>
      <p:sp>
        <p:nvSpPr>
          <p:cNvPr id="24" name="矩形 23"/>
          <p:cNvSpPr/>
          <p:nvPr/>
        </p:nvSpPr>
        <p:spPr>
          <a:xfrm>
            <a:off x="2079795" y="2537153"/>
            <a:ext cx="2093125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</a:t>
            </a:r>
          </a:p>
        </p:txBody>
      </p:sp>
      <p:sp>
        <p:nvSpPr>
          <p:cNvPr id="25" name="矩形 24"/>
          <p:cNvSpPr/>
          <p:nvPr/>
        </p:nvSpPr>
        <p:spPr>
          <a:xfrm>
            <a:off x="2063149" y="4624997"/>
            <a:ext cx="2109770" cy="60016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你認為</a:t>
            </a:r>
          </a:p>
        </p:txBody>
      </p:sp>
      <p:sp>
        <p:nvSpPr>
          <p:cNvPr id="27" name="矩形 26"/>
          <p:cNvSpPr/>
          <p:nvPr/>
        </p:nvSpPr>
        <p:spPr>
          <a:xfrm>
            <a:off x="4387828" y="4536548"/>
            <a:ext cx="4397921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針對文本內容，表達想法</a:t>
            </a:r>
            <a:endParaRPr kumimoji="0" lang="en-US" altLang="zh-TW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kumimoji="0" lang="zh-TW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自我省思，與個人生活連結</a:t>
            </a:r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22" y="689019"/>
            <a:ext cx="726473" cy="891171"/>
          </a:xfrm>
          <a:prstGeom prst="rect">
            <a:avLst/>
          </a:prstGeom>
        </p:spPr>
      </p:pic>
      <p:grpSp>
        <p:nvGrpSpPr>
          <p:cNvPr id="26" name="群組 25"/>
          <p:cNvGrpSpPr/>
          <p:nvPr/>
        </p:nvGrpSpPr>
        <p:grpSpPr>
          <a:xfrm>
            <a:off x="3848669" y="655093"/>
            <a:ext cx="5184957" cy="1175822"/>
            <a:chOff x="-31984" y="5103023"/>
            <a:chExt cx="1346125" cy="1541767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9" name="圓角矩形 2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0" name="圓角矩形 4"/>
            <p:cNvSpPr txBox="1"/>
            <p:nvPr/>
          </p:nvSpPr>
          <p:spPr>
            <a:xfrm>
              <a:off x="-31984" y="5179829"/>
              <a:ext cx="1234369" cy="146496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飯包哲學</a:t>
              </a:r>
              <a:endParaRPr kumimoji="0" lang="zh-TW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0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0" y="491319"/>
            <a:ext cx="3373283" cy="1682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6" y="7927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統合閱讀</a:t>
            </a:r>
          </a:p>
        </p:txBody>
      </p:sp>
      <p:grpSp>
        <p:nvGrpSpPr>
          <p:cNvPr id="12" name="群組 11"/>
          <p:cNvGrpSpPr/>
          <p:nvPr/>
        </p:nvGrpSpPr>
        <p:grpSpPr>
          <a:xfrm>
            <a:off x="413523" y="3481225"/>
            <a:ext cx="1483316" cy="816269"/>
            <a:chOff x="134167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3" name="圓角矩形 12"/>
            <p:cNvSpPr/>
            <p:nvPr/>
          </p:nvSpPr>
          <p:spPr>
            <a:xfrm>
              <a:off x="134167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圓角矩形 4"/>
            <p:cNvSpPr txBox="1"/>
            <p:nvPr/>
          </p:nvSpPr>
          <p:spPr>
            <a:xfrm>
              <a:off x="138007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分析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比較</a:t>
              </a:r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400290" y="4609129"/>
            <a:ext cx="1507534" cy="793511"/>
            <a:chOff x="2680387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6" name="圓角矩形 15"/>
            <p:cNvSpPr/>
            <p:nvPr/>
          </p:nvSpPr>
          <p:spPr>
            <a:xfrm>
              <a:off x="2680387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2718790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反思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評論</a:t>
              </a: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30210" y="2418804"/>
            <a:ext cx="1467338" cy="813780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19" name="圓角矩形 1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掌握</a:t>
              </a:r>
              <a:r>
                <a:rPr kumimoji="0" lang="zh-TW" altLang="en-US" sz="22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觀點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620775" y="4027274"/>
            <a:ext cx="1102851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</a:t>
            </a:r>
          </a:p>
        </p:txBody>
      </p:sp>
      <p:sp>
        <p:nvSpPr>
          <p:cNvPr id="24" name="矩形 23"/>
          <p:cNvSpPr/>
          <p:nvPr/>
        </p:nvSpPr>
        <p:spPr>
          <a:xfrm>
            <a:off x="604130" y="2988419"/>
            <a:ext cx="1102851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</a:t>
            </a:r>
          </a:p>
        </p:txBody>
      </p:sp>
      <p:sp>
        <p:nvSpPr>
          <p:cNvPr id="25" name="矩形 24"/>
          <p:cNvSpPr/>
          <p:nvPr/>
        </p:nvSpPr>
        <p:spPr>
          <a:xfrm>
            <a:off x="587484" y="5215638"/>
            <a:ext cx="1119497" cy="4616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你認為</a:t>
            </a:r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53" y="639944"/>
            <a:ext cx="816878" cy="1002071"/>
          </a:xfrm>
          <a:prstGeom prst="rect">
            <a:avLst/>
          </a:prstGeom>
        </p:spPr>
      </p:pic>
      <p:graphicFrame>
        <p:nvGraphicFramePr>
          <p:cNvPr id="26" name="表格 25"/>
          <p:cNvGraphicFramePr>
            <a:graphicFrameLocks noGrp="1"/>
          </p:cNvGraphicFramePr>
          <p:nvPr>
            <p:extLst/>
          </p:nvPr>
        </p:nvGraphicFramePr>
        <p:xfrm>
          <a:off x="1940524" y="2442021"/>
          <a:ext cx="7203478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4043">
                  <a:extLst>
                    <a:ext uri="{9D8B030D-6E8A-4147-A177-3AD203B41FA5}">
                      <a16:colId xmlns:a16="http://schemas.microsoft.com/office/drawing/2014/main" val="3649455659"/>
                    </a:ext>
                  </a:extLst>
                </a:gridCol>
                <a:gridCol w="1064570">
                  <a:extLst>
                    <a:ext uri="{9D8B030D-6E8A-4147-A177-3AD203B41FA5}">
                      <a16:colId xmlns:a16="http://schemas.microsoft.com/office/drawing/2014/main" val="2918509946"/>
                    </a:ext>
                  </a:extLst>
                </a:gridCol>
                <a:gridCol w="5304865">
                  <a:extLst>
                    <a:ext uri="{9D8B030D-6E8A-4147-A177-3AD203B41FA5}">
                      <a16:colId xmlns:a16="http://schemas.microsoft.com/office/drawing/2014/main" val="329529900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發展解釋</a:t>
                      </a:r>
                      <a:endParaRPr lang="zh-TW" altLang="en-US" sz="27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作者想法</a:t>
                      </a:r>
                      <a:endParaRPr lang="zh-TW" altLang="en-US" sz="27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用心做好每一件事。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2375079"/>
                  </a:ext>
                </a:extLst>
              </a:tr>
            </a:tbl>
          </a:graphicData>
        </a:graphic>
      </p:graphicFrame>
      <p:graphicFrame>
        <p:nvGraphicFramePr>
          <p:cNvPr id="29" name="表格 28"/>
          <p:cNvGraphicFramePr>
            <a:graphicFrameLocks noGrp="1"/>
          </p:cNvGraphicFramePr>
          <p:nvPr>
            <p:extLst/>
          </p:nvPr>
        </p:nvGraphicFramePr>
        <p:xfrm>
          <a:off x="1930878" y="3445467"/>
          <a:ext cx="7213122" cy="1051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00003">
                  <a:extLst>
                    <a:ext uri="{9D8B030D-6E8A-4147-A177-3AD203B41FA5}">
                      <a16:colId xmlns:a16="http://schemas.microsoft.com/office/drawing/2014/main" val="3649455659"/>
                    </a:ext>
                  </a:extLst>
                </a:gridCol>
                <a:gridCol w="1062566">
                  <a:extLst>
                    <a:ext uri="{9D8B030D-6E8A-4147-A177-3AD203B41FA5}">
                      <a16:colId xmlns:a16="http://schemas.microsoft.com/office/drawing/2014/main" val="2918509946"/>
                    </a:ext>
                  </a:extLst>
                </a:gridCol>
                <a:gridCol w="1167654">
                  <a:extLst>
                    <a:ext uri="{9D8B030D-6E8A-4147-A177-3AD203B41FA5}">
                      <a16:colId xmlns:a16="http://schemas.microsoft.com/office/drawing/2014/main" val="329529900"/>
                    </a:ext>
                  </a:extLst>
                </a:gridCol>
                <a:gridCol w="2160161">
                  <a:extLst>
                    <a:ext uri="{9D8B030D-6E8A-4147-A177-3AD203B41FA5}">
                      <a16:colId xmlns:a16="http://schemas.microsoft.com/office/drawing/2014/main" val="484248968"/>
                    </a:ext>
                  </a:extLst>
                </a:gridCol>
                <a:gridCol w="1922738">
                  <a:extLst>
                    <a:ext uri="{9D8B030D-6E8A-4147-A177-3AD203B41FA5}">
                      <a16:colId xmlns:a16="http://schemas.microsoft.com/office/drawing/2014/main" val="2695254093"/>
                    </a:ext>
                  </a:extLst>
                </a:gridCol>
              </a:tblGrid>
              <a:tr h="29718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發展解釋</a:t>
                      </a:r>
                      <a:endParaRPr lang="zh-TW" altLang="en-US" sz="27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推因果</a:t>
                      </a:r>
                      <a:endParaRPr lang="en-US" altLang="zh-TW" sz="2400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4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做比較</a:t>
                      </a:r>
                      <a:endParaRPr lang="zh-TW" altLang="en-US" sz="2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池上飯包  事業成功與失敗的原因</a:t>
                      </a:r>
                      <a:endParaRPr lang="en-US" altLang="zh-TW" sz="1500" b="1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成功</a:t>
                      </a:r>
                      <a:endParaRPr kumimoji="0" lang="en-US" altLang="zh-TW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失敗</a:t>
                      </a:r>
                      <a:endParaRPr kumimoji="0" lang="en-US" altLang="zh-TW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2375079"/>
                  </a:ext>
                </a:extLst>
              </a:tr>
              <a:tr h="75438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陳雲阿媽不偷工減料，用心做好每一個飯包，溫暖許多出外人的心。</a:t>
                      </a:r>
                      <a:endParaRPr lang="en-US" altLang="zh-TW" sz="1500" b="1" dirty="0" smtClean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兒子到大陸種稻子失利，因而賠上池上飯包事業。</a:t>
                      </a:r>
                      <a:endParaRPr lang="en-US" altLang="zh-TW" sz="1500" b="1" dirty="0" smtClean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84194"/>
                  </a:ext>
                </a:extLst>
              </a:tr>
            </a:tbl>
          </a:graphicData>
        </a:graphic>
      </p:graphicFrame>
      <p:graphicFrame>
        <p:nvGraphicFramePr>
          <p:cNvPr id="30" name="表格 29"/>
          <p:cNvGraphicFramePr>
            <a:graphicFrameLocks noGrp="1"/>
          </p:cNvGraphicFramePr>
          <p:nvPr>
            <p:extLst/>
          </p:nvPr>
        </p:nvGraphicFramePr>
        <p:xfrm>
          <a:off x="1940524" y="4603498"/>
          <a:ext cx="7213124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160">
                  <a:extLst>
                    <a:ext uri="{9D8B030D-6E8A-4147-A177-3AD203B41FA5}">
                      <a16:colId xmlns:a16="http://schemas.microsoft.com/office/drawing/2014/main" val="3649455659"/>
                    </a:ext>
                  </a:extLst>
                </a:gridCol>
                <a:gridCol w="1065995">
                  <a:extLst>
                    <a:ext uri="{9D8B030D-6E8A-4147-A177-3AD203B41FA5}">
                      <a16:colId xmlns:a16="http://schemas.microsoft.com/office/drawing/2014/main" val="2918509946"/>
                    </a:ext>
                  </a:extLst>
                </a:gridCol>
                <a:gridCol w="5311969">
                  <a:extLst>
                    <a:ext uri="{9D8B030D-6E8A-4147-A177-3AD203B41FA5}">
                      <a16:colId xmlns:a16="http://schemas.microsoft.com/office/drawing/2014/main" val="329529900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省思評鑑</a:t>
                      </a:r>
                      <a:endParaRPr lang="zh-TW" altLang="en-US" sz="270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7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我的想法</a:t>
                      </a:r>
                      <a:endParaRPr lang="zh-TW" altLang="en-US" sz="270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我在生活中，可以如何實踐作者</a:t>
                      </a:r>
                      <a:endParaRPr kumimoji="0" lang="en-US" altLang="zh-TW" sz="27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所謂的「飯包哲學」？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2375079"/>
                  </a:ext>
                </a:extLst>
              </a:tr>
            </a:tbl>
          </a:graphicData>
        </a:graphic>
      </p:graphicFrame>
      <p:grpSp>
        <p:nvGrpSpPr>
          <p:cNvPr id="23" name="群組 22"/>
          <p:cNvGrpSpPr/>
          <p:nvPr/>
        </p:nvGrpSpPr>
        <p:grpSpPr>
          <a:xfrm>
            <a:off x="3848669" y="655093"/>
            <a:ext cx="5184957" cy="1175822"/>
            <a:chOff x="-31984" y="5103023"/>
            <a:chExt cx="1346125" cy="1541767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7" name="圓角矩形 26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圓角矩形 4"/>
            <p:cNvSpPr txBox="1"/>
            <p:nvPr/>
          </p:nvSpPr>
          <p:spPr>
            <a:xfrm>
              <a:off x="-31984" y="5179829"/>
              <a:ext cx="1234369" cy="146496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飯包哲學</a:t>
              </a:r>
              <a:endParaRPr kumimoji="0" lang="zh-TW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58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78324" y="2455626"/>
            <a:ext cx="8233012" cy="1655762"/>
          </a:xfrm>
        </p:spPr>
        <p:txBody>
          <a:bodyPr>
            <a:noAutofit/>
          </a:bodyPr>
          <a:lstStyle/>
          <a:p>
            <a:r>
              <a:rPr lang="en-US" altLang="zh-TW" sz="115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lang="zh-TW" altLang="en-US" sz="115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飯包哲學</a:t>
            </a:r>
            <a:r>
              <a:rPr lang="en-US" altLang="zh-TW" sz="115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endParaRPr lang="zh-TW" altLang="en-US" sz="115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00" y="4456273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zh-TW" sz="2000" b="1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康</a:t>
            </a:r>
            <a:r>
              <a:rPr kumimoji="0" lang="zh-TW" altLang="zh-TW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軒第一冊 〈語文天地一 閱讀策略指導〉 </a:t>
            </a:r>
            <a:r>
              <a:rPr kumimoji="0" lang="zh-TW" altLang="zh-TW" sz="2000" b="1" i="0" u="none" strike="noStrike" kern="1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「</a:t>
            </a:r>
            <a:r>
              <a:rPr kumimoji="0" lang="zh-TW" altLang="zh-TW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應用練習」文本、練習紀錄</a:t>
            </a:r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808630" y="767743"/>
            <a:ext cx="7772400" cy="12114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授課單元</a:t>
            </a:r>
            <a:r>
              <a:rPr kumimoji="0" lang="en-US" altLang="zh-TW" sz="7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—</a:t>
            </a:r>
            <a:r>
              <a:rPr kumimoji="0" lang="zh-TW" alt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觀課</a:t>
            </a:r>
            <a:endParaRPr kumimoji="0" lang="zh-TW" altLang="en-US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84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55093"/>
            <a:ext cx="3373283" cy="1518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70" y="851437"/>
            <a:ext cx="754421" cy="854533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5" y="8901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8" name="圓角矩形 7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</a:t>
              </a:r>
              <a:r>
                <a:rPr kumimoji="0" lang="zh-TW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標題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6515754" y="932695"/>
            <a:ext cx="2096215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預測</a:t>
            </a:r>
          </a:p>
        </p:txBody>
      </p:sp>
      <p:sp>
        <p:nvSpPr>
          <p:cNvPr id="3" name="矩形 2"/>
          <p:cNvSpPr/>
          <p:nvPr/>
        </p:nvSpPr>
        <p:spPr>
          <a:xfrm>
            <a:off x="579979" y="2238849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一、從題目找重點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80530" y="3495550"/>
            <a:ext cx="66479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0" i="0" u="none" strike="noStrike" kern="1200" cap="none" spc="0" normalizeH="0" baseline="0" noProof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題目「飯包哲學」是什麼意思？</a:t>
            </a:r>
            <a:endParaRPr kumimoji="0" lang="zh-TW" altLang="en-US" sz="3600" b="0" i="0" u="none" strike="noStrike" kern="1200" cap="none" spc="0" normalizeH="0" baseline="0" noProof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/>
          </p:nvPr>
        </p:nvGraphicFramePr>
        <p:xfrm>
          <a:off x="638570" y="4512808"/>
          <a:ext cx="8061360" cy="14097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373872">
                  <a:extLst>
                    <a:ext uri="{9D8B030D-6E8A-4147-A177-3AD203B41FA5}">
                      <a16:colId xmlns:a16="http://schemas.microsoft.com/office/drawing/2014/main" val="1673716013"/>
                    </a:ext>
                  </a:extLst>
                </a:gridCol>
                <a:gridCol w="4687488">
                  <a:extLst>
                    <a:ext uri="{9D8B030D-6E8A-4147-A177-3AD203B41FA5}">
                      <a16:colId xmlns:a16="http://schemas.microsoft.com/office/drawing/2014/main" val="392103727"/>
                    </a:ext>
                  </a:extLst>
                </a:gridCol>
              </a:tblGrid>
              <a:tr h="822937">
                <a:tc>
                  <a:txBody>
                    <a:bodyPr/>
                    <a:lstStyle/>
                    <a:p>
                      <a:pPr algn="ctr"/>
                      <a:r>
                        <a:rPr kumimoji="0" lang="zh-TW" alt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飯包裡的</a:t>
                      </a:r>
                      <a:endParaRPr kumimoji="0" lang="en-US" altLang="zh-TW" sz="4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/>
                      <a:r>
                        <a:rPr kumimoji="0" lang="zh-TW" alt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學問、道理</a:t>
                      </a:r>
                      <a:endParaRPr lang="zh-TW" altLang="en-US" sz="4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用心、專業、品質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649963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94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55093"/>
            <a:ext cx="3373283" cy="1518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70" y="851437"/>
            <a:ext cx="754421" cy="854533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5" y="8901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8" name="圓角矩形 7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擷取</a:t>
              </a:r>
              <a:r>
                <a:rPr kumimoji="0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訊息</a:t>
              </a:r>
              <a:endPara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515754" y="932695"/>
            <a:ext cx="2096215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找一找</a:t>
            </a:r>
            <a:endParaRPr kumimoji="0" lang="zh-TW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3731" y="2238849"/>
            <a:ext cx="64171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二</a:t>
            </a:r>
            <a:r>
              <a:rPr kumimoji="0" lang="zh-TW" altLang="en-US" sz="5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、讀文章，找例子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33668" y="3362939"/>
            <a:ext cx="43396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0" i="0" u="none" strike="noStrike" kern="1200" cap="none" spc="0" normalizeH="0" baseline="0" noProof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作者舉了幾個例子？</a:t>
            </a:r>
            <a:endParaRPr kumimoji="0" lang="zh-TW" altLang="en-US" sz="3600" b="0" i="0" u="none" strike="noStrike" kern="1200" cap="none" spc="0" normalizeH="0" baseline="0" noProof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33668" y="4210030"/>
            <a:ext cx="6978301" cy="17543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kumimoji="0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池上飯包創始人</a:t>
            </a:r>
            <a:r>
              <a:rPr kumimoji="0" lang="zh-TW" alt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陳雲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。</a:t>
            </a:r>
            <a:endParaRPr kumimoji="0" lang="en-US" altLang="zh-TW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kumimoji="0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茶莊老闆</a:t>
            </a:r>
            <a:r>
              <a:rPr kumimoji="0" lang="zh-TW" altLang="en-US" sz="36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連</a:t>
            </a:r>
            <a:r>
              <a:rPr kumimoji="0" lang="zh-TW" alt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婀娜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。</a:t>
            </a:r>
            <a:endParaRPr kumimoji="0" lang="zh-TW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525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橢圓 3"/>
          <p:cNvSpPr/>
          <p:nvPr/>
        </p:nvSpPr>
        <p:spPr>
          <a:xfrm>
            <a:off x="2017258" y="788277"/>
            <a:ext cx="2009255" cy="1879005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矩形 4"/>
          <p:cNvSpPr/>
          <p:nvPr/>
        </p:nvSpPr>
        <p:spPr>
          <a:xfrm>
            <a:off x="236508" y="2951061"/>
            <a:ext cx="5570756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閱讀素養導向</a:t>
            </a:r>
            <a:endParaRPr kumimoji="1" lang="en-US" altLang="zh-TW" sz="6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差異化教學經營</a:t>
            </a:r>
            <a:endParaRPr kumimoji="1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352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55093"/>
            <a:ext cx="3373283" cy="1518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70" y="851437"/>
            <a:ext cx="754421" cy="854533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5" y="8901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8" name="圓角矩形 7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擷取</a:t>
              </a:r>
              <a:r>
                <a:rPr kumimoji="0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訊息</a:t>
              </a:r>
              <a:endPara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515754" y="932695"/>
            <a:ext cx="2096215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找一找</a:t>
            </a:r>
            <a:endParaRPr kumimoji="0" lang="zh-TW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33668" y="3221311"/>
            <a:ext cx="61863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0" i="0" u="none" strike="noStrike" kern="1200" cap="none" spc="0" normalizeH="0" baseline="0" noProof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這篇文章主要在說什麼道理？</a:t>
            </a:r>
            <a:endParaRPr kumimoji="0" lang="zh-TW" altLang="en-US" sz="3600" b="0" i="0" u="none" strike="noStrike" kern="1200" cap="none" spc="0" normalizeH="0" baseline="0" noProof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56498" y="4148927"/>
            <a:ext cx="697830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用心做好每一件事。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33731" y="2238849"/>
            <a:ext cx="64171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三、讀文章，想大意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30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55093"/>
            <a:ext cx="3373283" cy="1518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70" y="851437"/>
            <a:ext cx="754421" cy="854533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5" y="8901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8" name="圓角矩形 7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連結</a:t>
              </a:r>
              <a:r>
                <a:rPr kumimoji="0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經驗</a:t>
              </a:r>
              <a:endPara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515754" y="932695"/>
            <a:ext cx="2368939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生活連結</a:t>
            </a:r>
            <a:endParaRPr kumimoji="0" lang="zh-TW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1523" y="2408507"/>
            <a:ext cx="8494633" cy="24325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四</a:t>
            </a:r>
            <a:r>
              <a:rPr kumimoji="0" lang="zh-TW" altLang="en-US" sz="5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、想一想，吃飯包的經驗</a:t>
            </a:r>
            <a:endParaRPr kumimoji="0" lang="en-US" altLang="zh-TW" sz="5400" b="0" i="0" u="none" strike="noStrike" kern="1200" cap="none" spc="0" normalizeH="0" baseline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5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五、說一說，吃飯包的感受</a:t>
            </a:r>
            <a:endParaRPr kumimoji="0" lang="zh-TW" altLang="en-US" sz="5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88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00501"/>
            <a:ext cx="3427875" cy="1572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481341" y="9321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深度閱讀</a:t>
            </a:r>
          </a:p>
        </p:txBody>
      </p:sp>
      <p:sp>
        <p:nvSpPr>
          <p:cNvPr id="22" name="矩形 21"/>
          <p:cNvSpPr/>
          <p:nvPr/>
        </p:nvSpPr>
        <p:spPr>
          <a:xfrm>
            <a:off x="514479" y="2328362"/>
            <a:ext cx="8220088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用</a:t>
            </a: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一句話寫</a:t>
            </a:r>
            <a:r>
              <a:rPr kumimoji="0" lang="en-US" altLang="zh-TW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〈</a:t>
            </a: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飯包哲學</a:t>
            </a:r>
            <a:r>
              <a:rPr kumimoji="0" lang="en-US" altLang="zh-TW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〉</a:t>
            </a: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的重點</a:t>
            </a:r>
            <a:endParaRPr kumimoji="0" lang="en-US" altLang="zh-TW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26" name="圖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79" y="723331"/>
            <a:ext cx="1007686" cy="1019052"/>
          </a:xfrm>
          <a:prstGeom prst="rect">
            <a:avLst/>
          </a:prstGeom>
        </p:spPr>
      </p:pic>
      <p:grpSp>
        <p:nvGrpSpPr>
          <p:cNvPr id="28" name="群組 27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29" name="圓角矩形 2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摘要</a:t>
              </a:r>
              <a:r>
                <a:rPr kumimoji="0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重點</a:t>
              </a:r>
              <a:endPara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515754" y="932695"/>
            <a:ext cx="2096215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說主要</a:t>
            </a:r>
            <a:endParaRPr kumimoji="0" lang="zh-TW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479" y="4498188"/>
            <a:ext cx="8220088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藉</a:t>
            </a: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池上飯包創始人</a:t>
            </a:r>
            <a:r>
              <a:rPr kumimoji="0" lang="zh-TW" altLang="en-US" sz="32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陳雲</a:t>
            </a: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、</a:t>
            </a: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kumimoji="0" lang="en-US" altLang="zh-TW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茶莊老闆</a:t>
            </a:r>
            <a:r>
              <a:rPr kumimoji="0" lang="zh-TW" altLang="en-US" sz="32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連婀娜</a:t>
            </a:r>
            <a:r>
              <a:rPr kumimoji="0" lang="en-US" altLang="zh-TW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的事例，</a:t>
            </a:r>
            <a:r>
              <a:rPr kumimoji="0" lang="en-US" altLang="zh-TW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說明</a:t>
            </a:r>
            <a:r>
              <a:rPr kumimoji="0" lang="en-US" altLang="zh-TW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 </a:t>
            </a: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用心</a:t>
            </a:r>
            <a:r>
              <a:rPr kumimoji="0" lang="zh-TW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做好每一件</a:t>
            </a: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事 </a:t>
            </a:r>
            <a:r>
              <a:rPr kumimoji="0" lang="en-US" altLang="zh-TW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的道理。</a:t>
            </a:r>
            <a:endParaRPr kumimoji="0" lang="zh-TW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4479" y="3251692"/>
            <a:ext cx="80974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→藉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 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事例 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，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 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道理 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。</a:t>
            </a:r>
            <a:endParaRPr kumimoji="0" lang="zh-TW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1" y="600501"/>
            <a:ext cx="3427875" cy="1572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481341" y="9321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深度閱讀</a:t>
            </a:r>
          </a:p>
        </p:txBody>
      </p:sp>
      <p:pic>
        <p:nvPicPr>
          <p:cNvPr id="26" name="圖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79" y="723331"/>
            <a:ext cx="1007686" cy="1019052"/>
          </a:xfrm>
          <a:prstGeom prst="rect">
            <a:avLst/>
          </a:prstGeom>
        </p:spPr>
      </p:pic>
      <p:grpSp>
        <p:nvGrpSpPr>
          <p:cNvPr id="28" name="群組 27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29" name="圓角矩形 28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聯想</a:t>
              </a:r>
              <a:r>
                <a:rPr kumimoji="0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想</a:t>
              </a:r>
              <a:r>
                <a:rPr kumimoji="0" lang="zh-TW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像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6515754" y="932695"/>
            <a:ext cx="2096215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為什麼</a:t>
            </a:r>
            <a:endParaRPr kumimoji="0" lang="zh-TW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79413" y="3334990"/>
          <a:ext cx="8232556" cy="286512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300048">
                  <a:extLst>
                    <a:ext uri="{9D8B030D-6E8A-4147-A177-3AD203B41FA5}">
                      <a16:colId xmlns:a16="http://schemas.microsoft.com/office/drawing/2014/main" val="3312400262"/>
                    </a:ext>
                  </a:extLst>
                </a:gridCol>
                <a:gridCol w="2932508">
                  <a:extLst>
                    <a:ext uri="{9D8B030D-6E8A-4147-A177-3AD203B41FA5}">
                      <a16:colId xmlns:a16="http://schemas.microsoft.com/office/drawing/2014/main" val="3797806834"/>
                    </a:ext>
                  </a:extLst>
                </a:gridCol>
              </a:tblGrid>
              <a:tr h="56952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因為</a:t>
                      </a:r>
                      <a:endParaRPr lang="zh-TW" altLang="en-US" sz="3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所以</a:t>
                      </a:r>
                      <a:endParaRPr lang="zh-TW" altLang="en-US" sz="3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078470"/>
                  </a:ext>
                </a:extLst>
              </a:tr>
              <a:tr h="20381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0" lang="zh-TW" alt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做好每一個飯包，等於</a:t>
                      </a:r>
                      <a:endParaRPr kumimoji="0" lang="en-US" altLang="zh-TW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0" lang="zh-TW" alt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（         ）與（        ），大家會想要去買阿媽的飯包，</a:t>
                      </a:r>
                      <a:endParaRPr lang="zh-TW" altLang="en-US" sz="32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帶來</a:t>
                      </a:r>
                      <a:r>
                        <a:rPr kumimoji="0" lang="en-US" altLang="zh-TW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          </a:t>
                      </a:r>
                      <a:r>
                        <a:rPr kumimoji="0" lang="zh-TW" alt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</a:t>
                      </a:r>
                      <a:r>
                        <a:rPr kumimoji="0" lang="en-US" altLang="zh-TW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)</a:t>
                      </a:r>
                      <a:r>
                        <a:rPr kumimoji="0" lang="zh-TW" alt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。</a:t>
                      </a:r>
                      <a:endParaRPr kumimoji="0" lang="en-US" altLang="zh-TW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/>
                      <a:endParaRPr lang="zh-TW" altLang="en-US" sz="4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092440"/>
                  </a:ext>
                </a:extLst>
              </a:tr>
            </a:tbl>
          </a:graphicData>
        </a:graphic>
      </p:graphicFrame>
      <p:pic>
        <p:nvPicPr>
          <p:cNvPr id="36" name="圖片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499" y="4920552"/>
            <a:ext cx="1189088" cy="992681"/>
          </a:xfrm>
          <a:prstGeom prst="rect">
            <a:avLst/>
          </a:prstGeom>
        </p:spPr>
      </p:pic>
      <p:pic>
        <p:nvPicPr>
          <p:cNvPr id="37" name="圖片 36"/>
          <p:cNvPicPr>
            <a:picLocks noChangeAspect="1"/>
          </p:cNvPicPr>
          <p:nvPr/>
        </p:nvPicPr>
        <p:blipFill rotWithShape="1">
          <a:blip r:embed="rId4"/>
          <a:srcRect b="25593"/>
          <a:stretch/>
        </p:blipFill>
        <p:spPr>
          <a:xfrm>
            <a:off x="7377465" y="4928721"/>
            <a:ext cx="1095833" cy="95283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41959" y="4835248"/>
            <a:ext cx="13101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信賴</a:t>
            </a:r>
            <a:endParaRPr kumimoji="0" lang="zh-TW" altLang="en-US" sz="3200" b="0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663107" y="4077678"/>
            <a:ext cx="13101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財富</a:t>
            </a:r>
          </a:p>
        </p:txBody>
      </p:sp>
      <p:sp>
        <p:nvSpPr>
          <p:cNvPr id="6" name="矩形 5"/>
          <p:cNvSpPr/>
          <p:nvPr/>
        </p:nvSpPr>
        <p:spPr>
          <a:xfrm>
            <a:off x="257021" y="2138572"/>
            <a:ext cx="8629522" cy="119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想一想，為什麼</a:t>
            </a:r>
            <a:r>
              <a:rPr kumimoji="0" lang="zh-TW" altLang="en-US" sz="3200" b="0" i="0" u="sng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陳雲</a:t>
            </a:r>
            <a:r>
              <a:rPr kumimoji="0" lang="zh-TW" altLang="en-US" sz="32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阿媽認為用心做好每一個飯包，會帶來財富？</a:t>
            </a:r>
            <a:endParaRPr kumimoji="0" lang="en-US" altLang="zh-TW" sz="32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770635" y="4832118"/>
            <a:ext cx="13101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口碑</a:t>
            </a:r>
            <a:endParaRPr kumimoji="0" lang="zh-TW" altLang="en-US" sz="3200" b="0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7" name="向右箭號 6"/>
          <p:cNvSpPr/>
          <p:nvPr/>
        </p:nvSpPr>
        <p:spPr>
          <a:xfrm>
            <a:off x="7066587" y="5268036"/>
            <a:ext cx="310878" cy="3684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06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38" grpId="0"/>
      <p:bldP spid="39" grpId="0"/>
      <p:bldP spid="7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0" y="491319"/>
            <a:ext cx="3373283" cy="1682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6" y="7927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統合閱讀</a:t>
            </a:r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53" y="639944"/>
            <a:ext cx="816878" cy="1002071"/>
          </a:xfrm>
          <a:prstGeom prst="rect">
            <a:avLst/>
          </a:prstGeom>
        </p:spPr>
      </p:pic>
      <p:grpSp>
        <p:nvGrpSpPr>
          <p:cNvPr id="31" name="群組 30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32" name="圓角矩形 31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分析</a:t>
              </a:r>
              <a:r>
                <a:rPr kumimoji="0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比較</a:t>
              </a:r>
              <a:endPara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515754" y="932695"/>
            <a:ext cx="2096215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</a:t>
            </a:r>
            <a:endParaRPr kumimoji="0" lang="zh-TW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3523" y="2415876"/>
            <a:ext cx="8956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想一想，池</a:t>
            </a:r>
            <a:r>
              <a:rPr kumimoji="0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上飯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包事業</a:t>
            </a:r>
            <a:r>
              <a:rPr kumimoji="0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成功與失敗的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原因？</a:t>
            </a:r>
            <a:endParaRPr kumimoji="0" lang="en-US" altLang="zh-TW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491866" y="3087051"/>
          <a:ext cx="8474712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7356">
                  <a:extLst>
                    <a:ext uri="{9D8B030D-6E8A-4147-A177-3AD203B41FA5}">
                      <a16:colId xmlns:a16="http://schemas.microsoft.com/office/drawing/2014/main" val="3750096034"/>
                    </a:ext>
                  </a:extLst>
                </a:gridCol>
                <a:gridCol w="4237356">
                  <a:extLst>
                    <a:ext uri="{9D8B030D-6E8A-4147-A177-3AD203B41FA5}">
                      <a16:colId xmlns:a16="http://schemas.microsoft.com/office/drawing/2014/main" val="2058148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成功的原因</a:t>
                      </a:r>
                      <a:endParaRPr lang="zh-TW" altLang="en-US" sz="3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失敗的原因</a:t>
                      </a:r>
                      <a:endParaRPr lang="zh-TW" altLang="en-US" sz="3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246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009087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513453" y="3087051"/>
          <a:ext cx="8474712" cy="2323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7356">
                  <a:extLst>
                    <a:ext uri="{9D8B030D-6E8A-4147-A177-3AD203B41FA5}">
                      <a16:colId xmlns:a16="http://schemas.microsoft.com/office/drawing/2014/main" val="3423486223"/>
                    </a:ext>
                  </a:extLst>
                </a:gridCol>
                <a:gridCol w="4237356">
                  <a:extLst>
                    <a:ext uri="{9D8B030D-6E8A-4147-A177-3AD203B41FA5}">
                      <a16:colId xmlns:a16="http://schemas.microsoft.com/office/drawing/2014/main" val="1835060354"/>
                    </a:ext>
                  </a:extLst>
                </a:gridCol>
              </a:tblGrid>
              <a:tr h="49472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成功的原因</a:t>
                      </a:r>
                      <a:endParaRPr lang="zh-TW" altLang="en-US" sz="3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失敗的原因</a:t>
                      </a:r>
                      <a:endParaRPr lang="zh-TW" altLang="en-US" sz="3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693082"/>
                  </a:ext>
                </a:extLst>
              </a:tr>
              <a:tr h="17445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u="sng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陳雲</a:t>
                      </a:r>
                      <a:r>
                        <a:rPr lang="zh-TW" altLang="en-US" sz="32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阿媽</a:t>
                      </a:r>
                      <a:r>
                        <a:rPr lang="zh-TW" altLang="en-US" sz="32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不偷工減料</a:t>
                      </a:r>
                      <a:r>
                        <a:rPr lang="zh-TW" altLang="en-US" sz="32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r>
                        <a:rPr lang="zh-TW" altLang="en-US" sz="32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用心做好</a:t>
                      </a:r>
                      <a:r>
                        <a:rPr lang="zh-TW" altLang="en-US" sz="32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每一個飯包，</a:t>
                      </a:r>
                      <a:r>
                        <a:rPr lang="zh-TW" altLang="en-US" sz="32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溫暖</a:t>
                      </a:r>
                      <a:r>
                        <a:rPr lang="zh-TW" altLang="en-US" sz="32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許多</a:t>
                      </a:r>
                      <a:r>
                        <a:rPr lang="zh-TW" altLang="en-US" sz="32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出外人的心</a:t>
                      </a:r>
                      <a:r>
                        <a:rPr lang="zh-TW" altLang="en-US" sz="32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。</a:t>
                      </a:r>
                      <a:endParaRPr lang="zh-TW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兒子</a:t>
                      </a:r>
                      <a:r>
                        <a:rPr lang="zh-TW" altLang="en-US" sz="3200" b="1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到大陸種稻子失利，因而賠上池上飯包事業。</a:t>
                      </a:r>
                      <a:endParaRPr lang="en-US" altLang="zh-TW" sz="3200" b="1" dirty="0" smtClean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744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16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82">
            <a:extLst>
              <a:ext uri="{FF2B5EF4-FFF2-40B4-BE49-F238E27FC236}">
                <a16:creationId xmlns:a16="http://schemas.microsoft.com/office/drawing/2014/main" id="{828D2844-5FE3-9C4E-883F-DF79E45E775B}"/>
              </a:ext>
            </a:extLst>
          </p:cNvPr>
          <p:cNvSpPr/>
          <p:nvPr/>
        </p:nvSpPr>
        <p:spPr>
          <a:xfrm>
            <a:off x="257020" y="491319"/>
            <a:ext cx="3373283" cy="1682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444" extrusionOk="0">
                <a:moveTo>
                  <a:pt x="9587" y="16461"/>
                </a:moveTo>
                <a:cubicBezTo>
                  <a:pt x="7137" y="17180"/>
                  <a:pt x="4338" y="16988"/>
                  <a:pt x="1871" y="17887"/>
                </a:cubicBezTo>
                <a:cubicBezTo>
                  <a:pt x="741" y="15455"/>
                  <a:pt x="1259" y="12409"/>
                  <a:pt x="871" y="9752"/>
                </a:cubicBezTo>
                <a:cubicBezTo>
                  <a:pt x="413" y="6611"/>
                  <a:pt x="-151" y="3747"/>
                  <a:pt x="36" y="488"/>
                </a:cubicBezTo>
                <a:cubicBezTo>
                  <a:pt x="4480" y="149"/>
                  <a:pt x="9014" y="-156"/>
                  <a:pt x="13493" y="87"/>
                </a:cubicBezTo>
                <a:cubicBezTo>
                  <a:pt x="15942" y="221"/>
                  <a:pt x="18443" y="1027"/>
                  <a:pt x="20887" y="604"/>
                </a:cubicBezTo>
                <a:cubicBezTo>
                  <a:pt x="21449" y="2041"/>
                  <a:pt x="20999" y="15633"/>
                  <a:pt x="21352" y="15738"/>
                </a:cubicBezTo>
                <a:cubicBezTo>
                  <a:pt x="18614" y="14924"/>
                  <a:pt x="16128" y="15633"/>
                  <a:pt x="13384" y="15578"/>
                </a:cubicBezTo>
                <a:cubicBezTo>
                  <a:pt x="14206" y="17474"/>
                  <a:pt x="14961" y="19421"/>
                  <a:pt x="15578" y="21444"/>
                </a:cubicBezTo>
                <a:cubicBezTo>
                  <a:pt x="15386" y="20814"/>
                  <a:pt x="11222" y="16709"/>
                  <a:pt x="10628" y="16085"/>
                </a:cubicBezTo>
                <a:cubicBezTo>
                  <a:pt x="10290" y="16233"/>
                  <a:pt x="9942" y="16357"/>
                  <a:pt x="9587" y="16461"/>
                </a:cubicBezTo>
                <a:close/>
              </a:path>
            </a:pathLst>
          </a:custGeom>
          <a:noFill/>
          <a:ln w="38100" cap="flat">
            <a:solidFill>
              <a:srgbClr val="46537A"/>
            </a:solidFill>
            <a:prstDash val="solid"/>
            <a:miter lim="400000"/>
          </a:ln>
          <a:effectLst/>
        </p:spPr>
        <p:txBody>
          <a:bodyPr wrap="square" lIns="28575" tIns="28575" rIns="28575" bIns="28575" numCol="1" anchor="ctr">
            <a:no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2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DengXian" panose="020F0502020204030204"/>
              <a:ea typeface="+mn-ea"/>
              <a:cs typeface="+mn-cs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5F511CA-1A61-9745-96AE-DD46D9C8D1CD}"/>
              </a:ext>
            </a:extLst>
          </p:cNvPr>
          <p:cNvSpPr txBox="1"/>
          <p:nvPr/>
        </p:nvSpPr>
        <p:spPr>
          <a:xfrm>
            <a:off x="1386886" y="7927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統合閱讀</a:t>
            </a:r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53" y="639944"/>
            <a:ext cx="816878" cy="1002071"/>
          </a:xfrm>
          <a:prstGeom prst="rect">
            <a:avLst/>
          </a:prstGeom>
        </p:spPr>
      </p:pic>
      <p:grpSp>
        <p:nvGrpSpPr>
          <p:cNvPr id="31" name="群組 30"/>
          <p:cNvGrpSpPr/>
          <p:nvPr/>
        </p:nvGrpSpPr>
        <p:grpSpPr>
          <a:xfrm>
            <a:off x="3803493" y="910094"/>
            <a:ext cx="2539072" cy="804829"/>
            <a:chOff x="2966" y="5103023"/>
            <a:chExt cx="1311175" cy="1541767"/>
          </a:xfrm>
          <a:scene3d>
            <a:camera prst="orthographicFront"/>
            <a:lightRig rig="flat" dir="t"/>
          </a:scene3d>
        </p:grpSpPr>
        <p:sp>
          <p:nvSpPr>
            <p:cNvPr id="32" name="圓角矩形 31"/>
            <p:cNvSpPr/>
            <p:nvPr/>
          </p:nvSpPr>
          <p:spPr>
            <a:xfrm>
              <a:off x="2966" y="5103023"/>
              <a:ext cx="1311175" cy="1541767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圓角矩形 4"/>
            <p:cNvSpPr txBox="1"/>
            <p:nvPr/>
          </p:nvSpPr>
          <p:spPr>
            <a:xfrm>
              <a:off x="41369" y="5141426"/>
              <a:ext cx="1234369" cy="1464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marL="0" marR="0" lvl="0" indent="0" algn="ctr" defTabSz="10001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反思</a:t>
              </a:r>
              <a:r>
                <a:rPr kumimoji="0" lang="zh-TW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評論</a:t>
              </a:r>
              <a:endParaRPr kumimoji="0" lang="zh-TW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515754" y="932695"/>
            <a:ext cx="2096215" cy="7078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你認為</a:t>
            </a:r>
            <a:endParaRPr kumimoji="0" lang="zh-TW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8211" y="2977411"/>
            <a:ext cx="5350154" cy="258532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想一想，在我的生活中，有沒有用心做好一件事的經驗？</a:t>
            </a:r>
            <a:endParaRPr kumimoji="0" lang="en-US" altLang="zh-TW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3"/>
          <a:srcRect r="5383"/>
          <a:stretch/>
        </p:blipFill>
        <p:spPr>
          <a:xfrm>
            <a:off x="921892" y="2463881"/>
            <a:ext cx="2279176" cy="331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8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371240" y="3023713"/>
            <a:ext cx="4114800" cy="1153498"/>
            <a:chOff x="428919" y="33776"/>
            <a:chExt cx="7334465" cy="1476000"/>
          </a:xfrm>
        </p:grpSpPr>
        <p:sp>
          <p:nvSpPr>
            <p:cNvPr id="5" name="圓角矩形 4"/>
            <p:cNvSpPr/>
            <p:nvPr/>
          </p:nvSpPr>
          <p:spPr>
            <a:xfrm>
              <a:off x="428919" y="33776"/>
              <a:ext cx="7334465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圓角矩形 4"/>
            <p:cNvSpPr txBox="1"/>
            <p:nvPr/>
          </p:nvSpPr>
          <p:spPr>
            <a:xfrm>
              <a:off x="990947" y="271604"/>
              <a:ext cx="6519070" cy="10814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algn="ctr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紙船印象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7" name="群組 6"/>
          <p:cNvGrpSpPr/>
          <p:nvPr/>
        </p:nvGrpSpPr>
        <p:grpSpPr>
          <a:xfrm>
            <a:off x="373262" y="4711336"/>
            <a:ext cx="4135675" cy="1153498"/>
            <a:chOff x="428919" y="33776"/>
            <a:chExt cx="7334465" cy="1476000"/>
          </a:xfrm>
        </p:grpSpPr>
        <p:sp>
          <p:nvSpPr>
            <p:cNvPr id="8" name="圓角矩形 7"/>
            <p:cNvSpPr/>
            <p:nvPr/>
          </p:nvSpPr>
          <p:spPr>
            <a:xfrm>
              <a:off x="428919" y="33776"/>
              <a:ext cx="7334465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671108" y="105828"/>
              <a:ext cx="7020223" cy="1331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algn="ctr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兒時記趣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2"/>
          <a:srcRect l="786" t="25393" r="1669" b="24951"/>
          <a:stretch/>
        </p:blipFill>
        <p:spPr>
          <a:xfrm>
            <a:off x="394137" y="394950"/>
            <a:ext cx="4114800" cy="2094638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 rotWithShape="1">
          <a:blip r:embed="rId3"/>
          <a:srcRect l="1007" t="25172" r="1448" b="25172"/>
          <a:stretch/>
        </p:blipFill>
        <p:spPr>
          <a:xfrm>
            <a:off x="4633040" y="394950"/>
            <a:ext cx="4114799" cy="2094638"/>
          </a:xfrm>
          <a:prstGeom prst="rect">
            <a:avLst/>
          </a:prstGeom>
        </p:spPr>
      </p:pic>
      <p:grpSp>
        <p:nvGrpSpPr>
          <p:cNvPr id="14" name="群組 13"/>
          <p:cNvGrpSpPr/>
          <p:nvPr/>
        </p:nvGrpSpPr>
        <p:grpSpPr>
          <a:xfrm>
            <a:off x="4700416" y="3001562"/>
            <a:ext cx="4114800" cy="1153498"/>
            <a:chOff x="428919" y="33776"/>
            <a:chExt cx="7334465" cy="1476000"/>
          </a:xfrm>
          <a:solidFill>
            <a:srgbClr val="00B050"/>
          </a:solidFill>
        </p:grpSpPr>
        <p:sp>
          <p:nvSpPr>
            <p:cNvPr id="15" name="圓角矩形 14"/>
            <p:cNvSpPr/>
            <p:nvPr/>
          </p:nvSpPr>
          <p:spPr>
            <a:xfrm>
              <a:off x="428919" y="33776"/>
              <a:ext cx="7334465" cy="14760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圓角矩形 4"/>
            <p:cNvSpPr txBox="1"/>
            <p:nvPr/>
          </p:nvSpPr>
          <p:spPr>
            <a:xfrm>
              <a:off x="890797" y="271604"/>
              <a:ext cx="6619219" cy="10814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algn="ctr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藉物抒情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4700416" y="4711336"/>
            <a:ext cx="4114800" cy="1153498"/>
            <a:chOff x="428919" y="33776"/>
            <a:chExt cx="7334465" cy="1476000"/>
          </a:xfrm>
          <a:solidFill>
            <a:srgbClr val="00B050"/>
          </a:solidFill>
        </p:grpSpPr>
        <p:sp>
          <p:nvSpPr>
            <p:cNvPr id="18" name="圓角矩形 17"/>
            <p:cNvSpPr/>
            <p:nvPr/>
          </p:nvSpPr>
          <p:spPr>
            <a:xfrm>
              <a:off x="428919" y="33776"/>
              <a:ext cx="7334465" cy="14760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圓角矩形 4"/>
            <p:cNvSpPr txBox="1"/>
            <p:nvPr/>
          </p:nvSpPr>
          <p:spPr>
            <a:xfrm>
              <a:off x="890797" y="271604"/>
              <a:ext cx="6619219" cy="10814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algn="ctr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藉事抒情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514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-372240" y="943210"/>
            <a:ext cx="9516240" cy="1340069"/>
            <a:chOff x="-812364" y="-1213030"/>
            <a:chExt cx="9250027" cy="1476000"/>
          </a:xfrm>
        </p:grpSpPr>
        <p:sp>
          <p:nvSpPr>
            <p:cNvPr id="3" name="圓角矩形 2"/>
            <p:cNvSpPr/>
            <p:nvPr/>
          </p:nvSpPr>
          <p:spPr>
            <a:xfrm>
              <a:off x="-450537" y="-1213030"/>
              <a:ext cx="8888200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圓角矩形 4"/>
            <p:cNvSpPr txBox="1"/>
            <p:nvPr/>
          </p:nvSpPr>
          <p:spPr>
            <a:xfrm>
              <a:off x="-812364" y="-1068926"/>
              <a:ext cx="9250027" cy="1331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algn="ctr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6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L8</a:t>
              </a:r>
              <a:r>
                <a:rPr kumimoji="1" lang="en-US" altLang="zh-TW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〈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紙船印象</a:t>
              </a:r>
              <a:r>
                <a:rPr kumimoji="1" lang="en-US" altLang="zh-TW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〉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   </a:t>
              </a:r>
              <a:r>
                <a:rPr kumimoji="1" lang="zh-TW" alt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洪醒夫 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-23648" y="151164"/>
            <a:ext cx="9144000" cy="707886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自主學習</a:t>
            </a:r>
            <a:r>
              <a:rPr kumimoji="1" lang="en-US" altLang="zh-TW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DNA——</a:t>
            </a: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閱讀策略</a:t>
            </a:r>
            <a:r>
              <a:rPr kumimoji="1" lang="en-US" altLang="zh-TW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+</a:t>
            </a: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閱讀筆記</a:t>
            </a:r>
            <a:endParaRPr kumimoji="1" lang="en-US" altLang="zh-TW" sz="4000" b="1" i="0" u="none" strike="noStrike" kern="1200" cap="none" spc="0" normalizeH="0" baseline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795" y="2150639"/>
            <a:ext cx="88024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9600" b="1" i="0" u="none" strike="noStrike" kern="1200" cap="none" spc="0" normalizeH="0" baseline="0" noProof="0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glow rad="228600">
                    <a:srgbClr val="4BACC6">
                      <a:satMod val="175000"/>
                      <a:alpha val="40000"/>
                    </a:srgbClr>
                  </a:glow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教學策略與實作</a:t>
            </a:r>
            <a:endParaRPr kumimoji="1" lang="zh-TW" altLang="en-US" sz="9600" b="1" i="0" u="none" strike="noStrike" kern="1200" cap="none" spc="0" normalizeH="0" baseline="0" noProof="0" dirty="0">
              <a:ln w="12700">
                <a:solidFill>
                  <a:srgbClr val="9BBB59">
                    <a:lumMod val="50000"/>
                  </a:srgbClr>
                </a:solidFill>
                <a:prstDash val="solid"/>
              </a:ln>
              <a:pattFill prst="narHorz">
                <a:fgClr>
                  <a:srgbClr val="9BBB59"/>
                </a:fgClr>
                <a:bgClr>
                  <a:srgbClr val="9BBB59">
                    <a:lumMod val="40000"/>
                    <a:lumOff val="60000"/>
                  </a:srgbClr>
                </a:bgClr>
              </a:pattFill>
              <a:effectLst>
                <a:glow rad="228600">
                  <a:srgbClr val="4BACC6">
                    <a:satMod val="175000"/>
                    <a:alpha val="40000"/>
                  </a:srgbClr>
                </a:glow>
                <a:innerShdw blurRad="177800">
                  <a:srgbClr val="9BBB59">
                    <a:lumMod val="50000"/>
                  </a:srgbClr>
                </a:inn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060517"/>
              </p:ext>
            </p:extLst>
          </p:nvPr>
        </p:nvGraphicFramePr>
        <p:xfrm>
          <a:off x="299544" y="3599108"/>
          <a:ext cx="8544911" cy="6840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75090">
                  <a:extLst>
                    <a:ext uri="{9D8B030D-6E8A-4147-A177-3AD203B41FA5}">
                      <a16:colId xmlns:a16="http://schemas.microsoft.com/office/drawing/2014/main" val="178034609"/>
                    </a:ext>
                  </a:extLst>
                </a:gridCol>
                <a:gridCol w="2458921">
                  <a:extLst>
                    <a:ext uri="{9D8B030D-6E8A-4147-A177-3AD203B41FA5}">
                      <a16:colId xmlns:a16="http://schemas.microsoft.com/office/drawing/2014/main" val="122434523"/>
                    </a:ext>
                  </a:extLst>
                </a:gridCol>
                <a:gridCol w="3510900">
                  <a:extLst>
                    <a:ext uri="{9D8B030D-6E8A-4147-A177-3AD203B41FA5}">
                      <a16:colId xmlns:a16="http://schemas.microsoft.com/office/drawing/2014/main" val="3572899798"/>
                    </a:ext>
                  </a:extLst>
                </a:gridCol>
              </a:tblGrid>
              <a:tr h="68404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階段</a:t>
                      </a:r>
                      <a:endParaRPr lang="zh-TW" altLang="en-US" sz="3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altLang="en-US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口訣</a:t>
                      </a:r>
                      <a:endParaRPr lang="zh-TW" altLang="en-US" sz="3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altLang="en-US" sz="3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策略</a:t>
                      </a:r>
                      <a:endParaRPr lang="zh-TW" altLang="en-US" sz="36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92462"/>
                  </a:ext>
                </a:extLst>
              </a:tr>
            </a:tbl>
          </a:graphicData>
        </a:graphic>
      </p:graphicFrame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48" y="4306462"/>
            <a:ext cx="8592208" cy="255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9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671006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每個人的一生都會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遭遇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許多事，有些是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過眼雲煙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倏忽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即逝，有些是熱鐵烙膚，記憶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長存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，有些像是飛鳥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掠過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天邊，漸去漸遠；而有一些事，卻像夏日的小河、冬天的落葉，像春花，也像秋草，似無所見，又非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視而</a:t>
            </a:r>
            <a:r>
              <a:rPr kumimoji="0" lang="zh-TW" altLang="en-US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不見 </a:t>
            </a:r>
            <a:r>
              <a:rPr kumimoji="0" lang="en-US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——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童年的許多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細碎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事物，大體如此，不去想，什麼都沒有，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一旦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思想起，便</a:t>
            </a:r>
            <a:r>
              <a:rPr kumimoji="0" lang="en-US" altLang="zh-TW" sz="36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歷歷</a:t>
            </a:r>
            <a:r>
              <a:rPr kumimoji="0" lang="zh-TW" altLang="zh-TW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如繪。</a:t>
            </a:r>
            <a:endParaRPr kumimoji="0" lang="en-US" altLang="zh-TW" sz="3600" kern="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102870" indent="-10287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endParaRPr kumimoji="0"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5787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1610088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內容版面配置區 3"/>
          <p:cNvSpPr txBox="1">
            <a:spLocks/>
          </p:cNvSpPr>
          <p:nvPr/>
        </p:nvSpPr>
        <p:spPr>
          <a:xfrm>
            <a:off x="0" y="1923393"/>
            <a:ext cx="9144000" cy="49346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1.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每個人的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一生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都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會</a:t>
            </a:r>
            <a:r>
              <a:rPr kumimoji="0" lang="en-US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遭遇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許多事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</a:t>
            </a:r>
            <a:endParaRPr kumimoji="0" lang="en-US" altLang="zh-TW" kern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有些是</a:t>
            </a: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過眼雲煙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kumimoji="0" lang="en-US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倏忽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即逝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</a:t>
            </a:r>
            <a:endParaRPr kumimoji="0" lang="en-US" altLang="zh-TW" kern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有些是熱鐵烙膚，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記憶</a:t>
            </a:r>
            <a:r>
              <a:rPr kumimoji="0" lang="en-US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長存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</a:p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有些像是飛鳥</a:t>
            </a: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掠過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天邊，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漸去漸遠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endParaRPr kumimoji="0" lang="en-US" altLang="zh-TW" kern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2.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而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有一些事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，卻像夏日的小河、冬天的落葉，</a:t>
            </a:r>
            <a:endParaRPr kumimoji="0" lang="en-US" altLang="zh-TW" kern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像春花，也像秋草，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似無所見，又非</a:t>
            </a:r>
            <a:r>
              <a:rPr kumimoji="0" lang="en-US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視而</a:t>
            </a:r>
            <a:r>
              <a:rPr kumimoji="0" lang="zh-TW" altLang="en-US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不見</a:t>
            </a:r>
            <a:endParaRPr kumimoji="0" lang="en-US" altLang="zh-TW" kern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en-US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——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童年的許多</a:t>
            </a:r>
            <a:r>
              <a:rPr kumimoji="0" lang="en-US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細碎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事物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，大體如此，不去想，</a:t>
            </a:r>
            <a:endParaRPr kumimoji="0" lang="en-US" altLang="zh-TW" kern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什麼都沒有，</a:t>
            </a:r>
            <a:r>
              <a:rPr kumimoji="0" lang="en-US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一旦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思想起，便</a:t>
            </a:r>
            <a:r>
              <a:rPr kumimoji="0" lang="en-US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歷歷</a:t>
            </a:r>
            <a:r>
              <a:rPr kumimoji="0" lang="zh-TW" altLang="zh-TW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如繪</a:t>
            </a:r>
            <a:r>
              <a:rPr kumimoji="0" lang="zh-TW" altLang="zh-TW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kumimoji="0" lang="en-US" altLang="zh-TW" kern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102870" indent="-102870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endParaRPr kumimoji="0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759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/>
        </p:nvSpPr>
        <p:spPr bwMode="gray">
          <a:xfrm>
            <a:off x="381000" y="1739900"/>
            <a:ext cx="42863" cy="355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D66764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712762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Picture 3" descr="RY_circl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20" y="131676"/>
            <a:ext cx="2024062" cy="2025650"/>
          </a:xfrm>
          <a:prstGeom prst="rect">
            <a:avLst/>
          </a:prstGeom>
          <a:noFill/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2194102" y="460287"/>
            <a:ext cx="4219598" cy="927100"/>
          </a:xfrm>
          <a:prstGeom prst="rect">
            <a:avLst/>
          </a:prstGeom>
        </p:spPr>
        <p:txBody>
          <a:bodyPr/>
          <a:lstStyle/>
          <a:p>
            <a:pPr lvl="0" defTabSz="914400" fontAlgn="auto">
              <a:spcAft>
                <a:spcPts val="0"/>
              </a:spcAft>
              <a:defRPr/>
            </a:pPr>
            <a:r>
              <a:rPr kumimoji="0" lang="zh-TW" altLang="en-US" sz="60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放聲思考</a:t>
            </a:r>
            <a:endParaRPr kumimoji="0" lang="en-US" altLang="zh-CN" sz="6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7" name="TextBox 182"/>
          <p:cNvSpPr txBox="1"/>
          <p:nvPr/>
        </p:nvSpPr>
        <p:spPr>
          <a:xfrm>
            <a:off x="508883" y="548952"/>
            <a:ext cx="128672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閱讀</a:t>
            </a:r>
            <a:r>
              <a:rPr kumimoji="0" lang="zh-TW" altLang="en-US" sz="36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筆記</a:t>
            </a:r>
            <a:endParaRPr kumimoji="0" lang="zh-CN" altLang="en-US" sz="3600" b="1" i="0" u="none" strike="noStrike" kern="120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4"/>
          <a:srcRect l="3731" t="44772" r="3453" b="5382"/>
          <a:stretch/>
        </p:blipFill>
        <p:spPr>
          <a:xfrm>
            <a:off x="211434" y="2738412"/>
            <a:ext cx="8862570" cy="3455045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494" y="681078"/>
            <a:ext cx="3524510" cy="67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94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82626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24584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endParaRPr kumimoji="0" lang="zh-TW" altLang="en-US" sz="3600" dirty="0"/>
          </a:p>
        </p:txBody>
      </p:sp>
      <p:sp>
        <p:nvSpPr>
          <p:cNvPr id="2" name="矩形 1"/>
          <p:cNvSpPr/>
          <p:nvPr/>
        </p:nvSpPr>
        <p:spPr>
          <a:xfrm>
            <a:off x="370490" y="2050138"/>
            <a:ext cx="84030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紙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船是其中之一。我曾經有過許多紙船，在童年的無三尺浪的簷下水道航行，使我幼時的雨天時光，特別顯得亮麗充實，讓人眷戀。</a:t>
            </a:r>
          </a:p>
        </p:txBody>
      </p:sp>
    </p:spTree>
    <p:extLst>
      <p:ext uri="{BB962C8B-B14F-4D97-AF65-F5344CB8AC3E}">
        <p14:creationId xmlns:p14="http://schemas.microsoft.com/office/powerpoint/2010/main" val="34425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7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961562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內容版面配置區 3"/>
          <p:cNvSpPr txBox="1">
            <a:spLocks/>
          </p:cNvSpPr>
          <p:nvPr/>
        </p:nvSpPr>
        <p:spPr>
          <a:xfrm>
            <a:off x="0" y="1996884"/>
            <a:ext cx="9143999" cy="30007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kumimoji="0"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</a:t>
            </a: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是其中之一。</a:t>
            </a:r>
            <a:endParaRPr kumimoji="0"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我曾經有過許多紙船，在童年的無三尺浪的簷下水道航行，</a:t>
            </a:r>
            <a:r>
              <a:rPr kumimoji="0"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使我幼時的雨天時光，特別顯得亮麗充實，讓人眷戀</a:t>
            </a: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>
            <a:grpSpLocks/>
          </p:cNvGrpSpPr>
          <p:nvPr/>
        </p:nvGrpSpPr>
        <p:grpSpPr bwMode="auto">
          <a:xfrm>
            <a:off x="0" y="5181518"/>
            <a:ext cx="9144000" cy="1424234"/>
            <a:chOff x="38417" y="3776286"/>
            <a:chExt cx="2265772" cy="1258762"/>
          </a:xfrm>
        </p:grpSpPr>
        <p:sp>
          <p:nvSpPr>
            <p:cNvPr id="11" name="圓角矩形 10"/>
            <p:cNvSpPr/>
            <p:nvPr/>
          </p:nvSpPr>
          <p:spPr>
            <a:xfrm>
              <a:off x="38417" y="3776286"/>
              <a:ext cx="2265772" cy="1258762"/>
            </a:xfrm>
            <a:prstGeom prst="roundRect">
              <a:avLst>
                <a:gd name="adj" fmla="val 10000"/>
              </a:avLst>
            </a:prstGeom>
            <a:solidFill>
              <a:srgbClr val="FDA9E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圓角矩形 4"/>
            <p:cNvSpPr txBox="1"/>
            <p:nvPr/>
          </p:nvSpPr>
          <p:spPr>
            <a:xfrm>
              <a:off x="75528" y="3887442"/>
              <a:ext cx="2191551" cy="11476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7153" tIns="77153" rIns="77153" bIns="77153" spcCol="1270" anchor="ctr"/>
            <a:lstStyle/>
            <a:p>
              <a:pPr defTabSz="900113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kumimoji="0" lang="zh-TW" altLang="en-US" sz="4000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紙船充實童年的雨天時光，讓人眷戀。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614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9046190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endParaRPr kumimoji="0" lang="zh-TW" altLang="en-US" sz="3600" dirty="0"/>
          </a:p>
        </p:txBody>
      </p:sp>
      <p:sp>
        <p:nvSpPr>
          <p:cNvPr id="8" name="內容版面配置區 3"/>
          <p:cNvSpPr txBox="1">
            <a:spLocks/>
          </p:cNvSpPr>
          <p:nvPr/>
        </p:nvSpPr>
        <p:spPr>
          <a:xfrm>
            <a:off x="63062" y="1837196"/>
            <a:ext cx="9017876" cy="50208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那時，我們住的是低矮簡陋的農舍，簷下無排水溝，庭院未鋪柏油，一下雨，便泥濘不堪。屋頂上的雨水滴落下來，卻理直氣壯的在簷下匯成一道水流，水流因雨勢而定，或急或緩，或大或小。我們在水道上放紙船遊戲，花色斑雜者，形態怪異者，氣派儼然者，甫經下水即遭沉沒者，各色各樣的紙船或列隊而出，或千里單騎，或比肩齊步，或互相追逐，或者乾脆是曹操的戰艦－首尾相連。形形色色，蔚為壯觀。我們所得到的，是真正的快樂。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2513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9046190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endParaRPr kumimoji="0" lang="zh-TW" altLang="en-US" sz="3600" dirty="0"/>
          </a:p>
        </p:txBody>
      </p:sp>
      <p:sp>
        <p:nvSpPr>
          <p:cNvPr id="9" name="內容版面配置區 3"/>
          <p:cNvSpPr txBox="1">
            <a:spLocks/>
          </p:cNvSpPr>
          <p:nvPr/>
        </p:nvSpPr>
        <p:spPr>
          <a:xfrm>
            <a:off x="55178" y="1927591"/>
            <a:ext cx="9088822" cy="48158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那時，我們住的是低矮簡陋的農舍，簷下無排水溝，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庭院未鋪柏油，一下雨，便泥濘不堪。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屋頂上的雨水滴落下來，卻理直氣壯的在簷下匯成一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道水流，水流因雨勢而定，或急或緩，或大或小。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在水道上放紙船遊戲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，花色斑雜者，形態怪異者，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氣派儼然者，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甫經下水即遭沉沒者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，各色各樣的紙船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或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列隊而出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，或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千里單騎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，或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比肩齊步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，或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互相追逐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或者乾脆是曹操的戰艦</a:t>
            </a:r>
            <a:r>
              <a:rPr kumimoji="0"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——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首尾相連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形形色色，蔚為壯觀。</a:t>
            </a:r>
            <a:endParaRPr kumimoji="0"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我們所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得到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的，是</a:t>
            </a:r>
            <a:r>
              <a:rPr kumimoji="0"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真正的快樂</a:t>
            </a:r>
            <a:r>
              <a:rPr kumimoji="0"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0"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99432" y="5820113"/>
            <a:ext cx="226215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7F7F9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畫面感</a:t>
            </a:r>
            <a:endParaRPr lang="zh-TW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E7F7F9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041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985163"/>
              </p:ext>
            </p:extLst>
          </p:nvPr>
        </p:nvGraphicFramePr>
        <p:xfrm>
          <a:off x="236483" y="1127626"/>
          <a:ext cx="2191407" cy="5620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8237713"/>
              </p:ext>
            </p:extLst>
          </p:nvPr>
        </p:nvGraphicFramePr>
        <p:xfrm>
          <a:off x="2120461" y="1127626"/>
          <a:ext cx="6881649" cy="5620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90676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640935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endParaRPr kumimoji="0" lang="zh-TW" altLang="en-US" sz="3600" dirty="0"/>
          </a:p>
        </p:txBody>
      </p:sp>
      <p:sp>
        <p:nvSpPr>
          <p:cNvPr id="9" name="內容版面配置區 3"/>
          <p:cNvSpPr txBox="1">
            <a:spLocks/>
          </p:cNvSpPr>
          <p:nvPr/>
        </p:nvSpPr>
        <p:spPr>
          <a:xfrm>
            <a:off x="-1" y="1923337"/>
            <a:ext cx="9033641" cy="46981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46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這些紙船都是有感情的，因為它們大都出自母親的巧思和那雙粗糙不堪、結著厚繭的手。母親摺船給孩子，讓孩子在雨天裡也有笑聲，這種美麗的感情要到年事稍長後才能體會出來，也許那雨一下就是十天半月，農作物都有被淋壞、被淹死的可能，母親心裡正掛記這些事，煩亂憂愁不堪，但她仍然平靜和氣的為孩子摺船，摺成比別的孩子所擁有的還要漂亮的紙船，好讓孩子高興。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4398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640935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z="36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endParaRPr kumimoji="0" lang="zh-TW" altLang="en-US" sz="3600" dirty="0"/>
          </a:p>
        </p:txBody>
      </p:sp>
      <p:sp>
        <p:nvSpPr>
          <p:cNvPr id="8" name="內容版面配置區 3"/>
          <p:cNvSpPr txBox="1">
            <a:spLocks/>
          </p:cNvSpPr>
          <p:nvPr/>
        </p:nvSpPr>
        <p:spPr>
          <a:xfrm>
            <a:off x="63062" y="1954924"/>
            <a:ext cx="9144000" cy="49030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這些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紙船都是有感情的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，因為它們大都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出自</a:t>
            </a:r>
            <a:endParaRPr kumimoji="0" lang="en-US" altLang="zh-TW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母親的巧思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和那雙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粗糙不堪、結著厚繭的手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0" lang="en-US" altLang="zh-TW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母親摺船給孩子，讓孩子在雨天裡也有笑聲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kumimoji="0" lang="en-US" altLang="zh-TW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這種美麗的感情要到年事稍長後才能體會出來，</a:t>
            </a:r>
            <a:endParaRPr kumimoji="0" lang="en-US" altLang="zh-TW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也許那雨一下就是十天半月，農作物都有被淋</a:t>
            </a:r>
            <a:endParaRPr kumimoji="0" lang="en-US" altLang="zh-TW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壞、被淹死的可能，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母親心裡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正掛記這些事，</a:t>
            </a:r>
            <a:endParaRPr kumimoji="0" lang="en-US" altLang="zh-TW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煩亂憂愁不堪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，但她仍然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平靜和氣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為孩子摺</a:t>
            </a:r>
            <a:endParaRPr kumimoji="0" lang="en-US" altLang="zh-TW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船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，摺成比別的孩子所擁有的還要漂亮的紙船，</a:t>
            </a:r>
            <a:endParaRPr kumimoji="0" lang="en-US" altLang="zh-TW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好</a:t>
            </a:r>
            <a:r>
              <a:rPr kumimoji="0" lang="zh-TW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讓孩子高興</a:t>
            </a: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723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紙船印象</a:t>
            </a:r>
            <a:r>
              <a:rPr kumimoji="0" lang="en-US" altLang="zh-TW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kumimoji="0" lang="zh-TW" altLang="en-US" sz="36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第四段</a:t>
            </a:r>
            <a:endParaRPr kumimoji="0" lang="zh-TW" altLang="en-US" sz="3600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000800"/>
              </p:ext>
            </p:extLst>
          </p:nvPr>
        </p:nvGraphicFramePr>
        <p:xfrm>
          <a:off x="236483" y="1127626"/>
          <a:ext cx="2191407" cy="5620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4931239"/>
              </p:ext>
            </p:extLst>
          </p:nvPr>
        </p:nvGraphicFramePr>
        <p:xfrm>
          <a:off x="1805151" y="1127626"/>
          <a:ext cx="7591098" cy="5620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79082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〈</a:t>
            </a: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紙船印象</a:t>
            </a:r>
            <a:r>
              <a:rPr kumimoji="0" lang="en-US" altLang="zh-TW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〉</a:t>
            </a: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第五段</a:t>
            </a:r>
            <a:endParaRPr kumimoji="0" lang="zh-TW" altLang="en-U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0721335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endParaRPr kumimoji="0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9" name="內容版面配置區 3"/>
          <p:cNvSpPr txBox="1">
            <a:spLocks/>
          </p:cNvSpPr>
          <p:nvPr/>
        </p:nvSpPr>
        <p:spPr>
          <a:xfrm>
            <a:off x="-1" y="1923337"/>
            <a:ext cx="9033641" cy="46981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46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Arial" pitchFamily="34" charset="0"/>
              <a:buNone/>
              <a:tabLst/>
              <a:defRPr/>
            </a:pP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8" name="內容版面配置區 3"/>
          <p:cNvSpPr txBox="1">
            <a:spLocks/>
          </p:cNvSpPr>
          <p:nvPr/>
        </p:nvSpPr>
        <p:spPr>
          <a:xfrm>
            <a:off x="267275" y="2210429"/>
            <a:ext cx="8609449" cy="41239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童年</a:t>
            </a: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舊事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歷歷在目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，而今早已年過</a:t>
            </a: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而立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，自然不再是</a:t>
            </a: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涎著臉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要求母親摺紙船的年紀。只</a:t>
            </a: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盼望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自己能以母親的心情，為子女摺出一艘艘未必漂亮但卻堅強的、</a:t>
            </a: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禁得住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風雨的船，如此，便不致</a:t>
            </a:r>
            <a:r>
              <a:rPr kumimoji="0"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愧對</a:t>
            </a:r>
            <a:r>
              <a:rPr kumimoji="0"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紙船了。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9951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〈</a:t>
            </a: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紙船印象</a:t>
            </a:r>
            <a:r>
              <a:rPr kumimoji="0" lang="en-US" altLang="zh-TW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〉</a:t>
            </a: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第五段</a:t>
            </a:r>
            <a:endParaRPr kumimoji="0" lang="zh-TW" altLang="en-U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0721335"/>
              </p:ext>
            </p:extLst>
          </p:nvPr>
        </p:nvGraphicFramePr>
        <p:xfrm>
          <a:off x="0" y="1035927"/>
          <a:ext cx="9144000" cy="777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內容版面配置區 3"/>
          <p:cNvSpPr txBox="1">
            <a:spLocks/>
          </p:cNvSpPr>
          <p:nvPr/>
        </p:nvSpPr>
        <p:spPr>
          <a:xfrm>
            <a:off x="0" y="1813034"/>
            <a:ext cx="9144000" cy="5044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 </a:t>
            </a:r>
            <a:endParaRPr kumimoji="0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9" name="內容版面配置區 3"/>
          <p:cNvSpPr txBox="1">
            <a:spLocks/>
          </p:cNvSpPr>
          <p:nvPr/>
        </p:nvSpPr>
        <p:spPr>
          <a:xfrm>
            <a:off x="-1" y="1923337"/>
            <a:ext cx="9033641" cy="46981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46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Arial" pitchFamily="34" charset="0"/>
              <a:buNone/>
              <a:tabLst/>
              <a:defRPr/>
            </a:pP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0" name="內容版面配置區 3"/>
          <p:cNvSpPr txBox="1">
            <a:spLocks/>
          </p:cNvSpPr>
          <p:nvPr/>
        </p:nvSpPr>
        <p:spPr>
          <a:xfrm>
            <a:off x="121688" y="2056020"/>
            <a:ext cx="8790261" cy="45654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童年</a:t>
            </a:r>
            <a:r>
              <a:rPr kumimoji="0" lang="en-US" altLang="zh-TW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舊事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en-US" altLang="zh-TW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歷歷在目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，而今早已年過</a:t>
            </a:r>
            <a:r>
              <a:rPr kumimoji="0" lang="en-US" altLang="zh-TW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而立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，自</a:t>
            </a:r>
            <a:endParaRPr kumimoji="0"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然不再是</a:t>
            </a:r>
            <a:r>
              <a:rPr kumimoji="0" lang="en-US" altLang="zh-TW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涎著臉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要求母親摺紙船的年紀。</a:t>
            </a:r>
            <a:endParaRPr kumimoji="0"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只</a:t>
            </a:r>
            <a:r>
              <a:rPr kumimoji="0" lang="en-US" altLang="zh-TW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盼望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自己能以母親的心情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為子女摺出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一艘</a:t>
            </a:r>
            <a:endParaRPr kumimoji="0"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艘未必漂亮但卻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堅強的、</a:t>
            </a:r>
            <a:r>
              <a:rPr kumimoji="0" lang="en-US" altLang="zh-TW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禁得住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風雨的船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，如</a:t>
            </a:r>
            <a:endParaRPr kumimoji="0"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None/>
              <a:defRPr/>
            </a:pPr>
            <a:r>
              <a:rPr kumimoji="0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此，便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不致</a:t>
            </a:r>
            <a:r>
              <a:rPr kumimoji="0" lang="en-US" altLang="zh-TW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愧對</a:t>
            </a:r>
            <a:r>
              <a:rPr kumimoji="0"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紙船</a:t>
            </a:r>
            <a:r>
              <a:rPr kumimoji="0"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了。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39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/>
        </p:nvSpPr>
        <p:spPr bwMode="gray">
          <a:xfrm>
            <a:off x="381000" y="1739900"/>
            <a:ext cx="42863" cy="355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D66764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712762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Picture 3" descr="RY_circl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20" y="131676"/>
            <a:ext cx="2024062" cy="2025650"/>
          </a:xfrm>
          <a:prstGeom prst="rect">
            <a:avLst/>
          </a:prstGeom>
          <a:noFill/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2165436" y="639114"/>
            <a:ext cx="6922210" cy="9271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國語文閱讀素養導向課程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7" name="TextBox 182"/>
          <p:cNvSpPr txBox="1"/>
          <p:nvPr/>
        </p:nvSpPr>
        <p:spPr>
          <a:xfrm>
            <a:off x="532732" y="540635"/>
            <a:ext cx="128672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教學經營</a:t>
            </a:r>
            <a:endParaRPr kumimoji="0" lang="zh-CN" altLang="en-US" sz="3600" b="1" i="0" u="none" strike="noStrike" kern="120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129562628"/>
              </p:ext>
            </p:extLst>
          </p:nvPr>
        </p:nvGraphicFramePr>
        <p:xfrm>
          <a:off x="-47297" y="2230974"/>
          <a:ext cx="7778935" cy="4428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72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2985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標題 4"/>
          <p:cNvSpPr txBox="1">
            <a:spLocks/>
          </p:cNvSpPr>
          <p:nvPr/>
        </p:nvSpPr>
        <p:spPr>
          <a:xfrm>
            <a:off x="-157656" y="413758"/>
            <a:ext cx="4556234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〈</a:t>
            </a: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紙船印象</a:t>
            </a:r>
            <a:r>
              <a:rPr kumimoji="0" lang="en-US" altLang="zh-TW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〉</a:t>
            </a:r>
            <a:r>
              <a:rPr kumimoji="0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第五段</a:t>
            </a:r>
            <a:endParaRPr kumimoji="0" lang="zh-TW" altLang="en-U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9345294"/>
              </p:ext>
            </p:extLst>
          </p:nvPr>
        </p:nvGraphicFramePr>
        <p:xfrm>
          <a:off x="236483" y="1127626"/>
          <a:ext cx="2191407" cy="5620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576888"/>
              </p:ext>
            </p:extLst>
          </p:nvPr>
        </p:nvGraphicFramePr>
        <p:xfrm>
          <a:off x="1805151" y="1127626"/>
          <a:ext cx="7591098" cy="5620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33275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428596" y="4646634"/>
            <a:ext cx="7400925" cy="1782762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"/>
            <a:lightRig rig="legacyFlat1" dir="t"/>
          </a:scene3d>
          <a:sp3d extrusionH="1218930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anchor="ctr">
            <a:spAutoFit/>
            <a:flatTx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gray">
          <a:xfrm flipH="1">
            <a:off x="466696" y="4705371"/>
            <a:ext cx="2436813" cy="1670050"/>
          </a:xfrm>
          <a:prstGeom prst="rect">
            <a:avLst/>
          </a:prstGeom>
          <a:gradFill>
            <a:gsLst>
              <a:gs pos="0">
                <a:srgbClr val="D66764"/>
              </a:gs>
              <a:gs pos="80000">
                <a:srgbClr val="7B160B"/>
              </a:gs>
              <a:gs pos="100000">
                <a:srgbClr val="7C1F02"/>
              </a:gs>
            </a:gsLst>
            <a:lin ang="16200000" scaled="0"/>
          </a:gradFill>
          <a:ln w="12700">
            <a:solidFill>
              <a:srgbClr val="FFFFFF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gray">
          <a:xfrm flipH="1">
            <a:off x="2913034" y="4705371"/>
            <a:ext cx="2436812" cy="1670050"/>
          </a:xfrm>
          <a:prstGeom prst="rect">
            <a:avLst/>
          </a:prstGeom>
          <a:gradFill>
            <a:gsLst>
              <a:gs pos="0">
                <a:srgbClr val="1A4652"/>
              </a:gs>
              <a:gs pos="80000">
                <a:srgbClr val="399AB5"/>
              </a:gs>
              <a:gs pos="100000">
                <a:srgbClr val="399AB5"/>
              </a:gs>
            </a:gsLst>
            <a:lin ang="5400000" scaled="0"/>
          </a:gradFill>
          <a:ln w="12700">
            <a:solidFill>
              <a:srgbClr val="FFFFFF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gray">
          <a:xfrm flipH="1">
            <a:off x="5351434" y="4703784"/>
            <a:ext cx="2436812" cy="1670050"/>
          </a:xfrm>
          <a:prstGeom prst="rect">
            <a:avLst/>
          </a:prstGeom>
          <a:gradFill>
            <a:gsLst>
              <a:gs pos="0">
                <a:srgbClr val="D66764"/>
              </a:gs>
              <a:gs pos="80000">
                <a:srgbClr val="7B160B"/>
              </a:gs>
              <a:gs pos="100000">
                <a:srgbClr val="7C1F02"/>
              </a:gs>
            </a:gsLst>
            <a:lin ang="16200000" scaled="0"/>
          </a:gradFill>
          <a:ln w="12700">
            <a:solidFill>
              <a:srgbClr val="FFFFFF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gray">
          <a:xfrm>
            <a:off x="432565" y="5025445"/>
            <a:ext cx="2479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初步閱讀</a:t>
            </a:r>
            <a:endParaRPr kumimoji="0" lang="en-US" altLang="zh-TW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全文</a:t>
            </a:r>
            <a:r>
              <a:rPr kumimoji="0"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概</a:t>
            </a:r>
            <a:r>
              <a:rPr kumimoji="0" lang="zh-TW" altLang="en-US" sz="32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覽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14" name="Picture 13" descr="1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286144"/>
            <a:ext cx="1051157" cy="1195385"/>
          </a:xfrm>
          <a:prstGeom prst="rect">
            <a:avLst/>
          </a:prstGeom>
          <a:noFill/>
        </p:spPr>
      </p:pic>
      <p:sp>
        <p:nvSpPr>
          <p:cNvPr id="15" name="Freeform 14"/>
          <p:cNvSpPr>
            <a:spLocks/>
          </p:cNvSpPr>
          <p:nvPr/>
        </p:nvSpPr>
        <p:spPr bwMode="gray">
          <a:xfrm>
            <a:off x="5286380" y="1520810"/>
            <a:ext cx="1214446" cy="3085256"/>
          </a:xfrm>
          <a:custGeom>
            <a:avLst/>
            <a:gdLst/>
            <a:ahLst/>
            <a:cxnLst>
              <a:cxn ang="0">
                <a:pos x="166" y="611"/>
              </a:cxn>
              <a:cxn ang="0">
                <a:pos x="92" y="813"/>
              </a:cxn>
              <a:cxn ang="0">
                <a:pos x="112" y="1008"/>
              </a:cxn>
              <a:cxn ang="0">
                <a:pos x="104" y="1192"/>
              </a:cxn>
              <a:cxn ang="0">
                <a:pos x="124" y="1383"/>
              </a:cxn>
              <a:cxn ang="0">
                <a:pos x="104" y="1555"/>
              </a:cxn>
              <a:cxn ang="0">
                <a:pos x="88" y="1674"/>
              </a:cxn>
              <a:cxn ang="0">
                <a:pos x="10" y="1800"/>
              </a:cxn>
              <a:cxn ang="0">
                <a:pos x="64" y="1982"/>
              </a:cxn>
              <a:cxn ang="0">
                <a:pos x="173" y="2259"/>
              </a:cxn>
              <a:cxn ang="0">
                <a:pos x="301" y="2490"/>
              </a:cxn>
              <a:cxn ang="0">
                <a:pos x="391" y="2676"/>
              </a:cxn>
              <a:cxn ang="0">
                <a:pos x="346" y="2816"/>
              </a:cxn>
              <a:cxn ang="0">
                <a:pos x="260" y="2919"/>
              </a:cxn>
              <a:cxn ang="0">
                <a:pos x="367" y="2961"/>
              </a:cxn>
              <a:cxn ang="0">
                <a:pos x="298" y="3273"/>
              </a:cxn>
              <a:cxn ang="0">
                <a:pos x="361" y="3396"/>
              </a:cxn>
              <a:cxn ang="0">
                <a:pos x="515" y="3140"/>
              </a:cxn>
              <a:cxn ang="0">
                <a:pos x="631" y="2934"/>
              </a:cxn>
              <a:cxn ang="0">
                <a:pos x="667" y="2771"/>
              </a:cxn>
              <a:cxn ang="0">
                <a:pos x="679" y="2640"/>
              </a:cxn>
              <a:cxn ang="0">
                <a:pos x="703" y="2448"/>
              </a:cxn>
              <a:cxn ang="0">
                <a:pos x="733" y="2257"/>
              </a:cxn>
              <a:cxn ang="0">
                <a:pos x="796" y="2021"/>
              </a:cxn>
              <a:cxn ang="0">
                <a:pos x="757" y="1725"/>
              </a:cxn>
              <a:cxn ang="0">
                <a:pos x="740" y="1476"/>
              </a:cxn>
              <a:cxn ang="0">
                <a:pos x="787" y="1280"/>
              </a:cxn>
              <a:cxn ang="0">
                <a:pos x="842" y="1223"/>
              </a:cxn>
              <a:cxn ang="0">
                <a:pos x="1093" y="1083"/>
              </a:cxn>
              <a:cxn ang="0">
                <a:pos x="1241" y="902"/>
              </a:cxn>
              <a:cxn ang="0">
                <a:pos x="1201" y="720"/>
              </a:cxn>
              <a:cxn ang="0">
                <a:pos x="1055" y="569"/>
              </a:cxn>
              <a:cxn ang="0">
                <a:pos x="1081" y="345"/>
              </a:cxn>
              <a:cxn ang="0">
                <a:pos x="999" y="249"/>
              </a:cxn>
              <a:cxn ang="0">
                <a:pos x="927" y="515"/>
              </a:cxn>
              <a:cxn ang="0">
                <a:pos x="866" y="690"/>
              </a:cxn>
              <a:cxn ang="0">
                <a:pos x="832" y="699"/>
              </a:cxn>
              <a:cxn ang="0">
                <a:pos x="656" y="641"/>
              </a:cxn>
              <a:cxn ang="0">
                <a:pos x="533" y="545"/>
              </a:cxn>
              <a:cxn ang="0">
                <a:pos x="595" y="434"/>
              </a:cxn>
              <a:cxn ang="0">
                <a:pos x="592" y="374"/>
              </a:cxn>
              <a:cxn ang="0">
                <a:pos x="613" y="345"/>
              </a:cxn>
              <a:cxn ang="0">
                <a:pos x="599" y="270"/>
              </a:cxn>
              <a:cxn ang="0">
                <a:pos x="617" y="231"/>
              </a:cxn>
              <a:cxn ang="0">
                <a:pos x="575" y="146"/>
              </a:cxn>
              <a:cxn ang="0">
                <a:pos x="550" y="98"/>
              </a:cxn>
              <a:cxn ang="0">
                <a:pos x="416" y="11"/>
              </a:cxn>
              <a:cxn ang="0">
                <a:pos x="256" y="12"/>
              </a:cxn>
              <a:cxn ang="0">
                <a:pos x="134" y="75"/>
              </a:cxn>
              <a:cxn ang="0">
                <a:pos x="112" y="126"/>
              </a:cxn>
              <a:cxn ang="0">
                <a:pos x="85" y="200"/>
              </a:cxn>
              <a:cxn ang="0">
                <a:pos x="58" y="269"/>
              </a:cxn>
              <a:cxn ang="0">
                <a:pos x="85" y="318"/>
              </a:cxn>
            </a:cxnLst>
            <a:rect l="0" t="0" r="r" b="b"/>
            <a:pathLst>
              <a:path w="1243" h="3407">
                <a:moveTo>
                  <a:pt x="109" y="377"/>
                </a:moveTo>
                <a:lnTo>
                  <a:pt x="128" y="466"/>
                </a:lnTo>
                <a:cubicBezTo>
                  <a:pt x="137" y="505"/>
                  <a:pt x="151" y="571"/>
                  <a:pt x="166" y="611"/>
                </a:cubicBezTo>
                <a:cubicBezTo>
                  <a:pt x="181" y="651"/>
                  <a:pt x="222" y="678"/>
                  <a:pt x="217" y="704"/>
                </a:cubicBezTo>
                <a:lnTo>
                  <a:pt x="133" y="770"/>
                </a:lnTo>
                <a:cubicBezTo>
                  <a:pt x="112" y="788"/>
                  <a:pt x="98" y="794"/>
                  <a:pt x="92" y="813"/>
                </a:cubicBezTo>
                <a:cubicBezTo>
                  <a:pt x="85" y="829"/>
                  <a:pt x="95" y="865"/>
                  <a:pt x="95" y="884"/>
                </a:cubicBezTo>
                <a:cubicBezTo>
                  <a:pt x="95" y="903"/>
                  <a:pt x="88" y="905"/>
                  <a:pt x="91" y="926"/>
                </a:cubicBezTo>
                <a:lnTo>
                  <a:pt x="112" y="1008"/>
                </a:lnTo>
                <a:lnTo>
                  <a:pt x="128" y="1079"/>
                </a:lnTo>
                <a:lnTo>
                  <a:pt x="113" y="1112"/>
                </a:lnTo>
                <a:lnTo>
                  <a:pt x="104" y="1192"/>
                </a:lnTo>
                <a:lnTo>
                  <a:pt x="113" y="1274"/>
                </a:lnTo>
                <a:cubicBezTo>
                  <a:pt x="115" y="1297"/>
                  <a:pt x="111" y="1314"/>
                  <a:pt x="113" y="1332"/>
                </a:cubicBezTo>
                <a:cubicBezTo>
                  <a:pt x="115" y="1351"/>
                  <a:pt x="122" y="1366"/>
                  <a:pt x="124" y="1383"/>
                </a:cubicBezTo>
                <a:cubicBezTo>
                  <a:pt x="126" y="1400"/>
                  <a:pt x="125" y="1418"/>
                  <a:pt x="128" y="1434"/>
                </a:cubicBezTo>
                <a:cubicBezTo>
                  <a:pt x="123" y="1450"/>
                  <a:pt x="99" y="1467"/>
                  <a:pt x="95" y="1487"/>
                </a:cubicBezTo>
                <a:cubicBezTo>
                  <a:pt x="91" y="1507"/>
                  <a:pt x="103" y="1535"/>
                  <a:pt x="104" y="1555"/>
                </a:cubicBezTo>
                <a:lnTo>
                  <a:pt x="95" y="1595"/>
                </a:lnTo>
                <a:lnTo>
                  <a:pt x="85" y="1629"/>
                </a:lnTo>
                <a:lnTo>
                  <a:pt x="88" y="1674"/>
                </a:lnTo>
                <a:cubicBezTo>
                  <a:pt x="86" y="1687"/>
                  <a:pt x="74" y="1696"/>
                  <a:pt x="71" y="1707"/>
                </a:cubicBezTo>
                <a:cubicBezTo>
                  <a:pt x="68" y="1718"/>
                  <a:pt x="79" y="1728"/>
                  <a:pt x="68" y="1743"/>
                </a:cubicBezTo>
                <a:cubicBezTo>
                  <a:pt x="58" y="1758"/>
                  <a:pt x="18" y="1782"/>
                  <a:pt x="10" y="1800"/>
                </a:cubicBezTo>
                <a:cubicBezTo>
                  <a:pt x="0" y="1817"/>
                  <a:pt x="11" y="1822"/>
                  <a:pt x="19" y="1854"/>
                </a:cubicBezTo>
                <a:lnTo>
                  <a:pt x="28" y="1916"/>
                </a:lnTo>
                <a:lnTo>
                  <a:pt x="64" y="1982"/>
                </a:lnTo>
                <a:lnTo>
                  <a:pt x="71" y="2037"/>
                </a:lnTo>
                <a:lnTo>
                  <a:pt x="85" y="2090"/>
                </a:lnTo>
                <a:lnTo>
                  <a:pt x="173" y="2259"/>
                </a:lnTo>
                <a:lnTo>
                  <a:pt x="223" y="2352"/>
                </a:lnTo>
                <a:lnTo>
                  <a:pt x="249" y="2402"/>
                </a:lnTo>
                <a:lnTo>
                  <a:pt x="301" y="2490"/>
                </a:lnTo>
                <a:lnTo>
                  <a:pt x="335" y="2559"/>
                </a:lnTo>
                <a:lnTo>
                  <a:pt x="362" y="2615"/>
                </a:lnTo>
                <a:cubicBezTo>
                  <a:pt x="371" y="2634"/>
                  <a:pt x="385" y="2659"/>
                  <a:pt x="391" y="2676"/>
                </a:cubicBezTo>
                <a:cubicBezTo>
                  <a:pt x="397" y="2693"/>
                  <a:pt x="392" y="2702"/>
                  <a:pt x="401" y="2717"/>
                </a:cubicBezTo>
                <a:lnTo>
                  <a:pt x="443" y="2765"/>
                </a:lnTo>
                <a:lnTo>
                  <a:pt x="346" y="2816"/>
                </a:lnTo>
                <a:lnTo>
                  <a:pt x="262" y="2874"/>
                </a:lnTo>
                <a:cubicBezTo>
                  <a:pt x="248" y="2892"/>
                  <a:pt x="263" y="2915"/>
                  <a:pt x="263" y="2922"/>
                </a:cubicBezTo>
                <a:cubicBezTo>
                  <a:pt x="263" y="2929"/>
                  <a:pt x="254" y="2913"/>
                  <a:pt x="260" y="2919"/>
                </a:cubicBezTo>
                <a:cubicBezTo>
                  <a:pt x="266" y="2932"/>
                  <a:pt x="276" y="2956"/>
                  <a:pt x="298" y="2958"/>
                </a:cubicBezTo>
                <a:lnTo>
                  <a:pt x="386" y="2942"/>
                </a:lnTo>
                <a:lnTo>
                  <a:pt x="367" y="2961"/>
                </a:lnTo>
                <a:lnTo>
                  <a:pt x="341" y="3069"/>
                </a:lnTo>
                <a:lnTo>
                  <a:pt x="370" y="3103"/>
                </a:lnTo>
                <a:lnTo>
                  <a:pt x="298" y="3273"/>
                </a:lnTo>
                <a:lnTo>
                  <a:pt x="268" y="3344"/>
                </a:lnTo>
                <a:cubicBezTo>
                  <a:pt x="266" y="3363"/>
                  <a:pt x="269" y="3380"/>
                  <a:pt x="284" y="3389"/>
                </a:cubicBezTo>
                <a:cubicBezTo>
                  <a:pt x="296" y="3397"/>
                  <a:pt x="335" y="3407"/>
                  <a:pt x="361" y="3396"/>
                </a:cubicBezTo>
                <a:lnTo>
                  <a:pt x="443" y="3321"/>
                </a:lnTo>
                <a:lnTo>
                  <a:pt x="491" y="3249"/>
                </a:lnTo>
                <a:lnTo>
                  <a:pt x="515" y="3140"/>
                </a:lnTo>
                <a:lnTo>
                  <a:pt x="564" y="3103"/>
                </a:lnTo>
                <a:lnTo>
                  <a:pt x="588" y="3055"/>
                </a:lnTo>
                <a:lnTo>
                  <a:pt x="631" y="2934"/>
                </a:lnTo>
                <a:lnTo>
                  <a:pt x="647" y="2831"/>
                </a:lnTo>
                <a:lnTo>
                  <a:pt x="668" y="2811"/>
                </a:lnTo>
                <a:cubicBezTo>
                  <a:pt x="671" y="2801"/>
                  <a:pt x="665" y="2789"/>
                  <a:pt x="667" y="2771"/>
                </a:cubicBezTo>
                <a:cubicBezTo>
                  <a:pt x="669" y="2753"/>
                  <a:pt x="679" y="2716"/>
                  <a:pt x="680" y="2702"/>
                </a:cubicBezTo>
                <a:cubicBezTo>
                  <a:pt x="678" y="2685"/>
                  <a:pt x="670" y="2695"/>
                  <a:pt x="670" y="2685"/>
                </a:cubicBezTo>
                <a:lnTo>
                  <a:pt x="679" y="2640"/>
                </a:lnTo>
                <a:lnTo>
                  <a:pt x="676" y="2589"/>
                </a:lnTo>
                <a:lnTo>
                  <a:pt x="685" y="2499"/>
                </a:lnTo>
                <a:lnTo>
                  <a:pt x="703" y="2448"/>
                </a:lnTo>
                <a:lnTo>
                  <a:pt x="712" y="2400"/>
                </a:lnTo>
                <a:lnTo>
                  <a:pt x="718" y="2331"/>
                </a:lnTo>
                <a:lnTo>
                  <a:pt x="733" y="2257"/>
                </a:lnTo>
                <a:lnTo>
                  <a:pt x="760" y="2133"/>
                </a:lnTo>
                <a:cubicBezTo>
                  <a:pt x="771" y="2106"/>
                  <a:pt x="793" y="2115"/>
                  <a:pt x="799" y="2096"/>
                </a:cubicBezTo>
                <a:cubicBezTo>
                  <a:pt x="805" y="2077"/>
                  <a:pt x="802" y="2051"/>
                  <a:pt x="796" y="2021"/>
                </a:cubicBezTo>
                <a:lnTo>
                  <a:pt x="764" y="1916"/>
                </a:lnTo>
                <a:lnTo>
                  <a:pt x="769" y="1788"/>
                </a:lnTo>
                <a:lnTo>
                  <a:pt x="757" y="1725"/>
                </a:lnTo>
                <a:lnTo>
                  <a:pt x="758" y="1676"/>
                </a:lnTo>
                <a:lnTo>
                  <a:pt x="745" y="1625"/>
                </a:lnTo>
                <a:lnTo>
                  <a:pt x="740" y="1476"/>
                </a:lnTo>
                <a:lnTo>
                  <a:pt x="757" y="1418"/>
                </a:lnTo>
                <a:lnTo>
                  <a:pt x="767" y="1338"/>
                </a:lnTo>
                <a:lnTo>
                  <a:pt x="787" y="1280"/>
                </a:lnTo>
                <a:lnTo>
                  <a:pt x="797" y="1223"/>
                </a:lnTo>
                <a:lnTo>
                  <a:pt x="806" y="1218"/>
                </a:lnTo>
                <a:lnTo>
                  <a:pt x="842" y="1223"/>
                </a:lnTo>
                <a:lnTo>
                  <a:pt x="997" y="1176"/>
                </a:lnTo>
                <a:lnTo>
                  <a:pt x="1070" y="1137"/>
                </a:lnTo>
                <a:lnTo>
                  <a:pt x="1093" y="1083"/>
                </a:lnTo>
                <a:cubicBezTo>
                  <a:pt x="1116" y="1063"/>
                  <a:pt x="1187" y="1039"/>
                  <a:pt x="1207" y="1017"/>
                </a:cubicBezTo>
                <a:cubicBezTo>
                  <a:pt x="1226" y="993"/>
                  <a:pt x="1204" y="970"/>
                  <a:pt x="1210" y="951"/>
                </a:cubicBezTo>
                <a:cubicBezTo>
                  <a:pt x="1216" y="932"/>
                  <a:pt x="1238" y="919"/>
                  <a:pt x="1241" y="902"/>
                </a:cubicBezTo>
                <a:cubicBezTo>
                  <a:pt x="1243" y="881"/>
                  <a:pt x="1230" y="867"/>
                  <a:pt x="1229" y="848"/>
                </a:cubicBezTo>
                <a:cubicBezTo>
                  <a:pt x="1228" y="829"/>
                  <a:pt x="1242" y="810"/>
                  <a:pt x="1237" y="789"/>
                </a:cubicBezTo>
                <a:cubicBezTo>
                  <a:pt x="1234" y="763"/>
                  <a:pt x="1208" y="745"/>
                  <a:pt x="1201" y="720"/>
                </a:cubicBezTo>
                <a:cubicBezTo>
                  <a:pt x="1195" y="689"/>
                  <a:pt x="1208" y="660"/>
                  <a:pt x="1195" y="641"/>
                </a:cubicBezTo>
                <a:cubicBezTo>
                  <a:pt x="1179" y="620"/>
                  <a:pt x="1144" y="620"/>
                  <a:pt x="1121" y="608"/>
                </a:cubicBezTo>
                <a:cubicBezTo>
                  <a:pt x="1098" y="596"/>
                  <a:pt x="1069" y="583"/>
                  <a:pt x="1055" y="569"/>
                </a:cubicBezTo>
                <a:cubicBezTo>
                  <a:pt x="1037" y="556"/>
                  <a:pt x="1038" y="541"/>
                  <a:pt x="1037" y="522"/>
                </a:cubicBezTo>
                <a:cubicBezTo>
                  <a:pt x="1036" y="503"/>
                  <a:pt x="1044" y="481"/>
                  <a:pt x="1051" y="452"/>
                </a:cubicBezTo>
                <a:cubicBezTo>
                  <a:pt x="1058" y="423"/>
                  <a:pt x="1076" y="374"/>
                  <a:pt x="1081" y="345"/>
                </a:cubicBezTo>
                <a:cubicBezTo>
                  <a:pt x="1088" y="304"/>
                  <a:pt x="1087" y="297"/>
                  <a:pt x="1082" y="281"/>
                </a:cubicBezTo>
                <a:cubicBezTo>
                  <a:pt x="1077" y="265"/>
                  <a:pt x="1066" y="251"/>
                  <a:pt x="1052" y="246"/>
                </a:cubicBezTo>
                <a:cubicBezTo>
                  <a:pt x="1040" y="242"/>
                  <a:pt x="1016" y="232"/>
                  <a:pt x="999" y="249"/>
                </a:cubicBezTo>
                <a:cubicBezTo>
                  <a:pt x="983" y="265"/>
                  <a:pt x="963" y="309"/>
                  <a:pt x="953" y="344"/>
                </a:cubicBezTo>
                <a:cubicBezTo>
                  <a:pt x="945" y="376"/>
                  <a:pt x="945" y="434"/>
                  <a:pt x="941" y="462"/>
                </a:cubicBezTo>
                <a:lnTo>
                  <a:pt x="927" y="515"/>
                </a:lnTo>
                <a:lnTo>
                  <a:pt x="907" y="545"/>
                </a:lnTo>
                <a:lnTo>
                  <a:pt x="883" y="626"/>
                </a:lnTo>
                <a:lnTo>
                  <a:pt x="866" y="690"/>
                </a:lnTo>
                <a:lnTo>
                  <a:pt x="869" y="780"/>
                </a:lnTo>
                <a:lnTo>
                  <a:pt x="860" y="782"/>
                </a:lnTo>
                <a:lnTo>
                  <a:pt x="832" y="699"/>
                </a:lnTo>
                <a:lnTo>
                  <a:pt x="794" y="659"/>
                </a:lnTo>
                <a:cubicBezTo>
                  <a:pt x="777" y="648"/>
                  <a:pt x="750" y="636"/>
                  <a:pt x="727" y="633"/>
                </a:cubicBezTo>
                <a:cubicBezTo>
                  <a:pt x="706" y="630"/>
                  <a:pt x="677" y="642"/>
                  <a:pt x="656" y="641"/>
                </a:cubicBezTo>
                <a:cubicBezTo>
                  <a:pt x="634" y="640"/>
                  <a:pt x="610" y="632"/>
                  <a:pt x="602" y="627"/>
                </a:cubicBezTo>
                <a:lnTo>
                  <a:pt x="605" y="609"/>
                </a:lnTo>
                <a:lnTo>
                  <a:pt x="533" y="545"/>
                </a:lnTo>
                <a:cubicBezTo>
                  <a:pt x="524" y="530"/>
                  <a:pt x="544" y="530"/>
                  <a:pt x="550" y="521"/>
                </a:cubicBezTo>
                <a:cubicBezTo>
                  <a:pt x="556" y="512"/>
                  <a:pt x="565" y="503"/>
                  <a:pt x="572" y="489"/>
                </a:cubicBezTo>
                <a:cubicBezTo>
                  <a:pt x="582" y="469"/>
                  <a:pt x="591" y="455"/>
                  <a:pt x="595" y="434"/>
                </a:cubicBezTo>
                <a:cubicBezTo>
                  <a:pt x="597" y="419"/>
                  <a:pt x="596" y="402"/>
                  <a:pt x="593" y="399"/>
                </a:cubicBezTo>
                <a:cubicBezTo>
                  <a:pt x="590" y="396"/>
                  <a:pt x="578" y="393"/>
                  <a:pt x="578" y="389"/>
                </a:cubicBezTo>
                <a:cubicBezTo>
                  <a:pt x="578" y="385"/>
                  <a:pt x="588" y="378"/>
                  <a:pt x="592" y="374"/>
                </a:cubicBezTo>
                <a:lnTo>
                  <a:pt x="604" y="365"/>
                </a:lnTo>
                <a:lnTo>
                  <a:pt x="599" y="342"/>
                </a:lnTo>
                <a:lnTo>
                  <a:pt x="613" y="345"/>
                </a:lnTo>
                <a:lnTo>
                  <a:pt x="602" y="306"/>
                </a:lnTo>
                <a:cubicBezTo>
                  <a:pt x="603" y="298"/>
                  <a:pt x="617" y="300"/>
                  <a:pt x="617" y="294"/>
                </a:cubicBezTo>
                <a:cubicBezTo>
                  <a:pt x="618" y="290"/>
                  <a:pt x="600" y="277"/>
                  <a:pt x="599" y="270"/>
                </a:cubicBezTo>
                <a:lnTo>
                  <a:pt x="622" y="261"/>
                </a:lnTo>
                <a:cubicBezTo>
                  <a:pt x="621" y="252"/>
                  <a:pt x="594" y="221"/>
                  <a:pt x="593" y="216"/>
                </a:cubicBezTo>
                <a:cubicBezTo>
                  <a:pt x="594" y="211"/>
                  <a:pt x="623" y="249"/>
                  <a:pt x="617" y="231"/>
                </a:cubicBezTo>
                <a:cubicBezTo>
                  <a:pt x="611" y="213"/>
                  <a:pt x="599" y="197"/>
                  <a:pt x="595" y="189"/>
                </a:cubicBezTo>
                <a:cubicBezTo>
                  <a:pt x="591" y="182"/>
                  <a:pt x="575" y="164"/>
                  <a:pt x="604" y="177"/>
                </a:cubicBezTo>
                <a:cubicBezTo>
                  <a:pt x="633" y="190"/>
                  <a:pt x="581" y="155"/>
                  <a:pt x="575" y="146"/>
                </a:cubicBezTo>
                <a:cubicBezTo>
                  <a:pt x="569" y="137"/>
                  <a:pt x="565" y="127"/>
                  <a:pt x="566" y="122"/>
                </a:cubicBezTo>
                <a:cubicBezTo>
                  <a:pt x="567" y="117"/>
                  <a:pt x="584" y="121"/>
                  <a:pt x="581" y="117"/>
                </a:cubicBezTo>
                <a:cubicBezTo>
                  <a:pt x="578" y="113"/>
                  <a:pt x="560" y="107"/>
                  <a:pt x="550" y="98"/>
                </a:cubicBezTo>
                <a:cubicBezTo>
                  <a:pt x="540" y="89"/>
                  <a:pt x="537" y="74"/>
                  <a:pt x="523" y="63"/>
                </a:cubicBezTo>
                <a:cubicBezTo>
                  <a:pt x="507" y="48"/>
                  <a:pt x="485" y="40"/>
                  <a:pt x="467" y="31"/>
                </a:cubicBezTo>
                <a:cubicBezTo>
                  <a:pt x="449" y="22"/>
                  <a:pt x="434" y="16"/>
                  <a:pt x="416" y="11"/>
                </a:cubicBezTo>
                <a:cubicBezTo>
                  <a:pt x="398" y="6"/>
                  <a:pt x="378" y="0"/>
                  <a:pt x="359" y="2"/>
                </a:cubicBezTo>
                <a:cubicBezTo>
                  <a:pt x="339" y="5"/>
                  <a:pt x="321" y="19"/>
                  <a:pt x="304" y="21"/>
                </a:cubicBezTo>
                <a:cubicBezTo>
                  <a:pt x="287" y="23"/>
                  <a:pt x="275" y="8"/>
                  <a:pt x="256" y="12"/>
                </a:cubicBezTo>
                <a:cubicBezTo>
                  <a:pt x="239" y="15"/>
                  <a:pt x="208" y="31"/>
                  <a:pt x="190" y="44"/>
                </a:cubicBezTo>
                <a:lnTo>
                  <a:pt x="136" y="87"/>
                </a:lnTo>
                <a:cubicBezTo>
                  <a:pt x="127" y="92"/>
                  <a:pt x="137" y="72"/>
                  <a:pt x="134" y="75"/>
                </a:cubicBezTo>
                <a:cubicBezTo>
                  <a:pt x="132" y="77"/>
                  <a:pt x="125" y="96"/>
                  <a:pt x="121" y="104"/>
                </a:cubicBezTo>
                <a:cubicBezTo>
                  <a:pt x="118" y="105"/>
                  <a:pt x="117" y="80"/>
                  <a:pt x="115" y="84"/>
                </a:cubicBezTo>
                <a:cubicBezTo>
                  <a:pt x="113" y="88"/>
                  <a:pt x="115" y="111"/>
                  <a:pt x="112" y="126"/>
                </a:cubicBezTo>
                <a:cubicBezTo>
                  <a:pt x="109" y="141"/>
                  <a:pt x="100" y="170"/>
                  <a:pt x="94" y="174"/>
                </a:cubicBezTo>
                <a:cubicBezTo>
                  <a:pt x="90" y="187"/>
                  <a:pt x="72" y="133"/>
                  <a:pt x="77" y="152"/>
                </a:cubicBezTo>
                <a:cubicBezTo>
                  <a:pt x="82" y="171"/>
                  <a:pt x="86" y="196"/>
                  <a:pt x="85" y="200"/>
                </a:cubicBezTo>
                <a:cubicBezTo>
                  <a:pt x="84" y="204"/>
                  <a:pt x="73" y="170"/>
                  <a:pt x="70" y="176"/>
                </a:cubicBezTo>
                <a:cubicBezTo>
                  <a:pt x="87" y="212"/>
                  <a:pt x="67" y="215"/>
                  <a:pt x="68" y="237"/>
                </a:cubicBezTo>
                <a:cubicBezTo>
                  <a:pt x="66" y="252"/>
                  <a:pt x="77" y="263"/>
                  <a:pt x="58" y="269"/>
                </a:cubicBezTo>
                <a:cubicBezTo>
                  <a:pt x="39" y="275"/>
                  <a:pt x="77" y="275"/>
                  <a:pt x="77" y="279"/>
                </a:cubicBezTo>
                <a:cubicBezTo>
                  <a:pt x="77" y="283"/>
                  <a:pt x="74" y="297"/>
                  <a:pt x="58" y="294"/>
                </a:cubicBezTo>
                <a:cubicBezTo>
                  <a:pt x="42" y="291"/>
                  <a:pt x="80" y="310"/>
                  <a:pt x="85" y="318"/>
                </a:cubicBezTo>
                <a:cubicBezTo>
                  <a:pt x="90" y="326"/>
                  <a:pt x="85" y="334"/>
                  <a:pt x="89" y="344"/>
                </a:cubicBezTo>
                <a:lnTo>
                  <a:pt x="109" y="377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87843"/>
                  <a:invGamma/>
                </a:srgbClr>
              </a:gs>
            </a:gsLst>
            <a:lin ang="5400000" scaled="1"/>
          </a:gradFill>
          <a:ln w="1270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6" name="Picture 15" descr="2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929086"/>
            <a:ext cx="551711" cy="652458"/>
          </a:xfrm>
          <a:prstGeom prst="rect">
            <a:avLst/>
          </a:prstGeom>
          <a:noFill/>
        </p:spPr>
      </p:pic>
      <p:pic>
        <p:nvPicPr>
          <p:cNvPr id="18" name="Picture 17" descr="2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500458"/>
            <a:ext cx="1214446" cy="1063389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gray">
          <a:xfrm>
            <a:off x="381000" y="1739900"/>
            <a:ext cx="42863" cy="355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D66764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712762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Picture 3" descr="RY_circle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020" y="131676"/>
            <a:ext cx="2024062" cy="2025650"/>
          </a:xfrm>
          <a:prstGeom prst="rect">
            <a:avLst/>
          </a:prstGeom>
          <a:noFill/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2165436" y="639114"/>
            <a:ext cx="6922210" cy="927100"/>
          </a:xfrm>
          <a:prstGeom prst="rect">
            <a:avLst/>
          </a:prstGeom>
        </p:spPr>
        <p:txBody>
          <a:bodyPr/>
          <a:lstStyle/>
          <a:p>
            <a:pPr lvl="0" defTabSz="914400" fontAlgn="auto">
              <a:spcAft>
                <a:spcPts val="0"/>
              </a:spcAft>
              <a:defRPr/>
            </a:pPr>
            <a:r>
              <a:rPr kumimoji="0" lang="zh-TW" altLang="en-US" sz="4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文言文</a:t>
            </a:r>
            <a:r>
              <a:rPr kumimoji="0" lang="zh-TW" altLang="en-US" sz="40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教學三</a:t>
            </a:r>
            <a:r>
              <a:rPr kumimoji="0" lang="zh-TW" altLang="en-US" sz="4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階段</a:t>
            </a:r>
            <a:endParaRPr kumimoji="0" lang="en-US" altLang="zh-CN" sz="4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8" name="Rectangle 10"/>
          <p:cNvSpPr>
            <a:spLocks noChangeArrowheads="1"/>
          </p:cNvSpPr>
          <p:nvPr/>
        </p:nvSpPr>
        <p:spPr bwMode="gray">
          <a:xfrm>
            <a:off x="2944743" y="5067909"/>
            <a:ext cx="2479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深度閱讀</a:t>
            </a:r>
            <a:endParaRPr kumimoji="0" lang="en-US" altLang="zh-TW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段落</a:t>
            </a:r>
            <a:r>
              <a:rPr kumimoji="0"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理解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gray">
          <a:xfrm>
            <a:off x="5308571" y="5067515"/>
            <a:ext cx="2479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統合閱讀</a:t>
            </a:r>
            <a:endParaRPr kumimoji="0" lang="en-US" altLang="zh-TW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全文統整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7" name="TextBox 182"/>
          <p:cNvSpPr txBox="1"/>
          <p:nvPr/>
        </p:nvSpPr>
        <p:spPr>
          <a:xfrm>
            <a:off x="511392" y="475495"/>
            <a:ext cx="128672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閱讀</a:t>
            </a:r>
            <a:r>
              <a:rPr kumimoji="0" lang="zh-TW" altLang="en-US" sz="3600" b="1" cap="all" noProof="0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古文</a:t>
            </a:r>
            <a:endParaRPr kumimoji="0" lang="zh-CN" altLang="en-US" sz="3600" b="1" i="0" u="none" strike="noStrike" kern="120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50957" y="6008299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836193" y="5967731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00021" y="5939950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046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文言文教學建議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2150849258"/>
              </p:ext>
            </p:extLst>
          </p:nvPr>
        </p:nvGraphicFramePr>
        <p:xfrm>
          <a:off x="100846" y="1440589"/>
          <a:ext cx="8885499" cy="4455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92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-186120" y="2060146"/>
            <a:ext cx="9516240" cy="1340069"/>
            <a:chOff x="-631451" y="1081643"/>
            <a:chExt cx="9250027" cy="1476000"/>
          </a:xfrm>
        </p:grpSpPr>
        <p:sp>
          <p:nvSpPr>
            <p:cNvPr id="3" name="圓角矩形 2"/>
            <p:cNvSpPr/>
            <p:nvPr/>
          </p:nvSpPr>
          <p:spPr>
            <a:xfrm>
              <a:off x="-450538" y="1081643"/>
              <a:ext cx="8888200" cy="1476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圓角矩形 4"/>
            <p:cNvSpPr txBox="1"/>
            <p:nvPr/>
          </p:nvSpPr>
          <p:spPr>
            <a:xfrm>
              <a:off x="-631451" y="1153695"/>
              <a:ext cx="9250027" cy="1331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6970" tIns="0" rIns="226970" bIns="0" numCol="1" spcCol="1270" anchor="ctr" anchorCtr="0">
              <a:noAutofit/>
            </a:bodyPr>
            <a:lstStyle/>
            <a:p>
              <a:pPr marL="0" marR="0" lvl="0" indent="0" algn="ctr" defTabSz="1955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6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L9</a:t>
              </a:r>
              <a:r>
                <a:rPr kumimoji="1" lang="en-US" altLang="zh-TW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〈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兒時記趣</a:t>
              </a:r>
              <a:r>
                <a:rPr kumimoji="1" lang="en-US" altLang="zh-TW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〉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   </a:t>
              </a:r>
              <a:r>
                <a:rPr kumimoji="1" lang="zh-TW" alt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沈復 </a:t>
              </a: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1067911"/>
            <a:ext cx="9144000" cy="707886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自主學習</a:t>
            </a:r>
            <a:r>
              <a:rPr kumimoji="1" lang="en-US" altLang="zh-TW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DNA——</a:t>
            </a: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閱讀策略</a:t>
            </a:r>
            <a:r>
              <a:rPr kumimoji="1" lang="en-US" altLang="zh-TW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+</a:t>
            </a:r>
            <a:r>
              <a:rPr kumimoji="1" lang="zh-TW" altLang="en-US" sz="40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閱讀筆記</a:t>
            </a:r>
            <a:endParaRPr kumimoji="1" lang="en-US" altLang="zh-TW" sz="4000" b="1" i="0" u="none" strike="noStrike" kern="1200" cap="none" spc="0" normalizeH="0" baseline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795" y="3749980"/>
            <a:ext cx="88024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9600" b="1" i="0" u="none" strike="noStrike" kern="1200" cap="none" spc="0" normalizeH="0" baseline="0" noProof="0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glow rad="228600">
                    <a:srgbClr val="4BACC6">
                      <a:satMod val="175000"/>
                      <a:alpha val="40000"/>
                    </a:srgbClr>
                  </a:glow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教學策略與實作</a:t>
            </a:r>
            <a:endParaRPr kumimoji="1" lang="zh-TW" altLang="en-US" sz="9600" b="1" i="0" u="none" strike="noStrike" kern="1200" cap="none" spc="0" normalizeH="0" baseline="0" noProof="0" dirty="0">
              <a:ln w="12700">
                <a:solidFill>
                  <a:srgbClr val="9BBB59">
                    <a:lumMod val="50000"/>
                  </a:srgbClr>
                </a:solidFill>
                <a:prstDash val="solid"/>
              </a:ln>
              <a:pattFill prst="narHorz">
                <a:fgClr>
                  <a:srgbClr val="9BBB59"/>
                </a:fgClr>
                <a:bgClr>
                  <a:srgbClr val="9BBB59">
                    <a:lumMod val="40000"/>
                    <a:lumOff val="60000"/>
                  </a:srgbClr>
                </a:bgClr>
              </a:pattFill>
              <a:effectLst>
                <a:glow rad="228600">
                  <a:srgbClr val="4BACC6">
                    <a:satMod val="175000"/>
                    <a:alpha val="40000"/>
                  </a:srgbClr>
                </a:glow>
                <a:innerShdw blurRad="177800">
                  <a:srgbClr val="9BBB59">
                    <a:lumMod val="50000"/>
                  </a:srgbClr>
                </a:inn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45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1876096" y="712762"/>
            <a:ext cx="7267903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2" name="Picture 3" descr="RY_circl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0677"/>
            <a:ext cx="2024062" cy="202565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96264" y="674681"/>
            <a:ext cx="6624555" cy="9271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示範課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2033044735"/>
              </p:ext>
            </p:extLst>
          </p:nvPr>
        </p:nvGraphicFramePr>
        <p:xfrm>
          <a:off x="179784" y="2189136"/>
          <a:ext cx="8784431" cy="4511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182"/>
          <p:cNvSpPr txBox="1"/>
          <p:nvPr/>
        </p:nvSpPr>
        <p:spPr>
          <a:xfrm>
            <a:off x="464096" y="491261"/>
            <a:ext cx="128672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閱讀</a:t>
            </a:r>
            <a:r>
              <a:rPr kumimoji="0" lang="zh-TW" altLang="en-US" sz="3600" b="1" cap="all" noProof="0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古文</a:t>
            </a:r>
            <a:endParaRPr kumimoji="0" lang="zh-CN" altLang="en-US" sz="3600" b="1" i="0" u="none" strike="noStrike" kern="120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42290" y="4524703"/>
            <a:ext cx="2443655" cy="99322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86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全文概覽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+ 3 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提問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31077" y="1172577"/>
            <a:ext cx="9301655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 defTabSz="914400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44546A">
                  <a:lumMod val="60000"/>
                  <a:lumOff val="40000"/>
                </a:srgbClr>
              </a:buClr>
              <a:buFont typeface="Wingdings 3" pitchFamily="18" charset="2"/>
              <a:buChar char="}"/>
            </a:pPr>
            <a:r>
              <a:rPr kumimoji="0" lang="zh-TW" altLang="en-US" sz="2600" b="1" dirty="0">
                <a:solidFill>
                  <a:schemeClr val="bg1"/>
                </a:solidFill>
                <a:latin typeface="Times New Roman"/>
                <a:ea typeface="微軟正黑體"/>
              </a:rPr>
              <a:t>了解課本內容大綱及學習重點，藉由文本寫作背景，掌握寫作重點。</a:t>
            </a:r>
          </a:p>
          <a:p>
            <a:pPr marL="685800" lvl="1" indent="-228600" defTabSz="914400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44546A">
                  <a:lumMod val="60000"/>
                  <a:lumOff val="40000"/>
                </a:srgbClr>
              </a:buClr>
              <a:buFont typeface="Wingdings 3" pitchFamily="18" charset="2"/>
              <a:buChar char="}"/>
            </a:pPr>
            <a:r>
              <a:rPr kumimoji="0" lang="zh-TW" altLang="en-US" sz="2600" b="1" dirty="0">
                <a:solidFill>
                  <a:schemeClr val="bg1"/>
                </a:solidFill>
                <a:latin typeface="Times New Roman"/>
                <a:ea typeface="微軟正黑體"/>
              </a:rPr>
              <a:t>運用全文概覽</a:t>
            </a:r>
            <a:r>
              <a:rPr kumimoji="0" lang="en-US" altLang="zh-TW" sz="2600" b="1" dirty="0">
                <a:solidFill>
                  <a:schemeClr val="bg1"/>
                </a:solidFill>
                <a:latin typeface="Times New Roman"/>
                <a:ea typeface="微軟正黑體"/>
              </a:rPr>
              <a:t>3</a:t>
            </a:r>
            <a:r>
              <a:rPr kumimoji="0" lang="zh-TW" altLang="en-US" sz="2600" b="1" dirty="0">
                <a:solidFill>
                  <a:schemeClr val="bg1"/>
                </a:solidFill>
                <a:latin typeface="Times New Roman"/>
                <a:ea typeface="微軟正黑體"/>
              </a:rPr>
              <a:t>提問了解文本主題、寫作目的與寫作手法：</a:t>
            </a:r>
          </a:p>
          <a:p>
            <a:pPr marL="1143000" lvl="2" indent="-228600" defTabSz="91440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4546A">
                  <a:lumMod val="60000"/>
                  <a:lumOff val="40000"/>
                </a:srgbClr>
              </a:buClr>
              <a:buFont typeface="Wingdings" pitchFamily="2" charset="2"/>
              <a:buChar char="§"/>
            </a:pPr>
            <a:r>
              <a:rPr kumimoji="0" lang="zh-TW" altLang="en-US" sz="2400" b="1" dirty="0">
                <a:solidFill>
                  <a:schemeClr val="bg1"/>
                </a:solidFill>
                <a:latin typeface="Times New Roman"/>
                <a:ea typeface="微軟正黑體"/>
              </a:rPr>
              <a:t>文本主題為何？</a:t>
            </a:r>
            <a:endParaRPr kumimoji="0" lang="en-US" altLang="zh-TW" sz="2400" b="1" dirty="0">
              <a:solidFill>
                <a:schemeClr val="bg1"/>
              </a:solidFill>
              <a:latin typeface="Times New Roman"/>
              <a:ea typeface="微軟正黑體"/>
            </a:endParaRPr>
          </a:p>
          <a:p>
            <a:pPr marL="1143000" lvl="2" indent="-228600" defTabSz="91440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4546A">
                  <a:lumMod val="60000"/>
                  <a:lumOff val="40000"/>
                </a:srgbClr>
              </a:buClr>
              <a:buFont typeface="Wingdings" pitchFamily="2" charset="2"/>
              <a:buChar char="§"/>
            </a:pPr>
            <a:r>
              <a:rPr kumimoji="0" lang="zh-TW" altLang="en-US" sz="2400" b="1" dirty="0">
                <a:solidFill>
                  <a:schemeClr val="bg1"/>
                </a:solidFill>
                <a:latin typeface="Times New Roman"/>
                <a:ea typeface="微軟正黑體"/>
              </a:rPr>
              <a:t>作者為何寫這個主題？</a:t>
            </a:r>
            <a:endParaRPr kumimoji="0" lang="en-US" altLang="zh-TW" sz="2400" b="1" dirty="0">
              <a:solidFill>
                <a:schemeClr val="bg1"/>
              </a:solidFill>
              <a:latin typeface="Times New Roman"/>
              <a:ea typeface="微軟正黑體"/>
            </a:endParaRPr>
          </a:p>
          <a:p>
            <a:pPr marL="1143000" lvl="2" indent="-228600" defTabSz="91440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4546A">
                  <a:lumMod val="60000"/>
                  <a:lumOff val="40000"/>
                </a:srgbClr>
              </a:buClr>
              <a:buFont typeface="Wingdings" pitchFamily="2" charset="2"/>
              <a:buChar char="§"/>
            </a:pPr>
            <a:r>
              <a:rPr kumimoji="0" lang="zh-TW" altLang="en-US" sz="2400" b="1" dirty="0">
                <a:solidFill>
                  <a:schemeClr val="bg1"/>
                </a:solidFill>
                <a:latin typeface="Times New Roman"/>
                <a:ea typeface="微軟正黑體"/>
              </a:rPr>
              <a:t>作者</a:t>
            </a:r>
            <a:r>
              <a:rPr kumimoji="0" lang="zh-TW" altLang="en-US" sz="2400" b="1" dirty="0" smtClean="0">
                <a:solidFill>
                  <a:schemeClr val="bg1"/>
                </a:solidFill>
                <a:latin typeface="Times New Roman"/>
                <a:ea typeface="微軟正黑體"/>
              </a:rPr>
              <a:t>如何寫這個</a:t>
            </a:r>
            <a:r>
              <a:rPr kumimoji="0" lang="zh-TW" altLang="en-US" sz="2400" b="1" dirty="0">
                <a:solidFill>
                  <a:schemeClr val="bg1"/>
                </a:solidFill>
                <a:latin typeface="Times New Roman"/>
                <a:ea typeface="微軟正黑體"/>
              </a:rPr>
              <a:t>主題？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250923" y="4445633"/>
            <a:ext cx="8562001" cy="2018230"/>
            <a:chOff x="566234" y="4885117"/>
            <a:chExt cx="6348916" cy="1953833"/>
          </a:xfrm>
        </p:grpSpPr>
        <p:sp>
          <p:nvSpPr>
            <p:cNvPr id="9" name="矩形 8"/>
            <p:cNvSpPr/>
            <p:nvPr/>
          </p:nvSpPr>
          <p:spPr>
            <a:xfrm>
              <a:off x="872158" y="4885117"/>
              <a:ext cx="6042992" cy="1953833"/>
            </a:xfrm>
            <a:prstGeom prst="rect">
              <a:avLst/>
            </a:prstGeom>
            <a:solidFill>
              <a:srgbClr val="F8FFD6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127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sz="2400"/>
            </a:p>
          </p:txBody>
        </p:sp>
        <p:sp>
          <p:nvSpPr>
            <p:cNvPr id="10" name="手繪多邊形 9"/>
            <p:cNvSpPr/>
            <p:nvPr/>
          </p:nvSpPr>
          <p:spPr>
            <a:xfrm rot="19093304" flipH="1">
              <a:off x="566234" y="4904604"/>
              <a:ext cx="987097" cy="327117"/>
            </a:xfrm>
            <a:custGeom>
              <a:avLst/>
              <a:gdLst>
                <a:gd name="connsiteX0" fmla="*/ 0 w 2455928"/>
                <a:gd name="connsiteY0" fmla="*/ 0 h 648072"/>
                <a:gd name="connsiteX1" fmla="*/ 2455928 w 2455928"/>
                <a:gd name="connsiteY1" fmla="*/ 0 h 648072"/>
                <a:gd name="connsiteX2" fmla="*/ 2455928 w 2455928"/>
                <a:gd name="connsiteY2" fmla="*/ 1 h 648072"/>
                <a:gd name="connsiteX3" fmla="*/ 2346345 w 2455928"/>
                <a:gd name="connsiteY3" fmla="*/ 63559 h 648072"/>
                <a:gd name="connsiteX4" fmla="*/ 2455928 w 2455928"/>
                <a:gd name="connsiteY4" fmla="*/ 127117 h 648072"/>
                <a:gd name="connsiteX5" fmla="*/ 2455928 w 2455928"/>
                <a:gd name="connsiteY5" fmla="*/ 127118 h 648072"/>
                <a:gd name="connsiteX6" fmla="*/ 2346345 w 2455928"/>
                <a:gd name="connsiteY6" fmla="*/ 190676 h 648072"/>
                <a:gd name="connsiteX7" fmla="*/ 2455928 w 2455928"/>
                <a:gd name="connsiteY7" fmla="*/ 254234 h 648072"/>
                <a:gd name="connsiteX8" fmla="*/ 2455928 w 2455928"/>
                <a:gd name="connsiteY8" fmla="*/ 264340 h 648072"/>
                <a:gd name="connsiteX9" fmla="*/ 2346346 w 2455928"/>
                <a:gd name="connsiteY9" fmla="*/ 327897 h 648072"/>
                <a:gd name="connsiteX10" fmla="*/ 2455928 w 2455928"/>
                <a:gd name="connsiteY10" fmla="*/ 391455 h 648072"/>
                <a:gd name="connsiteX11" fmla="*/ 2455928 w 2455928"/>
                <a:gd name="connsiteY11" fmla="*/ 391457 h 648072"/>
                <a:gd name="connsiteX12" fmla="*/ 2346346 w 2455928"/>
                <a:gd name="connsiteY12" fmla="*/ 455014 h 648072"/>
                <a:gd name="connsiteX13" fmla="*/ 2455928 w 2455928"/>
                <a:gd name="connsiteY13" fmla="*/ 518572 h 648072"/>
                <a:gd name="connsiteX14" fmla="*/ 2455928 w 2455928"/>
                <a:gd name="connsiteY14" fmla="*/ 518573 h 648072"/>
                <a:gd name="connsiteX15" fmla="*/ 2346345 w 2455928"/>
                <a:gd name="connsiteY15" fmla="*/ 582131 h 648072"/>
                <a:gd name="connsiteX16" fmla="*/ 2455928 w 2455928"/>
                <a:gd name="connsiteY16" fmla="*/ 645689 h 648072"/>
                <a:gd name="connsiteX17" fmla="*/ 2455928 w 2455928"/>
                <a:gd name="connsiteY17" fmla="*/ 648072 h 648072"/>
                <a:gd name="connsiteX18" fmla="*/ 0 w 2455928"/>
                <a:gd name="connsiteY18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55928" h="648072">
                  <a:moveTo>
                    <a:pt x="0" y="0"/>
                  </a:moveTo>
                  <a:lnTo>
                    <a:pt x="2455928" y="0"/>
                  </a:lnTo>
                  <a:lnTo>
                    <a:pt x="2455928" y="1"/>
                  </a:lnTo>
                  <a:lnTo>
                    <a:pt x="2346345" y="63559"/>
                  </a:lnTo>
                  <a:lnTo>
                    <a:pt x="2455928" y="127117"/>
                  </a:lnTo>
                  <a:lnTo>
                    <a:pt x="2455928" y="127118"/>
                  </a:lnTo>
                  <a:lnTo>
                    <a:pt x="2346345" y="190676"/>
                  </a:lnTo>
                  <a:lnTo>
                    <a:pt x="2455928" y="254234"/>
                  </a:lnTo>
                  <a:lnTo>
                    <a:pt x="2455928" y="264340"/>
                  </a:lnTo>
                  <a:lnTo>
                    <a:pt x="2346346" y="327897"/>
                  </a:lnTo>
                  <a:lnTo>
                    <a:pt x="2455928" y="391455"/>
                  </a:lnTo>
                  <a:lnTo>
                    <a:pt x="2455928" y="391457"/>
                  </a:lnTo>
                  <a:lnTo>
                    <a:pt x="2346346" y="455014"/>
                  </a:lnTo>
                  <a:lnTo>
                    <a:pt x="2455928" y="518572"/>
                  </a:lnTo>
                  <a:lnTo>
                    <a:pt x="2455928" y="518573"/>
                  </a:lnTo>
                  <a:lnTo>
                    <a:pt x="2346345" y="582131"/>
                  </a:lnTo>
                  <a:lnTo>
                    <a:pt x="2455928" y="645689"/>
                  </a:lnTo>
                  <a:lnTo>
                    <a:pt x="2455928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95000"/>
                <a:alpha val="44000"/>
              </a:schemeClr>
            </a:solidFill>
            <a:ln>
              <a:noFill/>
            </a:ln>
            <a:effectLst>
              <a:outerShdw blurRad="25400" dist="76200" dir="3900000" sx="99000" sy="99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sz="2400" dirty="0">
                <a:latin typeface="Microsoft JhengHei" charset="-120"/>
                <a:ea typeface="Microsoft JhengHei" charset="-120"/>
                <a:cs typeface="Microsoft JhengHei" charset="-12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914400" y="4934813"/>
              <a:ext cx="6000750" cy="1533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ts val="1200"/>
                </a:spcBef>
                <a:buClr>
                  <a:srgbClr val="000000"/>
                </a:buClr>
                <a:buSzPts val="2400"/>
              </a:pPr>
              <a:r>
                <a:rPr lang="zh-TW" altLang="en-US" sz="2400" dirty="0">
                  <a:latin typeface="Microsoft JhengHei" charset="-120"/>
                  <a:ea typeface="Microsoft JhengHei" charset="-120"/>
                  <a:cs typeface="Microsoft JhengHei" charset="-120"/>
                </a:rPr>
                <a:t>以</a:t>
              </a:r>
              <a:r>
                <a:rPr lang="en-US" altLang="zh-TW" sz="2400" dirty="0">
                  <a:latin typeface="Microsoft JhengHei" charset="-120"/>
                  <a:ea typeface="Microsoft JhengHei" charset="-120"/>
                  <a:cs typeface="Microsoft JhengHei" charset="-120"/>
                </a:rPr>
                <a:t>〈</a:t>
              </a:r>
              <a:r>
                <a:rPr lang="zh-TW" altLang="en-US" sz="2400" dirty="0">
                  <a:latin typeface="Microsoft JhengHei" charset="-120"/>
                  <a:ea typeface="Microsoft JhengHei" charset="-120"/>
                  <a:cs typeface="Microsoft JhengHei" charset="-120"/>
                </a:rPr>
                <a:t>兒時記趣</a:t>
              </a:r>
              <a:r>
                <a:rPr lang="en-US" altLang="zh-TW" sz="2400" dirty="0">
                  <a:latin typeface="Microsoft JhengHei" charset="-120"/>
                  <a:ea typeface="Microsoft JhengHei" charset="-120"/>
                  <a:cs typeface="Microsoft JhengHei" charset="-120"/>
                </a:rPr>
                <a:t>〉</a:t>
              </a:r>
              <a:r>
                <a:rPr lang="zh-TW" altLang="en-US" sz="2400" dirty="0">
                  <a:latin typeface="Microsoft JhengHei" charset="-120"/>
                  <a:ea typeface="Microsoft JhengHei" charset="-120"/>
                  <a:cs typeface="Microsoft JhengHei" charset="-120"/>
                </a:rPr>
                <a:t>文本為例：</a:t>
              </a:r>
            </a:p>
            <a:p>
              <a:pPr lvl="0">
                <a:spcBef>
                  <a:spcPts val="600"/>
                </a:spcBef>
                <a:buClr>
                  <a:srgbClr val="000000"/>
                </a:buClr>
                <a:buSzPts val="2400"/>
              </a:pPr>
              <a:r>
                <a:rPr lang="en-US" altLang="zh-TW" sz="2400" dirty="0" smtClean="0">
                  <a:ea typeface="Microsoft JhengHei" charset="-120"/>
                  <a:cs typeface="Microsoft JhengHei" charset="-120"/>
                </a:rPr>
                <a:t>1.</a:t>
              </a:r>
              <a:r>
                <a:rPr lang="zh-TW" altLang="en-US" sz="2400" dirty="0">
                  <a:ea typeface="Microsoft JhengHei" charset="-120"/>
                  <a:cs typeface="Microsoft JhengHei" charset="-120"/>
                </a:rPr>
                <a:t>「記趣」是記有趣之事，作者紀錄了哪些有趣的事？</a:t>
              </a:r>
            </a:p>
            <a:p>
              <a:pPr lvl="0">
                <a:spcBef>
                  <a:spcPts val="600"/>
                </a:spcBef>
                <a:buClr>
                  <a:srgbClr val="000000"/>
                </a:buClr>
                <a:buSzPts val="2400"/>
              </a:pPr>
              <a:r>
                <a:rPr lang="en-US" altLang="zh-TW" sz="2400" dirty="0">
                  <a:ea typeface="Microsoft JhengHei" charset="-120"/>
                  <a:cs typeface="Microsoft JhengHei" charset="-120"/>
                </a:rPr>
                <a:t>2</a:t>
              </a:r>
              <a:r>
                <a:rPr lang="en-US" altLang="zh-TW" sz="2400" dirty="0" smtClean="0">
                  <a:ea typeface="Microsoft JhengHei" charset="-120"/>
                  <a:cs typeface="Microsoft JhengHei" charset="-120"/>
                </a:rPr>
                <a:t>.</a:t>
              </a:r>
              <a:r>
                <a:rPr lang="zh-TW" altLang="en-US" sz="2400" dirty="0">
                  <a:ea typeface="Microsoft JhengHei" charset="-120"/>
                  <a:cs typeface="Microsoft JhengHei" charset="-120"/>
                </a:rPr>
                <a:t>作者這些生活中的樂趣從何而來？</a:t>
              </a:r>
            </a:p>
            <a:p>
              <a:pPr lvl="0">
                <a:spcBef>
                  <a:spcPts val="600"/>
                </a:spcBef>
                <a:buClr>
                  <a:srgbClr val="000000"/>
                </a:buClr>
                <a:buSzPts val="2400"/>
              </a:pPr>
              <a:r>
                <a:rPr lang="en-US" altLang="zh-TW" sz="2400" dirty="0">
                  <a:ea typeface="Microsoft JhengHei" charset="-120"/>
                  <a:cs typeface="Microsoft JhengHei" charset="-120"/>
                </a:rPr>
                <a:t>3</a:t>
              </a:r>
              <a:r>
                <a:rPr lang="en-US" altLang="zh-TW" sz="2400" dirty="0" smtClean="0">
                  <a:ea typeface="Microsoft JhengHei" charset="-120"/>
                  <a:cs typeface="Microsoft JhengHei" charset="-120"/>
                </a:rPr>
                <a:t>.</a:t>
              </a:r>
              <a:r>
                <a:rPr lang="zh-TW" altLang="en-US" sz="2400" dirty="0">
                  <a:ea typeface="Microsoft JhengHei" charset="-120"/>
                  <a:cs typeface="Microsoft JhengHei" charset="-120"/>
                </a:rPr>
                <a:t>作者用了哪些手法來呈現這些趣事？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5398332" y="3372775"/>
            <a:ext cx="3193875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en-US" sz="2800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rPr>
              <a:t>觀蚊群舞空之趣、</a:t>
            </a:r>
            <a:endParaRPr lang="en-US" altLang="zh-TW" sz="2800" dirty="0" smtClean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/>
              <a:sym typeface="Arial"/>
            </a:endParaRPr>
          </a:p>
          <a:p>
            <a:r>
              <a:rPr lang="zh-TW" altLang="en-US" sz="2800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rPr>
              <a:t>觀花臺景物之趣、</a:t>
            </a:r>
            <a:endParaRPr lang="en-US" altLang="zh-TW" sz="2800" dirty="0" smtClean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/>
              <a:sym typeface="Arial"/>
            </a:endParaRPr>
          </a:p>
          <a:p>
            <a:r>
              <a:rPr lang="zh-TW" altLang="en-US" sz="2800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rPr>
              <a:t>觀二蟲相鬥之趣。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24365" y="5395558"/>
            <a:ext cx="341632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zh-TW" altLang="en-US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rPr>
              <a:t>敏銳的觀察力和豐富的想像力。</a:t>
            </a:r>
          </a:p>
        </p:txBody>
      </p:sp>
      <p:sp>
        <p:nvSpPr>
          <p:cNvPr id="14" name="矩形 13"/>
          <p:cNvSpPr/>
          <p:nvPr/>
        </p:nvSpPr>
        <p:spPr>
          <a:xfrm>
            <a:off x="5955441" y="5869906"/>
            <a:ext cx="180049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TW" altLang="en-US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/>
                <a:sym typeface="Arial"/>
              </a:rPr>
              <a:t>譬喻法、誇飾法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876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段落理解 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步驟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433554" y="1172577"/>
            <a:ext cx="97808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 defTabSz="91440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4546A">
                  <a:lumMod val="60000"/>
                  <a:lumOff val="40000"/>
                </a:srgbClr>
              </a:buClr>
              <a:buFont typeface="Wingdings 3" pitchFamily="18" charset="2"/>
              <a:buChar char="}"/>
            </a:pPr>
            <a:r>
              <a:rPr kumimoji="0" lang="zh-TW" alt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kumimoji="0" lang="zh-TW" alt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從文意梳理掌握文</a:t>
            </a:r>
            <a:r>
              <a:rPr kumimoji="0" lang="zh-TW" alt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本各段落的</a:t>
            </a:r>
            <a:r>
              <a:rPr kumimoji="0" lang="zh-TW" alt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endParaRPr kumimoji="0" lang="en-US" altLang="zh-TW" sz="4000" b="1" dirty="0" smtClean="0">
              <a:solidFill>
                <a:schemeClr val="accent3">
                  <a:lumMod val="20000"/>
                  <a:lumOff val="8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4155587868"/>
              </p:ext>
            </p:extLst>
          </p:nvPr>
        </p:nvGraphicFramePr>
        <p:xfrm>
          <a:off x="100846" y="1914895"/>
          <a:ext cx="9043153" cy="4758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矩形 14"/>
          <p:cNvSpPr/>
          <p:nvPr/>
        </p:nvSpPr>
        <p:spPr>
          <a:xfrm>
            <a:off x="297350" y="1803977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7351" y="2574288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0585" y="3453338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0584" y="4237972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3818" y="4993960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3819" y="5830038"/>
            <a:ext cx="642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</a:t>
            </a:r>
            <a:endParaRPr lang="zh-TW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45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471509"/>
              </p:ext>
            </p:extLst>
          </p:nvPr>
        </p:nvGraphicFramePr>
        <p:xfrm>
          <a:off x="201439" y="4712736"/>
          <a:ext cx="8841797" cy="187756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841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marL="514350" indent="-514350" algn="just">
                        <a:lnSpc>
                          <a:spcPct val="11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zh-TW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夏</a:t>
                      </a:r>
                      <a:r>
                        <a:rPr lang="zh-TW" sz="2800" b="1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蚊成雷，私擬作群鶴舞空，心之所向，則或千或</a:t>
                      </a:r>
                      <a:r>
                        <a:rPr lang="zh-TW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百</a:t>
                      </a:r>
                      <a:endParaRPr lang="en-US" altLang="zh-TW" sz="2800" b="1" kern="100" dirty="0" smtClean="0">
                        <a:solidFill>
                          <a:srgbClr val="00206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marL="0" indent="0" algn="just">
                        <a:lnSpc>
                          <a:spcPct val="11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zh-TW" altLang="en-US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    ，</a:t>
                      </a:r>
                      <a:r>
                        <a:rPr lang="zh-TW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果然</a:t>
                      </a:r>
                      <a:r>
                        <a:rPr lang="zh-TW" sz="2800" b="1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鶴</a:t>
                      </a:r>
                      <a:r>
                        <a:rPr lang="zh-TW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也</a:t>
                      </a:r>
                      <a:r>
                        <a:rPr lang="zh-TW" altLang="en-US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。</a:t>
                      </a:r>
                      <a:r>
                        <a:rPr lang="zh-TW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昂首</a:t>
                      </a:r>
                      <a:r>
                        <a:rPr lang="zh-TW" sz="2800" b="1" kern="100" dirty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觀之，項為之</a:t>
                      </a:r>
                      <a:r>
                        <a:rPr lang="zh-TW" sz="28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強。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1" kern="100" dirty="0" smtClean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2.</a:t>
                      </a:r>
                      <a:r>
                        <a:rPr lang="zh-TW" altLang="en-US" sz="2800" b="1" kern="100" dirty="0" smtClean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</a:t>
                      </a:r>
                      <a:r>
                        <a:rPr lang="zh-TW" sz="2800" b="1" kern="100" dirty="0" smtClean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又留蚊於素帳中，徐噴以煙，使之沖煙飛鳴，作青雲</a:t>
                      </a:r>
                      <a:endParaRPr lang="en-US" altLang="zh-TW" sz="2800" b="1" kern="100" dirty="0" smtClean="0">
                        <a:solidFill>
                          <a:srgbClr val="99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800" b="1" kern="100" dirty="0" smtClean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   </a:t>
                      </a:r>
                      <a:r>
                        <a:rPr lang="zh-TW" sz="2800" b="1" kern="100" dirty="0" smtClean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白鶴觀，果如鶴唳</a:t>
                      </a:r>
                      <a:r>
                        <a:rPr lang="zh-TW" sz="2800" b="1" kern="100" dirty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雲端，為</a:t>
                      </a:r>
                      <a:r>
                        <a:rPr lang="zh-TW" sz="2800" b="1" kern="100" dirty="0" smtClean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之怡然</a:t>
                      </a:r>
                      <a:r>
                        <a:rPr lang="zh-TW" sz="2800" b="1" kern="100" dirty="0">
                          <a:solidFill>
                            <a:srgbClr val="99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稱快。</a:t>
                      </a:r>
                    </a:p>
                  </a:txBody>
                  <a:tcPr marL="68580" marR="68580" marT="0" marB="0"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4" name="矩形 193"/>
          <p:cNvSpPr/>
          <p:nvPr/>
        </p:nvSpPr>
        <p:spPr>
          <a:xfrm>
            <a:off x="50422" y="231750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段落理解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343713" y="1095095"/>
            <a:ext cx="94877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通常根據標點符號</a:t>
            </a:r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--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句號位置來將段落切語意完整的</a:t>
            </a:r>
            <a:r>
              <a:rPr lang="zh-TW" altLang="en-US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短句</a:t>
            </a:r>
            <a:endParaRPr lang="en-US" altLang="zh-TW" sz="28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，以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方便閱讀理解。如</a:t>
            </a:r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〈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兒時記趣</a:t>
            </a:r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〉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第二段的斷句如下：</a:t>
            </a:r>
            <a:endParaRPr lang="en-US" altLang="zh-TW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759505"/>
              </p:ext>
            </p:extLst>
          </p:nvPr>
        </p:nvGraphicFramePr>
        <p:xfrm>
          <a:off x="201439" y="2188738"/>
          <a:ext cx="8841797" cy="138108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841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8108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1.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</a:t>
                      </a:r>
                      <a:r>
                        <a:rPr 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夏蚊成雷，私擬作群鶴舞空，心之所向，則或千或百，果然鶴也。</a:t>
                      </a:r>
                      <a:endParaRPr lang="en-US" altLang="zh-TW" sz="1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marL="0" lvl="0" indent="0" algn="just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2.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</a:t>
                      </a:r>
                      <a:r>
                        <a:rPr 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昂首觀之，項為之強。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3.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</a:t>
                      </a:r>
                      <a:r>
                        <a:rPr 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又留蚊於素帳中，徐噴以煙，使之沖煙飛鳴，作青雲白鶴</a:t>
                      </a:r>
                      <a:r>
                        <a:rPr 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</a:t>
                      </a:r>
                      <a:r>
                        <a:rPr 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觀，果如鶴唳雲端，為之</a:t>
                      </a:r>
                      <a:endParaRPr lang="en-US" altLang="zh-TW" sz="1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   </a:t>
                      </a:r>
                      <a:r>
                        <a:rPr 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怡然稱快。</a:t>
                      </a:r>
                      <a:endParaRPr lang="zh-TW" sz="1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201438" y="3848889"/>
            <a:ext cx="3345803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5250" lvl="1"/>
            <a:r>
              <a:rPr lang="zh-TW" altLang="en-US" sz="3600" b="1" dirty="0">
                <a:solidFill>
                  <a:srgbClr val="99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再整併成</a:t>
            </a:r>
            <a:r>
              <a:rPr lang="en-US" altLang="zh-TW" sz="3600" b="1" dirty="0">
                <a:solidFill>
                  <a:srgbClr val="99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3600" b="1" dirty="0">
                <a:solidFill>
                  <a:srgbClr val="99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</a:t>
            </a:r>
            <a:r>
              <a:rPr lang="zh-TW" altLang="en-US" sz="3600" b="1" dirty="0" smtClean="0">
                <a:solidFill>
                  <a:srgbClr val="99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段</a:t>
            </a:r>
            <a:endParaRPr lang="en-US" altLang="zh-TW" sz="3600" b="1" dirty="0">
              <a:solidFill>
                <a:srgbClr val="99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5" name="群組 14"/>
          <p:cNvGrpSpPr/>
          <p:nvPr/>
        </p:nvGrpSpPr>
        <p:grpSpPr>
          <a:xfrm>
            <a:off x="5419184" y="155132"/>
            <a:ext cx="1769893" cy="796178"/>
            <a:chOff x="11041" y="0"/>
            <a:chExt cx="2120887" cy="796178"/>
          </a:xfrm>
        </p:grpSpPr>
        <p:sp>
          <p:nvSpPr>
            <p:cNvPr id="16" name="圓角矩形 15"/>
            <p:cNvSpPr/>
            <p:nvPr/>
          </p:nvSpPr>
          <p:spPr>
            <a:xfrm>
              <a:off x="11041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34360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kern="120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切分句子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7273343" y="155132"/>
            <a:ext cx="1769893" cy="796178"/>
            <a:chOff x="11041" y="0"/>
            <a:chExt cx="2120887" cy="796178"/>
          </a:xfrm>
        </p:grpSpPr>
        <p:sp>
          <p:nvSpPr>
            <p:cNvPr id="19" name="圓角矩形 18"/>
            <p:cNvSpPr/>
            <p:nvPr/>
          </p:nvSpPr>
          <p:spPr>
            <a:xfrm>
              <a:off x="11041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34360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小段整</a:t>
              </a:r>
              <a:r>
                <a:rPr kumimoji="0" lang="zh-TW" altLang="en-US" sz="28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併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558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50422" y="231750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段落理解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513777" y="177881"/>
            <a:ext cx="2120887" cy="796178"/>
            <a:chOff x="2980284" y="0"/>
            <a:chExt cx="2120887" cy="796178"/>
          </a:xfrm>
        </p:grpSpPr>
        <p:sp>
          <p:nvSpPr>
            <p:cNvPr id="18" name="圓角矩形 17"/>
            <p:cNvSpPr/>
            <p:nvPr/>
          </p:nvSpPr>
          <p:spPr>
            <a:xfrm>
              <a:off x="2980284" y="0"/>
              <a:ext cx="2120887" cy="796178"/>
            </a:xfrm>
            <a:prstGeom prst="roundRect">
              <a:avLst>
                <a:gd name="adj" fmla="val 10000"/>
              </a:avLst>
            </a:prstGeom>
            <a:solidFill>
              <a:srgbClr val="2C6F1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圓角矩形 4"/>
            <p:cNvSpPr txBox="1"/>
            <p:nvPr/>
          </p:nvSpPr>
          <p:spPr>
            <a:xfrm>
              <a:off x="3003603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kern="120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理解難詞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1218250"/>
            <a:ext cx="9144000" cy="15819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14400" lvl="1" indent="-457200" defTabSz="914354">
              <a:lnSpc>
                <a:spcPct val="110000"/>
              </a:lnSpc>
              <a:buClr>
                <a:srgbClr val="44546A">
                  <a:lumMod val="60000"/>
                  <a:lumOff val="40000"/>
                </a:srgbClr>
              </a:buClr>
              <a:buFont typeface="Wingdings" panose="05000000000000000000" pitchFamily="2" charset="2"/>
              <a:buChar char="Ø"/>
            </a:pPr>
            <a:r>
              <a:rPr lang="zh-TW" altLang="zh-TW" sz="3200" b="1" dirty="0">
                <a:solidFill>
                  <a:srgbClr val="00206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圈出難</a:t>
            </a:r>
            <a:r>
              <a:rPr lang="zh-TW" altLang="zh-TW" sz="3200" b="1" dirty="0" smtClean="0">
                <a:solidFill>
                  <a:srgbClr val="00206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詞</a:t>
            </a:r>
            <a:endParaRPr lang="en-US" altLang="zh-TW" sz="3200" dirty="0" smtClean="0">
              <a:solidFill>
                <a:srgbClr val="00206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lvl="1" defTabSz="914354">
              <a:lnSpc>
                <a:spcPct val="110000"/>
              </a:lnSpc>
              <a:buClr>
                <a:srgbClr val="44546A">
                  <a:lumMod val="60000"/>
                  <a:lumOff val="40000"/>
                </a:srgbClr>
              </a:buClr>
            </a:pPr>
            <a:r>
              <a:rPr lang="zh-TW" altLang="zh-TW" sz="2800" dirty="0" smtClean="0">
                <a:solidFill>
                  <a:prstClr val="black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為了</a:t>
            </a:r>
            <a:r>
              <a:rPr lang="zh-TW" altLang="zh-TW" sz="2800" dirty="0">
                <a:solidFill>
                  <a:prstClr val="black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讓</a:t>
            </a:r>
            <a:r>
              <a:rPr lang="zh-TW" altLang="en-US" sz="2800" dirty="0">
                <a:solidFill>
                  <a:prstClr val="black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學生</a:t>
            </a:r>
            <a:r>
              <a:rPr lang="zh-TW" altLang="zh-TW" sz="2800" dirty="0">
                <a:solidFill>
                  <a:prstClr val="black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容易明白課文文意，先處理較難理解的語詞，將難詞以</a:t>
            </a:r>
            <a:r>
              <a:rPr lang="zh-TW" altLang="zh-TW" sz="28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紅色字</a:t>
            </a:r>
            <a:r>
              <a:rPr lang="zh-TW" altLang="zh-TW" sz="2800" dirty="0">
                <a:solidFill>
                  <a:prstClr val="black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標示出來。</a:t>
            </a:r>
            <a:endParaRPr lang="en-US" altLang="zh-TW" sz="2800" dirty="0">
              <a:solidFill>
                <a:prstClr val="black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713635"/>
              </p:ext>
            </p:extLst>
          </p:nvPr>
        </p:nvGraphicFramePr>
        <p:xfrm>
          <a:off x="0" y="2924813"/>
          <a:ext cx="9144000" cy="187756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955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1.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夏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蚊成雷，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私擬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作群鶴舞空，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心之所向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，則或千或百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，</a:t>
                      </a:r>
                      <a:endParaRPr lang="en-US" altLang="zh-TW" sz="2800" b="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marL="0" indent="0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  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果然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鶴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也</a:t>
                      </a:r>
                      <a:r>
                        <a:rPr lang="zh-TW" altLang="en-US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。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昂首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觀之，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項為之強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。</a:t>
                      </a:r>
                    </a:p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2.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又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留蚊於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素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帳中，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徐噴以煙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，使之沖煙飛鳴，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作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青雲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白</a:t>
                      </a:r>
                      <a:endParaRPr lang="en-US" altLang="zh-TW" sz="2800" b="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  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鶴觀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，</a:t>
                      </a:r>
                      <a:r>
                        <a:rPr lang="zh-TW" sz="2800" b="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果如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鶴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唳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雲端，為之</a:t>
                      </a:r>
                      <a:r>
                        <a:rPr lang="zh-TW" sz="2800" b="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怡然稱快</a:t>
                      </a:r>
                      <a:r>
                        <a:rPr lang="zh-TW" sz="2800" b="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。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0" y="4891285"/>
            <a:ext cx="9144000" cy="18774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zh-TW" altLang="zh-TW" sz="3200" b="1" dirty="0">
                <a:solidFill>
                  <a:srgbClr val="00206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理解難詞</a:t>
            </a:r>
            <a:endParaRPr lang="en-US" altLang="zh-TW" sz="3200" dirty="0">
              <a:solidFill>
                <a:srgbClr val="00206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1371600" lvl="2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zh-TW" altLang="zh-TW" sz="2800" dirty="0">
                <a:latin typeface="Microsoft JhengHei" charset="-120"/>
                <a:ea typeface="Microsoft JhengHei" charset="-120"/>
                <a:cs typeface="Microsoft JhengHei" charset="-120"/>
              </a:rPr>
              <a:t>私擬：私自比擬。</a:t>
            </a:r>
            <a:endParaRPr lang="en-US" altLang="zh-TW" sz="28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1371600" lvl="2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zh-TW" altLang="zh-TW" sz="2800" dirty="0">
                <a:latin typeface="Microsoft JhengHei" charset="-120"/>
                <a:ea typeface="Microsoft JhengHei" charset="-120"/>
                <a:cs typeface="Microsoft JhengHei" charset="-120"/>
              </a:rPr>
              <a:t>心之所向：內心所想到的。向，往、到。</a:t>
            </a:r>
            <a:endParaRPr lang="en-US" altLang="zh-TW" sz="28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1371600" lvl="2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altLang="zh-TW" sz="28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……</a:t>
            </a:r>
            <a:endParaRPr lang="zh-TW" altLang="zh-TW" sz="28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717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50422" y="231750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段落理解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5624137" y="155132"/>
            <a:ext cx="2120887" cy="796178"/>
            <a:chOff x="5949527" y="0"/>
            <a:chExt cx="2120887" cy="796178"/>
          </a:xfrm>
        </p:grpSpPr>
        <p:sp>
          <p:nvSpPr>
            <p:cNvPr id="10" name="圓角矩形 9"/>
            <p:cNvSpPr/>
            <p:nvPr/>
          </p:nvSpPr>
          <p:spPr>
            <a:xfrm>
              <a:off x="5949527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圓角矩形 4"/>
            <p:cNvSpPr txBox="1"/>
            <p:nvPr/>
          </p:nvSpPr>
          <p:spPr>
            <a:xfrm>
              <a:off x="5972846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圈補主詞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-89904" y="951310"/>
            <a:ext cx="9424652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 defTabSz="914354">
              <a:lnSpc>
                <a:spcPct val="110000"/>
              </a:lnSpc>
              <a:buClr>
                <a:srgbClr val="44546A">
                  <a:lumMod val="60000"/>
                  <a:lumOff val="40000"/>
                </a:srgbClr>
              </a:buClr>
              <a:buFont typeface="Wingdings 3" pitchFamily="18" charset="2"/>
              <a:buChar char="}"/>
            </a:pPr>
            <a:r>
              <a:rPr lang="zh-TW" altLang="zh-TW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句子的主詞，是</a:t>
            </a: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指</a:t>
            </a:r>
            <a:r>
              <a:rPr lang="zh-TW" altLang="zh-TW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句子中主體的人或物。</a:t>
            </a:r>
            <a:endParaRPr lang="en-US" altLang="zh-TW" sz="2800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685800" lvl="1" indent="-228600" defTabSz="914354">
              <a:lnSpc>
                <a:spcPct val="110000"/>
              </a:lnSpc>
              <a:buClr>
                <a:srgbClr val="44546A">
                  <a:lumMod val="60000"/>
                  <a:lumOff val="40000"/>
                </a:srgbClr>
              </a:buClr>
              <a:buFont typeface="Wingdings 3" pitchFamily="18" charset="2"/>
              <a:buChar char="}"/>
            </a:pP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如</a:t>
            </a:r>
            <a:r>
              <a:rPr lang="zh-TW" altLang="zh-TW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〈兒時記趣〉第</a:t>
            </a: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二</a:t>
            </a:r>
            <a:r>
              <a:rPr lang="zh-TW" altLang="zh-TW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段的主詞</a:t>
            </a: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800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725488" lvl="1" defTabSz="914354">
              <a:lnSpc>
                <a:spcPct val="110000"/>
              </a:lnSpc>
              <a:buClr>
                <a:srgbClr val="4472C4">
                  <a:lumMod val="50000"/>
                </a:srgbClr>
              </a:buClr>
            </a:pPr>
            <a:r>
              <a:rPr lang="en-US" altLang="zh-TW" sz="28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1.</a:t>
            </a:r>
            <a:r>
              <a:rPr lang="zh-TW" altLang="en-US" sz="28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圈</a:t>
            </a: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主詞：用框線（</a:t>
            </a:r>
            <a:r>
              <a:rPr lang="en-US" altLang="zh-TW" sz="28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Wingdings"/>
              </a:rPr>
              <a:t></a:t>
            </a: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）將主詞圈出來。</a:t>
            </a:r>
            <a:endParaRPr lang="en-US" altLang="zh-TW" sz="2800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725488" lvl="1" defTabSz="914354">
              <a:lnSpc>
                <a:spcPct val="110000"/>
              </a:lnSpc>
              <a:buClr>
                <a:srgbClr val="4472C4">
                  <a:lumMod val="50000"/>
                </a:srgbClr>
              </a:buClr>
            </a:pPr>
            <a:r>
              <a:rPr lang="en-US" altLang="zh-TW" sz="28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2.</a:t>
            </a:r>
            <a:r>
              <a:rPr lang="zh-TW" altLang="en-US" sz="28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補</a:t>
            </a: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主詞：用</a:t>
            </a:r>
            <a:r>
              <a:rPr lang="en-US" altLang="zh-TW" sz="28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  )</a:t>
            </a:r>
            <a:r>
              <a:rPr lang="zh-TW" altLang="en-US" sz="2800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補省略的主詞。</a:t>
            </a:r>
            <a:endParaRPr lang="en-US" altLang="zh-TW" sz="2800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277786"/>
              </p:ext>
            </p:extLst>
          </p:nvPr>
        </p:nvGraphicFramePr>
        <p:xfrm>
          <a:off x="508227" y="2962865"/>
          <a:ext cx="8478118" cy="2034803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478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480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en-US" altLang="zh-TW" sz="24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1.</a:t>
                      </a:r>
                      <a:r>
                        <a:rPr lang="zh-TW" sz="24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夏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蚊成雷</a:t>
                      </a:r>
                      <a:r>
                        <a:rPr lang="zh-TW" sz="24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，</a:t>
                      </a:r>
                      <a:r>
                        <a:rPr lang="en-US" altLang="zh-TW" sz="2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(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余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私擬作群鶴舞空，心之所向，則或千或百</a:t>
                      </a:r>
                      <a:r>
                        <a:rPr lang="zh-TW" sz="24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，</a:t>
                      </a:r>
                      <a:endParaRPr lang="en-US" altLang="zh-TW" sz="24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Kaiti TC" charset="-120"/>
                      </a:endParaRPr>
                    </a:p>
                    <a:p>
                      <a:pPr marL="0" lvl="0" indent="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en-US" sz="2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   (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夏蚊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果然鶴也。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(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余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昂首觀之，項為之強。</a:t>
                      </a:r>
                    </a:p>
                    <a:p>
                      <a:pPr marL="0" indent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2.</a:t>
                      </a:r>
                      <a:r>
                        <a:rPr lang="en-US" sz="2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(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余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又留蚊於素帳中，徐噴以煙，使之沖煙飛鳴，作</a:t>
                      </a:r>
                      <a:r>
                        <a:rPr lang="zh-TW" sz="24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青雲白鶴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觀，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(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夏蚊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果如鶴唳雲端，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(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余</a:t>
                      </a: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Kaiti TC" charset="-120"/>
                        </a:rPr>
                        <a:t>為之怡然稱快。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842631" y="3137338"/>
            <a:ext cx="592031" cy="4099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100846" y="5392859"/>
            <a:ext cx="78638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hangingPunct="0"/>
            <a:r>
              <a:rPr lang="zh-TW" altLang="en-US" sz="3200" dirty="0">
                <a:solidFill>
                  <a:srgbClr val="E7F7F9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圈補之後，找到主詞</a:t>
            </a:r>
            <a:r>
              <a:rPr lang="zh-TW" altLang="en-US" sz="3200" dirty="0" smtClean="0">
                <a:solidFill>
                  <a:srgbClr val="E7F7F9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zh-TW" altLang="en-US" sz="3200" dirty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lvl="1" defTabSz="914354" eaLnBrk="0" hangingPunct="0"/>
            <a:r>
              <a:rPr lang="zh-TW" altLang="en-US" sz="3200" dirty="0">
                <a:solidFill>
                  <a:srgbClr val="E7F7F9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如此圈補主詞後，文意就更清楚易懂了</a:t>
            </a:r>
            <a:endParaRPr lang="zh-TW" altLang="en-US" sz="3200" dirty="0">
              <a:solidFill>
                <a:srgbClr val="E7F7F9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01182" y="5248865"/>
            <a:ext cx="22365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夏蚊、余</a:t>
            </a:r>
            <a:endParaRPr lang="zh-TW" alt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5556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543823" y="3938019"/>
            <a:ext cx="6197913" cy="1185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ts val="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萝莉体 第二版" panose="02000500000000000000" pitchFamily="2" charset="-122"/>
              </a:rPr>
              <a:t>差＆補並進，異起學國文！</a:t>
            </a:r>
            <a:endParaRPr kumimoji="0" lang="zh-TW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DengXian" panose="020F0502020204030204"/>
              <a:ea typeface="新細明體" panose="02020500000000000000" pitchFamily="18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234418" y="447433"/>
            <a:ext cx="8531209" cy="1623616"/>
            <a:chOff x="657174" y="2479"/>
            <a:chExt cx="5360786" cy="1623616"/>
          </a:xfrm>
        </p:grpSpPr>
        <p:sp>
          <p:nvSpPr>
            <p:cNvPr id="11" name="圓角矩形 10"/>
            <p:cNvSpPr/>
            <p:nvPr/>
          </p:nvSpPr>
          <p:spPr>
            <a:xfrm>
              <a:off x="657174" y="2479"/>
              <a:ext cx="5360786" cy="1623616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3" name="圓角矩形 4"/>
            <p:cNvSpPr txBox="1"/>
            <p:nvPr/>
          </p:nvSpPr>
          <p:spPr>
            <a:xfrm>
              <a:off x="704728" y="50033"/>
              <a:ext cx="5265678" cy="15285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0" tIns="228600" rIns="228600" bIns="228600" numCol="1" spcCol="1270" anchor="ctr" anchorCtr="0">
              <a:noAutofit/>
            </a:bodyPr>
            <a:lstStyle/>
            <a:p>
              <a:pPr marL="0" marR="0" lvl="0" indent="0" algn="l" defTabSz="26670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閱讀素養教學理念</a:t>
              </a:r>
              <a:endParaRPr kumimoji="1" lang="zh-TW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72680" y="2796520"/>
            <a:ext cx="63401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差異化教學</a:t>
            </a:r>
            <a:endParaRPr kumimoji="1" lang="zh-TW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5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10732" y="279254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段落理解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5403419" y="155132"/>
            <a:ext cx="1706830" cy="796178"/>
            <a:chOff x="11041" y="0"/>
            <a:chExt cx="2120887" cy="796178"/>
          </a:xfrm>
        </p:grpSpPr>
        <p:sp>
          <p:nvSpPr>
            <p:cNvPr id="7" name="圓角矩形 6"/>
            <p:cNvSpPr/>
            <p:nvPr/>
          </p:nvSpPr>
          <p:spPr>
            <a:xfrm>
              <a:off x="11041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34360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還原代詞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6524" y="1037898"/>
            <a:ext cx="872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TW" altLang="zh-TW" sz="2800" kern="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細明體" panose="02020509000000000000" pitchFamily="49" charset="-120"/>
              </a:rPr>
              <a:t>文言文</a:t>
            </a:r>
            <a:r>
              <a:rPr lang="zh-TW" altLang="zh-TW" sz="2800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細明體" panose="02020509000000000000" pitchFamily="49" charset="-120"/>
              </a:rPr>
              <a:t>的字義與語法與白話文不同，閱讀文言文時，需透過上下文的內容，</a:t>
            </a:r>
            <a:r>
              <a:rPr lang="zh-TW" altLang="zh-TW" sz="2800" b="1" kern="0" dirty="0">
                <a:solidFill>
                  <a:srgbClr val="FD95E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細明體" panose="02020509000000000000" pitchFamily="49" charset="-120"/>
              </a:rPr>
              <a:t>還原代詞</a:t>
            </a:r>
            <a:r>
              <a:rPr lang="zh-TW" altLang="zh-TW" sz="2800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細明體" panose="02020509000000000000" pitchFamily="49" charset="-120"/>
              </a:rPr>
              <a:t>的詞義，以及</a:t>
            </a:r>
            <a:r>
              <a:rPr lang="zh-TW" altLang="zh-TW" sz="2800" b="1" kern="0" dirty="0">
                <a:solidFill>
                  <a:srgbClr val="FD95E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細明體" panose="02020509000000000000" pitchFamily="49" charset="-120"/>
              </a:rPr>
              <a:t>文言句式</a:t>
            </a:r>
            <a:r>
              <a:rPr lang="zh-TW" altLang="zh-TW" sz="2800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細明體" panose="02020509000000000000" pitchFamily="49" charset="-120"/>
              </a:rPr>
              <a:t>的含意，</a:t>
            </a:r>
            <a:r>
              <a:rPr lang="zh-TW" altLang="zh-TW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可以幫助我們理解句意</a:t>
            </a:r>
            <a:r>
              <a:rPr lang="zh-TW" altLang="zh-TW" sz="28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zh-TW" altLang="en-US" sz="4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4430" y="2422893"/>
            <a:ext cx="8176604" cy="224676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TW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lang="zh-TW" altLang="zh-TW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．「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或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」千或百：有的</a:t>
            </a:r>
            <a:endParaRPr lang="zh-TW" altLang="zh-TW" sz="28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．觀「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之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」：牠們，指蚊子。</a:t>
            </a:r>
            <a:endParaRPr lang="zh-TW" altLang="zh-TW" sz="28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．項為「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之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」強：這，此。</a:t>
            </a:r>
            <a:endParaRPr lang="zh-TW" altLang="zh-TW" sz="28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TW" sz="2800" kern="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．使「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之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」沖煙飛鳴：蚊子。</a:t>
            </a:r>
            <a:endParaRPr lang="zh-TW" altLang="zh-TW" sz="28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．為「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之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」怡然稱快：這，此。</a:t>
            </a:r>
            <a:endParaRPr lang="zh-TW" altLang="zh-TW" sz="2800" kern="1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7203718" y="155132"/>
            <a:ext cx="1706830" cy="796178"/>
            <a:chOff x="11041" y="0"/>
            <a:chExt cx="2120887" cy="796178"/>
          </a:xfrm>
        </p:grpSpPr>
        <p:sp>
          <p:nvSpPr>
            <p:cNvPr id="12" name="圓角矩形 11"/>
            <p:cNvSpPr/>
            <p:nvPr/>
          </p:nvSpPr>
          <p:spPr>
            <a:xfrm>
              <a:off x="11041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圓角矩形 4"/>
            <p:cNvSpPr txBox="1"/>
            <p:nvPr/>
          </p:nvSpPr>
          <p:spPr>
            <a:xfrm>
              <a:off x="34360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文言句</a:t>
              </a:r>
              <a:r>
                <a:rPr kumimoji="0" lang="zh-TW" altLang="en-US" sz="28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式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94430" y="4831057"/>
            <a:ext cx="8176604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lvl="0" indent="-457200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補省略的「於」字</a:t>
            </a:r>
            <a:r>
              <a:rPr lang="zh-TW" altLang="zh-TW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</a:t>
            </a:r>
            <a:endParaRPr lang="en-US" altLang="zh-TW" sz="2800" kern="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41325" lvl="0">
              <a:spcAft>
                <a:spcPts val="0"/>
              </a:spcAft>
            </a:pPr>
            <a:r>
              <a:rPr lang="zh-TW" altLang="zh-TW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群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鶴舞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（於）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空</a:t>
            </a:r>
            <a:r>
              <a:rPr lang="en-US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/ 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鶴唳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（於）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雲端</a:t>
            </a:r>
            <a:endParaRPr lang="zh-TW" altLang="zh-TW" sz="28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結構助詞：心「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之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」所向</a:t>
            </a:r>
            <a:endParaRPr lang="zh-TW" altLang="zh-TW" sz="28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TW" altLang="zh-TW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還原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倒裝：徐噴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以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煙→</a:t>
            </a:r>
            <a:r>
              <a:rPr lang="zh-TW" altLang="zh-TW" sz="2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以</a:t>
            </a:r>
            <a:r>
              <a:rPr lang="zh-TW" altLang="zh-TW" sz="28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煙徐噴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5" name="群組 14"/>
          <p:cNvGrpSpPr/>
          <p:nvPr/>
        </p:nvGrpSpPr>
        <p:grpSpPr>
          <a:xfrm>
            <a:off x="6706701" y="3146428"/>
            <a:ext cx="1706830" cy="796178"/>
            <a:chOff x="11041" y="0"/>
            <a:chExt cx="2120887" cy="796178"/>
          </a:xfrm>
        </p:grpSpPr>
        <p:sp>
          <p:nvSpPr>
            <p:cNvPr id="16" name="圓角矩形 15"/>
            <p:cNvSpPr/>
            <p:nvPr/>
          </p:nvSpPr>
          <p:spPr>
            <a:xfrm>
              <a:off x="11041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圓角矩形 4"/>
            <p:cNvSpPr txBox="1"/>
            <p:nvPr/>
          </p:nvSpPr>
          <p:spPr>
            <a:xfrm>
              <a:off x="34360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還原代詞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6687934" y="5340909"/>
            <a:ext cx="1706830" cy="796178"/>
            <a:chOff x="11041" y="0"/>
            <a:chExt cx="2120887" cy="796178"/>
          </a:xfrm>
        </p:grpSpPr>
        <p:sp>
          <p:nvSpPr>
            <p:cNvPr id="19" name="圓角矩形 18"/>
            <p:cNvSpPr/>
            <p:nvPr/>
          </p:nvSpPr>
          <p:spPr>
            <a:xfrm>
              <a:off x="11041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34360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文言句式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6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50422" y="231750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段落理解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5434949" y="153361"/>
            <a:ext cx="1738361" cy="796178"/>
            <a:chOff x="2980284" y="0"/>
            <a:chExt cx="2120887" cy="796178"/>
          </a:xfrm>
        </p:grpSpPr>
        <p:sp>
          <p:nvSpPr>
            <p:cNvPr id="7" name="圓角矩形 6"/>
            <p:cNvSpPr/>
            <p:nvPr/>
          </p:nvSpPr>
          <p:spPr>
            <a:xfrm>
              <a:off x="2980284" y="0"/>
              <a:ext cx="2120887" cy="796178"/>
            </a:xfrm>
            <a:prstGeom prst="roundRect">
              <a:avLst>
                <a:gd name="adj" fmla="val 10000"/>
              </a:avLst>
            </a:prstGeom>
            <a:solidFill>
              <a:srgbClr val="2C6F1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3003603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換句話說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343844"/>
              </p:ext>
            </p:extLst>
          </p:nvPr>
        </p:nvGraphicFramePr>
        <p:xfrm>
          <a:off x="100846" y="1024385"/>
          <a:ext cx="8901264" cy="224028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901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14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1.</a:t>
                      </a:r>
                      <a:r>
                        <a:rPr lang="zh-TW" altLang="en-US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夏天蚊子成群地飛鳴，嗡嗡聲像雷鳴一樣，我私自把牠們想像成一群鶴在天</a:t>
                      </a:r>
                      <a:endParaRPr lang="en-US" altLang="zh-TW" sz="20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   空飛舞。內心這麼想，成千上百的蚊子，果然都變成鶴鳥了。我抬頭看著牠</a:t>
                      </a:r>
                      <a:endParaRPr lang="en-US" altLang="zh-TW" sz="20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   們，脖子因此而僵硬了。</a:t>
                      </a:r>
                    </a:p>
                    <a:p>
                      <a:pPr marL="0"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2.</a:t>
                      </a:r>
                      <a:r>
                        <a:rPr lang="zh-TW" altLang="en-US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我又把蚊子留在白色的蚊帳中，用煙慢慢地噴，使牠們衝撞著煙邊飛邊叫，</a:t>
                      </a:r>
                      <a:endParaRPr lang="en-US" altLang="zh-TW" sz="20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0"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   我把牠們當作飛在青雲之上的白鶴來看；果然就像鶴鳥在雲上鳴叫，我因此</a:t>
                      </a:r>
                      <a:endParaRPr lang="en-US" altLang="zh-TW" sz="20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0"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   高興得大呼痛快。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705597"/>
              </p:ext>
            </p:extLst>
          </p:nvPr>
        </p:nvGraphicFramePr>
        <p:xfrm>
          <a:off x="106204" y="3352207"/>
          <a:ext cx="8895906" cy="857186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895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718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1.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觀察蚊群舞空的景象想像成鶴群舞空的物外之趣與沉醉之情。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2.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觀察蚊群煙中飛舞的景象想像成鶴唳雲端的物外之趣與沉醉之情。</a:t>
                      </a:r>
                      <a:endParaRPr lang="zh-TW" sz="20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00845" y="4322462"/>
            <a:ext cx="8901265" cy="8925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1" indent="-342900" defTabSz="914354">
              <a:buFont typeface="Wingdings" panose="05000000000000000000" pitchFamily="2" charset="2"/>
              <a:buChar char="Ø"/>
            </a:pPr>
            <a:r>
              <a:rPr lang="zh-TW" altLang="zh-TW" sz="28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摘要段落</a:t>
            </a:r>
            <a:r>
              <a:rPr lang="zh-TW" altLang="zh-TW" sz="28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重點</a:t>
            </a:r>
            <a:endParaRPr lang="en-US" altLang="zh-TW" sz="2800" b="1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0" lvl="1" defTabSz="914354"/>
            <a:r>
              <a:rPr lang="zh-TW" altLang="en-US" sz="24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en-US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  </a:t>
            </a:r>
            <a:r>
              <a:rPr lang="zh-TW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經過</a:t>
            </a:r>
            <a:r>
              <a:rPr lang="zh-TW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斷句、圈補主詞、還原代詞與換句話說後，本段重點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為：</a:t>
            </a:r>
            <a:endParaRPr lang="zh-TW" altLang="zh-TW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2" name="群組 11"/>
          <p:cNvGrpSpPr/>
          <p:nvPr/>
        </p:nvGrpSpPr>
        <p:grpSpPr>
          <a:xfrm>
            <a:off x="7265312" y="171673"/>
            <a:ext cx="1738361" cy="796178"/>
            <a:chOff x="2980284" y="0"/>
            <a:chExt cx="2120887" cy="796178"/>
          </a:xfrm>
        </p:grpSpPr>
        <p:sp>
          <p:nvSpPr>
            <p:cNvPr id="13" name="圓角矩形 12"/>
            <p:cNvSpPr/>
            <p:nvPr/>
          </p:nvSpPr>
          <p:spPr>
            <a:xfrm>
              <a:off x="2980284" y="0"/>
              <a:ext cx="2120887" cy="796178"/>
            </a:xfrm>
            <a:prstGeom prst="roundRect">
              <a:avLst>
                <a:gd name="adj" fmla="val 10000"/>
              </a:avLst>
            </a:prstGeom>
            <a:solidFill>
              <a:srgbClr val="2C6F1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圓角矩形 4"/>
            <p:cNvSpPr txBox="1"/>
            <p:nvPr/>
          </p:nvSpPr>
          <p:spPr>
            <a:xfrm>
              <a:off x="3003603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28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摘要重點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502846"/>
              </p:ext>
            </p:extLst>
          </p:nvPr>
        </p:nvGraphicFramePr>
        <p:xfrm>
          <a:off x="100844" y="5389296"/>
          <a:ext cx="8883715" cy="1297612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883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97612">
                <a:tc>
                  <a:txBody>
                    <a:bodyPr/>
                    <a:lstStyle/>
                    <a:p>
                      <a:pPr>
                        <a:lnSpc>
                          <a:spcPts val="55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4000" b="1" kern="100" dirty="0" smtClean="0">
                          <a:solidFill>
                            <a:srgbClr val="00206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沈復觀察「蚊群舞空」的想像之趣。</a:t>
                      </a:r>
                      <a:endParaRPr lang="zh-TW" sz="4000" b="1" kern="100" dirty="0">
                        <a:solidFill>
                          <a:srgbClr val="00206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90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50422" y="231750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段落理解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5466482" y="155132"/>
            <a:ext cx="1738360" cy="796178"/>
            <a:chOff x="5949527" y="0"/>
            <a:chExt cx="2120887" cy="796178"/>
          </a:xfrm>
        </p:grpSpPr>
        <p:sp>
          <p:nvSpPr>
            <p:cNvPr id="7" name="圓角矩形 6"/>
            <p:cNvSpPr/>
            <p:nvPr/>
          </p:nvSpPr>
          <p:spPr>
            <a:xfrm>
              <a:off x="5949527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圓角矩形 4"/>
            <p:cNvSpPr txBox="1"/>
            <p:nvPr/>
          </p:nvSpPr>
          <p:spPr>
            <a:xfrm>
              <a:off x="5972846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統整文意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0846" y="1181744"/>
            <a:ext cx="8964326" cy="527836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Clr>
                <a:srgbClr val="0070C0"/>
              </a:buClr>
            </a:pP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   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一段可從哪裡再分成兩小段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？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600"/>
              </a:spcBef>
              <a:buClr>
                <a:srgbClr val="0070C0"/>
              </a:buClr>
            </a:pPr>
            <a:r>
              <a:rPr lang="zh-TW" altLang="en-US" sz="2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答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：又留蚊於素帳中</a:t>
            </a: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……</a:t>
            </a:r>
          </a:p>
          <a:p>
            <a:pPr marL="0" lvl="1">
              <a:spcBef>
                <a:spcPts val="600"/>
              </a:spcBef>
              <a:buClr>
                <a:srgbClr val="0070C0"/>
              </a:buClr>
            </a:pP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  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沈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復對「夏蚊」做了哪些想像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？</a:t>
            </a:r>
            <a:endParaRPr lang="en-US" altLang="zh-TW" sz="24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Clr>
                <a:srgbClr val="0070C0"/>
              </a:buClr>
            </a:pP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答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：蚊聲似雷、蚊群飛旋如群鶴飛舞</a:t>
            </a:r>
            <a:endParaRPr lang="en-US" altLang="zh-TW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600"/>
              </a:spcBef>
              <a:buClr>
                <a:srgbClr val="0070C0"/>
              </a:buClr>
            </a:pP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  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昂首觀之，項為之強」的原因是什麼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？</a:t>
            </a:r>
            <a:endParaRPr lang="en-US" altLang="zh-TW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</a:pP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答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：專注觀蚊、沉醉其中</a:t>
            </a:r>
            <a:endParaRPr lang="en-US" altLang="zh-TW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Clr>
                <a:srgbClr val="0070C0"/>
              </a:buClr>
            </a:pP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 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夏蚊成雷，私擬作群鶴舞空」「留蚊於素帳中，徐噴以煙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Clr>
                <a:srgbClr val="0070C0"/>
              </a:buClr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之沖煙飛鳴，作青雲白鶴觀」兩句有什麼差異？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1" indent="-514350">
              <a:spcBef>
                <a:spcPts val="0"/>
              </a:spcBef>
              <a:buClr>
                <a:srgbClr val="0070C0"/>
              </a:buClr>
              <a:buNone/>
            </a:pP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答：同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兩句都由實際景象→發揮想像力</a:t>
            </a:r>
          </a:p>
          <a:p>
            <a:pPr marL="514350" lvl="2" indent="-514350">
              <a:spcBef>
                <a:spcPts val="0"/>
              </a:spcBef>
              <a:buClr>
                <a:srgbClr val="0070C0"/>
              </a:buClr>
              <a:buNone/>
            </a:pP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異</a:t>
            </a: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第二句增加了沈復所創造的情境</a:t>
            </a:r>
            <a:endParaRPr lang="en-US" altLang="zh-TW" sz="24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2" indent="-514350">
              <a:spcBef>
                <a:spcPts val="0"/>
              </a:spcBef>
              <a:buClr>
                <a:srgbClr val="0070C0"/>
              </a:buClr>
              <a:buNone/>
            </a:pP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→留蚊於素帳中，徐噴以煙</a:t>
            </a:r>
            <a:endParaRPr lang="en-US" altLang="zh-TW" sz="24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600"/>
              </a:spcBef>
              <a:buClr>
                <a:srgbClr val="0070C0"/>
              </a:buClr>
            </a:pP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  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沈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復「怡然稱快」的原因是什麼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？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Clr>
                <a:srgbClr val="0070C0"/>
              </a:buClr>
            </a:pP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答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：沈復進入自己創設的想像世界，果然看見想像的畫面。</a:t>
            </a:r>
          </a:p>
        </p:txBody>
      </p:sp>
      <p:grpSp>
        <p:nvGrpSpPr>
          <p:cNvPr id="10" name="群組 9"/>
          <p:cNvGrpSpPr/>
          <p:nvPr/>
        </p:nvGrpSpPr>
        <p:grpSpPr>
          <a:xfrm>
            <a:off x="7315200" y="128980"/>
            <a:ext cx="1738360" cy="796178"/>
            <a:chOff x="5949527" y="0"/>
            <a:chExt cx="2120887" cy="796178"/>
          </a:xfrm>
        </p:grpSpPr>
        <p:sp>
          <p:nvSpPr>
            <p:cNvPr id="11" name="圓角矩形 10"/>
            <p:cNvSpPr/>
            <p:nvPr/>
          </p:nvSpPr>
          <p:spPr>
            <a:xfrm>
              <a:off x="5949527" y="0"/>
              <a:ext cx="2120887" cy="79617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圓角矩形 4"/>
            <p:cNvSpPr txBox="1"/>
            <p:nvPr/>
          </p:nvSpPr>
          <p:spPr>
            <a:xfrm>
              <a:off x="5972846" y="23319"/>
              <a:ext cx="2074249" cy="749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設計提問</a:t>
              </a:r>
              <a:endParaRPr lang="zh-TW" altLang="en-US" sz="28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784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全文統整 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步驟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aphicFrame>
        <p:nvGraphicFramePr>
          <p:cNvPr id="13" name="資料庫圖表 12"/>
          <p:cNvGraphicFramePr/>
          <p:nvPr>
            <p:extLst>
              <p:ext uri="{D42A27DB-BD31-4B8C-83A1-F6EECF244321}">
                <p14:modId xmlns:p14="http://schemas.microsoft.com/office/powerpoint/2010/main" val="2948274037"/>
              </p:ext>
            </p:extLst>
          </p:nvPr>
        </p:nvGraphicFramePr>
        <p:xfrm>
          <a:off x="89781" y="1386207"/>
          <a:ext cx="8964436" cy="378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9536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全文統整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18" name="群組 17"/>
          <p:cNvGrpSpPr/>
          <p:nvPr/>
        </p:nvGrpSpPr>
        <p:grpSpPr>
          <a:xfrm>
            <a:off x="5523382" y="225411"/>
            <a:ext cx="2732298" cy="683074"/>
            <a:chOff x="1247" y="396298"/>
            <a:chExt cx="2732298" cy="683074"/>
          </a:xfrm>
        </p:grpSpPr>
        <p:sp>
          <p:nvSpPr>
            <p:cNvPr id="19" name="圓角矩形 18"/>
            <p:cNvSpPr/>
            <p:nvPr/>
          </p:nvSpPr>
          <p:spPr>
            <a:xfrm>
              <a:off x="1247" y="396298"/>
              <a:ext cx="2732298" cy="68307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圓角矩形 4"/>
            <p:cNvSpPr txBox="1"/>
            <p:nvPr/>
          </p:nvSpPr>
          <p:spPr>
            <a:xfrm>
              <a:off x="21254" y="416305"/>
              <a:ext cx="2692284" cy="6430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32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理解全文結構</a:t>
              </a:r>
              <a:endParaRPr lang="zh-TW" altLang="en-US" sz="32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24" y="1131988"/>
            <a:ext cx="8834662" cy="545799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543389" y="2100232"/>
            <a:ext cx="3064583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總分結構</a:t>
            </a:r>
            <a:endParaRPr lang="zh-TW" altLang="en-US" sz="5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441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全文統整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5507617" y="204888"/>
            <a:ext cx="2732298" cy="683074"/>
            <a:chOff x="3116068" y="396298"/>
            <a:chExt cx="2732298" cy="683074"/>
          </a:xfrm>
        </p:grpSpPr>
        <p:sp>
          <p:nvSpPr>
            <p:cNvPr id="10" name="圓角矩形 9"/>
            <p:cNvSpPr/>
            <p:nvPr/>
          </p:nvSpPr>
          <p:spPr>
            <a:xfrm>
              <a:off x="3116068" y="396298"/>
              <a:ext cx="2732298" cy="683074"/>
            </a:xfrm>
            <a:prstGeom prst="roundRect">
              <a:avLst>
                <a:gd name="adj" fmla="val 10000"/>
              </a:avLst>
            </a:prstGeom>
            <a:solidFill>
              <a:srgbClr val="2C6F1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圓角矩形 4"/>
            <p:cNvSpPr txBox="1"/>
            <p:nvPr/>
          </p:nvSpPr>
          <p:spPr>
            <a:xfrm>
              <a:off x="3136075" y="416305"/>
              <a:ext cx="2692284" cy="6430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zh-TW" altLang="en-US" sz="32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分析寫作技巧</a:t>
              </a:r>
              <a:endParaRPr lang="zh-TW" altLang="en-US" sz="32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70052" y="1034077"/>
            <a:ext cx="44358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觀察</a:t>
            </a:r>
            <a:r>
              <a:rPr lang="en-US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實</a:t>
            </a:r>
            <a:r>
              <a:rPr lang="en-US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zh-TW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Segoe UI Emoji" panose="020B0502040204020203" pitchFamily="34" charset="0"/>
              </a:rPr>
              <a:t>→</a:t>
            </a:r>
            <a:r>
              <a:rPr lang="zh-TW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想像</a:t>
            </a:r>
            <a:r>
              <a:rPr lang="en-US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虛</a:t>
            </a:r>
            <a:r>
              <a:rPr lang="en-US" altLang="zh-TW" sz="4000" kern="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sz="5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2290" name="圖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58" y="1779630"/>
            <a:ext cx="4012569" cy="244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圖片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23"/>
          <a:stretch/>
        </p:blipFill>
        <p:spPr bwMode="auto">
          <a:xfrm>
            <a:off x="4656900" y="1779630"/>
            <a:ext cx="3872804" cy="244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257" y="4225160"/>
            <a:ext cx="4012569" cy="2632840"/>
          </a:xfrm>
          <a:prstGeom prst="rect">
            <a:avLst/>
          </a:prstGeom>
        </p:spPr>
      </p:pic>
      <p:pic>
        <p:nvPicPr>
          <p:cNvPr id="16" name="圖片 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15"/>
          <a:stretch/>
        </p:blipFill>
        <p:spPr bwMode="auto">
          <a:xfrm>
            <a:off x="4656898" y="4225160"/>
            <a:ext cx="3872805" cy="25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28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全文統整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5696803" y="245477"/>
            <a:ext cx="2732298" cy="683074"/>
            <a:chOff x="6230889" y="396298"/>
            <a:chExt cx="2732298" cy="683074"/>
          </a:xfrm>
        </p:grpSpPr>
        <p:sp>
          <p:nvSpPr>
            <p:cNvPr id="15" name="圓角矩形 14"/>
            <p:cNvSpPr/>
            <p:nvPr/>
          </p:nvSpPr>
          <p:spPr>
            <a:xfrm>
              <a:off x="6230889" y="396298"/>
              <a:ext cx="2732298" cy="68307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圓角矩形 4"/>
            <p:cNvSpPr txBox="1"/>
            <p:nvPr/>
          </p:nvSpPr>
          <p:spPr>
            <a:xfrm>
              <a:off x="6250896" y="416305"/>
              <a:ext cx="2692284" cy="6430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2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統整內容關係</a:t>
              </a:r>
              <a:endParaRPr lang="zh-TW" altLang="en-US" sz="32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48" y="1131987"/>
            <a:ext cx="8829164" cy="539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全文統整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5696803" y="245477"/>
            <a:ext cx="2732298" cy="683074"/>
            <a:chOff x="6230889" y="396298"/>
            <a:chExt cx="2732298" cy="683074"/>
          </a:xfrm>
        </p:grpSpPr>
        <p:sp>
          <p:nvSpPr>
            <p:cNvPr id="15" name="圓角矩形 14"/>
            <p:cNvSpPr/>
            <p:nvPr/>
          </p:nvSpPr>
          <p:spPr>
            <a:xfrm>
              <a:off x="6230889" y="396298"/>
              <a:ext cx="2732298" cy="68307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圓角矩形 4"/>
            <p:cNvSpPr txBox="1"/>
            <p:nvPr/>
          </p:nvSpPr>
          <p:spPr>
            <a:xfrm>
              <a:off x="6250896" y="416305"/>
              <a:ext cx="2692284" cy="6430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2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統整內容關係</a:t>
              </a:r>
              <a:endParaRPr lang="zh-TW" altLang="en-US" sz="32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15" y="1172577"/>
            <a:ext cx="8710629" cy="551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6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-1" y="245477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0846" y="204888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進階理解策略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6523" y="1016614"/>
            <a:ext cx="8777247" cy="594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 lvl="0" indent="-432000" defTabSz="914400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44546A">
                  <a:lumMod val="60000"/>
                  <a:lumOff val="40000"/>
                </a:srgbClr>
              </a:buClr>
              <a:buFont typeface="Wingdings" pitchFamily="2" charset="2"/>
              <a:buChar char="u"/>
            </a:pPr>
            <a:r>
              <a:rPr kumimoji="0" lang="zh-TW" altLang="en-US" sz="3200" b="1" dirty="0">
                <a:solidFill>
                  <a:schemeClr val="bg1"/>
                </a:solidFill>
                <a:latin typeface="Times New Roman"/>
                <a:ea typeface="微軟正黑體"/>
              </a:rPr>
              <a:t>文轉圖：對段落文意進行統</a:t>
            </a:r>
            <a:r>
              <a:rPr kumimoji="0" lang="zh-TW" altLang="en-US" sz="3200" b="1" dirty="0" smtClean="0">
                <a:solidFill>
                  <a:schemeClr val="bg1"/>
                </a:solidFill>
                <a:latin typeface="Times New Roman"/>
                <a:ea typeface="微軟正黑體"/>
              </a:rPr>
              <a:t>整，引導流程如下</a:t>
            </a:r>
            <a:endParaRPr kumimoji="0" lang="zh-TW" altLang="en-US" sz="3200" b="1" dirty="0">
              <a:solidFill>
                <a:schemeClr val="bg1"/>
              </a:solidFill>
              <a:latin typeface="Times New Roman"/>
              <a:ea typeface="微軟正黑體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6623601" y="245477"/>
            <a:ext cx="1906238" cy="683074"/>
            <a:chOff x="6230889" y="396298"/>
            <a:chExt cx="2732298" cy="683074"/>
          </a:xfrm>
        </p:grpSpPr>
        <p:sp>
          <p:nvSpPr>
            <p:cNvPr id="11" name="圓角矩形 10"/>
            <p:cNvSpPr/>
            <p:nvPr/>
          </p:nvSpPr>
          <p:spPr>
            <a:xfrm>
              <a:off x="6230889" y="396298"/>
              <a:ext cx="2732298" cy="683074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2" name="圓角矩形 4"/>
            <p:cNvSpPr txBox="1"/>
            <p:nvPr/>
          </p:nvSpPr>
          <p:spPr>
            <a:xfrm>
              <a:off x="6250896" y="416305"/>
              <a:ext cx="2692284" cy="6430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2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文轉圖</a:t>
              </a:r>
              <a:endParaRPr lang="zh-TW" altLang="en-US" sz="32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700" y="1764498"/>
            <a:ext cx="8614224" cy="487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1100372"/>
            <a:ext cx="9144000" cy="642942"/>
          </a:xfrm>
          <a:prstGeom prst="rect">
            <a:avLst/>
          </a:prstGeom>
          <a:gradFill>
            <a:gsLst>
              <a:gs pos="0">
                <a:srgbClr val="F8F8F8">
                  <a:alpha val="0"/>
                </a:srgbClr>
              </a:gs>
              <a:gs pos="64000">
                <a:srgbClr val="1A465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22524" y="1941525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1086481"/>
            <a:ext cx="8712078" cy="9271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〈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兒時記趣</a:t>
            </a:r>
            <a:r>
              <a:rPr kumimoji="0" lang="en-US" altLang="zh-TW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〉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進階理解策略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6805840" y="1124104"/>
            <a:ext cx="1906238" cy="683074"/>
            <a:chOff x="6230889" y="396298"/>
            <a:chExt cx="2732298" cy="683074"/>
          </a:xfrm>
        </p:grpSpPr>
        <p:sp>
          <p:nvSpPr>
            <p:cNvPr id="11" name="圓角矩形 10"/>
            <p:cNvSpPr/>
            <p:nvPr/>
          </p:nvSpPr>
          <p:spPr>
            <a:xfrm>
              <a:off x="6230889" y="396298"/>
              <a:ext cx="2732298" cy="683074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2" name="圓角矩形 4"/>
            <p:cNvSpPr txBox="1"/>
            <p:nvPr/>
          </p:nvSpPr>
          <p:spPr>
            <a:xfrm>
              <a:off x="6250896" y="416305"/>
              <a:ext cx="2692284" cy="6430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200" b="1" kern="12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文轉圖</a:t>
              </a:r>
              <a:endParaRPr lang="zh-TW" altLang="en-US" sz="3200" b="1" kern="1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3" name="標題 1"/>
          <p:cNvSpPr txBox="1">
            <a:spLocks/>
          </p:cNvSpPr>
          <p:nvPr/>
        </p:nvSpPr>
        <p:spPr>
          <a:xfrm>
            <a:off x="373795" y="4078579"/>
            <a:ext cx="7964487" cy="141889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8800" b="1" i="0" u="none" strike="noStrike" kern="1200" normalizeH="0" baseline="0" noProof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看圖說文意</a:t>
            </a:r>
            <a:endParaRPr kumimoji="0" lang="zh-TW" altLang="en-US" sz="8800" b="1" i="0" u="none" strike="noStrike" kern="120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1434662" y="2632029"/>
            <a:ext cx="66096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邀請您</a:t>
            </a:r>
            <a:r>
              <a:rPr kumimoji="0" lang="zh-TW" altLang="en-US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kumimoji="0" lang="zh-TW" alt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1A4652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起</a:t>
            </a:r>
            <a:endParaRPr kumimoji="0" lang="zh-CN" altLang="en-US" sz="88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1A4652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974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6_Office 主题">
  <a:themeElements>
    <a:clrScheme name="自定义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Office 主题">
  <a:themeElements>
    <a:clrScheme name="自定义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EcoLiving_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_16x9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3.xml><?xml version="1.0" encoding="utf-8"?>
<a:theme xmlns:a="http://schemas.openxmlformats.org/drawingml/2006/main" name="中庸">
  <a:themeElements>
    <a:clrScheme name="中庸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庸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中庸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_Office 主题">
  <a:themeElements>
    <a:clrScheme name="自定义 25">
      <a:dk1>
        <a:srgbClr val="000000"/>
      </a:dk1>
      <a:lt1>
        <a:srgbClr val="FFFFFF"/>
      </a:lt1>
      <a:dk2>
        <a:srgbClr val="51647E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D77A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6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3_Office 主题">
  <a:themeElements>
    <a:clrScheme name="自定义 25">
      <a:dk1>
        <a:srgbClr val="000000"/>
      </a:dk1>
      <a:lt1>
        <a:srgbClr val="FFFFFF"/>
      </a:lt1>
      <a:dk2>
        <a:srgbClr val="51647E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D77A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3_高階主管">
  <a:themeElements>
    <a:clrScheme name="高階主管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建毛  ¥€ ㄚ毛">
      <a:majorFont>
        <a:latin typeface="微軟正黑體"/>
        <a:ea typeface="微軟正黑體"/>
        <a:cs typeface=""/>
      </a:majorFont>
      <a:minorFont>
        <a:latin typeface="微軟正黑體"/>
        <a:ea typeface="微軟正黑體"/>
        <a:cs typeface=""/>
      </a:minorFont>
    </a:fontScheme>
    <a:fmtScheme name="高階主管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4_Office 主题">
  <a:themeElements>
    <a:clrScheme name="自定义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548DD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_EcoLiving_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_16x9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3_EcoLiving_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_16x9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正黑體">
      <a:majorFont>
        <a:latin typeface="Times New Roman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正黑體">
      <a:majorFont>
        <a:latin typeface="Times New Roman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正黑體">
      <a:majorFont>
        <a:latin typeface="Times New Roman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正黑體">
      <a:majorFont>
        <a:latin typeface="Times New Roman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8.xml><?xml version="1.0" encoding="utf-8"?>
<a:theme xmlns:a="http://schemas.openxmlformats.org/drawingml/2006/main" name="5_Office 主题">
  <a:themeElements>
    <a:clrScheme name="自定义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主题">
  <a:themeElements>
    <a:clrScheme name="自定义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龍潭國中歷史課</Template>
  <TotalTime>7156</TotalTime>
  <Words>7126</Words>
  <Application>Microsoft Office PowerPoint</Application>
  <PresentationFormat>如螢幕大小 (4:3)</PresentationFormat>
  <Paragraphs>1153</Paragraphs>
  <Slides>123</Slides>
  <Notes>48</Notes>
  <HiddenSlides>0</HiddenSlides>
  <MMClips>0</MMClips>
  <ScaleCrop>false</ScaleCrop>
  <HeadingPairs>
    <vt:vector size="6" baseType="variant">
      <vt:variant>
        <vt:lpstr>使用字型</vt:lpstr>
      </vt:variant>
      <vt:variant>
        <vt:i4>32</vt:i4>
      </vt:variant>
      <vt:variant>
        <vt:lpstr>佈景主題</vt:lpstr>
      </vt:variant>
      <vt:variant>
        <vt:i4>21</vt:i4>
      </vt:variant>
      <vt:variant>
        <vt:lpstr>投影片標題</vt:lpstr>
      </vt:variant>
      <vt:variant>
        <vt:i4>123</vt:i4>
      </vt:variant>
    </vt:vector>
  </HeadingPairs>
  <TitlesOfParts>
    <vt:vector size="176" baseType="lpstr">
      <vt:lpstr>Arial Unicode MS</vt:lpstr>
      <vt:lpstr>BiauKai</vt:lpstr>
      <vt:lpstr>DengXian</vt:lpstr>
      <vt:lpstr>DengXian</vt:lpstr>
      <vt:lpstr>等线 Light</vt:lpstr>
      <vt:lpstr>等线 Light</vt:lpstr>
      <vt:lpstr>Kaiti TC</vt:lpstr>
      <vt:lpstr>Malgun Gothic</vt:lpstr>
      <vt:lpstr>微软雅黑</vt:lpstr>
      <vt:lpstr>宋体</vt:lpstr>
      <vt:lpstr>細明體</vt:lpstr>
      <vt:lpstr>華康唐風隸 Std W5</vt:lpstr>
      <vt:lpstr>微軟正黑體</vt:lpstr>
      <vt:lpstr>微軟正黑體</vt:lpstr>
      <vt:lpstr>新細明體</vt:lpstr>
      <vt:lpstr>萝莉体 第二版</vt:lpstr>
      <vt:lpstr>Arial</vt:lpstr>
      <vt:lpstr>Arial Black</vt:lpstr>
      <vt:lpstr>Arial Rounded MT Bold</vt:lpstr>
      <vt:lpstr>Calibri</vt:lpstr>
      <vt:lpstr>Calibri Light</vt:lpstr>
      <vt:lpstr>Cambria</vt:lpstr>
      <vt:lpstr>Century Gothic</vt:lpstr>
      <vt:lpstr>Comic Sans MS</vt:lpstr>
      <vt:lpstr>Courier New</vt:lpstr>
      <vt:lpstr>Garamond</vt:lpstr>
      <vt:lpstr>Segoe UI Emoji</vt:lpstr>
      <vt:lpstr>Times New Roman</vt:lpstr>
      <vt:lpstr>Tw Cen MT</vt:lpstr>
      <vt:lpstr>Wingdings</vt:lpstr>
      <vt:lpstr>Wingdings 2</vt:lpstr>
      <vt:lpstr>Wingdings 3</vt:lpstr>
      <vt:lpstr>1_Office 佈景主題</vt:lpstr>
      <vt:lpstr>2_Office 佈景主題</vt:lpstr>
      <vt:lpstr>自訂設計</vt:lpstr>
      <vt:lpstr>1_自訂設計</vt:lpstr>
      <vt:lpstr>2_自訂設計</vt:lpstr>
      <vt:lpstr>3_自訂設計</vt:lpstr>
      <vt:lpstr>有機</vt:lpstr>
      <vt:lpstr>5_Office 主题</vt:lpstr>
      <vt:lpstr>Office 主题</vt:lpstr>
      <vt:lpstr>6_Office 主题</vt:lpstr>
      <vt:lpstr>8_Office 主题</vt:lpstr>
      <vt:lpstr>EcoLiving_16x9</vt:lpstr>
      <vt:lpstr>中庸</vt:lpstr>
      <vt:lpstr>2_Office 主题</vt:lpstr>
      <vt:lpstr>6_Office 主题​​</vt:lpstr>
      <vt:lpstr>3_Office 主题</vt:lpstr>
      <vt:lpstr>3_高階主管</vt:lpstr>
      <vt:lpstr>4_Office 主题</vt:lpstr>
      <vt:lpstr>2_EcoLiving_16x9</vt:lpstr>
      <vt:lpstr>3_EcoLiving_16x9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差異化教學基本概念</vt:lpstr>
      <vt:lpstr>差異化教學=因材施教</vt:lpstr>
      <vt:lpstr>PowerPoint 簡報</vt:lpstr>
      <vt:lpstr>1-3差異化教學重要概念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學習表現-聆聽</vt:lpstr>
      <vt:lpstr>學習表現-口語表達</vt:lpstr>
      <vt:lpstr>學習表現-閱讀</vt:lpstr>
      <vt:lpstr>不同學習階段閱讀策略學習</vt:lpstr>
      <vt:lpstr>學習表現-寫作</vt:lpstr>
      <vt:lpstr>PowerPoint 簡報</vt:lpstr>
      <vt:lpstr>PowerPoint 簡報</vt:lpstr>
      <vt:lpstr>PowerPoint 簡報</vt:lpstr>
      <vt:lpstr>PowerPoint 簡報</vt:lpstr>
      <vt:lpstr>尊重差異 — 學習路徑差異</vt:lpstr>
      <vt:lpstr> 閱讀樂高DNA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補救教學課堂觀察與入班輔導方法暨實務II</vt:lpstr>
      <vt:lpstr>授課單元—說課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夏 蚊 成 雷</vt:lpstr>
      <vt:lpstr>私擬作群鶴舞空</vt:lpstr>
      <vt:lpstr>或 千 或 百 ， 果 然 鶴 也 </vt:lpstr>
      <vt:lpstr>項 為 之 強</vt:lpstr>
      <vt:lpstr>又留蚊於素帳中    </vt:lpstr>
      <vt:lpstr>沖 煙 飛 鳴 </vt:lpstr>
      <vt:lpstr>鶴唳雲端 </vt:lpstr>
      <vt:lpstr>怡 然 稱 快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促進學習的方法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差異化教學</dc:title>
  <dc:creator>莊孔一</dc:creator>
  <cp:lastModifiedBy>user</cp:lastModifiedBy>
  <cp:revision>727</cp:revision>
  <cp:lastPrinted>2020-04-23T10:17:51Z</cp:lastPrinted>
  <dcterms:created xsi:type="dcterms:W3CDTF">2013-09-28T03:13:43Z</dcterms:created>
  <dcterms:modified xsi:type="dcterms:W3CDTF">2020-09-28T08:22:39Z</dcterms:modified>
</cp:coreProperties>
</file>