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834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9" r:id="rId5"/>
    <p:sldId id="260" r:id="rId6"/>
    <p:sldId id="261" r:id="rId7"/>
    <p:sldId id="262" r:id="rId8"/>
    <p:sldId id="268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45" y="4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E658F-D053-D04C-85FF-7D4F2D2AA7A5}" type="datetimeFigureOut">
              <a:rPr lang="en-US" altLang="zh-TW" smtClean="0"/>
              <a:t>4/18/2017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EC299-0CA2-9F4F-9031-5E0F2FFD433B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32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93E1A-00FB-524E-B8FE-87A177036E74}" type="datetimeFigureOut">
              <a:rPr lang="en-US" altLang="zh-TW" smtClean="0"/>
              <a:t>4/18/2017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6F5C4-8BF3-9241-807C-E87C2F7C838F}" type="slidenum">
              <a:rPr lang="en-US" altLang="zh-TW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831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12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4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63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30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46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66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9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90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44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18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62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47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58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17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09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5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96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50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38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89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56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76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76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17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31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71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52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54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3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3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09416" y="3353899"/>
            <a:ext cx="8160185" cy="1796122"/>
          </a:xfrm>
        </p:spPr>
        <p:txBody>
          <a:bodyPr>
            <a:noAutofit/>
          </a:bodyPr>
          <a:lstStyle/>
          <a:p>
            <a:pPr algn="ctr"/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社會領域種子教師工作坊</a:t>
            </a:r>
            <a:br>
              <a:rPr lang="en-US" altLang="zh-TW" dirty="0">
                <a:latin typeface="Microsoft JhengHei" charset="-120"/>
                <a:ea typeface="Microsoft JhengHei" charset="-120"/>
                <a:cs typeface="Microsoft JhengHei" charset="-120"/>
              </a:rPr>
            </a:br>
            <a:r>
              <a:rPr lang="zh-TW" altLang="en-US" dirty="0">
                <a:latin typeface="Microsoft JhengHei" charset="-120"/>
                <a:ea typeface="Microsoft JhengHei" charset="-120"/>
                <a:cs typeface="Microsoft JhengHei" charset="-120"/>
              </a:rPr>
              <a:t>第一場</a:t>
            </a:r>
            <a:r>
              <a:rPr lang="en-US" altLang="zh-TW" dirty="0">
                <a:latin typeface="Microsoft JhengHei" charset="-120"/>
                <a:ea typeface="Microsoft JhengHei" charset="-120"/>
                <a:cs typeface="Microsoft JhengHei" charset="-120"/>
              </a:rPr>
              <a:t>(03/15)</a:t>
            </a:r>
            <a:endParaRPr lang="zh-TW" alt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pPr algn="ctr"/>
            <a:endParaRPr lang="zh-TW" altLang="en-US" dirty="0"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r>
              <a:rPr lang="zh-TW" altLang="en-US" sz="8000" b="1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意見調查與回饋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 b="5726"/>
          <a:stretch/>
        </p:blipFill>
        <p:spPr>
          <a:xfrm>
            <a:off x="9337757" y="3733800"/>
            <a:ext cx="1995209" cy="18512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93452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77271" y="-403446"/>
            <a:ext cx="9355124" cy="2240733"/>
          </a:xfrm>
        </p:spPr>
        <p:txBody>
          <a:bodyPr/>
          <a:lstStyle/>
          <a:p>
            <a:pPr algn="ctr"/>
            <a:r>
              <a:rPr lang="en-US" altLang="zh-TW" sz="6000" dirty="0">
                <a:latin typeface="Microsoft JhengHei" charset="-120"/>
                <a:ea typeface="Microsoft JhengHei" charset="-120"/>
                <a:cs typeface="Microsoft JhengHei" charset="-120"/>
              </a:rPr>
              <a:t>Q1.</a:t>
            </a:r>
            <a:r>
              <a:rPr lang="zh-TW" altLang="en-US" sz="6000" dirty="0">
                <a:latin typeface="Microsoft JhengHei" charset="-120"/>
                <a:ea typeface="Microsoft JhengHei" charset="-120"/>
                <a:cs typeface="Microsoft JhengHei" charset="-120"/>
              </a:rPr>
              <a:t>可否改成下午研習？</a:t>
            </a:r>
          </a:p>
        </p:txBody>
      </p:sp>
      <p:sp>
        <p:nvSpPr>
          <p:cNvPr id="3" name="矩形 2"/>
          <p:cNvSpPr txBox="1"/>
          <p:nvPr/>
        </p:nvSpPr>
        <p:spPr>
          <a:xfrm>
            <a:off x="1342635" y="2133600"/>
            <a:ext cx="98825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去年度已跟教育局溝通，今年度繼續努力。老師們亦可透過各校教務處跟教育局反應</a:t>
            </a:r>
            <a:r>
              <a:rPr lang="en-US" altLang="zh-TW" sz="6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,</a:t>
            </a:r>
            <a:r>
              <a:rPr lang="zh-TW" altLang="en-US" sz="6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多方管道一起努力</a:t>
            </a:r>
            <a:r>
              <a:rPr lang="en-US" altLang="zh-TW" sz="6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!</a:t>
            </a:r>
            <a:endParaRPr lang="zh-TW" altLang="en-US" sz="6000" dirty="0">
              <a:solidFill>
                <a:srgbClr val="FFFF00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7623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8000">
        <p14:prism/>
      </p:transition>
    </mc:Choice>
    <mc:Fallback>
      <p:transition spd="slow" advClick="0" advTm="8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81017" y="-675551"/>
            <a:ext cx="8825658" cy="2677648"/>
          </a:xfrm>
        </p:spPr>
        <p:txBody>
          <a:bodyPr/>
          <a:lstStyle/>
          <a:p>
            <a:pPr algn="ctr"/>
            <a:r>
              <a:rPr lang="en-US" altLang="zh-TW" sz="6000" dirty="0">
                <a:latin typeface="Microsoft JhengHei" charset="-120"/>
                <a:ea typeface="Microsoft JhengHei" charset="-120"/>
                <a:cs typeface="Microsoft JhengHei" charset="-120"/>
              </a:rPr>
              <a:t>Q2.</a:t>
            </a:r>
            <a:r>
              <a:rPr lang="zh-TW" altLang="en-US" sz="6000" dirty="0">
                <a:latin typeface="Microsoft JhengHei" charset="-120"/>
                <a:ea typeface="Microsoft JhengHei" charset="-120"/>
                <a:cs typeface="Microsoft JhengHei" charset="-120"/>
              </a:rPr>
              <a:t>場地略為擁擠？</a:t>
            </a:r>
          </a:p>
        </p:txBody>
      </p:sp>
      <p:sp>
        <p:nvSpPr>
          <p:cNvPr id="3" name="標題 1"/>
          <p:cNvSpPr txBox="1">
            <a:spLocks/>
          </p:cNvSpPr>
          <p:nvPr/>
        </p:nvSpPr>
        <p:spPr bwMode="gray">
          <a:xfrm>
            <a:off x="1481017" y="2552255"/>
            <a:ext cx="9423840" cy="2951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感謝建成國中熱情提供場地，請夥伴盡量</a:t>
            </a:r>
            <a:r>
              <a:rPr lang="zh-TW" altLang="en-US" sz="6600" b="1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往前、往中間</a:t>
            </a:r>
            <a:r>
              <a:rPr lang="zh-TW" altLang="en-US" sz="6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坐，前方寬敞舒適。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8000">
        <p14:prism/>
      </p:transition>
    </mc:Choice>
    <mc:Fallback>
      <p:transition spd="slow" advClick="0" advTm="8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10093852" cy="440086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6000" dirty="0">
                <a:latin typeface="Microsoft JhengHei" charset="-120"/>
                <a:ea typeface="Microsoft JhengHei" charset="-120"/>
                <a:cs typeface="Microsoft JhengHei" charset="-120"/>
              </a:rPr>
              <a:t>Q3.</a:t>
            </a:r>
            <a:r>
              <a:rPr lang="zh-TW" altLang="en-US" sz="6000" dirty="0">
                <a:latin typeface="Microsoft JhengHei" charset="-120"/>
                <a:ea typeface="Microsoft JhengHei" charset="-120"/>
                <a:cs typeface="Microsoft JhengHei" charset="-120"/>
              </a:rPr>
              <a:t>講義不清楚、裝訂方向相反</a:t>
            </a:r>
          </a:p>
        </p:txBody>
      </p:sp>
      <p:sp>
        <p:nvSpPr>
          <p:cNvPr id="3" name="標題 1"/>
          <p:cNvSpPr txBox="1">
            <a:spLocks/>
          </p:cNvSpPr>
          <p:nvPr/>
        </p:nvSpPr>
        <p:spPr bwMode="gray">
          <a:xfrm>
            <a:off x="914400" y="1981200"/>
            <a:ext cx="9960169" cy="2538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感謝貼心提醒，我們會改進與調整。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8000">
        <p14:prism/>
      </p:transition>
    </mc:Choice>
    <mc:Fallback>
      <p:transition spd="slow" advClick="0" advTm="8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92865" y="-609600"/>
            <a:ext cx="8825658" cy="2677648"/>
          </a:xfrm>
        </p:spPr>
        <p:txBody>
          <a:bodyPr/>
          <a:lstStyle/>
          <a:p>
            <a:r>
              <a:rPr lang="en-US" altLang="zh-TW" sz="6000" dirty="0">
                <a:latin typeface="Microsoft JhengHei" charset="-120"/>
                <a:ea typeface="Microsoft JhengHei" charset="-120"/>
                <a:cs typeface="Microsoft JhengHei" charset="-120"/>
              </a:rPr>
              <a:t>Q4.</a:t>
            </a:r>
            <a:r>
              <a:rPr lang="zh-TW" altLang="en-US" sz="6000" dirty="0">
                <a:latin typeface="Microsoft JhengHei" charset="-120"/>
                <a:ea typeface="Microsoft JhengHei" charset="-120"/>
                <a:cs typeface="Microsoft JhengHei" charset="-120"/>
              </a:rPr>
              <a:t>可否補助停車費？</a:t>
            </a:r>
          </a:p>
        </p:txBody>
      </p:sp>
      <p:sp>
        <p:nvSpPr>
          <p:cNvPr id="3" name="標題 1"/>
          <p:cNvSpPr txBox="1">
            <a:spLocks/>
          </p:cNvSpPr>
          <p:nvPr/>
        </p:nvSpPr>
        <p:spPr bwMode="gray">
          <a:xfrm>
            <a:off x="1143000" y="2068048"/>
            <a:ext cx="9750172" cy="27705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感謝夥伴熱情參與，也懇請夥伴盡量搭乘大眾運輸工具。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8000">
        <p14:prism/>
      </p:transition>
    </mc:Choice>
    <mc:Fallback>
      <p:transition spd="slow" advClick="0" advTm="8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92408" y="-885529"/>
            <a:ext cx="9494264" cy="2721906"/>
          </a:xfrm>
        </p:spPr>
        <p:txBody>
          <a:bodyPr/>
          <a:lstStyle/>
          <a:p>
            <a:pPr algn="ctr"/>
            <a:r>
              <a:rPr lang="en-US" altLang="zh-TW" sz="6000" dirty="0">
                <a:latin typeface="Microsoft JhengHei" charset="-120"/>
                <a:ea typeface="Microsoft JhengHei" charset="-120"/>
                <a:cs typeface="Microsoft JhengHei" charset="-120"/>
              </a:rPr>
              <a:t>Q5.</a:t>
            </a:r>
            <a:r>
              <a:rPr lang="zh-TW" altLang="en-US" sz="6000" dirty="0">
                <a:latin typeface="Microsoft JhengHei" charset="-120"/>
                <a:ea typeface="Microsoft JhengHei" charset="-120"/>
                <a:cs typeface="Microsoft JhengHei" charset="-120"/>
              </a:rPr>
              <a:t>素養怎麼「會考」？</a:t>
            </a:r>
          </a:p>
        </p:txBody>
      </p:sp>
      <p:sp>
        <p:nvSpPr>
          <p:cNvPr id="4" name="標題 2"/>
          <p:cNvSpPr txBox="1">
            <a:spLocks/>
          </p:cNvSpPr>
          <p:nvPr/>
        </p:nvSpPr>
        <p:spPr bwMode="gray">
          <a:xfrm>
            <a:off x="1092408" y="2895600"/>
            <a:ext cx="9901114" cy="30868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5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1.</a:t>
            </a:r>
            <a:r>
              <a:rPr lang="zh-TW" altLang="en-US" sz="5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工作坊第三場邀請國教院范信賢</a:t>
            </a:r>
          </a:p>
          <a:p>
            <a:r>
              <a:rPr lang="zh-TW" altLang="en-US" sz="5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   研究員（課綱委員）擔任講座，</a:t>
            </a:r>
          </a:p>
          <a:p>
            <a:r>
              <a:rPr lang="zh-TW" altLang="en-US" sz="5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   老師們可以反應意見並提問。</a:t>
            </a:r>
          </a:p>
          <a:p>
            <a:r>
              <a:rPr lang="en-US" altLang="zh-TW" sz="5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2.</a:t>
            </a:r>
            <a:r>
              <a:rPr lang="zh-TW" altLang="en-US" sz="5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領綱完成後會舉辦公聽會，老師</a:t>
            </a:r>
          </a:p>
          <a:p>
            <a:r>
              <a:rPr lang="zh-TW" altLang="en-US" sz="50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   們可以參與反應意見並提問。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10000">
        <p14:prism/>
      </p:transition>
    </mc:Choice>
    <mc:Fallback>
      <p:transition spd="slow" advClick="0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4726" y="994722"/>
            <a:ext cx="10115620" cy="1785333"/>
          </a:xfrm>
        </p:spPr>
        <p:txBody>
          <a:bodyPr>
            <a:noAutofit/>
          </a:bodyPr>
          <a:lstStyle/>
          <a:p>
            <a:r>
              <a:rPr lang="en-US" altLang="zh-TW" sz="4400" dirty="0" err="1">
                <a:latin typeface="Microsoft JhengHei" charset="-120"/>
                <a:ea typeface="Microsoft JhengHei" charset="-120"/>
                <a:cs typeface="Microsoft JhengHei" charset="-120"/>
              </a:rPr>
              <a:t>Q6</a:t>
            </a:r>
            <a:r>
              <a:rPr lang="en-US" altLang="zh-TW" sz="4400" dirty="0">
                <a:latin typeface="Microsoft JhengHei" charset="-120"/>
                <a:ea typeface="Microsoft JhengHei" charset="-120"/>
                <a:cs typeface="Microsoft JhengHei" charset="-120"/>
              </a:rPr>
              <a:t>.</a:t>
            </a:r>
            <a:r>
              <a:rPr lang="zh-TW" altLang="en-US" sz="4400" dirty="0">
                <a:latin typeface="Microsoft JhengHei" charset="-120"/>
                <a:ea typeface="Microsoft JhengHei" charset="-120"/>
                <a:cs typeface="Microsoft JhengHei" charset="-120"/>
              </a:rPr>
              <a:t>現在的教材，不可能導入素養，政府有配套嗎？又或者社會科乾脆不要當作考科？</a:t>
            </a:r>
          </a:p>
        </p:txBody>
      </p:sp>
      <p:sp>
        <p:nvSpPr>
          <p:cNvPr id="4" name="標題 2"/>
          <p:cNvSpPr txBox="1">
            <a:spLocks/>
          </p:cNvSpPr>
          <p:nvPr/>
        </p:nvSpPr>
        <p:spPr bwMode="gray">
          <a:xfrm>
            <a:off x="800090" y="3048000"/>
            <a:ext cx="10782310" cy="30868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44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1.</a:t>
            </a:r>
            <a:r>
              <a:rPr lang="zh-TW" altLang="en-US" sz="44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工作坊第三場邀請國教院范信賢研究員</a:t>
            </a:r>
          </a:p>
          <a:p>
            <a:r>
              <a:rPr lang="zh-TW" altLang="en-US" sz="44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  （課綱委員）擔任講座，老師們可以反應</a:t>
            </a:r>
          </a:p>
          <a:p>
            <a:r>
              <a:rPr lang="zh-TW" altLang="en-US" sz="44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   意見並提問。</a:t>
            </a:r>
          </a:p>
          <a:p>
            <a:r>
              <a:rPr lang="en-US" altLang="zh-TW" sz="44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2.</a:t>
            </a:r>
            <a:r>
              <a:rPr lang="zh-TW" altLang="en-US" sz="44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領綱完成後會舉辦公聽會，老師們可以參</a:t>
            </a:r>
          </a:p>
          <a:p>
            <a:r>
              <a:rPr lang="zh-TW" altLang="en-US" sz="4400" dirty="0">
                <a:solidFill>
                  <a:srgbClr val="FFFF00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   與反應意見並提問。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10000">
        <p14:prism/>
      </p:transition>
    </mc:Choice>
    <mc:Fallback>
      <p:transition spd="slow" advClick="0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2735306"/>
            <a:ext cx="9630632" cy="2024541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7400" dirty="0">
                <a:latin typeface="Microsoft JhengHei" charset="-120"/>
                <a:ea typeface="Microsoft JhengHei" charset="-120"/>
                <a:cs typeface="Microsoft JhengHei" charset="-120"/>
              </a:rPr>
              <a:t>感謝各位夥伴的寶貴意見，讓我們一起「自發、互動、共好」</a:t>
            </a:r>
            <a:r>
              <a:rPr lang="en-US" altLang="zh-TW" sz="7400" dirty="0">
                <a:latin typeface="Microsoft JhengHei" charset="-120"/>
                <a:ea typeface="Microsoft JhengHei" charset="-120"/>
                <a:cs typeface="Microsoft JhengHei" charset="-120"/>
              </a:rPr>
              <a:t>!</a:t>
            </a:r>
            <a:r>
              <a:rPr lang="zh-TW" altLang="en-US" sz="7400" dirty="0">
                <a:latin typeface="Microsoft JhengHei" charset="-120"/>
                <a:ea typeface="Microsoft JhengHei" charset="-120"/>
                <a:cs typeface="Microsoft JhengHei" charset="-120"/>
              </a:rPr>
              <a:t>                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3810000"/>
            <a:ext cx="3279648" cy="245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575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8000">
        <p14:prism/>
      </p:transition>
    </mc:Choice>
    <mc:Fallback>
      <p:transition spd="slow" advTm="8000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離子會議室">
  <a:themeElements>
    <a:clrScheme name="離子會議室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離子會議室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會議室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TM02900743[[fn=有機]]</Template>
  <TotalTime>614</TotalTime>
  <Words>258</Words>
  <Application>Microsoft Office PowerPoint</Application>
  <PresentationFormat>寬螢幕</PresentationFormat>
  <Paragraphs>24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18" baseType="lpstr">
      <vt:lpstr>Microsoft JhengHei</vt:lpstr>
      <vt:lpstr>新細明體</vt:lpstr>
      <vt:lpstr>Arial</vt:lpstr>
      <vt:lpstr>Calibri</vt:lpstr>
      <vt:lpstr>Calibri Light</vt:lpstr>
      <vt:lpstr>Century Gothic</vt:lpstr>
      <vt:lpstr>Wingdings 2</vt:lpstr>
      <vt:lpstr>Wingdings 3</vt:lpstr>
      <vt:lpstr>HDOfficeLightV0</vt:lpstr>
      <vt:lpstr>離子會議室</vt:lpstr>
      <vt:lpstr>社會領域種子教師工作坊 第一場(03/15)  意見調查與回饋</vt:lpstr>
      <vt:lpstr>Q1.可否改成下午研習？</vt:lpstr>
      <vt:lpstr>Q2.場地略為擁擠？</vt:lpstr>
      <vt:lpstr>Q3.講義不清楚、裝訂方向相反</vt:lpstr>
      <vt:lpstr>Q4.可否補助停車費？</vt:lpstr>
      <vt:lpstr>Q5.素養怎麼「會考」？</vt:lpstr>
      <vt:lpstr>Q6.現在的教材，不可能導入素養，政府有配套嗎？又或者社會科乾脆不要當作考科？</vt:lpstr>
      <vt:lpstr>感謝各位夥伴的寶貴意見，讓我們一起「自發、互動、共好」!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陳盈如</dc:creator>
  <cp:lastModifiedBy>陳盈如</cp:lastModifiedBy>
  <cp:revision>99</cp:revision>
  <dcterms:created xsi:type="dcterms:W3CDTF">2017-03-15T04:37:52Z</dcterms:created>
  <dcterms:modified xsi:type="dcterms:W3CDTF">2017-04-18T08:17:07Z</dcterms:modified>
</cp:coreProperties>
</file>