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614" r:id="rId2"/>
    <p:sldId id="726" r:id="rId3"/>
    <p:sldId id="745" r:id="rId4"/>
    <p:sldId id="697" r:id="rId5"/>
    <p:sldId id="685" r:id="rId6"/>
    <p:sldId id="698" r:id="rId7"/>
    <p:sldId id="757" r:id="rId8"/>
    <p:sldId id="771" r:id="rId9"/>
    <p:sldId id="769" r:id="rId10"/>
    <p:sldId id="772" r:id="rId11"/>
    <p:sldId id="751" r:id="rId12"/>
    <p:sldId id="743" r:id="rId13"/>
    <p:sldId id="256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4" r:id="rId25"/>
    <p:sldId id="783" r:id="rId26"/>
    <p:sldId id="785" r:id="rId27"/>
    <p:sldId id="786" r:id="rId28"/>
    <p:sldId id="787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C6CFF"/>
    <a:srgbClr val="FC3A7F"/>
    <a:srgbClr val="FF0066"/>
    <a:srgbClr val="FF6600"/>
    <a:srgbClr val="FFFFFF"/>
    <a:srgbClr val="FF66FF"/>
    <a:srgbClr val="FF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5" autoAdjust="0"/>
    <p:restoredTop sz="92195" autoAdjust="0"/>
  </p:normalViewPr>
  <p:slideViewPr>
    <p:cSldViewPr>
      <p:cViewPr varScale="1">
        <p:scale>
          <a:sx n="101" d="100"/>
          <a:sy n="101" d="100"/>
        </p:scale>
        <p:origin x="9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7D349-9111-43A6-AB72-E833D902A10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7ECC5-C609-4A11-B13A-6BC6614EFFB3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運算思維與  問題解決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3806F2-A5CF-40BB-9187-2D3D010B4D9F}" type="parTrans" cxnId="{594318B3-1E73-498B-8D83-CC5F314F42E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11F8CA-43D2-4775-BB60-B7D17D3DFAF1}" type="sibTrans" cxnId="{594318B3-1E73-498B-8D83-CC5F314F42E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D3BB6B-BDB7-4CD3-921C-167D87DC304B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合作共創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C69149-86EA-48CE-969E-9AAEC31794B3}" type="parTrans" cxnId="{24D7DD8C-6A60-431A-B5F9-69796007A9B8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4A2A6D-14D3-4B1C-ACE2-060227889FED}" type="sibTrans" cxnId="{24D7DD8C-6A60-431A-B5F9-69796007A9B8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E8652A-0945-46BB-BBB0-1AA3C5A2D1F4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設計思考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設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B503BD-F904-4819-ABE1-AFD9282DE7D5}" type="parTrans" cxnId="{C804EC9C-2CAF-4B44-A487-CB609E50A750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CB15F2-F25C-49C8-B7F6-24D42BB70179}" type="sibTrans" cxnId="{C804EC9C-2CAF-4B44-A487-CB609E50A750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DDBCF3-6DA0-4603-B352-04D90AD05F11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日常生活的  科技知識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k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5BCDB3-32D9-4212-9492-1B8C78E0EEC9}" type="parTrans" cxnId="{444A204C-3977-41CF-B760-19BBDE57805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0A76D4-A427-4B98-B039-E4ED9D7ECFB7}" type="sibTrans" cxnId="{444A204C-3977-41CF-B760-19BBDE57805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E8A20F-31CB-4A7D-B8FD-D29E52DA19B7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溝通表達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D4054B-C404-4052-87FC-E6516791B1FC}" type="parTrans" cxnId="{7B69EA6D-01F2-4948-AA6E-44C868966C6D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A1F5BF-3669-4FEF-9CD4-718B304EBBD5}" type="sibTrans" cxnId="{7B69EA6D-01F2-4948-AA6E-44C868966C6D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B96F6C-26B5-46A6-84DA-C03619D16716}">
      <dgm:prSet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資訊科技的  使用態度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190E36-DDD4-46E8-9487-24E0EFE7E2D6}" type="parTrans" cxnId="{9937801F-5D7D-4020-B804-ACB005257A48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89035D-84DC-4757-BE9D-383CB4B25533}" type="sibTrans" cxnId="{9937801F-5D7D-4020-B804-ACB005257A48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ADB480-EB96-4851-9BCA-1D59C26E41AC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  使用態度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F32AF7-E479-4F1C-858F-B52C4A8D2B5B}" type="parTrans" cxnId="{5B52AE18-7BA3-4AD4-A951-FA047D7F875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2735BF-25F8-4F37-A991-67918A1D68CD}" type="sibTrans" cxnId="{5B52AE18-7BA3-4AD4-A951-FA047D7F875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55BD0C-7B34-476A-AB90-C91FCF3B6CB7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  操作技能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3762DC-7A1A-4722-A1AD-A8AD6A2D83D3}" type="parTrans" cxnId="{BF7E1C66-3BAA-4091-B332-385021B6885D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69DEE1-E4E0-4CAE-9609-4215E929944B}" type="sibTrans" cxnId="{BF7E1C66-3BAA-4091-B332-385021B6885D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9BA66A-7A87-4B27-81AD-9C94B7789D77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科技實作的  統合能力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BFA076-37EF-40EB-8EC5-1D9E7434FBEC}" type="parTrans" cxnId="{A3DA5774-236F-42E3-852A-1D520C689DED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703975-AC20-4845-BCA4-5863E9399B6B}" type="sibTrans" cxnId="{A3DA5774-236F-42E3-852A-1D520C689DED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DC711B-9125-450B-A8D7-9DAFC48C610E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運算思維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F5C721-5FD5-480E-B86D-9B9812466892}" type="parTrans" cxnId="{C06A918F-AB85-46D8-9EF7-802AA9365118}">
      <dgm:prSet/>
      <dgm:spPr/>
      <dgm:t>
        <a:bodyPr/>
        <a:lstStyle/>
        <a:p>
          <a:endParaRPr lang="en-US" sz="1100"/>
        </a:p>
      </dgm:t>
    </dgm:pt>
    <dgm:pt modelId="{81601C5C-410C-45D5-B39C-653C10864E6F}" type="sibTrans" cxnId="{C06A918F-AB85-46D8-9EF7-802AA9365118}">
      <dgm:prSet/>
      <dgm:spPr/>
      <dgm:t>
        <a:bodyPr/>
        <a:lstStyle/>
        <a:p>
          <a:endParaRPr lang="en-US" sz="1100"/>
        </a:p>
      </dgm:t>
    </dgm:pt>
    <dgm:pt modelId="{DC8AC356-D0F3-4B80-8ACC-511E62D4E3AD}">
      <dgm:prSet custT="1"/>
      <dgm:spPr/>
      <dgm:t>
        <a:bodyPr/>
        <a:lstStyle/>
        <a:p>
          <a:r>
            <a:rPr lang="zh-TW" altLang="en-US" sz="1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運算表達與  程序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r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E91C2A-AC54-46EF-9FC1-D1E60F94A49A}" type="parTrans" cxnId="{67E31046-D296-4F36-B36B-EF4E2A9745F5}">
      <dgm:prSet/>
      <dgm:spPr/>
      <dgm:t>
        <a:bodyPr/>
        <a:lstStyle/>
        <a:p>
          <a:endParaRPr lang="zh-TW" altLang="en-US"/>
        </a:p>
      </dgm:t>
    </dgm:pt>
    <dgm:pt modelId="{2FC00041-6685-439B-BE41-588A5976ACD9}" type="sibTrans" cxnId="{67E31046-D296-4F36-B36B-EF4E2A9745F5}">
      <dgm:prSet/>
      <dgm:spPr/>
      <dgm:t>
        <a:bodyPr/>
        <a:lstStyle/>
        <a:p>
          <a:endParaRPr lang="zh-TW" altLang="en-US"/>
        </a:p>
      </dgm:t>
    </dgm:pt>
    <dgm:pt modelId="{52A3EC8F-845B-4A50-8052-61BED23E349A}">
      <dgm:prSet custT="1"/>
      <dgm:spPr/>
      <dgm:t>
        <a:bodyPr/>
        <a:lstStyle/>
        <a:p>
          <a:r>
            <a:rPr lang="zh-TW" altLang="en-US" sz="1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資訊科技創作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m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467A28-07F0-4A21-BA42-DC9CD2C0E6B1}" type="parTrans" cxnId="{01D2055B-A246-41E0-B1C4-16356D74FD6D}">
      <dgm:prSet/>
      <dgm:spPr/>
      <dgm:t>
        <a:bodyPr/>
        <a:lstStyle/>
        <a:p>
          <a:endParaRPr lang="zh-TW" altLang="en-US"/>
        </a:p>
      </dgm:t>
    </dgm:pt>
    <dgm:pt modelId="{1DF6C1B6-29BA-46B0-8C7E-A0B64142C060}" type="sibTrans" cxnId="{01D2055B-A246-41E0-B1C4-16356D74FD6D}">
      <dgm:prSet/>
      <dgm:spPr/>
      <dgm:t>
        <a:bodyPr/>
        <a:lstStyle/>
        <a:p>
          <a:endParaRPr lang="zh-TW" altLang="en-US"/>
        </a:p>
      </dgm:t>
    </dgm:pt>
    <dgm:pt modelId="{D012D690-8A3D-45F3-86AF-4B269E4382F4}" type="pres">
      <dgm:prSet presAssocID="{3B07D349-9111-43A6-AB72-E833D902A1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56DDCD-3A61-4F61-AF2B-40619D90D838}" type="pres">
      <dgm:prSet presAssocID="{08DC711B-9125-450B-A8D7-9DAFC48C610E}" presName="vertOne" presStyleCnt="0"/>
      <dgm:spPr/>
    </dgm:pt>
    <dgm:pt modelId="{9A10C2B5-AFCE-4717-8A71-DB72F9B7184B}" type="pres">
      <dgm:prSet presAssocID="{08DC711B-9125-450B-A8D7-9DAFC48C610E}" presName="txOne" presStyleLbl="node0" presStyleIdx="0" presStyleCnt="2" custLinFactNeighborX="-1634" custLinFactNeighborY="-704">
        <dgm:presLayoutVars>
          <dgm:chPref val="3"/>
        </dgm:presLayoutVars>
      </dgm:prSet>
      <dgm:spPr/>
    </dgm:pt>
    <dgm:pt modelId="{AB453B60-357C-4B9B-8470-0CF61AEC5B19}" type="pres">
      <dgm:prSet presAssocID="{08DC711B-9125-450B-A8D7-9DAFC48C610E}" presName="parTransOne" presStyleCnt="0"/>
      <dgm:spPr/>
    </dgm:pt>
    <dgm:pt modelId="{A94B23A5-4062-4124-9AC2-9BFA1A43B86B}" type="pres">
      <dgm:prSet presAssocID="{08DC711B-9125-450B-A8D7-9DAFC48C610E}" presName="horzOne" presStyleCnt="0"/>
      <dgm:spPr/>
    </dgm:pt>
    <dgm:pt modelId="{01675912-533B-4B89-B520-8EA4EED4D5AE}" type="pres">
      <dgm:prSet presAssocID="{F9B7ECC5-C609-4A11-B13A-6BC6614EFFB3}" presName="vertTwo" presStyleCnt="0"/>
      <dgm:spPr/>
    </dgm:pt>
    <dgm:pt modelId="{13A68FE3-9A6A-44DA-8470-7F5F701A8B58}" type="pres">
      <dgm:prSet presAssocID="{F9B7ECC5-C609-4A11-B13A-6BC6614EFFB3}" presName="txTwo" presStyleLbl="node2" presStyleIdx="0" presStyleCnt="10">
        <dgm:presLayoutVars>
          <dgm:chPref val="3"/>
        </dgm:presLayoutVars>
      </dgm:prSet>
      <dgm:spPr/>
    </dgm:pt>
    <dgm:pt modelId="{390CFCA0-9AC1-480D-8E31-F3709040BE49}" type="pres">
      <dgm:prSet presAssocID="{F9B7ECC5-C609-4A11-B13A-6BC6614EFFB3}" presName="horzTwo" presStyleCnt="0"/>
      <dgm:spPr/>
    </dgm:pt>
    <dgm:pt modelId="{359270F9-8094-436D-8057-FB9CFF4FC54D}" type="pres">
      <dgm:prSet presAssocID="{6111F8CA-43D2-4775-BB60-B7D17D3DFAF1}" presName="sibSpaceTwo" presStyleCnt="0"/>
      <dgm:spPr/>
    </dgm:pt>
    <dgm:pt modelId="{32898A0F-E420-4812-91E7-C8C877FE93F1}" type="pres">
      <dgm:prSet presAssocID="{AAD3BB6B-BDB7-4CD3-921C-167D87DC304B}" presName="vertTwo" presStyleCnt="0"/>
      <dgm:spPr/>
    </dgm:pt>
    <dgm:pt modelId="{66B0C1BC-9BEC-4BEF-8167-915EA72CDB53}" type="pres">
      <dgm:prSet presAssocID="{AAD3BB6B-BDB7-4CD3-921C-167D87DC304B}" presName="txTwo" presStyleLbl="node2" presStyleIdx="1" presStyleCnt="10">
        <dgm:presLayoutVars>
          <dgm:chPref val="3"/>
        </dgm:presLayoutVars>
      </dgm:prSet>
      <dgm:spPr/>
    </dgm:pt>
    <dgm:pt modelId="{A484DD53-C1DB-4B3B-8845-7B8FAFF75503}" type="pres">
      <dgm:prSet presAssocID="{AAD3BB6B-BDB7-4CD3-921C-167D87DC304B}" presName="horzTwo" presStyleCnt="0"/>
      <dgm:spPr/>
    </dgm:pt>
    <dgm:pt modelId="{2B506D4A-9B7B-4113-B050-D3AEAE58177E}" type="pres">
      <dgm:prSet presAssocID="{C24A2A6D-14D3-4B1C-ACE2-060227889FED}" presName="sibSpaceTwo" presStyleCnt="0"/>
      <dgm:spPr/>
    </dgm:pt>
    <dgm:pt modelId="{CA1D0E44-4733-4384-AF46-018EF2164EBD}" type="pres">
      <dgm:prSet presAssocID="{6EE8A20F-31CB-4A7D-B8FD-D29E52DA19B7}" presName="vertTwo" presStyleCnt="0"/>
      <dgm:spPr/>
    </dgm:pt>
    <dgm:pt modelId="{62C653A1-B21B-41B6-B17D-D090C0B7CBD6}" type="pres">
      <dgm:prSet presAssocID="{6EE8A20F-31CB-4A7D-B8FD-D29E52DA19B7}" presName="txTwo" presStyleLbl="node2" presStyleIdx="2" presStyleCnt="10">
        <dgm:presLayoutVars>
          <dgm:chPref val="3"/>
        </dgm:presLayoutVars>
      </dgm:prSet>
      <dgm:spPr/>
    </dgm:pt>
    <dgm:pt modelId="{307BF885-7966-423D-B495-4FE56F1D6654}" type="pres">
      <dgm:prSet presAssocID="{6EE8A20F-31CB-4A7D-B8FD-D29E52DA19B7}" presName="horzTwo" presStyleCnt="0"/>
      <dgm:spPr/>
    </dgm:pt>
    <dgm:pt modelId="{D42BD46B-5B7B-4CE4-8849-8D1DF383A651}" type="pres">
      <dgm:prSet presAssocID="{AAA1F5BF-3669-4FEF-9CD4-718B304EBBD5}" presName="sibSpaceTwo" presStyleCnt="0"/>
      <dgm:spPr/>
    </dgm:pt>
    <dgm:pt modelId="{11D28671-2E85-4326-9BBE-F34C4122E2BE}" type="pres">
      <dgm:prSet presAssocID="{AFB96F6C-26B5-46A6-84DA-C03619D16716}" presName="vertTwo" presStyleCnt="0"/>
      <dgm:spPr/>
    </dgm:pt>
    <dgm:pt modelId="{D38DAD54-8E63-4F1B-B1F2-B3A290F4B2C1}" type="pres">
      <dgm:prSet presAssocID="{AFB96F6C-26B5-46A6-84DA-C03619D16716}" presName="txTwo" presStyleLbl="node2" presStyleIdx="3" presStyleCnt="10">
        <dgm:presLayoutVars>
          <dgm:chPref val="3"/>
        </dgm:presLayoutVars>
      </dgm:prSet>
      <dgm:spPr/>
    </dgm:pt>
    <dgm:pt modelId="{0BE60694-E3CA-44DA-9BE5-8C66B6EBDB1C}" type="pres">
      <dgm:prSet presAssocID="{AFB96F6C-26B5-46A6-84DA-C03619D16716}" presName="horzTwo" presStyleCnt="0"/>
      <dgm:spPr/>
    </dgm:pt>
    <dgm:pt modelId="{C916B607-5821-41B2-8287-913CBEB999A9}" type="pres">
      <dgm:prSet presAssocID="{A789035D-84DC-4757-BE9D-383CB4B25533}" presName="sibSpaceTwo" presStyleCnt="0"/>
      <dgm:spPr/>
    </dgm:pt>
    <dgm:pt modelId="{A6C3034D-A596-4D0E-A314-CB754FE64732}" type="pres">
      <dgm:prSet presAssocID="{DC8AC356-D0F3-4B80-8ACC-511E62D4E3AD}" presName="vertTwo" presStyleCnt="0"/>
      <dgm:spPr/>
    </dgm:pt>
    <dgm:pt modelId="{12735D96-D9B6-467B-8B58-E0E6B9623A97}" type="pres">
      <dgm:prSet presAssocID="{DC8AC356-D0F3-4B80-8ACC-511E62D4E3AD}" presName="txTwo" presStyleLbl="node2" presStyleIdx="4" presStyleCnt="10">
        <dgm:presLayoutVars>
          <dgm:chPref val="3"/>
        </dgm:presLayoutVars>
      </dgm:prSet>
      <dgm:spPr/>
    </dgm:pt>
    <dgm:pt modelId="{0E18FEDF-FEC7-42A3-ADE9-06064D9237EA}" type="pres">
      <dgm:prSet presAssocID="{DC8AC356-D0F3-4B80-8ACC-511E62D4E3AD}" presName="horzTwo" presStyleCnt="0"/>
      <dgm:spPr/>
    </dgm:pt>
    <dgm:pt modelId="{B6D98046-BD06-424D-9666-DAD05F12084D}" type="pres">
      <dgm:prSet presAssocID="{2FC00041-6685-439B-BE41-588A5976ACD9}" presName="sibSpaceTwo" presStyleCnt="0"/>
      <dgm:spPr/>
    </dgm:pt>
    <dgm:pt modelId="{2ECBC249-E885-43D0-A6EF-ABAF152E5F32}" type="pres">
      <dgm:prSet presAssocID="{52A3EC8F-845B-4A50-8052-61BED23E349A}" presName="vertTwo" presStyleCnt="0"/>
      <dgm:spPr/>
    </dgm:pt>
    <dgm:pt modelId="{D9EF9E23-106B-4F6A-AE5A-E0E567F49A6F}" type="pres">
      <dgm:prSet presAssocID="{52A3EC8F-845B-4A50-8052-61BED23E349A}" presName="txTwo" presStyleLbl="node2" presStyleIdx="5" presStyleCnt="10">
        <dgm:presLayoutVars>
          <dgm:chPref val="3"/>
        </dgm:presLayoutVars>
      </dgm:prSet>
      <dgm:spPr/>
    </dgm:pt>
    <dgm:pt modelId="{712A0809-DA0E-4EAD-A5C7-7F385EAE2972}" type="pres">
      <dgm:prSet presAssocID="{52A3EC8F-845B-4A50-8052-61BED23E349A}" presName="horzTwo" presStyleCnt="0"/>
      <dgm:spPr/>
    </dgm:pt>
    <dgm:pt modelId="{CFFEF3B6-33AE-4B23-B806-C78316CC8805}" type="pres">
      <dgm:prSet presAssocID="{81601C5C-410C-45D5-B39C-653C10864E6F}" presName="sibSpaceOne" presStyleCnt="0"/>
      <dgm:spPr/>
    </dgm:pt>
    <dgm:pt modelId="{C2125523-9528-450D-BF4F-59B7218BDA06}" type="pres">
      <dgm:prSet presAssocID="{94E8652A-0945-46BB-BBB0-1AA3C5A2D1F4}" presName="vertOne" presStyleCnt="0"/>
      <dgm:spPr/>
    </dgm:pt>
    <dgm:pt modelId="{36B7A47C-4E96-42AA-857D-095B5CE8090A}" type="pres">
      <dgm:prSet presAssocID="{94E8652A-0945-46BB-BBB0-1AA3C5A2D1F4}" presName="txOne" presStyleLbl="node0" presStyleIdx="1" presStyleCnt="2">
        <dgm:presLayoutVars>
          <dgm:chPref val="3"/>
        </dgm:presLayoutVars>
      </dgm:prSet>
      <dgm:spPr/>
    </dgm:pt>
    <dgm:pt modelId="{799EDC3E-32A7-433B-AC69-7909252F766C}" type="pres">
      <dgm:prSet presAssocID="{94E8652A-0945-46BB-BBB0-1AA3C5A2D1F4}" presName="parTransOne" presStyleCnt="0"/>
      <dgm:spPr/>
    </dgm:pt>
    <dgm:pt modelId="{651A9334-823C-433E-960E-639828F2147B}" type="pres">
      <dgm:prSet presAssocID="{94E8652A-0945-46BB-BBB0-1AA3C5A2D1F4}" presName="horzOne" presStyleCnt="0"/>
      <dgm:spPr/>
    </dgm:pt>
    <dgm:pt modelId="{13B5B160-05D0-411C-AC33-BAE3F6A12BED}" type="pres">
      <dgm:prSet presAssocID="{7DDDBCF3-6DA0-4603-B352-04D90AD05F11}" presName="vertTwo" presStyleCnt="0"/>
      <dgm:spPr/>
    </dgm:pt>
    <dgm:pt modelId="{C5126719-88A9-485B-BE5D-AAA1DB8BCA04}" type="pres">
      <dgm:prSet presAssocID="{7DDDBCF3-6DA0-4603-B352-04D90AD05F11}" presName="txTwo" presStyleLbl="node2" presStyleIdx="6" presStyleCnt="10">
        <dgm:presLayoutVars>
          <dgm:chPref val="3"/>
        </dgm:presLayoutVars>
      </dgm:prSet>
      <dgm:spPr/>
    </dgm:pt>
    <dgm:pt modelId="{B803DEAF-8A79-4C2F-88A2-B0EA5BD1ED1B}" type="pres">
      <dgm:prSet presAssocID="{7DDDBCF3-6DA0-4603-B352-04D90AD05F11}" presName="horzTwo" presStyleCnt="0"/>
      <dgm:spPr/>
    </dgm:pt>
    <dgm:pt modelId="{F18D9221-2643-479E-96E2-31B3C749627C}" type="pres">
      <dgm:prSet presAssocID="{8A0A76D4-A427-4B98-B039-E4ED9D7ECFB7}" presName="sibSpaceTwo" presStyleCnt="0"/>
      <dgm:spPr/>
    </dgm:pt>
    <dgm:pt modelId="{7AE2F258-D155-41B7-B77C-81F83C8D554B}" type="pres">
      <dgm:prSet presAssocID="{D3ADB480-EB96-4851-9BCA-1D59C26E41AC}" presName="vertTwo" presStyleCnt="0"/>
      <dgm:spPr/>
    </dgm:pt>
    <dgm:pt modelId="{A3EF3C9F-4B46-402E-A67A-0131B5AA59A3}" type="pres">
      <dgm:prSet presAssocID="{D3ADB480-EB96-4851-9BCA-1D59C26E41AC}" presName="txTwo" presStyleLbl="node2" presStyleIdx="7" presStyleCnt="10">
        <dgm:presLayoutVars>
          <dgm:chPref val="3"/>
        </dgm:presLayoutVars>
      </dgm:prSet>
      <dgm:spPr/>
    </dgm:pt>
    <dgm:pt modelId="{F8B7AF26-D79E-4754-AE9F-FB3515C52879}" type="pres">
      <dgm:prSet presAssocID="{D3ADB480-EB96-4851-9BCA-1D59C26E41AC}" presName="horzTwo" presStyleCnt="0"/>
      <dgm:spPr/>
    </dgm:pt>
    <dgm:pt modelId="{E8DEFA42-7367-415F-9070-21441C2B5FA1}" type="pres">
      <dgm:prSet presAssocID="{772735BF-25F8-4F37-A991-67918A1D68CD}" presName="sibSpaceTwo" presStyleCnt="0"/>
      <dgm:spPr/>
    </dgm:pt>
    <dgm:pt modelId="{AD2DA901-BBB4-4F1C-88D3-ED57AF563EDF}" type="pres">
      <dgm:prSet presAssocID="{7C55BD0C-7B34-476A-AB90-C91FCF3B6CB7}" presName="vertTwo" presStyleCnt="0"/>
      <dgm:spPr/>
    </dgm:pt>
    <dgm:pt modelId="{9D5857D1-258F-48CA-9C9C-174FC88E943A}" type="pres">
      <dgm:prSet presAssocID="{7C55BD0C-7B34-476A-AB90-C91FCF3B6CB7}" presName="txTwo" presStyleLbl="node2" presStyleIdx="8" presStyleCnt="10">
        <dgm:presLayoutVars>
          <dgm:chPref val="3"/>
        </dgm:presLayoutVars>
      </dgm:prSet>
      <dgm:spPr/>
    </dgm:pt>
    <dgm:pt modelId="{A81006F9-61E7-42BC-9FF0-9918395CD482}" type="pres">
      <dgm:prSet presAssocID="{7C55BD0C-7B34-476A-AB90-C91FCF3B6CB7}" presName="horzTwo" presStyleCnt="0"/>
      <dgm:spPr/>
    </dgm:pt>
    <dgm:pt modelId="{A2A53820-CC51-4B9A-8175-EFB6C81DD947}" type="pres">
      <dgm:prSet presAssocID="{F169DEE1-E4E0-4CAE-9609-4215E929944B}" presName="sibSpaceTwo" presStyleCnt="0"/>
      <dgm:spPr/>
    </dgm:pt>
    <dgm:pt modelId="{F6C00BE4-82A2-4F4D-833B-55D60CA4D971}" type="pres">
      <dgm:prSet presAssocID="{5A9BA66A-7A87-4B27-81AD-9C94B7789D77}" presName="vertTwo" presStyleCnt="0"/>
      <dgm:spPr/>
    </dgm:pt>
    <dgm:pt modelId="{19B6A845-02C2-4A33-9E3D-E0DAE00C5A57}" type="pres">
      <dgm:prSet presAssocID="{5A9BA66A-7A87-4B27-81AD-9C94B7789D77}" presName="txTwo" presStyleLbl="node2" presStyleIdx="9" presStyleCnt="10">
        <dgm:presLayoutVars>
          <dgm:chPref val="3"/>
        </dgm:presLayoutVars>
      </dgm:prSet>
      <dgm:spPr/>
    </dgm:pt>
    <dgm:pt modelId="{63800BCD-2DD2-4073-9CE0-402ADACC3ED3}" type="pres">
      <dgm:prSet presAssocID="{5A9BA66A-7A87-4B27-81AD-9C94B7789D77}" presName="horzTwo" presStyleCnt="0"/>
      <dgm:spPr/>
    </dgm:pt>
  </dgm:ptLst>
  <dgm:cxnLst>
    <dgm:cxn modelId="{5B52AE18-7BA3-4AD4-A951-FA047D7F8757}" srcId="{94E8652A-0945-46BB-BBB0-1AA3C5A2D1F4}" destId="{D3ADB480-EB96-4851-9BCA-1D59C26E41AC}" srcOrd="1" destOrd="0" parTransId="{88F32AF7-E479-4F1C-858F-B52C4A8D2B5B}" sibTransId="{772735BF-25F8-4F37-A991-67918A1D68CD}"/>
    <dgm:cxn modelId="{9937801F-5D7D-4020-B804-ACB005257A48}" srcId="{08DC711B-9125-450B-A8D7-9DAFC48C610E}" destId="{AFB96F6C-26B5-46A6-84DA-C03619D16716}" srcOrd="3" destOrd="0" parTransId="{DF190E36-DDD4-46E8-9487-24E0EFE7E2D6}" sibTransId="{A789035D-84DC-4757-BE9D-383CB4B25533}"/>
    <dgm:cxn modelId="{975A3B3B-6237-4555-80D2-E706A4C193B0}" type="presOf" srcId="{08DC711B-9125-450B-A8D7-9DAFC48C610E}" destId="{9A10C2B5-AFCE-4717-8A71-DB72F9B7184B}" srcOrd="0" destOrd="0" presId="urn:microsoft.com/office/officeart/2005/8/layout/hierarchy4"/>
    <dgm:cxn modelId="{98FF7B3E-BA1B-4AE5-ADBB-68EFEB685628}" type="presOf" srcId="{7DDDBCF3-6DA0-4603-B352-04D90AD05F11}" destId="{C5126719-88A9-485B-BE5D-AAA1DB8BCA04}" srcOrd="0" destOrd="0" presId="urn:microsoft.com/office/officeart/2005/8/layout/hierarchy4"/>
    <dgm:cxn modelId="{01D2055B-A246-41E0-B1C4-16356D74FD6D}" srcId="{08DC711B-9125-450B-A8D7-9DAFC48C610E}" destId="{52A3EC8F-845B-4A50-8052-61BED23E349A}" srcOrd="5" destOrd="0" parTransId="{EA467A28-07F0-4A21-BA42-DC9CD2C0E6B1}" sibTransId="{1DF6C1B6-29BA-46B0-8C7E-A0B64142C060}"/>
    <dgm:cxn modelId="{F8EA0D5B-19A7-4944-99A7-23695551A4F4}" type="presOf" srcId="{5A9BA66A-7A87-4B27-81AD-9C94B7789D77}" destId="{19B6A845-02C2-4A33-9E3D-E0DAE00C5A57}" srcOrd="0" destOrd="0" presId="urn:microsoft.com/office/officeart/2005/8/layout/hierarchy4"/>
    <dgm:cxn modelId="{468BC05C-5956-4FD2-BFC9-201326596420}" type="presOf" srcId="{AFB96F6C-26B5-46A6-84DA-C03619D16716}" destId="{D38DAD54-8E63-4F1B-B1F2-B3A290F4B2C1}" srcOrd="0" destOrd="0" presId="urn:microsoft.com/office/officeart/2005/8/layout/hierarchy4"/>
    <dgm:cxn modelId="{CD92FD61-0FD6-4398-B6D8-7AFB2659EDBA}" type="presOf" srcId="{6EE8A20F-31CB-4A7D-B8FD-D29E52DA19B7}" destId="{62C653A1-B21B-41B6-B17D-D090C0B7CBD6}" srcOrd="0" destOrd="0" presId="urn:microsoft.com/office/officeart/2005/8/layout/hierarchy4"/>
    <dgm:cxn modelId="{74F4BD62-C0D7-4C87-9CB3-DD0B24B86A68}" type="presOf" srcId="{AAD3BB6B-BDB7-4CD3-921C-167D87DC304B}" destId="{66B0C1BC-9BEC-4BEF-8167-915EA72CDB53}" srcOrd="0" destOrd="0" presId="urn:microsoft.com/office/officeart/2005/8/layout/hierarchy4"/>
    <dgm:cxn modelId="{67E31046-D296-4F36-B36B-EF4E2A9745F5}" srcId="{08DC711B-9125-450B-A8D7-9DAFC48C610E}" destId="{DC8AC356-D0F3-4B80-8ACC-511E62D4E3AD}" srcOrd="4" destOrd="0" parTransId="{EEE91C2A-AC54-46EF-9FC1-D1E60F94A49A}" sibTransId="{2FC00041-6685-439B-BE41-588A5976ACD9}"/>
    <dgm:cxn modelId="{BF7E1C66-3BAA-4091-B332-385021B6885D}" srcId="{94E8652A-0945-46BB-BBB0-1AA3C5A2D1F4}" destId="{7C55BD0C-7B34-476A-AB90-C91FCF3B6CB7}" srcOrd="2" destOrd="0" parTransId="{963762DC-7A1A-4722-A1AD-A8AD6A2D83D3}" sibTransId="{F169DEE1-E4E0-4CAE-9609-4215E929944B}"/>
    <dgm:cxn modelId="{444A204C-3977-41CF-B760-19BBDE578057}" srcId="{94E8652A-0945-46BB-BBB0-1AA3C5A2D1F4}" destId="{7DDDBCF3-6DA0-4603-B352-04D90AD05F11}" srcOrd="0" destOrd="0" parTransId="{BD5BCDB3-32D9-4212-9492-1B8C78E0EEC9}" sibTransId="{8A0A76D4-A427-4B98-B039-E4ED9D7ECFB7}"/>
    <dgm:cxn modelId="{7B69EA6D-01F2-4948-AA6E-44C868966C6D}" srcId="{08DC711B-9125-450B-A8D7-9DAFC48C610E}" destId="{6EE8A20F-31CB-4A7D-B8FD-D29E52DA19B7}" srcOrd="2" destOrd="0" parTransId="{DAD4054B-C404-4052-87FC-E6516791B1FC}" sibTransId="{AAA1F5BF-3669-4FEF-9CD4-718B304EBBD5}"/>
    <dgm:cxn modelId="{DAB2EA4F-B05F-4AFB-801E-0B8B86C0CE65}" type="presOf" srcId="{94E8652A-0945-46BB-BBB0-1AA3C5A2D1F4}" destId="{36B7A47C-4E96-42AA-857D-095B5CE8090A}" srcOrd="0" destOrd="0" presId="urn:microsoft.com/office/officeart/2005/8/layout/hierarchy4"/>
    <dgm:cxn modelId="{59C2DC71-FC2C-4806-AF5B-F77562FEA911}" type="presOf" srcId="{7C55BD0C-7B34-476A-AB90-C91FCF3B6CB7}" destId="{9D5857D1-258F-48CA-9C9C-174FC88E943A}" srcOrd="0" destOrd="0" presId="urn:microsoft.com/office/officeart/2005/8/layout/hierarchy4"/>
    <dgm:cxn modelId="{A3DA5774-236F-42E3-852A-1D520C689DED}" srcId="{94E8652A-0945-46BB-BBB0-1AA3C5A2D1F4}" destId="{5A9BA66A-7A87-4B27-81AD-9C94B7789D77}" srcOrd="3" destOrd="0" parTransId="{29BFA076-37EF-40EB-8EC5-1D9E7434FBEC}" sibTransId="{4A703975-AC20-4845-BCA4-5863E9399B6B}"/>
    <dgm:cxn modelId="{AEA22177-EE8C-419E-88C2-9C30AFEDFB59}" type="presOf" srcId="{3B07D349-9111-43A6-AB72-E833D902A108}" destId="{D012D690-8A3D-45F3-86AF-4B269E4382F4}" srcOrd="0" destOrd="0" presId="urn:microsoft.com/office/officeart/2005/8/layout/hierarchy4"/>
    <dgm:cxn modelId="{1DB04082-67B6-42D3-A2A2-F5FA4CC459CB}" type="presOf" srcId="{52A3EC8F-845B-4A50-8052-61BED23E349A}" destId="{D9EF9E23-106B-4F6A-AE5A-E0E567F49A6F}" srcOrd="0" destOrd="0" presId="urn:microsoft.com/office/officeart/2005/8/layout/hierarchy4"/>
    <dgm:cxn modelId="{24D7DD8C-6A60-431A-B5F9-69796007A9B8}" srcId="{08DC711B-9125-450B-A8D7-9DAFC48C610E}" destId="{AAD3BB6B-BDB7-4CD3-921C-167D87DC304B}" srcOrd="1" destOrd="0" parTransId="{40C69149-86EA-48CE-969E-9AAEC31794B3}" sibTransId="{C24A2A6D-14D3-4B1C-ACE2-060227889FED}"/>
    <dgm:cxn modelId="{C06A918F-AB85-46D8-9EF7-802AA9365118}" srcId="{3B07D349-9111-43A6-AB72-E833D902A108}" destId="{08DC711B-9125-450B-A8D7-9DAFC48C610E}" srcOrd="0" destOrd="0" parTransId="{2BF5C721-5FD5-480E-B86D-9B9812466892}" sibTransId="{81601C5C-410C-45D5-B39C-653C10864E6F}"/>
    <dgm:cxn modelId="{18EFC591-F1DC-4CFC-AF6F-1968AEA2E496}" type="presOf" srcId="{DC8AC356-D0F3-4B80-8ACC-511E62D4E3AD}" destId="{12735D96-D9B6-467B-8B58-E0E6B9623A97}" srcOrd="0" destOrd="0" presId="urn:microsoft.com/office/officeart/2005/8/layout/hierarchy4"/>
    <dgm:cxn modelId="{C804EC9C-2CAF-4B44-A487-CB609E50A750}" srcId="{3B07D349-9111-43A6-AB72-E833D902A108}" destId="{94E8652A-0945-46BB-BBB0-1AA3C5A2D1F4}" srcOrd="1" destOrd="0" parTransId="{30B503BD-F904-4819-ABE1-AFD9282DE7D5}" sibTransId="{6ACB15F2-F25C-49C8-B7F6-24D42BB70179}"/>
    <dgm:cxn modelId="{594318B3-1E73-498B-8D83-CC5F314F42E7}" srcId="{08DC711B-9125-450B-A8D7-9DAFC48C610E}" destId="{F9B7ECC5-C609-4A11-B13A-6BC6614EFFB3}" srcOrd="0" destOrd="0" parTransId="{7A3806F2-A5CF-40BB-9187-2D3D010B4D9F}" sibTransId="{6111F8CA-43D2-4775-BB60-B7D17D3DFAF1}"/>
    <dgm:cxn modelId="{FD89ACE5-2194-4657-BCDE-1CD2673F8551}" type="presOf" srcId="{F9B7ECC5-C609-4A11-B13A-6BC6614EFFB3}" destId="{13A68FE3-9A6A-44DA-8470-7F5F701A8B58}" srcOrd="0" destOrd="0" presId="urn:microsoft.com/office/officeart/2005/8/layout/hierarchy4"/>
    <dgm:cxn modelId="{8A9924E6-817A-47FC-9C58-BCD1D61EC790}" type="presOf" srcId="{D3ADB480-EB96-4851-9BCA-1D59C26E41AC}" destId="{A3EF3C9F-4B46-402E-A67A-0131B5AA59A3}" srcOrd="0" destOrd="0" presId="urn:microsoft.com/office/officeart/2005/8/layout/hierarchy4"/>
    <dgm:cxn modelId="{21F90F71-4BB0-49B0-9F5A-B8C56EB4B654}" type="presParOf" srcId="{D012D690-8A3D-45F3-86AF-4B269E4382F4}" destId="{A856DDCD-3A61-4F61-AF2B-40619D90D838}" srcOrd="0" destOrd="0" presId="urn:microsoft.com/office/officeart/2005/8/layout/hierarchy4"/>
    <dgm:cxn modelId="{361B5CA4-F64D-4E87-91CC-DBAF6550F571}" type="presParOf" srcId="{A856DDCD-3A61-4F61-AF2B-40619D90D838}" destId="{9A10C2B5-AFCE-4717-8A71-DB72F9B7184B}" srcOrd="0" destOrd="0" presId="urn:microsoft.com/office/officeart/2005/8/layout/hierarchy4"/>
    <dgm:cxn modelId="{C98F9DFC-2B9E-4E8F-A3BA-1598B88C25AD}" type="presParOf" srcId="{A856DDCD-3A61-4F61-AF2B-40619D90D838}" destId="{AB453B60-357C-4B9B-8470-0CF61AEC5B19}" srcOrd="1" destOrd="0" presId="urn:microsoft.com/office/officeart/2005/8/layout/hierarchy4"/>
    <dgm:cxn modelId="{0559B648-EF9E-4BCF-9592-FC4627458925}" type="presParOf" srcId="{A856DDCD-3A61-4F61-AF2B-40619D90D838}" destId="{A94B23A5-4062-4124-9AC2-9BFA1A43B86B}" srcOrd="2" destOrd="0" presId="urn:microsoft.com/office/officeart/2005/8/layout/hierarchy4"/>
    <dgm:cxn modelId="{C8B265F5-724B-4725-BBFE-52456338B25B}" type="presParOf" srcId="{A94B23A5-4062-4124-9AC2-9BFA1A43B86B}" destId="{01675912-533B-4B89-B520-8EA4EED4D5AE}" srcOrd="0" destOrd="0" presId="urn:microsoft.com/office/officeart/2005/8/layout/hierarchy4"/>
    <dgm:cxn modelId="{A4C850B0-10C6-4607-A33E-C586F8504980}" type="presParOf" srcId="{01675912-533B-4B89-B520-8EA4EED4D5AE}" destId="{13A68FE3-9A6A-44DA-8470-7F5F701A8B58}" srcOrd="0" destOrd="0" presId="urn:microsoft.com/office/officeart/2005/8/layout/hierarchy4"/>
    <dgm:cxn modelId="{5F6C20BF-5BD9-4359-BA9F-8DD937C26A46}" type="presParOf" srcId="{01675912-533B-4B89-B520-8EA4EED4D5AE}" destId="{390CFCA0-9AC1-480D-8E31-F3709040BE49}" srcOrd="1" destOrd="0" presId="urn:microsoft.com/office/officeart/2005/8/layout/hierarchy4"/>
    <dgm:cxn modelId="{15BE4D7C-1E6A-4980-B3E2-BF5935810C7C}" type="presParOf" srcId="{A94B23A5-4062-4124-9AC2-9BFA1A43B86B}" destId="{359270F9-8094-436D-8057-FB9CFF4FC54D}" srcOrd="1" destOrd="0" presId="urn:microsoft.com/office/officeart/2005/8/layout/hierarchy4"/>
    <dgm:cxn modelId="{7C42E47C-8285-4CAF-9FD8-5C7AEEC8FB36}" type="presParOf" srcId="{A94B23A5-4062-4124-9AC2-9BFA1A43B86B}" destId="{32898A0F-E420-4812-91E7-C8C877FE93F1}" srcOrd="2" destOrd="0" presId="urn:microsoft.com/office/officeart/2005/8/layout/hierarchy4"/>
    <dgm:cxn modelId="{93D72EF0-3824-42BE-BEBA-485D2AD380BC}" type="presParOf" srcId="{32898A0F-E420-4812-91E7-C8C877FE93F1}" destId="{66B0C1BC-9BEC-4BEF-8167-915EA72CDB53}" srcOrd="0" destOrd="0" presId="urn:microsoft.com/office/officeart/2005/8/layout/hierarchy4"/>
    <dgm:cxn modelId="{BE7644A6-34F0-4DD6-9C0C-6AA3F8596795}" type="presParOf" srcId="{32898A0F-E420-4812-91E7-C8C877FE93F1}" destId="{A484DD53-C1DB-4B3B-8845-7B8FAFF75503}" srcOrd="1" destOrd="0" presId="urn:microsoft.com/office/officeart/2005/8/layout/hierarchy4"/>
    <dgm:cxn modelId="{501523E5-0538-4742-BA7B-0535666B2ADC}" type="presParOf" srcId="{A94B23A5-4062-4124-9AC2-9BFA1A43B86B}" destId="{2B506D4A-9B7B-4113-B050-D3AEAE58177E}" srcOrd="3" destOrd="0" presId="urn:microsoft.com/office/officeart/2005/8/layout/hierarchy4"/>
    <dgm:cxn modelId="{9BDBD7DD-DA9C-4003-A275-DF614A65E78B}" type="presParOf" srcId="{A94B23A5-4062-4124-9AC2-9BFA1A43B86B}" destId="{CA1D0E44-4733-4384-AF46-018EF2164EBD}" srcOrd="4" destOrd="0" presId="urn:microsoft.com/office/officeart/2005/8/layout/hierarchy4"/>
    <dgm:cxn modelId="{64FA59AB-9371-4746-88B8-41B4964971F0}" type="presParOf" srcId="{CA1D0E44-4733-4384-AF46-018EF2164EBD}" destId="{62C653A1-B21B-41B6-B17D-D090C0B7CBD6}" srcOrd="0" destOrd="0" presId="urn:microsoft.com/office/officeart/2005/8/layout/hierarchy4"/>
    <dgm:cxn modelId="{CB1DD96B-F463-4996-AC96-67EA0358B6A4}" type="presParOf" srcId="{CA1D0E44-4733-4384-AF46-018EF2164EBD}" destId="{307BF885-7966-423D-B495-4FE56F1D6654}" srcOrd="1" destOrd="0" presId="urn:microsoft.com/office/officeart/2005/8/layout/hierarchy4"/>
    <dgm:cxn modelId="{B8428529-D202-4988-B654-AB4234948720}" type="presParOf" srcId="{A94B23A5-4062-4124-9AC2-9BFA1A43B86B}" destId="{D42BD46B-5B7B-4CE4-8849-8D1DF383A651}" srcOrd="5" destOrd="0" presId="urn:microsoft.com/office/officeart/2005/8/layout/hierarchy4"/>
    <dgm:cxn modelId="{7FA31A99-255B-4DC3-8535-19F41B231C16}" type="presParOf" srcId="{A94B23A5-4062-4124-9AC2-9BFA1A43B86B}" destId="{11D28671-2E85-4326-9BBE-F34C4122E2BE}" srcOrd="6" destOrd="0" presId="urn:microsoft.com/office/officeart/2005/8/layout/hierarchy4"/>
    <dgm:cxn modelId="{DC777875-8BEE-4C7D-945B-27F0372B985A}" type="presParOf" srcId="{11D28671-2E85-4326-9BBE-F34C4122E2BE}" destId="{D38DAD54-8E63-4F1B-B1F2-B3A290F4B2C1}" srcOrd="0" destOrd="0" presId="urn:microsoft.com/office/officeart/2005/8/layout/hierarchy4"/>
    <dgm:cxn modelId="{4CA158F5-E97E-4F39-8345-CF0254D32ED3}" type="presParOf" srcId="{11D28671-2E85-4326-9BBE-F34C4122E2BE}" destId="{0BE60694-E3CA-44DA-9BE5-8C66B6EBDB1C}" srcOrd="1" destOrd="0" presId="urn:microsoft.com/office/officeart/2005/8/layout/hierarchy4"/>
    <dgm:cxn modelId="{8143F6D9-EDA2-47E5-B6C0-D874D510F0EF}" type="presParOf" srcId="{A94B23A5-4062-4124-9AC2-9BFA1A43B86B}" destId="{C916B607-5821-41B2-8287-913CBEB999A9}" srcOrd="7" destOrd="0" presId="urn:microsoft.com/office/officeart/2005/8/layout/hierarchy4"/>
    <dgm:cxn modelId="{9992A54E-DC8F-4EEB-A0A7-7CCF1AF95CCC}" type="presParOf" srcId="{A94B23A5-4062-4124-9AC2-9BFA1A43B86B}" destId="{A6C3034D-A596-4D0E-A314-CB754FE64732}" srcOrd="8" destOrd="0" presId="urn:microsoft.com/office/officeart/2005/8/layout/hierarchy4"/>
    <dgm:cxn modelId="{CB090098-ECF8-43CA-92C5-0EA410501FA0}" type="presParOf" srcId="{A6C3034D-A596-4D0E-A314-CB754FE64732}" destId="{12735D96-D9B6-467B-8B58-E0E6B9623A97}" srcOrd="0" destOrd="0" presId="urn:microsoft.com/office/officeart/2005/8/layout/hierarchy4"/>
    <dgm:cxn modelId="{82F1B49E-4357-402B-9330-C80A6AAF8CEA}" type="presParOf" srcId="{A6C3034D-A596-4D0E-A314-CB754FE64732}" destId="{0E18FEDF-FEC7-42A3-ADE9-06064D9237EA}" srcOrd="1" destOrd="0" presId="urn:microsoft.com/office/officeart/2005/8/layout/hierarchy4"/>
    <dgm:cxn modelId="{954A6217-12A1-4231-B813-29A4DE93184F}" type="presParOf" srcId="{A94B23A5-4062-4124-9AC2-9BFA1A43B86B}" destId="{B6D98046-BD06-424D-9666-DAD05F12084D}" srcOrd="9" destOrd="0" presId="urn:microsoft.com/office/officeart/2005/8/layout/hierarchy4"/>
    <dgm:cxn modelId="{AF65CB51-0B18-434A-9F55-6C71EFE50205}" type="presParOf" srcId="{A94B23A5-4062-4124-9AC2-9BFA1A43B86B}" destId="{2ECBC249-E885-43D0-A6EF-ABAF152E5F32}" srcOrd="10" destOrd="0" presId="urn:microsoft.com/office/officeart/2005/8/layout/hierarchy4"/>
    <dgm:cxn modelId="{91BEB9F8-88A4-4ED9-8EC9-907C9313CFB2}" type="presParOf" srcId="{2ECBC249-E885-43D0-A6EF-ABAF152E5F32}" destId="{D9EF9E23-106B-4F6A-AE5A-E0E567F49A6F}" srcOrd="0" destOrd="0" presId="urn:microsoft.com/office/officeart/2005/8/layout/hierarchy4"/>
    <dgm:cxn modelId="{F625FA18-7F88-4408-ABE7-88A34DB9A53E}" type="presParOf" srcId="{2ECBC249-E885-43D0-A6EF-ABAF152E5F32}" destId="{712A0809-DA0E-4EAD-A5C7-7F385EAE2972}" srcOrd="1" destOrd="0" presId="urn:microsoft.com/office/officeart/2005/8/layout/hierarchy4"/>
    <dgm:cxn modelId="{61EC4C98-5334-48CD-A3B4-743FE7F2A8D0}" type="presParOf" srcId="{D012D690-8A3D-45F3-86AF-4B269E4382F4}" destId="{CFFEF3B6-33AE-4B23-B806-C78316CC8805}" srcOrd="1" destOrd="0" presId="urn:microsoft.com/office/officeart/2005/8/layout/hierarchy4"/>
    <dgm:cxn modelId="{6952F3FD-9468-4749-BDD5-87004B505571}" type="presParOf" srcId="{D012D690-8A3D-45F3-86AF-4B269E4382F4}" destId="{C2125523-9528-450D-BF4F-59B7218BDA06}" srcOrd="2" destOrd="0" presId="urn:microsoft.com/office/officeart/2005/8/layout/hierarchy4"/>
    <dgm:cxn modelId="{132BBC9F-3993-4CE7-80E4-D4952CA5487B}" type="presParOf" srcId="{C2125523-9528-450D-BF4F-59B7218BDA06}" destId="{36B7A47C-4E96-42AA-857D-095B5CE8090A}" srcOrd="0" destOrd="0" presId="urn:microsoft.com/office/officeart/2005/8/layout/hierarchy4"/>
    <dgm:cxn modelId="{84E3A61D-9898-439A-A032-1BBEEEC592D4}" type="presParOf" srcId="{C2125523-9528-450D-BF4F-59B7218BDA06}" destId="{799EDC3E-32A7-433B-AC69-7909252F766C}" srcOrd="1" destOrd="0" presId="urn:microsoft.com/office/officeart/2005/8/layout/hierarchy4"/>
    <dgm:cxn modelId="{8E237C97-3007-490D-87C2-97D42C8F76A5}" type="presParOf" srcId="{C2125523-9528-450D-BF4F-59B7218BDA06}" destId="{651A9334-823C-433E-960E-639828F2147B}" srcOrd="2" destOrd="0" presId="urn:microsoft.com/office/officeart/2005/8/layout/hierarchy4"/>
    <dgm:cxn modelId="{136B435F-2C0D-4BEB-BF13-F8B941BFAEDA}" type="presParOf" srcId="{651A9334-823C-433E-960E-639828F2147B}" destId="{13B5B160-05D0-411C-AC33-BAE3F6A12BED}" srcOrd="0" destOrd="0" presId="urn:microsoft.com/office/officeart/2005/8/layout/hierarchy4"/>
    <dgm:cxn modelId="{872607BD-D4BA-4153-85CF-4051685CB1E1}" type="presParOf" srcId="{13B5B160-05D0-411C-AC33-BAE3F6A12BED}" destId="{C5126719-88A9-485B-BE5D-AAA1DB8BCA04}" srcOrd="0" destOrd="0" presId="urn:microsoft.com/office/officeart/2005/8/layout/hierarchy4"/>
    <dgm:cxn modelId="{10F9BFEB-3E98-4D5F-A40A-DDD6D7A10B35}" type="presParOf" srcId="{13B5B160-05D0-411C-AC33-BAE3F6A12BED}" destId="{B803DEAF-8A79-4C2F-88A2-B0EA5BD1ED1B}" srcOrd="1" destOrd="0" presId="urn:microsoft.com/office/officeart/2005/8/layout/hierarchy4"/>
    <dgm:cxn modelId="{DD465C7C-D998-47F0-950B-D0F1E5FD4279}" type="presParOf" srcId="{651A9334-823C-433E-960E-639828F2147B}" destId="{F18D9221-2643-479E-96E2-31B3C749627C}" srcOrd="1" destOrd="0" presId="urn:microsoft.com/office/officeart/2005/8/layout/hierarchy4"/>
    <dgm:cxn modelId="{5463F369-4211-4336-ACE7-7F24846D0256}" type="presParOf" srcId="{651A9334-823C-433E-960E-639828F2147B}" destId="{7AE2F258-D155-41B7-B77C-81F83C8D554B}" srcOrd="2" destOrd="0" presId="urn:microsoft.com/office/officeart/2005/8/layout/hierarchy4"/>
    <dgm:cxn modelId="{8648195B-B9C7-49A7-A593-836B3DB18B6A}" type="presParOf" srcId="{7AE2F258-D155-41B7-B77C-81F83C8D554B}" destId="{A3EF3C9F-4B46-402E-A67A-0131B5AA59A3}" srcOrd="0" destOrd="0" presId="urn:microsoft.com/office/officeart/2005/8/layout/hierarchy4"/>
    <dgm:cxn modelId="{B9D5DD05-133A-42A2-97CB-F8A4D01D71E7}" type="presParOf" srcId="{7AE2F258-D155-41B7-B77C-81F83C8D554B}" destId="{F8B7AF26-D79E-4754-AE9F-FB3515C52879}" srcOrd="1" destOrd="0" presId="urn:microsoft.com/office/officeart/2005/8/layout/hierarchy4"/>
    <dgm:cxn modelId="{2A13E0B1-F1F6-42ED-972A-B84F0638BF9B}" type="presParOf" srcId="{651A9334-823C-433E-960E-639828F2147B}" destId="{E8DEFA42-7367-415F-9070-21441C2B5FA1}" srcOrd="3" destOrd="0" presId="urn:microsoft.com/office/officeart/2005/8/layout/hierarchy4"/>
    <dgm:cxn modelId="{1D10DE95-2D01-4B3F-998B-8F01302BD1BE}" type="presParOf" srcId="{651A9334-823C-433E-960E-639828F2147B}" destId="{AD2DA901-BBB4-4F1C-88D3-ED57AF563EDF}" srcOrd="4" destOrd="0" presId="urn:microsoft.com/office/officeart/2005/8/layout/hierarchy4"/>
    <dgm:cxn modelId="{C449E2CE-32A5-4414-9073-934179B527F6}" type="presParOf" srcId="{AD2DA901-BBB4-4F1C-88D3-ED57AF563EDF}" destId="{9D5857D1-258F-48CA-9C9C-174FC88E943A}" srcOrd="0" destOrd="0" presId="urn:microsoft.com/office/officeart/2005/8/layout/hierarchy4"/>
    <dgm:cxn modelId="{EF551BDF-6FB3-4BF3-AE37-05D9BFFBD286}" type="presParOf" srcId="{AD2DA901-BBB4-4F1C-88D3-ED57AF563EDF}" destId="{A81006F9-61E7-42BC-9FF0-9918395CD482}" srcOrd="1" destOrd="0" presId="urn:microsoft.com/office/officeart/2005/8/layout/hierarchy4"/>
    <dgm:cxn modelId="{1B29D1CC-CB98-41B4-9F33-8EC4F08E17A1}" type="presParOf" srcId="{651A9334-823C-433E-960E-639828F2147B}" destId="{A2A53820-CC51-4B9A-8175-EFB6C81DD947}" srcOrd="5" destOrd="0" presId="urn:microsoft.com/office/officeart/2005/8/layout/hierarchy4"/>
    <dgm:cxn modelId="{30C88436-2B6F-4E26-9D76-22EE2753A219}" type="presParOf" srcId="{651A9334-823C-433E-960E-639828F2147B}" destId="{F6C00BE4-82A2-4F4D-833B-55D60CA4D971}" srcOrd="6" destOrd="0" presId="urn:microsoft.com/office/officeart/2005/8/layout/hierarchy4"/>
    <dgm:cxn modelId="{00CA796F-8907-4B1D-99E8-460A751991E1}" type="presParOf" srcId="{F6C00BE4-82A2-4F4D-833B-55D60CA4D971}" destId="{19B6A845-02C2-4A33-9E3D-E0DAE00C5A57}" srcOrd="0" destOrd="0" presId="urn:microsoft.com/office/officeart/2005/8/layout/hierarchy4"/>
    <dgm:cxn modelId="{5A1302C4-5627-4BAF-977B-C5D29B07C7F0}" type="presParOf" srcId="{F6C00BE4-82A2-4F4D-833B-55D60CA4D971}" destId="{63800BCD-2DD2-4073-9CE0-402ADACC3ED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7D349-9111-43A6-AB72-E833D902A10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7ECC5-C609-4A11-B13A-6BC6614EFFB3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演</a:t>
          </a:r>
          <a:endParaRPr lang="en-US" altLang="zh-TW" sz="18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算</a:t>
          </a:r>
          <a:endParaRPr lang="en-US" altLang="zh-TW" sz="18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法</a:t>
          </a:r>
          <a:br>
            <a: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3806F2-A5CF-40BB-9187-2D3D010B4D9F}" type="parTrans" cxnId="{594318B3-1E73-498B-8D83-CC5F314F42E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11F8CA-43D2-4775-BB60-B7D17D3DFAF1}" type="sibTrans" cxnId="{594318B3-1E73-498B-8D83-CC5F314F42E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E8652A-0945-46BB-BBB0-1AA3C5A2D1F4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生活科技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B503BD-F904-4819-ABE1-AFD9282DE7D5}" type="parTrans" cxnId="{C804EC9C-2CAF-4B44-A487-CB609E50A750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CB15F2-F25C-49C8-B7F6-24D42BB70179}" type="sibTrans" cxnId="{C804EC9C-2CAF-4B44-A487-CB609E50A750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DDBCF3-6DA0-4603-B352-04D90AD05F11}">
      <dgm:prSet phldrT="[文字]" custT="1"/>
      <dgm:spPr/>
      <dgm:t>
        <a:bodyPr/>
        <a:lstStyle/>
        <a:p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科技的  本質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N</a:t>
          </a:r>
          <a:r>
            <a: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5BCDB3-32D9-4212-9492-1B8C78E0EEC9}" type="parTrans" cxnId="{444A204C-3977-41CF-B760-19BBDE57805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0A76D4-A427-4B98-B039-E4ED9D7ECFB7}" type="sibTrans" cxnId="{444A204C-3977-41CF-B760-19BBDE578057}">
      <dgm:prSet/>
      <dgm:spPr/>
      <dgm:t>
        <a:bodyPr/>
        <a:lstStyle/>
        <a:p>
          <a:endParaRPr lang="en-US" sz="11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DC711B-9125-450B-A8D7-9DAFC48C610E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資訊科技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資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F5C721-5FD5-480E-B86D-9B9812466892}" type="parTrans" cxnId="{C06A918F-AB85-46D8-9EF7-802AA9365118}">
      <dgm:prSet/>
      <dgm:spPr/>
      <dgm:t>
        <a:bodyPr/>
        <a:lstStyle/>
        <a:p>
          <a:endParaRPr lang="en-US" sz="1100"/>
        </a:p>
      </dgm:t>
    </dgm:pt>
    <dgm:pt modelId="{81601C5C-410C-45D5-B39C-653C10864E6F}" type="sibTrans" cxnId="{C06A918F-AB85-46D8-9EF7-802AA9365118}">
      <dgm:prSet/>
      <dgm:spPr/>
      <dgm:t>
        <a:bodyPr/>
        <a:lstStyle/>
        <a:p>
          <a:endParaRPr lang="en-US" sz="1100"/>
        </a:p>
      </dgm:t>
    </dgm:pt>
    <dgm:pt modelId="{F17AD720-8FF1-44C1-BAE4-6A3C5B8DF9D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程式設計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4E9D59E-E73B-4C51-B1E4-1AF0B3F33D69}" type="parTrans" cxnId="{689CA5CA-BC4E-4CDE-BC1B-96776541DCB3}">
      <dgm:prSet/>
      <dgm:spPr/>
      <dgm:t>
        <a:bodyPr/>
        <a:lstStyle/>
        <a:p>
          <a:endParaRPr lang="en-US"/>
        </a:p>
      </dgm:t>
    </dgm:pt>
    <dgm:pt modelId="{70268EC9-9FD5-4B5F-A7A7-ECF24A616A1C}" type="sibTrans" cxnId="{689CA5CA-BC4E-4CDE-BC1B-96776541DCB3}">
      <dgm:prSet/>
      <dgm:spPr/>
      <dgm:t>
        <a:bodyPr/>
        <a:lstStyle/>
        <a:p>
          <a:endParaRPr lang="en-US"/>
        </a:p>
      </dgm:t>
    </dgm:pt>
    <dgm:pt modelId="{16D223A8-E249-40D8-BA77-DCDE709DF0C1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系統平台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BDB9BE-587B-4160-B561-744FD60FC22F}" type="parTrans" cxnId="{BBA71013-80A9-4E99-8896-3E6D8C1D01F5}">
      <dgm:prSet/>
      <dgm:spPr/>
      <dgm:t>
        <a:bodyPr/>
        <a:lstStyle/>
        <a:p>
          <a:endParaRPr lang="en-US"/>
        </a:p>
      </dgm:t>
    </dgm:pt>
    <dgm:pt modelId="{FF620C55-6343-467E-AF88-0DC116522304}" type="sibTrans" cxnId="{BBA71013-80A9-4E99-8896-3E6D8C1D01F5}">
      <dgm:prSet/>
      <dgm:spPr/>
      <dgm:t>
        <a:bodyPr/>
        <a:lstStyle/>
        <a:p>
          <a:endParaRPr lang="en-US"/>
        </a:p>
      </dgm:t>
    </dgm:pt>
    <dgm:pt modelId="{3EC1D59F-A181-4338-8EB4-C2C367668E21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資料表示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、處理及分析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D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2DC077-8105-4102-879C-FDDA065B6AF4}" type="parTrans" cxnId="{94FA3439-7F94-4A76-A4A9-7D14ADA8026A}">
      <dgm:prSet/>
      <dgm:spPr/>
      <dgm:t>
        <a:bodyPr/>
        <a:lstStyle/>
        <a:p>
          <a:endParaRPr lang="en-US"/>
        </a:p>
      </dgm:t>
    </dgm:pt>
    <dgm:pt modelId="{5EAE68E3-C505-4AEB-81E6-3D35B03B2A52}" type="sibTrans" cxnId="{94FA3439-7F94-4A76-A4A9-7D14ADA8026A}">
      <dgm:prSet/>
      <dgm:spPr/>
      <dgm:t>
        <a:bodyPr/>
        <a:lstStyle/>
        <a:p>
          <a:endParaRPr lang="en-US"/>
        </a:p>
      </dgm:t>
    </dgm:pt>
    <dgm:pt modelId="{FE39EFDC-3F3E-48C0-8FBB-D7156FECAAD8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資訊科技應用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39D5D5-0DE7-45CB-890C-7EBFD46EF416}" type="parTrans" cxnId="{B97D8026-067D-4D33-A21F-FAC4DE8C5D76}">
      <dgm:prSet/>
      <dgm:spPr/>
      <dgm:t>
        <a:bodyPr/>
        <a:lstStyle/>
        <a:p>
          <a:endParaRPr lang="en-US"/>
        </a:p>
      </dgm:t>
    </dgm:pt>
    <dgm:pt modelId="{624C8DAB-309B-4BD3-98C8-7AED2FF73DB1}" type="sibTrans" cxnId="{B97D8026-067D-4D33-A21F-FAC4DE8C5D76}">
      <dgm:prSet/>
      <dgm:spPr/>
      <dgm:t>
        <a:bodyPr/>
        <a:lstStyle/>
        <a:p>
          <a:endParaRPr lang="en-US"/>
        </a:p>
      </dgm:t>
    </dgm:pt>
    <dgm:pt modelId="{15F73F43-7EB5-49B9-A179-B95179269AB3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人類社會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H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14D72718-4E75-4088-A187-F38EBBDAADEA}" type="parTrans" cxnId="{90651057-3C15-4679-AD79-0B894CAFA5DB}">
      <dgm:prSet/>
      <dgm:spPr/>
      <dgm:t>
        <a:bodyPr/>
        <a:lstStyle/>
        <a:p>
          <a:endParaRPr lang="en-US"/>
        </a:p>
      </dgm:t>
    </dgm:pt>
    <dgm:pt modelId="{A9D0C305-6AD9-4B26-B7E0-847144B03A82}" type="sibTrans" cxnId="{90651057-3C15-4679-AD79-0B894CAFA5DB}">
      <dgm:prSet/>
      <dgm:spPr/>
      <dgm:t>
        <a:bodyPr/>
        <a:lstStyle/>
        <a:p>
          <a:endParaRPr lang="en-US"/>
        </a:p>
      </dgm:t>
    </dgm:pt>
    <dgm:pt modelId="{FADD33B1-C8F4-455A-97A6-C5AC7CB2CE17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設計與  製作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7AA472-9A76-4804-8D6F-EC44F25DBFFD}" type="parTrans" cxnId="{B3023F1A-0369-4A51-92FC-9EB85455EED7}">
      <dgm:prSet/>
      <dgm:spPr/>
      <dgm:t>
        <a:bodyPr/>
        <a:lstStyle/>
        <a:p>
          <a:endParaRPr lang="en-US"/>
        </a:p>
      </dgm:t>
    </dgm:pt>
    <dgm:pt modelId="{73031F1F-37F6-45FC-AB1C-A603378DE3FE}" type="sibTrans" cxnId="{B3023F1A-0369-4A51-92FC-9EB85455EED7}">
      <dgm:prSet/>
      <dgm:spPr/>
      <dgm:t>
        <a:bodyPr/>
        <a:lstStyle/>
        <a:p>
          <a:endParaRPr lang="en-US"/>
        </a:p>
      </dgm:t>
    </dgm:pt>
    <dgm:pt modelId="{D2209069-61D3-4D3E-863B-321BC6939D43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科技的  應用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9E95A9-C45B-414F-9EA3-43A46D472A23}" type="parTrans" cxnId="{874F4D5F-78B1-4D59-9D49-60B1CF4FF935}">
      <dgm:prSet/>
      <dgm:spPr/>
      <dgm:t>
        <a:bodyPr/>
        <a:lstStyle/>
        <a:p>
          <a:endParaRPr lang="en-US"/>
        </a:p>
      </dgm:t>
    </dgm:pt>
    <dgm:pt modelId="{523274C0-9005-4107-A9F3-1FF147A27B28}" type="sibTrans" cxnId="{874F4D5F-78B1-4D59-9D49-60B1CF4FF935}">
      <dgm:prSet/>
      <dgm:spPr/>
      <dgm:t>
        <a:bodyPr/>
        <a:lstStyle/>
        <a:p>
          <a:endParaRPr lang="en-US"/>
        </a:p>
      </dgm:t>
    </dgm:pt>
    <dgm:pt modelId="{37B2E9BD-DCA8-42F8-BA99-D4D4A9BC796B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科技與  社會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E184F2-73DA-4228-9747-90E18A0DD759}" type="parTrans" cxnId="{E27EA6AC-C52C-494B-9721-B7455502FA4A}">
      <dgm:prSet/>
      <dgm:spPr/>
      <dgm:t>
        <a:bodyPr/>
        <a:lstStyle/>
        <a:p>
          <a:endParaRPr lang="en-US"/>
        </a:p>
      </dgm:t>
    </dgm:pt>
    <dgm:pt modelId="{D873BBD4-5C53-44D0-8A26-EFCF87AE1AAB}" type="sibTrans" cxnId="{E27EA6AC-C52C-494B-9721-B7455502FA4A}">
      <dgm:prSet/>
      <dgm:spPr/>
      <dgm:t>
        <a:bodyPr/>
        <a:lstStyle/>
        <a:p>
          <a:endParaRPr lang="en-US"/>
        </a:p>
      </dgm:t>
    </dgm:pt>
    <dgm:pt modelId="{D012D690-8A3D-45F3-86AF-4B269E4382F4}" type="pres">
      <dgm:prSet presAssocID="{3B07D349-9111-43A6-AB72-E833D902A1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56DDCD-3A61-4F61-AF2B-40619D90D838}" type="pres">
      <dgm:prSet presAssocID="{08DC711B-9125-450B-A8D7-9DAFC48C610E}" presName="vertOne" presStyleCnt="0"/>
      <dgm:spPr/>
    </dgm:pt>
    <dgm:pt modelId="{9A10C2B5-AFCE-4717-8A71-DB72F9B7184B}" type="pres">
      <dgm:prSet presAssocID="{08DC711B-9125-450B-A8D7-9DAFC48C610E}" presName="txOne" presStyleLbl="node0" presStyleIdx="0" presStyleCnt="2">
        <dgm:presLayoutVars>
          <dgm:chPref val="3"/>
        </dgm:presLayoutVars>
      </dgm:prSet>
      <dgm:spPr/>
    </dgm:pt>
    <dgm:pt modelId="{AB453B60-357C-4B9B-8470-0CF61AEC5B19}" type="pres">
      <dgm:prSet presAssocID="{08DC711B-9125-450B-A8D7-9DAFC48C610E}" presName="parTransOne" presStyleCnt="0"/>
      <dgm:spPr/>
    </dgm:pt>
    <dgm:pt modelId="{A94B23A5-4062-4124-9AC2-9BFA1A43B86B}" type="pres">
      <dgm:prSet presAssocID="{08DC711B-9125-450B-A8D7-9DAFC48C610E}" presName="horzOne" presStyleCnt="0"/>
      <dgm:spPr/>
    </dgm:pt>
    <dgm:pt modelId="{01675912-533B-4B89-B520-8EA4EED4D5AE}" type="pres">
      <dgm:prSet presAssocID="{F9B7ECC5-C609-4A11-B13A-6BC6614EFFB3}" presName="vertTwo" presStyleCnt="0"/>
      <dgm:spPr/>
    </dgm:pt>
    <dgm:pt modelId="{13A68FE3-9A6A-44DA-8470-7F5F701A8B58}" type="pres">
      <dgm:prSet presAssocID="{F9B7ECC5-C609-4A11-B13A-6BC6614EFFB3}" presName="txTwo" presStyleLbl="node2" presStyleIdx="0" presStyleCnt="10">
        <dgm:presLayoutVars>
          <dgm:chPref val="3"/>
        </dgm:presLayoutVars>
      </dgm:prSet>
      <dgm:spPr/>
    </dgm:pt>
    <dgm:pt modelId="{390CFCA0-9AC1-480D-8E31-F3709040BE49}" type="pres">
      <dgm:prSet presAssocID="{F9B7ECC5-C609-4A11-B13A-6BC6614EFFB3}" presName="horzTwo" presStyleCnt="0"/>
      <dgm:spPr/>
    </dgm:pt>
    <dgm:pt modelId="{359270F9-8094-436D-8057-FB9CFF4FC54D}" type="pres">
      <dgm:prSet presAssocID="{6111F8CA-43D2-4775-BB60-B7D17D3DFAF1}" presName="sibSpaceTwo" presStyleCnt="0"/>
      <dgm:spPr/>
    </dgm:pt>
    <dgm:pt modelId="{49A596B8-4372-49D5-99B5-C305103A2FF5}" type="pres">
      <dgm:prSet presAssocID="{F17AD720-8FF1-44C1-BAE4-6A3C5B8DF9D0}" presName="vertTwo" presStyleCnt="0"/>
      <dgm:spPr/>
    </dgm:pt>
    <dgm:pt modelId="{4FC96A3C-0F0C-4B24-B40E-086018A4669F}" type="pres">
      <dgm:prSet presAssocID="{F17AD720-8FF1-44C1-BAE4-6A3C5B8DF9D0}" presName="txTwo" presStyleLbl="node2" presStyleIdx="1" presStyleCnt="10" custScaleX="81142">
        <dgm:presLayoutVars>
          <dgm:chPref val="3"/>
        </dgm:presLayoutVars>
      </dgm:prSet>
      <dgm:spPr/>
    </dgm:pt>
    <dgm:pt modelId="{2B43269E-E70D-4BDF-B5CB-21E8A2F3AAF3}" type="pres">
      <dgm:prSet presAssocID="{F17AD720-8FF1-44C1-BAE4-6A3C5B8DF9D0}" presName="horzTwo" presStyleCnt="0"/>
      <dgm:spPr/>
    </dgm:pt>
    <dgm:pt modelId="{2B3FE9DA-C134-41D2-9D0C-05A83B12394B}" type="pres">
      <dgm:prSet presAssocID="{70268EC9-9FD5-4B5F-A7A7-ECF24A616A1C}" presName="sibSpaceTwo" presStyleCnt="0"/>
      <dgm:spPr/>
    </dgm:pt>
    <dgm:pt modelId="{D89FB6C3-4957-4568-AEF6-2A9311066FF2}" type="pres">
      <dgm:prSet presAssocID="{16D223A8-E249-40D8-BA77-DCDE709DF0C1}" presName="vertTwo" presStyleCnt="0"/>
      <dgm:spPr/>
    </dgm:pt>
    <dgm:pt modelId="{F1BD69BB-D087-4693-B9B8-EA1D618A23A2}" type="pres">
      <dgm:prSet presAssocID="{16D223A8-E249-40D8-BA77-DCDE709DF0C1}" presName="txTwo" presStyleLbl="node2" presStyleIdx="2" presStyleCnt="10" custScaleX="85276">
        <dgm:presLayoutVars>
          <dgm:chPref val="3"/>
        </dgm:presLayoutVars>
      </dgm:prSet>
      <dgm:spPr/>
    </dgm:pt>
    <dgm:pt modelId="{0455EF3F-EFCD-4868-B799-3190AA54AE67}" type="pres">
      <dgm:prSet presAssocID="{16D223A8-E249-40D8-BA77-DCDE709DF0C1}" presName="horzTwo" presStyleCnt="0"/>
      <dgm:spPr/>
    </dgm:pt>
    <dgm:pt modelId="{6B1CEB03-E7CF-4416-AE94-D8AC9934A49A}" type="pres">
      <dgm:prSet presAssocID="{FF620C55-6343-467E-AF88-0DC116522304}" presName="sibSpaceTwo" presStyleCnt="0"/>
      <dgm:spPr/>
    </dgm:pt>
    <dgm:pt modelId="{704C100B-3DEE-4011-BE5F-315D6CF3A0CA}" type="pres">
      <dgm:prSet presAssocID="{3EC1D59F-A181-4338-8EB4-C2C367668E21}" presName="vertTwo" presStyleCnt="0"/>
      <dgm:spPr/>
    </dgm:pt>
    <dgm:pt modelId="{DE15238F-937B-4FE6-BB85-571C28B7D0E5}" type="pres">
      <dgm:prSet presAssocID="{3EC1D59F-A181-4338-8EB4-C2C367668E21}" presName="txTwo" presStyleLbl="node2" presStyleIdx="3" presStyleCnt="10">
        <dgm:presLayoutVars>
          <dgm:chPref val="3"/>
        </dgm:presLayoutVars>
      </dgm:prSet>
      <dgm:spPr/>
    </dgm:pt>
    <dgm:pt modelId="{7D46BA7A-223F-4AA0-9631-5447D529C805}" type="pres">
      <dgm:prSet presAssocID="{3EC1D59F-A181-4338-8EB4-C2C367668E21}" presName="horzTwo" presStyleCnt="0"/>
      <dgm:spPr/>
    </dgm:pt>
    <dgm:pt modelId="{2BE2BA89-0041-454A-959A-526E418F0BBE}" type="pres">
      <dgm:prSet presAssocID="{5EAE68E3-C505-4AEB-81E6-3D35B03B2A52}" presName="sibSpaceTwo" presStyleCnt="0"/>
      <dgm:spPr/>
    </dgm:pt>
    <dgm:pt modelId="{96568D34-875F-4B19-A42B-9BB5359843EF}" type="pres">
      <dgm:prSet presAssocID="{FE39EFDC-3F3E-48C0-8FBB-D7156FECAAD8}" presName="vertTwo" presStyleCnt="0"/>
      <dgm:spPr/>
    </dgm:pt>
    <dgm:pt modelId="{C33779CA-1617-493B-9604-7BBA7E9A1FE7}" type="pres">
      <dgm:prSet presAssocID="{FE39EFDC-3F3E-48C0-8FBB-D7156FECAAD8}" presName="txTwo" presStyleLbl="node2" presStyleIdx="4" presStyleCnt="10">
        <dgm:presLayoutVars>
          <dgm:chPref val="3"/>
        </dgm:presLayoutVars>
      </dgm:prSet>
      <dgm:spPr/>
    </dgm:pt>
    <dgm:pt modelId="{5D4E1AC0-36D4-42EB-937F-A19C5FF51C24}" type="pres">
      <dgm:prSet presAssocID="{FE39EFDC-3F3E-48C0-8FBB-D7156FECAAD8}" presName="horzTwo" presStyleCnt="0"/>
      <dgm:spPr/>
    </dgm:pt>
    <dgm:pt modelId="{AE324FBB-090E-41AC-BEDA-394DB383E175}" type="pres">
      <dgm:prSet presAssocID="{624C8DAB-309B-4BD3-98C8-7AED2FF73DB1}" presName="sibSpaceTwo" presStyleCnt="0"/>
      <dgm:spPr/>
    </dgm:pt>
    <dgm:pt modelId="{40F3D762-29DD-41E2-91A4-3E310B66A27A}" type="pres">
      <dgm:prSet presAssocID="{15F73F43-7EB5-49B9-A179-B95179269AB3}" presName="vertTwo" presStyleCnt="0"/>
      <dgm:spPr/>
    </dgm:pt>
    <dgm:pt modelId="{30F4E543-A42F-4B94-B78F-9B28EC5E3831}" type="pres">
      <dgm:prSet presAssocID="{15F73F43-7EB5-49B9-A179-B95179269AB3}" presName="txTwo" presStyleLbl="node2" presStyleIdx="5" presStyleCnt="10">
        <dgm:presLayoutVars>
          <dgm:chPref val="3"/>
        </dgm:presLayoutVars>
      </dgm:prSet>
      <dgm:spPr/>
    </dgm:pt>
    <dgm:pt modelId="{5A48ECC9-73F2-4D46-9671-A3C037C70CA6}" type="pres">
      <dgm:prSet presAssocID="{15F73F43-7EB5-49B9-A179-B95179269AB3}" presName="horzTwo" presStyleCnt="0"/>
      <dgm:spPr/>
    </dgm:pt>
    <dgm:pt modelId="{CFFEF3B6-33AE-4B23-B806-C78316CC8805}" type="pres">
      <dgm:prSet presAssocID="{81601C5C-410C-45D5-B39C-653C10864E6F}" presName="sibSpaceOne" presStyleCnt="0"/>
      <dgm:spPr/>
    </dgm:pt>
    <dgm:pt modelId="{C2125523-9528-450D-BF4F-59B7218BDA06}" type="pres">
      <dgm:prSet presAssocID="{94E8652A-0945-46BB-BBB0-1AA3C5A2D1F4}" presName="vertOne" presStyleCnt="0"/>
      <dgm:spPr/>
    </dgm:pt>
    <dgm:pt modelId="{36B7A47C-4E96-42AA-857D-095B5CE8090A}" type="pres">
      <dgm:prSet presAssocID="{94E8652A-0945-46BB-BBB0-1AA3C5A2D1F4}" presName="txOne" presStyleLbl="node0" presStyleIdx="1" presStyleCnt="2">
        <dgm:presLayoutVars>
          <dgm:chPref val="3"/>
        </dgm:presLayoutVars>
      </dgm:prSet>
      <dgm:spPr/>
    </dgm:pt>
    <dgm:pt modelId="{799EDC3E-32A7-433B-AC69-7909252F766C}" type="pres">
      <dgm:prSet presAssocID="{94E8652A-0945-46BB-BBB0-1AA3C5A2D1F4}" presName="parTransOne" presStyleCnt="0"/>
      <dgm:spPr/>
    </dgm:pt>
    <dgm:pt modelId="{651A9334-823C-433E-960E-639828F2147B}" type="pres">
      <dgm:prSet presAssocID="{94E8652A-0945-46BB-BBB0-1AA3C5A2D1F4}" presName="horzOne" presStyleCnt="0"/>
      <dgm:spPr/>
    </dgm:pt>
    <dgm:pt modelId="{13B5B160-05D0-411C-AC33-BAE3F6A12BED}" type="pres">
      <dgm:prSet presAssocID="{7DDDBCF3-6DA0-4603-B352-04D90AD05F11}" presName="vertTwo" presStyleCnt="0"/>
      <dgm:spPr/>
    </dgm:pt>
    <dgm:pt modelId="{C5126719-88A9-485B-BE5D-AAA1DB8BCA04}" type="pres">
      <dgm:prSet presAssocID="{7DDDBCF3-6DA0-4603-B352-04D90AD05F11}" presName="txTwo" presStyleLbl="node2" presStyleIdx="6" presStyleCnt="10">
        <dgm:presLayoutVars>
          <dgm:chPref val="3"/>
        </dgm:presLayoutVars>
      </dgm:prSet>
      <dgm:spPr/>
    </dgm:pt>
    <dgm:pt modelId="{B803DEAF-8A79-4C2F-88A2-B0EA5BD1ED1B}" type="pres">
      <dgm:prSet presAssocID="{7DDDBCF3-6DA0-4603-B352-04D90AD05F11}" presName="horzTwo" presStyleCnt="0"/>
      <dgm:spPr/>
    </dgm:pt>
    <dgm:pt modelId="{F18D9221-2643-479E-96E2-31B3C749627C}" type="pres">
      <dgm:prSet presAssocID="{8A0A76D4-A427-4B98-B039-E4ED9D7ECFB7}" presName="sibSpaceTwo" presStyleCnt="0"/>
      <dgm:spPr/>
    </dgm:pt>
    <dgm:pt modelId="{DDD572B1-70CC-4BF9-ABBB-E2A5803595C8}" type="pres">
      <dgm:prSet presAssocID="{FADD33B1-C8F4-455A-97A6-C5AC7CB2CE17}" presName="vertTwo" presStyleCnt="0"/>
      <dgm:spPr/>
    </dgm:pt>
    <dgm:pt modelId="{5FDF093F-15D8-43FD-A084-52393D7DD0B0}" type="pres">
      <dgm:prSet presAssocID="{FADD33B1-C8F4-455A-97A6-C5AC7CB2CE17}" presName="txTwo" presStyleLbl="node2" presStyleIdx="7" presStyleCnt="10">
        <dgm:presLayoutVars>
          <dgm:chPref val="3"/>
        </dgm:presLayoutVars>
      </dgm:prSet>
      <dgm:spPr/>
    </dgm:pt>
    <dgm:pt modelId="{ABE0FF9F-29F2-4FBD-A692-9C9CAF227A8C}" type="pres">
      <dgm:prSet presAssocID="{FADD33B1-C8F4-455A-97A6-C5AC7CB2CE17}" presName="horzTwo" presStyleCnt="0"/>
      <dgm:spPr/>
    </dgm:pt>
    <dgm:pt modelId="{B9ED2154-297E-4699-A16A-107F62B6BB33}" type="pres">
      <dgm:prSet presAssocID="{73031F1F-37F6-45FC-AB1C-A603378DE3FE}" presName="sibSpaceTwo" presStyleCnt="0"/>
      <dgm:spPr/>
    </dgm:pt>
    <dgm:pt modelId="{275566C5-2A6B-4B84-B8E2-E72ECF8F5BAE}" type="pres">
      <dgm:prSet presAssocID="{D2209069-61D3-4D3E-863B-321BC6939D43}" presName="vertTwo" presStyleCnt="0"/>
      <dgm:spPr/>
    </dgm:pt>
    <dgm:pt modelId="{20207A73-A691-42B6-B78D-D289D373A4BD}" type="pres">
      <dgm:prSet presAssocID="{D2209069-61D3-4D3E-863B-321BC6939D43}" presName="txTwo" presStyleLbl="node2" presStyleIdx="8" presStyleCnt="10">
        <dgm:presLayoutVars>
          <dgm:chPref val="3"/>
        </dgm:presLayoutVars>
      </dgm:prSet>
      <dgm:spPr/>
    </dgm:pt>
    <dgm:pt modelId="{7E78088B-0DFB-4F29-B599-746C3AE152A2}" type="pres">
      <dgm:prSet presAssocID="{D2209069-61D3-4D3E-863B-321BC6939D43}" presName="horzTwo" presStyleCnt="0"/>
      <dgm:spPr/>
    </dgm:pt>
    <dgm:pt modelId="{59D73B38-A8DA-4FB2-8C16-FC92A4C69C0A}" type="pres">
      <dgm:prSet presAssocID="{523274C0-9005-4107-A9F3-1FF147A27B28}" presName="sibSpaceTwo" presStyleCnt="0"/>
      <dgm:spPr/>
    </dgm:pt>
    <dgm:pt modelId="{D21F1D6E-60EE-46F4-A180-500CA99F3E20}" type="pres">
      <dgm:prSet presAssocID="{37B2E9BD-DCA8-42F8-BA99-D4D4A9BC796B}" presName="vertTwo" presStyleCnt="0"/>
      <dgm:spPr/>
    </dgm:pt>
    <dgm:pt modelId="{EAF2F89C-B0D9-4992-8B69-E5FCD1C04EDC}" type="pres">
      <dgm:prSet presAssocID="{37B2E9BD-DCA8-42F8-BA99-D4D4A9BC796B}" presName="txTwo" presStyleLbl="node2" presStyleIdx="9" presStyleCnt="10">
        <dgm:presLayoutVars>
          <dgm:chPref val="3"/>
        </dgm:presLayoutVars>
      </dgm:prSet>
      <dgm:spPr/>
    </dgm:pt>
    <dgm:pt modelId="{483D204B-D446-4F24-9294-BB54C779C1AF}" type="pres">
      <dgm:prSet presAssocID="{37B2E9BD-DCA8-42F8-BA99-D4D4A9BC796B}" presName="horzTwo" presStyleCnt="0"/>
      <dgm:spPr/>
    </dgm:pt>
  </dgm:ptLst>
  <dgm:cxnLst>
    <dgm:cxn modelId="{BBA71013-80A9-4E99-8896-3E6D8C1D01F5}" srcId="{08DC711B-9125-450B-A8D7-9DAFC48C610E}" destId="{16D223A8-E249-40D8-BA77-DCDE709DF0C1}" srcOrd="2" destOrd="0" parTransId="{5EBDB9BE-587B-4160-B561-744FD60FC22F}" sibTransId="{FF620C55-6343-467E-AF88-0DC116522304}"/>
    <dgm:cxn modelId="{B3023F1A-0369-4A51-92FC-9EB85455EED7}" srcId="{94E8652A-0945-46BB-BBB0-1AA3C5A2D1F4}" destId="{FADD33B1-C8F4-455A-97A6-C5AC7CB2CE17}" srcOrd="1" destOrd="0" parTransId="{367AA472-9A76-4804-8D6F-EC44F25DBFFD}" sibTransId="{73031F1F-37F6-45FC-AB1C-A603378DE3FE}"/>
    <dgm:cxn modelId="{6F827F1E-7016-4E92-A3CA-82B7367EB5DA}" type="presOf" srcId="{D2209069-61D3-4D3E-863B-321BC6939D43}" destId="{20207A73-A691-42B6-B78D-D289D373A4BD}" srcOrd="0" destOrd="0" presId="urn:microsoft.com/office/officeart/2005/8/layout/hierarchy4"/>
    <dgm:cxn modelId="{B97D8026-067D-4D33-A21F-FAC4DE8C5D76}" srcId="{08DC711B-9125-450B-A8D7-9DAFC48C610E}" destId="{FE39EFDC-3F3E-48C0-8FBB-D7156FECAAD8}" srcOrd="4" destOrd="0" parTransId="{7039D5D5-0DE7-45CB-890C-7EBFD46EF416}" sibTransId="{624C8DAB-309B-4BD3-98C8-7AED2FF73DB1}"/>
    <dgm:cxn modelId="{94FA3439-7F94-4A76-A4A9-7D14ADA8026A}" srcId="{08DC711B-9125-450B-A8D7-9DAFC48C610E}" destId="{3EC1D59F-A181-4338-8EB4-C2C367668E21}" srcOrd="3" destOrd="0" parTransId="{192DC077-8105-4102-879C-FDDA065B6AF4}" sibTransId="{5EAE68E3-C505-4AEB-81E6-3D35B03B2A52}"/>
    <dgm:cxn modelId="{975A3B3B-6237-4555-80D2-E706A4C193B0}" type="presOf" srcId="{08DC711B-9125-450B-A8D7-9DAFC48C610E}" destId="{9A10C2B5-AFCE-4717-8A71-DB72F9B7184B}" srcOrd="0" destOrd="0" presId="urn:microsoft.com/office/officeart/2005/8/layout/hierarchy4"/>
    <dgm:cxn modelId="{98FF7B3E-BA1B-4AE5-ADBB-68EFEB685628}" type="presOf" srcId="{7DDDBCF3-6DA0-4603-B352-04D90AD05F11}" destId="{C5126719-88A9-485B-BE5D-AAA1DB8BCA04}" srcOrd="0" destOrd="0" presId="urn:microsoft.com/office/officeart/2005/8/layout/hierarchy4"/>
    <dgm:cxn modelId="{874F4D5F-78B1-4D59-9D49-60B1CF4FF935}" srcId="{94E8652A-0945-46BB-BBB0-1AA3C5A2D1F4}" destId="{D2209069-61D3-4D3E-863B-321BC6939D43}" srcOrd="2" destOrd="0" parTransId="{739E95A9-C45B-414F-9EA3-43A46D472A23}" sibTransId="{523274C0-9005-4107-A9F3-1FF147A27B28}"/>
    <dgm:cxn modelId="{444A204C-3977-41CF-B760-19BBDE578057}" srcId="{94E8652A-0945-46BB-BBB0-1AA3C5A2D1F4}" destId="{7DDDBCF3-6DA0-4603-B352-04D90AD05F11}" srcOrd="0" destOrd="0" parTransId="{BD5BCDB3-32D9-4212-9492-1B8C78E0EEC9}" sibTransId="{8A0A76D4-A427-4B98-B039-E4ED9D7ECFB7}"/>
    <dgm:cxn modelId="{DAB2EA4F-B05F-4AFB-801E-0B8B86C0CE65}" type="presOf" srcId="{94E8652A-0945-46BB-BBB0-1AA3C5A2D1F4}" destId="{36B7A47C-4E96-42AA-857D-095B5CE8090A}" srcOrd="0" destOrd="0" presId="urn:microsoft.com/office/officeart/2005/8/layout/hierarchy4"/>
    <dgm:cxn modelId="{892B9055-F885-4BC3-A2A4-55E084D58FBE}" type="presOf" srcId="{15F73F43-7EB5-49B9-A179-B95179269AB3}" destId="{30F4E543-A42F-4B94-B78F-9B28EC5E3831}" srcOrd="0" destOrd="0" presId="urn:microsoft.com/office/officeart/2005/8/layout/hierarchy4"/>
    <dgm:cxn modelId="{90651057-3C15-4679-AD79-0B894CAFA5DB}" srcId="{08DC711B-9125-450B-A8D7-9DAFC48C610E}" destId="{15F73F43-7EB5-49B9-A179-B95179269AB3}" srcOrd="5" destOrd="0" parTransId="{14D72718-4E75-4088-A187-F38EBBDAADEA}" sibTransId="{A9D0C305-6AD9-4B26-B7E0-847144B03A82}"/>
    <dgm:cxn modelId="{AEA22177-EE8C-419E-88C2-9C30AFEDFB59}" type="presOf" srcId="{3B07D349-9111-43A6-AB72-E833D902A108}" destId="{D012D690-8A3D-45F3-86AF-4B269E4382F4}" srcOrd="0" destOrd="0" presId="urn:microsoft.com/office/officeart/2005/8/layout/hierarchy4"/>
    <dgm:cxn modelId="{C06A918F-AB85-46D8-9EF7-802AA9365118}" srcId="{3B07D349-9111-43A6-AB72-E833D902A108}" destId="{08DC711B-9125-450B-A8D7-9DAFC48C610E}" srcOrd="0" destOrd="0" parTransId="{2BF5C721-5FD5-480E-B86D-9B9812466892}" sibTransId="{81601C5C-410C-45D5-B39C-653C10864E6F}"/>
    <dgm:cxn modelId="{59010B9B-851A-4D79-A0EE-70074EC62CAC}" type="presOf" srcId="{FADD33B1-C8F4-455A-97A6-C5AC7CB2CE17}" destId="{5FDF093F-15D8-43FD-A084-52393D7DD0B0}" srcOrd="0" destOrd="0" presId="urn:microsoft.com/office/officeart/2005/8/layout/hierarchy4"/>
    <dgm:cxn modelId="{C804EC9C-2CAF-4B44-A487-CB609E50A750}" srcId="{3B07D349-9111-43A6-AB72-E833D902A108}" destId="{94E8652A-0945-46BB-BBB0-1AA3C5A2D1F4}" srcOrd="1" destOrd="0" parTransId="{30B503BD-F904-4819-ABE1-AFD9282DE7D5}" sibTransId="{6ACB15F2-F25C-49C8-B7F6-24D42BB70179}"/>
    <dgm:cxn modelId="{E27EA6AC-C52C-494B-9721-B7455502FA4A}" srcId="{94E8652A-0945-46BB-BBB0-1AA3C5A2D1F4}" destId="{37B2E9BD-DCA8-42F8-BA99-D4D4A9BC796B}" srcOrd="3" destOrd="0" parTransId="{23E184F2-73DA-4228-9747-90E18A0DD759}" sibTransId="{D873BBD4-5C53-44D0-8A26-EFCF87AE1AAB}"/>
    <dgm:cxn modelId="{445C1AB0-537C-4AA2-8C75-4BAED6A887E2}" type="presOf" srcId="{16D223A8-E249-40D8-BA77-DCDE709DF0C1}" destId="{F1BD69BB-D087-4693-B9B8-EA1D618A23A2}" srcOrd="0" destOrd="0" presId="urn:microsoft.com/office/officeart/2005/8/layout/hierarchy4"/>
    <dgm:cxn modelId="{594318B3-1E73-498B-8D83-CC5F314F42E7}" srcId="{08DC711B-9125-450B-A8D7-9DAFC48C610E}" destId="{F9B7ECC5-C609-4A11-B13A-6BC6614EFFB3}" srcOrd="0" destOrd="0" parTransId="{7A3806F2-A5CF-40BB-9187-2D3D010B4D9F}" sibTransId="{6111F8CA-43D2-4775-BB60-B7D17D3DFAF1}"/>
    <dgm:cxn modelId="{E9F24DB6-9FA3-4AB5-895D-1CC470508D3A}" type="presOf" srcId="{FE39EFDC-3F3E-48C0-8FBB-D7156FECAAD8}" destId="{C33779CA-1617-493B-9604-7BBA7E9A1FE7}" srcOrd="0" destOrd="0" presId="urn:microsoft.com/office/officeart/2005/8/layout/hierarchy4"/>
    <dgm:cxn modelId="{4E0F1DC6-CF76-4785-889F-57EE02A8A7FD}" type="presOf" srcId="{F17AD720-8FF1-44C1-BAE4-6A3C5B8DF9D0}" destId="{4FC96A3C-0F0C-4B24-B40E-086018A4669F}" srcOrd="0" destOrd="0" presId="urn:microsoft.com/office/officeart/2005/8/layout/hierarchy4"/>
    <dgm:cxn modelId="{689CA5CA-BC4E-4CDE-BC1B-96776541DCB3}" srcId="{08DC711B-9125-450B-A8D7-9DAFC48C610E}" destId="{F17AD720-8FF1-44C1-BAE4-6A3C5B8DF9D0}" srcOrd="1" destOrd="0" parTransId="{F4E9D59E-E73B-4C51-B1E4-1AF0B3F33D69}" sibTransId="{70268EC9-9FD5-4B5F-A7A7-ECF24A616A1C}"/>
    <dgm:cxn modelId="{4E6D20E2-C238-443A-B6EE-88268F3F18F6}" type="presOf" srcId="{3EC1D59F-A181-4338-8EB4-C2C367668E21}" destId="{DE15238F-937B-4FE6-BB85-571C28B7D0E5}" srcOrd="0" destOrd="0" presId="urn:microsoft.com/office/officeart/2005/8/layout/hierarchy4"/>
    <dgm:cxn modelId="{FD89ACE5-2194-4657-BCDE-1CD2673F8551}" type="presOf" srcId="{F9B7ECC5-C609-4A11-B13A-6BC6614EFFB3}" destId="{13A68FE3-9A6A-44DA-8470-7F5F701A8B58}" srcOrd="0" destOrd="0" presId="urn:microsoft.com/office/officeart/2005/8/layout/hierarchy4"/>
    <dgm:cxn modelId="{C07C69ED-58CC-4B99-B4F8-AC5D42E43DE5}" type="presOf" srcId="{37B2E9BD-DCA8-42F8-BA99-D4D4A9BC796B}" destId="{EAF2F89C-B0D9-4992-8B69-E5FCD1C04EDC}" srcOrd="0" destOrd="0" presId="urn:microsoft.com/office/officeart/2005/8/layout/hierarchy4"/>
    <dgm:cxn modelId="{21F90F71-4BB0-49B0-9F5A-B8C56EB4B654}" type="presParOf" srcId="{D012D690-8A3D-45F3-86AF-4B269E4382F4}" destId="{A856DDCD-3A61-4F61-AF2B-40619D90D838}" srcOrd="0" destOrd="0" presId="urn:microsoft.com/office/officeart/2005/8/layout/hierarchy4"/>
    <dgm:cxn modelId="{361B5CA4-F64D-4E87-91CC-DBAF6550F571}" type="presParOf" srcId="{A856DDCD-3A61-4F61-AF2B-40619D90D838}" destId="{9A10C2B5-AFCE-4717-8A71-DB72F9B7184B}" srcOrd="0" destOrd="0" presId="urn:microsoft.com/office/officeart/2005/8/layout/hierarchy4"/>
    <dgm:cxn modelId="{C98F9DFC-2B9E-4E8F-A3BA-1598B88C25AD}" type="presParOf" srcId="{A856DDCD-3A61-4F61-AF2B-40619D90D838}" destId="{AB453B60-357C-4B9B-8470-0CF61AEC5B19}" srcOrd="1" destOrd="0" presId="urn:microsoft.com/office/officeart/2005/8/layout/hierarchy4"/>
    <dgm:cxn modelId="{0559B648-EF9E-4BCF-9592-FC4627458925}" type="presParOf" srcId="{A856DDCD-3A61-4F61-AF2B-40619D90D838}" destId="{A94B23A5-4062-4124-9AC2-9BFA1A43B86B}" srcOrd="2" destOrd="0" presId="urn:microsoft.com/office/officeart/2005/8/layout/hierarchy4"/>
    <dgm:cxn modelId="{C8B265F5-724B-4725-BBFE-52456338B25B}" type="presParOf" srcId="{A94B23A5-4062-4124-9AC2-9BFA1A43B86B}" destId="{01675912-533B-4B89-B520-8EA4EED4D5AE}" srcOrd="0" destOrd="0" presId="urn:microsoft.com/office/officeart/2005/8/layout/hierarchy4"/>
    <dgm:cxn modelId="{A4C850B0-10C6-4607-A33E-C586F8504980}" type="presParOf" srcId="{01675912-533B-4B89-B520-8EA4EED4D5AE}" destId="{13A68FE3-9A6A-44DA-8470-7F5F701A8B58}" srcOrd="0" destOrd="0" presId="urn:microsoft.com/office/officeart/2005/8/layout/hierarchy4"/>
    <dgm:cxn modelId="{5F6C20BF-5BD9-4359-BA9F-8DD937C26A46}" type="presParOf" srcId="{01675912-533B-4B89-B520-8EA4EED4D5AE}" destId="{390CFCA0-9AC1-480D-8E31-F3709040BE49}" srcOrd="1" destOrd="0" presId="urn:microsoft.com/office/officeart/2005/8/layout/hierarchy4"/>
    <dgm:cxn modelId="{15BE4D7C-1E6A-4980-B3E2-BF5935810C7C}" type="presParOf" srcId="{A94B23A5-4062-4124-9AC2-9BFA1A43B86B}" destId="{359270F9-8094-436D-8057-FB9CFF4FC54D}" srcOrd="1" destOrd="0" presId="urn:microsoft.com/office/officeart/2005/8/layout/hierarchy4"/>
    <dgm:cxn modelId="{4DFE9E63-E285-4ADB-8F65-DF576DE19A88}" type="presParOf" srcId="{A94B23A5-4062-4124-9AC2-9BFA1A43B86B}" destId="{49A596B8-4372-49D5-99B5-C305103A2FF5}" srcOrd="2" destOrd="0" presId="urn:microsoft.com/office/officeart/2005/8/layout/hierarchy4"/>
    <dgm:cxn modelId="{F9F07A08-708F-4B50-AB46-9B6A24757C04}" type="presParOf" srcId="{49A596B8-4372-49D5-99B5-C305103A2FF5}" destId="{4FC96A3C-0F0C-4B24-B40E-086018A4669F}" srcOrd="0" destOrd="0" presId="urn:microsoft.com/office/officeart/2005/8/layout/hierarchy4"/>
    <dgm:cxn modelId="{3F317473-34EE-4258-AEC0-85635AD7430C}" type="presParOf" srcId="{49A596B8-4372-49D5-99B5-C305103A2FF5}" destId="{2B43269E-E70D-4BDF-B5CB-21E8A2F3AAF3}" srcOrd="1" destOrd="0" presId="urn:microsoft.com/office/officeart/2005/8/layout/hierarchy4"/>
    <dgm:cxn modelId="{7B2F75E1-8AE5-4C9B-B212-AF23D2D2A922}" type="presParOf" srcId="{A94B23A5-4062-4124-9AC2-9BFA1A43B86B}" destId="{2B3FE9DA-C134-41D2-9D0C-05A83B12394B}" srcOrd="3" destOrd="0" presId="urn:microsoft.com/office/officeart/2005/8/layout/hierarchy4"/>
    <dgm:cxn modelId="{DA8307F4-4A93-4563-B577-EF73174C4EB5}" type="presParOf" srcId="{A94B23A5-4062-4124-9AC2-9BFA1A43B86B}" destId="{D89FB6C3-4957-4568-AEF6-2A9311066FF2}" srcOrd="4" destOrd="0" presId="urn:microsoft.com/office/officeart/2005/8/layout/hierarchy4"/>
    <dgm:cxn modelId="{A587F857-D9C4-48C0-95B4-D412716E60A6}" type="presParOf" srcId="{D89FB6C3-4957-4568-AEF6-2A9311066FF2}" destId="{F1BD69BB-D087-4693-B9B8-EA1D618A23A2}" srcOrd="0" destOrd="0" presId="urn:microsoft.com/office/officeart/2005/8/layout/hierarchy4"/>
    <dgm:cxn modelId="{FB8EF9FC-F31C-4DD7-AA2F-7B7999B669EB}" type="presParOf" srcId="{D89FB6C3-4957-4568-AEF6-2A9311066FF2}" destId="{0455EF3F-EFCD-4868-B799-3190AA54AE67}" srcOrd="1" destOrd="0" presId="urn:microsoft.com/office/officeart/2005/8/layout/hierarchy4"/>
    <dgm:cxn modelId="{E5856725-93CC-46F0-852F-8510FABE1B52}" type="presParOf" srcId="{A94B23A5-4062-4124-9AC2-9BFA1A43B86B}" destId="{6B1CEB03-E7CF-4416-AE94-D8AC9934A49A}" srcOrd="5" destOrd="0" presId="urn:microsoft.com/office/officeart/2005/8/layout/hierarchy4"/>
    <dgm:cxn modelId="{1859D8CC-BF5F-4E33-8E6E-E5C51D718F1A}" type="presParOf" srcId="{A94B23A5-4062-4124-9AC2-9BFA1A43B86B}" destId="{704C100B-3DEE-4011-BE5F-315D6CF3A0CA}" srcOrd="6" destOrd="0" presId="urn:microsoft.com/office/officeart/2005/8/layout/hierarchy4"/>
    <dgm:cxn modelId="{CCA085E2-4F41-42FB-BE07-EBD23507FD1F}" type="presParOf" srcId="{704C100B-3DEE-4011-BE5F-315D6CF3A0CA}" destId="{DE15238F-937B-4FE6-BB85-571C28B7D0E5}" srcOrd="0" destOrd="0" presId="urn:microsoft.com/office/officeart/2005/8/layout/hierarchy4"/>
    <dgm:cxn modelId="{2B3F9EFE-2A87-41AB-9C15-1F38CAC46B6F}" type="presParOf" srcId="{704C100B-3DEE-4011-BE5F-315D6CF3A0CA}" destId="{7D46BA7A-223F-4AA0-9631-5447D529C805}" srcOrd="1" destOrd="0" presId="urn:microsoft.com/office/officeart/2005/8/layout/hierarchy4"/>
    <dgm:cxn modelId="{88D10B58-8EDD-44ED-8345-35044623588A}" type="presParOf" srcId="{A94B23A5-4062-4124-9AC2-9BFA1A43B86B}" destId="{2BE2BA89-0041-454A-959A-526E418F0BBE}" srcOrd="7" destOrd="0" presId="urn:microsoft.com/office/officeart/2005/8/layout/hierarchy4"/>
    <dgm:cxn modelId="{4C6021B5-6A4E-43F7-B957-45496A2B0293}" type="presParOf" srcId="{A94B23A5-4062-4124-9AC2-9BFA1A43B86B}" destId="{96568D34-875F-4B19-A42B-9BB5359843EF}" srcOrd="8" destOrd="0" presId="urn:microsoft.com/office/officeart/2005/8/layout/hierarchy4"/>
    <dgm:cxn modelId="{BE8E6104-A766-4583-BCD6-BCC10DF51A2C}" type="presParOf" srcId="{96568D34-875F-4B19-A42B-9BB5359843EF}" destId="{C33779CA-1617-493B-9604-7BBA7E9A1FE7}" srcOrd="0" destOrd="0" presId="urn:microsoft.com/office/officeart/2005/8/layout/hierarchy4"/>
    <dgm:cxn modelId="{D1DB6BCA-3BF3-4FA6-91CF-A8B0DFDEDE57}" type="presParOf" srcId="{96568D34-875F-4B19-A42B-9BB5359843EF}" destId="{5D4E1AC0-36D4-42EB-937F-A19C5FF51C24}" srcOrd="1" destOrd="0" presId="urn:microsoft.com/office/officeart/2005/8/layout/hierarchy4"/>
    <dgm:cxn modelId="{97F1A285-2699-4F6C-8A29-C3B9534EE68A}" type="presParOf" srcId="{A94B23A5-4062-4124-9AC2-9BFA1A43B86B}" destId="{AE324FBB-090E-41AC-BEDA-394DB383E175}" srcOrd="9" destOrd="0" presId="urn:microsoft.com/office/officeart/2005/8/layout/hierarchy4"/>
    <dgm:cxn modelId="{1610EE93-DF6C-471A-BCA2-DF87CD94CD8D}" type="presParOf" srcId="{A94B23A5-4062-4124-9AC2-9BFA1A43B86B}" destId="{40F3D762-29DD-41E2-91A4-3E310B66A27A}" srcOrd="10" destOrd="0" presId="urn:microsoft.com/office/officeart/2005/8/layout/hierarchy4"/>
    <dgm:cxn modelId="{EB7452F4-F982-4EA8-B55E-95235C647F31}" type="presParOf" srcId="{40F3D762-29DD-41E2-91A4-3E310B66A27A}" destId="{30F4E543-A42F-4B94-B78F-9B28EC5E3831}" srcOrd="0" destOrd="0" presId="urn:microsoft.com/office/officeart/2005/8/layout/hierarchy4"/>
    <dgm:cxn modelId="{640104BE-BD2C-4E02-8876-AA0D1DCDB4EE}" type="presParOf" srcId="{40F3D762-29DD-41E2-91A4-3E310B66A27A}" destId="{5A48ECC9-73F2-4D46-9671-A3C037C70CA6}" srcOrd="1" destOrd="0" presId="urn:microsoft.com/office/officeart/2005/8/layout/hierarchy4"/>
    <dgm:cxn modelId="{61EC4C98-5334-48CD-A3B4-743FE7F2A8D0}" type="presParOf" srcId="{D012D690-8A3D-45F3-86AF-4B269E4382F4}" destId="{CFFEF3B6-33AE-4B23-B806-C78316CC8805}" srcOrd="1" destOrd="0" presId="urn:microsoft.com/office/officeart/2005/8/layout/hierarchy4"/>
    <dgm:cxn modelId="{6952F3FD-9468-4749-BDD5-87004B505571}" type="presParOf" srcId="{D012D690-8A3D-45F3-86AF-4B269E4382F4}" destId="{C2125523-9528-450D-BF4F-59B7218BDA06}" srcOrd="2" destOrd="0" presId="urn:microsoft.com/office/officeart/2005/8/layout/hierarchy4"/>
    <dgm:cxn modelId="{132BBC9F-3993-4CE7-80E4-D4952CA5487B}" type="presParOf" srcId="{C2125523-9528-450D-BF4F-59B7218BDA06}" destId="{36B7A47C-4E96-42AA-857D-095B5CE8090A}" srcOrd="0" destOrd="0" presId="urn:microsoft.com/office/officeart/2005/8/layout/hierarchy4"/>
    <dgm:cxn modelId="{84E3A61D-9898-439A-A032-1BBEEEC592D4}" type="presParOf" srcId="{C2125523-9528-450D-BF4F-59B7218BDA06}" destId="{799EDC3E-32A7-433B-AC69-7909252F766C}" srcOrd="1" destOrd="0" presId="urn:microsoft.com/office/officeart/2005/8/layout/hierarchy4"/>
    <dgm:cxn modelId="{8E237C97-3007-490D-87C2-97D42C8F76A5}" type="presParOf" srcId="{C2125523-9528-450D-BF4F-59B7218BDA06}" destId="{651A9334-823C-433E-960E-639828F2147B}" srcOrd="2" destOrd="0" presId="urn:microsoft.com/office/officeart/2005/8/layout/hierarchy4"/>
    <dgm:cxn modelId="{136B435F-2C0D-4BEB-BF13-F8B941BFAEDA}" type="presParOf" srcId="{651A9334-823C-433E-960E-639828F2147B}" destId="{13B5B160-05D0-411C-AC33-BAE3F6A12BED}" srcOrd="0" destOrd="0" presId="urn:microsoft.com/office/officeart/2005/8/layout/hierarchy4"/>
    <dgm:cxn modelId="{872607BD-D4BA-4153-85CF-4051685CB1E1}" type="presParOf" srcId="{13B5B160-05D0-411C-AC33-BAE3F6A12BED}" destId="{C5126719-88A9-485B-BE5D-AAA1DB8BCA04}" srcOrd="0" destOrd="0" presId="urn:microsoft.com/office/officeart/2005/8/layout/hierarchy4"/>
    <dgm:cxn modelId="{10F9BFEB-3E98-4D5F-A40A-DDD6D7A10B35}" type="presParOf" srcId="{13B5B160-05D0-411C-AC33-BAE3F6A12BED}" destId="{B803DEAF-8A79-4C2F-88A2-B0EA5BD1ED1B}" srcOrd="1" destOrd="0" presId="urn:microsoft.com/office/officeart/2005/8/layout/hierarchy4"/>
    <dgm:cxn modelId="{DD465C7C-D998-47F0-950B-D0F1E5FD4279}" type="presParOf" srcId="{651A9334-823C-433E-960E-639828F2147B}" destId="{F18D9221-2643-479E-96E2-31B3C749627C}" srcOrd="1" destOrd="0" presId="urn:microsoft.com/office/officeart/2005/8/layout/hierarchy4"/>
    <dgm:cxn modelId="{3378D2FA-3E38-4C97-9941-E3A15F3B7D43}" type="presParOf" srcId="{651A9334-823C-433E-960E-639828F2147B}" destId="{DDD572B1-70CC-4BF9-ABBB-E2A5803595C8}" srcOrd="2" destOrd="0" presId="urn:microsoft.com/office/officeart/2005/8/layout/hierarchy4"/>
    <dgm:cxn modelId="{0183C29D-F5AD-4212-B362-F5D5ADE74D7D}" type="presParOf" srcId="{DDD572B1-70CC-4BF9-ABBB-E2A5803595C8}" destId="{5FDF093F-15D8-43FD-A084-52393D7DD0B0}" srcOrd="0" destOrd="0" presId="urn:microsoft.com/office/officeart/2005/8/layout/hierarchy4"/>
    <dgm:cxn modelId="{A61567D0-98CE-4E0B-BBED-3FB64626AF1D}" type="presParOf" srcId="{DDD572B1-70CC-4BF9-ABBB-E2A5803595C8}" destId="{ABE0FF9F-29F2-4FBD-A692-9C9CAF227A8C}" srcOrd="1" destOrd="0" presId="urn:microsoft.com/office/officeart/2005/8/layout/hierarchy4"/>
    <dgm:cxn modelId="{DA65942B-8701-4FDE-8AFF-8239A976DAD5}" type="presParOf" srcId="{651A9334-823C-433E-960E-639828F2147B}" destId="{B9ED2154-297E-4699-A16A-107F62B6BB33}" srcOrd="3" destOrd="0" presId="urn:microsoft.com/office/officeart/2005/8/layout/hierarchy4"/>
    <dgm:cxn modelId="{41D5C641-0B4C-43D6-A35C-9994F1583133}" type="presParOf" srcId="{651A9334-823C-433E-960E-639828F2147B}" destId="{275566C5-2A6B-4B84-B8E2-E72ECF8F5BAE}" srcOrd="4" destOrd="0" presId="urn:microsoft.com/office/officeart/2005/8/layout/hierarchy4"/>
    <dgm:cxn modelId="{D363B34D-99D1-44DD-B627-AB4AFBC4AB92}" type="presParOf" srcId="{275566C5-2A6B-4B84-B8E2-E72ECF8F5BAE}" destId="{20207A73-A691-42B6-B78D-D289D373A4BD}" srcOrd="0" destOrd="0" presId="urn:microsoft.com/office/officeart/2005/8/layout/hierarchy4"/>
    <dgm:cxn modelId="{ED3E53E1-6112-4FA5-8CD8-2D2823C4FBCB}" type="presParOf" srcId="{275566C5-2A6B-4B84-B8E2-E72ECF8F5BAE}" destId="{7E78088B-0DFB-4F29-B599-746C3AE152A2}" srcOrd="1" destOrd="0" presId="urn:microsoft.com/office/officeart/2005/8/layout/hierarchy4"/>
    <dgm:cxn modelId="{2E605A4C-AB07-40B9-B809-7B555738415E}" type="presParOf" srcId="{651A9334-823C-433E-960E-639828F2147B}" destId="{59D73B38-A8DA-4FB2-8C16-FC92A4C69C0A}" srcOrd="5" destOrd="0" presId="urn:microsoft.com/office/officeart/2005/8/layout/hierarchy4"/>
    <dgm:cxn modelId="{107F524E-FA95-46F8-A104-A954126A9D60}" type="presParOf" srcId="{651A9334-823C-433E-960E-639828F2147B}" destId="{D21F1D6E-60EE-46F4-A180-500CA99F3E20}" srcOrd="6" destOrd="0" presId="urn:microsoft.com/office/officeart/2005/8/layout/hierarchy4"/>
    <dgm:cxn modelId="{5E7D44C6-DC38-4F33-A6C2-89820E5C1440}" type="presParOf" srcId="{D21F1D6E-60EE-46F4-A180-500CA99F3E20}" destId="{EAF2F89C-B0D9-4992-8B69-E5FCD1C04EDC}" srcOrd="0" destOrd="0" presId="urn:microsoft.com/office/officeart/2005/8/layout/hierarchy4"/>
    <dgm:cxn modelId="{B668FEDA-11A3-4F1C-B260-C7909E4D4C8B}" type="presParOf" srcId="{D21F1D6E-60EE-46F4-A180-500CA99F3E20}" destId="{483D204B-D446-4F24-9294-BB54C779C1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7D349-9111-43A6-AB72-E833D902A10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652A-0945-46BB-BBB0-1AA3C5A2D1F4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學習內容</a:t>
          </a:r>
          <a:endParaRPr lang="en-US" sz="3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B503BD-F904-4819-ABE1-AFD9282DE7D5}" type="parTrans" cxnId="{C804EC9C-2CAF-4B44-A487-CB609E50A750}">
      <dgm:prSet/>
      <dgm:spPr/>
      <dgm:t>
        <a:bodyPr/>
        <a:lstStyle/>
        <a:p>
          <a:endParaRPr lang="en-US" sz="105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CB15F2-F25C-49C8-B7F6-24D42BB70179}" type="sibTrans" cxnId="{C804EC9C-2CAF-4B44-A487-CB609E50A750}">
      <dgm:prSet/>
      <dgm:spPr/>
      <dgm:t>
        <a:bodyPr/>
        <a:lstStyle/>
        <a:p>
          <a:endParaRPr lang="en-US" sz="105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DDBCF3-6DA0-4603-B352-04D90AD05F11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科技的  本質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N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5BCDB3-32D9-4212-9492-1B8C78E0EEC9}" type="parTrans" cxnId="{444A204C-3977-41CF-B760-19BBDE578057}">
      <dgm:prSet/>
      <dgm:spPr/>
      <dgm:t>
        <a:bodyPr/>
        <a:lstStyle/>
        <a:p>
          <a:endParaRPr lang="en-US" sz="105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0A76D4-A427-4B98-B039-E4ED9D7ECFB7}" type="sibTrans" cxnId="{444A204C-3977-41CF-B760-19BBDE578057}">
      <dgm:prSet/>
      <dgm:spPr/>
      <dgm:t>
        <a:bodyPr/>
        <a:lstStyle/>
        <a:p>
          <a:endParaRPr lang="en-US" sz="105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DC711B-9125-450B-A8D7-9DAFC48C610E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學習表現</a:t>
          </a:r>
          <a:endParaRPr lang="en-US" sz="3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F5C721-5FD5-480E-B86D-9B9812466892}" type="parTrans" cxnId="{C06A918F-AB85-46D8-9EF7-802AA9365118}">
      <dgm:prSet/>
      <dgm:spPr/>
      <dgm:t>
        <a:bodyPr/>
        <a:lstStyle/>
        <a:p>
          <a:endParaRPr lang="en-US" sz="1050"/>
        </a:p>
      </dgm:t>
    </dgm:pt>
    <dgm:pt modelId="{81601C5C-410C-45D5-B39C-653C10864E6F}" type="sibTrans" cxnId="{C06A918F-AB85-46D8-9EF7-802AA9365118}">
      <dgm:prSet/>
      <dgm:spPr/>
      <dgm:t>
        <a:bodyPr/>
        <a:lstStyle/>
        <a:p>
          <a:endParaRPr lang="en-US" sz="1050"/>
        </a:p>
      </dgm:t>
    </dgm:pt>
    <dgm:pt modelId="{FADD33B1-C8F4-455A-97A6-C5AC7CB2CE17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設計與  製作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7AA472-9A76-4804-8D6F-EC44F25DBFFD}" type="parTrans" cxnId="{B3023F1A-0369-4A51-92FC-9EB85455EED7}">
      <dgm:prSet/>
      <dgm:spPr/>
      <dgm:t>
        <a:bodyPr/>
        <a:lstStyle/>
        <a:p>
          <a:endParaRPr lang="en-US" sz="1600"/>
        </a:p>
      </dgm:t>
    </dgm:pt>
    <dgm:pt modelId="{73031F1F-37F6-45FC-AB1C-A603378DE3FE}" type="sibTrans" cxnId="{B3023F1A-0369-4A51-92FC-9EB85455EED7}">
      <dgm:prSet/>
      <dgm:spPr/>
      <dgm:t>
        <a:bodyPr/>
        <a:lstStyle/>
        <a:p>
          <a:endParaRPr lang="en-US" sz="1600"/>
        </a:p>
      </dgm:t>
    </dgm:pt>
    <dgm:pt modelId="{D2209069-61D3-4D3E-863B-321BC6939D43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科技的  應用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9E95A9-C45B-414F-9EA3-43A46D472A23}" type="parTrans" cxnId="{874F4D5F-78B1-4D59-9D49-60B1CF4FF935}">
      <dgm:prSet/>
      <dgm:spPr/>
      <dgm:t>
        <a:bodyPr/>
        <a:lstStyle/>
        <a:p>
          <a:endParaRPr lang="en-US" sz="1600"/>
        </a:p>
      </dgm:t>
    </dgm:pt>
    <dgm:pt modelId="{523274C0-9005-4107-A9F3-1FF147A27B28}" type="sibTrans" cxnId="{874F4D5F-78B1-4D59-9D49-60B1CF4FF935}">
      <dgm:prSet/>
      <dgm:spPr/>
      <dgm:t>
        <a:bodyPr/>
        <a:lstStyle/>
        <a:p>
          <a:endParaRPr lang="en-US" sz="1600"/>
        </a:p>
      </dgm:t>
    </dgm:pt>
    <dgm:pt modelId="{37B2E9BD-DCA8-42F8-BA99-D4D4A9BC796B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科技與  社會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E184F2-73DA-4228-9747-90E18A0DD759}" type="parTrans" cxnId="{E27EA6AC-C52C-494B-9721-B7455502FA4A}">
      <dgm:prSet/>
      <dgm:spPr/>
      <dgm:t>
        <a:bodyPr/>
        <a:lstStyle/>
        <a:p>
          <a:endParaRPr lang="en-US" sz="1600"/>
        </a:p>
      </dgm:t>
    </dgm:pt>
    <dgm:pt modelId="{D873BBD4-5C53-44D0-8A26-EFCF87AE1AAB}" type="sibTrans" cxnId="{E27EA6AC-C52C-494B-9721-B7455502FA4A}">
      <dgm:prSet/>
      <dgm:spPr/>
      <dgm:t>
        <a:bodyPr/>
        <a:lstStyle/>
        <a:p>
          <a:endParaRPr lang="en-US" sz="1600"/>
        </a:p>
      </dgm:t>
    </dgm:pt>
    <dgm:pt modelId="{9A0B7DE6-4A3A-46C9-8350-D63AE2DE045B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日常科技的使用態度 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E9ECE5-C9CE-4C57-A326-079C0C96AECA}" type="parTrans" cxnId="{A316CAD9-1589-40B8-AF11-F8EC3612838D}">
      <dgm:prSet/>
      <dgm:spPr/>
      <dgm:t>
        <a:bodyPr/>
        <a:lstStyle/>
        <a:p>
          <a:endParaRPr lang="zh-TW" altLang="en-US" sz="1600"/>
        </a:p>
      </dgm:t>
    </dgm:pt>
    <dgm:pt modelId="{ACBCB64A-4EFE-409B-934F-0ADE43462FEE}" type="sibTrans" cxnId="{A316CAD9-1589-40B8-AF11-F8EC3612838D}">
      <dgm:prSet/>
      <dgm:spPr/>
      <dgm:t>
        <a:bodyPr/>
        <a:lstStyle/>
        <a:p>
          <a:endParaRPr lang="zh-TW" altLang="en-US" sz="1600"/>
        </a:p>
      </dgm:t>
    </dgm:pt>
    <dgm:pt modelId="{E0CD19AE-0E36-4BC9-B33A-70A0C43DA59A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日常科技的操作技能 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19E56C-59E9-4799-909E-DBB290FFE601}" type="parTrans" cxnId="{2DF14AFB-2EB8-4E9B-9BB9-2E1C75059B7D}">
      <dgm:prSet/>
      <dgm:spPr/>
      <dgm:t>
        <a:bodyPr/>
        <a:lstStyle/>
        <a:p>
          <a:endParaRPr lang="zh-TW" altLang="en-US" sz="1600"/>
        </a:p>
      </dgm:t>
    </dgm:pt>
    <dgm:pt modelId="{9A26394C-FC39-4EA4-8A97-2653E896C105}" type="sibTrans" cxnId="{2DF14AFB-2EB8-4E9B-9BB9-2E1C75059B7D}">
      <dgm:prSet/>
      <dgm:spPr/>
      <dgm:t>
        <a:bodyPr/>
        <a:lstStyle/>
        <a:p>
          <a:endParaRPr lang="zh-TW" altLang="en-US" sz="1600"/>
        </a:p>
      </dgm:t>
    </dgm:pt>
    <dgm:pt modelId="{056C9949-239A-4806-9C52-0C8F4E9B7C91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科技實作的統合能力 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dirty="0"/>
        </a:p>
      </dgm:t>
    </dgm:pt>
    <dgm:pt modelId="{F64BE333-8B71-44C9-8042-DB9D6CB03C1C}" type="parTrans" cxnId="{9B3319E7-5689-4037-A3A9-1489D8D25E4C}">
      <dgm:prSet/>
      <dgm:spPr/>
      <dgm:t>
        <a:bodyPr/>
        <a:lstStyle/>
        <a:p>
          <a:endParaRPr lang="zh-TW" altLang="en-US" sz="1600"/>
        </a:p>
      </dgm:t>
    </dgm:pt>
    <dgm:pt modelId="{A3594626-0B9D-4D6D-B987-2175C0CF8697}" type="sibTrans" cxnId="{9B3319E7-5689-4037-A3A9-1489D8D25E4C}">
      <dgm:prSet/>
      <dgm:spPr/>
      <dgm:t>
        <a:bodyPr/>
        <a:lstStyle/>
        <a:p>
          <a:endParaRPr lang="zh-TW" altLang="en-US" sz="1600"/>
        </a:p>
      </dgm:t>
    </dgm:pt>
    <dgm:pt modelId="{84C46C52-32D5-4DF9-996E-66492C36291D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日常生活的科技</a:t>
          </a:r>
          <a:r>
            <a:rPr lang="zh-TW" altLang="en-US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認</a:t>
          </a:r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知 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k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3BB6E5-A1F8-4F3B-9735-D17C22276F8D}" type="parTrans" cxnId="{3D502EB0-958A-41FF-9295-243F3A55C0D4}">
      <dgm:prSet/>
      <dgm:spPr/>
      <dgm:t>
        <a:bodyPr/>
        <a:lstStyle/>
        <a:p>
          <a:endParaRPr lang="zh-TW" altLang="en-US" sz="1600"/>
        </a:p>
      </dgm:t>
    </dgm:pt>
    <dgm:pt modelId="{0FB730A8-5E5C-45DB-B423-C6DE76502CBD}" type="sibTrans" cxnId="{3D502EB0-958A-41FF-9295-243F3A55C0D4}">
      <dgm:prSet/>
      <dgm:spPr/>
      <dgm:t>
        <a:bodyPr/>
        <a:lstStyle/>
        <a:p>
          <a:endParaRPr lang="zh-TW" altLang="en-US" sz="1600"/>
        </a:p>
      </dgm:t>
    </dgm:pt>
    <dgm:pt modelId="{D012D690-8A3D-45F3-86AF-4B269E4382F4}" type="pres">
      <dgm:prSet presAssocID="{3B07D349-9111-43A6-AB72-E833D902A1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56DDCD-3A61-4F61-AF2B-40619D90D838}" type="pres">
      <dgm:prSet presAssocID="{08DC711B-9125-450B-A8D7-9DAFC48C610E}" presName="vertOne" presStyleCnt="0"/>
      <dgm:spPr/>
    </dgm:pt>
    <dgm:pt modelId="{9A10C2B5-AFCE-4717-8A71-DB72F9B7184B}" type="pres">
      <dgm:prSet presAssocID="{08DC711B-9125-450B-A8D7-9DAFC48C610E}" presName="txOne" presStyleLbl="node0" presStyleIdx="0" presStyleCnt="2">
        <dgm:presLayoutVars>
          <dgm:chPref val="3"/>
        </dgm:presLayoutVars>
      </dgm:prSet>
      <dgm:spPr/>
    </dgm:pt>
    <dgm:pt modelId="{AB453B60-357C-4B9B-8470-0CF61AEC5B19}" type="pres">
      <dgm:prSet presAssocID="{08DC711B-9125-450B-A8D7-9DAFC48C610E}" presName="parTransOne" presStyleCnt="0"/>
      <dgm:spPr/>
    </dgm:pt>
    <dgm:pt modelId="{A94B23A5-4062-4124-9AC2-9BFA1A43B86B}" type="pres">
      <dgm:prSet presAssocID="{08DC711B-9125-450B-A8D7-9DAFC48C610E}" presName="horzOne" presStyleCnt="0"/>
      <dgm:spPr/>
    </dgm:pt>
    <dgm:pt modelId="{CBF95A84-726C-4BBC-90DA-E49C8B593814}" type="pres">
      <dgm:prSet presAssocID="{84C46C52-32D5-4DF9-996E-66492C36291D}" presName="vertTwo" presStyleCnt="0"/>
      <dgm:spPr/>
    </dgm:pt>
    <dgm:pt modelId="{7710FC05-3E1E-4478-91C9-9BFD5405D1FE}" type="pres">
      <dgm:prSet presAssocID="{84C46C52-32D5-4DF9-996E-66492C36291D}" presName="txTwo" presStyleLbl="node2" presStyleIdx="0" presStyleCnt="8" custScaleX="122641">
        <dgm:presLayoutVars>
          <dgm:chPref val="3"/>
        </dgm:presLayoutVars>
      </dgm:prSet>
      <dgm:spPr/>
    </dgm:pt>
    <dgm:pt modelId="{6CD51BBE-A4ED-4503-85CE-3BF6681415E4}" type="pres">
      <dgm:prSet presAssocID="{84C46C52-32D5-4DF9-996E-66492C36291D}" presName="horzTwo" presStyleCnt="0"/>
      <dgm:spPr/>
    </dgm:pt>
    <dgm:pt modelId="{B9BD47EC-B92F-462E-8A10-99C095F12CF6}" type="pres">
      <dgm:prSet presAssocID="{0FB730A8-5E5C-45DB-B423-C6DE76502CBD}" presName="sibSpaceTwo" presStyleCnt="0"/>
      <dgm:spPr/>
    </dgm:pt>
    <dgm:pt modelId="{004DBD49-2F3C-4C98-A4EB-4005A1AED166}" type="pres">
      <dgm:prSet presAssocID="{9A0B7DE6-4A3A-46C9-8350-D63AE2DE045B}" presName="vertTwo" presStyleCnt="0"/>
      <dgm:spPr/>
    </dgm:pt>
    <dgm:pt modelId="{CC2A1B9C-29FF-41D8-994F-84091239966D}" type="pres">
      <dgm:prSet presAssocID="{9A0B7DE6-4A3A-46C9-8350-D63AE2DE045B}" presName="txTwo" presStyleLbl="node2" presStyleIdx="1" presStyleCnt="8" custScaleX="120515">
        <dgm:presLayoutVars>
          <dgm:chPref val="3"/>
        </dgm:presLayoutVars>
      </dgm:prSet>
      <dgm:spPr/>
    </dgm:pt>
    <dgm:pt modelId="{4A8857D6-216C-40F1-B2F7-CC3FA5F3605F}" type="pres">
      <dgm:prSet presAssocID="{9A0B7DE6-4A3A-46C9-8350-D63AE2DE045B}" presName="horzTwo" presStyleCnt="0"/>
      <dgm:spPr/>
    </dgm:pt>
    <dgm:pt modelId="{49B4DA41-B371-4D79-8B31-DBF735DEF46D}" type="pres">
      <dgm:prSet presAssocID="{ACBCB64A-4EFE-409B-934F-0ADE43462FEE}" presName="sibSpaceTwo" presStyleCnt="0"/>
      <dgm:spPr/>
    </dgm:pt>
    <dgm:pt modelId="{BA4FBB08-ECCA-4752-A71F-4E3CEF542DA0}" type="pres">
      <dgm:prSet presAssocID="{E0CD19AE-0E36-4BC9-B33A-70A0C43DA59A}" presName="vertTwo" presStyleCnt="0"/>
      <dgm:spPr/>
    </dgm:pt>
    <dgm:pt modelId="{302463FC-9558-4A82-BA16-A49ACC5FB8D9}" type="pres">
      <dgm:prSet presAssocID="{E0CD19AE-0E36-4BC9-B33A-70A0C43DA59A}" presName="txTwo" presStyleLbl="node2" presStyleIdx="2" presStyleCnt="8" custScaleX="115790">
        <dgm:presLayoutVars>
          <dgm:chPref val="3"/>
        </dgm:presLayoutVars>
      </dgm:prSet>
      <dgm:spPr/>
    </dgm:pt>
    <dgm:pt modelId="{B79AE49B-2BF5-47A6-866A-5689A713CBDA}" type="pres">
      <dgm:prSet presAssocID="{E0CD19AE-0E36-4BC9-B33A-70A0C43DA59A}" presName="horzTwo" presStyleCnt="0"/>
      <dgm:spPr/>
    </dgm:pt>
    <dgm:pt modelId="{CF620059-BD5C-4A27-A530-434B40AC1B6A}" type="pres">
      <dgm:prSet presAssocID="{9A26394C-FC39-4EA4-8A97-2653E896C105}" presName="sibSpaceTwo" presStyleCnt="0"/>
      <dgm:spPr/>
    </dgm:pt>
    <dgm:pt modelId="{C3BDC8ED-FBB3-4A03-BE5A-096E29631A43}" type="pres">
      <dgm:prSet presAssocID="{056C9949-239A-4806-9C52-0C8F4E9B7C91}" presName="vertTwo" presStyleCnt="0"/>
      <dgm:spPr/>
    </dgm:pt>
    <dgm:pt modelId="{68A95A2E-D41D-4D98-9580-0347276FB4D0}" type="pres">
      <dgm:prSet presAssocID="{056C9949-239A-4806-9C52-0C8F4E9B7C91}" presName="txTwo" presStyleLbl="node2" presStyleIdx="3" presStyleCnt="8" custScaleX="118153">
        <dgm:presLayoutVars>
          <dgm:chPref val="3"/>
        </dgm:presLayoutVars>
      </dgm:prSet>
      <dgm:spPr/>
    </dgm:pt>
    <dgm:pt modelId="{0F1040E6-8109-4FA4-B70B-BBF72F8BA9F1}" type="pres">
      <dgm:prSet presAssocID="{056C9949-239A-4806-9C52-0C8F4E9B7C91}" presName="horzTwo" presStyleCnt="0"/>
      <dgm:spPr/>
    </dgm:pt>
    <dgm:pt modelId="{CFFEF3B6-33AE-4B23-B806-C78316CC8805}" type="pres">
      <dgm:prSet presAssocID="{81601C5C-410C-45D5-B39C-653C10864E6F}" presName="sibSpaceOne" presStyleCnt="0"/>
      <dgm:spPr/>
    </dgm:pt>
    <dgm:pt modelId="{C2125523-9528-450D-BF4F-59B7218BDA06}" type="pres">
      <dgm:prSet presAssocID="{94E8652A-0945-46BB-BBB0-1AA3C5A2D1F4}" presName="vertOne" presStyleCnt="0"/>
      <dgm:spPr/>
    </dgm:pt>
    <dgm:pt modelId="{36B7A47C-4E96-42AA-857D-095B5CE8090A}" type="pres">
      <dgm:prSet presAssocID="{94E8652A-0945-46BB-BBB0-1AA3C5A2D1F4}" presName="txOne" presStyleLbl="node0" presStyleIdx="1" presStyleCnt="2">
        <dgm:presLayoutVars>
          <dgm:chPref val="3"/>
        </dgm:presLayoutVars>
      </dgm:prSet>
      <dgm:spPr/>
    </dgm:pt>
    <dgm:pt modelId="{799EDC3E-32A7-433B-AC69-7909252F766C}" type="pres">
      <dgm:prSet presAssocID="{94E8652A-0945-46BB-BBB0-1AA3C5A2D1F4}" presName="parTransOne" presStyleCnt="0"/>
      <dgm:spPr/>
    </dgm:pt>
    <dgm:pt modelId="{651A9334-823C-433E-960E-639828F2147B}" type="pres">
      <dgm:prSet presAssocID="{94E8652A-0945-46BB-BBB0-1AA3C5A2D1F4}" presName="horzOne" presStyleCnt="0"/>
      <dgm:spPr/>
    </dgm:pt>
    <dgm:pt modelId="{13B5B160-05D0-411C-AC33-BAE3F6A12BED}" type="pres">
      <dgm:prSet presAssocID="{7DDDBCF3-6DA0-4603-B352-04D90AD05F11}" presName="vertTwo" presStyleCnt="0"/>
      <dgm:spPr/>
    </dgm:pt>
    <dgm:pt modelId="{C5126719-88A9-485B-BE5D-AAA1DB8BCA04}" type="pres">
      <dgm:prSet presAssocID="{7DDDBCF3-6DA0-4603-B352-04D90AD05F11}" presName="txTwo" presStyleLbl="node2" presStyleIdx="4" presStyleCnt="8">
        <dgm:presLayoutVars>
          <dgm:chPref val="3"/>
        </dgm:presLayoutVars>
      </dgm:prSet>
      <dgm:spPr/>
    </dgm:pt>
    <dgm:pt modelId="{B803DEAF-8A79-4C2F-88A2-B0EA5BD1ED1B}" type="pres">
      <dgm:prSet presAssocID="{7DDDBCF3-6DA0-4603-B352-04D90AD05F11}" presName="horzTwo" presStyleCnt="0"/>
      <dgm:spPr/>
    </dgm:pt>
    <dgm:pt modelId="{F18D9221-2643-479E-96E2-31B3C749627C}" type="pres">
      <dgm:prSet presAssocID="{8A0A76D4-A427-4B98-B039-E4ED9D7ECFB7}" presName="sibSpaceTwo" presStyleCnt="0"/>
      <dgm:spPr/>
    </dgm:pt>
    <dgm:pt modelId="{DDD572B1-70CC-4BF9-ABBB-E2A5803595C8}" type="pres">
      <dgm:prSet presAssocID="{FADD33B1-C8F4-455A-97A6-C5AC7CB2CE17}" presName="vertTwo" presStyleCnt="0"/>
      <dgm:spPr/>
    </dgm:pt>
    <dgm:pt modelId="{5FDF093F-15D8-43FD-A084-52393D7DD0B0}" type="pres">
      <dgm:prSet presAssocID="{FADD33B1-C8F4-455A-97A6-C5AC7CB2CE17}" presName="txTwo" presStyleLbl="node2" presStyleIdx="5" presStyleCnt="8">
        <dgm:presLayoutVars>
          <dgm:chPref val="3"/>
        </dgm:presLayoutVars>
      </dgm:prSet>
      <dgm:spPr/>
    </dgm:pt>
    <dgm:pt modelId="{ABE0FF9F-29F2-4FBD-A692-9C9CAF227A8C}" type="pres">
      <dgm:prSet presAssocID="{FADD33B1-C8F4-455A-97A6-C5AC7CB2CE17}" presName="horzTwo" presStyleCnt="0"/>
      <dgm:spPr/>
    </dgm:pt>
    <dgm:pt modelId="{B9ED2154-297E-4699-A16A-107F62B6BB33}" type="pres">
      <dgm:prSet presAssocID="{73031F1F-37F6-45FC-AB1C-A603378DE3FE}" presName="sibSpaceTwo" presStyleCnt="0"/>
      <dgm:spPr/>
    </dgm:pt>
    <dgm:pt modelId="{275566C5-2A6B-4B84-B8E2-E72ECF8F5BAE}" type="pres">
      <dgm:prSet presAssocID="{D2209069-61D3-4D3E-863B-321BC6939D43}" presName="vertTwo" presStyleCnt="0"/>
      <dgm:spPr/>
    </dgm:pt>
    <dgm:pt modelId="{20207A73-A691-42B6-B78D-D289D373A4BD}" type="pres">
      <dgm:prSet presAssocID="{D2209069-61D3-4D3E-863B-321BC6939D43}" presName="txTwo" presStyleLbl="node2" presStyleIdx="6" presStyleCnt="8">
        <dgm:presLayoutVars>
          <dgm:chPref val="3"/>
        </dgm:presLayoutVars>
      </dgm:prSet>
      <dgm:spPr/>
    </dgm:pt>
    <dgm:pt modelId="{7E78088B-0DFB-4F29-B599-746C3AE152A2}" type="pres">
      <dgm:prSet presAssocID="{D2209069-61D3-4D3E-863B-321BC6939D43}" presName="horzTwo" presStyleCnt="0"/>
      <dgm:spPr/>
    </dgm:pt>
    <dgm:pt modelId="{59D73B38-A8DA-4FB2-8C16-FC92A4C69C0A}" type="pres">
      <dgm:prSet presAssocID="{523274C0-9005-4107-A9F3-1FF147A27B28}" presName="sibSpaceTwo" presStyleCnt="0"/>
      <dgm:spPr/>
    </dgm:pt>
    <dgm:pt modelId="{D21F1D6E-60EE-46F4-A180-500CA99F3E20}" type="pres">
      <dgm:prSet presAssocID="{37B2E9BD-DCA8-42F8-BA99-D4D4A9BC796B}" presName="vertTwo" presStyleCnt="0"/>
      <dgm:spPr/>
    </dgm:pt>
    <dgm:pt modelId="{EAF2F89C-B0D9-4992-8B69-E5FCD1C04EDC}" type="pres">
      <dgm:prSet presAssocID="{37B2E9BD-DCA8-42F8-BA99-D4D4A9BC796B}" presName="txTwo" presStyleLbl="node2" presStyleIdx="7" presStyleCnt="8">
        <dgm:presLayoutVars>
          <dgm:chPref val="3"/>
        </dgm:presLayoutVars>
      </dgm:prSet>
      <dgm:spPr/>
    </dgm:pt>
    <dgm:pt modelId="{483D204B-D446-4F24-9294-BB54C779C1AF}" type="pres">
      <dgm:prSet presAssocID="{37B2E9BD-DCA8-42F8-BA99-D4D4A9BC796B}" presName="horzTwo" presStyleCnt="0"/>
      <dgm:spPr/>
    </dgm:pt>
  </dgm:ptLst>
  <dgm:cxnLst>
    <dgm:cxn modelId="{B3023F1A-0369-4A51-92FC-9EB85455EED7}" srcId="{94E8652A-0945-46BB-BBB0-1AA3C5A2D1F4}" destId="{FADD33B1-C8F4-455A-97A6-C5AC7CB2CE17}" srcOrd="1" destOrd="0" parTransId="{367AA472-9A76-4804-8D6F-EC44F25DBFFD}" sibTransId="{73031F1F-37F6-45FC-AB1C-A603378DE3FE}"/>
    <dgm:cxn modelId="{6F827F1E-7016-4E92-A3CA-82B7367EB5DA}" type="presOf" srcId="{D2209069-61D3-4D3E-863B-321BC6939D43}" destId="{20207A73-A691-42B6-B78D-D289D373A4BD}" srcOrd="0" destOrd="0" presId="urn:microsoft.com/office/officeart/2005/8/layout/hierarchy4"/>
    <dgm:cxn modelId="{975A3B3B-6237-4555-80D2-E706A4C193B0}" type="presOf" srcId="{08DC711B-9125-450B-A8D7-9DAFC48C610E}" destId="{9A10C2B5-AFCE-4717-8A71-DB72F9B7184B}" srcOrd="0" destOrd="0" presId="urn:microsoft.com/office/officeart/2005/8/layout/hierarchy4"/>
    <dgm:cxn modelId="{98FF7B3E-BA1B-4AE5-ADBB-68EFEB685628}" type="presOf" srcId="{7DDDBCF3-6DA0-4603-B352-04D90AD05F11}" destId="{C5126719-88A9-485B-BE5D-AAA1DB8BCA04}" srcOrd="0" destOrd="0" presId="urn:microsoft.com/office/officeart/2005/8/layout/hierarchy4"/>
    <dgm:cxn modelId="{A0E1243F-1031-43CA-8543-9C435CB3ADE3}" type="presOf" srcId="{056C9949-239A-4806-9C52-0C8F4E9B7C91}" destId="{68A95A2E-D41D-4D98-9580-0347276FB4D0}" srcOrd="0" destOrd="0" presId="urn:microsoft.com/office/officeart/2005/8/layout/hierarchy4"/>
    <dgm:cxn modelId="{874F4D5F-78B1-4D59-9D49-60B1CF4FF935}" srcId="{94E8652A-0945-46BB-BBB0-1AA3C5A2D1F4}" destId="{D2209069-61D3-4D3E-863B-321BC6939D43}" srcOrd="2" destOrd="0" parTransId="{739E95A9-C45B-414F-9EA3-43A46D472A23}" sibTransId="{523274C0-9005-4107-A9F3-1FF147A27B28}"/>
    <dgm:cxn modelId="{444A204C-3977-41CF-B760-19BBDE578057}" srcId="{94E8652A-0945-46BB-BBB0-1AA3C5A2D1F4}" destId="{7DDDBCF3-6DA0-4603-B352-04D90AD05F11}" srcOrd="0" destOrd="0" parTransId="{BD5BCDB3-32D9-4212-9492-1B8C78E0EEC9}" sibTransId="{8A0A76D4-A427-4B98-B039-E4ED9D7ECFB7}"/>
    <dgm:cxn modelId="{DAB2EA4F-B05F-4AFB-801E-0B8B86C0CE65}" type="presOf" srcId="{94E8652A-0945-46BB-BBB0-1AA3C5A2D1F4}" destId="{36B7A47C-4E96-42AA-857D-095B5CE8090A}" srcOrd="0" destOrd="0" presId="urn:microsoft.com/office/officeart/2005/8/layout/hierarchy4"/>
    <dgm:cxn modelId="{AEA22177-EE8C-419E-88C2-9C30AFEDFB59}" type="presOf" srcId="{3B07D349-9111-43A6-AB72-E833D902A108}" destId="{D012D690-8A3D-45F3-86AF-4B269E4382F4}" srcOrd="0" destOrd="0" presId="urn:microsoft.com/office/officeart/2005/8/layout/hierarchy4"/>
    <dgm:cxn modelId="{F38B5278-C2A5-4F5B-8311-784460FE2BE6}" type="presOf" srcId="{9A0B7DE6-4A3A-46C9-8350-D63AE2DE045B}" destId="{CC2A1B9C-29FF-41D8-994F-84091239966D}" srcOrd="0" destOrd="0" presId="urn:microsoft.com/office/officeart/2005/8/layout/hierarchy4"/>
    <dgm:cxn modelId="{C06A918F-AB85-46D8-9EF7-802AA9365118}" srcId="{3B07D349-9111-43A6-AB72-E833D902A108}" destId="{08DC711B-9125-450B-A8D7-9DAFC48C610E}" srcOrd="0" destOrd="0" parTransId="{2BF5C721-5FD5-480E-B86D-9B9812466892}" sibTransId="{81601C5C-410C-45D5-B39C-653C10864E6F}"/>
    <dgm:cxn modelId="{59010B9B-851A-4D79-A0EE-70074EC62CAC}" type="presOf" srcId="{FADD33B1-C8F4-455A-97A6-C5AC7CB2CE17}" destId="{5FDF093F-15D8-43FD-A084-52393D7DD0B0}" srcOrd="0" destOrd="0" presId="urn:microsoft.com/office/officeart/2005/8/layout/hierarchy4"/>
    <dgm:cxn modelId="{C804EC9C-2CAF-4B44-A487-CB609E50A750}" srcId="{3B07D349-9111-43A6-AB72-E833D902A108}" destId="{94E8652A-0945-46BB-BBB0-1AA3C5A2D1F4}" srcOrd="1" destOrd="0" parTransId="{30B503BD-F904-4819-ABE1-AFD9282DE7D5}" sibTransId="{6ACB15F2-F25C-49C8-B7F6-24D42BB70179}"/>
    <dgm:cxn modelId="{58E9C9A5-5BA4-43E3-AB24-EF22389D6114}" type="presOf" srcId="{E0CD19AE-0E36-4BC9-B33A-70A0C43DA59A}" destId="{302463FC-9558-4A82-BA16-A49ACC5FB8D9}" srcOrd="0" destOrd="0" presId="urn:microsoft.com/office/officeart/2005/8/layout/hierarchy4"/>
    <dgm:cxn modelId="{E27EA6AC-C52C-494B-9721-B7455502FA4A}" srcId="{94E8652A-0945-46BB-BBB0-1AA3C5A2D1F4}" destId="{37B2E9BD-DCA8-42F8-BA99-D4D4A9BC796B}" srcOrd="3" destOrd="0" parTransId="{23E184F2-73DA-4228-9747-90E18A0DD759}" sibTransId="{D873BBD4-5C53-44D0-8A26-EFCF87AE1AAB}"/>
    <dgm:cxn modelId="{3D502EB0-958A-41FF-9295-243F3A55C0D4}" srcId="{08DC711B-9125-450B-A8D7-9DAFC48C610E}" destId="{84C46C52-32D5-4DF9-996E-66492C36291D}" srcOrd="0" destOrd="0" parTransId="{D03BB6E5-A1F8-4F3B-9735-D17C22276F8D}" sibTransId="{0FB730A8-5E5C-45DB-B423-C6DE76502CBD}"/>
    <dgm:cxn modelId="{A316CAD9-1589-40B8-AF11-F8EC3612838D}" srcId="{08DC711B-9125-450B-A8D7-9DAFC48C610E}" destId="{9A0B7DE6-4A3A-46C9-8350-D63AE2DE045B}" srcOrd="1" destOrd="0" parTransId="{16E9ECE5-C9CE-4C57-A326-079C0C96AECA}" sibTransId="{ACBCB64A-4EFE-409B-934F-0ADE43462FEE}"/>
    <dgm:cxn modelId="{B5246EDA-B3E9-4CFC-A883-F7FE589311B7}" type="presOf" srcId="{84C46C52-32D5-4DF9-996E-66492C36291D}" destId="{7710FC05-3E1E-4478-91C9-9BFD5405D1FE}" srcOrd="0" destOrd="0" presId="urn:microsoft.com/office/officeart/2005/8/layout/hierarchy4"/>
    <dgm:cxn modelId="{9B3319E7-5689-4037-A3A9-1489D8D25E4C}" srcId="{08DC711B-9125-450B-A8D7-9DAFC48C610E}" destId="{056C9949-239A-4806-9C52-0C8F4E9B7C91}" srcOrd="3" destOrd="0" parTransId="{F64BE333-8B71-44C9-8042-DB9D6CB03C1C}" sibTransId="{A3594626-0B9D-4D6D-B987-2175C0CF8697}"/>
    <dgm:cxn modelId="{C07C69ED-58CC-4B99-B4F8-AC5D42E43DE5}" type="presOf" srcId="{37B2E9BD-DCA8-42F8-BA99-D4D4A9BC796B}" destId="{EAF2F89C-B0D9-4992-8B69-E5FCD1C04EDC}" srcOrd="0" destOrd="0" presId="urn:microsoft.com/office/officeart/2005/8/layout/hierarchy4"/>
    <dgm:cxn modelId="{2DF14AFB-2EB8-4E9B-9BB9-2E1C75059B7D}" srcId="{08DC711B-9125-450B-A8D7-9DAFC48C610E}" destId="{E0CD19AE-0E36-4BC9-B33A-70A0C43DA59A}" srcOrd="2" destOrd="0" parTransId="{F919E56C-59E9-4799-909E-DBB290FFE601}" sibTransId="{9A26394C-FC39-4EA4-8A97-2653E896C105}"/>
    <dgm:cxn modelId="{21F90F71-4BB0-49B0-9F5A-B8C56EB4B654}" type="presParOf" srcId="{D012D690-8A3D-45F3-86AF-4B269E4382F4}" destId="{A856DDCD-3A61-4F61-AF2B-40619D90D838}" srcOrd="0" destOrd="0" presId="urn:microsoft.com/office/officeart/2005/8/layout/hierarchy4"/>
    <dgm:cxn modelId="{361B5CA4-F64D-4E87-91CC-DBAF6550F571}" type="presParOf" srcId="{A856DDCD-3A61-4F61-AF2B-40619D90D838}" destId="{9A10C2B5-AFCE-4717-8A71-DB72F9B7184B}" srcOrd="0" destOrd="0" presId="urn:microsoft.com/office/officeart/2005/8/layout/hierarchy4"/>
    <dgm:cxn modelId="{C98F9DFC-2B9E-4E8F-A3BA-1598B88C25AD}" type="presParOf" srcId="{A856DDCD-3A61-4F61-AF2B-40619D90D838}" destId="{AB453B60-357C-4B9B-8470-0CF61AEC5B19}" srcOrd="1" destOrd="0" presId="urn:microsoft.com/office/officeart/2005/8/layout/hierarchy4"/>
    <dgm:cxn modelId="{0559B648-EF9E-4BCF-9592-FC4627458925}" type="presParOf" srcId="{A856DDCD-3A61-4F61-AF2B-40619D90D838}" destId="{A94B23A5-4062-4124-9AC2-9BFA1A43B86B}" srcOrd="2" destOrd="0" presId="urn:microsoft.com/office/officeart/2005/8/layout/hierarchy4"/>
    <dgm:cxn modelId="{BD92E67B-7B61-47D5-8024-9106BA189C79}" type="presParOf" srcId="{A94B23A5-4062-4124-9AC2-9BFA1A43B86B}" destId="{CBF95A84-726C-4BBC-90DA-E49C8B593814}" srcOrd="0" destOrd="0" presId="urn:microsoft.com/office/officeart/2005/8/layout/hierarchy4"/>
    <dgm:cxn modelId="{25B84B4A-34DB-410B-9EB4-55EA94A826EE}" type="presParOf" srcId="{CBF95A84-726C-4BBC-90DA-E49C8B593814}" destId="{7710FC05-3E1E-4478-91C9-9BFD5405D1FE}" srcOrd="0" destOrd="0" presId="urn:microsoft.com/office/officeart/2005/8/layout/hierarchy4"/>
    <dgm:cxn modelId="{3444710A-0E8E-46F1-AF1B-A96FBC01424D}" type="presParOf" srcId="{CBF95A84-726C-4BBC-90DA-E49C8B593814}" destId="{6CD51BBE-A4ED-4503-85CE-3BF6681415E4}" srcOrd="1" destOrd="0" presId="urn:microsoft.com/office/officeart/2005/8/layout/hierarchy4"/>
    <dgm:cxn modelId="{F50BE361-8A31-4A8D-9346-1C0FE5E57A88}" type="presParOf" srcId="{A94B23A5-4062-4124-9AC2-9BFA1A43B86B}" destId="{B9BD47EC-B92F-462E-8A10-99C095F12CF6}" srcOrd="1" destOrd="0" presId="urn:microsoft.com/office/officeart/2005/8/layout/hierarchy4"/>
    <dgm:cxn modelId="{8912FDA1-8228-499F-97AD-5F65916340D9}" type="presParOf" srcId="{A94B23A5-4062-4124-9AC2-9BFA1A43B86B}" destId="{004DBD49-2F3C-4C98-A4EB-4005A1AED166}" srcOrd="2" destOrd="0" presId="urn:microsoft.com/office/officeart/2005/8/layout/hierarchy4"/>
    <dgm:cxn modelId="{24A2D5EA-01BF-4A3A-8D58-EFDA11C88836}" type="presParOf" srcId="{004DBD49-2F3C-4C98-A4EB-4005A1AED166}" destId="{CC2A1B9C-29FF-41D8-994F-84091239966D}" srcOrd="0" destOrd="0" presId="urn:microsoft.com/office/officeart/2005/8/layout/hierarchy4"/>
    <dgm:cxn modelId="{21A3FE51-5210-4FC5-A24C-0BBB4AB9C395}" type="presParOf" srcId="{004DBD49-2F3C-4C98-A4EB-4005A1AED166}" destId="{4A8857D6-216C-40F1-B2F7-CC3FA5F3605F}" srcOrd="1" destOrd="0" presId="urn:microsoft.com/office/officeart/2005/8/layout/hierarchy4"/>
    <dgm:cxn modelId="{BC1B0794-F0FA-416C-A012-880B791E39F8}" type="presParOf" srcId="{A94B23A5-4062-4124-9AC2-9BFA1A43B86B}" destId="{49B4DA41-B371-4D79-8B31-DBF735DEF46D}" srcOrd="3" destOrd="0" presId="urn:microsoft.com/office/officeart/2005/8/layout/hierarchy4"/>
    <dgm:cxn modelId="{3FF505CA-8F65-4868-A492-D8ACFC3DE402}" type="presParOf" srcId="{A94B23A5-4062-4124-9AC2-9BFA1A43B86B}" destId="{BA4FBB08-ECCA-4752-A71F-4E3CEF542DA0}" srcOrd="4" destOrd="0" presId="urn:microsoft.com/office/officeart/2005/8/layout/hierarchy4"/>
    <dgm:cxn modelId="{B09566C6-7D92-48FA-B7D8-FD6AC55F59F0}" type="presParOf" srcId="{BA4FBB08-ECCA-4752-A71F-4E3CEF542DA0}" destId="{302463FC-9558-4A82-BA16-A49ACC5FB8D9}" srcOrd="0" destOrd="0" presId="urn:microsoft.com/office/officeart/2005/8/layout/hierarchy4"/>
    <dgm:cxn modelId="{DD920AF6-3974-4F50-B86C-490E370BA6A9}" type="presParOf" srcId="{BA4FBB08-ECCA-4752-A71F-4E3CEF542DA0}" destId="{B79AE49B-2BF5-47A6-866A-5689A713CBDA}" srcOrd="1" destOrd="0" presId="urn:microsoft.com/office/officeart/2005/8/layout/hierarchy4"/>
    <dgm:cxn modelId="{141D3C82-72BA-4F26-90EC-A69D041AF36E}" type="presParOf" srcId="{A94B23A5-4062-4124-9AC2-9BFA1A43B86B}" destId="{CF620059-BD5C-4A27-A530-434B40AC1B6A}" srcOrd="5" destOrd="0" presId="urn:microsoft.com/office/officeart/2005/8/layout/hierarchy4"/>
    <dgm:cxn modelId="{6AD66927-120F-4ACD-BD96-BF53765B46E4}" type="presParOf" srcId="{A94B23A5-4062-4124-9AC2-9BFA1A43B86B}" destId="{C3BDC8ED-FBB3-4A03-BE5A-096E29631A43}" srcOrd="6" destOrd="0" presId="urn:microsoft.com/office/officeart/2005/8/layout/hierarchy4"/>
    <dgm:cxn modelId="{8C281D45-0DA9-40A9-A6AD-CBD6E1FC23D0}" type="presParOf" srcId="{C3BDC8ED-FBB3-4A03-BE5A-096E29631A43}" destId="{68A95A2E-D41D-4D98-9580-0347276FB4D0}" srcOrd="0" destOrd="0" presId="urn:microsoft.com/office/officeart/2005/8/layout/hierarchy4"/>
    <dgm:cxn modelId="{8EB3014E-0BD9-4093-8F40-8DE42FD5D067}" type="presParOf" srcId="{C3BDC8ED-FBB3-4A03-BE5A-096E29631A43}" destId="{0F1040E6-8109-4FA4-B70B-BBF72F8BA9F1}" srcOrd="1" destOrd="0" presId="urn:microsoft.com/office/officeart/2005/8/layout/hierarchy4"/>
    <dgm:cxn modelId="{61EC4C98-5334-48CD-A3B4-743FE7F2A8D0}" type="presParOf" srcId="{D012D690-8A3D-45F3-86AF-4B269E4382F4}" destId="{CFFEF3B6-33AE-4B23-B806-C78316CC8805}" srcOrd="1" destOrd="0" presId="urn:microsoft.com/office/officeart/2005/8/layout/hierarchy4"/>
    <dgm:cxn modelId="{6952F3FD-9468-4749-BDD5-87004B505571}" type="presParOf" srcId="{D012D690-8A3D-45F3-86AF-4B269E4382F4}" destId="{C2125523-9528-450D-BF4F-59B7218BDA06}" srcOrd="2" destOrd="0" presId="urn:microsoft.com/office/officeart/2005/8/layout/hierarchy4"/>
    <dgm:cxn modelId="{132BBC9F-3993-4CE7-80E4-D4952CA5487B}" type="presParOf" srcId="{C2125523-9528-450D-BF4F-59B7218BDA06}" destId="{36B7A47C-4E96-42AA-857D-095B5CE8090A}" srcOrd="0" destOrd="0" presId="urn:microsoft.com/office/officeart/2005/8/layout/hierarchy4"/>
    <dgm:cxn modelId="{84E3A61D-9898-439A-A032-1BBEEEC592D4}" type="presParOf" srcId="{C2125523-9528-450D-BF4F-59B7218BDA06}" destId="{799EDC3E-32A7-433B-AC69-7909252F766C}" srcOrd="1" destOrd="0" presId="urn:microsoft.com/office/officeart/2005/8/layout/hierarchy4"/>
    <dgm:cxn modelId="{8E237C97-3007-490D-87C2-97D42C8F76A5}" type="presParOf" srcId="{C2125523-9528-450D-BF4F-59B7218BDA06}" destId="{651A9334-823C-433E-960E-639828F2147B}" srcOrd="2" destOrd="0" presId="urn:microsoft.com/office/officeart/2005/8/layout/hierarchy4"/>
    <dgm:cxn modelId="{136B435F-2C0D-4BEB-BF13-F8B941BFAEDA}" type="presParOf" srcId="{651A9334-823C-433E-960E-639828F2147B}" destId="{13B5B160-05D0-411C-AC33-BAE3F6A12BED}" srcOrd="0" destOrd="0" presId="urn:microsoft.com/office/officeart/2005/8/layout/hierarchy4"/>
    <dgm:cxn modelId="{872607BD-D4BA-4153-85CF-4051685CB1E1}" type="presParOf" srcId="{13B5B160-05D0-411C-AC33-BAE3F6A12BED}" destId="{C5126719-88A9-485B-BE5D-AAA1DB8BCA04}" srcOrd="0" destOrd="0" presId="urn:microsoft.com/office/officeart/2005/8/layout/hierarchy4"/>
    <dgm:cxn modelId="{10F9BFEB-3E98-4D5F-A40A-DDD6D7A10B35}" type="presParOf" srcId="{13B5B160-05D0-411C-AC33-BAE3F6A12BED}" destId="{B803DEAF-8A79-4C2F-88A2-B0EA5BD1ED1B}" srcOrd="1" destOrd="0" presId="urn:microsoft.com/office/officeart/2005/8/layout/hierarchy4"/>
    <dgm:cxn modelId="{DD465C7C-D998-47F0-950B-D0F1E5FD4279}" type="presParOf" srcId="{651A9334-823C-433E-960E-639828F2147B}" destId="{F18D9221-2643-479E-96E2-31B3C749627C}" srcOrd="1" destOrd="0" presId="urn:microsoft.com/office/officeart/2005/8/layout/hierarchy4"/>
    <dgm:cxn modelId="{3378D2FA-3E38-4C97-9941-E3A15F3B7D43}" type="presParOf" srcId="{651A9334-823C-433E-960E-639828F2147B}" destId="{DDD572B1-70CC-4BF9-ABBB-E2A5803595C8}" srcOrd="2" destOrd="0" presId="urn:microsoft.com/office/officeart/2005/8/layout/hierarchy4"/>
    <dgm:cxn modelId="{0183C29D-F5AD-4212-B362-F5D5ADE74D7D}" type="presParOf" srcId="{DDD572B1-70CC-4BF9-ABBB-E2A5803595C8}" destId="{5FDF093F-15D8-43FD-A084-52393D7DD0B0}" srcOrd="0" destOrd="0" presId="urn:microsoft.com/office/officeart/2005/8/layout/hierarchy4"/>
    <dgm:cxn modelId="{A61567D0-98CE-4E0B-BBED-3FB64626AF1D}" type="presParOf" srcId="{DDD572B1-70CC-4BF9-ABBB-E2A5803595C8}" destId="{ABE0FF9F-29F2-4FBD-A692-9C9CAF227A8C}" srcOrd="1" destOrd="0" presId="urn:microsoft.com/office/officeart/2005/8/layout/hierarchy4"/>
    <dgm:cxn modelId="{DA65942B-8701-4FDE-8AFF-8239A976DAD5}" type="presParOf" srcId="{651A9334-823C-433E-960E-639828F2147B}" destId="{B9ED2154-297E-4699-A16A-107F62B6BB33}" srcOrd="3" destOrd="0" presId="urn:microsoft.com/office/officeart/2005/8/layout/hierarchy4"/>
    <dgm:cxn modelId="{41D5C641-0B4C-43D6-A35C-9994F1583133}" type="presParOf" srcId="{651A9334-823C-433E-960E-639828F2147B}" destId="{275566C5-2A6B-4B84-B8E2-E72ECF8F5BAE}" srcOrd="4" destOrd="0" presId="urn:microsoft.com/office/officeart/2005/8/layout/hierarchy4"/>
    <dgm:cxn modelId="{D363B34D-99D1-44DD-B627-AB4AFBC4AB92}" type="presParOf" srcId="{275566C5-2A6B-4B84-B8E2-E72ECF8F5BAE}" destId="{20207A73-A691-42B6-B78D-D289D373A4BD}" srcOrd="0" destOrd="0" presId="urn:microsoft.com/office/officeart/2005/8/layout/hierarchy4"/>
    <dgm:cxn modelId="{ED3E53E1-6112-4FA5-8CD8-2D2823C4FBCB}" type="presParOf" srcId="{275566C5-2A6B-4B84-B8E2-E72ECF8F5BAE}" destId="{7E78088B-0DFB-4F29-B599-746C3AE152A2}" srcOrd="1" destOrd="0" presId="urn:microsoft.com/office/officeart/2005/8/layout/hierarchy4"/>
    <dgm:cxn modelId="{2E605A4C-AB07-40B9-B809-7B555738415E}" type="presParOf" srcId="{651A9334-823C-433E-960E-639828F2147B}" destId="{59D73B38-A8DA-4FB2-8C16-FC92A4C69C0A}" srcOrd="5" destOrd="0" presId="urn:microsoft.com/office/officeart/2005/8/layout/hierarchy4"/>
    <dgm:cxn modelId="{107F524E-FA95-46F8-A104-A954126A9D60}" type="presParOf" srcId="{651A9334-823C-433E-960E-639828F2147B}" destId="{D21F1D6E-60EE-46F4-A180-500CA99F3E20}" srcOrd="6" destOrd="0" presId="urn:microsoft.com/office/officeart/2005/8/layout/hierarchy4"/>
    <dgm:cxn modelId="{5E7D44C6-DC38-4F33-A6C2-89820E5C1440}" type="presParOf" srcId="{D21F1D6E-60EE-46F4-A180-500CA99F3E20}" destId="{EAF2F89C-B0D9-4992-8B69-E5FCD1C04EDC}" srcOrd="0" destOrd="0" presId="urn:microsoft.com/office/officeart/2005/8/layout/hierarchy4"/>
    <dgm:cxn modelId="{B668FEDA-11A3-4F1C-B260-C7909E4D4C8B}" type="presParOf" srcId="{D21F1D6E-60EE-46F4-A180-500CA99F3E20}" destId="{483D204B-D446-4F24-9294-BB54C779C1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7D349-9111-43A6-AB72-E833D902A10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8652A-0945-46BB-BBB0-1AA3C5A2D1F4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學習內容</a:t>
          </a:r>
          <a:endParaRPr lang="en-US" sz="3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B503BD-F904-4819-ABE1-AFD9282DE7D5}" type="parTrans" cxnId="{C804EC9C-2CAF-4B44-A487-CB609E50A750}">
      <dgm:prSet/>
      <dgm:spPr/>
      <dgm:t>
        <a:bodyPr/>
        <a:lstStyle/>
        <a:p>
          <a:endParaRPr lang="en-US" sz="105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CB15F2-F25C-49C8-B7F6-24D42BB70179}" type="sibTrans" cxnId="{C804EC9C-2CAF-4B44-A487-CB609E50A750}">
      <dgm:prSet/>
      <dgm:spPr/>
      <dgm:t>
        <a:bodyPr/>
        <a:lstStyle/>
        <a:p>
          <a:endParaRPr lang="en-US" sz="105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DDBCF3-6DA0-4603-B352-04D90AD05F11}">
      <dgm:prSet phldrT="[文字]" custT="1"/>
      <dgm:spPr/>
      <dgm:t>
        <a:bodyPr/>
        <a:lstStyle/>
        <a:p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演</a:t>
          </a:r>
          <a:endParaRPr lang="en-US" altLang="zh-TW" sz="160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算</a:t>
          </a:r>
          <a:endParaRPr lang="en-US" altLang="zh-TW" sz="160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法</a:t>
          </a:r>
          <a:br>
            <a:rPr lang="en-US" altLang="zh-TW" sz="160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6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6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6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5BCDB3-32D9-4212-9492-1B8C78E0EEC9}" type="parTrans" cxnId="{444A204C-3977-41CF-B760-19BBDE578057}">
      <dgm:prSet/>
      <dgm:spPr/>
      <dgm:t>
        <a:bodyPr/>
        <a:lstStyle/>
        <a:p>
          <a:endParaRPr lang="en-US" sz="105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0A76D4-A427-4B98-B039-E4ED9D7ECFB7}" type="sibTrans" cxnId="{444A204C-3977-41CF-B760-19BBDE578057}">
      <dgm:prSet/>
      <dgm:spPr/>
      <dgm:t>
        <a:bodyPr/>
        <a:lstStyle/>
        <a:p>
          <a:endParaRPr lang="en-US" sz="105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DC711B-9125-450B-A8D7-9DAFC48C610E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學習表現</a:t>
          </a:r>
          <a:endParaRPr lang="en-US" sz="3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F5C721-5FD5-480E-B86D-9B9812466892}" type="parTrans" cxnId="{C06A918F-AB85-46D8-9EF7-802AA9365118}">
      <dgm:prSet/>
      <dgm:spPr/>
      <dgm:t>
        <a:bodyPr/>
        <a:lstStyle/>
        <a:p>
          <a:endParaRPr lang="en-US" sz="1050"/>
        </a:p>
      </dgm:t>
    </dgm:pt>
    <dgm:pt modelId="{81601C5C-410C-45D5-B39C-653C10864E6F}" type="sibTrans" cxnId="{C06A918F-AB85-46D8-9EF7-802AA9365118}">
      <dgm:prSet/>
      <dgm:spPr/>
      <dgm:t>
        <a:bodyPr/>
        <a:lstStyle/>
        <a:p>
          <a:endParaRPr lang="en-US" sz="1050"/>
        </a:p>
      </dgm:t>
    </dgm:pt>
    <dgm:pt modelId="{84C46C52-32D5-4DF9-996E-66492C36291D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運算思維與  問題解決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</a:t>
          </a:r>
          <a:r>
            <a:rPr lang="en-US" altLang="zh-TW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3BB6E5-A1F8-4F3B-9735-D17C22276F8D}" type="parTrans" cxnId="{3D502EB0-958A-41FF-9295-243F3A55C0D4}">
      <dgm:prSet/>
      <dgm:spPr/>
      <dgm:t>
        <a:bodyPr/>
        <a:lstStyle/>
        <a:p>
          <a:endParaRPr lang="zh-TW" altLang="en-US" sz="1600"/>
        </a:p>
      </dgm:t>
    </dgm:pt>
    <dgm:pt modelId="{0FB730A8-5E5C-45DB-B423-C6DE76502CBD}" type="sibTrans" cxnId="{3D502EB0-958A-41FF-9295-243F3A55C0D4}">
      <dgm:prSet/>
      <dgm:spPr/>
      <dgm:t>
        <a:bodyPr/>
        <a:lstStyle/>
        <a:p>
          <a:endParaRPr lang="zh-TW" altLang="en-US" sz="1600"/>
        </a:p>
      </dgm:t>
    </dgm:pt>
    <dgm:pt modelId="{4382B29F-6700-4169-BF44-D6FB1CC6BE94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合作共創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7BEEEB-C1A9-45CE-8CE8-A17A9F4ED2DD}" type="parTrans" cxnId="{8258DDC3-7AEE-41A4-A082-AF8A6BDFC706}">
      <dgm:prSet/>
      <dgm:spPr/>
      <dgm:t>
        <a:bodyPr/>
        <a:lstStyle/>
        <a:p>
          <a:endParaRPr lang="zh-TW" altLang="en-US"/>
        </a:p>
      </dgm:t>
    </dgm:pt>
    <dgm:pt modelId="{1A19D3FD-834F-4B65-9B7B-85C5F24AECDC}" type="sibTrans" cxnId="{8258DDC3-7AEE-41A4-A082-AF8A6BDFC706}">
      <dgm:prSet/>
      <dgm:spPr/>
      <dgm:t>
        <a:bodyPr/>
        <a:lstStyle/>
        <a:p>
          <a:endParaRPr lang="zh-TW" altLang="en-US"/>
        </a:p>
      </dgm:t>
    </dgm:pt>
    <dgm:pt modelId="{4891AEAA-2108-442C-8580-57D1C0F12F64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溝通表達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8C8C50-3029-4C73-B726-D9982BF83306}" type="parTrans" cxnId="{DCE16375-9D94-4000-A622-A3FF9F3BBB49}">
      <dgm:prSet/>
      <dgm:spPr/>
      <dgm:t>
        <a:bodyPr/>
        <a:lstStyle/>
        <a:p>
          <a:endParaRPr lang="zh-TW" altLang="en-US"/>
        </a:p>
      </dgm:t>
    </dgm:pt>
    <dgm:pt modelId="{0C451DBC-793E-4383-8D82-7E692D44AD5D}" type="sibTrans" cxnId="{DCE16375-9D94-4000-A622-A3FF9F3BBB49}">
      <dgm:prSet/>
      <dgm:spPr/>
      <dgm:t>
        <a:bodyPr/>
        <a:lstStyle/>
        <a:p>
          <a:endParaRPr lang="zh-TW" altLang="en-US"/>
        </a:p>
      </dgm:t>
    </dgm:pt>
    <dgm:pt modelId="{2731C09A-C4B3-48A2-AE38-8FC8AC8E46C4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資訊科技的  使用態度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8C68C5-33F8-4506-AD3E-6AD821623F0F}" type="parTrans" cxnId="{61634E66-0BCB-419C-A9BD-A4D83E3A35B2}">
      <dgm:prSet/>
      <dgm:spPr/>
      <dgm:t>
        <a:bodyPr/>
        <a:lstStyle/>
        <a:p>
          <a:endParaRPr lang="zh-TW" altLang="en-US"/>
        </a:p>
      </dgm:t>
    </dgm:pt>
    <dgm:pt modelId="{5F4A2C30-A189-4B30-AE19-7C49A234025C}" type="sibTrans" cxnId="{61634E66-0BCB-419C-A9BD-A4D83E3A35B2}">
      <dgm:prSet/>
      <dgm:spPr/>
      <dgm:t>
        <a:bodyPr/>
        <a:lstStyle/>
        <a:p>
          <a:endParaRPr lang="zh-TW" altLang="en-US"/>
        </a:p>
      </dgm:t>
    </dgm:pt>
    <dgm:pt modelId="{7422030C-4BE5-4AFC-AE20-EC4080E1EC6B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程式設計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A5EE69-EC7A-4889-8E62-3B9536B5E78F}" type="parTrans" cxnId="{BDF54D0D-34A5-4F17-A72A-F4532AED5F5D}">
      <dgm:prSet/>
      <dgm:spPr/>
      <dgm:t>
        <a:bodyPr/>
        <a:lstStyle/>
        <a:p>
          <a:endParaRPr lang="zh-TW" altLang="en-US"/>
        </a:p>
      </dgm:t>
    </dgm:pt>
    <dgm:pt modelId="{2F0E290B-EAC8-4527-93BE-3CA4093690FA}" type="sibTrans" cxnId="{BDF54D0D-34A5-4F17-A72A-F4532AED5F5D}">
      <dgm:prSet/>
      <dgm:spPr/>
      <dgm:t>
        <a:bodyPr/>
        <a:lstStyle/>
        <a:p>
          <a:endParaRPr lang="zh-TW" altLang="en-US"/>
        </a:p>
      </dgm:t>
    </dgm:pt>
    <dgm:pt modelId="{C61AF4B7-59D5-40E9-A7A0-6F192C39A43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系統平台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6BDEAE-A1F1-4F5A-9060-106B90EC104E}" type="parTrans" cxnId="{42D87B57-4D02-4F64-B345-9267EAD60BB9}">
      <dgm:prSet/>
      <dgm:spPr/>
      <dgm:t>
        <a:bodyPr/>
        <a:lstStyle/>
        <a:p>
          <a:endParaRPr lang="zh-TW" altLang="en-US"/>
        </a:p>
      </dgm:t>
    </dgm:pt>
    <dgm:pt modelId="{AC0FF66D-ABE7-4E3A-B820-58B2C679EC44}" type="sibTrans" cxnId="{42D87B57-4D02-4F64-B345-9267EAD60BB9}">
      <dgm:prSet/>
      <dgm:spPr/>
      <dgm:t>
        <a:bodyPr/>
        <a:lstStyle/>
        <a:p>
          <a:endParaRPr lang="zh-TW" altLang="en-US"/>
        </a:p>
      </dgm:t>
    </dgm:pt>
    <dgm:pt modelId="{D7A86730-88C4-4E67-BCC6-0861FE5F961B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資料表示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、處理及分析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D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182DFA-4915-40B7-BEE8-19937CCE6A08}" type="parTrans" cxnId="{259F340D-A1C3-4182-971C-D9EC422DEE59}">
      <dgm:prSet/>
      <dgm:spPr/>
      <dgm:t>
        <a:bodyPr/>
        <a:lstStyle/>
        <a:p>
          <a:endParaRPr lang="zh-TW" altLang="en-US"/>
        </a:p>
      </dgm:t>
    </dgm:pt>
    <dgm:pt modelId="{4427EB3F-8DF2-44C5-B9A3-2012A92F3EDD}" type="sibTrans" cxnId="{259F340D-A1C3-4182-971C-D9EC422DEE59}">
      <dgm:prSet/>
      <dgm:spPr/>
      <dgm:t>
        <a:bodyPr/>
        <a:lstStyle/>
        <a:p>
          <a:endParaRPr lang="zh-TW" altLang="en-US"/>
        </a:p>
      </dgm:t>
    </dgm:pt>
    <dgm:pt modelId="{24B69105-7B50-4144-BD3B-54699C9F664F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資訊科技應用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E03617-7588-488E-8699-CFC0CCB382AD}" type="parTrans" cxnId="{E80E28F9-9C13-42B0-95C1-BE4C9C21CD7A}">
      <dgm:prSet/>
      <dgm:spPr/>
      <dgm:t>
        <a:bodyPr/>
        <a:lstStyle/>
        <a:p>
          <a:endParaRPr lang="zh-TW" altLang="en-US"/>
        </a:p>
      </dgm:t>
    </dgm:pt>
    <dgm:pt modelId="{770CE976-A440-443B-AB58-CE1EB9571630}" type="sibTrans" cxnId="{E80E28F9-9C13-42B0-95C1-BE4C9C21CD7A}">
      <dgm:prSet/>
      <dgm:spPr/>
      <dgm:t>
        <a:bodyPr/>
        <a:lstStyle/>
        <a:p>
          <a:endParaRPr lang="zh-TW" altLang="en-US"/>
        </a:p>
      </dgm:t>
    </dgm:pt>
    <dgm:pt modelId="{96FE00C0-A048-417D-A237-188377C6A6A8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人類社會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H</a:t>
          </a:r>
          <a:r>
            <a: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/>
        </a:p>
      </dgm:t>
    </dgm:pt>
    <dgm:pt modelId="{7DE57208-3A8E-45B7-8A1B-D0C79B021760}" type="parTrans" cxnId="{0C23AC3F-3654-4DCB-88EB-C17D343553F5}">
      <dgm:prSet/>
      <dgm:spPr/>
      <dgm:t>
        <a:bodyPr/>
        <a:lstStyle/>
        <a:p>
          <a:endParaRPr lang="zh-TW" altLang="en-US"/>
        </a:p>
      </dgm:t>
    </dgm:pt>
    <dgm:pt modelId="{F5ED6C0B-AB67-4D0D-AE09-E125B3009260}" type="sibTrans" cxnId="{0C23AC3F-3654-4DCB-88EB-C17D343553F5}">
      <dgm:prSet/>
      <dgm:spPr/>
      <dgm:t>
        <a:bodyPr/>
        <a:lstStyle/>
        <a:p>
          <a:endParaRPr lang="zh-TW" altLang="en-US"/>
        </a:p>
      </dgm:t>
    </dgm:pt>
    <dgm:pt modelId="{D012D690-8A3D-45F3-86AF-4B269E4382F4}" type="pres">
      <dgm:prSet presAssocID="{3B07D349-9111-43A6-AB72-E833D902A1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56DDCD-3A61-4F61-AF2B-40619D90D838}" type="pres">
      <dgm:prSet presAssocID="{08DC711B-9125-450B-A8D7-9DAFC48C610E}" presName="vertOne" presStyleCnt="0"/>
      <dgm:spPr/>
    </dgm:pt>
    <dgm:pt modelId="{9A10C2B5-AFCE-4717-8A71-DB72F9B7184B}" type="pres">
      <dgm:prSet presAssocID="{08DC711B-9125-450B-A8D7-9DAFC48C610E}" presName="txOne" presStyleLbl="node0" presStyleIdx="0" presStyleCnt="2">
        <dgm:presLayoutVars>
          <dgm:chPref val="3"/>
        </dgm:presLayoutVars>
      </dgm:prSet>
      <dgm:spPr/>
    </dgm:pt>
    <dgm:pt modelId="{AB453B60-357C-4B9B-8470-0CF61AEC5B19}" type="pres">
      <dgm:prSet presAssocID="{08DC711B-9125-450B-A8D7-9DAFC48C610E}" presName="parTransOne" presStyleCnt="0"/>
      <dgm:spPr/>
    </dgm:pt>
    <dgm:pt modelId="{A94B23A5-4062-4124-9AC2-9BFA1A43B86B}" type="pres">
      <dgm:prSet presAssocID="{08DC711B-9125-450B-A8D7-9DAFC48C610E}" presName="horzOne" presStyleCnt="0"/>
      <dgm:spPr/>
    </dgm:pt>
    <dgm:pt modelId="{CBF95A84-726C-4BBC-90DA-E49C8B593814}" type="pres">
      <dgm:prSet presAssocID="{84C46C52-32D5-4DF9-996E-66492C36291D}" presName="vertTwo" presStyleCnt="0"/>
      <dgm:spPr/>
    </dgm:pt>
    <dgm:pt modelId="{7710FC05-3E1E-4478-91C9-9BFD5405D1FE}" type="pres">
      <dgm:prSet presAssocID="{84C46C52-32D5-4DF9-996E-66492C36291D}" presName="txTwo" presStyleLbl="node2" presStyleIdx="0" presStyleCnt="10" custScaleX="102788">
        <dgm:presLayoutVars>
          <dgm:chPref val="3"/>
        </dgm:presLayoutVars>
      </dgm:prSet>
      <dgm:spPr/>
    </dgm:pt>
    <dgm:pt modelId="{6CD51BBE-A4ED-4503-85CE-3BF6681415E4}" type="pres">
      <dgm:prSet presAssocID="{84C46C52-32D5-4DF9-996E-66492C36291D}" presName="horzTwo" presStyleCnt="0"/>
      <dgm:spPr/>
    </dgm:pt>
    <dgm:pt modelId="{B9BD47EC-B92F-462E-8A10-99C095F12CF6}" type="pres">
      <dgm:prSet presAssocID="{0FB730A8-5E5C-45DB-B423-C6DE76502CBD}" presName="sibSpaceTwo" presStyleCnt="0"/>
      <dgm:spPr/>
    </dgm:pt>
    <dgm:pt modelId="{7ECE9F7B-D1A5-48E5-AF18-38559A16680B}" type="pres">
      <dgm:prSet presAssocID="{4382B29F-6700-4169-BF44-D6FB1CC6BE94}" presName="vertTwo" presStyleCnt="0"/>
      <dgm:spPr/>
    </dgm:pt>
    <dgm:pt modelId="{1670C0F1-ABC5-4663-A515-F04E05A861B9}" type="pres">
      <dgm:prSet presAssocID="{4382B29F-6700-4169-BF44-D6FB1CC6BE94}" presName="txTwo" presStyleLbl="node2" presStyleIdx="1" presStyleCnt="10">
        <dgm:presLayoutVars>
          <dgm:chPref val="3"/>
        </dgm:presLayoutVars>
      </dgm:prSet>
      <dgm:spPr/>
    </dgm:pt>
    <dgm:pt modelId="{AE1593FA-3475-49FD-BCDF-18C75CC2FAF4}" type="pres">
      <dgm:prSet presAssocID="{4382B29F-6700-4169-BF44-D6FB1CC6BE94}" presName="horzTwo" presStyleCnt="0"/>
      <dgm:spPr/>
    </dgm:pt>
    <dgm:pt modelId="{E9038ACC-C6FF-45DB-B5F3-05AED215D38A}" type="pres">
      <dgm:prSet presAssocID="{1A19D3FD-834F-4B65-9B7B-85C5F24AECDC}" presName="sibSpaceTwo" presStyleCnt="0"/>
      <dgm:spPr/>
    </dgm:pt>
    <dgm:pt modelId="{21D732AB-D6F9-4D48-92DF-E3C0D5507FFA}" type="pres">
      <dgm:prSet presAssocID="{4891AEAA-2108-442C-8580-57D1C0F12F64}" presName="vertTwo" presStyleCnt="0"/>
      <dgm:spPr/>
    </dgm:pt>
    <dgm:pt modelId="{E8986996-D11F-4847-A28A-47D9E810B009}" type="pres">
      <dgm:prSet presAssocID="{4891AEAA-2108-442C-8580-57D1C0F12F64}" presName="txTwo" presStyleLbl="node2" presStyleIdx="2" presStyleCnt="10">
        <dgm:presLayoutVars>
          <dgm:chPref val="3"/>
        </dgm:presLayoutVars>
      </dgm:prSet>
      <dgm:spPr/>
    </dgm:pt>
    <dgm:pt modelId="{DE427F75-1984-411D-B257-99DDD9F2F5FB}" type="pres">
      <dgm:prSet presAssocID="{4891AEAA-2108-442C-8580-57D1C0F12F64}" presName="horzTwo" presStyleCnt="0"/>
      <dgm:spPr/>
    </dgm:pt>
    <dgm:pt modelId="{E2320612-E5B7-47CF-9A53-9F0EB2D437EB}" type="pres">
      <dgm:prSet presAssocID="{0C451DBC-793E-4383-8D82-7E692D44AD5D}" presName="sibSpaceTwo" presStyleCnt="0"/>
      <dgm:spPr/>
    </dgm:pt>
    <dgm:pt modelId="{B6EB0AFA-F424-4740-AE24-16BCEEFF4D15}" type="pres">
      <dgm:prSet presAssocID="{2731C09A-C4B3-48A2-AE38-8FC8AC8E46C4}" presName="vertTwo" presStyleCnt="0"/>
      <dgm:spPr/>
    </dgm:pt>
    <dgm:pt modelId="{38919E4A-026F-48D4-93E4-91083A36B889}" type="pres">
      <dgm:prSet presAssocID="{2731C09A-C4B3-48A2-AE38-8FC8AC8E46C4}" presName="txTwo" presStyleLbl="node2" presStyleIdx="3" presStyleCnt="10">
        <dgm:presLayoutVars>
          <dgm:chPref val="3"/>
        </dgm:presLayoutVars>
      </dgm:prSet>
      <dgm:spPr/>
    </dgm:pt>
    <dgm:pt modelId="{4FB83AD8-13EA-4353-BD87-73ADC35E3070}" type="pres">
      <dgm:prSet presAssocID="{2731C09A-C4B3-48A2-AE38-8FC8AC8E46C4}" presName="horzTwo" presStyleCnt="0"/>
      <dgm:spPr/>
    </dgm:pt>
    <dgm:pt modelId="{CFFEF3B6-33AE-4B23-B806-C78316CC8805}" type="pres">
      <dgm:prSet presAssocID="{81601C5C-410C-45D5-B39C-653C10864E6F}" presName="sibSpaceOne" presStyleCnt="0"/>
      <dgm:spPr/>
    </dgm:pt>
    <dgm:pt modelId="{C2125523-9528-450D-BF4F-59B7218BDA06}" type="pres">
      <dgm:prSet presAssocID="{94E8652A-0945-46BB-BBB0-1AA3C5A2D1F4}" presName="vertOne" presStyleCnt="0"/>
      <dgm:spPr/>
    </dgm:pt>
    <dgm:pt modelId="{36B7A47C-4E96-42AA-857D-095B5CE8090A}" type="pres">
      <dgm:prSet presAssocID="{94E8652A-0945-46BB-BBB0-1AA3C5A2D1F4}" presName="txOne" presStyleLbl="node0" presStyleIdx="1" presStyleCnt="2">
        <dgm:presLayoutVars>
          <dgm:chPref val="3"/>
        </dgm:presLayoutVars>
      </dgm:prSet>
      <dgm:spPr/>
    </dgm:pt>
    <dgm:pt modelId="{799EDC3E-32A7-433B-AC69-7909252F766C}" type="pres">
      <dgm:prSet presAssocID="{94E8652A-0945-46BB-BBB0-1AA3C5A2D1F4}" presName="parTransOne" presStyleCnt="0"/>
      <dgm:spPr/>
    </dgm:pt>
    <dgm:pt modelId="{651A9334-823C-433E-960E-639828F2147B}" type="pres">
      <dgm:prSet presAssocID="{94E8652A-0945-46BB-BBB0-1AA3C5A2D1F4}" presName="horzOne" presStyleCnt="0"/>
      <dgm:spPr/>
    </dgm:pt>
    <dgm:pt modelId="{13B5B160-05D0-411C-AC33-BAE3F6A12BED}" type="pres">
      <dgm:prSet presAssocID="{7DDDBCF3-6DA0-4603-B352-04D90AD05F11}" presName="vertTwo" presStyleCnt="0"/>
      <dgm:spPr/>
    </dgm:pt>
    <dgm:pt modelId="{C5126719-88A9-485B-BE5D-AAA1DB8BCA04}" type="pres">
      <dgm:prSet presAssocID="{7DDDBCF3-6DA0-4603-B352-04D90AD05F11}" presName="txTwo" presStyleLbl="node2" presStyleIdx="4" presStyleCnt="10">
        <dgm:presLayoutVars>
          <dgm:chPref val="3"/>
        </dgm:presLayoutVars>
      </dgm:prSet>
      <dgm:spPr/>
    </dgm:pt>
    <dgm:pt modelId="{B803DEAF-8A79-4C2F-88A2-B0EA5BD1ED1B}" type="pres">
      <dgm:prSet presAssocID="{7DDDBCF3-6DA0-4603-B352-04D90AD05F11}" presName="horzTwo" presStyleCnt="0"/>
      <dgm:spPr/>
    </dgm:pt>
    <dgm:pt modelId="{F18D9221-2643-479E-96E2-31B3C749627C}" type="pres">
      <dgm:prSet presAssocID="{8A0A76D4-A427-4B98-B039-E4ED9D7ECFB7}" presName="sibSpaceTwo" presStyleCnt="0"/>
      <dgm:spPr/>
    </dgm:pt>
    <dgm:pt modelId="{B9C16CAC-92E7-4103-B90A-63B4FC0AF0E0}" type="pres">
      <dgm:prSet presAssocID="{7422030C-4BE5-4AFC-AE20-EC4080E1EC6B}" presName="vertTwo" presStyleCnt="0"/>
      <dgm:spPr/>
    </dgm:pt>
    <dgm:pt modelId="{37CFD841-A049-421B-87E9-16C6C77827B4}" type="pres">
      <dgm:prSet presAssocID="{7422030C-4BE5-4AFC-AE20-EC4080E1EC6B}" presName="txTwo" presStyleLbl="node2" presStyleIdx="5" presStyleCnt="10" custScaleX="81142">
        <dgm:presLayoutVars>
          <dgm:chPref val="3"/>
        </dgm:presLayoutVars>
      </dgm:prSet>
      <dgm:spPr/>
    </dgm:pt>
    <dgm:pt modelId="{C951F9CD-AC0B-4F96-94F0-59E73CBA19F0}" type="pres">
      <dgm:prSet presAssocID="{7422030C-4BE5-4AFC-AE20-EC4080E1EC6B}" presName="horzTwo" presStyleCnt="0"/>
      <dgm:spPr/>
    </dgm:pt>
    <dgm:pt modelId="{005D80BF-ACE9-4B71-83A0-0EAA806E3139}" type="pres">
      <dgm:prSet presAssocID="{2F0E290B-EAC8-4527-93BE-3CA4093690FA}" presName="sibSpaceTwo" presStyleCnt="0"/>
      <dgm:spPr/>
    </dgm:pt>
    <dgm:pt modelId="{88E34238-620B-499E-86CC-B88C565479D8}" type="pres">
      <dgm:prSet presAssocID="{C61AF4B7-59D5-40E9-A7A0-6F192C39A430}" presName="vertTwo" presStyleCnt="0"/>
      <dgm:spPr/>
    </dgm:pt>
    <dgm:pt modelId="{8AFD58BC-A9EB-4D12-AD23-FF1D8609DD32}" type="pres">
      <dgm:prSet presAssocID="{C61AF4B7-59D5-40E9-A7A0-6F192C39A430}" presName="txTwo" presStyleLbl="node2" presStyleIdx="6" presStyleCnt="10" custScaleX="85276">
        <dgm:presLayoutVars>
          <dgm:chPref val="3"/>
        </dgm:presLayoutVars>
      </dgm:prSet>
      <dgm:spPr/>
    </dgm:pt>
    <dgm:pt modelId="{1DA539D4-EC0A-4130-8CBC-4653DE4416B6}" type="pres">
      <dgm:prSet presAssocID="{C61AF4B7-59D5-40E9-A7A0-6F192C39A430}" presName="horzTwo" presStyleCnt="0"/>
      <dgm:spPr/>
    </dgm:pt>
    <dgm:pt modelId="{728E91C0-C0EB-48EA-9213-B5E99D6DCC1D}" type="pres">
      <dgm:prSet presAssocID="{AC0FF66D-ABE7-4E3A-B820-58B2C679EC44}" presName="sibSpaceTwo" presStyleCnt="0"/>
      <dgm:spPr/>
    </dgm:pt>
    <dgm:pt modelId="{FB009F6F-F393-4FB0-840D-A9C56B9770A4}" type="pres">
      <dgm:prSet presAssocID="{D7A86730-88C4-4E67-BCC6-0861FE5F961B}" presName="vertTwo" presStyleCnt="0"/>
      <dgm:spPr/>
    </dgm:pt>
    <dgm:pt modelId="{FCDA90B1-4C2D-4326-BB5E-BBA21160B7B7}" type="pres">
      <dgm:prSet presAssocID="{D7A86730-88C4-4E67-BCC6-0861FE5F961B}" presName="txTwo" presStyleLbl="node2" presStyleIdx="7" presStyleCnt="10">
        <dgm:presLayoutVars>
          <dgm:chPref val="3"/>
        </dgm:presLayoutVars>
      </dgm:prSet>
      <dgm:spPr/>
    </dgm:pt>
    <dgm:pt modelId="{1DF0A341-39F7-4E0B-A64B-A3B9829D0A80}" type="pres">
      <dgm:prSet presAssocID="{D7A86730-88C4-4E67-BCC6-0861FE5F961B}" presName="horzTwo" presStyleCnt="0"/>
      <dgm:spPr/>
    </dgm:pt>
    <dgm:pt modelId="{64A04CA8-C33F-490F-9A2B-3FA735C9D14F}" type="pres">
      <dgm:prSet presAssocID="{4427EB3F-8DF2-44C5-B9A3-2012A92F3EDD}" presName="sibSpaceTwo" presStyleCnt="0"/>
      <dgm:spPr/>
    </dgm:pt>
    <dgm:pt modelId="{57CEA69E-13A1-4F4A-8518-9917C7BFFF3F}" type="pres">
      <dgm:prSet presAssocID="{24B69105-7B50-4144-BD3B-54699C9F664F}" presName="vertTwo" presStyleCnt="0"/>
      <dgm:spPr/>
    </dgm:pt>
    <dgm:pt modelId="{2541D01E-0F0C-48EE-9A48-9C245E584313}" type="pres">
      <dgm:prSet presAssocID="{24B69105-7B50-4144-BD3B-54699C9F664F}" presName="txTwo" presStyleLbl="node2" presStyleIdx="8" presStyleCnt="10">
        <dgm:presLayoutVars>
          <dgm:chPref val="3"/>
        </dgm:presLayoutVars>
      </dgm:prSet>
      <dgm:spPr/>
    </dgm:pt>
    <dgm:pt modelId="{46CF0E1B-BED0-4FE0-B5D6-3EFCF71C52B5}" type="pres">
      <dgm:prSet presAssocID="{24B69105-7B50-4144-BD3B-54699C9F664F}" presName="horzTwo" presStyleCnt="0"/>
      <dgm:spPr/>
    </dgm:pt>
    <dgm:pt modelId="{5ED92F72-EF2A-4167-9A38-C6F3C3929752}" type="pres">
      <dgm:prSet presAssocID="{770CE976-A440-443B-AB58-CE1EB9571630}" presName="sibSpaceTwo" presStyleCnt="0"/>
      <dgm:spPr/>
    </dgm:pt>
    <dgm:pt modelId="{6E833CAA-013B-48D8-A517-8C24456F6646}" type="pres">
      <dgm:prSet presAssocID="{96FE00C0-A048-417D-A237-188377C6A6A8}" presName="vertTwo" presStyleCnt="0"/>
      <dgm:spPr/>
    </dgm:pt>
    <dgm:pt modelId="{AE7C323C-D0EF-4296-942C-B35A28989BBA}" type="pres">
      <dgm:prSet presAssocID="{96FE00C0-A048-417D-A237-188377C6A6A8}" presName="txTwo" presStyleLbl="node2" presStyleIdx="9" presStyleCnt="10">
        <dgm:presLayoutVars>
          <dgm:chPref val="3"/>
        </dgm:presLayoutVars>
      </dgm:prSet>
      <dgm:spPr/>
    </dgm:pt>
    <dgm:pt modelId="{3EB9B784-0BE8-4AB2-ABD7-01096B2656B4}" type="pres">
      <dgm:prSet presAssocID="{96FE00C0-A048-417D-A237-188377C6A6A8}" presName="horzTwo" presStyleCnt="0"/>
      <dgm:spPr/>
    </dgm:pt>
  </dgm:ptLst>
  <dgm:cxnLst>
    <dgm:cxn modelId="{4201BA03-8DD7-482B-9B8E-43AF8B37268D}" type="presOf" srcId="{2731C09A-C4B3-48A2-AE38-8FC8AC8E46C4}" destId="{38919E4A-026F-48D4-93E4-91083A36B889}" srcOrd="0" destOrd="0" presId="urn:microsoft.com/office/officeart/2005/8/layout/hierarchy4"/>
    <dgm:cxn modelId="{259F340D-A1C3-4182-971C-D9EC422DEE59}" srcId="{94E8652A-0945-46BB-BBB0-1AA3C5A2D1F4}" destId="{D7A86730-88C4-4E67-BCC6-0861FE5F961B}" srcOrd="3" destOrd="0" parTransId="{AD182DFA-4915-40B7-BEE8-19937CCE6A08}" sibTransId="{4427EB3F-8DF2-44C5-B9A3-2012A92F3EDD}"/>
    <dgm:cxn modelId="{BDF54D0D-34A5-4F17-A72A-F4532AED5F5D}" srcId="{94E8652A-0945-46BB-BBB0-1AA3C5A2D1F4}" destId="{7422030C-4BE5-4AFC-AE20-EC4080E1EC6B}" srcOrd="1" destOrd="0" parTransId="{0FA5EE69-EC7A-4889-8E62-3B9536B5E78F}" sibTransId="{2F0E290B-EAC8-4527-93BE-3CA4093690FA}"/>
    <dgm:cxn modelId="{CB07B32B-FB92-4B38-9446-1C19FAA4ED4B}" type="presOf" srcId="{4891AEAA-2108-442C-8580-57D1C0F12F64}" destId="{E8986996-D11F-4847-A28A-47D9E810B009}" srcOrd="0" destOrd="0" presId="urn:microsoft.com/office/officeart/2005/8/layout/hierarchy4"/>
    <dgm:cxn modelId="{975A3B3B-6237-4555-80D2-E706A4C193B0}" type="presOf" srcId="{08DC711B-9125-450B-A8D7-9DAFC48C610E}" destId="{9A10C2B5-AFCE-4717-8A71-DB72F9B7184B}" srcOrd="0" destOrd="0" presId="urn:microsoft.com/office/officeart/2005/8/layout/hierarchy4"/>
    <dgm:cxn modelId="{98FF7B3E-BA1B-4AE5-ADBB-68EFEB685628}" type="presOf" srcId="{7DDDBCF3-6DA0-4603-B352-04D90AD05F11}" destId="{C5126719-88A9-485B-BE5D-AAA1DB8BCA04}" srcOrd="0" destOrd="0" presId="urn:microsoft.com/office/officeart/2005/8/layout/hierarchy4"/>
    <dgm:cxn modelId="{0C23AC3F-3654-4DCB-88EB-C17D343553F5}" srcId="{94E8652A-0945-46BB-BBB0-1AA3C5A2D1F4}" destId="{96FE00C0-A048-417D-A237-188377C6A6A8}" srcOrd="5" destOrd="0" parTransId="{7DE57208-3A8E-45B7-8A1B-D0C79B021760}" sibTransId="{F5ED6C0B-AB67-4D0D-AE09-E125B3009260}"/>
    <dgm:cxn modelId="{61634E66-0BCB-419C-A9BD-A4D83E3A35B2}" srcId="{08DC711B-9125-450B-A8D7-9DAFC48C610E}" destId="{2731C09A-C4B3-48A2-AE38-8FC8AC8E46C4}" srcOrd="3" destOrd="0" parTransId="{D38C68C5-33F8-4506-AD3E-6AD821623F0F}" sibTransId="{5F4A2C30-A189-4B30-AE19-7C49A234025C}"/>
    <dgm:cxn modelId="{444A204C-3977-41CF-B760-19BBDE578057}" srcId="{94E8652A-0945-46BB-BBB0-1AA3C5A2D1F4}" destId="{7DDDBCF3-6DA0-4603-B352-04D90AD05F11}" srcOrd="0" destOrd="0" parTransId="{BD5BCDB3-32D9-4212-9492-1B8C78E0EEC9}" sibTransId="{8A0A76D4-A427-4B98-B039-E4ED9D7ECFB7}"/>
    <dgm:cxn modelId="{DAB2EA4F-B05F-4AFB-801E-0B8B86C0CE65}" type="presOf" srcId="{94E8652A-0945-46BB-BBB0-1AA3C5A2D1F4}" destId="{36B7A47C-4E96-42AA-857D-095B5CE8090A}" srcOrd="0" destOrd="0" presId="urn:microsoft.com/office/officeart/2005/8/layout/hierarchy4"/>
    <dgm:cxn modelId="{57D76A54-3CE7-43E7-BFFD-8D1F6E1DF63E}" type="presOf" srcId="{4382B29F-6700-4169-BF44-D6FB1CC6BE94}" destId="{1670C0F1-ABC5-4663-A515-F04E05A861B9}" srcOrd="0" destOrd="0" presId="urn:microsoft.com/office/officeart/2005/8/layout/hierarchy4"/>
    <dgm:cxn modelId="{DCE16375-9D94-4000-A622-A3FF9F3BBB49}" srcId="{08DC711B-9125-450B-A8D7-9DAFC48C610E}" destId="{4891AEAA-2108-442C-8580-57D1C0F12F64}" srcOrd="2" destOrd="0" parTransId="{D78C8C50-3029-4C73-B726-D9982BF83306}" sibTransId="{0C451DBC-793E-4383-8D82-7E692D44AD5D}"/>
    <dgm:cxn modelId="{AEA22177-EE8C-419E-88C2-9C30AFEDFB59}" type="presOf" srcId="{3B07D349-9111-43A6-AB72-E833D902A108}" destId="{D012D690-8A3D-45F3-86AF-4B269E4382F4}" srcOrd="0" destOrd="0" presId="urn:microsoft.com/office/officeart/2005/8/layout/hierarchy4"/>
    <dgm:cxn modelId="{42D87B57-4D02-4F64-B345-9267EAD60BB9}" srcId="{94E8652A-0945-46BB-BBB0-1AA3C5A2D1F4}" destId="{C61AF4B7-59D5-40E9-A7A0-6F192C39A430}" srcOrd="2" destOrd="0" parTransId="{346BDEAE-A1F1-4F5A-9060-106B90EC104E}" sibTransId="{AC0FF66D-ABE7-4E3A-B820-58B2C679EC44}"/>
    <dgm:cxn modelId="{C06A918F-AB85-46D8-9EF7-802AA9365118}" srcId="{3B07D349-9111-43A6-AB72-E833D902A108}" destId="{08DC711B-9125-450B-A8D7-9DAFC48C610E}" srcOrd="0" destOrd="0" parTransId="{2BF5C721-5FD5-480E-B86D-9B9812466892}" sibTransId="{81601C5C-410C-45D5-B39C-653C10864E6F}"/>
    <dgm:cxn modelId="{C804EC9C-2CAF-4B44-A487-CB609E50A750}" srcId="{3B07D349-9111-43A6-AB72-E833D902A108}" destId="{94E8652A-0945-46BB-BBB0-1AA3C5A2D1F4}" srcOrd="1" destOrd="0" parTransId="{30B503BD-F904-4819-ABE1-AFD9282DE7D5}" sibTransId="{6ACB15F2-F25C-49C8-B7F6-24D42BB70179}"/>
    <dgm:cxn modelId="{721FFDA7-B5D0-42CF-8109-1D00534C50BB}" type="presOf" srcId="{D7A86730-88C4-4E67-BCC6-0861FE5F961B}" destId="{FCDA90B1-4C2D-4326-BB5E-BBA21160B7B7}" srcOrd="0" destOrd="0" presId="urn:microsoft.com/office/officeart/2005/8/layout/hierarchy4"/>
    <dgm:cxn modelId="{667008AE-D617-4642-A274-AD35B2B613F0}" type="presOf" srcId="{96FE00C0-A048-417D-A237-188377C6A6A8}" destId="{AE7C323C-D0EF-4296-942C-B35A28989BBA}" srcOrd="0" destOrd="0" presId="urn:microsoft.com/office/officeart/2005/8/layout/hierarchy4"/>
    <dgm:cxn modelId="{3D502EB0-958A-41FF-9295-243F3A55C0D4}" srcId="{08DC711B-9125-450B-A8D7-9DAFC48C610E}" destId="{84C46C52-32D5-4DF9-996E-66492C36291D}" srcOrd="0" destOrd="0" parTransId="{D03BB6E5-A1F8-4F3B-9735-D17C22276F8D}" sibTransId="{0FB730A8-5E5C-45DB-B423-C6DE76502CBD}"/>
    <dgm:cxn modelId="{495779C1-EFFA-4E41-96C1-F24FA21F2833}" type="presOf" srcId="{C61AF4B7-59D5-40E9-A7A0-6F192C39A430}" destId="{8AFD58BC-A9EB-4D12-AD23-FF1D8609DD32}" srcOrd="0" destOrd="0" presId="urn:microsoft.com/office/officeart/2005/8/layout/hierarchy4"/>
    <dgm:cxn modelId="{8258DDC3-7AEE-41A4-A082-AF8A6BDFC706}" srcId="{08DC711B-9125-450B-A8D7-9DAFC48C610E}" destId="{4382B29F-6700-4169-BF44-D6FB1CC6BE94}" srcOrd="1" destOrd="0" parTransId="{FA7BEEEB-C1A9-45CE-8CE8-A17A9F4ED2DD}" sibTransId="{1A19D3FD-834F-4B65-9B7B-85C5F24AECDC}"/>
    <dgm:cxn modelId="{B5246EDA-B3E9-4CFC-A883-F7FE589311B7}" type="presOf" srcId="{84C46C52-32D5-4DF9-996E-66492C36291D}" destId="{7710FC05-3E1E-4478-91C9-9BFD5405D1FE}" srcOrd="0" destOrd="0" presId="urn:microsoft.com/office/officeart/2005/8/layout/hierarchy4"/>
    <dgm:cxn modelId="{8F4CFDE1-C567-4F80-A971-D24EF9DE6467}" type="presOf" srcId="{24B69105-7B50-4144-BD3B-54699C9F664F}" destId="{2541D01E-0F0C-48EE-9A48-9C245E584313}" srcOrd="0" destOrd="0" presId="urn:microsoft.com/office/officeart/2005/8/layout/hierarchy4"/>
    <dgm:cxn modelId="{CB93C8F8-7ADF-4B57-8E79-237EAD1FF089}" type="presOf" srcId="{7422030C-4BE5-4AFC-AE20-EC4080E1EC6B}" destId="{37CFD841-A049-421B-87E9-16C6C77827B4}" srcOrd="0" destOrd="0" presId="urn:microsoft.com/office/officeart/2005/8/layout/hierarchy4"/>
    <dgm:cxn modelId="{E80E28F9-9C13-42B0-95C1-BE4C9C21CD7A}" srcId="{94E8652A-0945-46BB-BBB0-1AA3C5A2D1F4}" destId="{24B69105-7B50-4144-BD3B-54699C9F664F}" srcOrd="4" destOrd="0" parTransId="{FBE03617-7588-488E-8699-CFC0CCB382AD}" sibTransId="{770CE976-A440-443B-AB58-CE1EB9571630}"/>
    <dgm:cxn modelId="{21F90F71-4BB0-49B0-9F5A-B8C56EB4B654}" type="presParOf" srcId="{D012D690-8A3D-45F3-86AF-4B269E4382F4}" destId="{A856DDCD-3A61-4F61-AF2B-40619D90D838}" srcOrd="0" destOrd="0" presId="urn:microsoft.com/office/officeart/2005/8/layout/hierarchy4"/>
    <dgm:cxn modelId="{361B5CA4-F64D-4E87-91CC-DBAF6550F571}" type="presParOf" srcId="{A856DDCD-3A61-4F61-AF2B-40619D90D838}" destId="{9A10C2B5-AFCE-4717-8A71-DB72F9B7184B}" srcOrd="0" destOrd="0" presId="urn:microsoft.com/office/officeart/2005/8/layout/hierarchy4"/>
    <dgm:cxn modelId="{C98F9DFC-2B9E-4E8F-A3BA-1598B88C25AD}" type="presParOf" srcId="{A856DDCD-3A61-4F61-AF2B-40619D90D838}" destId="{AB453B60-357C-4B9B-8470-0CF61AEC5B19}" srcOrd="1" destOrd="0" presId="urn:microsoft.com/office/officeart/2005/8/layout/hierarchy4"/>
    <dgm:cxn modelId="{0559B648-EF9E-4BCF-9592-FC4627458925}" type="presParOf" srcId="{A856DDCD-3A61-4F61-AF2B-40619D90D838}" destId="{A94B23A5-4062-4124-9AC2-9BFA1A43B86B}" srcOrd="2" destOrd="0" presId="urn:microsoft.com/office/officeart/2005/8/layout/hierarchy4"/>
    <dgm:cxn modelId="{BD92E67B-7B61-47D5-8024-9106BA189C79}" type="presParOf" srcId="{A94B23A5-4062-4124-9AC2-9BFA1A43B86B}" destId="{CBF95A84-726C-4BBC-90DA-E49C8B593814}" srcOrd="0" destOrd="0" presId="urn:microsoft.com/office/officeart/2005/8/layout/hierarchy4"/>
    <dgm:cxn modelId="{25B84B4A-34DB-410B-9EB4-55EA94A826EE}" type="presParOf" srcId="{CBF95A84-726C-4BBC-90DA-E49C8B593814}" destId="{7710FC05-3E1E-4478-91C9-9BFD5405D1FE}" srcOrd="0" destOrd="0" presId="urn:microsoft.com/office/officeart/2005/8/layout/hierarchy4"/>
    <dgm:cxn modelId="{3444710A-0E8E-46F1-AF1B-A96FBC01424D}" type="presParOf" srcId="{CBF95A84-726C-4BBC-90DA-E49C8B593814}" destId="{6CD51BBE-A4ED-4503-85CE-3BF6681415E4}" srcOrd="1" destOrd="0" presId="urn:microsoft.com/office/officeart/2005/8/layout/hierarchy4"/>
    <dgm:cxn modelId="{F50BE361-8A31-4A8D-9346-1C0FE5E57A88}" type="presParOf" srcId="{A94B23A5-4062-4124-9AC2-9BFA1A43B86B}" destId="{B9BD47EC-B92F-462E-8A10-99C095F12CF6}" srcOrd="1" destOrd="0" presId="urn:microsoft.com/office/officeart/2005/8/layout/hierarchy4"/>
    <dgm:cxn modelId="{01017E9B-69DF-4E6E-9308-10F373E653AD}" type="presParOf" srcId="{A94B23A5-4062-4124-9AC2-9BFA1A43B86B}" destId="{7ECE9F7B-D1A5-48E5-AF18-38559A16680B}" srcOrd="2" destOrd="0" presId="urn:microsoft.com/office/officeart/2005/8/layout/hierarchy4"/>
    <dgm:cxn modelId="{562A8D4A-C53F-46AF-9DB0-08C416F94C01}" type="presParOf" srcId="{7ECE9F7B-D1A5-48E5-AF18-38559A16680B}" destId="{1670C0F1-ABC5-4663-A515-F04E05A861B9}" srcOrd="0" destOrd="0" presId="urn:microsoft.com/office/officeart/2005/8/layout/hierarchy4"/>
    <dgm:cxn modelId="{C745B2C6-B68C-4DD9-9D18-A47619353837}" type="presParOf" srcId="{7ECE9F7B-D1A5-48E5-AF18-38559A16680B}" destId="{AE1593FA-3475-49FD-BCDF-18C75CC2FAF4}" srcOrd="1" destOrd="0" presId="urn:microsoft.com/office/officeart/2005/8/layout/hierarchy4"/>
    <dgm:cxn modelId="{FC88202B-AFAF-4910-9F9E-CDF304E725A1}" type="presParOf" srcId="{A94B23A5-4062-4124-9AC2-9BFA1A43B86B}" destId="{E9038ACC-C6FF-45DB-B5F3-05AED215D38A}" srcOrd="3" destOrd="0" presId="urn:microsoft.com/office/officeart/2005/8/layout/hierarchy4"/>
    <dgm:cxn modelId="{FA6F854B-FFAB-4619-B07D-07830675C5BA}" type="presParOf" srcId="{A94B23A5-4062-4124-9AC2-9BFA1A43B86B}" destId="{21D732AB-D6F9-4D48-92DF-E3C0D5507FFA}" srcOrd="4" destOrd="0" presId="urn:microsoft.com/office/officeart/2005/8/layout/hierarchy4"/>
    <dgm:cxn modelId="{3BAEAD5C-BAF0-438A-945B-10C0E478328B}" type="presParOf" srcId="{21D732AB-D6F9-4D48-92DF-E3C0D5507FFA}" destId="{E8986996-D11F-4847-A28A-47D9E810B009}" srcOrd="0" destOrd="0" presId="urn:microsoft.com/office/officeart/2005/8/layout/hierarchy4"/>
    <dgm:cxn modelId="{78601A7B-C2FF-4EA3-8492-4E54C260BCB9}" type="presParOf" srcId="{21D732AB-D6F9-4D48-92DF-E3C0D5507FFA}" destId="{DE427F75-1984-411D-B257-99DDD9F2F5FB}" srcOrd="1" destOrd="0" presId="urn:microsoft.com/office/officeart/2005/8/layout/hierarchy4"/>
    <dgm:cxn modelId="{6FD60A47-0917-4002-B9B5-5B309AC2E80A}" type="presParOf" srcId="{A94B23A5-4062-4124-9AC2-9BFA1A43B86B}" destId="{E2320612-E5B7-47CF-9A53-9F0EB2D437EB}" srcOrd="5" destOrd="0" presId="urn:microsoft.com/office/officeart/2005/8/layout/hierarchy4"/>
    <dgm:cxn modelId="{5BC505EA-9EF0-4057-9A7B-1CD821C0B7E4}" type="presParOf" srcId="{A94B23A5-4062-4124-9AC2-9BFA1A43B86B}" destId="{B6EB0AFA-F424-4740-AE24-16BCEEFF4D15}" srcOrd="6" destOrd="0" presId="urn:microsoft.com/office/officeart/2005/8/layout/hierarchy4"/>
    <dgm:cxn modelId="{05F44EA5-E544-40D6-A839-9C28EA9AA697}" type="presParOf" srcId="{B6EB0AFA-F424-4740-AE24-16BCEEFF4D15}" destId="{38919E4A-026F-48D4-93E4-91083A36B889}" srcOrd="0" destOrd="0" presId="urn:microsoft.com/office/officeart/2005/8/layout/hierarchy4"/>
    <dgm:cxn modelId="{5AF714EE-0C07-43C7-A985-FD8A8FC81F04}" type="presParOf" srcId="{B6EB0AFA-F424-4740-AE24-16BCEEFF4D15}" destId="{4FB83AD8-13EA-4353-BD87-73ADC35E3070}" srcOrd="1" destOrd="0" presId="urn:microsoft.com/office/officeart/2005/8/layout/hierarchy4"/>
    <dgm:cxn modelId="{61EC4C98-5334-48CD-A3B4-743FE7F2A8D0}" type="presParOf" srcId="{D012D690-8A3D-45F3-86AF-4B269E4382F4}" destId="{CFFEF3B6-33AE-4B23-B806-C78316CC8805}" srcOrd="1" destOrd="0" presId="urn:microsoft.com/office/officeart/2005/8/layout/hierarchy4"/>
    <dgm:cxn modelId="{6952F3FD-9468-4749-BDD5-87004B505571}" type="presParOf" srcId="{D012D690-8A3D-45F3-86AF-4B269E4382F4}" destId="{C2125523-9528-450D-BF4F-59B7218BDA06}" srcOrd="2" destOrd="0" presId="urn:microsoft.com/office/officeart/2005/8/layout/hierarchy4"/>
    <dgm:cxn modelId="{132BBC9F-3993-4CE7-80E4-D4952CA5487B}" type="presParOf" srcId="{C2125523-9528-450D-BF4F-59B7218BDA06}" destId="{36B7A47C-4E96-42AA-857D-095B5CE8090A}" srcOrd="0" destOrd="0" presId="urn:microsoft.com/office/officeart/2005/8/layout/hierarchy4"/>
    <dgm:cxn modelId="{84E3A61D-9898-439A-A032-1BBEEEC592D4}" type="presParOf" srcId="{C2125523-9528-450D-BF4F-59B7218BDA06}" destId="{799EDC3E-32A7-433B-AC69-7909252F766C}" srcOrd="1" destOrd="0" presId="urn:microsoft.com/office/officeart/2005/8/layout/hierarchy4"/>
    <dgm:cxn modelId="{8E237C97-3007-490D-87C2-97D42C8F76A5}" type="presParOf" srcId="{C2125523-9528-450D-BF4F-59B7218BDA06}" destId="{651A9334-823C-433E-960E-639828F2147B}" srcOrd="2" destOrd="0" presId="urn:microsoft.com/office/officeart/2005/8/layout/hierarchy4"/>
    <dgm:cxn modelId="{136B435F-2C0D-4BEB-BF13-F8B941BFAEDA}" type="presParOf" srcId="{651A9334-823C-433E-960E-639828F2147B}" destId="{13B5B160-05D0-411C-AC33-BAE3F6A12BED}" srcOrd="0" destOrd="0" presId="urn:microsoft.com/office/officeart/2005/8/layout/hierarchy4"/>
    <dgm:cxn modelId="{872607BD-D4BA-4153-85CF-4051685CB1E1}" type="presParOf" srcId="{13B5B160-05D0-411C-AC33-BAE3F6A12BED}" destId="{C5126719-88A9-485B-BE5D-AAA1DB8BCA04}" srcOrd="0" destOrd="0" presId="urn:microsoft.com/office/officeart/2005/8/layout/hierarchy4"/>
    <dgm:cxn modelId="{10F9BFEB-3E98-4D5F-A40A-DDD6D7A10B35}" type="presParOf" srcId="{13B5B160-05D0-411C-AC33-BAE3F6A12BED}" destId="{B803DEAF-8A79-4C2F-88A2-B0EA5BD1ED1B}" srcOrd="1" destOrd="0" presId="urn:microsoft.com/office/officeart/2005/8/layout/hierarchy4"/>
    <dgm:cxn modelId="{DD465C7C-D998-47F0-950B-D0F1E5FD4279}" type="presParOf" srcId="{651A9334-823C-433E-960E-639828F2147B}" destId="{F18D9221-2643-479E-96E2-31B3C749627C}" srcOrd="1" destOrd="0" presId="urn:microsoft.com/office/officeart/2005/8/layout/hierarchy4"/>
    <dgm:cxn modelId="{3A155734-AB70-472D-B2CE-014350983816}" type="presParOf" srcId="{651A9334-823C-433E-960E-639828F2147B}" destId="{B9C16CAC-92E7-4103-B90A-63B4FC0AF0E0}" srcOrd="2" destOrd="0" presId="urn:microsoft.com/office/officeart/2005/8/layout/hierarchy4"/>
    <dgm:cxn modelId="{A2966CEC-10D0-4B1B-B648-AB894095AEA2}" type="presParOf" srcId="{B9C16CAC-92E7-4103-B90A-63B4FC0AF0E0}" destId="{37CFD841-A049-421B-87E9-16C6C77827B4}" srcOrd="0" destOrd="0" presId="urn:microsoft.com/office/officeart/2005/8/layout/hierarchy4"/>
    <dgm:cxn modelId="{6317ADD9-692C-4747-B5DD-27E249E8C038}" type="presParOf" srcId="{B9C16CAC-92E7-4103-B90A-63B4FC0AF0E0}" destId="{C951F9CD-AC0B-4F96-94F0-59E73CBA19F0}" srcOrd="1" destOrd="0" presId="urn:microsoft.com/office/officeart/2005/8/layout/hierarchy4"/>
    <dgm:cxn modelId="{AC9E8180-ACDE-4CE1-B85B-84E5D7CC9FB9}" type="presParOf" srcId="{651A9334-823C-433E-960E-639828F2147B}" destId="{005D80BF-ACE9-4B71-83A0-0EAA806E3139}" srcOrd="3" destOrd="0" presId="urn:microsoft.com/office/officeart/2005/8/layout/hierarchy4"/>
    <dgm:cxn modelId="{8400E7CD-9B45-40EA-8F23-1F1E33E9C4C0}" type="presParOf" srcId="{651A9334-823C-433E-960E-639828F2147B}" destId="{88E34238-620B-499E-86CC-B88C565479D8}" srcOrd="4" destOrd="0" presId="urn:microsoft.com/office/officeart/2005/8/layout/hierarchy4"/>
    <dgm:cxn modelId="{B07DA77D-FA78-44F6-91B3-9220FCFEAF6F}" type="presParOf" srcId="{88E34238-620B-499E-86CC-B88C565479D8}" destId="{8AFD58BC-A9EB-4D12-AD23-FF1D8609DD32}" srcOrd="0" destOrd="0" presId="urn:microsoft.com/office/officeart/2005/8/layout/hierarchy4"/>
    <dgm:cxn modelId="{1409033B-333B-4366-B636-86C18E23C76D}" type="presParOf" srcId="{88E34238-620B-499E-86CC-B88C565479D8}" destId="{1DA539D4-EC0A-4130-8CBC-4653DE4416B6}" srcOrd="1" destOrd="0" presId="urn:microsoft.com/office/officeart/2005/8/layout/hierarchy4"/>
    <dgm:cxn modelId="{3462B44D-86AF-4C15-BFF9-494648742A9B}" type="presParOf" srcId="{651A9334-823C-433E-960E-639828F2147B}" destId="{728E91C0-C0EB-48EA-9213-B5E99D6DCC1D}" srcOrd="5" destOrd="0" presId="urn:microsoft.com/office/officeart/2005/8/layout/hierarchy4"/>
    <dgm:cxn modelId="{D29AD94E-5E45-4E0A-917D-56A85A937511}" type="presParOf" srcId="{651A9334-823C-433E-960E-639828F2147B}" destId="{FB009F6F-F393-4FB0-840D-A9C56B9770A4}" srcOrd="6" destOrd="0" presId="urn:microsoft.com/office/officeart/2005/8/layout/hierarchy4"/>
    <dgm:cxn modelId="{1A506F0B-6339-402E-B429-C1BE69E50618}" type="presParOf" srcId="{FB009F6F-F393-4FB0-840D-A9C56B9770A4}" destId="{FCDA90B1-4C2D-4326-BB5E-BBA21160B7B7}" srcOrd="0" destOrd="0" presId="urn:microsoft.com/office/officeart/2005/8/layout/hierarchy4"/>
    <dgm:cxn modelId="{3030A447-D06D-4C3A-8DB3-E84B002D629F}" type="presParOf" srcId="{FB009F6F-F393-4FB0-840D-A9C56B9770A4}" destId="{1DF0A341-39F7-4E0B-A64B-A3B9829D0A80}" srcOrd="1" destOrd="0" presId="urn:microsoft.com/office/officeart/2005/8/layout/hierarchy4"/>
    <dgm:cxn modelId="{63A21488-B4C3-4A86-AFDD-A146A366F27E}" type="presParOf" srcId="{651A9334-823C-433E-960E-639828F2147B}" destId="{64A04CA8-C33F-490F-9A2B-3FA735C9D14F}" srcOrd="7" destOrd="0" presId="urn:microsoft.com/office/officeart/2005/8/layout/hierarchy4"/>
    <dgm:cxn modelId="{3257EE9F-65B6-48F0-A161-086BA36714BA}" type="presParOf" srcId="{651A9334-823C-433E-960E-639828F2147B}" destId="{57CEA69E-13A1-4F4A-8518-9917C7BFFF3F}" srcOrd="8" destOrd="0" presId="urn:microsoft.com/office/officeart/2005/8/layout/hierarchy4"/>
    <dgm:cxn modelId="{DAC9A959-73FD-48B7-AF16-E3C5DB1D178A}" type="presParOf" srcId="{57CEA69E-13A1-4F4A-8518-9917C7BFFF3F}" destId="{2541D01E-0F0C-48EE-9A48-9C245E584313}" srcOrd="0" destOrd="0" presId="urn:microsoft.com/office/officeart/2005/8/layout/hierarchy4"/>
    <dgm:cxn modelId="{61E12AC5-98FE-4098-B414-2AD09E5EB8E1}" type="presParOf" srcId="{57CEA69E-13A1-4F4A-8518-9917C7BFFF3F}" destId="{46CF0E1B-BED0-4FE0-B5D6-3EFCF71C52B5}" srcOrd="1" destOrd="0" presId="urn:microsoft.com/office/officeart/2005/8/layout/hierarchy4"/>
    <dgm:cxn modelId="{C83A5ADE-F8BD-42B8-9B39-94548497D659}" type="presParOf" srcId="{651A9334-823C-433E-960E-639828F2147B}" destId="{5ED92F72-EF2A-4167-9A38-C6F3C3929752}" srcOrd="9" destOrd="0" presId="urn:microsoft.com/office/officeart/2005/8/layout/hierarchy4"/>
    <dgm:cxn modelId="{7C6B535A-51C5-422E-B5E0-5B9129A8A433}" type="presParOf" srcId="{651A9334-823C-433E-960E-639828F2147B}" destId="{6E833CAA-013B-48D8-A517-8C24456F6646}" srcOrd="10" destOrd="0" presId="urn:microsoft.com/office/officeart/2005/8/layout/hierarchy4"/>
    <dgm:cxn modelId="{ACFA24AE-2D48-4F06-937D-B11621815246}" type="presParOf" srcId="{6E833CAA-013B-48D8-A517-8C24456F6646}" destId="{AE7C323C-D0EF-4296-942C-B35A28989BBA}" srcOrd="0" destOrd="0" presId="urn:microsoft.com/office/officeart/2005/8/layout/hierarchy4"/>
    <dgm:cxn modelId="{84B99003-5704-4827-B9C2-DAF9318A4BDE}" type="presParOf" srcId="{6E833CAA-013B-48D8-A517-8C24456F6646}" destId="{3EB9B784-0BE8-4AB2-ABD7-01096B2656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0C2B5-AFCE-4717-8A71-DB72F9B7184B}">
      <dsp:nvSpPr>
        <dsp:cNvPr id="0" name=""/>
        <dsp:cNvSpPr/>
      </dsp:nvSpPr>
      <dsp:spPr>
        <a:xfrm>
          <a:off x="0" y="1"/>
          <a:ext cx="4427243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運算思維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942" y="52943"/>
        <a:ext cx="4321359" cy="1701699"/>
      </dsp:txXfrm>
    </dsp:sp>
    <dsp:sp modelId="{13A68FE3-9A6A-44DA-8470-7F5F701A8B58}">
      <dsp:nvSpPr>
        <dsp:cNvPr id="0" name=""/>
        <dsp:cNvSpPr/>
      </dsp:nvSpPr>
      <dsp:spPr>
        <a:xfrm>
          <a:off x="3562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運算思維與  問題解決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760" y="2027639"/>
        <a:ext cx="649205" cy="1767187"/>
      </dsp:txXfrm>
    </dsp:sp>
    <dsp:sp modelId="{66B0C1BC-9BEC-4BEF-8167-915EA72CDB53}">
      <dsp:nvSpPr>
        <dsp:cNvPr id="0" name=""/>
        <dsp:cNvSpPr/>
      </dsp:nvSpPr>
      <dsp:spPr>
        <a:xfrm>
          <a:off x="751090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合作共創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71288" y="2027639"/>
        <a:ext cx="649205" cy="1767187"/>
      </dsp:txXfrm>
    </dsp:sp>
    <dsp:sp modelId="{62C653A1-B21B-41B6-B17D-D090C0B7CBD6}">
      <dsp:nvSpPr>
        <dsp:cNvPr id="0" name=""/>
        <dsp:cNvSpPr/>
      </dsp:nvSpPr>
      <dsp:spPr>
        <a:xfrm>
          <a:off x="1498618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溝通表達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18816" y="2027639"/>
        <a:ext cx="649205" cy="1767187"/>
      </dsp:txXfrm>
    </dsp:sp>
    <dsp:sp modelId="{D38DAD54-8E63-4F1B-B1F2-B3A290F4B2C1}">
      <dsp:nvSpPr>
        <dsp:cNvPr id="0" name=""/>
        <dsp:cNvSpPr/>
      </dsp:nvSpPr>
      <dsp:spPr>
        <a:xfrm>
          <a:off x="2246147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資訊科技的  使用態度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66345" y="2027639"/>
        <a:ext cx="649205" cy="1767187"/>
      </dsp:txXfrm>
    </dsp:sp>
    <dsp:sp modelId="{12735D96-D9B6-467B-8B58-E0E6B9623A97}">
      <dsp:nvSpPr>
        <dsp:cNvPr id="0" name=""/>
        <dsp:cNvSpPr/>
      </dsp:nvSpPr>
      <dsp:spPr>
        <a:xfrm>
          <a:off x="2993675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運算表達與  程序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r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13873" y="2027639"/>
        <a:ext cx="649205" cy="1767187"/>
      </dsp:txXfrm>
    </dsp:sp>
    <dsp:sp modelId="{D9EF9E23-106B-4F6A-AE5A-E0E567F49A6F}">
      <dsp:nvSpPr>
        <dsp:cNvPr id="0" name=""/>
        <dsp:cNvSpPr/>
      </dsp:nvSpPr>
      <dsp:spPr>
        <a:xfrm>
          <a:off x="3741203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資訊科技創作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m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61401" y="2027639"/>
        <a:ext cx="649205" cy="1767187"/>
      </dsp:txXfrm>
    </dsp:sp>
    <dsp:sp modelId="{36B7A47C-4E96-42AA-857D-095B5CE8090A}">
      <dsp:nvSpPr>
        <dsp:cNvPr id="0" name=""/>
        <dsp:cNvSpPr/>
      </dsp:nvSpPr>
      <dsp:spPr>
        <a:xfrm>
          <a:off x="4546658" y="1398"/>
          <a:ext cx="2932186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設計思考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設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99600" y="54340"/>
        <a:ext cx="2826302" cy="1701699"/>
      </dsp:txXfrm>
    </dsp:sp>
    <dsp:sp modelId="{C5126719-88A9-485B-BE5D-AAA1DB8BCA04}">
      <dsp:nvSpPr>
        <dsp:cNvPr id="0" name=""/>
        <dsp:cNvSpPr/>
      </dsp:nvSpPr>
      <dsp:spPr>
        <a:xfrm>
          <a:off x="4546658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日常生活的  科技知識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k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66856" y="2027639"/>
        <a:ext cx="649205" cy="1767187"/>
      </dsp:txXfrm>
    </dsp:sp>
    <dsp:sp modelId="{A3EF3C9F-4B46-402E-A67A-0131B5AA59A3}">
      <dsp:nvSpPr>
        <dsp:cNvPr id="0" name=""/>
        <dsp:cNvSpPr/>
      </dsp:nvSpPr>
      <dsp:spPr>
        <a:xfrm>
          <a:off x="5294187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  使用態度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14385" y="2027639"/>
        <a:ext cx="649205" cy="1767187"/>
      </dsp:txXfrm>
    </dsp:sp>
    <dsp:sp modelId="{9D5857D1-258F-48CA-9C9C-174FC88E943A}">
      <dsp:nvSpPr>
        <dsp:cNvPr id="0" name=""/>
        <dsp:cNvSpPr/>
      </dsp:nvSpPr>
      <dsp:spPr>
        <a:xfrm>
          <a:off x="6041715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  操作技能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61913" y="2027639"/>
        <a:ext cx="649205" cy="1767187"/>
      </dsp:txXfrm>
    </dsp:sp>
    <dsp:sp modelId="{19B6A845-02C2-4A33-9E3D-E0DAE00C5A57}">
      <dsp:nvSpPr>
        <dsp:cNvPr id="0" name=""/>
        <dsp:cNvSpPr/>
      </dsp:nvSpPr>
      <dsp:spPr>
        <a:xfrm>
          <a:off x="6789244" y="2007441"/>
          <a:ext cx="689601" cy="1807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科技實作的  統合能力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09442" y="2027639"/>
        <a:ext cx="649205" cy="1767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0C2B5-AFCE-4717-8A71-DB72F9B7184B}">
      <dsp:nvSpPr>
        <dsp:cNvPr id="0" name=""/>
        <dsp:cNvSpPr/>
      </dsp:nvSpPr>
      <dsp:spPr>
        <a:xfrm>
          <a:off x="4265" y="68"/>
          <a:ext cx="437441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資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010" y="48813"/>
        <a:ext cx="4276921" cy="1566780"/>
      </dsp:txXfrm>
    </dsp:sp>
    <dsp:sp modelId="{13A68FE3-9A6A-44DA-8470-7F5F701A8B58}">
      <dsp:nvSpPr>
        <dsp:cNvPr id="0" name=""/>
        <dsp:cNvSpPr/>
      </dsp:nvSpPr>
      <dsp:spPr>
        <a:xfrm>
          <a:off x="4265" y="1864052"/>
          <a:ext cx="71898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演</a:t>
          </a:r>
          <a:endParaRPr lang="en-US" altLang="zh-TW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算</a:t>
          </a:r>
          <a:endParaRPr lang="en-US" altLang="zh-TW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法</a:t>
          </a:r>
          <a:br>
            <a:rPr lang="en-US" alt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323" y="1885110"/>
        <a:ext cx="676865" cy="1622154"/>
      </dsp:txXfrm>
    </dsp:sp>
    <dsp:sp modelId="{4FC96A3C-0F0C-4B24-B40E-086018A4669F}">
      <dsp:nvSpPr>
        <dsp:cNvPr id="0" name=""/>
        <dsp:cNvSpPr/>
      </dsp:nvSpPr>
      <dsp:spPr>
        <a:xfrm>
          <a:off x="783641" y="1864052"/>
          <a:ext cx="58339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程式設計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00728" y="1881139"/>
        <a:ext cx="549221" cy="1630096"/>
      </dsp:txXfrm>
    </dsp:sp>
    <dsp:sp modelId="{F1BD69BB-D087-4693-B9B8-EA1D618A23A2}">
      <dsp:nvSpPr>
        <dsp:cNvPr id="0" name=""/>
        <dsp:cNvSpPr/>
      </dsp:nvSpPr>
      <dsp:spPr>
        <a:xfrm>
          <a:off x="1427431" y="1864052"/>
          <a:ext cx="613118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系統平台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45389" y="1882010"/>
        <a:ext cx="577202" cy="1628354"/>
      </dsp:txXfrm>
    </dsp:sp>
    <dsp:sp modelId="{DE15238F-937B-4FE6-BB85-571C28B7D0E5}">
      <dsp:nvSpPr>
        <dsp:cNvPr id="0" name=""/>
        <dsp:cNvSpPr/>
      </dsp:nvSpPr>
      <dsp:spPr>
        <a:xfrm>
          <a:off x="2100944" y="1864052"/>
          <a:ext cx="71898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資料表示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、處理及分析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D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22002" y="1885110"/>
        <a:ext cx="676865" cy="1622154"/>
      </dsp:txXfrm>
    </dsp:sp>
    <dsp:sp modelId="{C33779CA-1617-493B-9604-7BBA7E9A1FE7}">
      <dsp:nvSpPr>
        <dsp:cNvPr id="0" name=""/>
        <dsp:cNvSpPr/>
      </dsp:nvSpPr>
      <dsp:spPr>
        <a:xfrm>
          <a:off x="2880320" y="1864052"/>
          <a:ext cx="71898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資訊科技應用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01378" y="1885110"/>
        <a:ext cx="676865" cy="1622154"/>
      </dsp:txXfrm>
    </dsp:sp>
    <dsp:sp modelId="{30F4E543-A42F-4B94-B78F-9B28EC5E3831}">
      <dsp:nvSpPr>
        <dsp:cNvPr id="0" name=""/>
        <dsp:cNvSpPr/>
      </dsp:nvSpPr>
      <dsp:spPr>
        <a:xfrm>
          <a:off x="3659695" y="1864052"/>
          <a:ext cx="71898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人類社會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H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680753" y="1885110"/>
        <a:ext cx="676865" cy="1622154"/>
      </dsp:txXfrm>
    </dsp:sp>
    <dsp:sp modelId="{36B7A47C-4E96-42AA-857D-095B5CE8090A}">
      <dsp:nvSpPr>
        <dsp:cNvPr id="0" name=""/>
        <dsp:cNvSpPr/>
      </dsp:nvSpPr>
      <dsp:spPr>
        <a:xfrm>
          <a:off x="4499465" y="68"/>
          <a:ext cx="3057108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生活科技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生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48210" y="48813"/>
        <a:ext cx="2959618" cy="1566780"/>
      </dsp:txXfrm>
    </dsp:sp>
    <dsp:sp modelId="{C5126719-88A9-485B-BE5D-AAA1DB8BCA04}">
      <dsp:nvSpPr>
        <dsp:cNvPr id="0" name=""/>
        <dsp:cNvSpPr/>
      </dsp:nvSpPr>
      <dsp:spPr>
        <a:xfrm>
          <a:off x="4499465" y="1864052"/>
          <a:ext cx="71898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科技的  本質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N</a:t>
          </a:r>
          <a:r>
            <a:rPr lang="en-US" altLang="zh-TW" sz="18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20523" y="1885110"/>
        <a:ext cx="676865" cy="1622154"/>
      </dsp:txXfrm>
    </dsp:sp>
    <dsp:sp modelId="{5FDF093F-15D8-43FD-A084-52393D7DD0B0}">
      <dsp:nvSpPr>
        <dsp:cNvPr id="0" name=""/>
        <dsp:cNvSpPr/>
      </dsp:nvSpPr>
      <dsp:spPr>
        <a:xfrm>
          <a:off x="5278841" y="1864052"/>
          <a:ext cx="71898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設計與  製作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99899" y="1885110"/>
        <a:ext cx="676865" cy="1622154"/>
      </dsp:txXfrm>
    </dsp:sp>
    <dsp:sp modelId="{20207A73-A691-42B6-B78D-D289D373A4BD}">
      <dsp:nvSpPr>
        <dsp:cNvPr id="0" name=""/>
        <dsp:cNvSpPr/>
      </dsp:nvSpPr>
      <dsp:spPr>
        <a:xfrm>
          <a:off x="6058217" y="1864052"/>
          <a:ext cx="71898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科技的  應用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79275" y="1885110"/>
        <a:ext cx="676865" cy="1622154"/>
      </dsp:txXfrm>
    </dsp:sp>
    <dsp:sp modelId="{EAF2F89C-B0D9-4992-8B69-E5FCD1C04EDC}">
      <dsp:nvSpPr>
        <dsp:cNvPr id="0" name=""/>
        <dsp:cNvSpPr/>
      </dsp:nvSpPr>
      <dsp:spPr>
        <a:xfrm>
          <a:off x="6837592" y="1864052"/>
          <a:ext cx="71898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科技與  社會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858650" y="1885110"/>
        <a:ext cx="676865" cy="162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0C2B5-AFCE-4717-8A71-DB72F9B7184B}">
      <dsp:nvSpPr>
        <dsp:cNvPr id="0" name=""/>
        <dsp:cNvSpPr/>
      </dsp:nvSpPr>
      <dsp:spPr>
        <a:xfrm>
          <a:off x="2274" y="68"/>
          <a:ext cx="4019402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學習表現</a:t>
          </a:r>
          <a:endParaRPr lang="en-US" sz="3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019" y="48813"/>
        <a:ext cx="3921912" cy="1566780"/>
      </dsp:txXfrm>
    </dsp:sp>
    <dsp:sp modelId="{7710FC05-3E1E-4478-91C9-9BFD5405D1FE}">
      <dsp:nvSpPr>
        <dsp:cNvPr id="0" name=""/>
        <dsp:cNvSpPr/>
      </dsp:nvSpPr>
      <dsp:spPr>
        <a:xfrm>
          <a:off x="2274" y="1864052"/>
          <a:ext cx="981374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日常生活的科技</a:t>
          </a:r>
          <a:r>
            <a:rPr lang="zh-TW" altLang="en-US" sz="16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認</a:t>
          </a: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知 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k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017" y="1892795"/>
        <a:ext cx="923888" cy="1606784"/>
      </dsp:txXfrm>
    </dsp:sp>
    <dsp:sp modelId="{CC2A1B9C-29FF-41D8-994F-84091239966D}">
      <dsp:nvSpPr>
        <dsp:cNvPr id="0" name=""/>
        <dsp:cNvSpPr/>
      </dsp:nvSpPr>
      <dsp:spPr>
        <a:xfrm>
          <a:off x="1050865" y="1864052"/>
          <a:ext cx="964362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日常科技的使用態度 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79110" y="1892297"/>
        <a:ext cx="907872" cy="1607780"/>
      </dsp:txXfrm>
    </dsp:sp>
    <dsp:sp modelId="{302463FC-9558-4A82-BA16-A49ACC5FB8D9}">
      <dsp:nvSpPr>
        <dsp:cNvPr id="0" name=""/>
        <dsp:cNvSpPr/>
      </dsp:nvSpPr>
      <dsp:spPr>
        <a:xfrm>
          <a:off x="2082445" y="1864052"/>
          <a:ext cx="926552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日常科技的操作技能 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09583" y="1891190"/>
        <a:ext cx="872276" cy="1609994"/>
      </dsp:txXfrm>
    </dsp:sp>
    <dsp:sp modelId="{68A95A2E-D41D-4D98-9580-0347276FB4D0}">
      <dsp:nvSpPr>
        <dsp:cNvPr id="0" name=""/>
        <dsp:cNvSpPr/>
      </dsp:nvSpPr>
      <dsp:spPr>
        <a:xfrm>
          <a:off x="3076214" y="1864052"/>
          <a:ext cx="94546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科技實作的統合能力 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kern="1200" dirty="0"/>
        </a:p>
      </dsp:txBody>
      <dsp:txXfrm>
        <a:off x="3103906" y="1891744"/>
        <a:ext cx="890077" cy="1608886"/>
      </dsp:txXfrm>
    </dsp:sp>
    <dsp:sp modelId="{36B7A47C-4E96-42AA-857D-095B5CE8090A}">
      <dsp:nvSpPr>
        <dsp:cNvPr id="0" name=""/>
        <dsp:cNvSpPr/>
      </dsp:nvSpPr>
      <dsp:spPr>
        <a:xfrm>
          <a:off x="4156110" y="68"/>
          <a:ext cx="340245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學習內容</a:t>
          </a:r>
          <a:endParaRPr lang="en-US" sz="3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04855" y="48813"/>
        <a:ext cx="3304965" cy="1566780"/>
      </dsp:txXfrm>
    </dsp:sp>
    <dsp:sp modelId="{C5126719-88A9-485B-BE5D-AAA1DB8BCA04}">
      <dsp:nvSpPr>
        <dsp:cNvPr id="0" name=""/>
        <dsp:cNvSpPr/>
      </dsp:nvSpPr>
      <dsp:spPr>
        <a:xfrm>
          <a:off x="4156110" y="1864052"/>
          <a:ext cx="80020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科技的  本質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N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79547" y="1887489"/>
        <a:ext cx="753327" cy="1617396"/>
      </dsp:txXfrm>
    </dsp:sp>
    <dsp:sp modelId="{5FDF093F-15D8-43FD-A084-52393D7DD0B0}">
      <dsp:nvSpPr>
        <dsp:cNvPr id="0" name=""/>
        <dsp:cNvSpPr/>
      </dsp:nvSpPr>
      <dsp:spPr>
        <a:xfrm>
          <a:off x="5023528" y="1864052"/>
          <a:ext cx="80020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設計與  製作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46965" y="1887489"/>
        <a:ext cx="753327" cy="1617396"/>
      </dsp:txXfrm>
    </dsp:sp>
    <dsp:sp modelId="{20207A73-A691-42B6-B78D-D289D373A4BD}">
      <dsp:nvSpPr>
        <dsp:cNvPr id="0" name=""/>
        <dsp:cNvSpPr/>
      </dsp:nvSpPr>
      <dsp:spPr>
        <a:xfrm>
          <a:off x="5890946" y="1864052"/>
          <a:ext cx="80020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科技的  應用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14383" y="1887489"/>
        <a:ext cx="753327" cy="1617396"/>
      </dsp:txXfrm>
    </dsp:sp>
    <dsp:sp modelId="{EAF2F89C-B0D9-4992-8B69-E5FCD1C04EDC}">
      <dsp:nvSpPr>
        <dsp:cNvPr id="0" name=""/>
        <dsp:cNvSpPr/>
      </dsp:nvSpPr>
      <dsp:spPr>
        <a:xfrm>
          <a:off x="6758364" y="1864052"/>
          <a:ext cx="800201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科技與  社會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科議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81801" y="1887489"/>
        <a:ext cx="753327" cy="1617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0C2B5-AFCE-4717-8A71-DB72F9B7184B}">
      <dsp:nvSpPr>
        <dsp:cNvPr id="0" name=""/>
        <dsp:cNvSpPr/>
      </dsp:nvSpPr>
      <dsp:spPr>
        <a:xfrm>
          <a:off x="3963" y="68"/>
          <a:ext cx="3069253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學習表現</a:t>
          </a:r>
          <a:endParaRPr lang="en-US" sz="3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708" y="48813"/>
        <a:ext cx="2971763" cy="1566780"/>
      </dsp:txXfrm>
    </dsp:sp>
    <dsp:sp modelId="{7710FC05-3E1E-4478-91C9-9BFD5405D1FE}">
      <dsp:nvSpPr>
        <dsp:cNvPr id="0" name=""/>
        <dsp:cNvSpPr/>
      </dsp:nvSpPr>
      <dsp:spPr>
        <a:xfrm>
          <a:off x="3963" y="1864052"/>
          <a:ext cx="737129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運算思維與  問題解決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6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</a:t>
          </a:r>
          <a:r>
            <a:rPr lang="en-US" altLang="zh-TW" sz="1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553" y="1885642"/>
        <a:ext cx="693949" cy="1621090"/>
      </dsp:txXfrm>
    </dsp:sp>
    <dsp:sp modelId="{1670C0F1-ABC5-4663-A515-F04E05A861B9}">
      <dsp:nvSpPr>
        <dsp:cNvPr id="0" name=""/>
        <dsp:cNvSpPr/>
      </dsp:nvSpPr>
      <dsp:spPr>
        <a:xfrm>
          <a:off x="801332" y="1864052"/>
          <a:ext cx="71713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合作共創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2336" y="1885056"/>
        <a:ext cx="675127" cy="1622262"/>
      </dsp:txXfrm>
    </dsp:sp>
    <dsp:sp modelId="{E8986996-D11F-4847-A28A-47D9E810B009}">
      <dsp:nvSpPr>
        <dsp:cNvPr id="0" name=""/>
        <dsp:cNvSpPr/>
      </dsp:nvSpPr>
      <dsp:spPr>
        <a:xfrm>
          <a:off x="1578706" y="1864052"/>
          <a:ext cx="71713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溝通表達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99710" y="1885056"/>
        <a:ext cx="675127" cy="1622262"/>
      </dsp:txXfrm>
    </dsp:sp>
    <dsp:sp modelId="{38919E4A-026F-48D4-93E4-91083A36B889}">
      <dsp:nvSpPr>
        <dsp:cNvPr id="0" name=""/>
        <dsp:cNvSpPr/>
      </dsp:nvSpPr>
      <dsp:spPr>
        <a:xfrm>
          <a:off x="2356081" y="1864052"/>
          <a:ext cx="71713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資訊科技的  使用態度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77085" y="1885056"/>
        <a:ext cx="675127" cy="1622262"/>
      </dsp:txXfrm>
    </dsp:sp>
    <dsp:sp modelId="{36B7A47C-4E96-42AA-857D-095B5CE8090A}">
      <dsp:nvSpPr>
        <dsp:cNvPr id="0" name=""/>
        <dsp:cNvSpPr/>
      </dsp:nvSpPr>
      <dsp:spPr>
        <a:xfrm>
          <a:off x="3193695" y="68"/>
          <a:ext cx="4363180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學習內容</a:t>
          </a:r>
          <a:endParaRPr lang="en-US" sz="3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42440" y="48813"/>
        <a:ext cx="4265690" cy="1566780"/>
      </dsp:txXfrm>
    </dsp:sp>
    <dsp:sp modelId="{C5126719-88A9-485B-BE5D-AAA1DB8BCA04}">
      <dsp:nvSpPr>
        <dsp:cNvPr id="0" name=""/>
        <dsp:cNvSpPr/>
      </dsp:nvSpPr>
      <dsp:spPr>
        <a:xfrm>
          <a:off x="3193695" y="1864052"/>
          <a:ext cx="71713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演</a:t>
          </a:r>
          <a:endParaRPr lang="en-US" altLang="zh-TW" sz="1600" kern="120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算</a:t>
          </a:r>
          <a:endParaRPr lang="en-US" altLang="zh-TW" sz="1600" kern="120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法</a:t>
          </a:r>
          <a:br>
            <a:rPr lang="en-US" altLang="zh-TW" sz="1600" kern="120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600" kern="120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A</a:t>
          </a:r>
          <a:r>
            <a:rPr lang="en-US" altLang="zh-TW" sz="1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14699" y="1885056"/>
        <a:ext cx="675127" cy="1622262"/>
      </dsp:txXfrm>
    </dsp:sp>
    <dsp:sp modelId="{37CFD841-A049-421B-87E9-16C6C77827B4}">
      <dsp:nvSpPr>
        <dsp:cNvPr id="0" name=""/>
        <dsp:cNvSpPr/>
      </dsp:nvSpPr>
      <dsp:spPr>
        <a:xfrm>
          <a:off x="3971070" y="1864052"/>
          <a:ext cx="581897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程式設計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88113" y="1881095"/>
        <a:ext cx="547811" cy="1630184"/>
      </dsp:txXfrm>
    </dsp:sp>
    <dsp:sp modelId="{8AFD58BC-A9EB-4D12-AD23-FF1D8609DD32}">
      <dsp:nvSpPr>
        <dsp:cNvPr id="0" name=""/>
        <dsp:cNvSpPr/>
      </dsp:nvSpPr>
      <dsp:spPr>
        <a:xfrm>
          <a:off x="4613207" y="1864052"/>
          <a:ext cx="611544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系統平台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S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31119" y="1881964"/>
        <a:ext cx="575720" cy="1628446"/>
      </dsp:txXfrm>
    </dsp:sp>
    <dsp:sp modelId="{FCDA90B1-4C2D-4326-BB5E-BBA21160B7B7}">
      <dsp:nvSpPr>
        <dsp:cNvPr id="0" name=""/>
        <dsp:cNvSpPr/>
      </dsp:nvSpPr>
      <dsp:spPr>
        <a:xfrm>
          <a:off x="5284991" y="1864052"/>
          <a:ext cx="71713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資料表示</a:t>
          </a:r>
          <a:endParaRPr lang="en-US" altLang="zh-TW" sz="1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、處理及分析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D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05995" y="1885056"/>
        <a:ext cx="675127" cy="1622262"/>
      </dsp:txXfrm>
    </dsp:sp>
    <dsp:sp modelId="{2541D01E-0F0C-48EE-9A48-9C245E584313}">
      <dsp:nvSpPr>
        <dsp:cNvPr id="0" name=""/>
        <dsp:cNvSpPr/>
      </dsp:nvSpPr>
      <dsp:spPr>
        <a:xfrm>
          <a:off x="6062366" y="1864052"/>
          <a:ext cx="71713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資訊科技應用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T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en-US" sz="15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83370" y="1885056"/>
        <a:ext cx="675127" cy="1622262"/>
      </dsp:txXfrm>
    </dsp:sp>
    <dsp:sp modelId="{AE7C323C-D0EF-4296-942C-B35A28989BBA}">
      <dsp:nvSpPr>
        <dsp:cNvPr id="0" name=""/>
        <dsp:cNvSpPr/>
      </dsp:nvSpPr>
      <dsp:spPr>
        <a:xfrm>
          <a:off x="6839740" y="1864052"/>
          <a:ext cx="717135" cy="166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資訊科技與  人類社會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500" kern="1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H</a:t>
          </a:r>
          <a:r>
            <a:rPr lang="en-US" altLang="zh-TW" sz="15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500" kern="1200"/>
        </a:p>
      </dsp:txBody>
      <dsp:txXfrm>
        <a:off x="6860744" y="1885056"/>
        <a:ext cx="675127" cy="1622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3DC5FF1-A48E-47CC-A7A2-AEE33A0AF4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5038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82BBC8-9126-4DC3-A8DC-442F7967F807}" type="datetimeFigureOut">
              <a:rPr lang="zh-TW" altLang="en-US"/>
              <a:pPr>
                <a:defRPr/>
              </a:pPr>
              <a:t>2020/10/16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4667FD8-D755-4C4A-9550-1C441C201B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645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0BF884-C145-42AE-AD60-93B210B3263D}" type="slidenum">
              <a:rPr lang="zh-TW" altLang="en-US" smtClean="0">
                <a:latin typeface="Arial" pitchFamily="34" charset="0"/>
              </a:rPr>
              <a:pPr/>
              <a:t>1</a:t>
            </a:fld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8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1050204</a:t>
            </a:r>
            <a:r>
              <a:rPr lang="zh-TW" altLang="en-US" sz="1200" dirty="0"/>
              <a:t> </a:t>
            </a:r>
            <a:r>
              <a:rPr lang="zh-TW" altLang="en-US" dirty="0"/>
              <a:t>附錄三：科技領域國民小學教育階段之課程建議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27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1050204</a:t>
            </a:r>
            <a:r>
              <a:rPr lang="zh-TW" altLang="en-US" sz="1200" dirty="0"/>
              <a:t> </a:t>
            </a:r>
            <a:r>
              <a:rPr lang="zh-TW" altLang="en-US" dirty="0"/>
              <a:t>附錄三：科技領域國民小學教育階段之課程建議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06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74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67FD8-D755-4C4A-9550-1C441C201B1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77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43250" y="59293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C46C-A507-4F6F-BD72-D3445D9B9E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93-82FF-4783-BE4D-239DC5B769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481A-F60A-4CF9-B070-F468D89BC5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04856" cy="576064"/>
          </a:xfrm>
        </p:spPr>
        <p:txBody>
          <a:bodyPr>
            <a:noAutofit/>
          </a:bodyPr>
          <a:lstStyle>
            <a:lvl1pPr>
              <a:defRPr sz="32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32448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 sz="2800">
                <a:latin typeface="標楷體" pitchFamily="65" charset="-120"/>
                <a:ea typeface="標楷體" pitchFamily="65" charset="-120"/>
              </a:defRPr>
            </a:lvl2pPr>
            <a:lvl3pPr>
              <a:defRPr sz="2800">
                <a:latin typeface="標楷體" pitchFamily="65" charset="-120"/>
                <a:ea typeface="標楷體" pitchFamily="65" charset="-120"/>
              </a:defRPr>
            </a:lvl3pPr>
            <a:lvl4pPr>
              <a:defRPr sz="2800">
                <a:latin typeface="標楷體" pitchFamily="65" charset="-120"/>
                <a:ea typeface="標楷體" pitchFamily="65" charset="-120"/>
              </a:defRPr>
            </a:lvl4pPr>
            <a:lvl5pPr>
              <a:defRPr sz="28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164288" y="5989538"/>
            <a:ext cx="1804988" cy="365125"/>
          </a:xfrm>
        </p:spPr>
        <p:txBody>
          <a:bodyPr/>
          <a:lstStyle>
            <a:lvl1pPr>
              <a:defRPr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1EE7-52CD-498C-B869-CE571958AF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69ED-07DF-4F39-B95C-4571D41D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DA0D-BE43-401B-8559-33E62B7DE9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DCBD-65A1-4B3E-B515-41462DCB72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17FE-B527-4FFF-B86F-543BDF6E9D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5549-7990-40F6-B334-08C10FFB02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457B-88FE-4F61-B942-F2D4FBAE44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益教網PPT-2010121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7950" y="836613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250825" y="1557338"/>
            <a:ext cx="8713788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244662" y="5013176"/>
            <a:ext cx="1876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9B50261C-014B-4F92-9D89-583BE7A1022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2" name="Picture 39" descr="(NEW)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04448" y="6381328"/>
            <a:ext cx="359419" cy="35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2" descr="未命名-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6165304"/>
            <a:ext cx="431602" cy="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0" y="6519863"/>
            <a:ext cx="2286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zh-TW" sz="1600" b="1" dirty="0" err="1">
                <a:solidFill>
                  <a:schemeClr val="bg1"/>
                </a:solidFill>
                <a:latin typeface="Segoe UI Semibold" pitchFamily="34" charset="0"/>
                <a:ea typeface="華康中黑體" pitchFamily="49" charset="-120"/>
                <a:cs typeface="Times New Roman" pitchFamily="18" charset="0"/>
              </a:rPr>
              <a:t>http://etweb.tp.edu.tw</a:t>
            </a:r>
            <a:endParaRPr kumimoji="0" lang="zh-TW" altLang="en-US" sz="1600" b="1" dirty="0">
              <a:solidFill>
                <a:schemeClr val="bg1"/>
              </a:solidFill>
              <a:latin typeface="Segoe UI Semibold" pitchFamily="34" charset="0"/>
              <a:ea typeface="華康中黑體" pitchFamily="49" charset="-12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>
    <p:newsfla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標楷體" pitchFamily="65" charset="-12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中黑體" pitchFamily="49" charset="-120"/>
          <a:ea typeface="華康中黑體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中黑體" pitchFamily="49" charset="-120"/>
          <a:ea typeface="華康中黑體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中黑體" pitchFamily="49" charset="-120"/>
          <a:ea typeface="華康中黑體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中黑體" pitchFamily="49" charset="-12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litical_divisions_of_the_Republic_of_China_(Taiwan)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 bwMode="auto">
          <a:xfrm>
            <a:off x="17705" y="836712"/>
            <a:ext cx="8933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國民小學</a:t>
            </a:r>
            <a:br>
              <a:rPr lang="en-US" altLang="zh-TW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科技教育及資訊教育</a:t>
            </a:r>
            <a:br>
              <a:rPr lang="en-US" altLang="zh-TW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課程發展說明</a:t>
            </a:r>
            <a:endParaRPr kumimoji="0" lang="zh-TW" altLang="en-US" sz="4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 bwMode="auto">
          <a:xfrm>
            <a:off x="1403648" y="3501008"/>
            <a:ext cx="6400800" cy="2000264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盧東華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dhlu888@gmail.com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臺北市立大學</a:t>
            </a:r>
          </a:p>
        </p:txBody>
      </p:sp>
    </p:spTree>
    <p:extLst>
      <p:ext uri="{BB962C8B-B14F-4D97-AF65-F5344CB8AC3E}">
        <p14:creationId xmlns:p14="http://schemas.microsoft.com/office/powerpoint/2010/main" val="640739820"/>
      </p:ext>
    </p:ext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E8307784-9F00-4F70-9E1A-4C64AA6AF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60240"/>
              </p:ext>
            </p:extLst>
          </p:nvPr>
        </p:nvGraphicFramePr>
        <p:xfrm>
          <a:off x="473662" y="1196752"/>
          <a:ext cx="8424935" cy="3692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04828979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8513787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93299862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34728919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3942671658"/>
                    </a:ext>
                  </a:extLst>
                </a:gridCol>
              </a:tblGrid>
              <a:tr h="839256"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碼別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學習內容的主類別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流水號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763898"/>
                  </a:ext>
                </a:extLst>
              </a:tr>
              <a:tr h="1690126"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資訊科技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演算法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程式設計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P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系統平台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資料表示、處理及分析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資訊科技應用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T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資訊科技與人類社會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H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dirty="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第一學習階段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第二學習階段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II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第三學習階段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III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IV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V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……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214294"/>
                  </a:ext>
                </a:extLst>
              </a:tr>
              <a:tr h="1163096"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生活科技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科技的本質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N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設計與製作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P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科技的應用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科技與社會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636876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2765F5-0F73-4E79-986D-98040B28C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23335" y="5166572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73662" y="709939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科技領域學習內容的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編碼方式</a:t>
            </a:r>
            <a:endParaRPr lang="zh-TW" altLang="en-US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08B2A2D9-2987-4DCF-A5A5-336D6E1E737A}"/>
              </a:ext>
            </a:extLst>
          </p:cNvPr>
          <p:cNvCxnSpPr/>
          <p:nvPr/>
        </p:nvCxnSpPr>
        <p:spPr>
          <a:xfrm>
            <a:off x="473662" y="1213995"/>
            <a:ext cx="1080120" cy="7920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E729A104-A3EF-4C59-BAE8-CDCAD273F495}"/>
              </a:ext>
            </a:extLst>
          </p:cNvPr>
          <p:cNvSpPr txBox="1"/>
          <p:nvPr/>
        </p:nvSpPr>
        <p:spPr>
          <a:xfrm>
            <a:off x="473662" y="5006711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資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IV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演算法基本概念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3138017"/>
      </p:ext>
    </p:extLst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10109" r="6096" b="68889"/>
          <a:stretch/>
        </p:blipFill>
        <p:spPr bwMode="auto">
          <a:xfrm>
            <a:off x="0" y="2132856"/>
            <a:ext cx="9144000" cy="3026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11040" y="798065"/>
            <a:ext cx="7916067" cy="107590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臺北市國小資訊科技課程教學綱要</a:t>
            </a:r>
            <a:br>
              <a:rPr lang="en-US" altLang="zh-TW" dirty="0"/>
            </a:br>
            <a:r>
              <a:rPr lang="zh-TW" altLang="en-US" dirty="0"/>
              <a:t>學習內容面向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4293A54-FBA1-4FD4-B8B8-0F428DFC3D98}"/>
              </a:ext>
            </a:extLst>
          </p:cNvPr>
          <p:cNvSpPr/>
          <p:nvPr/>
        </p:nvSpPr>
        <p:spPr>
          <a:xfrm>
            <a:off x="441960" y="3489960"/>
            <a:ext cx="8061960" cy="60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3FFA27F2-946F-49ED-A312-CF9C39CCBD7E}"/>
              </a:ext>
            </a:extLst>
          </p:cNvPr>
          <p:cNvSpPr txBox="1">
            <a:spLocks/>
          </p:cNvSpPr>
          <p:nvPr/>
        </p:nvSpPr>
        <p:spPr>
          <a:xfrm>
            <a:off x="7339012" y="5069383"/>
            <a:ext cx="1804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9781147"/>
      </p:ext>
    </p:extLst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51657" y="5183104"/>
            <a:ext cx="1876425" cy="365125"/>
          </a:xfrm>
        </p:spPr>
        <p:txBody>
          <a:bodyPr/>
          <a:lstStyle/>
          <a:p>
            <a:pPr>
              <a:defRPr/>
            </a:pPr>
            <a:fld id="{7A4817FE-B527-4FFF-B86F-543BDF6E9DC6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8556" y="738792"/>
            <a:ext cx="7926888" cy="9361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pPr algn="ctr"/>
            <a:r>
              <a:rPr kumimoji="0" lang="zh-TW" altLang="en-US" sz="3175" dirty="0">
                <a:solidFill>
                  <a:srgbClr val="7030A0"/>
                </a:solidFill>
              </a:rPr>
              <a:t>臺北市科技領域國小資訊科技課程</a:t>
            </a:r>
            <a:br>
              <a:rPr kumimoji="0" lang="en-US" altLang="zh-TW" sz="3175" dirty="0">
                <a:solidFill>
                  <a:srgbClr val="7030A0"/>
                </a:solidFill>
              </a:rPr>
            </a:br>
            <a:r>
              <a:rPr kumimoji="0" lang="zh-TW" altLang="en-US" sz="3175" dirty="0">
                <a:solidFill>
                  <a:srgbClr val="7030A0"/>
                </a:solidFill>
              </a:rPr>
              <a:t>各學習階段建議授課時數</a:t>
            </a:r>
            <a:r>
              <a:rPr kumimoji="0" lang="en-US" altLang="zh-TW" sz="3175" dirty="0">
                <a:solidFill>
                  <a:srgbClr val="7030A0"/>
                </a:solidFill>
              </a:rPr>
              <a:t>(2018/08/16</a:t>
            </a:r>
            <a:r>
              <a:rPr kumimoji="0" lang="zh-TW" altLang="en-US" sz="3175" dirty="0">
                <a:solidFill>
                  <a:srgbClr val="7030A0"/>
                </a:solidFill>
              </a:rPr>
              <a:t>修正</a:t>
            </a:r>
            <a:r>
              <a:rPr kumimoji="0" lang="en-US" altLang="zh-TW" sz="3175" dirty="0">
                <a:solidFill>
                  <a:srgbClr val="7030A0"/>
                </a:solidFill>
              </a:rPr>
              <a:t>)</a:t>
            </a:r>
            <a:endParaRPr kumimoji="0" lang="zh-TW" altLang="en-US" sz="3175" dirty="0">
              <a:solidFill>
                <a:srgbClr val="7030A0"/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3C36AD6-3405-194E-8244-FE20EE26B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93285"/>
              </p:ext>
            </p:extLst>
          </p:nvPr>
        </p:nvGraphicFramePr>
        <p:xfrm>
          <a:off x="1763688" y="1674896"/>
          <a:ext cx="6080606" cy="3744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44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面向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3-4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5-6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資訊科學與科技應用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76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運算與設計思維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en-US" altLang="zh-TW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資訊科技與人類社會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</a:t>
                      </a:r>
                      <a:endParaRPr lang="zh-TW" sz="1600" kern="10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156</a:t>
                      </a:r>
                      <a:endParaRPr lang="zh-TW" sz="16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790126"/>
      </p:ext>
    </p:extLst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>
            <a:extLst>
              <a:ext uri="{FF2B5EF4-FFF2-40B4-BE49-F238E27FC236}">
                <a16:creationId xmlns:a16="http://schemas.microsoft.com/office/drawing/2014/main" id="{5417532F-7697-4378-ADAA-BECD33FC9095}"/>
              </a:ext>
            </a:extLst>
          </p:cNvPr>
          <p:cNvGrpSpPr/>
          <p:nvPr/>
        </p:nvGrpSpPr>
        <p:grpSpPr>
          <a:xfrm>
            <a:off x="5220072" y="764704"/>
            <a:ext cx="3231869" cy="4515966"/>
            <a:chOff x="2956065" y="764704"/>
            <a:chExt cx="3231869" cy="4515966"/>
          </a:xfrm>
        </p:grpSpPr>
        <p:pic>
          <p:nvPicPr>
            <p:cNvPr id="4" name="圖片 3" descr="一張含有 文字, 地圖 的圖片&#10;&#10;自動產生的描述">
              <a:extLst>
                <a:ext uri="{FF2B5EF4-FFF2-40B4-BE49-F238E27FC236}">
                  <a16:creationId xmlns:a16="http://schemas.microsoft.com/office/drawing/2014/main" id="{999CDB3F-C024-6942-9147-29E655837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956065" y="764704"/>
              <a:ext cx="3231869" cy="4515966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2E2A8A44-C491-1145-A98D-C39380C1C5C9}"/>
                </a:ext>
              </a:extLst>
            </p:cNvPr>
            <p:cNvSpPr txBox="1"/>
            <p:nvPr/>
          </p:nvSpPr>
          <p:spPr>
            <a:xfrm>
              <a:off x="5292142" y="929432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500805D-FC3A-8845-96D9-30DC243AD267}"/>
                </a:ext>
              </a:extLst>
            </p:cNvPr>
            <p:cNvSpPr txBox="1"/>
            <p:nvPr/>
          </p:nvSpPr>
          <p:spPr>
            <a:xfrm>
              <a:off x="5292142" y="1173007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F43A936-7F59-1E46-A647-A4851FE4E5B5}"/>
                </a:ext>
              </a:extLst>
            </p:cNvPr>
            <p:cNvSpPr txBox="1"/>
            <p:nvPr/>
          </p:nvSpPr>
          <p:spPr>
            <a:xfrm>
              <a:off x="5806994" y="1345156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B5A8298-A3EF-5049-8861-C2F3DC08ACA1}"/>
                </a:ext>
              </a:extLst>
            </p:cNvPr>
            <p:cNvSpPr txBox="1"/>
            <p:nvPr/>
          </p:nvSpPr>
          <p:spPr>
            <a:xfrm>
              <a:off x="5265438" y="1569179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2556F62-74BB-9248-859F-4FD0D7D38788}"/>
                </a:ext>
              </a:extLst>
            </p:cNvPr>
            <p:cNvSpPr txBox="1"/>
            <p:nvPr/>
          </p:nvSpPr>
          <p:spPr>
            <a:xfrm>
              <a:off x="4940577" y="2191058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6C845F9-F566-624F-92B6-EAC714F7DD3B}"/>
                </a:ext>
              </a:extLst>
            </p:cNvPr>
            <p:cNvSpPr txBox="1"/>
            <p:nvPr/>
          </p:nvSpPr>
          <p:spPr>
            <a:xfrm>
              <a:off x="5042484" y="2658027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8B79C9E-3214-144B-A1CA-FE2188857BF1}"/>
                </a:ext>
              </a:extLst>
            </p:cNvPr>
            <p:cNvSpPr txBox="1"/>
            <p:nvPr/>
          </p:nvSpPr>
          <p:spPr>
            <a:xfrm>
              <a:off x="4727676" y="3142696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A817439-8F32-2F4B-BC4B-2761DC0BEC47}"/>
                </a:ext>
              </a:extLst>
            </p:cNvPr>
            <p:cNvSpPr txBox="1"/>
            <p:nvPr/>
          </p:nvSpPr>
          <p:spPr>
            <a:xfrm>
              <a:off x="4411532" y="3480822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00AC051-2751-1C40-B34D-F89719EBB140}"/>
                </a:ext>
              </a:extLst>
            </p:cNvPr>
            <p:cNvSpPr txBox="1"/>
            <p:nvPr/>
          </p:nvSpPr>
          <p:spPr>
            <a:xfrm>
              <a:off x="4727676" y="3730819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B564045-392B-954A-8AEE-C3624A0FFC16}"/>
                </a:ext>
              </a:extLst>
            </p:cNvPr>
            <p:cNvSpPr txBox="1"/>
            <p:nvPr/>
          </p:nvSpPr>
          <p:spPr>
            <a:xfrm>
              <a:off x="5292142" y="3933489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903B9D80-B2C9-EA40-95F7-19414B5A8142}"/>
                </a:ext>
              </a:extLst>
            </p:cNvPr>
            <p:cNvSpPr txBox="1"/>
            <p:nvPr/>
          </p:nvSpPr>
          <p:spPr>
            <a:xfrm>
              <a:off x="3405423" y="1512997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B05AD44-3ABB-D247-BA06-7A0F124D5C58}"/>
                </a:ext>
              </a:extLst>
            </p:cNvPr>
            <p:cNvSpPr txBox="1"/>
            <p:nvPr/>
          </p:nvSpPr>
          <p:spPr>
            <a:xfrm>
              <a:off x="3656915" y="1197925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0C8288D-F04F-8546-8E4B-BBE481372C51}"/>
                </a:ext>
              </a:extLst>
            </p:cNvPr>
            <p:cNvSpPr txBox="1"/>
            <p:nvPr/>
          </p:nvSpPr>
          <p:spPr>
            <a:xfrm>
              <a:off x="4415223" y="2783736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47753FAE-FB40-2242-8030-C3ADF19D7A32}"/>
                </a:ext>
              </a:extLst>
            </p:cNvPr>
            <p:cNvSpPr txBox="1"/>
            <p:nvPr/>
          </p:nvSpPr>
          <p:spPr>
            <a:xfrm>
              <a:off x="3906180" y="3142696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4A1C4336-053F-1441-999A-8A132B921026}"/>
                </a:ext>
              </a:extLst>
            </p:cNvPr>
            <p:cNvSpPr txBox="1"/>
            <p:nvPr/>
          </p:nvSpPr>
          <p:spPr>
            <a:xfrm>
              <a:off x="4867517" y="1459267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A232EB39-12B2-3348-8F1D-3D3A3996B7DF}"/>
                </a:ext>
              </a:extLst>
            </p:cNvPr>
            <p:cNvSpPr txBox="1"/>
            <p:nvPr/>
          </p:nvSpPr>
          <p:spPr>
            <a:xfrm>
              <a:off x="5562185" y="2682402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1181A426-DCE0-D145-AA1A-7A87E9265EDC}"/>
                </a:ext>
              </a:extLst>
            </p:cNvPr>
            <p:cNvSpPr txBox="1"/>
            <p:nvPr/>
          </p:nvSpPr>
          <p:spPr>
            <a:xfrm>
              <a:off x="4522782" y="2494950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AB725FB8-3A41-427C-B069-6C083430934B}"/>
                </a:ext>
              </a:extLst>
            </p:cNvPr>
            <p:cNvSpPr txBox="1"/>
            <p:nvPr/>
          </p:nvSpPr>
          <p:spPr>
            <a:xfrm>
              <a:off x="3385402" y="3048264"/>
              <a:ext cx="139841" cy="222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</a:rPr>
                <a:t>1</a:t>
              </a:r>
              <a:endParaRPr lang="zh-TW" altLang="en-US" sz="105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標題 1">
            <a:extLst>
              <a:ext uri="{FF2B5EF4-FFF2-40B4-BE49-F238E27FC236}">
                <a16:creationId xmlns:a16="http://schemas.microsoft.com/office/drawing/2014/main" id="{9D89C96D-A19B-4211-ABFA-AEE3670BCE08}"/>
              </a:ext>
            </a:extLst>
          </p:cNvPr>
          <p:cNvSpPr txBox="1">
            <a:spLocks/>
          </p:cNvSpPr>
          <p:nvPr/>
        </p:nvSpPr>
        <p:spPr>
          <a:xfrm>
            <a:off x="915030" y="1309393"/>
            <a:ext cx="3030615" cy="274203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華康中黑體" pitchFamily="49" charset="-120"/>
                <a:ea typeface="華康中黑體" pitchFamily="49" charset="-120"/>
              </a:defRPr>
            </a:lvl9pPr>
          </a:lstStyle>
          <a:p>
            <a:pPr algn="ctr"/>
            <a:r>
              <a:rPr kumimoji="0" lang="en-US" altLang="zh-TW" sz="3175" dirty="0">
                <a:solidFill>
                  <a:srgbClr val="7030A0"/>
                </a:solidFill>
              </a:rPr>
              <a:t>108</a:t>
            </a:r>
            <a:r>
              <a:rPr kumimoji="0" lang="zh-TW" altLang="en-US" sz="3175" dirty="0">
                <a:solidFill>
                  <a:srgbClr val="7030A0"/>
                </a:solidFill>
              </a:rPr>
              <a:t>課綱實施後各縣市國小</a:t>
            </a:r>
            <a:r>
              <a:rPr kumimoji="0" lang="en-US" altLang="zh-TW" sz="3175" dirty="0">
                <a:solidFill>
                  <a:srgbClr val="7030A0"/>
                </a:solidFill>
              </a:rPr>
              <a:t>3~6</a:t>
            </a:r>
            <a:r>
              <a:rPr kumimoji="0" lang="zh-TW" altLang="en-US" sz="3175" dirty="0">
                <a:solidFill>
                  <a:srgbClr val="7030A0"/>
                </a:solidFill>
              </a:rPr>
              <a:t>年級預計會排資訊相關課程的分布情形</a:t>
            </a:r>
          </a:p>
        </p:txBody>
      </p:sp>
      <p:sp>
        <p:nvSpPr>
          <p:cNvPr id="27" name="投影片編號版面配置區 1">
            <a:extLst>
              <a:ext uri="{FF2B5EF4-FFF2-40B4-BE49-F238E27FC236}">
                <a16:creationId xmlns:a16="http://schemas.microsoft.com/office/drawing/2014/main" id="{EFDE34EF-56C7-472D-902A-EF47E7CE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1657" y="5183104"/>
            <a:ext cx="1876425" cy="365125"/>
          </a:xfrm>
        </p:spPr>
        <p:txBody>
          <a:bodyPr/>
          <a:lstStyle/>
          <a:p>
            <a:pPr>
              <a:defRPr/>
            </a:pPr>
            <a:fld id="{7A4817FE-B527-4FFF-B86F-543BDF6E9DC6}" type="slidenum">
              <a:rPr lang="en-US" altLang="zh-TW" smtClean="0">
                <a:solidFill>
                  <a:srgbClr val="FF0000"/>
                </a:solidFill>
              </a:rPr>
              <a:pPr>
                <a:defRPr/>
              </a:pPr>
              <a:t>13</a:t>
            </a:fld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3780"/>
      </p:ext>
    </p:extLst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93D75-1CB3-4719-BA34-8BC75DFF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496944" cy="576064"/>
          </a:xfrm>
        </p:spPr>
        <p:txBody>
          <a:bodyPr/>
          <a:lstStyle/>
          <a:p>
            <a:r>
              <a:rPr lang="zh-TW" altLang="en-US" sz="2800" dirty="0"/>
              <a:t>國民小學科技教育及資訊教育課程發展參考說明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70DD94-37A1-43E1-8BBF-DA8979592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628799"/>
            <a:ext cx="8229600" cy="3600401"/>
          </a:xfrm>
        </p:spPr>
        <p:txBody>
          <a:bodyPr/>
          <a:lstStyle/>
          <a:p>
            <a:r>
              <a:rPr lang="zh-TW" altLang="en-US" sz="2400" dirty="0"/>
              <a:t>課程規劃及建議</a:t>
            </a:r>
            <a:endParaRPr lang="en-US" altLang="zh-TW" sz="2400" dirty="0"/>
          </a:p>
          <a:p>
            <a:pPr lvl="1"/>
            <a:r>
              <a:rPr lang="zh-TW" altLang="en-US" sz="2400" dirty="0"/>
              <a:t>部定課程部分，可視各領域學習需要，融入科技教育</a:t>
            </a:r>
            <a:r>
              <a:rPr lang="en-US" altLang="zh-TW" sz="2400" dirty="0"/>
              <a:t>/</a:t>
            </a:r>
            <a:r>
              <a:rPr lang="zh-TW" altLang="en-US" sz="2400" dirty="0"/>
              <a:t>資訊教育議題。</a:t>
            </a:r>
          </a:p>
          <a:p>
            <a:pPr lvl="1"/>
            <a:r>
              <a:rPr lang="zh-TW" altLang="en-US" sz="2400" dirty="0"/>
              <a:t>校訂課程部分，在系統思考下，可規劃跨領域「統整性主題</a:t>
            </a:r>
            <a:r>
              <a:rPr lang="en-US" altLang="zh-TW" sz="2400" dirty="0"/>
              <a:t>/</a:t>
            </a:r>
            <a:r>
              <a:rPr lang="zh-TW" altLang="en-US" sz="2400" dirty="0"/>
              <a:t>專題</a:t>
            </a:r>
            <a:r>
              <a:rPr lang="en-US" altLang="zh-TW" sz="2400" dirty="0"/>
              <a:t>/</a:t>
            </a:r>
            <a:r>
              <a:rPr lang="zh-TW" altLang="en-US" sz="2400" dirty="0"/>
              <a:t>議題探究課程」，強化知能整合與生活運用能力；其次，可透過「社團活動與技藝課程」開設跨領域</a:t>
            </a:r>
            <a:r>
              <a:rPr lang="en-US" altLang="zh-TW" sz="2400" dirty="0"/>
              <a:t>/</a:t>
            </a:r>
            <a:r>
              <a:rPr lang="zh-TW" altLang="en-US" sz="2400" dirty="0"/>
              <a:t>科目相關的學習活動供學生自由選修；再者，亦可結合「其他類課程」辦理相關活動。</a:t>
            </a:r>
          </a:p>
        </p:txBody>
      </p:sp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97590782-8DE5-4944-8820-3F196D154E53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39406"/>
      </p:ext>
    </p:extLst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E8EDF545-7705-4104-BCBD-E13B66819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755107"/>
              </p:ext>
            </p:extLst>
          </p:nvPr>
        </p:nvGraphicFramePr>
        <p:xfrm>
          <a:off x="1043608" y="1772816"/>
          <a:ext cx="75608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CBA7CD15-A7CB-4665-8FCE-C3BB135B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2" y="875764"/>
            <a:ext cx="7704856" cy="792088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科技教育課程發展</a:t>
            </a:r>
            <a:endParaRPr 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AFCDCA7A-F989-4605-8AA7-E4B79FE1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EDC43A9-032D-4577-BC42-B5ECB634F0B5}" type="slidenum">
              <a:rPr lang="en-US" smtClean="0"/>
              <a:pPr>
                <a:defRPr/>
              </a:pPr>
              <a:t>15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59FD57-3BB0-4541-975B-F43D689A42BD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15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39013"/>
      </p:ext>
    </p:extLst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E8307784-9F00-4F70-9E1A-4C64AA6AF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780390"/>
              </p:ext>
            </p:extLst>
          </p:nvPr>
        </p:nvGraphicFramePr>
        <p:xfrm>
          <a:off x="473662" y="1196752"/>
          <a:ext cx="8196485" cy="3323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736">
                  <a:extLst>
                    <a:ext uri="{9D8B030D-6E8A-4147-A177-3AD203B41FA5}">
                      <a16:colId xmlns:a16="http://schemas.microsoft.com/office/drawing/2014/main" val="3048289792"/>
                    </a:ext>
                  </a:extLst>
                </a:gridCol>
                <a:gridCol w="2742422">
                  <a:extLst>
                    <a:ext uri="{9D8B030D-6E8A-4147-A177-3AD203B41FA5}">
                      <a16:colId xmlns:a16="http://schemas.microsoft.com/office/drawing/2014/main" val="398631825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34728919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3942671658"/>
                    </a:ext>
                  </a:extLst>
                </a:gridCol>
              </a:tblGrid>
              <a:tr h="839256"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碼別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學習重點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 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學習內容的主類別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流水號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763898"/>
                  </a:ext>
                </a:extLst>
              </a:tr>
              <a:tr h="1320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學習表現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日常生活的科技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k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日常科技的使用態度 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日常科技的操作技能 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科技實作的統合能力 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第一學習階段</a:t>
                      </a:r>
                      <a:r>
                        <a:rPr lang="en-US" sz="16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rgbClr val="92D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</a:t>
                      </a:r>
                      <a:r>
                        <a:rPr lang="en-US" sz="16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第二學習階段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II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第三學習階段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III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……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214294"/>
                  </a:ext>
                </a:extLst>
              </a:tr>
              <a:tr h="1163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學習內容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科技的本質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設計與製作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科技的應用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科技與社會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636876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73662" y="709939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教育課程發展之編碼方式</a:t>
            </a:r>
            <a:endParaRPr lang="zh-TW" altLang="en-US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08B2A2D9-2987-4DCF-A5A5-336D6E1E737A}"/>
              </a:ext>
            </a:extLst>
          </p:cNvPr>
          <p:cNvCxnSpPr>
            <a:cxnSpLocks/>
          </p:cNvCxnSpPr>
          <p:nvPr/>
        </p:nvCxnSpPr>
        <p:spPr>
          <a:xfrm>
            <a:off x="473662" y="1213995"/>
            <a:ext cx="2514162" cy="8468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E729A104-A3EF-4C59-BAE8-CDCAD273F495}"/>
              </a:ext>
            </a:extLst>
          </p:cNvPr>
          <p:cNvSpPr txBox="1"/>
          <p:nvPr/>
        </p:nvSpPr>
        <p:spPr>
          <a:xfrm>
            <a:off x="473662" y="4725144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科議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II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認識常見科技產品</a:t>
            </a:r>
            <a:endParaRPr lang="zh-TW" altLang="en-US" dirty="0"/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FCE6A5F5-F8B1-4DE9-AB40-A4E7140B21E2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90570"/>
      </p:ext>
    </p:extLst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DAC48DE-290C-4B12-ABB8-6A2407164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59" y="980728"/>
            <a:ext cx="6144482" cy="443927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73662" y="709939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教育課程發展之學習表現</a:t>
            </a:r>
            <a:endParaRPr lang="en-US" altLang="zh-TW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CE77DAFC-6E7F-4C93-A18E-D15B2B923A88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93765"/>
      </p:ext>
    </p:extLst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67544" y="836712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教育課程發展之學習內容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4B727D0-4755-45A7-AAED-7D0DCAB7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01" y="1206044"/>
            <a:ext cx="6258798" cy="378195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3C06C47-52F3-4B21-ACFA-0FB828B9A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5"/>
          <a:stretch/>
        </p:blipFill>
        <p:spPr>
          <a:xfrm>
            <a:off x="1577173" y="4746776"/>
            <a:ext cx="5896798" cy="50029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77BCBB2-412B-4A33-A80D-CFD7EE3DB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04" y="4517997"/>
            <a:ext cx="695346" cy="400106"/>
          </a:xfrm>
          <a:prstGeom prst="rect">
            <a:avLst/>
          </a:prstGeom>
        </p:spPr>
      </p:pic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04D78598-F21E-4085-9ECE-1BA0E5BD7C77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82652"/>
      </p:ext>
    </p:extLst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67544" y="910342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教育課程發展之學習內容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CEE1F47-4649-4222-9D36-53021B1C0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8" b="1727"/>
          <a:stretch/>
        </p:blipFill>
        <p:spPr>
          <a:xfrm>
            <a:off x="1523574" y="1628801"/>
            <a:ext cx="6096851" cy="37764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513002-1042-4200-A7EF-0824D21F5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140"/>
          <a:stretch/>
        </p:blipFill>
        <p:spPr>
          <a:xfrm>
            <a:off x="1523574" y="1279674"/>
            <a:ext cx="6096851" cy="411880"/>
          </a:xfrm>
          <a:prstGeom prst="rect">
            <a:avLst/>
          </a:prstGeom>
        </p:spPr>
      </p:pic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93D69A8C-10A3-4193-BC49-753E284EF526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19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88784"/>
      </p:ext>
    </p:extLst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F89AE3-32C2-4DD5-908C-512686C2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05" y="190187"/>
            <a:ext cx="7704856" cy="718518"/>
          </a:xfrm>
        </p:spPr>
        <p:txBody>
          <a:bodyPr/>
          <a:lstStyle/>
          <a:p>
            <a:r>
              <a:rPr lang="zh-TW" altLang="zh-TW" dirty="0"/>
              <a:t>十二年國教</a:t>
            </a:r>
            <a:r>
              <a:rPr lang="zh-TW" altLang="en-US" dirty="0"/>
              <a:t>課綱</a:t>
            </a:r>
            <a:r>
              <a:rPr lang="en-US" altLang="zh-TW" dirty="0"/>
              <a:t>3</a:t>
            </a:r>
            <a:r>
              <a:rPr lang="zh-TW" altLang="en-US" dirty="0"/>
              <a:t>面向、</a:t>
            </a:r>
            <a:r>
              <a:rPr lang="en-US" altLang="zh-TW" dirty="0"/>
              <a:t>9</a:t>
            </a:r>
            <a:r>
              <a:rPr lang="zh-TW" altLang="en-US" dirty="0"/>
              <a:t>項目</a:t>
            </a:r>
            <a:endParaRPr 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308F988-72DA-4AF1-99D5-F3A5346E7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88" y="1056858"/>
            <a:ext cx="6265624" cy="4933162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2CB4AA-D169-4A0F-8E56-4A6033F1F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6296" y="6361717"/>
            <a:ext cx="1804988" cy="365125"/>
          </a:xfrm>
        </p:spPr>
        <p:txBody>
          <a:bodyPr/>
          <a:lstStyle/>
          <a:p>
            <a:pPr algn="r"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 algn="r">
                <a:defRPr/>
              </a:pPr>
              <a:t>2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03015" y="6249252"/>
            <a:ext cx="800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修改自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蔡清田、楊俊鴻，十二年國民基本教育課程當中的素養導向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5C1DFA1-A78A-4F77-98DA-1FF3A4819F77}"/>
              </a:ext>
            </a:extLst>
          </p:cNvPr>
          <p:cNvSpPr txBox="1"/>
          <p:nvPr/>
        </p:nvSpPr>
        <p:spPr>
          <a:xfrm>
            <a:off x="3981052" y="3015608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A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03439AB-3DF8-43F1-AF0E-550BAC84B82A}"/>
              </a:ext>
            </a:extLst>
          </p:cNvPr>
          <p:cNvSpPr txBox="1"/>
          <p:nvPr/>
        </p:nvSpPr>
        <p:spPr>
          <a:xfrm>
            <a:off x="4842801" y="4221088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B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7EA3BA8-B9BE-4FA3-9F7C-450BD4E61D8F}"/>
              </a:ext>
            </a:extLst>
          </p:cNvPr>
          <p:cNvSpPr txBox="1"/>
          <p:nvPr/>
        </p:nvSpPr>
        <p:spPr>
          <a:xfrm>
            <a:off x="4067944" y="4221088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C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7AEE8EF-B109-4518-96B1-B729E2144E00}"/>
              </a:ext>
            </a:extLst>
          </p:cNvPr>
          <p:cNvSpPr txBox="1"/>
          <p:nvPr/>
        </p:nvSpPr>
        <p:spPr>
          <a:xfrm>
            <a:off x="3419872" y="2204864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AD88957-463B-464B-B94A-F56EBE38294F}"/>
              </a:ext>
            </a:extLst>
          </p:cNvPr>
          <p:cNvSpPr txBox="1"/>
          <p:nvPr/>
        </p:nvSpPr>
        <p:spPr>
          <a:xfrm>
            <a:off x="4397684" y="1866310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9EA46B0-DA57-4688-9ADA-855C1071D14F}"/>
              </a:ext>
            </a:extLst>
          </p:cNvPr>
          <p:cNvSpPr txBox="1"/>
          <p:nvPr/>
        </p:nvSpPr>
        <p:spPr>
          <a:xfrm>
            <a:off x="5574872" y="2204864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3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1EB613-B1A2-4BA0-90C0-BE2898EF1553}"/>
              </a:ext>
            </a:extLst>
          </p:cNvPr>
          <p:cNvSpPr txBox="1"/>
          <p:nvPr/>
        </p:nvSpPr>
        <p:spPr>
          <a:xfrm>
            <a:off x="6099490" y="3184885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8449F86-FDED-46CB-97B7-3C24D5E097AA}"/>
              </a:ext>
            </a:extLst>
          </p:cNvPr>
          <p:cNvSpPr txBox="1"/>
          <p:nvPr/>
        </p:nvSpPr>
        <p:spPr>
          <a:xfrm>
            <a:off x="3981052" y="4649597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D28E76A-96A4-4551-94BE-7AE608F18EE1}"/>
              </a:ext>
            </a:extLst>
          </p:cNvPr>
          <p:cNvSpPr txBox="1"/>
          <p:nvPr/>
        </p:nvSpPr>
        <p:spPr>
          <a:xfrm>
            <a:off x="5923504" y="4051811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A656D04-DE21-44A5-AB71-75548A9C1A22}"/>
              </a:ext>
            </a:extLst>
          </p:cNvPr>
          <p:cNvSpPr txBox="1"/>
          <p:nvPr/>
        </p:nvSpPr>
        <p:spPr>
          <a:xfrm>
            <a:off x="5017117" y="4646460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3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2724319-84B3-48B6-99A9-B1F044841EA4}"/>
              </a:ext>
            </a:extLst>
          </p:cNvPr>
          <p:cNvSpPr txBox="1"/>
          <p:nvPr/>
        </p:nvSpPr>
        <p:spPr>
          <a:xfrm>
            <a:off x="3140164" y="4066821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09C6269-3493-48C6-8F9A-F7A2FA3357C7}"/>
              </a:ext>
            </a:extLst>
          </p:cNvPr>
          <p:cNvSpPr txBox="1"/>
          <p:nvPr/>
        </p:nvSpPr>
        <p:spPr>
          <a:xfrm>
            <a:off x="2856173" y="3081038"/>
            <a:ext cx="34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3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91336"/>
      </p:ext>
    </p:extLst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E8EDF545-7705-4104-BCBD-E13B66819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806242"/>
              </p:ext>
            </p:extLst>
          </p:nvPr>
        </p:nvGraphicFramePr>
        <p:xfrm>
          <a:off x="1043608" y="1772816"/>
          <a:ext cx="75608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CBA7CD15-A7CB-4665-8FCE-C3BB135B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2" y="875764"/>
            <a:ext cx="7704856" cy="792088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zh-TW" altLang="en-US" sz="4000" dirty="0"/>
              <a:t>資訊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</a:t>
            </a:r>
            <a:endParaRPr 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AFCDCA7A-F989-4605-8AA7-E4B79FE1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EDC43A9-032D-4577-BC42-B5ECB634F0B5}" type="slidenum">
              <a:rPr lang="en-US" smtClean="0"/>
              <a:pPr>
                <a:defRPr/>
              </a:pPr>
              <a:t>20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60AC31-8E73-4161-A31B-006C063A30F4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20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98234"/>
      </p:ext>
    </p:extLst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E8307784-9F00-4F70-9E1A-4C64AA6AF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273892"/>
              </p:ext>
            </p:extLst>
          </p:nvPr>
        </p:nvGraphicFramePr>
        <p:xfrm>
          <a:off x="407233" y="1196752"/>
          <a:ext cx="819648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3048289792"/>
                    </a:ext>
                  </a:extLst>
                </a:gridCol>
                <a:gridCol w="2867894">
                  <a:extLst>
                    <a:ext uri="{9D8B030D-6E8A-4147-A177-3AD203B41FA5}">
                      <a16:colId xmlns:a16="http://schemas.microsoft.com/office/drawing/2014/main" val="398631825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34728919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3942671658"/>
                    </a:ext>
                  </a:extLst>
                </a:gridCol>
              </a:tblGrid>
              <a:tr h="867315"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碼別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學習重點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 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學習內容的主類別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流水號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763898"/>
                  </a:ext>
                </a:extLst>
              </a:tr>
              <a:tr h="1365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學習表現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運算思維與問題解決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資訊科技與合作共創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資訊科技與溝通表達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資訊科技的使用態度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第一學習階段</a:t>
                      </a:r>
                      <a:r>
                        <a:rPr lang="en-US" sz="16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rgbClr val="92D05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</a:t>
                      </a:r>
                      <a:r>
                        <a:rPr lang="en-US" sz="16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solidFill>
                            <a:srgbClr val="92D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第二學習階段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II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第三學習階段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III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……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214294"/>
                  </a:ext>
                </a:extLst>
              </a:tr>
              <a:tr h="151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學習內容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演算法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程式設計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系統平台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資料表示、處理及分析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資訊科技應用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資訊科技與人類社會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資議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636876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36090" y="722843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資訊教育課程發展之編碼方式</a:t>
            </a:r>
            <a:endParaRPr lang="zh-TW" altLang="en-US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08B2A2D9-2987-4DCF-A5A5-336D6E1E737A}"/>
              </a:ext>
            </a:extLst>
          </p:cNvPr>
          <p:cNvCxnSpPr>
            <a:cxnSpLocks/>
          </p:cNvCxnSpPr>
          <p:nvPr/>
        </p:nvCxnSpPr>
        <p:spPr>
          <a:xfrm>
            <a:off x="419322" y="1214665"/>
            <a:ext cx="2359411" cy="8255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E729A104-A3EF-4C59-BAE8-CDCAD273F495}"/>
              </a:ext>
            </a:extLst>
          </p:cNvPr>
          <p:cNvSpPr txBox="1"/>
          <p:nvPr/>
        </p:nvSpPr>
        <p:spPr>
          <a:xfrm>
            <a:off x="407625" y="5045745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資議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t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II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體驗常見的資訊系統</a:t>
            </a:r>
            <a:endParaRPr lang="zh-TW" altLang="en-US" dirty="0"/>
          </a:p>
        </p:txBody>
      </p:sp>
      <p:sp>
        <p:nvSpPr>
          <p:cNvPr id="10" name="投影片編號版面配置區 1">
            <a:extLst>
              <a:ext uri="{FF2B5EF4-FFF2-40B4-BE49-F238E27FC236}">
                <a16:creationId xmlns:a16="http://schemas.microsoft.com/office/drawing/2014/main" id="{0039629A-15AC-4627-AE0B-F279C8756EE5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21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20936"/>
      </p:ext>
    </p:extLst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2765F5-0F73-4E79-986D-98040B28C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73662" y="709939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教育課程發展之學習表現</a:t>
            </a:r>
            <a:endParaRPr lang="en-US" altLang="zh-TW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DFB468-873C-4AEF-9D03-6E1BED068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99312"/>
            <a:ext cx="6107321" cy="54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16055"/>
      </p:ext>
    </p:extLst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67544" y="1127152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教育課程發展之學習內容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9EC8384-3315-4FD5-BB60-33CE88BAEA32}"/>
              </a:ext>
            </a:extLst>
          </p:cNvPr>
          <p:cNvGrpSpPr/>
          <p:nvPr/>
        </p:nvGrpSpPr>
        <p:grpSpPr>
          <a:xfrm>
            <a:off x="1403648" y="1844824"/>
            <a:ext cx="6144482" cy="2917284"/>
            <a:chOff x="1331640" y="1628800"/>
            <a:chExt cx="6144482" cy="291728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8844F1F-192F-49A6-846C-6EAF51C34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1640" y="1628800"/>
              <a:ext cx="6144482" cy="229584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BAD5BCD0-6DA1-4D25-9696-95E675808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80" b="69273"/>
            <a:stretch/>
          </p:blipFill>
          <p:spPr>
            <a:xfrm>
              <a:off x="1542348" y="3826004"/>
              <a:ext cx="5808046" cy="72008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777BCBB2-412B-4A33-A80D-CFD7EE3DB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5208" y="3797638"/>
              <a:ext cx="695346" cy="400106"/>
            </a:xfrm>
            <a:prstGeom prst="rect">
              <a:avLst/>
            </a:prstGeom>
          </p:spPr>
        </p:pic>
      </p:grpSp>
      <p:sp>
        <p:nvSpPr>
          <p:cNvPr id="17" name="投影片編號版面配置區 1">
            <a:extLst>
              <a:ext uri="{FF2B5EF4-FFF2-40B4-BE49-F238E27FC236}">
                <a16:creationId xmlns:a16="http://schemas.microsoft.com/office/drawing/2014/main" id="{CC3EB9FC-133E-4AE4-977E-B59ADC525338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23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01594"/>
      </p:ext>
    </p:extLst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539552" y="969724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教育課程發展之學習內容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255F802-A316-46D6-A123-3142276E35CF}"/>
              </a:ext>
            </a:extLst>
          </p:cNvPr>
          <p:cNvGrpSpPr/>
          <p:nvPr/>
        </p:nvGrpSpPr>
        <p:grpSpPr>
          <a:xfrm>
            <a:off x="1403648" y="1412776"/>
            <a:ext cx="6144482" cy="3842510"/>
            <a:chOff x="1611972" y="1459524"/>
            <a:chExt cx="6144482" cy="384251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0A04F5-7EED-4261-8E53-0BEFAB770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82"/>
            <a:stretch/>
          </p:blipFill>
          <p:spPr>
            <a:xfrm>
              <a:off x="1629330" y="1796902"/>
              <a:ext cx="6115904" cy="3505132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8844F1F-192F-49A6-846C-6EAF51C34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2989"/>
            <a:stretch/>
          </p:blipFill>
          <p:spPr>
            <a:xfrm>
              <a:off x="1611972" y="1459524"/>
              <a:ext cx="6144482" cy="390541"/>
            </a:xfrm>
            <a:prstGeom prst="rect">
              <a:avLst/>
            </a:prstGeom>
          </p:spPr>
        </p:pic>
      </p:grp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556716F2-DADF-4318-AE36-C9DFF2036320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24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91098"/>
      </p:ext>
    </p:extLst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67544" y="1052736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教育課程發展之學習內容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(3)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0FBDDBA7-C3C1-4F5D-A614-6BB361B1CF94}"/>
              </a:ext>
            </a:extLst>
          </p:cNvPr>
          <p:cNvGrpSpPr/>
          <p:nvPr/>
        </p:nvGrpSpPr>
        <p:grpSpPr>
          <a:xfrm>
            <a:off x="1520724" y="1611213"/>
            <a:ext cx="6102552" cy="3635574"/>
            <a:chOff x="1564380" y="1597488"/>
            <a:chExt cx="6102552" cy="3635574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327C11D8-E775-4B23-BD4D-A6A565A53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90"/>
            <a:stretch/>
          </p:blipFill>
          <p:spPr>
            <a:xfrm>
              <a:off x="1564380" y="1963435"/>
              <a:ext cx="6049219" cy="326962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A513002-1042-4200-A7EF-0824D21F5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1140"/>
            <a:stretch/>
          </p:blipFill>
          <p:spPr>
            <a:xfrm>
              <a:off x="1570081" y="1597488"/>
              <a:ext cx="6096851" cy="411880"/>
            </a:xfrm>
            <a:prstGeom prst="rect">
              <a:avLst/>
            </a:prstGeom>
          </p:spPr>
        </p:pic>
      </p:grp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17CB7E2E-C797-4DBB-AB35-A445D970D157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25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88555"/>
      </p:ext>
    </p:extLst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67544" y="1092679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教育課程發展之學習內容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(4)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19084D8A-26FD-4411-8EEC-B24E6DE59775}"/>
              </a:ext>
            </a:extLst>
          </p:cNvPr>
          <p:cNvGrpSpPr/>
          <p:nvPr/>
        </p:nvGrpSpPr>
        <p:grpSpPr>
          <a:xfrm>
            <a:off x="1403648" y="1772816"/>
            <a:ext cx="6030168" cy="3530934"/>
            <a:chOff x="1546743" y="1590294"/>
            <a:chExt cx="6030168" cy="353093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C98680F-F14C-43FF-A6FD-98CF38752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664" y="1916832"/>
              <a:ext cx="5934903" cy="105742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F7224DE-A539-47AB-8D2B-D6FFE2642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746"/>
            <a:stretch/>
          </p:blipFill>
          <p:spPr>
            <a:xfrm>
              <a:off x="1546743" y="1590294"/>
              <a:ext cx="6030167" cy="369332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B113D22C-FB83-4DF4-921A-A06A043E8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925"/>
            <a:stretch/>
          </p:blipFill>
          <p:spPr>
            <a:xfrm>
              <a:off x="1546744" y="2864980"/>
              <a:ext cx="6030167" cy="2256248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F65B656A-5769-47DE-9751-05F69021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6880" y="1983596"/>
              <a:ext cx="693420" cy="941348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3F98FCF7-1AA3-476C-A75B-C6CBA57AC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220" t="7037" r="13631" b="8502"/>
            <a:stretch/>
          </p:blipFill>
          <p:spPr>
            <a:xfrm>
              <a:off x="1729554" y="2921272"/>
              <a:ext cx="648072" cy="885056"/>
            </a:xfrm>
            <a:prstGeom prst="rect">
              <a:avLst/>
            </a:prstGeom>
          </p:spPr>
        </p:pic>
      </p:grp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61042356-37BE-4028-ACA8-415E9AC7A80E}"/>
              </a:ext>
            </a:extLst>
          </p:cNvPr>
          <p:cNvSpPr txBox="1">
            <a:spLocks/>
          </p:cNvSpPr>
          <p:nvPr/>
        </p:nvSpPr>
        <p:spPr>
          <a:xfrm>
            <a:off x="7251657" y="5183104"/>
            <a:ext cx="1876425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7A4817FE-B527-4FFF-B86F-543BDF6E9DC6}" type="slidenum">
              <a:rPr lang="en-US" altLang="zh-TW" sz="1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26</a:t>
            </a:fld>
            <a:endParaRPr lang="en-US" altLang="zh-TW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431"/>
      </p:ext>
    </p:extLst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A6689C-A865-47EE-94D6-BD93B8C4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61" y="764704"/>
            <a:ext cx="7704856" cy="576064"/>
          </a:xfrm>
        </p:spPr>
        <p:txBody>
          <a:bodyPr/>
          <a:lstStyle/>
          <a:p>
            <a:pPr algn="ctr"/>
            <a:r>
              <a:rPr lang="zh-TW" altLang="en-US" dirty="0"/>
              <a:t>未完待續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ADE723-CAB9-4A0F-9FD6-EBEBD15F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659"/>
            <a:ext cx="8229600" cy="3856682"/>
          </a:xfrm>
        </p:spPr>
        <p:txBody>
          <a:bodyPr/>
          <a:lstStyle/>
          <a:p>
            <a:pPr lvl="0"/>
            <a:r>
              <a:rPr lang="zh-TW" altLang="en-US" dirty="0"/>
              <a:t>微調市本教學綱要</a:t>
            </a:r>
            <a:endParaRPr lang="en-US" altLang="zh-TW" dirty="0"/>
          </a:p>
          <a:p>
            <a:pPr lvl="1"/>
            <a:r>
              <a:rPr lang="zh-TW" altLang="en-US" sz="2400" dirty="0"/>
              <a:t>學習表現加入新增的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運算表達與程序</a:t>
            </a:r>
            <a:r>
              <a:rPr lang="en-US" altLang="zh-TW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en-US" altLang="zh-TW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lang="zh-TW" altLang="en-US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資訊科技創作</a:t>
            </a:r>
            <a:r>
              <a:rPr lang="en-US" altLang="zh-TW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sz="24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lang="zh-TW" altLang="en-US" sz="2400" dirty="0"/>
              <a:t>兩項學習內容</a:t>
            </a:r>
            <a:endParaRPr lang="en-US" altLang="zh-TW" sz="2400" dirty="0"/>
          </a:p>
          <a:p>
            <a:pPr lvl="1"/>
            <a:r>
              <a:rPr lang="zh-TW" altLang="en-US" sz="2400" dirty="0"/>
              <a:t>學習內容主類別調整或修正</a:t>
            </a:r>
            <a:r>
              <a:rPr lang="en-US" altLang="zh-TW" sz="2400" dirty="0"/>
              <a:t>?</a:t>
            </a:r>
          </a:p>
          <a:p>
            <a:pPr lvl="2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演算法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資議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程式設計</a:t>
            </a:r>
            <a:r>
              <a:rPr lang="en-US" altLang="zh-TW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資議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en-US" altLang="zh-TW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lvl="2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系統平台</a:t>
            </a:r>
            <a:r>
              <a:rPr lang="en-US" altLang="zh-TW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資議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資料表示、處理及分析</a:t>
            </a:r>
            <a:r>
              <a:rPr lang="en-US" altLang="zh-TW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資議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en-US" altLang="zh-TW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資訊科技應用</a:t>
            </a:r>
            <a:r>
              <a:rPr lang="en-US" altLang="zh-TW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資議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en-US" altLang="zh-TW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  <a:p>
            <a:pPr lvl="2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資訊科技與人類社會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資議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/>
              <a:t>指標延伸到第一學習階段</a:t>
            </a:r>
            <a:r>
              <a:rPr lang="en-US" altLang="zh-TW" sz="2400" dirty="0"/>
              <a:t>?</a:t>
            </a:r>
            <a:endParaRPr lang="en-US" altLang="zh-TW" sz="24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2A185C-1824-4D1E-8AAD-B262ACBDB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221996"/>
      </p:ext>
    </p:extLst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86C834-B446-4688-87D2-C7AA39CB8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108829-FC09-4D30-B5E2-900A8DF5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" t="1742" r="4021" b="4265"/>
          <a:stretch/>
        </p:blipFill>
        <p:spPr>
          <a:xfrm>
            <a:off x="1666875" y="514350"/>
            <a:ext cx="56864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6769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788413" y="333002"/>
            <a:ext cx="7904074" cy="548767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236296" y="6303555"/>
            <a:ext cx="1804988" cy="365125"/>
          </a:xfrm>
        </p:spPr>
        <p:txBody>
          <a:bodyPr/>
          <a:lstStyle/>
          <a:p>
            <a:pPr algn="r">
              <a:defRPr/>
            </a:pPr>
            <a:fld id="{F884BF54-462D-4A9D-98BD-92F8E664E35B}" type="slidenum">
              <a:rPr lang="en-US" altLang="zh-TW" smtClean="0">
                <a:solidFill>
                  <a:srgbClr val="FF0000"/>
                </a:solidFill>
              </a:rPr>
              <a:pPr algn="r">
                <a:defRPr/>
              </a:pPr>
              <a:t>3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93271" y="5862063"/>
            <a:ext cx="749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引自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蔡清田、楊俊鴻，十二年國民基本教育課程當中的素養導向</a:t>
            </a:r>
          </a:p>
        </p:txBody>
      </p:sp>
    </p:spTree>
    <p:extLst>
      <p:ext uri="{BB962C8B-B14F-4D97-AF65-F5344CB8AC3E}">
        <p14:creationId xmlns:p14="http://schemas.microsoft.com/office/powerpoint/2010/main" val="2080418910"/>
      </p:ext>
    </p:extLst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4AE0C-C357-49CA-B0A9-4FC1381F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2780928"/>
            <a:ext cx="2952328" cy="576064"/>
          </a:xfrm>
        </p:spPr>
        <p:txBody>
          <a:bodyPr/>
          <a:lstStyle/>
          <a:p>
            <a:pPr algn="ctr"/>
            <a:r>
              <a:rPr lang="zh-TW" altLang="en-US" dirty="0"/>
              <a:t>相關規範沿革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D022DF-9E5D-434D-AC82-D261F9858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39012" y="5157192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4005505"/>
      </p:ext>
    </p:extLst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109792"/>
            <a:ext cx="6192688" cy="4202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108</a:t>
            </a:r>
            <a:r>
              <a:rPr lang="zh-TW" altLang="en-US" sz="2000" dirty="0"/>
              <a:t>課綱科技領域草案</a:t>
            </a:r>
            <a:r>
              <a:rPr lang="en-US" altLang="zh-TW" sz="2000" dirty="0"/>
              <a:t>(1050204)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臺北市科技領域</a:t>
            </a:r>
            <a:r>
              <a:rPr lang="en-US" altLang="zh-TW" sz="2000" dirty="0"/>
              <a:t>-</a:t>
            </a:r>
            <a:r>
              <a:rPr lang="zh-TW" altLang="en-US" sz="2000" dirty="0"/>
              <a:t>國小資訊科技課程教學綱要</a:t>
            </a:r>
            <a:r>
              <a:rPr lang="en-US" altLang="zh-TW" sz="2000" dirty="0"/>
              <a:t>(1051216</a:t>
            </a:r>
            <a:r>
              <a:rPr lang="zh-TW" altLang="en-US" sz="2000" dirty="0"/>
              <a:t>核定版</a:t>
            </a:r>
            <a:r>
              <a:rPr lang="en-US" altLang="zh-TW" sz="2000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臺北市科技領域</a:t>
            </a:r>
            <a:r>
              <a:rPr lang="en-US" altLang="zh-TW" sz="2000" dirty="0"/>
              <a:t>-</a:t>
            </a:r>
            <a:r>
              <a:rPr lang="zh-TW" altLang="en-US" sz="2000" dirty="0"/>
              <a:t>國小資訊科技課程教學綱要</a:t>
            </a:r>
            <a:r>
              <a:rPr lang="en-US" altLang="zh-TW" sz="2000" dirty="0"/>
              <a:t>(1070817</a:t>
            </a:r>
            <a:r>
              <a:rPr lang="zh-TW" altLang="en-US" sz="2000" dirty="0"/>
              <a:t>修訂版</a:t>
            </a:r>
            <a:r>
              <a:rPr lang="en-US" altLang="zh-TW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108</a:t>
            </a:r>
            <a:r>
              <a:rPr lang="zh-TW" altLang="en-US" sz="2000" dirty="0"/>
              <a:t>課綱科技領域</a:t>
            </a:r>
            <a:r>
              <a:rPr lang="en-US" altLang="zh-TW" sz="2000" dirty="0"/>
              <a:t>(1070920)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國民小學科技教育及資訊教育課程發展參考說明</a:t>
            </a:r>
            <a:r>
              <a:rPr lang="en-US" altLang="zh-TW" sz="2000" dirty="0"/>
              <a:t>(1090611)</a:t>
            </a:r>
          </a:p>
          <a:p>
            <a:pPr>
              <a:lnSpc>
                <a:spcPct val="150000"/>
              </a:lnSpc>
            </a:pP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339012" y="5069383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9839078"/>
      </p:ext>
    </p:extLst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48017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1800" dirty="0"/>
              <a:t>108</a:t>
            </a:r>
            <a:r>
              <a:rPr lang="zh-TW" altLang="en-US" sz="1800" dirty="0"/>
              <a:t>課綱科技領域草案</a:t>
            </a:r>
            <a:r>
              <a:rPr lang="en-US" altLang="zh-TW" sz="1800" dirty="0"/>
              <a:t>(1050204)</a:t>
            </a:r>
            <a:r>
              <a:rPr lang="zh-TW" altLang="en-US" sz="1800" dirty="0"/>
              <a:t>、</a:t>
            </a:r>
            <a:r>
              <a:rPr lang="en-US" altLang="zh-TW" sz="1800" dirty="0"/>
              <a:t>108</a:t>
            </a:r>
            <a:r>
              <a:rPr lang="zh-TW" altLang="en-US" sz="1800" dirty="0"/>
              <a:t>課綱科技領域</a:t>
            </a:r>
            <a:r>
              <a:rPr lang="en-US" altLang="zh-TW" sz="1800" dirty="0"/>
              <a:t>(1070920)</a:t>
            </a:r>
          </a:p>
          <a:p>
            <a:pPr lvl="1">
              <a:lnSpc>
                <a:spcPct val="150000"/>
              </a:lnSpc>
            </a:pPr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課程目標</a:t>
            </a:r>
            <a:endParaRPr lang="en-US" altLang="zh-TW" sz="1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1800" dirty="0"/>
              <a:t>習得科技的基本知識與技能並培養正確的觀念、態度及工作習慣。 </a:t>
            </a:r>
          </a:p>
          <a:p>
            <a:pPr lvl="2">
              <a:lnSpc>
                <a:spcPct val="150000"/>
              </a:lnSpc>
            </a:pPr>
            <a:r>
              <a:rPr lang="zh-TW" altLang="en-US" sz="1800" dirty="0"/>
              <a:t>善用科技知能以進行創造、設計、批判、邏輯、運算等思考。</a:t>
            </a:r>
          </a:p>
          <a:p>
            <a:pPr lvl="2">
              <a:lnSpc>
                <a:spcPct val="150000"/>
              </a:lnSpc>
            </a:pPr>
            <a:r>
              <a:rPr lang="zh-TW" altLang="en-US" sz="1800" dirty="0"/>
              <a:t>整合理論與實務以解決問題和滿足需求。</a:t>
            </a:r>
          </a:p>
          <a:p>
            <a:pPr lvl="2">
              <a:lnSpc>
                <a:spcPct val="150000"/>
              </a:lnSpc>
            </a:pPr>
            <a:r>
              <a:rPr lang="zh-TW" altLang="en-US" sz="1800" dirty="0"/>
              <a:t>理解科技產業及其未來發展趨勢。</a:t>
            </a:r>
          </a:p>
          <a:p>
            <a:pPr lvl="2">
              <a:lnSpc>
                <a:spcPct val="150000"/>
              </a:lnSpc>
            </a:pPr>
            <a:r>
              <a:rPr lang="zh-TW" altLang="en-US" sz="1800" dirty="0"/>
              <a:t>啟發科技研究與發展的興趣，</a:t>
            </a:r>
            <a:r>
              <a:rPr lang="zh-TW" altLang="en-US" sz="1800" dirty="0">
                <a:solidFill>
                  <a:srgbClr val="FF0000"/>
                </a:solidFill>
              </a:rPr>
              <a:t>不受性別限制，</a:t>
            </a:r>
            <a:r>
              <a:rPr lang="zh-TW" altLang="en-US" sz="1800" dirty="0"/>
              <a:t>從事相關生涯試探與準備。</a:t>
            </a:r>
          </a:p>
          <a:p>
            <a:pPr lvl="2">
              <a:lnSpc>
                <a:spcPct val="150000"/>
              </a:lnSpc>
            </a:pPr>
            <a:r>
              <a:rPr lang="zh-TW" altLang="en-US" sz="1800" dirty="0"/>
              <a:t>了解科技與個人、社會、環境及文化之相互影響</a:t>
            </a:r>
            <a:r>
              <a:rPr lang="zh-TW" altLang="en-US" sz="1800" dirty="0">
                <a:solidFill>
                  <a:srgbClr val="FF0000"/>
                </a:solidFill>
              </a:rPr>
              <a:t>，並能反省與實踐相關的倫理議題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lvl="1">
              <a:lnSpc>
                <a:spcPct val="150000"/>
              </a:lnSpc>
            </a:pPr>
            <a:r>
              <a:rPr lang="zh-TW" altLang="en-US" sz="1800" dirty="0">
                <a:solidFill>
                  <a:srgbClr val="7030A0"/>
                </a:solidFill>
              </a:rPr>
              <a:t>草案附錄三：科技領域國民小學教育階段之課程建議</a:t>
            </a:r>
            <a:endParaRPr lang="en-US" altLang="zh-TW" sz="1800" dirty="0">
              <a:solidFill>
                <a:srgbClr val="7030A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7339012" y="5069383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50860666"/>
      </p:ext>
    </p:extLst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E8EDF545-7705-4104-BCBD-E13B66819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909022"/>
              </p:ext>
            </p:extLst>
          </p:nvPr>
        </p:nvGraphicFramePr>
        <p:xfrm>
          <a:off x="899592" y="1484784"/>
          <a:ext cx="74824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CBA7CD15-A7CB-4665-8FCE-C3BB135B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96" y="692696"/>
            <a:ext cx="7482408" cy="792088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科技領域的學習表現</a:t>
            </a:r>
            <a:endParaRPr 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5DBDE341-0E72-4084-9DC1-928B349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EDC43A9-032D-4577-BC42-B5ECB634F0B5}" type="slidenum">
              <a:rPr lang="en-US" smtClean="0"/>
              <a:pPr/>
              <a:t>7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4504B6BB-9F95-4C99-89A7-5C86F00C3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39012" y="5069383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291253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E8307784-9F00-4F70-9E1A-4C64AA6AF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35529"/>
              </p:ext>
            </p:extLst>
          </p:nvPr>
        </p:nvGraphicFramePr>
        <p:xfrm>
          <a:off x="539552" y="1223282"/>
          <a:ext cx="8424935" cy="3692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04828979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8513787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93299862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34728919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3942671658"/>
                    </a:ext>
                  </a:extLst>
                </a:gridCol>
              </a:tblGrid>
              <a:tr h="839256"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碼別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1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學習內容的主類別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3 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碼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流水號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763898"/>
                  </a:ext>
                </a:extLst>
              </a:tr>
              <a:tr h="1690126"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運算思維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運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運算思維與問題解決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資訊科技與合作共創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資訊科技與溝通表達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資訊科技的使用態度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運算表達與程序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資訊科技創作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第一學習階段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第二學習階段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II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b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第三學習階段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III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IV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zh-TW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學習階段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16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……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214294"/>
                  </a:ext>
                </a:extLst>
              </a:tr>
              <a:tr h="1163096"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en-US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設計思考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1" indent="0" algn="l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日常生活的科技知識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k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marL="0" lvl="1" indent="0" algn="l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日常科技的使用態度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marL="0" lvl="1" indent="0" algn="l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日常科技的操作技能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marL="0" lvl="1" indent="0" algn="l"/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科技實作的統合能力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en-US" altLang="zh-TW" sz="1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636876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2765F5-0F73-4E79-986D-98040B28C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05426" y="5146963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010D8D-B887-407C-B3D6-2A5DD37BB369}"/>
              </a:ext>
            </a:extLst>
          </p:cNvPr>
          <p:cNvSpPr txBox="1"/>
          <p:nvPr/>
        </p:nvSpPr>
        <p:spPr>
          <a:xfrm>
            <a:off x="462037" y="740452"/>
            <a:ext cx="4586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科技領域學習表現的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編碼方式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59B60D-D526-48C8-ADAE-73B64ED359F6}"/>
              </a:ext>
            </a:extLst>
          </p:cNvPr>
          <p:cNvSpPr txBox="1"/>
          <p:nvPr/>
        </p:nvSpPr>
        <p:spPr>
          <a:xfrm>
            <a:off x="539552" y="5029258"/>
            <a:ext cx="7266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運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m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V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能利用資訊科技創作解決問題</a:t>
            </a:r>
            <a:endParaRPr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74DB970C-2C88-4A2F-BC8A-CC48CD0F5C08}"/>
              </a:ext>
            </a:extLst>
          </p:cNvPr>
          <p:cNvCxnSpPr/>
          <p:nvPr/>
        </p:nvCxnSpPr>
        <p:spPr>
          <a:xfrm>
            <a:off x="539552" y="1242889"/>
            <a:ext cx="1080120" cy="7920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23016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E8EDF545-7705-4104-BCBD-E13B66819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73050"/>
              </p:ext>
            </p:extLst>
          </p:nvPr>
        </p:nvGraphicFramePr>
        <p:xfrm>
          <a:off x="791580" y="1772816"/>
          <a:ext cx="75608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CBA7CD15-A7CB-4665-8FCE-C3BB135B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2" y="875764"/>
            <a:ext cx="7704856" cy="792088"/>
          </a:xfrm>
        </p:spPr>
        <p:txBody>
          <a:bodyPr>
            <a:normAutofit/>
          </a:bodyPr>
          <a:lstStyle/>
          <a:p>
            <a:pPr algn="ctr" defTabSz="457200" eaLnBrk="0" fontAlgn="base" hangingPunct="0">
              <a:spcAft>
                <a:spcPct val="0"/>
              </a:spcAft>
            </a:pP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科技領域的學習內容</a:t>
            </a:r>
            <a:endParaRPr 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AFCDCA7A-F989-4605-8AA7-E4B79FE1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EDC43A9-032D-4577-BC42-B5ECB634F0B5}" type="slidenum">
              <a:rPr lang="en-US" smtClean="0"/>
              <a:pPr>
                <a:defRPr/>
              </a:pPr>
              <a:t>9</a:t>
            </a:fld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2143E7CB-8978-4D56-9D6A-E8F64CC82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39012" y="5069383"/>
            <a:ext cx="1804988" cy="365125"/>
          </a:xfrm>
        </p:spPr>
        <p:txBody>
          <a:bodyPr/>
          <a:lstStyle/>
          <a:p>
            <a:pPr>
              <a:defRPr/>
            </a:pPr>
            <a:fld id="{F884BF54-462D-4A9D-98BD-92F8E664E35B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88224208"/>
      </p:ext>
    </p:extLst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台北益教網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4478</TotalTime>
  <Words>1663</Words>
  <Application>Microsoft Office PowerPoint</Application>
  <PresentationFormat>如螢幕大小 (4:3)</PresentationFormat>
  <Paragraphs>292</Paragraphs>
  <Slides>28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華康中黑體</vt:lpstr>
      <vt:lpstr>標楷體</vt:lpstr>
      <vt:lpstr>Arial</vt:lpstr>
      <vt:lpstr>Calibri</vt:lpstr>
      <vt:lpstr>Segoe UI Semibold</vt:lpstr>
      <vt:lpstr>Times New Roman</vt:lpstr>
      <vt:lpstr>台北益教網佈景主題</vt:lpstr>
      <vt:lpstr>PowerPoint 簡報</vt:lpstr>
      <vt:lpstr>十二年國教課綱3面向、9項目</vt:lpstr>
      <vt:lpstr>PowerPoint 簡報</vt:lpstr>
      <vt:lpstr>相關規範沿革</vt:lpstr>
      <vt:lpstr>PowerPoint 簡報</vt:lpstr>
      <vt:lpstr>PowerPoint 簡報</vt:lpstr>
      <vt:lpstr>科技領域的學習表現</vt:lpstr>
      <vt:lpstr>PowerPoint 簡報</vt:lpstr>
      <vt:lpstr>科技領域的學習內容</vt:lpstr>
      <vt:lpstr>PowerPoint 簡報</vt:lpstr>
      <vt:lpstr>臺北市國小資訊科技課程教學綱要 學習內容面向</vt:lpstr>
      <vt:lpstr>PowerPoint 簡報</vt:lpstr>
      <vt:lpstr>PowerPoint 簡報</vt:lpstr>
      <vt:lpstr>國民小學科技教育及資訊教育課程發展參考說明</vt:lpstr>
      <vt:lpstr>科技教育課程發展</vt:lpstr>
      <vt:lpstr>PowerPoint 簡報</vt:lpstr>
      <vt:lpstr>PowerPoint 簡報</vt:lpstr>
      <vt:lpstr>PowerPoint 簡報</vt:lpstr>
      <vt:lpstr>PowerPoint 簡報</vt:lpstr>
      <vt:lpstr>資訊教育課程發展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未完待續</vt:lpstr>
      <vt:lpstr>PowerPoint 簡報</vt:lpstr>
    </vt:vector>
  </TitlesOfParts>
  <Company>bles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益教網簡介</dc:title>
  <dc:creator>Lu</dc:creator>
  <cp:lastModifiedBy>盧東華</cp:lastModifiedBy>
  <cp:revision>550</cp:revision>
  <dcterms:created xsi:type="dcterms:W3CDTF">2008-12-28T02:01:14Z</dcterms:created>
  <dcterms:modified xsi:type="dcterms:W3CDTF">2020-10-15T23:31:37Z</dcterms:modified>
</cp:coreProperties>
</file>