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9.xml" ContentType="application/vnd.openxmlformats-officedocument.theme+xml"/>
  <Override PartName="/ppt/theme/theme7.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10.xml" ContentType="application/vnd.openxmlformats-officedocument.theme+xml"/>
  <Override PartName="/ppt/theme/theme8.xml" ContentType="application/vnd.openxmlformats-officedocument.theme+xml"/>
  <Override PartName="/ppt/slideMasters/slideMaster4.xml" ContentType="application/vnd.openxmlformats-officedocument.presentationml.slideMaster+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slideMaster7.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5" r:id="rId4"/>
    <p:sldMasterId id="2147483656" r:id="rId5"/>
    <p:sldMasterId id="2147483657" r:id="rId6"/>
    <p:sldMasterId id="2147483658" r:id="rId7"/>
    <p:sldMasterId id="2147483659" r:id="rId8"/>
    <p:sldMasterId id="2147483660" r:id="rId9"/>
    <p:sldMasterId id="2147483661" r:id="rId10"/>
    <p:sldMasterId id="2147483662"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0924492-2158-48B0-87E0-B05C63533110}">
  <a:tblStyle styleName="Table_0" styleId="{70924492-2158-48B0-87E0-B05C63533110}"/>
  <a:tblStyle styleName="Table_1" styleId="{56E6CB5C-B5EB-4DA0-A6FC-7610456A25AA}"/>
  <a:tblStyle styleName="Table_2" styleId="{1B3A2DBB-92FD-4F54-85A6-2E55350140A0}"/>
  <a:tblStyle styleName="Table_3" styleId="{7070DA69-2EDD-4D8A-BC66-C3CB4E85297F}"/>
  <a:tblStyle styleName="Table_4" styleId="{8ED3B222-C64E-4C19-BCFE-A7B8BBCA2053}"/>
  <a:tblStyle styleName="Table_5" styleId="{DBD8559F-DF92-462F-AB19-CA3A8A48CE61}"/>
</a:tblStyleLst>
</file>

<file path=ppt/_rels/presentation.xml.rels><?xml version="1.0" encoding="UTF-8" standalone="yes"?><Relationships xmlns="http://schemas.openxmlformats.org/package/2006/relationships"><Relationship Target="slides/slide27.xml" Type="http://schemas.openxmlformats.org/officeDocument/2006/relationships/slide" Id="rId39"/><Relationship Target="slides/slide26.xml" Type="http://schemas.openxmlformats.org/officeDocument/2006/relationships/slide" Id="rId38"/><Relationship Target="slides/slide25.xml" Type="http://schemas.openxmlformats.org/officeDocument/2006/relationships/slide" Id="rId37"/><Relationship Target="slides/slide24.xml" Type="http://schemas.openxmlformats.org/officeDocument/2006/relationships/slide" Id="rId36"/><Relationship Target="slides/slide18.xml" Type="http://schemas.openxmlformats.org/officeDocument/2006/relationships/slide" Id="rId30"/><Relationship Target="slides/slide19.xml" Type="http://schemas.openxmlformats.org/officeDocument/2006/relationships/slide" Id="rId31"/><Relationship Target="slides/slide59.xml" Type="http://schemas.openxmlformats.org/officeDocument/2006/relationships/slide" Id="rId71"/><Relationship Target="slides/slide22.xml" Type="http://schemas.openxmlformats.org/officeDocument/2006/relationships/slide" Id="rId34"/><Relationship Target="slides/slide58.xml" Type="http://schemas.openxmlformats.org/officeDocument/2006/relationships/slide" Id="rId70"/><Relationship Target="slides/slide23.xml" Type="http://schemas.openxmlformats.org/officeDocument/2006/relationships/slide" Id="rId35"/><Relationship Target="slides/slide20.xml" Type="http://schemas.openxmlformats.org/officeDocument/2006/relationships/slide" Id="rId32"/><Relationship Target="slides/slide21.xml" Type="http://schemas.openxmlformats.org/officeDocument/2006/relationships/slide" Id="rId33"/><Relationship Target="slides/slide60.xml" Type="http://schemas.openxmlformats.org/officeDocument/2006/relationships/slide" Id="rId72"/><Relationship Target="slides/slide36.xml" Type="http://schemas.openxmlformats.org/officeDocument/2006/relationships/slide" Id="rId48"/><Relationship Target="slides/slide35.xml" Type="http://schemas.openxmlformats.org/officeDocument/2006/relationships/slide" Id="rId47"/><Relationship Target="slides/slide37.xml" Type="http://schemas.openxmlformats.org/officeDocument/2006/relationships/slide" Id="rId49"/><Relationship Target="presProps.xml" Type="http://schemas.openxmlformats.org/officeDocument/2006/relationships/presProps" Id="rId2"/><Relationship Target="theme/theme6.xml" Type="http://schemas.openxmlformats.org/officeDocument/2006/relationships/theme" Id="rId1"/><Relationship Target="slides/slide28.xml" Type="http://schemas.openxmlformats.org/officeDocument/2006/relationships/slide" Id="rId40"/><Relationship Target="slideMasters/slideMaster1.xml" Type="http://schemas.openxmlformats.org/officeDocument/2006/relationships/slideMaster" Id="rId4"/><Relationship Target="slides/slide29.xml" Type="http://schemas.openxmlformats.org/officeDocument/2006/relationships/slide" Id="rId41"/><Relationship Target="tableStyles.xml" Type="http://schemas.openxmlformats.org/officeDocument/2006/relationships/tableStyles" Id="rId3"/><Relationship Target="slides/slide30.xml" Type="http://schemas.openxmlformats.org/officeDocument/2006/relationships/slide" Id="rId42"/><Relationship Target="slides/slide31.xml" Type="http://schemas.openxmlformats.org/officeDocument/2006/relationships/slide" Id="rId43"/><Relationship Target="slides/slide32.xml" Type="http://schemas.openxmlformats.org/officeDocument/2006/relationships/slide" Id="rId44"/><Relationship Target="slides/slide33.xml" Type="http://schemas.openxmlformats.org/officeDocument/2006/relationships/slide" Id="rId45"/><Relationship Target="slides/slide34.xml" Type="http://schemas.openxmlformats.org/officeDocument/2006/relationships/slide" Id="rId46"/><Relationship Target="slideMasters/slideMaster6.xml" Type="http://schemas.openxmlformats.org/officeDocument/2006/relationships/slideMaster"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Masters/slideMaster5.xml" Type="http://schemas.openxmlformats.org/officeDocument/2006/relationships/slideMaster" Id="rId8"/><Relationship Target="slideMasters/slideMaster4.xml" Type="http://schemas.openxmlformats.org/officeDocument/2006/relationships/slideMaster" Id="rId7"/><Relationship Target="slides/slide46.xml" Type="http://schemas.openxmlformats.org/officeDocument/2006/relationships/slide" Id="rId58"/><Relationship Target="slides/slide47.xml" Type="http://schemas.openxmlformats.org/officeDocument/2006/relationships/slide" Id="rId59"/><Relationship Target="slides/slide7.xml" Type="http://schemas.openxmlformats.org/officeDocument/2006/relationships/slide" Id="rId19"/><Relationship Target="slides/slide6.xml" Type="http://schemas.openxmlformats.org/officeDocument/2006/relationships/slide" Id="rId18"/><Relationship Target="slides/slide5.xml" Type="http://schemas.openxmlformats.org/officeDocument/2006/relationships/slide" Id="rId17"/><Relationship Target="slides/slide4.xml" Type="http://schemas.openxmlformats.org/officeDocument/2006/relationships/slide" Id="rId16"/><Relationship Target="slides/slide3.xml" Type="http://schemas.openxmlformats.org/officeDocument/2006/relationships/slide" Id="rId15"/><Relationship Target="slides/slide2.xml" Type="http://schemas.openxmlformats.org/officeDocument/2006/relationships/slide" Id="rId14"/><Relationship Target="notesMasters/notesMaster1.xml" Type="http://schemas.openxmlformats.org/officeDocument/2006/relationships/notesMaster" Id="rId12"/><Relationship Target="slides/slide1.xml" Type="http://schemas.openxmlformats.org/officeDocument/2006/relationships/slide" Id="rId13"/><Relationship Target="slideMasters/slideMaster7.xml" Type="http://schemas.openxmlformats.org/officeDocument/2006/relationships/slideMaster" Id="rId10"/><Relationship Target="slideMasters/slideMaster8.xml" Type="http://schemas.openxmlformats.org/officeDocument/2006/relationships/slideMaster" Id="rId11"/><Relationship Target="slides/slide45.xml" Type="http://schemas.openxmlformats.org/officeDocument/2006/relationships/slide" Id="rId57"/><Relationship Target="slides/slide44.xml" Type="http://schemas.openxmlformats.org/officeDocument/2006/relationships/slide" Id="rId56"/><Relationship Target="slides/slide43.xml" Type="http://schemas.openxmlformats.org/officeDocument/2006/relationships/slide" Id="rId55"/><Relationship Target="slides/slide42.xml" Type="http://schemas.openxmlformats.org/officeDocument/2006/relationships/slide" Id="rId54"/><Relationship Target="slides/slide41.xml" Type="http://schemas.openxmlformats.org/officeDocument/2006/relationships/slide" Id="rId53"/><Relationship Target="slides/slide40.xml" Type="http://schemas.openxmlformats.org/officeDocument/2006/relationships/slide" Id="rId52"/><Relationship Target="slides/slide39.xml" Type="http://schemas.openxmlformats.org/officeDocument/2006/relationships/slide" Id="rId51"/><Relationship Target="slides/slide38.xml" Type="http://schemas.openxmlformats.org/officeDocument/2006/relationships/slide" Id="rId50"/><Relationship Target="slides/slide57.xml" Type="http://schemas.openxmlformats.org/officeDocument/2006/relationships/slide" Id="rId69"/><Relationship Target="slides/slide17.xml" Type="http://schemas.openxmlformats.org/officeDocument/2006/relationships/slide" Id="rId29"/><Relationship Target="slides/slide14.xml" Type="http://schemas.openxmlformats.org/officeDocument/2006/relationships/slide" Id="rId26"/><Relationship Target="slides/slide13.xml" Type="http://schemas.openxmlformats.org/officeDocument/2006/relationships/slide" Id="rId25"/><Relationship Target="slides/slide16.xml" Type="http://schemas.openxmlformats.org/officeDocument/2006/relationships/slide" Id="rId28"/><Relationship Target="slides/slide15.xml" Type="http://schemas.openxmlformats.org/officeDocument/2006/relationships/slide" Id="rId27"/><Relationship Target="slides/slide9.xml" Type="http://schemas.openxmlformats.org/officeDocument/2006/relationships/slide" Id="rId21"/><Relationship Target="slides/slide10.xml" Type="http://schemas.openxmlformats.org/officeDocument/2006/relationships/slide" Id="rId22"/><Relationship Target="slides/slide48.xml" Type="http://schemas.openxmlformats.org/officeDocument/2006/relationships/slide" Id="rId60"/><Relationship Target="slides/slide11.xml" Type="http://schemas.openxmlformats.org/officeDocument/2006/relationships/slide" Id="rId23"/><Relationship Target="slides/slide12.xml" Type="http://schemas.openxmlformats.org/officeDocument/2006/relationships/slide" Id="rId24"/><Relationship Target="slides/slide8.xml" Type="http://schemas.openxmlformats.org/officeDocument/2006/relationships/slide" Id="rId20"/><Relationship Target="slides/slide54.xml" Type="http://schemas.openxmlformats.org/officeDocument/2006/relationships/slide" Id="rId66"/><Relationship Target="slides/slide53.xml" Type="http://schemas.openxmlformats.org/officeDocument/2006/relationships/slide" Id="rId65"/><Relationship Target="slides/slide56.xml" Type="http://schemas.openxmlformats.org/officeDocument/2006/relationships/slide" Id="rId68"/><Relationship Target="slides/slide55.xml" Type="http://schemas.openxmlformats.org/officeDocument/2006/relationships/slide" Id="rId67"/><Relationship Target="slides/slide50.xml" Type="http://schemas.openxmlformats.org/officeDocument/2006/relationships/slide" Id="rId62"/><Relationship Target="slides/slide49.xml" Type="http://schemas.openxmlformats.org/officeDocument/2006/relationships/slide" Id="rId61"/><Relationship Target="slides/slide52.xml" Type="http://schemas.openxmlformats.org/officeDocument/2006/relationships/slide" Id="rId64"/><Relationship Target="slides/slide51.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lnSpc>
                <a:spcPct val="100000"/>
              </a:lnSpc>
              <a:spcBef>
                <a:spcPts val="0"/>
              </a:spcBef>
              <a:spcAft>
                <a:spcPts val="0"/>
              </a:spcAft>
              <a:defRPr/>
            </a:lvl1pPr>
            <a:lvl2pPr algn="l" rtl="0" marR="0" indent="0" marL="457200">
              <a:lnSpc>
                <a:spcPct val="100000"/>
              </a:lnSpc>
              <a:spcBef>
                <a:spcPts val="0"/>
              </a:spcBef>
              <a:spcAft>
                <a:spcPts val="0"/>
              </a:spcAft>
              <a:defRPr/>
            </a:lvl2pPr>
            <a:lvl3pPr algn="l" rtl="0" marR="0" indent="0" marL="914400">
              <a:lnSpc>
                <a:spcPct val="100000"/>
              </a:lnSpc>
              <a:spcBef>
                <a:spcPts val="0"/>
              </a:spcBef>
              <a:spcAft>
                <a:spcPts val="0"/>
              </a:spcAft>
              <a:defRPr/>
            </a:lvl3pPr>
            <a:lvl4pPr algn="l" rtl="0" marR="0" indent="0" marL="1371600">
              <a:lnSpc>
                <a:spcPct val="100000"/>
              </a:lnSpc>
              <a:spcBef>
                <a:spcPts val="0"/>
              </a:spcBef>
              <a:spcAft>
                <a:spcPts val="0"/>
              </a:spcAft>
              <a:defRPr/>
            </a:lvl4pPr>
            <a:lvl5pPr algn="l" rtl="0" marR="0" indent="0" marL="1828800">
              <a:lnSpc>
                <a:spcPct val="100000"/>
              </a:lnSpc>
              <a:spcBef>
                <a:spcPts val="0"/>
              </a:spcBef>
              <a:spcAft>
                <a:spcPts val="0"/>
              </a:spcAft>
              <a:defRPr/>
            </a:lvl5pPr>
            <a:lvl6pPr algn="l" rtl="0" marR="0" indent="0" marL="2286000">
              <a:lnSpc>
                <a:spcPct val="100000"/>
              </a:lnSpc>
              <a:spcBef>
                <a:spcPts val="0"/>
              </a:spcBef>
              <a:spcAft>
                <a:spcPts val="0"/>
              </a:spcAft>
              <a:defRPr/>
            </a:lvl6pPr>
            <a:lvl7pPr algn="l" rtl="0" marR="0" indent="0" marL="3200400">
              <a:lnSpc>
                <a:spcPct val="100000"/>
              </a:lnSpc>
              <a:spcBef>
                <a:spcPts val="0"/>
              </a:spcBef>
              <a:spcAft>
                <a:spcPts val="0"/>
              </a:spcAft>
              <a:defRPr/>
            </a:lvl7pPr>
            <a:lvl8pPr algn="l" rtl="0" marR="0" indent="0" marL="4572000">
              <a:lnSpc>
                <a:spcPct val="100000"/>
              </a:lnSpc>
              <a:spcBef>
                <a:spcPts val="0"/>
              </a:spcBef>
              <a:spcAft>
                <a:spcPts val="0"/>
              </a:spcAft>
              <a:defRPr/>
            </a:lvl8pPr>
            <a:lvl9pPr algn="l" rtl="0" marR="0" indent="0" marL="6400800">
              <a:lnSpc>
                <a:spcPct val="100000"/>
              </a:lnSpc>
              <a:spcBef>
                <a:spcPts val="0"/>
              </a:spcBef>
              <a:spcAft>
                <a:spcPts val="0"/>
              </a:spcAft>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lnSpc>
                <a:spcPct val="100000"/>
              </a:lnSpc>
              <a:spcBef>
                <a:spcPts val="0"/>
              </a:spcBef>
              <a:spcAft>
                <a:spcPts val="0"/>
              </a:spcAft>
              <a:defRPr/>
            </a:lvl1pPr>
            <a:lvl2pPr algn="l" rtl="0" marR="0" indent="0" marL="457200">
              <a:lnSpc>
                <a:spcPct val="100000"/>
              </a:lnSpc>
              <a:spcBef>
                <a:spcPts val="0"/>
              </a:spcBef>
              <a:spcAft>
                <a:spcPts val="0"/>
              </a:spcAft>
              <a:defRPr/>
            </a:lvl2pPr>
            <a:lvl3pPr algn="l" rtl="0" marR="0" indent="0" marL="914400">
              <a:lnSpc>
                <a:spcPct val="100000"/>
              </a:lnSpc>
              <a:spcBef>
                <a:spcPts val="0"/>
              </a:spcBef>
              <a:spcAft>
                <a:spcPts val="0"/>
              </a:spcAft>
              <a:defRPr/>
            </a:lvl3pPr>
            <a:lvl4pPr algn="l" rtl="0" marR="0" indent="0" marL="1371600">
              <a:lnSpc>
                <a:spcPct val="100000"/>
              </a:lnSpc>
              <a:spcBef>
                <a:spcPts val="0"/>
              </a:spcBef>
              <a:spcAft>
                <a:spcPts val="0"/>
              </a:spcAft>
              <a:defRPr/>
            </a:lvl4pPr>
            <a:lvl5pPr algn="l" rtl="0" marR="0" indent="0" marL="1828800">
              <a:lnSpc>
                <a:spcPct val="100000"/>
              </a:lnSpc>
              <a:spcBef>
                <a:spcPts val="0"/>
              </a:spcBef>
              <a:spcAft>
                <a:spcPts val="0"/>
              </a:spcAft>
              <a:defRPr/>
            </a:lvl5pPr>
            <a:lvl6pPr algn="l" rtl="0" marR="0" indent="0" marL="2286000">
              <a:lnSpc>
                <a:spcPct val="100000"/>
              </a:lnSpc>
              <a:spcBef>
                <a:spcPts val="0"/>
              </a:spcBef>
              <a:spcAft>
                <a:spcPts val="0"/>
              </a:spcAft>
              <a:defRPr/>
            </a:lvl6pPr>
            <a:lvl7pPr algn="l" rtl="0" marR="0" indent="0" marL="3200400">
              <a:lnSpc>
                <a:spcPct val="100000"/>
              </a:lnSpc>
              <a:spcBef>
                <a:spcPts val="0"/>
              </a:spcBef>
              <a:spcAft>
                <a:spcPts val="0"/>
              </a:spcAft>
              <a:defRPr/>
            </a:lvl7pPr>
            <a:lvl8pPr algn="l" rtl="0" marR="0" indent="0" marL="4572000">
              <a:lnSpc>
                <a:spcPct val="100000"/>
              </a:lnSpc>
              <a:spcBef>
                <a:spcPts val="0"/>
              </a:spcBef>
              <a:spcAft>
                <a:spcPts val="0"/>
              </a:spcAft>
              <a:defRPr/>
            </a:lvl8pPr>
            <a:lvl9pPr algn="l" rtl="0" marR="0" indent="0" marL="6400800">
              <a:lnSpc>
                <a:spcPct val="100000"/>
              </a:lnSpc>
              <a:spcBef>
                <a:spcPts val="0"/>
              </a:spcBef>
              <a:spcAft>
                <a:spcPts val="0"/>
              </a:spcAft>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defRPr/>
            </a:lvl1pPr>
            <a:lvl2pPr algn="l" rtl="0" marR="0" indent="0" marL="457200">
              <a:lnSpc>
                <a:spcPct val="100000"/>
              </a:lnSpc>
              <a:spcBef>
                <a:spcPts val="0"/>
              </a:spcBef>
              <a:spcAft>
                <a:spcPts val="0"/>
              </a:spcAft>
              <a:defRPr/>
            </a:lvl2pPr>
            <a:lvl3pPr algn="l" rtl="0" marR="0" indent="0" marL="914400">
              <a:lnSpc>
                <a:spcPct val="100000"/>
              </a:lnSpc>
              <a:spcBef>
                <a:spcPts val="0"/>
              </a:spcBef>
              <a:spcAft>
                <a:spcPts val="0"/>
              </a:spcAft>
              <a:defRPr/>
            </a:lvl3pPr>
            <a:lvl4pPr algn="l" rtl="0" marR="0" indent="0" marL="1371600">
              <a:lnSpc>
                <a:spcPct val="100000"/>
              </a:lnSpc>
              <a:spcBef>
                <a:spcPts val="0"/>
              </a:spcBef>
              <a:spcAft>
                <a:spcPts val="0"/>
              </a:spcAft>
              <a:defRPr/>
            </a:lvl4pPr>
            <a:lvl5pPr algn="l" rtl="0" marR="0" indent="0" marL="1828800">
              <a:lnSpc>
                <a:spcPct val="100000"/>
              </a:lnSpc>
              <a:spcBef>
                <a:spcPts val="0"/>
              </a:spcBef>
              <a:spcAft>
                <a:spcPts val="0"/>
              </a:spcAft>
              <a:defRPr/>
            </a:lvl5pPr>
            <a:lvl6pPr algn="l" rtl="0" marR="0" indent="0" marL="2286000">
              <a:lnSpc>
                <a:spcPct val="100000"/>
              </a:lnSpc>
              <a:spcBef>
                <a:spcPts val="0"/>
              </a:spcBef>
              <a:spcAft>
                <a:spcPts val="0"/>
              </a:spcAft>
              <a:defRPr/>
            </a:lvl6pPr>
            <a:lvl7pPr algn="l" rtl="0" marR="0" indent="0" marL="3200400">
              <a:lnSpc>
                <a:spcPct val="100000"/>
              </a:lnSpc>
              <a:spcBef>
                <a:spcPts val="0"/>
              </a:spcBef>
              <a:spcAft>
                <a:spcPts val="0"/>
              </a:spcAft>
              <a:defRPr/>
            </a:lvl7pPr>
            <a:lvl8pPr algn="l" rtl="0" marR="0" indent="0" marL="4572000">
              <a:lnSpc>
                <a:spcPct val="100000"/>
              </a:lnSpc>
              <a:spcBef>
                <a:spcPts val="0"/>
              </a:spcBef>
              <a:spcAft>
                <a:spcPts val="0"/>
              </a:spcAft>
              <a:defRPr/>
            </a:lvl8pPr>
            <a:lvl9pPr algn="l" rtl="0" marR="0" indent="0" marL="6400800">
              <a:lnSpc>
                <a:spcPct val="100000"/>
              </a:lnSpc>
              <a:spcBef>
                <a:spcPts val="0"/>
              </a:spcBef>
              <a:spcAft>
                <a:spcPts val="0"/>
              </a:spcAft>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45700" rIns="91425" lIns="91425" tIns="45700" anchor="b" anchorCtr="0">
            <a:noAutofit/>
          </a:bodyPr>
          <a:lstStyle>
            <a:lvl1pPr algn="r" rtl="0" marR="0" indent="0" marL="0">
              <a:lnSpc>
                <a:spcPct val="100000"/>
              </a:lnSpc>
              <a:spcBef>
                <a:spcPts val="0"/>
              </a:spcBef>
              <a:spcAft>
                <a:spcPts val="0"/>
              </a:spcAft>
              <a:buNone/>
              <a:defRPr strike="noStrike" u="none" b="0" cap="none" baseline="0" sz="1200" i="0">
                <a:solidFill>
                  <a:srgbClr val="000000"/>
                </a:solidFill>
                <a:latin typeface="Arial"/>
                <a:ea typeface="Arial"/>
                <a:cs typeface="Arial"/>
                <a:sym typeface="Arial"/>
              </a:defRPr>
            </a:lvl1pPr>
          </a:lstStyle>
          <a:p>
            <a:pPr lvl="0" indent="0" marL="0">
              <a:spcBef>
                <a:spcPts val="0"/>
              </a:spcBef>
              <a:buClr>
                <a:srgbClr val="000000"/>
              </a:buClr>
              <a:buSzPct val="25000"/>
              <a:buFont typeface="Arial"/>
              <a:buNone/>
            </a:pPr>
            <a:fld id="{00000000-1234-1234-1234-123412341234}" type="slidenum">
              <a:rPr lang="en-US"/>
              <a:t>‹#›</a:t>
            </a:fld>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0" name="Shape 1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9" name="Shape 319"/>
        <p:cNvGrpSpPr/>
        <p:nvPr/>
      </p:nvGrpSpPr>
      <p:grpSpPr>
        <a:xfrm>
          <a:off y="0" x="0"/>
          <a:ext cy="0" cx="0"/>
          <a:chOff y="0" x="0"/>
          <a:chExt cy="0" cx="0"/>
        </a:xfrm>
      </p:grpSpPr>
      <p:sp>
        <p:nvSpPr>
          <p:cNvPr id="320" name="Shape 32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21" name="Shape 32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27" name="Shape 32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1" name="Shape 331"/>
        <p:cNvGrpSpPr/>
        <p:nvPr/>
      </p:nvGrpSpPr>
      <p:grpSpPr>
        <a:xfrm>
          <a:off y="0" x="0"/>
          <a:ext cy="0" cx="0"/>
          <a:chOff y="0" x="0"/>
          <a:chExt cy="0" cx="0"/>
        </a:xfrm>
      </p:grpSpPr>
      <p:sp>
        <p:nvSpPr>
          <p:cNvPr id="332" name="Shape 33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33" name="Shape 33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7" name="Shape 337"/>
        <p:cNvGrpSpPr/>
        <p:nvPr/>
      </p:nvGrpSpPr>
      <p:grpSpPr>
        <a:xfrm>
          <a:off y="0" x="0"/>
          <a:ext cy="0" cx="0"/>
          <a:chOff y="0" x="0"/>
          <a:chExt cy="0" cx="0"/>
        </a:xfrm>
      </p:grpSpPr>
      <p:sp>
        <p:nvSpPr>
          <p:cNvPr id="338" name="Shape 33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39" name="Shape 33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3" name="Shape 343"/>
        <p:cNvGrpSpPr/>
        <p:nvPr/>
      </p:nvGrpSpPr>
      <p:grpSpPr>
        <a:xfrm>
          <a:off y="0" x="0"/>
          <a:ext cy="0" cx="0"/>
          <a:chOff y="0" x="0"/>
          <a:chExt cy="0" cx="0"/>
        </a:xfrm>
      </p:grpSpPr>
      <p:sp>
        <p:nvSpPr>
          <p:cNvPr id="344" name="Shape 34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45" name="Shape 3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9" name="Shape 349"/>
        <p:cNvGrpSpPr/>
        <p:nvPr/>
      </p:nvGrpSpPr>
      <p:grpSpPr>
        <a:xfrm>
          <a:off y="0" x="0"/>
          <a:ext cy="0" cx="0"/>
          <a:chOff y="0" x="0"/>
          <a:chExt cy="0" cx="0"/>
        </a:xfrm>
      </p:grpSpPr>
      <p:sp>
        <p:nvSpPr>
          <p:cNvPr id="350" name="Shape 35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1" name="Shape 35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5" name="Shape 355"/>
        <p:cNvGrpSpPr/>
        <p:nvPr/>
      </p:nvGrpSpPr>
      <p:grpSpPr>
        <a:xfrm>
          <a:off y="0" x="0"/>
          <a:ext cy="0" cx="0"/>
          <a:chOff y="0" x="0"/>
          <a:chExt cy="0" cx="0"/>
        </a:xfrm>
      </p:grpSpPr>
      <p:sp>
        <p:nvSpPr>
          <p:cNvPr id="356" name="Shape 35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7" name="Shape 3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7" name="Shape 387"/>
        <p:cNvGrpSpPr/>
        <p:nvPr/>
      </p:nvGrpSpPr>
      <p:grpSpPr>
        <a:xfrm>
          <a:off y="0" x="0"/>
          <a:ext cy="0" cx="0"/>
          <a:chOff y="0" x="0"/>
          <a:chExt cy="0" cx="0"/>
        </a:xfrm>
      </p:grpSpPr>
      <p:sp>
        <p:nvSpPr>
          <p:cNvPr id="388" name="Shape 38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89" name="Shape 3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3" name="Shape 393"/>
        <p:cNvGrpSpPr/>
        <p:nvPr/>
      </p:nvGrpSpPr>
      <p:grpSpPr>
        <a:xfrm>
          <a:off y="0" x="0"/>
          <a:ext cy="0" cx="0"/>
          <a:chOff y="0" x="0"/>
          <a:chExt cy="0" cx="0"/>
        </a:xfrm>
      </p:grpSpPr>
      <p:sp>
        <p:nvSpPr>
          <p:cNvPr id="394" name="Shape 39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95" name="Shape 39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8" name="Shape 398"/>
        <p:cNvGrpSpPr/>
        <p:nvPr/>
      </p:nvGrpSpPr>
      <p:grpSpPr>
        <a:xfrm>
          <a:off y="0" x="0"/>
          <a:ext cy="0" cx="0"/>
          <a:chOff y="0" x="0"/>
          <a:chExt cy="0" cx="0"/>
        </a:xfrm>
      </p:grpSpPr>
      <p:sp>
        <p:nvSpPr>
          <p:cNvPr id="399" name="Shape 39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00" name="Shape 4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lnSpc>
                <a:spcPct val="100000"/>
              </a:lnSpc>
              <a:spcBef>
                <a:spcPts val="0"/>
              </a:spcBef>
              <a:spcAft>
                <a:spcPts val="0"/>
              </a:spcAft>
              <a:buClr>
                <a:srgbClr val="000000"/>
              </a:buClr>
              <a:buSzPct val="25000"/>
              <a:buFont typeface="Times New Roman"/>
              <a:buNone/>
            </a:pPr>
            <a:fld id="{00000000-1234-1234-1234-123412341234}" type="slidenum">
              <a:rPr strike="noStrike" u="none" b="0" cap="none" baseline="0" sz="1200" lang="en-US" i="0">
                <a:solidFill>
                  <a:srgbClr val="000000"/>
                </a:solidFill>
                <a:latin typeface="Times New Roman"/>
                <a:ea typeface="Times New Roman"/>
                <a:cs typeface="Times New Roman"/>
                <a:sym typeface="Times New Roman"/>
              </a:rPr>
              <a:t>‹#›</a:t>
            </a:fld>
          </a:p>
        </p:txBody>
      </p:sp>
      <p:sp>
        <p:nvSpPr>
          <p:cNvPr id="223" name="Shape 2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24" name="Shape 224"/>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4" name="Shape 404"/>
        <p:cNvGrpSpPr/>
        <p:nvPr/>
      </p:nvGrpSpPr>
      <p:grpSpPr>
        <a:xfrm>
          <a:off y="0" x="0"/>
          <a:ext cy="0" cx="0"/>
          <a:chOff y="0" x="0"/>
          <a:chExt cy="0" cx="0"/>
        </a:xfrm>
      </p:grpSpPr>
      <p:sp>
        <p:nvSpPr>
          <p:cNvPr id="405" name="Shape 40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06" name="Shape 4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0" name="Shape 410"/>
        <p:cNvGrpSpPr/>
        <p:nvPr/>
      </p:nvGrpSpPr>
      <p:grpSpPr>
        <a:xfrm>
          <a:off y="0" x="0"/>
          <a:ext cy="0" cx="0"/>
          <a:chOff y="0" x="0"/>
          <a:chExt cy="0" cx="0"/>
        </a:xfrm>
      </p:grpSpPr>
      <p:sp>
        <p:nvSpPr>
          <p:cNvPr id="411" name="Shape 41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12" name="Shape 4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0" name="Shape 420"/>
        <p:cNvGrpSpPr/>
        <p:nvPr/>
      </p:nvGrpSpPr>
      <p:grpSpPr>
        <a:xfrm>
          <a:off y="0" x="0"/>
          <a:ext cy="0" cx="0"/>
          <a:chOff y="0" x="0"/>
          <a:chExt cy="0" cx="0"/>
        </a:xfrm>
      </p:grpSpPr>
      <p:sp>
        <p:nvSpPr>
          <p:cNvPr id="421" name="Shape 42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22" name="Shape 422"/>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6" name="Shape 426"/>
        <p:cNvGrpSpPr/>
        <p:nvPr/>
      </p:nvGrpSpPr>
      <p:grpSpPr>
        <a:xfrm>
          <a:off y="0" x="0"/>
          <a:ext cy="0" cx="0"/>
          <a:chOff y="0" x="0"/>
          <a:chExt cy="0" cx="0"/>
        </a:xfrm>
      </p:grpSpPr>
      <p:sp>
        <p:nvSpPr>
          <p:cNvPr id="427" name="Shape 42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28" name="Shape 4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2" name="Shape 432"/>
        <p:cNvGrpSpPr/>
        <p:nvPr/>
      </p:nvGrpSpPr>
      <p:grpSpPr>
        <a:xfrm>
          <a:off y="0" x="0"/>
          <a:ext cy="0" cx="0"/>
          <a:chOff y="0" x="0"/>
          <a:chExt cy="0" cx="0"/>
        </a:xfrm>
      </p:grpSpPr>
      <p:sp>
        <p:nvSpPr>
          <p:cNvPr id="433" name="Shape 43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34" name="Shape 4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8" name="Shape 438"/>
        <p:cNvGrpSpPr/>
        <p:nvPr/>
      </p:nvGrpSpPr>
      <p:grpSpPr>
        <a:xfrm>
          <a:off y="0" x="0"/>
          <a:ext cy="0" cx="0"/>
          <a:chOff y="0" x="0"/>
          <a:chExt cy="0" cx="0"/>
        </a:xfrm>
      </p:grpSpPr>
      <p:sp>
        <p:nvSpPr>
          <p:cNvPr id="439" name="Shape 43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40" name="Shape 4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4" name="Shape 444"/>
        <p:cNvGrpSpPr/>
        <p:nvPr/>
      </p:nvGrpSpPr>
      <p:grpSpPr>
        <a:xfrm>
          <a:off y="0" x="0"/>
          <a:ext cy="0" cx="0"/>
          <a:chOff y="0" x="0"/>
          <a:chExt cy="0" cx="0"/>
        </a:xfrm>
      </p:grpSpPr>
      <p:sp>
        <p:nvSpPr>
          <p:cNvPr id="445" name="Shape 4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46" name="Shape 4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0" name="Shape 450"/>
        <p:cNvGrpSpPr/>
        <p:nvPr/>
      </p:nvGrpSpPr>
      <p:grpSpPr>
        <a:xfrm>
          <a:off y="0" x="0"/>
          <a:ext cy="0" cx="0"/>
          <a:chOff y="0" x="0"/>
          <a:chExt cy="0" cx="0"/>
        </a:xfrm>
      </p:grpSpPr>
      <p:sp>
        <p:nvSpPr>
          <p:cNvPr id="451" name="Shape 45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52" name="Shape 4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5" name="Shape 465"/>
        <p:cNvGrpSpPr/>
        <p:nvPr/>
      </p:nvGrpSpPr>
      <p:grpSpPr>
        <a:xfrm>
          <a:off y="0" x="0"/>
          <a:ext cy="0" cx="0"/>
          <a:chOff y="0" x="0"/>
          <a:chExt cy="0" cx="0"/>
        </a:xfrm>
      </p:grpSpPr>
      <p:sp>
        <p:nvSpPr>
          <p:cNvPr id="466" name="Shape 46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67" name="Shape 4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1" name="Shape 471"/>
        <p:cNvGrpSpPr/>
        <p:nvPr/>
      </p:nvGrpSpPr>
      <p:grpSpPr>
        <a:xfrm>
          <a:off y="0" x="0"/>
          <a:ext cy="0" cx="0"/>
          <a:chOff y="0" x="0"/>
          <a:chExt cy="0" cx="0"/>
        </a:xfrm>
      </p:grpSpPr>
      <p:sp>
        <p:nvSpPr>
          <p:cNvPr id="472" name="Shape 47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73" name="Shape 4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34" name="Shape 2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7" name="Shape 477"/>
        <p:cNvGrpSpPr/>
        <p:nvPr/>
      </p:nvGrpSpPr>
      <p:grpSpPr>
        <a:xfrm>
          <a:off y="0" x="0"/>
          <a:ext cy="0" cx="0"/>
          <a:chOff y="0" x="0"/>
          <a:chExt cy="0" cx="0"/>
        </a:xfrm>
      </p:grpSpPr>
      <p:sp>
        <p:nvSpPr>
          <p:cNvPr id="478" name="Shape 4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79" name="Shape 47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3" name="Shape 483"/>
        <p:cNvGrpSpPr/>
        <p:nvPr/>
      </p:nvGrpSpPr>
      <p:grpSpPr>
        <a:xfrm>
          <a:off y="0" x="0"/>
          <a:ext cy="0" cx="0"/>
          <a:chOff y="0" x="0"/>
          <a:chExt cy="0" cx="0"/>
        </a:xfrm>
      </p:grpSpPr>
      <p:sp>
        <p:nvSpPr>
          <p:cNvPr id="484" name="Shape 48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85" name="Shape 4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9" name="Shape 489"/>
        <p:cNvGrpSpPr/>
        <p:nvPr/>
      </p:nvGrpSpPr>
      <p:grpSpPr>
        <a:xfrm>
          <a:off y="0" x="0"/>
          <a:ext cy="0" cx="0"/>
          <a:chOff y="0" x="0"/>
          <a:chExt cy="0" cx="0"/>
        </a:xfrm>
      </p:grpSpPr>
      <p:sp>
        <p:nvSpPr>
          <p:cNvPr id="490" name="Shape 4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91" name="Shape 49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5" name="Shape 495"/>
        <p:cNvGrpSpPr/>
        <p:nvPr/>
      </p:nvGrpSpPr>
      <p:grpSpPr>
        <a:xfrm>
          <a:off y="0" x="0"/>
          <a:ext cy="0" cx="0"/>
          <a:chOff y="0" x="0"/>
          <a:chExt cy="0" cx="0"/>
        </a:xfrm>
      </p:grpSpPr>
      <p:sp>
        <p:nvSpPr>
          <p:cNvPr id="496" name="Shape 49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97" name="Shape 4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9" name="Shape 509"/>
        <p:cNvGrpSpPr/>
        <p:nvPr/>
      </p:nvGrpSpPr>
      <p:grpSpPr>
        <a:xfrm>
          <a:off y="0" x="0"/>
          <a:ext cy="0" cx="0"/>
          <a:chOff y="0" x="0"/>
          <a:chExt cy="0" cx="0"/>
        </a:xfrm>
      </p:grpSpPr>
      <p:sp>
        <p:nvSpPr>
          <p:cNvPr id="510" name="Shape 51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11" name="Shape 5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5" name="Shape 515"/>
        <p:cNvGrpSpPr/>
        <p:nvPr/>
      </p:nvGrpSpPr>
      <p:grpSpPr>
        <a:xfrm>
          <a:off y="0" x="0"/>
          <a:ext cy="0" cx="0"/>
          <a:chOff y="0" x="0"/>
          <a:chExt cy="0" cx="0"/>
        </a:xfrm>
      </p:grpSpPr>
      <p:sp>
        <p:nvSpPr>
          <p:cNvPr id="516" name="Shape 51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17" name="Shape 51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1" name="Shape 521"/>
        <p:cNvGrpSpPr/>
        <p:nvPr/>
      </p:nvGrpSpPr>
      <p:grpSpPr>
        <a:xfrm>
          <a:off y="0" x="0"/>
          <a:ext cy="0" cx="0"/>
          <a:chOff y="0" x="0"/>
          <a:chExt cy="0" cx="0"/>
        </a:xfrm>
      </p:grpSpPr>
      <p:sp>
        <p:nvSpPr>
          <p:cNvPr id="522" name="Shape 52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23" name="Shape 5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4" name="Shape 534"/>
        <p:cNvGrpSpPr/>
        <p:nvPr/>
      </p:nvGrpSpPr>
      <p:grpSpPr>
        <a:xfrm>
          <a:off y="0" x="0"/>
          <a:ext cy="0" cx="0"/>
          <a:chOff y="0" x="0"/>
          <a:chExt cy="0" cx="0"/>
        </a:xfrm>
      </p:grpSpPr>
      <p:sp>
        <p:nvSpPr>
          <p:cNvPr id="535" name="Shape 53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36" name="Shape 5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2" name="Shape 542"/>
        <p:cNvGrpSpPr/>
        <p:nvPr/>
      </p:nvGrpSpPr>
      <p:grpSpPr>
        <a:xfrm>
          <a:off y="0" x="0"/>
          <a:ext cy="0" cx="0"/>
          <a:chOff y="0" x="0"/>
          <a:chExt cy="0" cx="0"/>
        </a:xfrm>
      </p:grpSpPr>
      <p:sp>
        <p:nvSpPr>
          <p:cNvPr id="543" name="Shape 54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44" name="Shape 5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8" name="Shape 548"/>
        <p:cNvGrpSpPr/>
        <p:nvPr/>
      </p:nvGrpSpPr>
      <p:grpSpPr>
        <a:xfrm>
          <a:off y="0" x="0"/>
          <a:ext cy="0" cx="0"/>
          <a:chOff y="0" x="0"/>
          <a:chExt cy="0" cx="0"/>
        </a:xfrm>
      </p:grpSpPr>
      <p:sp>
        <p:nvSpPr>
          <p:cNvPr id="549" name="Shape 54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50" name="Shape 5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2" name="Shape 242"/>
        <p:cNvGrpSpPr/>
        <p:nvPr/>
      </p:nvGrpSpPr>
      <p:grpSpPr>
        <a:xfrm>
          <a:off y="0" x="0"/>
          <a:ext cy="0" cx="0"/>
          <a:chOff y="0" x="0"/>
          <a:chExt cy="0" cx="0"/>
        </a:xfrm>
      </p:grpSpPr>
      <p:sp>
        <p:nvSpPr>
          <p:cNvPr id="243" name="Shape 24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44" name="Shape 2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4" name="Shape 554"/>
        <p:cNvGrpSpPr/>
        <p:nvPr/>
      </p:nvGrpSpPr>
      <p:grpSpPr>
        <a:xfrm>
          <a:off y="0" x="0"/>
          <a:ext cy="0" cx="0"/>
          <a:chOff y="0" x="0"/>
          <a:chExt cy="0" cx="0"/>
        </a:xfrm>
      </p:grpSpPr>
      <p:sp>
        <p:nvSpPr>
          <p:cNvPr id="555" name="Shape 55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56" name="Shape 5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0" name="Shape 560"/>
        <p:cNvGrpSpPr/>
        <p:nvPr/>
      </p:nvGrpSpPr>
      <p:grpSpPr>
        <a:xfrm>
          <a:off y="0" x="0"/>
          <a:ext cy="0" cx="0"/>
          <a:chOff y="0" x="0"/>
          <a:chExt cy="0" cx="0"/>
        </a:xfrm>
      </p:grpSpPr>
      <p:sp>
        <p:nvSpPr>
          <p:cNvPr id="561" name="Shape 5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62" name="Shape 5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6" name="Shape 566"/>
        <p:cNvGrpSpPr/>
        <p:nvPr/>
      </p:nvGrpSpPr>
      <p:grpSpPr>
        <a:xfrm>
          <a:off y="0" x="0"/>
          <a:ext cy="0" cx="0"/>
          <a:chOff y="0" x="0"/>
          <a:chExt cy="0" cx="0"/>
        </a:xfrm>
      </p:grpSpPr>
      <p:sp>
        <p:nvSpPr>
          <p:cNvPr id="567" name="Shape 56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68" name="Shape 5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2" name="Shape 572"/>
        <p:cNvGrpSpPr/>
        <p:nvPr/>
      </p:nvGrpSpPr>
      <p:grpSpPr>
        <a:xfrm>
          <a:off y="0" x="0"/>
          <a:ext cy="0" cx="0"/>
          <a:chOff y="0" x="0"/>
          <a:chExt cy="0" cx="0"/>
        </a:xfrm>
      </p:grpSpPr>
      <p:sp>
        <p:nvSpPr>
          <p:cNvPr id="573" name="Shape 57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74" name="Shape 5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8" name="Shape 578"/>
        <p:cNvGrpSpPr/>
        <p:nvPr/>
      </p:nvGrpSpPr>
      <p:grpSpPr>
        <a:xfrm>
          <a:off y="0" x="0"/>
          <a:ext cy="0" cx="0"/>
          <a:chOff y="0" x="0"/>
          <a:chExt cy="0" cx="0"/>
        </a:xfrm>
      </p:grpSpPr>
      <p:sp>
        <p:nvSpPr>
          <p:cNvPr id="579" name="Shape 57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80" name="Shape 5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4" name="Shape 584"/>
        <p:cNvGrpSpPr/>
        <p:nvPr/>
      </p:nvGrpSpPr>
      <p:grpSpPr>
        <a:xfrm>
          <a:off y="0" x="0"/>
          <a:ext cy="0" cx="0"/>
          <a:chOff y="0" x="0"/>
          <a:chExt cy="0" cx="0"/>
        </a:xfrm>
      </p:grpSpPr>
      <p:sp>
        <p:nvSpPr>
          <p:cNvPr id="585" name="Shape 5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86" name="Shape 5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0" name="Shape 590"/>
        <p:cNvGrpSpPr/>
        <p:nvPr/>
      </p:nvGrpSpPr>
      <p:grpSpPr>
        <a:xfrm>
          <a:off y="0" x="0"/>
          <a:ext cy="0" cx="0"/>
          <a:chOff y="0" x="0"/>
          <a:chExt cy="0" cx="0"/>
        </a:xfrm>
      </p:grpSpPr>
      <p:sp>
        <p:nvSpPr>
          <p:cNvPr id="591" name="Shape 59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92" name="Shape 5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6" name="Shape 596"/>
        <p:cNvGrpSpPr/>
        <p:nvPr/>
      </p:nvGrpSpPr>
      <p:grpSpPr>
        <a:xfrm>
          <a:off y="0" x="0"/>
          <a:ext cy="0" cx="0"/>
          <a:chOff y="0" x="0"/>
          <a:chExt cy="0" cx="0"/>
        </a:xfrm>
      </p:grpSpPr>
      <p:sp>
        <p:nvSpPr>
          <p:cNvPr id="597" name="Shape 59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98" name="Shape 5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2" name="Shape 602"/>
        <p:cNvGrpSpPr/>
        <p:nvPr/>
      </p:nvGrpSpPr>
      <p:grpSpPr>
        <a:xfrm>
          <a:off y="0" x="0"/>
          <a:ext cy="0" cx="0"/>
          <a:chOff y="0" x="0"/>
          <a:chExt cy="0" cx="0"/>
        </a:xfrm>
      </p:grpSpPr>
      <p:sp>
        <p:nvSpPr>
          <p:cNvPr id="603" name="Shape 6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04" name="Shape 6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8" name="Shape 608"/>
        <p:cNvGrpSpPr/>
        <p:nvPr/>
      </p:nvGrpSpPr>
      <p:grpSpPr>
        <a:xfrm>
          <a:off y="0" x="0"/>
          <a:ext cy="0" cx="0"/>
          <a:chOff y="0" x="0"/>
          <a:chExt cy="0" cx="0"/>
        </a:xfrm>
      </p:grpSpPr>
      <p:sp>
        <p:nvSpPr>
          <p:cNvPr id="609" name="Shape 60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10" name="Shape 6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2" name="Shape 252"/>
        <p:cNvGrpSpPr/>
        <p:nvPr/>
      </p:nvGrpSpPr>
      <p:grpSpPr>
        <a:xfrm>
          <a:off y="0" x="0"/>
          <a:ext cy="0" cx="0"/>
          <a:chOff y="0" x="0"/>
          <a:chExt cy="0" cx="0"/>
        </a:xfrm>
      </p:grpSpPr>
      <p:sp>
        <p:nvSpPr>
          <p:cNvPr id="253" name="Shape 25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4" name="Shape 614"/>
        <p:cNvGrpSpPr/>
        <p:nvPr/>
      </p:nvGrpSpPr>
      <p:grpSpPr>
        <a:xfrm>
          <a:off y="0" x="0"/>
          <a:ext cy="0" cx="0"/>
          <a:chOff y="0" x="0"/>
          <a:chExt cy="0" cx="0"/>
        </a:xfrm>
      </p:grpSpPr>
      <p:sp>
        <p:nvSpPr>
          <p:cNvPr id="615" name="Shape 61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16" name="Shape 6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9" name="Shape 629"/>
        <p:cNvGrpSpPr/>
        <p:nvPr/>
      </p:nvGrpSpPr>
      <p:grpSpPr>
        <a:xfrm>
          <a:off y="0" x="0"/>
          <a:ext cy="0" cx="0"/>
          <a:chOff y="0" x="0"/>
          <a:chExt cy="0" cx="0"/>
        </a:xfrm>
      </p:grpSpPr>
      <p:sp>
        <p:nvSpPr>
          <p:cNvPr id="630" name="Shape 63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31" name="Shape 63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4" name="Shape 644"/>
        <p:cNvGrpSpPr/>
        <p:nvPr/>
      </p:nvGrpSpPr>
      <p:grpSpPr>
        <a:xfrm>
          <a:off y="0" x="0"/>
          <a:ext cy="0" cx="0"/>
          <a:chOff y="0" x="0"/>
          <a:chExt cy="0" cx="0"/>
        </a:xfrm>
      </p:grpSpPr>
      <p:sp>
        <p:nvSpPr>
          <p:cNvPr id="645" name="Shape 64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46" name="Shape 6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0" name="Shape 650"/>
        <p:cNvGrpSpPr/>
        <p:nvPr/>
      </p:nvGrpSpPr>
      <p:grpSpPr>
        <a:xfrm>
          <a:off y="0" x="0"/>
          <a:ext cy="0" cx="0"/>
          <a:chOff y="0" x="0"/>
          <a:chExt cy="0" cx="0"/>
        </a:xfrm>
      </p:grpSpPr>
      <p:sp>
        <p:nvSpPr>
          <p:cNvPr id="651" name="Shape 65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52" name="Shape 6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6" name="Shape 656"/>
        <p:cNvGrpSpPr/>
        <p:nvPr/>
      </p:nvGrpSpPr>
      <p:grpSpPr>
        <a:xfrm>
          <a:off y="0" x="0"/>
          <a:ext cy="0" cx="0"/>
          <a:chOff y="0" x="0"/>
          <a:chExt cy="0" cx="0"/>
        </a:xfrm>
      </p:grpSpPr>
      <p:sp>
        <p:nvSpPr>
          <p:cNvPr id="657" name="Shape 65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58" name="Shape 65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2" name="Shape 662"/>
        <p:cNvGrpSpPr/>
        <p:nvPr/>
      </p:nvGrpSpPr>
      <p:grpSpPr>
        <a:xfrm>
          <a:off y="0" x="0"/>
          <a:ext cy="0" cx="0"/>
          <a:chOff y="0" x="0"/>
          <a:chExt cy="0" cx="0"/>
        </a:xfrm>
      </p:grpSpPr>
      <p:sp>
        <p:nvSpPr>
          <p:cNvPr id="663" name="Shape 66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64" name="Shape 6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8" name="Shape 668"/>
        <p:cNvGrpSpPr/>
        <p:nvPr/>
      </p:nvGrpSpPr>
      <p:grpSpPr>
        <a:xfrm>
          <a:off y="0" x="0"/>
          <a:ext cy="0" cx="0"/>
          <a:chOff y="0" x="0"/>
          <a:chExt cy="0" cx="0"/>
        </a:xfrm>
      </p:grpSpPr>
      <p:sp>
        <p:nvSpPr>
          <p:cNvPr id="669" name="Shape 66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70" name="Shape 6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4" name="Shape 674"/>
        <p:cNvGrpSpPr/>
        <p:nvPr/>
      </p:nvGrpSpPr>
      <p:grpSpPr>
        <a:xfrm>
          <a:off y="0" x="0"/>
          <a:ext cy="0" cx="0"/>
          <a:chOff y="0" x="0"/>
          <a:chExt cy="0" cx="0"/>
        </a:xfrm>
      </p:grpSpPr>
      <p:sp>
        <p:nvSpPr>
          <p:cNvPr id="675" name="Shape 67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76" name="Shape 6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0" name="Shape 680"/>
        <p:cNvGrpSpPr/>
        <p:nvPr/>
      </p:nvGrpSpPr>
      <p:grpSpPr>
        <a:xfrm>
          <a:off y="0" x="0"/>
          <a:ext cy="0" cx="0"/>
          <a:chOff y="0" x="0"/>
          <a:chExt cy="0" cx="0"/>
        </a:xfrm>
      </p:grpSpPr>
      <p:sp>
        <p:nvSpPr>
          <p:cNvPr id="681" name="Shape 68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82" name="Shape 6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6" name="Shape 686"/>
        <p:cNvGrpSpPr/>
        <p:nvPr/>
      </p:nvGrpSpPr>
      <p:grpSpPr>
        <a:xfrm>
          <a:off y="0" x="0"/>
          <a:ext cy="0" cx="0"/>
          <a:chOff y="0" x="0"/>
          <a:chExt cy="0" cx="0"/>
        </a:xfrm>
      </p:grpSpPr>
      <p:sp>
        <p:nvSpPr>
          <p:cNvPr id="687" name="Shape 68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88" name="Shape 6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5" name="Shape 265"/>
        <p:cNvGrpSpPr/>
        <p:nvPr/>
      </p:nvGrpSpPr>
      <p:grpSpPr>
        <a:xfrm>
          <a:off y="0" x="0"/>
          <a:ext cy="0" cx="0"/>
          <a:chOff y="0" x="0"/>
          <a:chExt cy="0" cx="0"/>
        </a:xfrm>
      </p:grpSpPr>
      <p:sp>
        <p:nvSpPr>
          <p:cNvPr id="266" name="Shape 26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7" name="Shape 2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4" name="Shape 694"/>
        <p:cNvGrpSpPr/>
        <p:nvPr/>
      </p:nvGrpSpPr>
      <p:grpSpPr>
        <a:xfrm>
          <a:off y="0" x="0"/>
          <a:ext cy="0" cx="0"/>
          <a:chOff y="0" x="0"/>
          <a:chExt cy="0" cx="0"/>
        </a:xfrm>
      </p:grpSpPr>
      <p:sp>
        <p:nvSpPr>
          <p:cNvPr id="695" name="Shape 69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96" name="Shape 6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8" name="Shape 278"/>
        <p:cNvGrpSpPr/>
        <p:nvPr/>
      </p:nvGrpSpPr>
      <p:grpSpPr>
        <a:xfrm>
          <a:off y="0" x="0"/>
          <a:ext cy="0" cx="0"/>
          <a:chOff y="0" x="0"/>
          <a:chExt cy="0" cx="0"/>
        </a:xfrm>
      </p:grpSpPr>
      <p:sp>
        <p:nvSpPr>
          <p:cNvPr id="279" name="Shape 27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80" name="Shape 2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3" name="Shape 293"/>
        <p:cNvGrpSpPr/>
        <p:nvPr/>
      </p:nvGrpSpPr>
      <p:grpSpPr>
        <a:xfrm>
          <a:off y="0" x="0"/>
          <a:ext cy="0" cx="0"/>
          <a:chOff y="0" x="0"/>
          <a:chExt cy="0" cx="0"/>
        </a:xfrm>
      </p:grpSpPr>
      <p:sp>
        <p:nvSpPr>
          <p:cNvPr id="294" name="Shape 294"/>
          <p:cNvSpPr txBox="1"/>
          <p:nvPr/>
        </p:nvSpPr>
        <p:spPr>
          <a:xfrm>
            <a:off y="8686800" x="3886200"/>
            <a:ext cy="457200" cx="2971799"/>
          </a:xfrm>
          <a:prstGeom prst="rect">
            <a:avLst/>
          </a:prstGeom>
          <a:noFill/>
          <a:ln>
            <a:noFill/>
          </a:ln>
        </p:spPr>
        <p:txBody>
          <a:bodyPr bIns="45700" rIns="91425" lIns="91425" tIns="45700" anchor="b" anchorCtr="0">
            <a:noAutofit/>
          </a:bodyPr>
          <a:lstStyle/>
          <a:p>
            <a:pPr algn="r" rtl="0" lvl="0" marR="0" indent="0" marL="0">
              <a:lnSpc>
                <a:spcPct val="100000"/>
              </a:lnSpc>
              <a:spcBef>
                <a:spcPts val="0"/>
              </a:spcBef>
              <a:spcAft>
                <a:spcPts val="0"/>
              </a:spcAft>
              <a:buClr>
                <a:srgbClr val="000000"/>
              </a:buClr>
              <a:buSzPct val="25000"/>
              <a:buFont typeface="Times New Roman"/>
              <a:buNone/>
            </a:pPr>
            <a:fld id="{00000000-1234-1234-1234-123412341234}" type="slidenum">
              <a:rPr strike="noStrike" u="none" b="0" cap="none" baseline="0" sz="1200" lang="en-US" i="0">
                <a:solidFill>
                  <a:srgbClr val="000000"/>
                </a:solidFill>
                <a:latin typeface="Times New Roman"/>
                <a:ea typeface="Times New Roman"/>
                <a:cs typeface="Times New Roman"/>
                <a:sym typeface="Times New Roman"/>
              </a:rPr>
              <a:t>‹#›</a:t>
            </a:fld>
          </a:p>
        </p:txBody>
      </p:sp>
      <p:sp>
        <p:nvSpPr>
          <p:cNvPr id="295" name="Shape 29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6" name="Shape 296"/>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5" name="Shape 31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6.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7.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8.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標題投影片">
    <p:spTree>
      <p:nvGrpSpPr>
        <p:cNvPr id="30" name="Shape 30"/>
        <p:cNvGrpSpPr/>
        <p:nvPr/>
      </p:nvGrpSpPr>
      <p:grpSpPr>
        <a:xfrm>
          <a:off y="0" x="0"/>
          <a:ext cy="0" cx="0"/>
          <a:chOff y="0" x="0"/>
          <a:chExt cy="0" cx="0"/>
        </a:xfrm>
      </p:grpSpPr>
      <p:sp>
        <p:nvSpPr>
          <p:cNvPr id="31" name="Shape 31"/>
          <p:cNvSpPr txBox="1"/>
          <p:nvPr>
            <p:ph type="ctrTitle"/>
          </p:nvPr>
        </p:nvSpPr>
        <p:spPr>
          <a:xfrm>
            <a:off y="3124200" x="2286000"/>
            <a:ext cy="1894361" cx="6172199"/>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32" name="Shape 32"/>
          <p:cNvSpPr txBox="1"/>
          <p:nvPr>
            <p:ph idx="1" type="subTitle"/>
          </p:nvPr>
        </p:nvSpPr>
        <p:spPr>
          <a:xfrm>
            <a:off y="5003321" x="2286000"/>
            <a:ext cy="1371599" cx="6172199"/>
          </a:xfrm>
          <a:prstGeom prst="rect">
            <a:avLst/>
          </a:prstGeom>
          <a:noFill/>
          <a:ln>
            <a:noFill/>
          </a:ln>
        </p:spPr>
        <p:txBody>
          <a:bodyPr bIns="91425" rIns="91425" lIns="91425" tIns="91425" anchor="t" anchorCtr="0"/>
          <a:lstStyle>
            <a:lvl1pPr algn="l" rtl="0" marR="0" indent="0" marL="0">
              <a:spcBef>
                <a:spcPts val="600"/>
              </a:spcBef>
              <a:spcAft>
                <a:spcPts val="0"/>
              </a:spcAft>
              <a:buClr>
                <a:schemeClr val="accent1"/>
              </a:buClr>
              <a:buFont typeface="Noto Symbol"/>
              <a:buNone/>
              <a:defRPr/>
            </a:lvl1pPr>
            <a:lvl2pPr algn="ctr" rtl="0" marR="0" indent="0" marL="457200">
              <a:spcBef>
                <a:spcPts val="420"/>
              </a:spcBef>
              <a:spcAft>
                <a:spcPts val="0"/>
              </a:spcAft>
              <a:buClr>
                <a:schemeClr val="accent1"/>
              </a:buClr>
              <a:buFont typeface="Noto Symbol"/>
              <a:buNone/>
              <a:defRPr/>
            </a:lvl2pPr>
            <a:lvl3pPr algn="ctr" rtl="0" marR="0" indent="0" marL="914400">
              <a:spcBef>
                <a:spcPts val="480"/>
              </a:spcBef>
              <a:spcAft>
                <a:spcPts val="0"/>
              </a:spcAft>
              <a:buClr>
                <a:srgbClr val="E0752F"/>
              </a:buClr>
              <a:buFont typeface="Noto Symbol"/>
              <a:buNone/>
              <a:defRPr/>
            </a:lvl3pPr>
            <a:lvl4pPr algn="ctr" rtl="0" marR="0" indent="0" marL="1371600">
              <a:spcBef>
                <a:spcPts val="400"/>
              </a:spcBef>
              <a:spcAft>
                <a:spcPts val="0"/>
              </a:spcAft>
              <a:buClr>
                <a:srgbClr val="FEC3AE"/>
              </a:buClr>
              <a:buFont typeface="Noto Symbol"/>
              <a:buNone/>
              <a:defRPr/>
            </a:lvl4pPr>
            <a:lvl5pPr algn="ctr" rtl="0" marR="0" indent="0" marL="1828800">
              <a:spcBef>
                <a:spcPts val="320"/>
              </a:spcBef>
              <a:spcAft>
                <a:spcPts val="0"/>
              </a:spcAft>
              <a:buClr>
                <a:srgbClr val="BDCAE9"/>
              </a:buClr>
              <a:buFont typeface="Noto Symbol"/>
              <a:buNone/>
              <a:defRPr/>
            </a:lvl5pPr>
            <a:lvl6pPr algn="ctr" rtl="0" marR="0" indent="0" marL="2286000">
              <a:spcBef>
                <a:spcPts val="320"/>
              </a:spcBef>
              <a:buClr>
                <a:schemeClr val="accent1"/>
              </a:buClr>
              <a:buFont typeface="Arial"/>
              <a:buNone/>
              <a:defRPr/>
            </a:lvl6pPr>
            <a:lvl7pPr algn="ctr" rtl="0" marR="0" indent="0" marL="2743200">
              <a:spcBef>
                <a:spcPts val="280"/>
              </a:spcBef>
              <a:buClr>
                <a:srgbClr val="FED6BB"/>
              </a:buClr>
              <a:buFont typeface="Noto Symbol"/>
              <a:buNone/>
              <a:defRPr/>
            </a:lvl7pPr>
            <a:lvl8pPr algn="ctr" rtl="0" marR="0" indent="0" marL="3200400">
              <a:spcBef>
                <a:spcPts val="280"/>
              </a:spcBef>
              <a:buClr>
                <a:schemeClr val="accent2"/>
              </a:buClr>
              <a:buFont typeface="Arial"/>
              <a:buNone/>
              <a:defRPr/>
            </a:lvl8pPr>
            <a:lvl9pPr algn="ctr" rtl="0" marR="0" indent="0" marL="3657600">
              <a:spcBef>
                <a:spcPts val="280"/>
              </a:spcBef>
              <a:buClr>
                <a:srgbClr val="E07630"/>
              </a:buClr>
              <a:buFont typeface="Arial"/>
              <a:buNone/>
              <a:defRPr/>
            </a:lvl9pPr>
          </a:lstStyle>
          <a:p/>
        </p:txBody>
      </p:sp>
      <p:sp>
        <p:nvSpPr>
          <p:cNvPr id="33" name="Shape 33"/>
          <p:cNvSpPr txBox="1"/>
          <p:nvPr>
            <p:ph idx="10" type="dt"/>
          </p:nvPr>
        </p:nvSpPr>
        <p:spPr>
          <a:xfrm rot="5400000">
            <a:off y="1174750" x="7764461"/>
            <a:ext cy="381000" cx="22860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4" name="Shape 34"/>
          <p:cNvSpPr txBox="1"/>
          <p:nvPr>
            <p:ph idx="11" type="ftr"/>
          </p:nvPr>
        </p:nvSpPr>
        <p:spPr>
          <a:xfrm rot="5400000">
            <a:off y="4181475" x="7077074"/>
            <a:ext cy="384174" cx="3657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5" name="Shape 35"/>
          <p:cNvSpPr txBox="1"/>
          <p:nvPr>
            <p:ph idx="12" type="sldNum"/>
          </p:nvPr>
        </p:nvSpPr>
        <p:spPr>
          <a:xfrm>
            <a:off y="4929187" x="1325562"/>
            <a:ext cy="517524"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空白">
    <p:spTree>
      <p:nvGrpSpPr>
        <p:cNvPr id="42" name="Shape 42"/>
        <p:cNvGrpSpPr/>
        <p:nvPr/>
      </p:nvGrpSpPr>
      <p:grpSpPr>
        <a:xfrm>
          <a:off y="0" x="0"/>
          <a:ext cy="0" cx="0"/>
          <a:chOff y="0" x="0"/>
          <a:chExt cy="0" cx="0"/>
        </a:xfrm>
      </p:grpSpPr>
      <p:sp>
        <p:nvSpPr>
          <p:cNvPr id="43" name="Shape 43"/>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4" name="Shape 44"/>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5" name="Shape 45"/>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標題及物件">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0" name="Shape 60"/>
          <p:cNvSpPr txBox="1"/>
          <p:nvPr>
            <p:ph idx="1" type="body"/>
          </p:nvPr>
        </p:nvSpPr>
        <p:spPr>
          <a:xfrm>
            <a:off y="1600200" x="457200"/>
            <a:ext cy="4873751" cx="7467600"/>
          </a:xfrm>
          <a:prstGeom prst="rect">
            <a:avLst/>
          </a:prstGeom>
          <a:noFill/>
          <a:ln>
            <a:noFill/>
          </a:ln>
        </p:spPr>
        <p:txBody>
          <a:bodyPr bIns="91425" rIns="91425" lIns="91425" tIns="91425" anchor="t" anchorCtr="0"/>
          <a:lstStyle>
            <a:lvl1pPr algn="l" rtl="0" indent="-166370" marL="273050">
              <a:spcBef>
                <a:spcPts val="600"/>
              </a:spcBef>
              <a:spcAft>
                <a:spcPts val="0"/>
              </a:spcAft>
              <a:buClr>
                <a:schemeClr val="accent1"/>
              </a:buClr>
              <a:buFont typeface="Noto Symbol"/>
              <a:buChar char="•"/>
              <a:defRPr/>
            </a:lvl1pPr>
            <a:lvl2pPr algn="l" rtl="0" indent="-177482" marL="639763">
              <a:spcBef>
                <a:spcPts val="420"/>
              </a:spcBef>
              <a:spcAft>
                <a:spcPts val="0"/>
              </a:spcAft>
              <a:buClr>
                <a:schemeClr val="accent1"/>
              </a:buClr>
              <a:buFont typeface="Noto Symbol"/>
              <a:buChar char="●"/>
              <a:defRPr/>
            </a:lvl2pPr>
            <a:lvl3pPr algn="l" rtl="0" indent="-99060" marL="914400">
              <a:spcBef>
                <a:spcPts val="480"/>
              </a:spcBef>
              <a:spcAft>
                <a:spcPts val="0"/>
              </a:spcAft>
              <a:buClr>
                <a:srgbClr val="E0752F"/>
              </a:buClr>
              <a:buFont typeface="Noto Symbol"/>
              <a:buChar char="•"/>
              <a:defRPr/>
            </a:lvl3pPr>
            <a:lvl4pPr algn="l" rtl="0" indent="-107950" marL="1187450">
              <a:spcBef>
                <a:spcPts val="400"/>
              </a:spcBef>
              <a:spcAft>
                <a:spcPts val="0"/>
              </a:spcAft>
              <a:buClr>
                <a:srgbClr val="FEC3AE"/>
              </a:buClr>
              <a:buFont typeface="Noto Symbol"/>
              <a:buChar char="•"/>
              <a:defRPr/>
            </a:lvl4pPr>
            <a:lvl5pPr algn="l" rtl="0" indent="-122999" marL="1462088">
              <a:spcBef>
                <a:spcPts val="320"/>
              </a:spcBef>
              <a:spcAft>
                <a:spcPts val="0"/>
              </a:spcAft>
              <a:buClr>
                <a:srgbClr val="BDCAE9"/>
              </a:buClr>
              <a:buFont typeface="Noto Symbol"/>
              <a:buChar char="●"/>
              <a:defRPr/>
            </a:lvl5pPr>
            <a:lvl6pPr algn="l" rtl="0" indent="-86360" marL="1737360">
              <a:spcBef>
                <a:spcPts val="320"/>
              </a:spcBef>
              <a:buClr>
                <a:schemeClr val="accent1"/>
              </a:buClr>
              <a:buChar char="•"/>
              <a:defRPr/>
            </a:lvl6pPr>
            <a:lvl7pPr algn="l" rtl="0" indent="-129539" marL="2011679">
              <a:spcBef>
                <a:spcPts val="280"/>
              </a:spcBef>
              <a:buClr>
                <a:srgbClr val="FED6BB"/>
              </a:buClr>
              <a:buFont typeface="Noto Symbol"/>
              <a:buChar char="○"/>
              <a:defRPr/>
            </a:lvl7pPr>
            <a:lvl8pPr algn="l" rtl="0" indent="-101600" marL="2286000">
              <a:spcBef>
                <a:spcPts val="280"/>
              </a:spcBef>
              <a:buClr>
                <a:schemeClr val="accent2"/>
              </a:buClr>
              <a:buChar char="•"/>
              <a:defRPr/>
            </a:lvl8pPr>
            <a:lvl9pPr algn="l" rtl="0" indent="-96520" marL="2560320">
              <a:spcBef>
                <a:spcPts val="280"/>
              </a:spcBef>
              <a:buClr>
                <a:srgbClr val="E07630"/>
              </a:buClr>
              <a:buChar char="•"/>
              <a:defRPr/>
            </a:lvl9pPr>
          </a:lstStyle>
          <a:p/>
        </p:txBody>
      </p:sp>
      <p:sp>
        <p:nvSpPr>
          <p:cNvPr id="61" name="Shape 61"/>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62" name="Shape 62"/>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63" name="Shape 63"/>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區段標題">
    <p:spTree>
      <p:nvGrpSpPr>
        <p:cNvPr id="92" name="Shape 92"/>
        <p:cNvGrpSpPr/>
        <p:nvPr/>
      </p:nvGrpSpPr>
      <p:grpSpPr>
        <a:xfrm>
          <a:off y="0" x="0"/>
          <a:ext cy="0" cx="0"/>
          <a:chOff y="0" x="0"/>
          <a:chExt cy="0" cx="0"/>
        </a:xfrm>
      </p:grpSpPr>
      <p:sp>
        <p:nvSpPr>
          <p:cNvPr id="93" name="Shape 93"/>
          <p:cNvSpPr txBox="1"/>
          <p:nvPr>
            <p:ph type="title"/>
          </p:nvPr>
        </p:nvSpPr>
        <p:spPr>
          <a:xfrm>
            <a:off y="2895600" x="2286000"/>
            <a:ext cy="2053590" cx="6172199"/>
          </a:xfrm>
          <a:prstGeom prst="rect">
            <a:avLst/>
          </a:prstGeom>
          <a:noFill/>
          <a:ln>
            <a:noFill/>
          </a:ln>
        </p:spPr>
        <p:txBody>
          <a:bodyPr bIns="91425" rIns="91425" lIns="91425" tIns="91425" anchor="b"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4" name="Shape 94"/>
          <p:cNvSpPr txBox="1"/>
          <p:nvPr>
            <p:ph idx="1" type="body"/>
          </p:nvPr>
        </p:nvSpPr>
        <p:spPr>
          <a:xfrm>
            <a:off y="5010150" x="2286000"/>
            <a:ext cy="1371599" cx="6172199"/>
          </a:xfrm>
          <a:prstGeom prst="rect">
            <a:avLst/>
          </a:prstGeom>
          <a:noFill/>
          <a:ln>
            <a:noFill/>
          </a:ln>
        </p:spPr>
        <p:txBody>
          <a:bodyPr bIns="91425" rIns="91425" lIns="91425" tIns="91425" anchor="t" anchorCtr="0"/>
          <a:lstStyle>
            <a:lvl1pPr rtl="0" indent="0" marL="0">
              <a:spcBef>
                <a:spcPts val="0"/>
              </a:spcBef>
              <a:buClr>
                <a:schemeClr val="lt2"/>
              </a:buClr>
              <a:buNone/>
              <a:defRPr/>
            </a:lvl1pPr>
            <a:lvl2pPr rtl="0">
              <a:spcBef>
                <a:spcPts val="0"/>
              </a:spcBef>
              <a:buClr>
                <a:schemeClr val="lt1"/>
              </a:buClr>
              <a:buNone/>
              <a:defRPr/>
            </a:lvl2pPr>
            <a:lvl3pPr rtl="0">
              <a:spcBef>
                <a:spcPts val="0"/>
              </a:spcBef>
              <a:buClr>
                <a:schemeClr val="lt1"/>
              </a:buClr>
              <a:buNone/>
              <a:defRPr/>
            </a:lvl3pPr>
            <a:lvl4pPr rtl="0">
              <a:spcBef>
                <a:spcPts val="0"/>
              </a:spcBef>
              <a:buClr>
                <a:schemeClr val="lt1"/>
              </a:buClr>
              <a:buNone/>
              <a:defRPr/>
            </a:lvl4pPr>
            <a:lvl5pPr rtl="0">
              <a:spcBef>
                <a:spcPts val="0"/>
              </a:spcBef>
              <a:buClr>
                <a:schemeClr val="lt1"/>
              </a:buCl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5" name="Shape 95"/>
          <p:cNvSpPr txBox="1"/>
          <p:nvPr>
            <p:ph idx="10" type="dt"/>
          </p:nvPr>
        </p:nvSpPr>
        <p:spPr>
          <a:xfrm rot="5400000">
            <a:off y="1169987" x="7762874"/>
            <a:ext cy="381000" cx="22860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96" name="Shape 96"/>
          <p:cNvSpPr txBox="1"/>
          <p:nvPr>
            <p:ph idx="11" type="ftr"/>
          </p:nvPr>
        </p:nvSpPr>
        <p:spPr>
          <a:xfrm rot="5400000">
            <a:off y="4178300" x="7077074"/>
            <a:ext cy="384174" cx="3657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7" name="Shape 97"/>
          <p:cNvSpPr txBox="1"/>
          <p:nvPr>
            <p:ph idx="12" type="sldNum"/>
          </p:nvPr>
        </p:nvSpPr>
        <p:spPr>
          <a:xfrm>
            <a:off y="4929187" x="1339850"/>
            <a:ext cy="517524"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只有標題">
    <p:spTree>
      <p:nvGrpSpPr>
        <p:cNvPr id="110" name="Shape 110"/>
        <p:cNvGrpSpPr/>
        <p:nvPr/>
      </p:nvGrpSpPr>
      <p:grpSpPr>
        <a:xfrm>
          <a:off y="0" x="0"/>
          <a:ext cy="0" cx="0"/>
          <a:chOff y="0" x="0"/>
          <a:chExt cy="0" cx="0"/>
        </a:xfrm>
      </p:grpSpPr>
      <p:sp>
        <p:nvSpPr>
          <p:cNvPr id="111" name="Shape 111"/>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12" name="Shape 112"/>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13" name="Shape 113"/>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14" name="Shape 114"/>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含標題的內容">
    <p:spTree>
      <p:nvGrpSpPr>
        <p:cNvPr id="128" name="Shape 128"/>
        <p:cNvGrpSpPr/>
        <p:nvPr/>
      </p:nvGrpSpPr>
      <p:grpSpPr>
        <a:xfrm>
          <a:off y="0" x="0"/>
          <a:ext cy="0" cx="0"/>
          <a:chOff y="0" x="0"/>
          <a:chExt cy="0" cx="0"/>
        </a:xfrm>
      </p:grpSpPr>
      <p:sp>
        <p:nvSpPr>
          <p:cNvPr id="129" name="Shape 129"/>
          <p:cNvSpPr txBox="1"/>
          <p:nvPr>
            <p:ph type="title"/>
          </p:nvPr>
        </p:nvSpPr>
        <p:spPr>
          <a:xfrm rot="5400000">
            <a:off y="3200400" x="3371849"/>
            <a:ext cy="457200" cx="6309360"/>
          </a:xfrm>
          <a:prstGeom prst="rect">
            <a:avLst/>
          </a:prstGeom>
          <a:noFill/>
          <a:ln>
            <a:noFill/>
          </a:ln>
        </p:spPr>
        <p:txBody>
          <a:bodyPr bIns="91425" rIns="91425" lIns="91425" tIns="91425" anchor="b"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0" name="Shape 130"/>
          <p:cNvSpPr txBox="1"/>
          <p:nvPr>
            <p:ph idx="1" type="body"/>
          </p:nvPr>
        </p:nvSpPr>
        <p:spPr>
          <a:xfrm>
            <a:off y="274319" x="6812279"/>
            <a:ext cy="4983479" cx="1527047"/>
          </a:xfrm>
          <a:prstGeom prst="rect">
            <a:avLst/>
          </a:prstGeom>
          <a:noFill/>
          <a:ln>
            <a:noFill/>
          </a:ln>
        </p:spPr>
        <p:txBody>
          <a:bodyPr bIns="91425" rIns="91425" lIns="91425" tIns="91425" anchor="t" anchorCtr="0"/>
          <a:lstStyle>
            <a:lvl1pPr rtl="0" indent="0" marL="0">
              <a:spcBef>
                <a:spcPts val="400"/>
              </a:spcBef>
              <a:spcAft>
                <a:spcPts val="1000"/>
              </a:spcAft>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1" name="Shape 131"/>
          <p:cNvSpPr txBox="1"/>
          <p:nvPr>
            <p:ph idx="2" type="body"/>
          </p:nvPr>
        </p:nvSpPr>
        <p:spPr>
          <a:xfrm>
            <a:off y="274319" x="304800"/>
            <a:ext cy="6327647" cx="5638800"/>
          </a:xfrm>
          <a:prstGeom prst="rect">
            <a:avLst/>
          </a:prstGeom>
          <a:noFill/>
          <a:ln>
            <a:noFill/>
          </a:ln>
        </p:spPr>
        <p:txBody>
          <a:bodyPr bIns="91425" rIns="91425" lIns="91425" tIns="91425" anchor="t" anchorCtr="0"/>
          <a:lstStyle>
            <a:lvl1pPr algn="l" rtl="0" indent="-166370" marL="273050">
              <a:spcBef>
                <a:spcPts val="600"/>
              </a:spcBef>
              <a:spcAft>
                <a:spcPts val="0"/>
              </a:spcAft>
              <a:buClr>
                <a:schemeClr val="accent1"/>
              </a:buClr>
              <a:buFont typeface="Noto Symbol"/>
              <a:buChar char="•"/>
              <a:defRPr/>
            </a:lvl1pPr>
            <a:lvl2pPr algn="l" rtl="0" indent="-177482" marL="639763">
              <a:spcBef>
                <a:spcPts val="420"/>
              </a:spcBef>
              <a:spcAft>
                <a:spcPts val="0"/>
              </a:spcAft>
              <a:buClr>
                <a:schemeClr val="accent1"/>
              </a:buClr>
              <a:buFont typeface="Noto Symbol"/>
              <a:buChar char="●"/>
              <a:defRPr/>
            </a:lvl2pPr>
            <a:lvl3pPr algn="l" rtl="0" indent="-99060" marL="914400">
              <a:spcBef>
                <a:spcPts val="480"/>
              </a:spcBef>
              <a:spcAft>
                <a:spcPts val="0"/>
              </a:spcAft>
              <a:buClr>
                <a:srgbClr val="E0752F"/>
              </a:buClr>
              <a:buFont typeface="Noto Symbol"/>
              <a:buChar char="•"/>
              <a:defRPr/>
            </a:lvl3pPr>
            <a:lvl4pPr algn="l" rtl="0" indent="-107950" marL="1187450">
              <a:spcBef>
                <a:spcPts val="400"/>
              </a:spcBef>
              <a:spcAft>
                <a:spcPts val="0"/>
              </a:spcAft>
              <a:buClr>
                <a:srgbClr val="FEC3AE"/>
              </a:buClr>
              <a:buFont typeface="Noto Symbol"/>
              <a:buChar char="•"/>
              <a:defRPr/>
            </a:lvl4pPr>
            <a:lvl5pPr algn="l" rtl="0" indent="-122999" marL="1462088">
              <a:spcBef>
                <a:spcPts val="320"/>
              </a:spcBef>
              <a:spcAft>
                <a:spcPts val="0"/>
              </a:spcAft>
              <a:buClr>
                <a:srgbClr val="BDCAE9"/>
              </a:buClr>
              <a:buFont typeface="Noto Symbol"/>
              <a:buChar char="●"/>
              <a:defRPr/>
            </a:lvl5pPr>
            <a:lvl6pPr algn="l" rtl="0" indent="-86360" marL="1737360">
              <a:spcBef>
                <a:spcPts val="320"/>
              </a:spcBef>
              <a:buClr>
                <a:schemeClr val="accent1"/>
              </a:buClr>
              <a:buChar char="•"/>
              <a:defRPr/>
            </a:lvl6pPr>
            <a:lvl7pPr algn="l" rtl="0" indent="-129539" marL="2011679">
              <a:spcBef>
                <a:spcPts val="280"/>
              </a:spcBef>
              <a:buClr>
                <a:srgbClr val="FED6BB"/>
              </a:buClr>
              <a:buFont typeface="Noto Symbol"/>
              <a:buChar char="○"/>
              <a:defRPr/>
            </a:lvl7pPr>
            <a:lvl8pPr algn="l" rtl="0" indent="-101600" marL="2286000">
              <a:spcBef>
                <a:spcPts val="280"/>
              </a:spcBef>
              <a:buClr>
                <a:schemeClr val="accent2"/>
              </a:buClr>
              <a:buChar char="•"/>
              <a:defRPr/>
            </a:lvl8pPr>
            <a:lvl9pPr algn="l" rtl="0" indent="-96520" marL="2560320">
              <a:spcBef>
                <a:spcPts val="280"/>
              </a:spcBef>
              <a:buClr>
                <a:srgbClr val="E07630"/>
              </a:buClr>
              <a:buChar char="•"/>
              <a:defRPr/>
            </a:lvl9pPr>
          </a:lstStyle>
          <a:p/>
        </p:txBody>
      </p:sp>
      <p:sp>
        <p:nvSpPr>
          <p:cNvPr id="132" name="Shape 132"/>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33" name="Shape 133"/>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34" name="Shape 134"/>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含標題的圖片">
    <p:spTree>
      <p:nvGrpSpPr>
        <p:cNvPr id="148" name="Shape 148"/>
        <p:cNvGrpSpPr/>
        <p:nvPr/>
      </p:nvGrpSpPr>
      <p:grpSpPr>
        <a:xfrm>
          <a:off y="0" x="0"/>
          <a:ext cy="0" cx="0"/>
          <a:chOff y="0" x="0"/>
          <a:chExt cy="0" cx="0"/>
        </a:xfrm>
      </p:grpSpPr>
      <p:sp>
        <p:nvSpPr>
          <p:cNvPr id="149" name="Shape 149"/>
          <p:cNvSpPr txBox="1"/>
          <p:nvPr>
            <p:ph type="title"/>
          </p:nvPr>
        </p:nvSpPr>
        <p:spPr>
          <a:xfrm rot="5400000">
            <a:off y="3200400" x="3350133"/>
            <a:ext cy="457200" cx="6309360"/>
          </a:xfrm>
          <a:prstGeom prst="rect">
            <a:avLst/>
          </a:prstGeom>
          <a:noFill/>
          <a:ln>
            <a:noFill/>
          </a:ln>
        </p:spPr>
        <p:txBody>
          <a:bodyPr bIns="91425" rIns="91425" lIns="91425" tIns="91425" anchor="b"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0" name="Shape 150"/>
          <p:cNvSpPr/>
          <p:nvPr>
            <p:ph idx="2" type="pic"/>
          </p:nvPr>
        </p:nvSpPr>
        <p:spPr>
          <a:xfrm>
            <a:off y="0" x="0"/>
            <a:ext cy="6858000" cx="6172199"/>
          </a:xfrm>
          <a:prstGeom prst="rect">
            <a:avLst/>
          </a:prstGeom>
          <a:solidFill>
            <a:schemeClr val="lt2"/>
          </a:solidFill>
          <a:ln>
            <a:noFill/>
          </a:ln>
        </p:spPr>
      </p:sp>
      <p:sp>
        <p:nvSpPr>
          <p:cNvPr id="151" name="Shape 151"/>
          <p:cNvSpPr txBox="1"/>
          <p:nvPr>
            <p:ph idx="1" type="body"/>
          </p:nvPr>
        </p:nvSpPr>
        <p:spPr>
          <a:xfrm>
            <a:off y="264794" x="6765797"/>
            <a:ext cy="4956048" cx="1524000"/>
          </a:xfrm>
          <a:prstGeom prst="rect">
            <a:avLst/>
          </a:prstGeom>
          <a:noFill/>
          <a:ln>
            <a:noFill/>
          </a:ln>
        </p:spPr>
        <p:txBody>
          <a:bodyPr bIns="91425" rIns="91425" lIns="91425" tIns="91425" anchor="t" anchorCtr="0"/>
          <a:lstStyle>
            <a:lvl1pPr rtl="0" indent="0" marL="0">
              <a:spcBef>
                <a:spcPts val="100"/>
              </a:spcBef>
              <a:spcAft>
                <a:spcPts val="400"/>
              </a:spcAf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2" name="Shape 152"/>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153" name="Shape 153"/>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54" name="Shape 154"/>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10.xml" Type="http://schemas.openxmlformats.org/officeDocument/2006/relationships/theme" Id="rId2"/><Relationship Target="../slideLayouts/slideLayout1.xml" Type="http://schemas.openxmlformats.org/officeDocument/2006/relationships/slideLayout" Id="rId1"/></Relationships>
</file>

<file path=ppt/slideMasters/_rels/slideMaster2.xml.rels><?xml version="1.0" encoding="UTF-8" standalone="yes"?><Relationships xmlns="http://schemas.openxmlformats.org/package/2006/relationships"><Relationship Target="../theme/theme9.xml" Type="http://schemas.openxmlformats.org/officeDocument/2006/relationships/theme" Id="rId2"/><Relationship Target="../slideLayouts/slideLayout2.xml" Type="http://schemas.openxmlformats.org/officeDocument/2006/relationships/slideLayout" Id="rId1"/></Relationships>
</file>

<file path=ppt/slideMasters/_rels/slideMaster3.xml.rels><?xml version="1.0" encoding="UTF-8" standalone="yes"?><Relationships xmlns="http://schemas.openxmlformats.org/package/2006/relationships"><Relationship Target="../theme/theme3.xml" Type="http://schemas.openxmlformats.org/officeDocument/2006/relationships/theme" Id="rId2"/><Relationship Target="../slideLayouts/slideLayout3.xml" Type="http://schemas.openxmlformats.org/officeDocument/2006/relationships/slideLayout" Id="rId1"/></Relationships>
</file>

<file path=ppt/slideMasters/_rels/slideMaster4.xml.rels><?xml version="1.0" encoding="UTF-8" standalone="yes"?><Relationships xmlns="http://schemas.openxmlformats.org/package/2006/relationships"><Relationship Target="../theme/theme5.xml" Type="http://schemas.openxmlformats.org/officeDocument/2006/relationships/theme" Id="rId1"/></Relationships>
</file>

<file path=ppt/slideMasters/_rels/slideMaster5.xml.rels><?xml version="1.0" encoding="UTF-8" standalone="yes"?><Relationships xmlns="http://schemas.openxmlformats.org/package/2006/relationships"><Relationship Target="../theme/theme1.xml" Type="http://schemas.openxmlformats.org/officeDocument/2006/relationships/theme" Id="rId2"/><Relationship Target="../slideLayouts/slideLayout4.xml" Type="http://schemas.openxmlformats.org/officeDocument/2006/relationships/slideLayout" Id="rId1"/></Relationships>
</file>

<file path=ppt/slideMasters/_rels/slideMaster6.xml.rels><?xml version="1.0" encoding="UTF-8" standalone="yes"?><Relationships xmlns="http://schemas.openxmlformats.org/package/2006/relationships"><Relationship Target="../theme/theme8.xml" Type="http://schemas.openxmlformats.org/officeDocument/2006/relationships/theme" Id="rId2"/><Relationship Target="../slideLayouts/slideLayout5.xml" Type="http://schemas.openxmlformats.org/officeDocument/2006/relationships/slideLayout" Id="rId1"/></Relationships>
</file>

<file path=ppt/slideMasters/_rels/slideMaster7.xml.rels><?xml version="1.0" encoding="UTF-8" standalone="yes"?><Relationships xmlns="http://schemas.openxmlformats.org/package/2006/relationships"><Relationship Target="../theme/theme4.xml" Type="http://schemas.openxmlformats.org/officeDocument/2006/relationships/theme" Id="rId2"/><Relationship Target="../slideLayouts/slideLayout6.xml" Type="http://schemas.openxmlformats.org/officeDocument/2006/relationships/slideLayout" Id="rId1"/></Relationships>
</file>

<file path=ppt/slideMasters/_rels/slideMaster8.xml.rels><?xml version="1.0" encoding="UTF-8" standalone="yes"?><Relationships xmlns="http://schemas.openxmlformats.org/package/2006/relationships"><Relationship Target="../theme/theme7.xml" Type="http://schemas.openxmlformats.org/officeDocument/2006/relationships/theme" Id="rId2"/><Relationship Target="../slideLayouts/slideLayout7.xml" Type="http://schemas.openxmlformats.org/officeDocument/2006/relationships/slideLayout" Id="rId1"/></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nvSpPr>
        <p:spPr>
          <a:xfrm>
            <a:off y="0" x="381000"/>
            <a:ext cy="6858000" cx="609599"/>
          </a:xfrm>
          <a:prstGeom prst="rect">
            <a:avLst/>
          </a:prstGeom>
          <a:solidFill>
            <a:srgbClr val="FEC3AE">
              <a:alpha val="53725"/>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0" name="Shape 10"/>
          <p:cNvSpPr txBox="1"/>
          <p:nvPr/>
        </p:nvSpPr>
        <p:spPr>
          <a:xfrm>
            <a:off y="0" x="276225"/>
            <a:ext cy="6858000" cx="104774"/>
          </a:xfrm>
          <a:prstGeom prst="rect">
            <a:avLst/>
          </a:prstGeom>
          <a:solidFill>
            <a:srgbClr val="FFD9CE">
              <a:alpha val="35686"/>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1" name="Shape 11"/>
          <p:cNvSpPr txBox="1"/>
          <p:nvPr/>
        </p:nvSpPr>
        <p:spPr>
          <a:xfrm>
            <a:off y="0" x="990600"/>
            <a:ext cy="6858000" cx="182561"/>
          </a:xfrm>
          <a:prstGeom prst="rect">
            <a:avLst/>
          </a:prstGeom>
          <a:solidFill>
            <a:srgbClr val="FFD9CE">
              <a:alpha val="69803"/>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2" name="Shape 12"/>
          <p:cNvSpPr txBox="1"/>
          <p:nvPr/>
        </p:nvSpPr>
        <p:spPr>
          <a:xfrm>
            <a:off y="0" x="1141412"/>
            <a:ext cy="6858000" cx="230186"/>
          </a:xfrm>
          <a:prstGeom prst="rect">
            <a:avLst/>
          </a:prstGeom>
          <a:solidFill>
            <a:srgbClr val="FFEDE8">
              <a:alpha val="70588"/>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3" name="Shape 13"/>
          <p:cNvCxnSpPr/>
          <p:nvPr/>
        </p:nvCxnSpPr>
        <p:spPr>
          <a:xfrm>
            <a:off y="0" x="106361"/>
            <a:ext cy="6858000" cx="0"/>
          </a:xfrm>
          <a:prstGeom prst="straightConnector1">
            <a:avLst/>
          </a:prstGeom>
          <a:noFill/>
          <a:ln w="57150" cap="flat">
            <a:solidFill>
              <a:srgbClr val="FEC3AE">
                <a:alpha val="72549"/>
              </a:srgbClr>
            </a:solidFill>
            <a:prstDash val="solid"/>
            <a:miter/>
            <a:headEnd w="med" len="med" type="none"/>
            <a:tailEnd w="med" len="med" type="none"/>
          </a:ln>
        </p:spPr>
      </p:cxnSp>
      <p:cxnSp>
        <p:nvCxnSpPr>
          <p:cNvPr id="14" name="Shape 14"/>
          <p:cNvCxnSpPr/>
          <p:nvPr/>
        </p:nvCxnSpPr>
        <p:spPr>
          <a:xfrm>
            <a:off y="0" x="914400"/>
            <a:ext cy="6858000" cx="0"/>
          </a:xfrm>
          <a:prstGeom prst="straightConnector1">
            <a:avLst/>
          </a:prstGeom>
          <a:noFill/>
          <a:ln w="57150" cap="flat">
            <a:solidFill>
              <a:srgbClr val="FFEDE8">
                <a:alpha val="82745"/>
              </a:srgbClr>
            </a:solidFill>
            <a:prstDash val="solid"/>
            <a:miter/>
            <a:headEnd w="med" len="med" type="none"/>
            <a:tailEnd w="med" len="med" type="none"/>
          </a:ln>
        </p:spPr>
      </p:cxnSp>
      <p:cxnSp>
        <p:nvCxnSpPr>
          <p:cNvPr id="15" name="Shape 15"/>
          <p:cNvCxnSpPr/>
          <p:nvPr/>
        </p:nvCxnSpPr>
        <p:spPr>
          <a:xfrm>
            <a:off y="0" x="854075"/>
            <a:ext cy="6858000" cx="0"/>
          </a:xfrm>
          <a:prstGeom prst="straightConnector1">
            <a:avLst/>
          </a:prstGeom>
          <a:noFill/>
          <a:ln w="57150" cap="flat">
            <a:solidFill>
              <a:srgbClr val="FEC3AE"/>
            </a:solidFill>
            <a:prstDash val="solid"/>
            <a:miter/>
            <a:headEnd w="med" len="med" type="none"/>
            <a:tailEnd w="med" len="med" type="none"/>
          </a:ln>
        </p:spPr>
      </p:cxnSp>
      <p:cxnSp>
        <p:nvCxnSpPr>
          <p:cNvPr id="16" name="Shape 16"/>
          <p:cNvCxnSpPr/>
          <p:nvPr/>
        </p:nvCxnSpPr>
        <p:spPr>
          <a:xfrm>
            <a:off y="0" x="1727200"/>
            <a:ext cy="6858000" cx="0"/>
          </a:xfrm>
          <a:prstGeom prst="straightConnector1">
            <a:avLst/>
          </a:prstGeom>
          <a:noFill/>
          <a:ln w="28575" cap="flat">
            <a:solidFill>
              <a:srgbClr val="FEC3AE">
                <a:alpha val="81568"/>
              </a:srgbClr>
            </a:solidFill>
            <a:prstDash val="solid"/>
            <a:miter/>
            <a:headEnd w="med" len="med" type="none"/>
            <a:tailEnd w="med" len="med" type="none"/>
          </a:ln>
        </p:spPr>
      </p:cxnSp>
      <p:cxnSp>
        <p:nvCxnSpPr>
          <p:cNvPr id="17" name="Shape 17"/>
          <p:cNvCxnSpPr/>
          <p:nvPr/>
        </p:nvCxnSpPr>
        <p:spPr>
          <a:xfrm>
            <a:off y="0" x="1066800"/>
            <a:ext cy="6858000" cx="0"/>
          </a:xfrm>
          <a:prstGeom prst="straightConnector1">
            <a:avLst/>
          </a:prstGeom>
          <a:noFill/>
          <a:ln w="9525" cap="flat">
            <a:solidFill>
              <a:srgbClr val="FEC3AE"/>
            </a:solidFill>
            <a:prstDash val="solid"/>
            <a:miter/>
            <a:headEnd w="med" len="med" type="none"/>
            <a:tailEnd w="med" len="med" type="none"/>
          </a:ln>
        </p:spPr>
      </p:cxnSp>
      <p:cxnSp>
        <p:nvCxnSpPr>
          <p:cNvPr id="18" name="Shape 18"/>
          <p:cNvCxnSpPr/>
          <p:nvPr/>
        </p:nvCxnSpPr>
        <p:spPr>
          <a:xfrm>
            <a:off y="0" x="9113836"/>
            <a:ext cy="6858000" cx="0"/>
          </a:xfrm>
          <a:prstGeom prst="straightConnector1">
            <a:avLst/>
          </a:prstGeom>
          <a:noFill/>
          <a:ln w="57150" cap="flat">
            <a:solidFill>
              <a:srgbClr val="FEC3AE"/>
            </a:solidFill>
            <a:prstDash val="solid"/>
            <a:miter/>
            <a:headEnd w="med" len="med" type="none"/>
            <a:tailEnd w="med" len="med" type="none"/>
          </a:ln>
        </p:spPr>
      </p:cxnSp>
      <p:sp>
        <p:nvSpPr>
          <p:cNvPr id="19" name="Shape 19"/>
          <p:cNvSpPr txBox="1"/>
          <p:nvPr/>
        </p:nvSpPr>
        <p:spPr>
          <a:xfrm>
            <a:off y="0" x="1219200"/>
            <a:ext cy="6858000" cx="76199"/>
          </a:xfrm>
          <a:prstGeom prst="rect">
            <a:avLst/>
          </a:prstGeom>
          <a:solidFill>
            <a:srgbClr val="FEC3AE">
              <a:alpha val="50588"/>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0" name="Shape 20"/>
          <p:cNvSpPr/>
          <p:nvPr/>
        </p:nvSpPr>
        <p:spPr>
          <a:xfrm>
            <a:off y="3429000" x="609600"/>
            <a:ext cy="1295400" cx="1295400"/>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1" name="Shape 21"/>
          <p:cNvSpPr/>
          <p:nvPr/>
        </p:nvSpPr>
        <p:spPr>
          <a:xfrm>
            <a:off y="4867275" x="1309687"/>
            <a:ext cy="641350" cx="641350"/>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2" name="Shape 22"/>
          <p:cNvSpPr/>
          <p:nvPr/>
        </p:nvSpPr>
        <p:spPr>
          <a:xfrm>
            <a:off y="5500687" x="1090612"/>
            <a:ext cy="136524" cx="138112"/>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 name="Shape 23"/>
          <p:cNvSpPr/>
          <p:nvPr/>
        </p:nvSpPr>
        <p:spPr>
          <a:xfrm>
            <a:off y="5788025" x="1663700"/>
            <a:ext cy="274636" cx="274636"/>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4" name="Shape 24"/>
          <p:cNvSpPr/>
          <p:nvPr/>
        </p:nvSpPr>
        <p:spPr>
          <a:xfrm>
            <a:off y="4495800" x="1905000"/>
            <a:ext cy="365125" cx="36512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5" name="Shape 25"/>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26" name="Shape 26"/>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27" name="Shape 27"/>
          <p:cNvSpPr txBox="1"/>
          <p:nvPr>
            <p:ph idx="10" type="dt"/>
          </p:nvPr>
        </p:nvSpPr>
        <p:spPr>
          <a:xfrm rot="5400000">
            <a:off y="1174750" x="7764461"/>
            <a:ext cy="381000" cx="22860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8" name="Shape 28"/>
          <p:cNvSpPr txBox="1"/>
          <p:nvPr>
            <p:ph idx="11" type="ftr"/>
          </p:nvPr>
        </p:nvSpPr>
        <p:spPr>
          <a:xfrm rot="5400000">
            <a:off y="4181475" x="7077074"/>
            <a:ext cy="384174" cx="3657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9" name="Shape 29"/>
          <p:cNvSpPr txBox="1"/>
          <p:nvPr>
            <p:ph idx="12" type="sldNum"/>
          </p:nvPr>
        </p:nvSpPr>
        <p:spPr>
          <a:xfrm>
            <a:off y="4929187" x="1325562"/>
            <a:ext cy="517524"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 accent2="accent2" accent3="accent3" accent4="accent4" accent5="accent5" accent6="accent6" hlink="hlink" tx2="lt2" tx1="dk1" bg2="dk2" bg1="lt1" folHlink="folHlink" accent1="accent1"/>
  <p:sldLayoutIdLst>
    <p:sldLayoutId id="2147483648"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 name="Shape 36"/>
        <p:cNvGrpSpPr/>
        <p:nvPr/>
      </p:nvGrpSpPr>
      <p:grpSpPr>
        <a:xfrm>
          <a:off y="0" x="0"/>
          <a:ext cy="0" cx="0"/>
          <a:chOff y="0" x="0"/>
          <a:chExt cy="0" cx="0"/>
        </a:xfrm>
      </p:grpSpPr>
      <p:sp>
        <p:nvSpPr>
          <p:cNvPr id="37" name="Shape 37"/>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38" name="Shape 38"/>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39" name="Shape 39"/>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0" name="Shape 40"/>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1" name="Shape 41"/>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 accent2="accent2" accent3="accent3" accent4="accent4" accent5="accent5" accent6="accent6" hlink="hlink" tx2="lt2" tx1="dk1" bg2="dk2" bg1="lt1" folHlink="folHlink" accent1="accent1"/>
  <p:sldLayoutIdLst>
    <p:sldLayoutId id="2147483649"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6" name="Shape 46"/>
        <p:cNvGrpSpPr/>
        <p:nvPr/>
      </p:nvGrpSpPr>
      <p:grpSpPr>
        <a:xfrm>
          <a:off y="0" x="0"/>
          <a:ext cy="0" cx="0"/>
          <a:chOff y="0" x="0"/>
          <a:chExt cy="0" cx="0"/>
        </a:xfrm>
      </p:grpSpPr>
      <p:cxnSp>
        <p:nvCxnSpPr>
          <p:cNvPr id="47" name="Shape 47"/>
          <p:cNvCxnSpPr/>
          <p:nvPr/>
        </p:nvCxnSpPr>
        <p:spPr>
          <a:xfrm>
            <a:off y="0" x="8763000"/>
            <a:ext cy="6858000" cx="0"/>
          </a:xfrm>
          <a:prstGeom prst="straightConnector1">
            <a:avLst/>
          </a:prstGeom>
          <a:noFill/>
          <a:ln w="38100" cap="flat">
            <a:solidFill>
              <a:srgbClr val="FEC3AE">
                <a:alpha val="92549"/>
              </a:srgbClr>
            </a:solidFill>
            <a:prstDash val="solid"/>
            <a:miter/>
            <a:headEnd w="med" len="med" type="none"/>
            <a:tailEnd w="med" len="med" type="none"/>
          </a:ln>
        </p:spPr>
      </p:cxnSp>
      <p:cxnSp>
        <p:nvCxnSpPr>
          <p:cNvPr id="48" name="Shape 48"/>
          <p:cNvCxnSpPr/>
          <p:nvPr/>
        </p:nvCxnSpPr>
        <p:spPr>
          <a:xfrm>
            <a:off y="0" x="76200"/>
            <a:ext cy="6858000" cx="0"/>
          </a:xfrm>
          <a:prstGeom prst="straightConnector1">
            <a:avLst/>
          </a:prstGeom>
          <a:noFill/>
          <a:ln w="57150" cap="flat">
            <a:solidFill>
              <a:srgbClr val="FEC3AE"/>
            </a:solidFill>
            <a:prstDash val="solid"/>
            <a:miter/>
            <a:headEnd w="med" len="med" type="none"/>
            <a:tailEnd w="med" len="med" type="none"/>
          </a:ln>
        </p:spPr>
      </p:cxnSp>
      <p:cxnSp>
        <p:nvCxnSpPr>
          <p:cNvPr id="49" name="Shape 49"/>
          <p:cNvCxnSpPr/>
          <p:nvPr/>
        </p:nvCxnSpPr>
        <p:spPr>
          <a:xfrm>
            <a:off y="0" x="8991600"/>
            <a:ext cy="6858000" cx="0"/>
          </a:xfrm>
          <a:prstGeom prst="straightConnector1">
            <a:avLst/>
          </a:prstGeom>
          <a:noFill/>
          <a:ln w="19050" cap="flat">
            <a:solidFill>
              <a:schemeClr val="accent1"/>
            </a:solidFill>
            <a:prstDash val="solid"/>
            <a:miter/>
            <a:headEnd w="med" len="med" type="none"/>
            <a:tailEnd w="med" len="med" type="none"/>
          </a:ln>
        </p:spPr>
      </p:cxnSp>
      <p:sp>
        <p:nvSpPr>
          <p:cNvPr id="50" name="Shape 50"/>
          <p:cNvSpPr txBox="1"/>
          <p:nvPr/>
        </p:nvSpPr>
        <p:spPr>
          <a:xfrm>
            <a:off y="0" x="8839200"/>
            <a:ext cy="6858000" cx="304799"/>
          </a:xfrm>
          <a:prstGeom prst="rect">
            <a:avLst/>
          </a:prstGeom>
          <a:solidFill>
            <a:srgbClr val="FEC3AE">
              <a:alpha val="86666"/>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51" name="Shape 51"/>
          <p:cNvCxnSpPr/>
          <p:nvPr/>
        </p:nvCxnSpPr>
        <p:spPr>
          <a:xfrm>
            <a:off y="0" x="8915400"/>
            <a:ext cy="6858000" cx="0"/>
          </a:xfrm>
          <a:prstGeom prst="straightConnector1">
            <a:avLst/>
          </a:prstGeom>
          <a:noFill/>
          <a:ln w="9525" cap="flat">
            <a:solidFill>
              <a:schemeClr val="accent1"/>
            </a:solidFill>
            <a:prstDash val="solid"/>
            <a:miter/>
            <a:headEnd w="med" len="med" type="none"/>
            <a:tailEnd w="med" len="med" type="none"/>
          </a:ln>
        </p:spPr>
      </p:cxnSp>
      <p:sp>
        <p:nvSpPr>
          <p:cNvPr id="52" name="Shape 52"/>
          <p:cNvSpPr/>
          <p:nvPr/>
        </p:nvSpPr>
        <p:spPr>
          <a:xfrm>
            <a:off y="5715000" x="8156575"/>
            <a:ext cy="549275" cx="54927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53" name="Shape 53"/>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4" name="Shape 54"/>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55" name="Shape 55"/>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6" name="Shape 56"/>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57" name="Shape 57"/>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0"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6" name="Shape 66"/>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67" name="Shape 67"/>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8" name="Shape 68"/>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69" name="Shape 69"/>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70" name="Shape 70"/>
        <p:cNvGrpSpPr/>
        <p:nvPr/>
      </p:nvGrpSpPr>
      <p:grpSpPr>
        <a:xfrm>
          <a:off y="0" x="0"/>
          <a:ext cy="0" cx="0"/>
          <a:chOff y="0" x="0"/>
          <a:chExt cy="0" cx="0"/>
        </a:xfrm>
      </p:grpSpPr>
      <p:sp>
        <p:nvSpPr>
          <p:cNvPr id="71" name="Shape 71"/>
          <p:cNvSpPr txBox="1"/>
          <p:nvPr/>
        </p:nvSpPr>
        <p:spPr>
          <a:xfrm>
            <a:off y="0" x="381000"/>
            <a:ext cy="6858000" cx="609599"/>
          </a:xfrm>
          <a:prstGeom prst="rect">
            <a:avLst/>
          </a:prstGeom>
          <a:solidFill>
            <a:srgbClr val="FEC3AE">
              <a:alpha val="53725"/>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72" name="Shape 72"/>
          <p:cNvSpPr txBox="1"/>
          <p:nvPr/>
        </p:nvSpPr>
        <p:spPr>
          <a:xfrm>
            <a:off y="0" x="276225"/>
            <a:ext cy="6858000" cx="104774"/>
          </a:xfrm>
          <a:prstGeom prst="rect">
            <a:avLst/>
          </a:prstGeom>
          <a:solidFill>
            <a:srgbClr val="FFD9CE">
              <a:alpha val="35686"/>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73" name="Shape 73"/>
          <p:cNvSpPr txBox="1"/>
          <p:nvPr/>
        </p:nvSpPr>
        <p:spPr>
          <a:xfrm>
            <a:off y="0" x="990600"/>
            <a:ext cy="6858000" cx="182561"/>
          </a:xfrm>
          <a:prstGeom prst="rect">
            <a:avLst/>
          </a:prstGeom>
          <a:solidFill>
            <a:srgbClr val="FFD9CE">
              <a:alpha val="69803"/>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74" name="Shape 74"/>
          <p:cNvSpPr txBox="1"/>
          <p:nvPr/>
        </p:nvSpPr>
        <p:spPr>
          <a:xfrm>
            <a:off y="0" x="1141412"/>
            <a:ext cy="6858000" cx="230186"/>
          </a:xfrm>
          <a:prstGeom prst="rect">
            <a:avLst/>
          </a:prstGeom>
          <a:solidFill>
            <a:srgbClr val="FFEDE8">
              <a:alpha val="70588"/>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cxnSp>
        <p:nvCxnSpPr>
          <p:cNvPr id="75" name="Shape 75"/>
          <p:cNvCxnSpPr/>
          <p:nvPr/>
        </p:nvCxnSpPr>
        <p:spPr>
          <a:xfrm>
            <a:off y="0" x="106361"/>
            <a:ext cy="6858000" cx="0"/>
          </a:xfrm>
          <a:prstGeom prst="straightConnector1">
            <a:avLst/>
          </a:prstGeom>
          <a:noFill/>
          <a:ln w="57150" cap="flat">
            <a:solidFill>
              <a:srgbClr val="FEC3AE">
                <a:alpha val="72549"/>
              </a:srgbClr>
            </a:solidFill>
            <a:prstDash val="solid"/>
            <a:miter/>
            <a:headEnd w="med" len="med" type="none"/>
            <a:tailEnd w="med" len="med" type="none"/>
          </a:ln>
        </p:spPr>
      </p:cxnSp>
      <p:cxnSp>
        <p:nvCxnSpPr>
          <p:cNvPr id="76" name="Shape 76"/>
          <p:cNvCxnSpPr/>
          <p:nvPr/>
        </p:nvCxnSpPr>
        <p:spPr>
          <a:xfrm>
            <a:off y="0" x="914400"/>
            <a:ext cy="6858000" cx="0"/>
          </a:xfrm>
          <a:prstGeom prst="straightConnector1">
            <a:avLst/>
          </a:prstGeom>
          <a:noFill/>
          <a:ln w="57150" cap="flat">
            <a:solidFill>
              <a:srgbClr val="FFEDE8">
                <a:alpha val="82745"/>
              </a:srgbClr>
            </a:solidFill>
            <a:prstDash val="solid"/>
            <a:miter/>
            <a:headEnd w="med" len="med" type="none"/>
            <a:tailEnd w="med" len="med" type="none"/>
          </a:ln>
        </p:spPr>
      </p:cxnSp>
      <p:cxnSp>
        <p:nvCxnSpPr>
          <p:cNvPr id="77" name="Shape 77"/>
          <p:cNvCxnSpPr/>
          <p:nvPr/>
        </p:nvCxnSpPr>
        <p:spPr>
          <a:xfrm>
            <a:off y="0" x="854075"/>
            <a:ext cy="6858000" cx="0"/>
          </a:xfrm>
          <a:prstGeom prst="straightConnector1">
            <a:avLst/>
          </a:prstGeom>
          <a:noFill/>
          <a:ln w="57150" cap="flat">
            <a:solidFill>
              <a:srgbClr val="FEC3AE"/>
            </a:solidFill>
            <a:prstDash val="solid"/>
            <a:miter/>
            <a:headEnd w="med" len="med" type="none"/>
            <a:tailEnd w="med" len="med" type="none"/>
          </a:ln>
        </p:spPr>
      </p:cxnSp>
      <p:cxnSp>
        <p:nvCxnSpPr>
          <p:cNvPr id="78" name="Shape 78"/>
          <p:cNvCxnSpPr/>
          <p:nvPr/>
        </p:nvCxnSpPr>
        <p:spPr>
          <a:xfrm>
            <a:off y="0" x="1727200"/>
            <a:ext cy="6858000" cx="0"/>
          </a:xfrm>
          <a:prstGeom prst="straightConnector1">
            <a:avLst/>
          </a:prstGeom>
          <a:noFill/>
          <a:ln w="28575" cap="flat">
            <a:solidFill>
              <a:srgbClr val="FEC3AE">
                <a:alpha val="81568"/>
              </a:srgbClr>
            </a:solidFill>
            <a:prstDash val="solid"/>
            <a:miter/>
            <a:headEnd w="med" len="med" type="none"/>
            <a:tailEnd w="med" len="med" type="none"/>
          </a:ln>
        </p:spPr>
      </p:cxnSp>
      <p:cxnSp>
        <p:nvCxnSpPr>
          <p:cNvPr id="79" name="Shape 79"/>
          <p:cNvCxnSpPr/>
          <p:nvPr/>
        </p:nvCxnSpPr>
        <p:spPr>
          <a:xfrm>
            <a:off y="0" x="1066800"/>
            <a:ext cy="6858000" cx="0"/>
          </a:xfrm>
          <a:prstGeom prst="straightConnector1">
            <a:avLst/>
          </a:prstGeom>
          <a:noFill/>
          <a:ln w="9525" cap="flat">
            <a:solidFill>
              <a:srgbClr val="FEC3AE"/>
            </a:solidFill>
            <a:prstDash val="solid"/>
            <a:miter/>
            <a:headEnd w="med" len="med" type="none"/>
            <a:tailEnd w="med" len="med" type="none"/>
          </a:ln>
        </p:spPr>
      </p:cxnSp>
      <p:sp>
        <p:nvSpPr>
          <p:cNvPr id="80" name="Shape 80"/>
          <p:cNvSpPr txBox="1"/>
          <p:nvPr/>
        </p:nvSpPr>
        <p:spPr>
          <a:xfrm>
            <a:off y="0" x="1219200"/>
            <a:ext cy="6858000" cx="76199"/>
          </a:xfrm>
          <a:prstGeom prst="rect">
            <a:avLst/>
          </a:prstGeom>
          <a:solidFill>
            <a:srgbClr val="FEC3AE">
              <a:alpha val="50588"/>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1" name="Shape 81"/>
          <p:cNvSpPr/>
          <p:nvPr/>
        </p:nvSpPr>
        <p:spPr>
          <a:xfrm>
            <a:off y="3429000" x="609600"/>
            <a:ext cy="1295400" cx="1295400"/>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2" name="Shape 82"/>
          <p:cNvSpPr/>
          <p:nvPr/>
        </p:nvSpPr>
        <p:spPr>
          <a:xfrm>
            <a:off y="4867275" x="1323975"/>
            <a:ext cy="641350" cx="642936"/>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3" name="Shape 83"/>
          <p:cNvSpPr/>
          <p:nvPr/>
        </p:nvSpPr>
        <p:spPr>
          <a:xfrm>
            <a:off y="5500687" x="1090612"/>
            <a:ext cy="136524" cx="138112"/>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4" name="Shape 84"/>
          <p:cNvSpPr/>
          <p:nvPr/>
        </p:nvSpPr>
        <p:spPr>
          <a:xfrm>
            <a:off y="5791200" x="1663700"/>
            <a:ext cy="274636" cx="274636"/>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5" name="Shape 85"/>
          <p:cNvSpPr/>
          <p:nvPr/>
        </p:nvSpPr>
        <p:spPr>
          <a:xfrm>
            <a:off y="4479925" x="1879600"/>
            <a:ext cy="365125" cx="36512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cxnSp>
        <p:nvCxnSpPr>
          <p:cNvPr id="86" name="Shape 86"/>
          <p:cNvCxnSpPr/>
          <p:nvPr/>
        </p:nvCxnSpPr>
        <p:spPr>
          <a:xfrm>
            <a:off y="0" x="9097961"/>
            <a:ext cy="6858000" cx="0"/>
          </a:xfrm>
          <a:prstGeom prst="straightConnector1">
            <a:avLst/>
          </a:prstGeom>
          <a:noFill/>
          <a:ln w="57150" cap="flat">
            <a:solidFill>
              <a:srgbClr val="FEC3AE"/>
            </a:solidFill>
            <a:prstDash val="solid"/>
            <a:miter/>
            <a:headEnd w="med" len="med" type="none"/>
            <a:tailEnd w="med" len="med" type="none"/>
          </a:ln>
        </p:spPr>
      </p:cxnSp>
      <p:sp>
        <p:nvSpPr>
          <p:cNvPr id="87" name="Shape 87"/>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8" name="Shape 88"/>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89" name="Shape 89"/>
          <p:cNvSpPr txBox="1"/>
          <p:nvPr>
            <p:ph idx="10" type="dt"/>
          </p:nvPr>
        </p:nvSpPr>
        <p:spPr>
          <a:xfrm rot="5400000">
            <a:off y="1169987" x="7762874"/>
            <a:ext cy="381000" cx="22860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0" name="Shape 90"/>
          <p:cNvSpPr txBox="1"/>
          <p:nvPr>
            <p:ph idx="11" type="ftr"/>
          </p:nvPr>
        </p:nvSpPr>
        <p:spPr>
          <a:xfrm rot="5400000">
            <a:off y="4178300" x="7077074"/>
            <a:ext cy="384174" cx="3657600"/>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1" name="Shape 91"/>
          <p:cNvSpPr txBox="1"/>
          <p:nvPr>
            <p:ph idx="12" type="sldNum"/>
          </p:nvPr>
        </p:nvSpPr>
        <p:spPr>
          <a:xfrm>
            <a:off y="4929187" x="1339850"/>
            <a:ext cy="517524"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Tree>
  </p:cSld>
  <p:clrMap accent2="accent2" accent3="accent3" accent4="accent4" accent5="accent5" accent6="accent6" hlink="hlink" tx2="lt2" tx1="dk1" bg2="dk2" bg1="lt1" folHlink="folHlink" accent1="accent1"/>
  <p:sldLayoutIdLst>
    <p:sldLayoutId id="2147483651"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8" name="Shape 98"/>
        <p:cNvGrpSpPr/>
        <p:nvPr/>
      </p:nvGrpSpPr>
      <p:grpSpPr>
        <a:xfrm>
          <a:off y="0" x="0"/>
          <a:ext cy="0" cx="0"/>
          <a:chOff y="0" x="0"/>
          <a:chExt cy="0" cx="0"/>
        </a:xfrm>
      </p:grpSpPr>
      <p:cxnSp>
        <p:nvCxnSpPr>
          <p:cNvPr id="99" name="Shape 99"/>
          <p:cNvCxnSpPr/>
          <p:nvPr/>
        </p:nvCxnSpPr>
        <p:spPr>
          <a:xfrm>
            <a:off y="0" x="8763000"/>
            <a:ext cy="6858000" cx="0"/>
          </a:xfrm>
          <a:prstGeom prst="straightConnector1">
            <a:avLst/>
          </a:prstGeom>
          <a:noFill/>
          <a:ln w="38100" cap="flat">
            <a:solidFill>
              <a:srgbClr val="FEC3AE">
                <a:alpha val="92549"/>
              </a:srgbClr>
            </a:solidFill>
            <a:prstDash val="solid"/>
            <a:miter/>
            <a:headEnd w="med" len="med" type="none"/>
            <a:tailEnd w="med" len="med" type="none"/>
          </a:ln>
        </p:spPr>
      </p:cxnSp>
      <p:cxnSp>
        <p:nvCxnSpPr>
          <p:cNvPr id="100" name="Shape 100"/>
          <p:cNvCxnSpPr/>
          <p:nvPr/>
        </p:nvCxnSpPr>
        <p:spPr>
          <a:xfrm>
            <a:off y="0" x="76200"/>
            <a:ext cy="6858000" cx="0"/>
          </a:xfrm>
          <a:prstGeom prst="straightConnector1">
            <a:avLst/>
          </a:prstGeom>
          <a:noFill/>
          <a:ln w="57150" cap="flat">
            <a:solidFill>
              <a:srgbClr val="FEC3AE"/>
            </a:solidFill>
            <a:prstDash val="solid"/>
            <a:miter/>
            <a:headEnd w="med" len="med" type="none"/>
            <a:tailEnd w="med" len="med" type="none"/>
          </a:ln>
        </p:spPr>
      </p:cxnSp>
      <p:cxnSp>
        <p:nvCxnSpPr>
          <p:cNvPr id="101" name="Shape 101"/>
          <p:cNvCxnSpPr/>
          <p:nvPr/>
        </p:nvCxnSpPr>
        <p:spPr>
          <a:xfrm>
            <a:off y="0" x="8991600"/>
            <a:ext cy="6858000" cx="0"/>
          </a:xfrm>
          <a:prstGeom prst="straightConnector1">
            <a:avLst/>
          </a:prstGeom>
          <a:noFill/>
          <a:ln w="19050" cap="flat">
            <a:solidFill>
              <a:schemeClr val="accent1"/>
            </a:solidFill>
            <a:prstDash val="solid"/>
            <a:miter/>
            <a:headEnd w="med" len="med" type="none"/>
            <a:tailEnd w="med" len="med" type="none"/>
          </a:ln>
        </p:spPr>
      </p:cxnSp>
      <p:sp>
        <p:nvSpPr>
          <p:cNvPr id="102" name="Shape 102"/>
          <p:cNvSpPr txBox="1"/>
          <p:nvPr/>
        </p:nvSpPr>
        <p:spPr>
          <a:xfrm>
            <a:off y="0" x="8839200"/>
            <a:ext cy="6858000" cx="304799"/>
          </a:xfrm>
          <a:prstGeom prst="rect">
            <a:avLst/>
          </a:prstGeom>
          <a:solidFill>
            <a:srgbClr val="FEC3AE">
              <a:alpha val="86666"/>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03" name="Shape 103"/>
          <p:cNvCxnSpPr/>
          <p:nvPr/>
        </p:nvCxnSpPr>
        <p:spPr>
          <a:xfrm>
            <a:off y="0" x="8915400"/>
            <a:ext cy="6858000" cx="0"/>
          </a:xfrm>
          <a:prstGeom prst="straightConnector1">
            <a:avLst/>
          </a:prstGeom>
          <a:noFill/>
          <a:ln w="9525" cap="flat">
            <a:solidFill>
              <a:schemeClr val="accent1"/>
            </a:solidFill>
            <a:prstDash val="solid"/>
            <a:miter/>
            <a:headEnd w="med" len="med" type="none"/>
            <a:tailEnd w="med" len="med" type="none"/>
          </a:ln>
        </p:spPr>
      </p:cxnSp>
      <p:sp>
        <p:nvSpPr>
          <p:cNvPr id="104" name="Shape 104"/>
          <p:cNvSpPr/>
          <p:nvPr/>
        </p:nvSpPr>
        <p:spPr>
          <a:xfrm>
            <a:off y="5715000" x="8156575"/>
            <a:ext cy="549275" cx="54927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05" name="Shape 105"/>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6" name="Shape 106"/>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107" name="Shape 107"/>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08" name="Shape 108"/>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09" name="Shape 109"/>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2"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5" name="Shape 115"/>
        <p:cNvGrpSpPr/>
        <p:nvPr/>
      </p:nvGrpSpPr>
      <p:grpSpPr>
        <a:xfrm>
          <a:off y="0" x="0"/>
          <a:ext cy="0" cx="0"/>
          <a:chOff y="0" x="0"/>
          <a:chExt cy="0" cx="0"/>
        </a:xfrm>
      </p:grpSpPr>
      <p:cxnSp>
        <p:nvCxnSpPr>
          <p:cNvPr id="116" name="Shape 116"/>
          <p:cNvCxnSpPr/>
          <p:nvPr/>
        </p:nvCxnSpPr>
        <p:spPr>
          <a:xfrm>
            <a:off y="0" x="8763000"/>
            <a:ext cy="6858000" cx="0"/>
          </a:xfrm>
          <a:prstGeom prst="straightConnector1">
            <a:avLst/>
          </a:prstGeom>
          <a:noFill/>
          <a:ln w="38100" cap="flat">
            <a:solidFill>
              <a:srgbClr val="FEC3AE">
                <a:alpha val="92549"/>
              </a:srgbClr>
            </a:solidFill>
            <a:prstDash val="solid"/>
            <a:miter/>
            <a:headEnd w="med" len="med" type="none"/>
            <a:tailEnd w="med" len="med" type="none"/>
          </a:ln>
        </p:spPr>
      </p:cxnSp>
      <p:cxnSp>
        <p:nvCxnSpPr>
          <p:cNvPr id="117" name="Shape 117"/>
          <p:cNvCxnSpPr/>
          <p:nvPr/>
        </p:nvCxnSpPr>
        <p:spPr>
          <a:xfrm>
            <a:off y="0" x="6248400"/>
            <a:ext cy="6858000" cx="0"/>
          </a:xfrm>
          <a:prstGeom prst="straightConnector1">
            <a:avLst/>
          </a:prstGeom>
          <a:noFill/>
          <a:ln w="38100" cap="flat">
            <a:solidFill>
              <a:srgbClr val="FEC3AE"/>
            </a:solidFill>
            <a:prstDash val="solid"/>
            <a:miter/>
            <a:headEnd w="med" len="med" type="none"/>
            <a:tailEnd w="med" len="med" type="none"/>
          </a:ln>
        </p:spPr>
      </p:cxnSp>
      <p:cxnSp>
        <p:nvCxnSpPr>
          <p:cNvPr id="118" name="Shape 118"/>
          <p:cNvCxnSpPr/>
          <p:nvPr/>
        </p:nvCxnSpPr>
        <p:spPr>
          <a:xfrm>
            <a:off y="0" x="6192837"/>
            <a:ext cy="6858000" cx="0"/>
          </a:xfrm>
          <a:prstGeom prst="straightConnector1">
            <a:avLst/>
          </a:prstGeom>
          <a:noFill/>
          <a:ln w="12700" cap="flat">
            <a:solidFill>
              <a:schemeClr val="accent1"/>
            </a:solidFill>
            <a:prstDash val="solid"/>
            <a:miter/>
            <a:headEnd w="med" len="med" type="none"/>
            <a:tailEnd w="med" len="med" type="none"/>
          </a:ln>
        </p:spPr>
      </p:cxnSp>
      <p:cxnSp>
        <p:nvCxnSpPr>
          <p:cNvPr id="119" name="Shape 119"/>
          <p:cNvCxnSpPr/>
          <p:nvPr/>
        </p:nvCxnSpPr>
        <p:spPr>
          <a:xfrm>
            <a:off y="0" x="8991600"/>
            <a:ext cy="6858000" cx="0"/>
          </a:xfrm>
          <a:prstGeom prst="straightConnector1">
            <a:avLst/>
          </a:prstGeom>
          <a:noFill/>
          <a:ln w="19050" cap="flat">
            <a:solidFill>
              <a:schemeClr val="accent1"/>
            </a:solidFill>
            <a:prstDash val="solid"/>
            <a:miter/>
            <a:headEnd w="med" len="med" type="none"/>
            <a:tailEnd w="med" len="med" type="none"/>
          </a:ln>
        </p:spPr>
      </p:cxnSp>
      <p:sp>
        <p:nvSpPr>
          <p:cNvPr id="120" name="Shape 120"/>
          <p:cNvSpPr txBox="1"/>
          <p:nvPr/>
        </p:nvSpPr>
        <p:spPr>
          <a:xfrm>
            <a:off y="0" x="8839200"/>
            <a:ext cy="6858000" cx="304799"/>
          </a:xfrm>
          <a:prstGeom prst="rect">
            <a:avLst/>
          </a:prstGeom>
          <a:solidFill>
            <a:srgbClr val="FEC3AE">
              <a:alpha val="86666"/>
            </a:srgbClr>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21" name="Shape 121"/>
          <p:cNvCxnSpPr/>
          <p:nvPr/>
        </p:nvCxnSpPr>
        <p:spPr>
          <a:xfrm>
            <a:off y="0" x="8915400"/>
            <a:ext cy="6858000" cx="0"/>
          </a:xfrm>
          <a:prstGeom prst="straightConnector1">
            <a:avLst/>
          </a:prstGeom>
          <a:noFill/>
          <a:ln w="9525" cap="flat">
            <a:solidFill>
              <a:schemeClr val="accent1"/>
            </a:solidFill>
            <a:prstDash val="solid"/>
            <a:miter/>
            <a:headEnd w="med" len="med" type="none"/>
            <a:tailEnd w="med" len="med" type="none"/>
          </a:ln>
        </p:spPr>
      </p:cxnSp>
      <p:sp>
        <p:nvSpPr>
          <p:cNvPr id="122" name="Shape 122"/>
          <p:cNvSpPr/>
          <p:nvPr/>
        </p:nvSpPr>
        <p:spPr>
          <a:xfrm>
            <a:off y="5715000" x="8156575"/>
            <a:ext cy="549275" cx="54927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23" name="Shape 123"/>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24" name="Shape 124"/>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125" name="Shape 125"/>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6" name="Shape 126"/>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27" name="Shape 127"/>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3"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5" name="Shape 135"/>
        <p:cNvGrpSpPr/>
        <p:nvPr/>
      </p:nvGrpSpPr>
      <p:grpSpPr>
        <a:xfrm>
          <a:off y="0" x="0"/>
          <a:ext cy="0" cx="0"/>
          <a:chOff y="0" x="0"/>
          <a:chExt cy="0" cx="0"/>
        </a:xfrm>
      </p:grpSpPr>
      <p:cxnSp>
        <p:nvCxnSpPr>
          <p:cNvPr id="136" name="Shape 136"/>
          <p:cNvCxnSpPr/>
          <p:nvPr/>
        </p:nvCxnSpPr>
        <p:spPr>
          <a:xfrm>
            <a:off y="0" x="8763000"/>
            <a:ext cy="6858000" cx="0"/>
          </a:xfrm>
          <a:prstGeom prst="straightConnector1">
            <a:avLst/>
          </a:prstGeom>
          <a:noFill/>
          <a:ln w="38100" cap="flat">
            <a:solidFill>
              <a:srgbClr val="FEC3AE"/>
            </a:solidFill>
            <a:prstDash val="solid"/>
            <a:miter/>
            <a:headEnd w="med" len="med" type="none"/>
            <a:tailEnd w="med" len="med" type="none"/>
          </a:ln>
        </p:spPr>
      </p:cxnSp>
      <p:sp>
        <p:nvSpPr>
          <p:cNvPr id="137" name="Shape 137"/>
          <p:cNvSpPr/>
          <p:nvPr/>
        </p:nvSpPr>
        <p:spPr>
          <a:xfrm>
            <a:off y="5715000" x="8156575"/>
            <a:ext cy="549275" cx="549275"/>
          </a:xfrm>
          <a:prstGeom prst="ellipse">
            <a:avLst/>
          </a:prstGeom>
          <a:solidFill>
            <a:schemeClr val="accen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38" name="Shape 138"/>
          <p:cNvCxnSpPr/>
          <p:nvPr/>
        </p:nvCxnSpPr>
        <p:spPr>
          <a:xfrm>
            <a:off y="0" x="8991600"/>
            <a:ext cy="6858000" cx="0"/>
          </a:xfrm>
          <a:prstGeom prst="straightConnector1">
            <a:avLst/>
          </a:prstGeom>
          <a:noFill/>
          <a:ln w="9525" cap="flat">
            <a:solidFill>
              <a:schemeClr val="dk1"/>
            </a:solidFill>
            <a:prstDash val="solid"/>
            <a:miter/>
            <a:headEnd w="med" len="med" type="none"/>
            <a:tailEnd w="med" len="med" type="none"/>
          </a:ln>
        </p:spPr>
      </p:cxnSp>
      <p:sp>
        <p:nvSpPr>
          <p:cNvPr id="139" name="Shape 139"/>
          <p:cNvSpPr txBox="1"/>
          <p:nvPr/>
        </p:nvSpPr>
        <p:spPr>
          <a:xfrm>
            <a:off y="0" x="8839200"/>
            <a:ext cy="6858000" cx="304799"/>
          </a:xfrm>
          <a:prstGeom prst="rect">
            <a:avLst/>
          </a:prstGeom>
          <a:solidFill>
            <a:srgbClr val="FEC3AE"/>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40" name="Shape 140"/>
          <p:cNvCxnSpPr/>
          <p:nvPr/>
        </p:nvCxnSpPr>
        <p:spPr>
          <a:xfrm>
            <a:off y="0" x="8915400"/>
            <a:ext cy="6858000" cx="0"/>
          </a:xfrm>
          <a:prstGeom prst="straightConnector1">
            <a:avLst/>
          </a:prstGeom>
          <a:noFill/>
          <a:ln w="9525" cap="flat">
            <a:solidFill>
              <a:schemeClr val="accent1"/>
            </a:solidFill>
            <a:prstDash val="solid"/>
            <a:miter/>
            <a:headEnd w="med" len="med" type="none"/>
            <a:tailEnd w="med" len="med" type="none"/>
          </a:ln>
        </p:spPr>
      </p:cxnSp>
      <p:cxnSp>
        <p:nvCxnSpPr>
          <p:cNvPr id="141" name="Shape 141"/>
          <p:cNvCxnSpPr/>
          <p:nvPr/>
        </p:nvCxnSpPr>
        <p:spPr>
          <a:xfrm>
            <a:off y="0" x="6248400"/>
            <a:ext cy="6858000" cx="0"/>
          </a:xfrm>
          <a:prstGeom prst="straightConnector1">
            <a:avLst/>
          </a:prstGeom>
          <a:noFill/>
          <a:ln w="38100" cap="flat">
            <a:solidFill>
              <a:srgbClr val="FEC3AE"/>
            </a:solidFill>
            <a:prstDash val="solid"/>
            <a:miter/>
            <a:headEnd w="med" len="med" type="none"/>
            <a:tailEnd w="med" len="med" type="none"/>
          </a:ln>
        </p:spPr>
      </p:cxnSp>
      <p:cxnSp>
        <p:nvCxnSpPr>
          <p:cNvPr id="142" name="Shape 142"/>
          <p:cNvCxnSpPr/>
          <p:nvPr/>
        </p:nvCxnSpPr>
        <p:spPr>
          <a:xfrm>
            <a:off y="0" x="6192837"/>
            <a:ext cy="6858000" cx="0"/>
          </a:xfrm>
          <a:prstGeom prst="straightConnector1">
            <a:avLst/>
          </a:prstGeom>
          <a:noFill/>
          <a:ln w="12700" cap="flat">
            <a:solidFill>
              <a:schemeClr val="accent1"/>
            </a:solidFill>
            <a:prstDash val="solid"/>
            <a:miter/>
            <a:headEnd w="med" len="med" type="none"/>
            <a:tailEnd w="med" len="med" type="none"/>
          </a:ln>
        </p:spPr>
      </p:cxnSp>
      <p:sp>
        <p:nvSpPr>
          <p:cNvPr id="143" name="Shape 143"/>
          <p:cNvSpPr txBox="1"/>
          <p:nvPr>
            <p:ph type="title"/>
          </p:nvPr>
        </p:nvSpPr>
        <p:spPr>
          <a:xfrm>
            <a:off y="274637" x="457200"/>
            <a:ext cy="1143000" cx="7467600"/>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44" name="Shape 144"/>
          <p:cNvSpPr txBox="1"/>
          <p:nvPr>
            <p:ph idx="1" type="body"/>
          </p:nvPr>
        </p:nvSpPr>
        <p:spPr>
          <a:xfrm>
            <a:off y="1600200" x="457200"/>
            <a:ext cy="4873624" cx="7467600"/>
          </a:xfrm>
          <a:prstGeom prst="rect">
            <a:avLst/>
          </a:prstGeom>
          <a:noFill/>
          <a:ln>
            <a:noFill/>
          </a:ln>
        </p:spPr>
        <p:txBody>
          <a:bodyPr bIns="91425" rIns="91425" lIns="91425" tIns="91425" anchor="t" anchorCtr="0"/>
          <a:lstStyle>
            <a:lvl1pPr algn="l" rtl="0" marR="0" indent="-166370" marL="273050">
              <a:spcBef>
                <a:spcPts val="600"/>
              </a:spcBef>
              <a:spcAft>
                <a:spcPts val="0"/>
              </a:spcAft>
              <a:buClr>
                <a:schemeClr val="accent1"/>
              </a:buClr>
              <a:buFont typeface="Noto Symbol"/>
              <a:buChar char="•"/>
              <a:defRPr/>
            </a:lvl1pPr>
            <a:lvl2pPr algn="l" rtl="0" marR="0" indent="-177482" marL="639763">
              <a:spcBef>
                <a:spcPts val="420"/>
              </a:spcBef>
              <a:spcAft>
                <a:spcPts val="0"/>
              </a:spcAft>
              <a:buClr>
                <a:schemeClr val="accent1"/>
              </a:buClr>
              <a:buFont typeface="Noto Symbol"/>
              <a:buChar char="●"/>
              <a:defRPr/>
            </a:lvl2pPr>
            <a:lvl3pPr algn="l" rtl="0" marR="0" indent="-99060" marL="914400">
              <a:spcBef>
                <a:spcPts val="480"/>
              </a:spcBef>
              <a:spcAft>
                <a:spcPts val="0"/>
              </a:spcAft>
              <a:buClr>
                <a:srgbClr val="E0752F"/>
              </a:buClr>
              <a:buFont typeface="Noto Symbol"/>
              <a:buChar char="•"/>
              <a:defRPr/>
            </a:lvl3pPr>
            <a:lvl4pPr algn="l" rtl="0" marR="0" indent="-107950" marL="1187450">
              <a:spcBef>
                <a:spcPts val="400"/>
              </a:spcBef>
              <a:spcAft>
                <a:spcPts val="0"/>
              </a:spcAft>
              <a:buClr>
                <a:srgbClr val="FEC3AE"/>
              </a:buClr>
              <a:buFont typeface="Noto Symbol"/>
              <a:buChar char="•"/>
              <a:defRPr/>
            </a:lvl4pPr>
            <a:lvl5pPr algn="l" rtl="0" marR="0" indent="-122999" marL="1462088">
              <a:spcBef>
                <a:spcPts val="320"/>
              </a:spcBef>
              <a:spcAft>
                <a:spcPts val="0"/>
              </a:spcAft>
              <a:buClr>
                <a:srgbClr val="BDCAE9"/>
              </a:buClr>
              <a:buFont typeface="Noto Symbol"/>
              <a:buChar char="●"/>
              <a:defRPr/>
            </a:lvl5pPr>
            <a:lvl6pPr algn="l" rtl="0" marR="0" indent="-86360" marL="1737360">
              <a:spcBef>
                <a:spcPts val="320"/>
              </a:spcBef>
              <a:buClr>
                <a:schemeClr val="accent1"/>
              </a:buClr>
              <a:buFont typeface="Arial"/>
              <a:buChar char="•"/>
              <a:defRPr/>
            </a:lvl6pPr>
            <a:lvl7pPr algn="l" rtl="0" marR="0" indent="-129539" marL="2011679">
              <a:spcBef>
                <a:spcPts val="280"/>
              </a:spcBef>
              <a:buClr>
                <a:srgbClr val="FED6BB"/>
              </a:buClr>
              <a:buFont typeface="Noto Symbol"/>
              <a:buChar char="○"/>
              <a:defRPr/>
            </a:lvl7pPr>
            <a:lvl8pPr algn="l" rtl="0" marR="0" indent="-101600" marL="2286000">
              <a:spcBef>
                <a:spcPts val="280"/>
              </a:spcBef>
              <a:buClr>
                <a:schemeClr val="accent2"/>
              </a:buClr>
              <a:buFont typeface="Arial"/>
              <a:buChar char="•"/>
              <a:defRPr/>
            </a:lvl8pPr>
            <a:lvl9pPr algn="l" rtl="0" marR="0" indent="-96520" marL="2560320">
              <a:spcBef>
                <a:spcPts val="280"/>
              </a:spcBef>
              <a:buClr>
                <a:srgbClr val="E07630"/>
              </a:buClr>
              <a:buFont typeface="Arial"/>
              <a:buChar char="•"/>
              <a:defRPr/>
            </a:lvl9pPr>
          </a:lstStyle>
          <a:p/>
        </p:txBody>
      </p:sp>
      <p:sp>
        <p:nvSpPr>
          <p:cNvPr id="145" name="Shape 145"/>
          <p:cNvSpPr txBox="1"/>
          <p:nvPr>
            <p:ph idx="10" type="dt"/>
          </p:nvPr>
        </p:nvSpPr>
        <p:spPr>
          <a:xfrm rot="5400000">
            <a:off y="1081881" x="7589043"/>
            <a:ext cy="384174" cx="2011362"/>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46" name="Shape 146"/>
          <p:cNvSpPr txBox="1"/>
          <p:nvPr>
            <p:ph idx="12" type="sldNum"/>
          </p:nvPr>
        </p:nvSpPr>
        <p:spPr>
          <a:xfrm>
            <a:off y="5734050" x="8129586"/>
            <a:ext cy="520700" cx="609599"/>
          </a:xfrm>
          <a:prstGeom prst="rect">
            <a:avLst/>
          </a:prstGeom>
          <a:noFill/>
          <a:ln>
            <a:noFill/>
          </a:ln>
        </p:spPr>
        <p:txBody>
          <a:bodyPr bIns="45700" rIns="91425" lIns="91425" tIns="45700" anchor="ctr" anchorCtr="0">
            <a:noAutofit/>
          </a:bodyPr>
          <a:lstStyle>
            <a:lvl1pPr algn="ctr" rtl="0" marR="0" indent="0" marL="0">
              <a:lnSpc>
                <a:spcPct val="100000"/>
              </a:lnSpc>
              <a:spcBef>
                <a:spcPts val="0"/>
              </a:spcBef>
              <a:spcAft>
                <a:spcPts val="0"/>
              </a:spcAft>
              <a:buNone/>
              <a:defRPr strike="noStrike" u="none" b="1" cap="none" baseline="0" sz="1400" i="0">
                <a:solidFill>
                  <a:srgbClr val="FFFFFF"/>
                </a:solidFill>
                <a:latin typeface="Arial"/>
                <a:ea typeface="Arial"/>
                <a:cs typeface="Arial"/>
                <a:sym typeface="Arial"/>
              </a:defRPr>
            </a:lvl1pPr>
          </a:lstStyle>
          <a:p>
            <a:pPr lvl="0" indent="0" marL="0">
              <a:spcBef>
                <a:spcPts val="0"/>
              </a:spcBef>
              <a:buClr>
                <a:srgbClr val="FFFFFF"/>
              </a:buClr>
              <a:buSzPct val="25000"/>
              <a:buFont typeface="Arial"/>
              <a:buNone/>
            </a:pPr>
            <a:fld id="{00000000-1234-1234-1234-123412341234}" type="slidenum">
              <a:rPr lang="en-US"/>
              <a:t>‹#›</a:t>
            </a:fld>
          </a:p>
        </p:txBody>
      </p:sp>
      <p:sp>
        <p:nvSpPr>
          <p:cNvPr id="147" name="Shape 147"/>
          <p:cNvSpPr txBox="1"/>
          <p:nvPr>
            <p:ph idx="11" type="ftr"/>
          </p:nvPr>
        </p:nvSpPr>
        <p:spPr>
          <a:xfrm rot="5400000">
            <a:off y="3736974" x="6989761"/>
            <a:ext cy="365125" cx="32003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4"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xml" Type="http://schemas.openxmlformats.org/officeDocument/2006/relationships/slideLayout" Id="rId1"/><Relationship Target="../media/image01.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3.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3.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3.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3.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3.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3.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3.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3.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3.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3.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3.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3.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3.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3.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3.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3.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3.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3.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3.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3.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3.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3.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3.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3.xml" Type="http://schemas.openxmlformats.org/officeDocument/2006/relationships/slideLayout" Id="rId1"/><Relationship Target="slide17.xml" Type="http://schemas.openxmlformats.org/officeDocument/2006/relationships/hyperlink" TargetMode="External" Id="rId3"/></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3.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3.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3.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3.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3.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3.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3.xml" Type="http://schemas.openxmlformats.org/officeDocument/2006/relationships/slideLayout" Id="rId1"/></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3.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3.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ctrTitle"/>
          </p:nvPr>
        </p:nvSpPr>
        <p:spPr>
          <a:xfrm>
            <a:off y="1916111" x="1476375"/>
            <a:ext cy="1893887" cx="8072437"/>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rgbClr val="B70D3E"/>
              </a:buClr>
              <a:buSzPct val="25000"/>
              <a:buFont typeface="Libre Baskerville"/>
              <a:buNone/>
            </a:pPr>
            <a:r>
              <a:rPr strike="noStrike" u="none" b="1" cap="small" baseline="0" sz="4200" lang="en-US" i="0">
                <a:solidFill>
                  <a:srgbClr val="B70D3E"/>
                </a:solidFill>
                <a:latin typeface="Libre Baskerville"/>
                <a:ea typeface="Libre Baskerville"/>
                <a:cs typeface="Libre Baskerville"/>
                <a:sym typeface="Libre Baskerville"/>
              </a:rPr>
              <a:t>教學視導</a:t>
            </a:r>
            <a:br>
              <a:rPr strike="noStrike" u="none" b="1" cap="small" baseline="0" sz="3600" lang="en-US" i="0">
                <a:solidFill>
                  <a:srgbClr val="B70D3E"/>
                </a:solidFill>
                <a:latin typeface="Libre Baskerville"/>
                <a:ea typeface="Libre Baskerville"/>
                <a:cs typeface="Libre Baskerville"/>
                <a:sym typeface="Libre Baskerville"/>
              </a:rPr>
            </a:br>
            <a:r>
              <a:rPr strike="noStrike" u="none" b="1" cap="small" baseline="0" sz="3600" lang="en-US" i="0">
                <a:solidFill>
                  <a:srgbClr val="B70D3E"/>
                </a:solidFill>
                <a:latin typeface="Libre Baskerville"/>
                <a:ea typeface="Libre Baskerville"/>
                <a:cs typeface="Libre Baskerville"/>
                <a:sym typeface="Libre Baskerville"/>
              </a:rPr>
              <a:t>談備課、觀課、議課與</a:t>
            </a:r>
            <a:br>
              <a:rPr strike="noStrike" u="none" b="1" cap="small" baseline="0" sz="3600" lang="en-US" i="0">
                <a:solidFill>
                  <a:srgbClr val="B70D3E"/>
                </a:solidFill>
                <a:latin typeface="Libre Baskerville"/>
                <a:ea typeface="Libre Baskerville"/>
                <a:cs typeface="Libre Baskerville"/>
                <a:sym typeface="Libre Baskerville"/>
              </a:rPr>
            </a:br>
            <a:r>
              <a:rPr strike="noStrike" u="none" b="1" cap="small" baseline="0" sz="3600" lang="en-US" i="0">
                <a:solidFill>
                  <a:srgbClr val="B70D3E"/>
                </a:solidFill>
                <a:latin typeface="Libre Baskerville"/>
                <a:ea typeface="Libre Baskerville"/>
                <a:cs typeface="Libre Baskerville"/>
                <a:sym typeface="Libre Baskerville"/>
              </a:rPr>
              <a:t>會談技巧</a:t>
            </a:r>
            <a:r>
              <a:rPr strike="noStrike" u="none" b="0" cap="small" baseline="0" sz="2700" lang="en-US" i="0">
                <a:solidFill>
                  <a:schemeClr val="dk2"/>
                </a:solidFill>
                <a:latin typeface="Libre Baskerville"/>
                <a:ea typeface="Libre Baskerville"/>
                <a:cs typeface="Libre Baskerville"/>
                <a:sym typeface="Libre Baskerville"/>
              </a:rPr>
              <a:t> </a:t>
            </a:r>
          </a:p>
        </p:txBody>
      </p:sp>
      <p:sp>
        <p:nvSpPr>
          <p:cNvPr id="157" name="Shape 157"/>
          <p:cNvSpPr txBox="1"/>
          <p:nvPr>
            <p:ph idx="1" type="subTitle"/>
          </p:nvPr>
        </p:nvSpPr>
        <p:spPr>
          <a:xfrm>
            <a:off y="4365625" x="2051050"/>
            <a:ext cy="1371599" cx="61721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accent1"/>
              </a:buClr>
              <a:buSzPct val="25000"/>
              <a:buFont typeface="Noto Symbol"/>
              <a:buNone/>
            </a:pPr>
            <a:r>
              <a:rPr strike="noStrike" u="none" b="1" cap="none" baseline="0" sz="2400" lang="en-US" i="0">
                <a:solidFill>
                  <a:srgbClr val="607CF2"/>
                </a:solidFill>
                <a:latin typeface="Libre Baskerville"/>
                <a:ea typeface="Libre Baskerville"/>
                <a:cs typeface="Libre Baskerville"/>
                <a:sym typeface="Libre Baskerville"/>
              </a:rPr>
              <a:t>臺北市立大學</a:t>
            </a:r>
          </a:p>
          <a:p>
            <a:pPr algn="ctr" rtl="0" lvl="0" marR="0" indent="0" marL="0">
              <a:lnSpc>
                <a:spcPct val="100000"/>
              </a:lnSpc>
              <a:spcBef>
                <a:spcPts val="600"/>
              </a:spcBef>
              <a:spcAft>
                <a:spcPts val="0"/>
              </a:spcAft>
              <a:buClr>
                <a:schemeClr val="accent1"/>
              </a:buClr>
              <a:buSzPct val="25000"/>
              <a:buFont typeface="Noto Symbol"/>
              <a:buNone/>
            </a:pPr>
            <a:r>
              <a:rPr strike="noStrike" u="none" b="1" cap="none" baseline="0" sz="2400" lang="en-US" i="0">
                <a:solidFill>
                  <a:srgbClr val="607CF2"/>
                </a:solidFill>
                <a:latin typeface="Libre Baskerville"/>
                <a:ea typeface="Libre Baskerville"/>
                <a:cs typeface="Libre Baskerville"/>
                <a:sym typeface="Libre Baskerville"/>
              </a:rPr>
              <a:t>丁一顧</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y="0" x="0"/>
          <a:ext cy="0" cx="0"/>
          <a:chOff y="0" x="0"/>
          <a:chExt cy="0" cx="0"/>
        </a:xfrm>
      </p:grpSpPr>
      <p:sp>
        <p:nvSpPr>
          <p:cNvPr id="317" name="Shape 317"/>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0000"/>
              </a:buClr>
              <a:buSzPct val="25000"/>
              <a:buFont typeface="Arial"/>
              <a:buNone/>
            </a:pPr>
            <a:r>
              <a:rPr strike="noStrike" u="none" b="0" cap="small" baseline="0" sz="3600" lang="en-US" i="0">
                <a:solidFill>
                  <a:srgbClr val="FF0000"/>
                </a:solidFill>
                <a:latin typeface="Arial"/>
                <a:ea typeface="Arial"/>
                <a:cs typeface="Arial"/>
                <a:sym typeface="Arial"/>
              </a:rPr>
              <a:t>備課的關注點</a:t>
            </a:r>
          </a:p>
        </p:txBody>
      </p:sp>
      <p:sp>
        <p:nvSpPr>
          <p:cNvPr id="318" name="Shape 318"/>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rgbClr val="0033CC"/>
                </a:solidFill>
                <a:latin typeface="Arial"/>
                <a:ea typeface="Arial"/>
                <a:cs typeface="Arial"/>
                <a:sym typeface="Arial"/>
              </a:rPr>
              <a:t>學生可能遇到的學習</a:t>
            </a:r>
            <a:r>
              <a:rPr strike="noStrike" u="none" b="0" cap="none" baseline="0" sz="3200" lang="en-US" i="0">
                <a:solidFill>
                  <a:srgbClr val="FF0000"/>
                </a:solidFill>
                <a:latin typeface="Arial"/>
                <a:ea typeface="Arial"/>
                <a:cs typeface="Arial"/>
                <a:sym typeface="Arial"/>
              </a:rPr>
              <a:t>問題</a:t>
            </a:r>
            <a:r>
              <a:rPr strike="noStrike" u="none" b="0" cap="none" baseline="0" sz="3200" lang="en-US" i="0">
                <a:solidFill>
                  <a:srgbClr val="0033CC"/>
                </a:solidFill>
                <a:latin typeface="Arial"/>
                <a:ea typeface="Arial"/>
                <a:cs typeface="Arial"/>
                <a:sym typeface="Arial"/>
              </a:rPr>
              <a:t>及困難</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Arial"/>
                <a:ea typeface="Arial"/>
                <a:cs typeface="Arial"/>
                <a:sym typeface="Arial"/>
              </a:rPr>
              <a:t>教學</a:t>
            </a:r>
            <a:r>
              <a:rPr strike="noStrike" u="none" b="0" cap="none" baseline="0" sz="3200" lang="en-US" i="0">
                <a:solidFill>
                  <a:srgbClr val="FF0000"/>
                </a:solidFill>
                <a:latin typeface="Arial"/>
                <a:ea typeface="Arial"/>
                <a:cs typeface="Arial"/>
                <a:sym typeface="Arial"/>
              </a:rPr>
              <a:t>目標</a:t>
            </a:r>
            <a:r>
              <a:rPr strike="noStrike" u="none" b="0" cap="none" baseline="0" sz="3200" lang="en-US" i="0">
                <a:solidFill>
                  <a:srgbClr val="0033CC"/>
                </a:solidFill>
                <a:latin typeface="Arial"/>
                <a:ea typeface="Arial"/>
                <a:cs typeface="Arial"/>
                <a:sym typeface="Arial"/>
              </a:rPr>
              <a:t>、預期的學習成果和教學重點</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Arial"/>
                <a:ea typeface="Arial"/>
                <a:cs typeface="Arial"/>
                <a:sym typeface="Arial"/>
              </a:rPr>
              <a:t>單元的</a:t>
            </a:r>
            <a:r>
              <a:rPr strike="noStrike" u="none" b="0" cap="none" baseline="0" sz="3200" lang="en-US" i="0">
                <a:solidFill>
                  <a:srgbClr val="FF0000"/>
                </a:solidFill>
                <a:latin typeface="Arial"/>
                <a:ea typeface="Arial"/>
                <a:cs typeface="Arial"/>
                <a:sym typeface="Arial"/>
              </a:rPr>
              <a:t>內容</a:t>
            </a:r>
            <a:r>
              <a:rPr strike="noStrike" u="none" b="0" cap="none" baseline="0" sz="3200" lang="en-US" i="0">
                <a:solidFill>
                  <a:srgbClr val="0033CC"/>
                </a:solidFill>
                <a:latin typeface="Arial"/>
                <a:ea typeface="Arial"/>
                <a:cs typeface="Arial"/>
                <a:sym typeface="Arial"/>
              </a:rPr>
              <a:t>設計，配以合適的教學</a:t>
            </a:r>
            <a:r>
              <a:rPr strike="noStrike" u="none" b="0" cap="none" baseline="0" sz="3200" lang="en-US" i="0">
                <a:solidFill>
                  <a:srgbClr val="FF0000"/>
                </a:solidFill>
                <a:latin typeface="Arial"/>
                <a:ea typeface="Arial"/>
                <a:cs typeface="Arial"/>
                <a:sym typeface="Arial"/>
              </a:rPr>
              <a:t>策略</a:t>
            </a:r>
            <a:r>
              <a:rPr strike="noStrike" u="none" b="0" cap="none" baseline="0" sz="3200" lang="en-US" i="0">
                <a:solidFill>
                  <a:srgbClr val="0033CC"/>
                </a:solidFill>
                <a:latin typeface="Arial"/>
                <a:ea typeface="Arial"/>
                <a:cs typeface="Arial"/>
                <a:sym typeface="Arial"/>
              </a:rPr>
              <a:t>和所需要的</a:t>
            </a:r>
            <a:r>
              <a:rPr strike="noStrike" u="none" b="0" cap="none" baseline="0" sz="3200" lang="en-US" i="0">
                <a:solidFill>
                  <a:srgbClr val="FF0000"/>
                </a:solidFill>
                <a:latin typeface="Arial"/>
                <a:ea typeface="Arial"/>
                <a:cs typeface="Arial"/>
                <a:sym typeface="Arial"/>
              </a:rPr>
              <a:t>資源</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Arial"/>
                <a:ea typeface="Arial"/>
                <a:cs typeface="Arial"/>
                <a:sym typeface="Arial"/>
              </a:rPr>
              <a:t>教材的編寫和學習活動設計</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Arial"/>
                <a:ea typeface="Arial"/>
                <a:cs typeface="Arial"/>
                <a:sym typeface="Arial"/>
              </a:rPr>
              <a:t>課堂</a:t>
            </a:r>
            <a:r>
              <a:rPr strike="noStrike" u="none" b="0" cap="none" baseline="0" sz="3200" lang="en-US" i="0">
                <a:solidFill>
                  <a:srgbClr val="FF0000"/>
                </a:solidFill>
                <a:latin typeface="Arial"/>
                <a:ea typeface="Arial"/>
                <a:cs typeface="Arial"/>
                <a:sym typeface="Arial"/>
              </a:rPr>
              <a:t>觀察重點</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2" name="Shape 322"/>
        <p:cNvGrpSpPr/>
        <p:nvPr/>
      </p:nvGrpSpPr>
      <p:grpSpPr>
        <a:xfrm>
          <a:off y="0" x="0"/>
          <a:ext cy="0" cx="0"/>
          <a:chOff y="0" x="0"/>
          <a:chExt cy="0" cx="0"/>
        </a:xfrm>
      </p:grpSpPr>
      <p:sp>
        <p:nvSpPr>
          <p:cNvPr id="323" name="Shape 323"/>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600" lang="en-US" i="0">
                <a:solidFill>
                  <a:srgbClr val="0000FF"/>
                </a:solidFill>
                <a:latin typeface="Arial"/>
                <a:ea typeface="Arial"/>
                <a:cs typeface="Arial"/>
                <a:sym typeface="Arial"/>
              </a:rPr>
              <a:t>我們期待學生學到什麼？</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0000FF"/>
                </a:solidFill>
                <a:latin typeface="Arial"/>
                <a:ea typeface="Arial"/>
                <a:cs typeface="Arial"/>
                <a:sym typeface="Arial"/>
              </a:rPr>
              <a:t>我們怎知道學生已學會？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0000FF"/>
                </a:solidFill>
                <a:latin typeface="Arial"/>
                <a:ea typeface="Arial"/>
                <a:cs typeface="Arial"/>
                <a:sym typeface="Arial"/>
              </a:rPr>
              <a:t>對於未習會的學生要如何介入？</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0000FF"/>
                </a:solidFill>
                <a:latin typeface="Arial"/>
                <a:ea typeface="Arial"/>
                <a:cs typeface="Arial"/>
                <a:sym typeface="Arial"/>
              </a:rPr>
              <a:t>對於已精熟的學生要如何加深加廣？</a:t>
            </a:r>
          </a:p>
          <a:p>
            <a:pPr algn="l" rtl="0" lvl="0" marR="0" indent="0" marL="0">
              <a:spcBef>
                <a:spcPts val="0"/>
              </a:spcBef>
              <a:buNone/>
            </a:pPr>
            <a:r>
              <a:t/>
            </a:r>
            <a:endParaRPr strike="noStrike" u="none" b="0" cap="none" baseline="0" sz="3600" i="0">
              <a:solidFill>
                <a:srgbClr val="0000FF"/>
              </a:solidFill>
              <a:latin typeface="Arial"/>
              <a:ea typeface="Arial"/>
              <a:cs typeface="Arial"/>
              <a:sym typeface="Arial"/>
            </a:endParaRPr>
          </a:p>
        </p:txBody>
      </p:sp>
      <p:sp>
        <p:nvSpPr>
          <p:cNvPr id="324" name="Shape 324"/>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FF0000"/>
              </a:buClr>
              <a:buSzPct val="25000"/>
              <a:buFont typeface="Arial"/>
              <a:buNone/>
            </a:pPr>
            <a:r>
              <a:rPr strike="noStrike" u="none" b="0" cap="small" baseline="0" sz="3600" lang="en-US" i="0">
                <a:solidFill>
                  <a:srgbClr val="FF0000"/>
                </a:solidFill>
                <a:latin typeface="Arial"/>
                <a:ea typeface="Arial"/>
                <a:cs typeface="Arial"/>
                <a:sym typeface="Arial"/>
              </a:rPr>
              <a:t>觀課前的省思</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y="0" x="0"/>
          <a:ext cy="0" cx="0"/>
          <a:chOff y="0" x="0"/>
          <a:chExt cy="0" cx="0"/>
        </a:xfrm>
      </p:grpSpPr>
      <p:sp>
        <p:nvSpPr>
          <p:cNvPr id="329" name="Shape 329"/>
          <p:cNvSpPr txBox="1"/>
          <p:nvPr>
            <p:ph type="title"/>
          </p:nvPr>
        </p:nvSpPr>
        <p:spPr>
          <a:xfrm>
            <a:off y="1295400" x="609600"/>
            <a:ext cy="1143000" cx="7772400"/>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600" lang="en-US" i="0">
                <a:solidFill>
                  <a:schemeClr val="dk2"/>
                </a:solidFill>
                <a:latin typeface="Libre Baskerville"/>
                <a:ea typeface="Libre Baskerville"/>
                <a:cs typeface="Libre Baskerville"/>
                <a:sym typeface="Libre Baskerville"/>
              </a:rPr>
              <a:t>觀察技術(一)</a:t>
            </a:r>
          </a:p>
        </p:txBody>
      </p:sp>
      <p:sp>
        <p:nvSpPr>
          <p:cNvPr id="330" name="Shape 330"/>
          <p:cNvSpPr txBox="1"/>
          <p:nvPr>
            <p:ph idx="1" type="body"/>
          </p:nvPr>
        </p:nvSpPr>
        <p:spPr>
          <a:xfrm>
            <a:off y="2592386" x="457200"/>
            <a:ext cy="2889249" cx="7467600"/>
          </a:xfrm>
          <a:prstGeom prst="rect">
            <a:avLst/>
          </a:prstGeom>
          <a:noFill/>
          <a:ln>
            <a:noFill/>
          </a:ln>
        </p:spPr>
        <p:txBody>
          <a:bodyPr bIns="46025" rIns="92075" lIns="92075" tIns="46025" anchor="t" anchorCtr="0">
            <a:noAutofit/>
          </a:bodyPr>
          <a:lstStyle/>
          <a:p>
            <a:pPr algn="l" rtl="0" lvl="0" marR="0" indent="-273050" marL="273050">
              <a:lnSpc>
                <a:spcPct val="100000"/>
              </a:lnSpc>
              <a:spcBef>
                <a:spcPts val="0"/>
              </a:spcBef>
              <a:spcAft>
                <a:spcPts val="0"/>
              </a:spcAft>
              <a:buClr>
                <a:schemeClr val="dk2"/>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語言流動（Verbal Flow）</a:t>
            </a:r>
          </a:p>
          <a:p>
            <a:pPr algn="l" rtl="0" lvl="0" marR="0" indent="-273050" marL="273050">
              <a:lnSpc>
                <a:spcPct val="100000"/>
              </a:lnSpc>
              <a:spcBef>
                <a:spcPts val="600"/>
              </a:spcBef>
              <a:spcAft>
                <a:spcPts val="0"/>
              </a:spcAft>
              <a:buClr>
                <a:schemeClr val="dk2"/>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在工作中（At Task）</a:t>
            </a:r>
          </a:p>
          <a:p>
            <a:pPr algn="l" rtl="0" lvl="0" marR="0" indent="-273050" marL="273050">
              <a:lnSpc>
                <a:spcPct val="100000"/>
              </a:lnSpc>
              <a:spcBef>
                <a:spcPts val="600"/>
              </a:spcBef>
              <a:spcAft>
                <a:spcPts val="0"/>
              </a:spcAft>
              <a:buClr>
                <a:schemeClr val="dk2"/>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移動方式（Movement Pattern）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y="0" x="0"/>
          <a:ext cy="0" cx="0"/>
          <a:chOff y="0" x="0"/>
          <a:chExt cy="0" cx="0"/>
        </a:xfrm>
      </p:grpSpPr>
      <p:sp>
        <p:nvSpPr>
          <p:cNvPr id="335" name="Shape 335"/>
          <p:cNvSpPr txBox="1"/>
          <p:nvPr>
            <p:ph type="title"/>
          </p:nvPr>
        </p:nvSpPr>
        <p:spPr>
          <a:xfrm>
            <a:off y="1143000" x="762000"/>
            <a:ext cy="1143000" cx="7772400"/>
          </a:xfrm>
          <a:prstGeom prst="rect">
            <a:avLst/>
          </a:prstGeom>
          <a:noFill/>
          <a:ln>
            <a:noFill/>
          </a:ln>
        </p:spPr>
        <p:txBody>
          <a:bodyPr bIns="46025" rIns="92075" lIns="92075" tIns="46025"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600" lang="en-US" i="0">
                <a:solidFill>
                  <a:schemeClr val="dk2"/>
                </a:solidFill>
                <a:latin typeface="Libre Baskerville"/>
                <a:ea typeface="Libre Baskerville"/>
                <a:cs typeface="Libre Baskerville"/>
                <a:sym typeface="Libre Baskerville"/>
              </a:rPr>
              <a:t>觀察技術(二)</a:t>
            </a:r>
          </a:p>
        </p:txBody>
      </p:sp>
      <p:sp>
        <p:nvSpPr>
          <p:cNvPr id="336" name="Shape 336"/>
          <p:cNvSpPr txBox="1"/>
          <p:nvPr>
            <p:ph idx="1" type="body"/>
          </p:nvPr>
        </p:nvSpPr>
        <p:spPr>
          <a:xfrm>
            <a:off y="2514600" x="762000"/>
            <a:ext cy="3429000" cx="7772400"/>
          </a:xfrm>
          <a:prstGeom prst="rect">
            <a:avLst/>
          </a:prstGeom>
          <a:solidFill>
            <a:schemeClr val="lt1"/>
          </a:solidFill>
          <a:ln w="38100" cap="flat">
            <a:solidFill>
              <a:schemeClr val="hlink"/>
            </a:solidFill>
            <a:prstDash val="solid"/>
            <a:miter/>
            <a:headEnd w="med" len="med" type="none"/>
            <a:tailEnd w="med" len="med" type="none"/>
          </a:ln>
        </p:spPr>
        <p:txBody>
          <a:bodyPr bIns="46025" rIns="92075" lIns="92075" tIns="46025"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軼事記錄</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錄影</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教室日誌</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type="title"/>
          </p:nvPr>
        </p:nvSpPr>
        <p:spPr>
          <a:xfrm>
            <a:off y="1143000" x="762000"/>
            <a:ext cy="1143000" cx="7772400"/>
          </a:xfrm>
          <a:prstGeom prst="rect">
            <a:avLst/>
          </a:prstGeom>
          <a:noFill/>
          <a:ln>
            <a:noFill/>
          </a:ln>
        </p:spPr>
        <p:txBody>
          <a:bodyPr bIns="46025" rIns="92075" lIns="92075" tIns="46025"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600" lang="en-US" i="0">
                <a:solidFill>
                  <a:schemeClr val="dk2"/>
                </a:solidFill>
                <a:latin typeface="Libre Baskerville"/>
                <a:ea typeface="Libre Baskerville"/>
                <a:cs typeface="Libre Baskerville"/>
                <a:sym typeface="Libre Baskerville"/>
              </a:rPr>
              <a:t>觀察技術(三)</a:t>
            </a:r>
          </a:p>
        </p:txBody>
      </p:sp>
      <p:sp>
        <p:nvSpPr>
          <p:cNvPr id="342" name="Shape 342"/>
          <p:cNvSpPr txBox="1"/>
          <p:nvPr>
            <p:ph idx="1" type="body"/>
          </p:nvPr>
        </p:nvSpPr>
        <p:spPr>
          <a:xfrm>
            <a:off y="2514600" x="762000"/>
            <a:ext cy="3429000" cx="7772400"/>
          </a:xfrm>
          <a:prstGeom prst="rect">
            <a:avLst/>
          </a:prstGeom>
          <a:solidFill>
            <a:schemeClr val="lt1"/>
          </a:solidFill>
          <a:ln w="38100" cap="flat">
            <a:solidFill>
              <a:schemeClr val="hlink"/>
            </a:solidFill>
            <a:prstDash val="solid"/>
            <a:miter/>
            <a:headEnd w="med" len="med" type="none"/>
            <a:tailEnd w="med" len="med" type="none"/>
          </a:ln>
        </p:spPr>
        <p:txBody>
          <a:bodyPr bIns="46025" rIns="92075" lIns="92075" tIns="46025"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選擇性逐字記錄</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Flanders互動分析</a:t>
            </a:r>
          </a:p>
          <a:p>
            <a:pPr algn="l" rtl="0" lvl="0" marR="0" indent="-113029" marL="273050">
              <a:spcBef>
                <a:spcPts val="600"/>
              </a:spcBef>
              <a:spcAft>
                <a:spcPts val="0"/>
              </a:spcAft>
              <a:buClr>
                <a:schemeClr val="accent1"/>
              </a:buClr>
              <a:buFont typeface="Noto Symbol"/>
              <a:buNone/>
            </a:pPr>
            <a:r>
              <a:t/>
            </a:r>
            <a:endParaRPr strike="noStrike" u="none" b="0" cap="none" baseline="0" sz="3600" i="0">
              <a:solidFill>
                <a:srgbClr val="607CF2"/>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y="0" x="0"/>
          <a:ext cy="0" cx="0"/>
          <a:chOff y="0" x="0"/>
          <a:chExt cy="0" cx="0"/>
        </a:xfrm>
      </p:grpSpPr>
      <p:sp>
        <p:nvSpPr>
          <p:cNvPr id="347" name="Shape 347"/>
          <p:cNvSpPr txBox="1"/>
          <p:nvPr>
            <p:ph type="title"/>
          </p:nvPr>
        </p:nvSpPr>
        <p:spPr>
          <a:xfrm>
            <a:off y="1143000" x="762000"/>
            <a:ext cy="1143000" cx="7772400"/>
          </a:xfrm>
          <a:prstGeom prst="rect">
            <a:avLst/>
          </a:prstGeom>
          <a:noFill/>
          <a:ln>
            <a:noFill/>
          </a:ln>
        </p:spPr>
        <p:txBody>
          <a:bodyPr bIns="46025" rIns="92075" lIns="92075" tIns="46025"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600" lang="en-US" i="0">
                <a:solidFill>
                  <a:schemeClr val="dk2"/>
                </a:solidFill>
                <a:latin typeface="Libre Baskerville"/>
                <a:ea typeface="Libre Baskerville"/>
                <a:cs typeface="Libre Baskerville"/>
                <a:sym typeface="Libre Baskerville"/>
              </a:rPr>
              <a:t>觀察技術(四)</a:t>
            </a:r>
          </a:p>
        </p:txBody>
      </p:sp>
      <p:sp>
        <p:nvSpPr>
          <p:cNvPr id="348" name="Shape 348"/>
          <p:cNvSpPr txBox="1"/>
          <p:nvPr>
            <p:ph idx="1" type="body"/>
          </p:nvPr>
        </p:nvSpPr>
        <p:spPr>
          <a:xfrm>
            <a:off y="2514600" x="762000"/>
            <a:ext cy="3429000" cx="7772400"/>
          </a:xfrm>
          <a:prstGeom prst="rect">
            <a:avLst/>
          </a:prstGeom>
          <a:solidFill>
            <a:schemeClr val="lt1"/>
          </a:solidFill>
          <a:ln w="38100" cap="flat">
            <a:solidFill>
              <a:schemeClr val="hlink"/>
            </a:solidFill>
            <a:prstDash val="solid"/>
            <a:miter/>
            <a:headEnd w="med" len="med" type="none"/>
            <a:tailEnd w="med" len="med" type="none"/>
          </a:ln>
        </p:spPr>
        <p:txBody>
          <a:bodyPr bIns="46025" rIns="92075" lIns="92075" tIns="46025"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教室走察之觀課</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校長觀課</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學習共同體之觀課</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rgbClr val="607CF2"/>
                </a:solidFill>
                <a:latin typeface="Libre Baskerville"/>
                <a:ea typeface="Libre Baskerville"/>
                <a:cs typeface="Libre Baskerville"/>
                <a:sym typeface="Libre Baskerville"/>
              </a:rPr>
              <a:t>分組合作學習之觀課</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y="0" x="0"/>
          <a:ext cy="0" cx="0"/>
          <a:chOff y="0" x="0"/>
          <a:chExt cy="0" cx="0"/>
        </a:xfrm>
      </p:grpSpPr>
      <p:sp>
        <p:nvSpPr>
          <p:cNvPr id="353" name="Shape 353"/>
          <p:cNvSpPr txBox="1"/>
          <p:nvPr/>
        </p:nvSpPr>
        <p:spPr>
          <a:xfrm>
            <a:off y="0" x="0"/>
            <a:ext cy="765175" cx="9144000"/>
          </a:xfrm>
          <a:prstGeom prst="rect">
            <a:avLst/>
          </a:prstGeom>
          <a:solidFill>
            <a:srgbClr val="33CCFF"/>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1" cap="none" baseline="0" sz="2800" lang="en-US" i="0">
                <a:solidFill>
                  <a:schemeClr val="dk1"/>
                </a:solidFill>
                <a:latin typeface="Times New Roman"/>
                <a:ea typeface="Times New Roman"/>
                <a:cs typeface="Times New Roman"/>
                <a:sym typeface="Times New Roman"/>
              </a:rPr>
              <a:t>教學觀察表</a:t>
            </a:r>
            <a:br>
              <a:rPr strike="noStrike" u="none" b="0" cap="none" baseline="0" sz="2800" lang="en-US" i="0">
                <a:solidFill>
                  <a:schemeClr val="dk1"/>
                </a:solidFill>
                <a:latin typeface="Times New Roman"/>
                <a:ea typeface="Times New Roman"/>
                <a:cs typeface="Times New Roman"/>
                <a:sym typeface="Times New Roman"/>
              </a:rPr>
            </a:br>
          </a:p>
        </p:txBody>
      </p:sp>
      <p:graphicFrame>
        <p:nvGraphicFramePr>
          <p:cNvPr id="354" name="Shape 354"/>
          <p:cNvGraphicFramePr/>
          <p:nvPr/>
        </p:nvGraphicFramePr>
        <p:xfrm>
          <a:off y="1076325" x="233362"/>
          <a:ext cy="3000000" cx="3000000"/>
        </p:xfrm>
        <a:graphic>
          <a:graphicData uri="http://schemas.openxmlformats.org/drawingml/2006/table">
            <a:tbl>
              <a:tblPr>
                <a:noFill/>
                <a:tableStyleId>{70924492-2158-48B0-87E0-B05C63533110}</a:tableStyleId>
              </a:tblPr>
              <a:tblGrid>
                <a:gridCol w="1849425"/>
                <a:gridCol w="695325"/>
                <a:gridCol w="5319700"/>
                <a:gridCol w="800100"/>
              </a:tblGrid>
              <a:tr h="639750">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評鑑指標與檢核重點</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教師表現事實摘要敘述</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r>
              <a:tr h="733425">
                <a:tc gridSpan="3">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A-6應用良好溝通技巧</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hMerge="1"/>
                <a:tc hMerge="1"/>
                <a:tc rowSpan="3">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r>
              <a:tr h="1511300">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A-6-1板書正確、工整有條</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gridSpan="2">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在黑板上寫「梅：冬…」，字寫得很擠、字體太小，觀察者在教室後面無法看清楚。</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hMerge="1"/>
                <a:tc vMerge="1"/>
              </a:tr>
              <a:tr h="2286000">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A-6-2口語清晰、音量適中</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gridSpan="2">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1.觀察者坐在教室最後面，可以聽清楚老師的話。</a:t>
                      </a:r>
                    </a:p>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2. 用語接近學生：例如「這樣瞭解喔」、「不要裝傻」。</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chemeClr val="lt1"/>
                    </a:solidFill>
                  </a:tcPr>
                </a:tc>
                <a:tc hMerge="1"/>
                <a:tc vMerge="1"/>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y="0" x="0"/>
          <a:ext cy="0" cx="0"/>
          <a:chOff y="0" x="0"/>
          <a:chExt cy="0" cx="0"/>
        </a:xfrm>
      </p:grpSpPr>
      <p:sp>
        <p:nvSpPr>
          <p:cNvPr id="359" name="Shape 359"/>
          <p:cNvSpPr txBox="1"/>
          <p:nvPr/>
        </p:nvSpPr>
        <p:spPr>
          <a:xfrm>
            <a:off y="457200" x="838200"/>
            <a:ext cy="822324" cx="6934199"/>
          </a:xfrm>
          <a:prstGeom prst="rect">
            <a:avLst/>
          </a:prstGeom>
          <a:noFill/>
          <a:ln>
            <a:noFill/>
          </a:ln>
        </p:spPr>
        <p:txBody>
          <a:bodyPr bIns="228525" rIns="91425" lIns="91425" tIns="228525" anchor="t"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1" cap="none" baseline="0" sz="2400" lang="en-US" i="0">
                <a:solidFill>
                  <a:schemeClr val="dk1"/>
                </a:solidFill>
                <a:latin typeface="Times New Roman"/>
                <a:ea typeface="Times New Roman"/>
                <a:cs typeface="Times New Roman"/>
                <a:sym typeface="Times New Roman"/>
              </a:rPr>
              <a:t>教學內容：國語第三冊</a:t>
            </a:r>
            <a:r>
              <a:rPr strike="noStrike" u="none" b="1" cap="none" baseline="0" sz="2400" lang="en-US" i="0">
                <a:solidFill>
                  <a:schemeClr val="dk1"/>
                </a:solidFill>
                <a:latin typeface="Tahoma"/>
                <a:ea typeface="Tahoma"/>
                <a:cs typeface="Tahoma"/>
                <a:sym typeface="Tahoma"/>
              </a:rPr>
              <a:t> </a:t>
            </a:r>
            <a:r>
              <a:rPr strike="noStrike" u="none" b="1" cap="none" baseline="0" sz="2400" lang="en-US" i="0">
                <a:solidFill>
                  <a:schemeClr val="dk1"/>
                </a:solidFill>
                <a:latin typeface="Times New Roman"/>
                <a:ea typeface="Times New Roman"/>
                <a:cs typeface="Times New Roman"/>
                <a:sym typeface="Times New Roman"/>
              </a:rPr>
              <a:t>第十四課－小老鼠救獅子</a:t>
            </a:r>
          </a:p>
        </p:txBody>
      </p:sp>
      <p:grpSp>
        <p:nvGrpSpPr>
          <p:cNvPr id="360" name="Shape 360"/>
          <p:cNvGrpSpPr/>
          <p:nvPr/>
        </p:nvGrpSpPr>
        <p:grpSpPr>
          <a:xfrm>
            <a:off y="1600199" x="838199"/>
            <a:ext cy="4876800" cx="8000999"/>
            <a:chOff y="1274762" x="-4761"/>
            <a:chExt cy="2659062" cx="5189536"/>
          </a:xfrm>
        </p:grpSpPr>
        <p:grpSp>
          <p:nvGrpSpPr>
            <p:cNvPr id="361" name="Shape 361"/>
            <p:cNvGrpSpPr/>
            <p:nvPr/>
          </p:nvGrpSpPr>
          <p:grpSpPr>
            <a:xfrm>
              <a:off y="1279525" x="0"/>
              <a:ext cy="2649537" cx="5180012"/>
              <a:chOff y="1279525" x="0"/>
              <a:chExt cy="2649537" cx="5180012"/>
            </a:xfrm>
          </p:grpSpPr>
          <p:grpSp>
            <p:nvGrpSpPr>
              <p:cNvPr id="362" name="Shape 362"/>
              <p:cNvGrpSpPr/>
              <p:nvPr/>
            </p:nvGrpSpPr>
            <p:grpSpPr>
              <a:xfrm>
                <a:off y="1279525" x="0"/>
                <a:ext cy="639762" cx="3363912"/>
                <a:chOff y="1279525" x="0"/>
                <a:chExt cy="639762" cx="3363912"/>
              </a:xfrm>
            </p:grpSpPr>
            <p:sp>
              <p:nvSpPr>
                <p:cNvPr id="363" name="Shape 363"/>
                <p:cNvSpPr txBox="1"/>
                <p:nvPr/>
              </p:nvSpPr>
              <p:spPr>
                <a:xfrm>
                  <a:off y="1279525" x="17461"/>
                  <a:ext cy="639762" cx="3328986"/>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教學活動</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ahoma"/>
                    <a:ea typeface="Tahoma"/>
                    <a:cs typeface="Tahoma"/>
                    <a:sym typeface="Tahoma"/>
                  </a:endParaRPr>
                </a:p>
              </p:txBody>
            </p:sp>
            <p:sp>
              <p:nvSpPr>
                <p:cNvPr id="364" name="Shape 364"/>
                <p:cNvSpPr txBox="1"/>
                <p:nvPr/>
              </p:nvSpPr>
              <p:spPr>
                <a:xfrm>
                  <a:off y="1279525" x="0"/>
                  <a:ext cy="639762" cx="3363912"/>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65" name="Shape 365"/>
              <p:cNvGrpSpPr/>
              <p:nvPr/>
            </p:nvGrpSpPr>
            <p:grpSpPr>
              <a:xfrm>
                <a:off y="1279525" x="3363912"/>
                <a:ext cy="639762" cx="1816099"/>
                <a:chOff y="1279525" x="3363912"/>
                <a:chExt cy="639762" cx="1816099"/>
              </a:xfrm>
            </p:grpSpPr>
            <p:sp>
              <p:nvSpPr>
                <p:cNvPr id="366" name="Shape 366"/>
                <p:cNvSpPr txBox="1"/>
                <p:nvPr/>
              </p:nvSpPr>
              <p:spPr>
                <a:xfrm>
                  <a:off y="1279525" x="3381375"/>
                  <a:ext cy="639762" cx="1781175"/>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Font typeface="Arial"/>
                    <a:buNone/>
                  </a:pPr>
                  <a:r>
                    <a:t/>
                  </a:r>
                  <a:endParaRPr strike="noStrike" u="none" b="0" cap="none" baseline="0" sz="2400" i="0">
                    <a:solidFill>
                      <a:schemeClr val="dk1"/>
                    </a:solidFill>
                    <a:latin typeface="Tahoma"/>
                    <a:ea typeface="Tahoma"/>
                    <a:cs typeface="Tahoma"/>
                    <a:sym typeface="Tahoma"/>
                  </a:endParaRP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ahoma"/>
                    <a:ea typeface="Tahoma"/>
                    <a:cs typeface="Tahoma"/>
                    <a:sym typeface="Tahoma"/>
                  </a:endParaRPr>
                </a:p>
              </p:txBody>
            </p:sp>
            <p:sp>
              <p:nvSpPr>
                <p:cNvPr id="367" name="Shape 367"/>
                <p:cNvSpPr txBox="1"/>
                <p:nvPr/>
              </p:nvSpPr>
              <p:spPr>
                <a:xfrm>
                  <a:off y="1279525" x="3363912"/>
                  <a:ext cy="639762" cx="1816099"/>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68" name="Shape 368"/>
              <p:cNvGrpSpPr/>
              <p:nvPr/>
            </p:nvGrpSpPr>
            <p:grpSpPr>
              <a:xfrm>
                <a:off y="1919286" x="0"/>
                <a:ext cy="1004887" cx="509586"/>
                <a:chOff y="1919286" x="0"/>
                <a:chExt cy="1004887" cx="509586"/>
              </a:xfrm>
            </p:grpSpPr>
            <p:sp>
              <p:nvSpPr>
                <p:cNvPr id="369" name="Shape 369"/>
                <p:cNvSpPr txBox="1"/>
                <p:nvPr/>
              </p:nvSpPr>
              <p:spPr>
                <a:xfrm>
                  <a:off y="1919286" x="17461"/>
                  <a:ext cy="1004887" cx="474661"/>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1:00 </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imes New Roman"/>
                    <a:ea typeface="Times New Roman"/>
                    <a:cs typeface="Times New Roman"/>
                    <a:sym typeface="Times New Roman"/>
                  </a:endParaRPr>
                </a:p>
              </p:txBody>
            </p:sp>
            <p:sp>
              <p:nvSpPr>
                <p:cNvPr id="370" name="Shape 370"/>
                <p:cNvSpPr txBox="1"/>
                <p:nvPr/>
              </p:nvSpPr>
              <p:spPr>
                <a:xfrm>
                  <a:off y="1919286" x="0"/>
                  <a:ext cy="1004887" cx="509586"/>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71" name="Shape 371"/>
              <p:cNvGrpSpPr/>
              <p:nvPr/>
            </p:nvGrpSpPr>
            <p:grpSpPr>
              <a:xfrm>
                <a:off y="1919286" x="509587"/>
                <a:ext cy="1004887" cx="2854324"/>
                <a:chOff y="1919286" x="509587"/>
                <a:chExt cy="1004887" cx="2854324"/>
              </a:xfrm>
            </p:grpSpPr>
            <p:sp>
              <p:nvSpPr>
                <p:cNvPr id="372" name="Shape 372"/>
                <p:cNvSpPr txBox="1"/>
                <p:nvPr/>
              </p:nvSpPr>
              <p:spPr>
                <a:xfrm>
                  <a:off y="1919286" x="527050"/>
                  <a:ext cy="1004887" cx="2819400"/>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教師進教室後，以送熊寶寶的方式給乖巧的安靜的小組加分。此時台下的小朋友也都安靜端坐好。</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ahoma"/>
                    <a:ea typeface="Tahoma"/>
                    <a:cs typeface="Tahoma"/>
                    <a:sym typeface="Tahoma"/>
                  </a:endParaRPr>
                </a:p>
              </p:txBody>
            </p:sp>
            <p:sp>
              <p:nvSpPr>
                <p:cNvPr id="373" name="Shape 373"/>
                <p:cNvSpPr txBox="1"/>
                <p:nvPr/>
              </p:nvSpPr>
              <p:spPr>
                <a:xfrm>
                  <a:off y="1919286" x="509587"/>
                  <a:ext cy="1004887" cx="2854324"/>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74" name="Shape 374"/>
              <p:cNvGrpSpPr/>
              <p:nvPr/>
            </p:nvGrpSpPr>
            <p:grpSpPr>
              <a:xfrm>
                <a:off y="1919286" x="3363912"/>
                <a:ext cy="1004887" cx="1816099"/>
                <a:chOff y="1919286" x="3363912"/>
                <a:chExt cy="1004887" cx="1816099"/>
              </a:xfrm>
            </p:grpSpPr>
            <p:sp>
              <p:nvSpPr>
                <p:cNvPr id="375" name="Shape 375"/>
                <p:cNvSpPr txBox="1"/>
                <p:nvPr/>
              </p:nvSpPr>
              <p:spPr>
                <a:xfrm>
                  <a:off y="1919286" x="3381375"/>
                  <a:ext cy="1004887" cx="1781175"/>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76" name="Shape 376"/>
                <p:cNvSpPr txBox="1"/>
                <p:nvPr/>
              </p:nvSpPr>
              <p:spPr>
                <a:xfrm>
                  <a:off y="1919286" x="3363912"/>
                  <a:ext cy="1004887" cx="1816099"/>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77" name="Shape 377"/>
              <p:cNvGrpSpPr/>
              <p:nvPr/>
            </p:nvGrpSpPr>
            <p:grpSpPr>
              <a:xfrm>
                <a:off y="2924175" x="0"/>
                <a:ext cy="1004887" cx="509586"/>
                <a:chOff y="2924175" x="0"/>
                <a:chExt cy="1004887" cx="509586"/>
              </a:xfrm>
            </p:grpSpPr>
            <p:sp>
              <p:nvSpPr>
                <p:cNvPr id="378" name="Shape 378"/>
                <p:cNvSpPr txBox="1"/>
                <p:nvPr/>
              </p:nvSpPr>
              <p:spPr>
                <a:xfrm>
                  <a:off y="2924175" x="17461"/>
                  <a:ext cy="1004887" cx="474661"/>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1:43</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imes New Roman"/>
                    <a:ea typeface="Times New Roman"/>
                    <a:cs typeface="Times New Roman"/>
                    <a:sym typeface="Times New Roman"/>
                  </a:endParaRPr>
                </a:p>
              </p:txBody>
            </p:sp>
            <p:sp>
              <p:nvSpPr>
                <p:cNvPr id="379" name="Shape 379"/>
                <p:cNvSpPr txBox="1"/>
                <p:nvPr/>
              </p:nvSpPr>
              <p:spPr>
                <a:xfrm>
                  <a:off y="2924175" x="0"/>
                  <a:ext cy="1004887" cx="509586"/>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80" name="Shape 380"/>
              <p:cNvGrpSpPr/>
              <p:nvPr/>
            </p:nvGrpSpPr>
            <p:grpSpPr>
              <a:xfrm>
                <a:off y="2924175" x="509587"/>
                <a:ext cy="1004887" cx="2854324"/>
                <a:chOff y="2924175" x="509587"/>
                <a:chExt cy="1004887" cx="2854324"/>
              </a:xfrm>
            </p:grpSpPr>
            <p:sp>
              <p:nvSpPr>
                <p:cNvPr id="381" name="Shape 381"/>
                <p:cNvSpPr txBox="1"/>
                <p:nvPr/>
              </p:nvSpPr>
              <p:spPr>
                <a:xfrm>
                  <a:off y="2924175" x="527050"/>
                  <a:ext cy="1004887" cx="2819400"/>
                </a:xfrm>
                <a:prstGeom prst="rect">
                  <a:avLst/>
                </a:prstGeom>
                <a:noFill/>
                <a:ln>
                  <a:noFill/>
                </a:ln>
              </p:spPr>
              <p:txBody>
                <a:bodyPr bIns="45700" rIns="91425" lIns="91425" tIns="45700" anchor="t" anchorCtr="0">
                  <a:noAutofit/>
                </a:bodyPr>
                <a:lstStyle/>
                <a:p>
                  <a:pPr algn="just"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教師詢問小朋友最喜歡什麼動物。小朋友舉手回答自己最喜歡的動物，如兔子、豹…等。台下小朋友拍手回應。</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Tahoma"/>
                    <a:ea typeface="Tahoma"/>
                    <a:cs typeface="Tahoma"/>
                    <a:sym typeface="Tahoma"/>
                  </a:endParaRPr>
                </a:p>
              </p:txBody>
            </p:sp>
            <p:sp>
              <p:nvSpPr>
                <p:cNvPr id="382" name="Shape 382"/>
                <p:cNvSpPr txBox="1"/>
                <p:nvPr/>
              </p:nvSpPr>
              <p:spPr>
                <a:xfrm>
                  <a:off y="2924175" x="509587"/>
                  <a:ext cy="1004887" cx="2854324"/>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383" name="Shape 383"/>
              <p:cNvGrpSpPr/>
              <p:nvPr/>
            </p:nvGrpSpPr>
            <p:grpSpPr>
              <a:xfrm>
                <a:off y="2924175" x="3363912"/>
                <a:ext cy="1004887" cx="1816099"/>
                <a:chOff y="2924175" x="3363912"/>
                <a:chExt cy="1004887" cx="1816099"/>
              </a:xfrm>
            </p:grpSpPr>
            <p:sp>
              <p:nvSpPr>
                <p:cNvPr id="384" name="Shape 384"/>
                <p:cNvSpPr txBox="1"/>
                <p:nvPr/>
              </p:nvSpPr>
              <p:spPr>
                <a:xfrm>
                  <a:off y="2924175" x="3381375"/>
                  <a:ext cy="1004887" cx="1781175"/>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85" name="Shape 385"/>
                <p:cNvSpPr txBox="1"/>
                <p:nvPr/>
              </p:nvSpPr>
              <p:spPr>
                <a:xfrm>
                  <a:off y="2924175" x="3363912"/>
                  <a:ext cy="1004887" cx="1816099"/>
                </a:xfrm>
                <a:prstGeom prst="rect">
                  <a:avLst/>
                </a:prstGeom>
                <a:noFill/>
                <a:ln w="9525"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sp>
          <p:nvSpPr>
            <p:cNvPr id="386" name="Shape 386"/>
            <p:cNvSpPr txBox="1"/>
            <p:nvPr/>
          </p:nvSpPr>
          <p:spPr>
            <a:xfrm>
              <a:off y="1274762" x="-4761"/>
              <a:ext cy="2659062" cx="5189536"/>
            </a:xfrm>
            <a:prstGeom prst="rect">
              <a:avLst/>
            </a:prstGeom>
            <a:noFill/>
            <a:ln w="11100" cap="flat">
              <a:solidFill>
                <a:srgbClr val="A0A0A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0" name="Shape 390"/>
        <p:cNvGrpSpPr/>
        <p:nvPr/>
      </p:nvGrpSpPr>
      <p:grpSpPr>
        <a:xfrm>
          <a:off y="0" x="0"/>
          <a:ext cy="0" cx="0"/>
          <a:chOff y="0" x="0"/>
          <a:chExt cy="0" cx="0"/>
        </a:xfrm>
      </p:grpSpPr>
      <p:graphicFrame>
        <p:nvGraphicFramePr>
          <p:cNvPr id="391" name="Shape 391"/>
          <p:cNvGraphicFramePr/>
          <p:nvPr/>
        </p:nvGraphicFramePr>
        <p:xfrm>
          <a:off y="260350" x="250825"/>
          <a:ext cy="3000000" cx="3000000"/>
        </p:xfrm>
        <a:graphic>
          <a:graphicData uri="http://schemas.openxmlformats.org/drawingml/2006/table">
            <a:tbl>
              <a:tblPr>
                <a:noFill/>
                <a:tableStyleId>{56E6CB5C-B5EB-4DA0-A6FC-7610456A25AA}</a:tableStyleId>
              </a:tblPr>
              <a:tblGrid>
                <a:gridCol w="2181225"/>
                <a:gridCol w="6243625"/>
              </a:tblGrid>
              <a:tr h="544500">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觀察向度</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algn="ctr" rtl="0" lvl="0" marR="0" indent="-273050" marL="27305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觀察參考重點</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4500">
                <a:tc rowSpan="3">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學生學習</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1.學生學習專注</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6100">
                <a:tc vMerge="1"/>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2.學生能理解運用所學概念與技能</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4500">
                <a:tc vMerge="1"/>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3.學生合作互動學習</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4500">
                <a:tc rowSpan="3">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課程教材</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1.教材呈現符合教學目標</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6100">
                <a:tc vMerge="1"/>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2.正確掌握任教單元的教材內容</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544500">
                <a:tc vMerge="1"/>
                <a:tc>
                  <a:txBody>
                    <a:bodyPr>
                      <a:noAutofit/>
                    </a:bodyPr>
                    <a:lstStyle/>
                    <a:p>
                      <a:pPr algn="l" rtl="0" lvl="0" marR="0" indent="-273050" marL="27305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3.結合學生生活經驗</a:t>
                      </a:r>
                    </a:p>
                  </a:txBody>
                  <a:tcPr marR="0" marB="0" marT="0" anchor="ctr" marL="0">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bl>
          </a:graphicData>
        </a:graphic>
      </p:graphicFrame>
      <p:sp>
        <p:nvSpPr>
          <p:cNvPr id="392" name="Shape 392"/>
          <p:cNvSpPr txBox="1"/>
          <p:nvPr/>
        </p:nvSpPr>
        <p:spPr>
          <a:xfrm>
            <a:off y="4437062" x="179386"/>
            <a:ext cy="2027236" cx="8496299"/>
          </a:xfrm>
          <a:prstGeom prst="rect">
            <a:avLst/>
          </a:prstGeom>
          <a:noFill/>
          <a:ln w="9525" cap="flat">
            <a:solidFill>
              <a:srgbClr val="FF0000"/>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優點：</a:t>
            </a:r>
          </a:p>
          <a:p>
            <a:pPr algn="l" rtl="0" lvl="0" marR="0" indent="0" marL="0">
              <a:lnSpc>
                <a:spcPct val="100000"/>
              </a:lnSpc>
              <a:spcBef>
                <a:spcPts val="900"/>
              </a:spcBef>
              <a:spcAft>
                <a:spcPts val="0"/>
              </a:spcAft>
              <a:buClr>
                <a:schemeClr val="dk1"/>
              </a:buClr>
              <a:buFont typeface="Arial"/>
              <a:buNone/>
            </a:pPr>
            <a:r>
              <a:t/>
            </a:r>
            <a:endParaRPr strike="noStrike" u="none" b="0" cap="none" baseline="0" sz="1800" i="0">
              <a:solidFill>
                <a:schemeClr val="dk1"/>
              </a:solidFill>
              <a:latin typeface="Arial"/>
              <a:ea typeface="Arial"/>
              <a:cs typeface="Arial"/>
              <a:sym typeface="Arial"/>
            </a:endParaRPr>
          </a:p>
          <a:p>
            <a:pPr algn="l" rtl="0" lvl="0" marR="0" indent="0" marL="0">
              <a:lnSpc>
                <a:spcPct val="100000"/>
              </a:lnSpc>
              <a:spcBef>
                <a:spcPts val="900"/>
              </a:spcBef>
              <a:spcAft>
                <a:spcPts val="0"/>
              </a:spcAft>
              <a:buClr>
                <a:schemeClr val="dk1"/>
              </a:buClr>
              <a:buFont typeface="Arial"/>
              <a:buNone/>
            </a:pPr>
            <a:r>
              <a:t/>
            </a:r>
            <a:endParaRPr strike="noStrike" u="none" b="0" cap="none" baseline="0" sz="1800" i="0">
              <a:solidFill>
                <a:schemeClr val="dk1"/>
              </a:solidFill>
              <a:latin typeface="Arial"/>
              <a:ea typeface="Arial"/>
              <a:cs typeface="Arial"/>
              <a:sym typeface="Arial"/>
            </a:endParaRPr>
          </a:p>
          <a:p>
            <a:pPr algn="l" rtl="0" lvl="0" marR="0" indent="0" marL="0">
              <a:lnSpc>
                <a:spcPct val="100000"/>
              </a:lnSpc>
              <a:spcBef>
                <a:spcPts val="90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建議：</a:t>
            </a:r>
          </a:p>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6" name="Shape 396"/>
        <p:cNvGrpSpPr/>
        <p:nvPr/>
      </p:nvGrpSpPr>
      <p:grpSpPr>
        <a:xfrm>
          <a:off y="0" x="0"/>
          <a:ext cy="0" cx="0"/>
          <a:chOff y="0" x="0"/>
          <a:chExt cy="0" cx="0"/>
        </a:xfrm>
      </p:grpSpPr>
      <p:graphicFrame>
        <p:nvGraphicFramePr>
          <p:cNvPr id="397" name="Shape 397"/>
          <p:cNvGraphicFramePr/>
          <p:nvPr/>
        </p:nvGraphicFramePr>
        <p:xfrm>
          <a:off y="260350" x="250825"/>
          <a:ext cy="3000000" cx="3000000"/>
        </p:xfrm>
        <a:graphic>
          <a:graphicData uri="http://schemas.openxmlformats.org/drawingml/2006/table">
            <a:tbl>
              <a:tblPr>
                <a:noFill/>
                <a:tableStyleId>{1B3A2DBB-92FD-4F54-85A6-2E55350140A0}</a:tableStyleId>
              </a:tblPr>
              <a:tblGrid>
                <a:gridCol w="792150"/>
                <a:gridCol w="3708400"/>
                <a:gridCol w="996950"/>
                <a:gridCol w="998525"/>
                <a:gridCol w="1079500"/>
                <a:gridCol w="1044575"/>
              </a:tblGrid>
              <a:tr h="1082675">
                <a:tc>
                  <a:txBody>
                    <a:bodyPr>
                      <a:noAutofit/>
                    </a:bodyPr>
                    <a:lstStyle/>
                    <a:p>
                      <a:pPr algn="l" rtl="0" lvl="0" marR="0" indent="0" marL="0">
                        <a:lnSpc>
                          <a:spcPct val="100000"/>
                        </a:lnSpc>
                        <a:spcBef>
                          <a:spcPts val="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時間</a:t>
                      </a:r>
                    </a:p>
                  </a:txBody>
                  <a:tcPr marR="0" marB="0" marT="0" marL="0">
                    <a:lnL w="2857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課程活動進行 /學生討論 	</a:t>
                      </a:r>
                    </a:p>
                    <a:p>
                      <a:pPr algn="l" rtl="0" lvl="0" marR="0" indent="0" marL="0">
                        <a:spcBef>
                          <a:spcPts val="0"/>
                        </a:spcBef>
                        <a:buNone/>
                      </a:pPr>
                      <a:r>
                        <a:t/>
                      </a:r>
                      <a:endParaRPr strike="noStrike" u="none" b="0" cap="none" baseline="0" sz="2000" i="0">
                        <a:solidFill>
                          <a:schemeClr val="dk1"/>
                        </a:solidFill>
                        <a:latin typeface="Libre Baskerville"/>
                        <a:ea typeface="Libre Baskerville"/>
                        <a:cs typeface="Libre Baskerville"/>
                        <a:sym typeface="Libre Baskerville"/>
                      </a:endParaRP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000" lang="en-US" i="0">
                          <a:solidFill>
                            <a:srgbClr val="000000"/>
                          </a:solidFill>
                          <a:latin typeface="Arial"/>
                          <a:ea typeface="Arial"/>
                          <a:cs typeface="Arial"/>
                          <a:sym typeface="Arial"/>
                        </a:rPr>
                        <a:t>學生1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000" lang="en-US" i="0">
                          <a:solidFill>
                            <a:srgbClr val="000000"/>
                          </a:solidFill>
                          <a:latin typeface="Arial"/>
                          <a:ea typeface="Arial"/>
                          <a:cs typeface="Arial"/>
                          <a:sym typeface="Arial"/>
                        </a:rPr>
                        <a:t>學生2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000" lang="en-US" i="0">
                          <a:solidFill>
                            <a:srgbClr val="000000"/>
                          </a:solidFill>
                          <a:latin typeface="Arial"/>
                          <a:ea typeface="Arial"/>
                          <a:cs typeface="Arial"/>
                          <a:sym typeface="Arial"/>
                        </a:rPr>
                        <a:t>學生3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000" lang="en-US" i="0">
                          <a:solidFill>
                            <a:srgbClr val="000000"/>
                          </a:solidFill>
                          <a:latin typeface="Arial"/>
                          <a:ea typeface="Arial"/>
                          <a:cs typeface="Arial"/>
                          <a:sym typeface="Arial"/>
                        </a:rPr>
                        <a:t>學生4 </a:t>
                      </a:r>
                    </a:p>
                  </a:txBody>
                  <a:tcPr marR="0" marB="0" marT="0" marL="0">
                    <a:lnL w="12700" cap="flat">
                      <a:solidFill>
                        <a:schemeClr val="dk1"/>
                      </a:solidFill>
                      <a:prstDash val="solid"/>
                      <a:round/>
                      <a:headEnd w="med" len="med" type="none"/>
                      <a:tailEnd w="med" len="med" type="none"/>
                    </a:lnL>
                    <a:lnR w="28575"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2303450">
                <a:tc>
                  <a:txBody>
                    <a:bodyPr>
                      <a:noAutofit/>
                    </a:bodyPr>
                    <a:lstStyle/>
                    <a:p>
                      <a:pPr algn="l" rtl="0" lvl="0" marR="0" indent="0" marL="0">
                        <a:lnSpc>
                          <a:spcPct val="100000"/>
                        </a:lnSpc>
                        <a:spcBef>
                          <a:spcPts val="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10:</a:t>
                      </a:r>
                    </a:p>
                    <a:p>
                      <a:pPr algn="l" rtl="0" lvl="0" marR="0" indent="0" marL="0">
                        <a:lnSpc>
                          <a:spcPct val="100000"/>
                        </a:lnSpc>
                        <a:spcBef>
                          <a:spcPts val="60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40</a:t>
                      </a:r>
                    </a:p>
                  </a:txBody>
                  <a:tcPr marR="0" marB="0" marT="0" marL="0">
                    <a:lnL w="2857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1. 分組討論第4題。 </a:t>
                      </a:r>
                    </a:p>
                    <a:p>
                      <a:pPr algn="l" rtl="0" lvl="0" marR="0" indent="0" marL="0">
                        <a:lnSpc>
                          <a:spcPct val="100000"/>
                        </a:lnSpc>
                        <a:spcBef>
                          <a:spcPts val="60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2. 本組同學擔心會被點到上台報告，開始分配報告人選，並達成共識，只要同學上台報告遇到困難時，下一位同學自動幫忙補充。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曾Ο恬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葉Ο妤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李Ο軒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邱Ο豪 </a:t>
                      </a:r>
                    </a:p>
                  </a:txBody>
                  <a:tcPr marR="0" marB="0" marT="0" marL="0">
                    <a:lnL w="12700" cap="flat">
                      <a:solidFill>
                        <a:schemeClr val="dk1"/>
                      </a:solidFill>
                      <a:prstDash val="solid"/>
                      <a:round/>
                      <a:headEnd w="med" len="med" type="none"/>
                      <a:tailEnd w="med" len="med" type="none"/>
                    </a:lnL>
                    <a:lnR w="2857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367075">
                <a:tc>
                  <a:txBody>
                    <a:bodyPr>
                      <a:noAutofit/>
                    </a:bodyPr>
                    <a:lstStyle/>
                    <a:p>
                      <a:pPr algn="l" rtl="0" lvl="0" marR="0" indent="0" marL="0">
                        <a:lnSpc>
                          <a:spcPct val="100000"/>
                        </a:lnSpc>
                        <a:spcBef>
                          <a:spcPts val="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10:</a:t>
                      </a:r>
                    </a:p>
                    <a:p>
                      <a:pPr algn="l" rtl="0" lvl="0" marR="0" indent="0" marL="0">
                        <a:lnSpc>
                          <a:spcPct val="100000"/>
                        </a:lnSpc>
                        <a:spcBef>
                          <a:spcPts val="600"/>
                        </a:spcBef>
                        <a:spcAft>
                          <a:spcPts val="0"/>
                        </a:spcAft>
                        <a:buClr>
                          <a:schemeClr val="dk1"/>
                        </a:buClr>
                        <a:buSzPct val="25000"/>
                        <a:buFont typeface="Libre Baskerville"/>
                        <a:buNone/>
                      </a:pPr>
                      <a:r>
                        <a:rPr strike="noStrike" u="none" b="0" cap="none" baseline="0" sz="2000" lang="en-US" i="0">
                          <a:solidFill>
                            <a:schemeClr val="dk1"/>
                          </a:solidFill>
                          <a:latin typeface="Libre Baskerville"/>
                          <a:ea typeface="Libre Baskerville"/>
                          <a:cs typeface="Libre Baskerville"/>
                          <a:sym typeface="Libre Baskerville"/>
                        </a:rPr>
                        <a:t>48</a:t>
                      </a:r>
                    </a:p>
                  </a:txBody>
                  <a:tcPr marR="0" marB="0" marT="0" marL="0">
                    <a:lnL w="2857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1. 分組討論第5題及第6題。 </a:t>
                      </a:r>
                    </a:p>
                    <a:p>
                      <a:pPr algn="l" rtl="0" lvl="0" marR="0" indent="0" marL="0">
                        <a:lnSpc>
                          <a:spcPct val="100000"/>
                        </a:lnSpc>
                        <a:spcBef>
                          <a:spcPts val="60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2. 活動進行到最後，第5題題目亦無固定答案，同學間互動更頻繁，表現出自然、活潑的一面，答案也更多元了。 </a:t>
                      </a:r>
                    </a:p>
                    <a:p>
                      <a:pPr algn="l" rtl="0" lvl="0" marR="0" indent="0" marL="0">
                        <a:lnSpc>
                          <a:spcPct val="100000"/>
                        </a:lnSpc>
                        <a:spcBef>
                          <a:spcPts val="60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3. 本組同學中，曾于恬很少參予討論，僅被動的告知答案，日後分組活動中可引導該生多參予討論。 	</a:t>
                      </a:r>
                    </a:p>
                    <a:p>
                      <a:pPr algn="l" rtl="0" lvl="0" marR="0" indent="0" marL="0">
                        <a:spcBef>
                          <a:spcPts val="0"/>
                        </a:spcBef>
                        <a:buNone/>
                      </a:pPr>
                      <a:r>
                        <a:t/>
                      </a:r>
                      <a:endParaRPr strike="noStrike" u="none" b="1" cap="none" baseline="0" sz="2000" i="0">
                        <a:solidFill>
                          <a:schemeClr val="dk1"/>
                        </a:solidFill>
                        <a:latin typeface="Arial"/>
                        <a:ea typeface="Arial"/>
                        <a:cs typeface="Arial"/>
                        <a:sym typeface="Arial"/>
                      </a:endParaRP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曾Ο恬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葉Ο妤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李Ο軒 </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000" lang="en-US" i="0">
                          <a:solidFill>
                            <a:srgbClr val="000000"/>
                          </a:solidFill>
                          <a:latin typeface="Arial"/>
                          <a:ea typeface="Arial"/>
                          <a:cs typeface="Arial"/>
                          <a:sym typeface="Arial"/>
                        </a:rPr>
                        <a:t>邱Ο豪 </a:t>
                      </a:r>
                    </a:p>
                  </a:txBody>
                  <a:tcPr marR="0" marB="0" marT="0" marL="0">
                    <a:lnL w="12700" cap="flat">
                      <a:solidFill>
                        <a:schemeClr val="dk1"/>
                      </a:solidFill>
                      <a:prstDash val="solid"/>
                      <a:round/>
                      <a:headEnd w="med" len="med" type="none"/>
                      <a:tailEnd w="med" len="med" type="none"/>
                    </a:lnL>
                    <a:lnR w="2857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nvSpPr>
        <p:spPr>
          <a:xfrm>
            <a:off y="6356350" x="6553200"/>
            <a:ext cy="365125" cx="2133599"/>
          </a:xfrm>
          <a:prstGeom prst="rect">
            <a:avLst/>
          </a:prstGeom>
          <a:noFill/>
          <a:ln>
            <a:noFill/>
          </a:ln>
        </p:spPr>
        <p:txBody>
          <a:bodyPr bIns="45700" rIns="91425" lIns="91425" tIns="45700" anchor="ctr" anchorCtr="0">
            <a:noAutofit/>
          </a:bodyPr>
          <a:lstStyle/>
          <a:p>
            <a:pPr algn="r" rtl="0" lvl="0" marR="0" indent="0" marL="0">
              <a:lnSpc>
                <a:spcPct val="100000"/>
              </a:lnSpc>
              <a:spcBef>
                <a:spcPts val="0"/>
              </a:spcBef>
              <a:spcAft>
                <a:spcPts val="0"/>
              </a:spcAft>
              <a:buClr>
                <a:schemeClr val="dk1"/>
              </a:buClr>
              <a:buSzPct val="25000"/>
              <a:buFont typeface="Times New Roman"/>
              <a:buNone/>
            </a:pPr>
            <a:fld id="{00000000-1234-1234-1234-123412341234}" type="slidenum">
              <a:rPr strike="noStrike" u="none" b="0" cap="none" baseline="0" sz="1400" lang="en-US" i="0">
                <a:solidFill>
                  <a:schemeClr val="dk1"/>
                </a:solidFill>
                <a:latin typeface="Times New Roman"/>
                <a:ea typeface="Times New Roman"/>
                <a:cs typeface="Times New Roman"/>
                <a:sym typeface="Times New Roman"/>
              </a:rPr>
              <a:t>‹#›</a:t>
            </a:fld>
          </a:p>
        </p:txBody>
      </p:sp>
      <p:sp>
        <p:nvSpPr>
          <p:cNvPr id="163" name="Shape 163"/>
          <p:cNvSpPr txBox="1"/>
          <p:nvPr/>
        </p:nvSpPr>
        <p:spPr>
          <a:xfrm>
            <a:off y="0" x="762000"/>
            <a:ext cy="6858000" cx="83819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64" name="Shape 164"/>
          <p:cNvSpPr txBox="1"/>
          <p:nvPr/>
        </p:nvSpPr>
        <p:spPr>
          <a:xfrm>
            <a:off y="-101600" x="889000"/>
            <a:ext cy="366711" cx="4063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nvGrpSpPr>
          <p:cNvPr id="165" name="Shape 165"/>
          <p:cNvGrpSpPr/>
          <p:nvPr/>
        </p:nvGrpSpPr>
        <p:grpSpPr>
          <a:xfrm>
            <a:off y="1268411" x="250825"/>
            <a:ext cy="5329236" cx="8353425"/>
            <a:chOff y="260350" x="250825"/>
            <a:chExt cy="6337300" cx="8713787"/>
          </a:xfrm>
        </p:grpSpPr>
        <p:sp>
          <p:nvSpPr>
            <p:cNvPr id="166" name="Shape 166"/>
            <p:cNvSpPr txBox="1"/>
            <p:nvPr/>
          </p:nvSpPr>
          <p:spPr>
            <a:xfrm>
              <a:off y="2971800" x="3886200"/>
              <a:ext cy="434974" cx="15240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67" name="Shape 167"/>
            <p:cNvSpPr txBox="1"/>
            <p:nvPr/>
          </p:nvSpPr>
          <p:spPr>
            <a:xfrm>
              <a:off y="3430587" x="3708400"/>
              <a:ext cy="1414462" cx="2160586"/>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1" cap="none" baseline="0" sz="3600" lang="en-US" i="0">
                  <a:solidFill>
                    <a:schemeClr val="dk1"/>
                  </a:solidFill>
                  <a:latin typeface="Times New Roman"/>
                  <a:ea typeface="Times New Roman"/>
                  <a:cs typeface="Times New Roman"/>
                  <a:sym typeface="Times New Roman"/>
                </a:rPr>
                <a:t>有效教學</a:t>
              </a:r>
            </a:p>
            <a:p>
              <a:pPr algn="ctr" rtl="0" lvl="0" marR="0" indent="0" marL="0">
                <a:lnSpc>
                  <a:spcPct val="100000"/>
                </a:lnSpc>
                <a:spcBef>
                  <a:spcPts val="0"/>
                </a:spcBef>
                <a:spcAft>
                  <a:spcPts val="0"/>
                </a:spcAft>
                <a:buClr>
                  <a:schemeClr val="dk1"/>
                </a:buClr>
                <a:buSzPct val="25000"/>
                <a:buFont typeface="Times New Roman"/>
                <a:buNone/>
              </a:pPr>
              <a:r>
                <a:rPr strike="noStrike" u="none" b="1" cap="none" baseline="0" sz="3600" lang="en-US" i="0">
                  <a:solidFill>
                    <a:schemeClr val="dk1"/>
                  </a:solidFill>
                  <a:latin typeface="Times New Roman"/>
                  <a:ea typeface="Times New Roman"/>
                  <a:cs typeface="Times New Roman"/>
                  <a:sym typeface="Times New Roman"/>
                </a:rPr>
                <a:t>實證研究</a:t>
              </a:r>
            </a:p>
          </p:txBody>
        </p:sp>
        <p:sp>
          <p:nvSpPr>
            <p:cNvPr id="168" name="Shape 168"/>
            <p:cNvSpPr txBox="1"/>
            <p:nvPr/>
          </p:nvSpPr>
          <p:spPr>
            <a:xfrm>
              <a:off y="1219200" x="4114800"/>
              <a:ext cy="436562" cx="21335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p>
          </p:txBody>
        </p:sp>
        <p:sp>
          <p:nvSpPr>
            <p:cNvPr id="169" name="Shape 169"/>
            <p:cNvSpPr/>
            <p:nvPr/>
          </p:nvSpPr>
          <p:spPr>
            <a:xfrm>
              <a:off y="908050" x="3419475"/>
              <a:ext cy="1076324" cx="2351086"/>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0" name="Shape 170"/>
            <p:cNvSpPr/>
            <p:nvPr/>
          </p:nvSpPr>
          <p:spPr>
            <a:xfrm rot="10800000" flipH="1">
              <a:off y="3933825" x="611187"/>
              <a:ext cy="1223961" cx="2151062"/>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1" name="Shape 171"/>
            <p:cNvSpPr/>
            <p:nvPr/>
          </p:nvSpPr>
          <p:spPr>
            <a:xfrm>
              <a:off y="5734050" x="3635375"/>
              <a:ext cy="863599" cx="2305050"/>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2" name="Shape 172"/>
            <p:cNvSpPr/>
            <p:nvPr/>
          </p:nvSpPr>
          <p:spPr>
            <a:xfrm>
              <a:off y="3141661" x="3419475"/>
              <a:ext cy="1943100" cx="2819400"/>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3" name="Shape 173"/>
            <p:cNvSpPr txBox="1"/>
            <p:nvPr/>
          </p:nvSpPr>
          <p:spPr>
            <a:xfrm>
              <a:off y="890587" x="6386512"/>
              <a:ext cy="436562" cx="192087"/>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4" name="Shape 174"/>
            <p:cNvSpPr/>
            <p:nvPr/>
          </p:nvSpPr>
          <p:spPr>
            <a:xfrm>
              <a:off y="981075" x="6011862"/>
              <a:ext cy="1008062" cx="2232025"/>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5" name="Shape 175"/>
            <p:cNvSpPr/>
            <p:nvPr/>
          </p:nvSpPr>
          <p:spPr>
            <a:xfrm rot="10800000" flipH="1">
              <a:off y="2565400" x="6443662"/>
              <a:ext cy="990599" cx="2209799"/>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6" name="Shape 176"/>
            <p:cNvSpPr/>
            <p:nvPr/>
          </p:nvSpPr>
          <p:spPr>
            <a:xfrm rot="10800000" flipH="1">
              <a:off y="1341436" x="755650"/>
              <a:ext cy="914400" cx="2133599"/>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7" name="Shape 177"/>
            <p:cNvSpPr/>
            <p:nvPr/>
          </p:nvSpPr>
          <p:spPr>
            <a:xfrm>
              <a:off y="2636836" x="684212"/>
              <a:ext cy="1066799" cx="2209799"/>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78" name="Shape 178"/>
            <p:cNvSpPr txBox="1"/>
            <p:nvPr/>
          </p:nvSpPr>
          <p:spPr>
            <a:xfrm>
              <a:off y="4005262" x="971550"/>
              <a:ext cy="1125536" cx="16700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Font typeface="Arial"/>
                <a:buNone/>
              </a:pPr>
              <a:r>
                <a:t/>
              </a:r>
              <a:endParaRPr strike="noStrike" u="none" b="0" cap="none" baseline="0" sz="2800" i="0">
                <a:solidFill>
                  <a:schemeClr val="dk1"/>
                </a:solidFill>
                <a:latin typeface="Arial"/>
                <a:ea typeface="Arial"/>
                <a:cs typeface="Arial"/>
                <a:sym typeface="Arial"/>
              </a:endParaRPr>
            </a:p>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p>
          </p:txBody>
        </p:sp>
        <p:sp>
          <p:nvSpPr>
            <p:cNvPr id="179" name="Shape 179"/>
            <p:cNvSpPr txBox="1"/>
            <p:nvPr/>
          </p:nvSpPr>
          <p:spPr>
            <a:xfrm>
              <a:off y="1341437" x="1258887"/>
              <a:ext cy="617537" cx="16001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80" name="Shape 180"/>
            <p:cNvSpPr txBox="1"/>
            <p:nvPr/>
          </p:nvSpPr>
          <p:spPr>
            <a:xfrm>
              <a:off y="2057400" x="6781800"/>
              <a:ext cy="436562" cx="17843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p>
          </p:txBody>
        </p:sp>
        <p:sp>
          <p:nvSpPr>
            <p:cNvPr id="181" name="Shape 181"/>
            <p:cNvSpPr txBox="1"/>
            <p:nvPr/>
          </p:nvSpPr>
          <p:spPr>
            <a:xfrm>
              <a:off y="2562225" x="2376486"/>
              <a:ext cy="434974" cx="192087"/>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182" name="Shape 182"/>
            <p:cNvCxnSpPr/>
            <p:nvPr/>
          </p:nvCxnSpPr>
          <p:spPr>
            <a:xfrm>
              <a:off y="2060575" x="4500562"/>
              <a:ext cy="1063624" cx="0"/>
            </a:xfrm>
            <a:prstGeom prst="straightConnector1">
              <a:avLst/>
            </a:prstGeom>
            <a:noFill/>
            <a:ln w="38100" cap="flat">
              <a:solidFill>
                <a:srgbClr val="FF0000"/>
              </a:solidFill>
              <a:prstDash val="solid"/>
              <a:miter/>
              <a:headEnd w="med" len="med" type="none"/>
              <a:tailEnd w="lg" len="lg" type="triangle"/>
            </a:ln>
          </p:spPr>
        </p:cxnSp>
        <p:cxnSp>
          <p:nvCxnSpPr>
            <p:cNvPr id="183" name="Shape 183"/>
            <p:cNvCxnSpPr/>
            <p:nvPr/>
          </p:nvCxnSpPr>
          <p:spPr>
            <a:xfrm flipH="1">
              <a:off y="2997200" x="5580061"/>
              <a:ext cy="144462" cx="792162"/>
            </a:xfrm>
            <a:prstGeom prst="straightConnector1">
              <a:avLst/>
            </a:prstGeom>
            <a:noFill/>
            <a:ln w="38100" cap="flat">
              <a:solidFill>
                <a:srgbClr val="99CC00"/>
              </a:solidFill>
              <a:prstDash val="solid"/>
              <a:miter/>
              <a:headEnd w="med" len="med" type="none"/>
              <a:tailEnd w="lg" len="lg" type="triangle"/>
            </a:ln>
          </p:spPr>
        </p:cxnSp>
        <p:cxnSp>
          <p:nvCxnSpPr>
            <p:cNvPr id="184" name="Shape 184"/>
            <p:cNvCxnSpPr/>
            <p:nvPr/>
          </p:nvCxnSpPr>
          <p:spPr>
            <a:xfrm>
              <a:off y="2205036" x="2771775"/>
              <a:ext cy="914400" cx="1260474"/>
            </a:xfrm>
            <a:prstGeom prst="straightConnector1">
              <a:avLst/>
            </a:prstGeom>
            <a:noFill/>
            <a:ln w="38100" cap="flat">
              <a:solidFill>
                <a:srgbClr val="FF6600"/>
              </a:solidFill>
              <a:prstDash val="solid"/>
              <a:miter/>
              <a:headEnd w="med" len="med" type="none"/>
              <a:tailEnd w="lg" len="lg" type="triangle"/>
            </a:ln>
          </p:spPr>
        </p:cxnSp>
        <p:cxnSp>
          <p:nvCxnSpPr>
            <p:cNvPr id="185" name="Shape 185"/>
            <p:cNvCxnSpPr/>
            <p:nvPr/>
          </p:nvCxnSpPr>
          <p:spPr>
            <a:xfrm rot="10800000" flipH="1">
              <a:off y="3886199" x="2627311"/>
              <a:ext cy="263525" cx="801686"/>
            </a:xfrm>
            <a:prstGeom prst="straightConnector1">
              <a:avLst/>
            </a:prstGeom>
            <a:noFill/>
            <a:ln w="38100" cap="flat">
              <a:solidFill>
                <a:srgbClr val="009900"/>
              </a:solidFill>
              <a:prstDash val="solid"/>
              <a:miter/>
              <a:headEnd w="med" len="med" type="none"/>
              <a:tailEnd w="lg" len="lg" type="triangle"/>
            </a:ln>
          </p:spPr>
        </p:cxnSp>
        <p:cxnSp>
          <p:nvCxnSpPr>
            <p:cNvPr id="186" name="Shape 186"/>
            <p:cNvCxnSpPr/>
            <p:nvPr/>
          </p:nvCxnSpPr>
          <p:spPr>
            <a:xfrm rot="10800000">
              <a:off y="3886199" x="6172200"/>
              <a:ext cy="228600" cx="609599"/>
            </a:xfrm>
            <a:prstGeom prst="straightConnector1">
              <a:avLst/>
            </a:prstGeom>
            <a:noFill/>
            <a:ln w="38100" cap="flat">
              <a:solidFill>
                <a:srgbClr val="FF5050"/>
              </a:solidFill>
              <a:prstDash val="solid"/>
              <a:miter/>
              <a:headEnd w="med" len="med" type="none"/>
              <a:tailEnd w="lg" len="lg" type="triangle"/>
            </a:ln>
          </p:spPr>
        </p:cxnSp>
        <p:cxnSp>
          <p:nvCxnSpPr>
            <p:cNvPr id="187" name="Shape 187"/>
            <p:cNvCxnSpPr/>
            <p:nvPr/>
          </p:nvCxnSpPr>
          <p:spPr>
            <a:xfrm rot="10800000" flipH="1">
              <a:off y="4941887" x="3059111"/>
              <a:ext cy="574674" cx="855661"/>
            </a:xfrm>
            <a:prstGeom prst="straightConnector1">
              <a:avLst/>
            </a:prstGeom>
            <a:noFill/>
            <a:ln w="38100" cap="flat">
              <a:solidFill>
                <a:srgbClr val="0066FF"/>
              </a:solidFill>
              <a:prstDash val="solid"/>
              <a:miter/>
              <a:headEnd w="med" len="med" type="none"/>
              <a:tailEnd w="lg" len="lg" type="triangle"/>
            </a:ln>
          </p:spPr>
        </p:cxnSp>
        <p:cxnSp>
          <p:nvCxnSpPr>
            <p:cNvPr id="188" name="Shape 188"/>
            <p:cNvCxnSpPr/>
            <p:nvPr/>
          </p:nvCxnSpPr>
          <p:spPr>
            <a:xfrm rot="10800000">
              <a:off y="4941887" x="5724525"/>
              <a:ext cy="574674" cx="792162"/>
            </a:xfrm>
            <a:prstGeom prst="straightConnector1">
              <a:avLst/>
            </a:prstGeom>
            <a:noFill/>
            <a:ln w="38100" cap="flat">
              <a:solidFill>
                <a:srgbClr val="9900CC"/>
              </a:solidFill>
              <a:prstDash val="solid"/>
              <a:miter/>
              <a:headEnd w="med" len="med" type="none"/>
              <a:tailEnd w="lg" len="lg" type="triangle"/>
            </a:ln>
          </p:spPr>
        </p:cxnSp>
        <p:sp>
          <p:nvSpPr>
            <p:cNvPr id="189" name="Shape 189"/>
            <p:cNvSpPr txBox="1"/>
            <p:nvPr/>
          </p:nvSpPr>
          <p:spPr>
            <a:xfrm>
              <a:off y="260350" x="7596186"/>
              <a:ext cy="762000" cx="8635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Font typeface="Arial"/>
                <a:buNone/>
              </a:pPr>
              <a:r>
                <a:t/>
              </a:r>
              <a:endParaRPr strike="noStrike" u="none" b="0" cap="none" baseline="0" sz="1800" i="0">
                <a:solidFill>
                  <a:schemeClr val="dk1"/>
                </a:solidFill>
                <a:latin typeface="Arial"/>
                <a:ea typeface="Arial"/>
                <a:cs typeface="Arial"/>
                <a:sym typeface="Arial"/>
              </a:endParaRPr>
            </a:p>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90" name="Shape 190"/>
            <p:cNvSpPr txBox="1"/>
            <p:nvPr/>
          </p:nvSpPr>
          <p:spPr>
            <a:xfrm>
              <a:off y="2293936" x="1095375"/>
              <a:ext cy="434974" cx="192087"/>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91" name="Shape 191"/>
            <p:cNvSpPr txBox="1"/>
            <p:nvPr/>
          </p:nvSpPr>
          <p:spPr>
            <a:xfrm>
              <a:off y="2362200" x="7539036"/>
              <a:ext cy="434974" cx="192087"/>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192" name="Shape 192"/>
            <p:cNvSpPr txBox="1"/>
            <p:nvPr/>
          </p:nvSpPr>
          <p:spPr>
            <a:xfrm>
              <a:off y="2362200" x="7086600"/>
              <a:ext cy="434974" cx="12191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p>
          </p:txBody>
        </p:sp>
        <p:sp>
          <p:nvSpPr>
            <p:cNvPr id="193" name="Shape 193"/>
            <p:cNvSpPr txBox="1"/>
            <p:nvPr/>
          </p:nvSpPr>
          <p:spPr>
            <a:xfrm>
              <a:off y="5945187" x="5943600"/>
              <a:ext cy="434974" cx="12954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p>
          </p:txBody>
        </p:sp>
        <p:sp>
          <p:nvSpPr>
            <p:cNvPr id="194" name="Shape 194"/>
            <p:cNvSpPr txBox="1"/>
            <p:nvPr/>
          </p:nvSpPr>
          <p:spPr>
            <a:xfrm>
              <a:off y="2300286" x="323850"/>
              <a:ext cy="617537" cx="9334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興趣</a:t>
              </a:r>
            </a:p>
          </p:txBody>
        </p:sp>
        <p:sp>
          <p:nvSpPr>
            <p:cNvPr id="195" name="Shape 195"/>
            <p:cNvSpPr txBox="1"/>
            <p:nvPr/>
          </p:nvSpPr>
          <p:spPr>
            <a:xfrm>
              <a:off y="3595687" x="250825"/>
              <a:ext cy="617537" cx="9334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互動</a:t>
              </a:r>
            </a:p>
          </p:txBody>
        </p:sp>
        <p:sp>
          <p:nvSpPr>
            <p:cNvPr id="196" name="Shape 196"/>
            <p:cNvSpPr txBox="1"/>
            <p:nvPr/>
          </p:nvSpPr>
          <p:spPr>
            <a:xfrm>
              <a:off y="765175" x="900112"/>
              <a:ext cy="615949" cx="1150936"/>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了解</a:t>
              </a:r>
            </a:p>
          </p:txBody>
        </p:sp>
        <p:sp>
          <p:nvSpPr>
            <p:cNvPr id="197" name="Shape 197"/>
            <p:cNvSpPr txBox="1"/>
            <p:nvPr/>
          </p:nvSpPr>
          <p:spPr>
            <a:xfrm>
              <a:off y="549275" x="3203575"/>
              <a:ext cy="617537" cx="1296986"/>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 注意</a:t>
              </a:r>
            </a:p>
          </p:txBody>
        </p:sp>
        <p:sp>
          <p:nvSpPr>
            <p:cNvPr id="198" name="Shape 198"/>
            <p:cNvSpPr txBox="1"/>
            <p:nvPr/>
          </p:nvSpPr>
          <p:spPr>
            <a:xfrm>
              <a:off y="5302250" x="3563937"/>
              <a:ext cy="617537" cx="100806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信心</a:t>
              </a:r>
            </a:p>
          </p:txBody>
        </p:sp>
        <p:sp>
          <p:nvSpPr>
            <p:cNvPr id="199" name="Shape 199"/>
            <p:cNvSpPr txBox="1"/>
            <p:nvPr/>
          </p:nvSpPr>
          <p:spPr>
            <a:xfrm>
              <a:off y="2060575" x="7740650"/>
              <a:ext cy="617537" cx="100806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溫暖</a:t>
              </a:r>
            </a:p>
          </p:txBody>
        </p:sp>
        <p:sp>
          <p:nvSpPr>
            <p:cNvPr id="200" name="Shape 200"/>
            <p:cNvSpPr/>
            <p:nvPr/>
          </p:nvSpPr>
          <p:spPr>
            <a:xfrm>
              <a:off y="5445125" x="1403350"/>
              <a:ext cy="1152525" cx="2016124"/>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201" name="Shape 201"/>
            <p:cNvCxnSpPr/>
            <p:nvPr/>
          </p:nvCxnSpPr>
          <p:spPr>
            <a:xfrm>
              <a:off y="3332162" x="2916236"/>
              <a:ext cy="96836" cx="792162"/>
            </a:xfrm>
            <a:prstGeom prst="straightConnector1">
              <a:avLst/>
            </a:prstGeom>
            <a:noFill/>
            <a:ln w="38100" cap="flat">
              <a:solidFill>
                <a:srgbClr val="FFCC00"/>
              </a:solidFill>
              <a:prstDash val="solid"/>
              <a:miter/>
              <a:headEnd w="med" len="med" type="none"/>
              <a:tailEnd w="lg" len="lg" type="triangle"/>
            </a:ln>
          </p:spPr>
        </p:cxnSp>
        <p:sp>
          <p:nvSpPr>
            <p:cNvPr id="202" name="Shape 202"/>
            <p:cNvSpPr/>
            <p:nvPr/>
          </p:nvSpPr>
          <p:spPr>
            <a:xfrm rot="10800000" flipH="1">
              <a:off y="4005262" x="6516687"/>
              <a:ext cy="990599" cx="2339975"/>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03" name="Shape 203"/>
            <p:cNvSpPr txBox="1"/>
            <p:nvPr/>
          </p:nvSpPr>
          <p:spPr>
            <a:xfrm>
              <a:off y="5229225" x="900112"/>
              <a:ext cy="617537" cx="100806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評量</a:t>
              </a:r>
            </a:p>
          </p:txBody>
        </p:sp>
        <p:cxnSp>
          <p:nvCxnSpPr>
            <p:cNvPr id="204" name="Shape 204"/>
            <p:cNvCxnSpPr/>
            <p:nvPr/>
          </p:nvCxnSpPr>
          <p:spPr>
            <a:xfrm rot="10800000">
              <a:off y="5157786" x="4716462"/>
              <a:ext cy="576262" cx="0"/>
            </a:xfrm>
            <a:prstGeom prst="straightConnector1">
              <a:avLst/>
            </a:prstGeom>
            <a:noFill/>
            <a:ln w="38100" cap="flat">
              <a:solidFill>
                <a:srgbClr val="008080"/>
              </a:solidFill>
              <a:prstDash val="solid"/>
              <a:miter/>
              <a:headEnd w="med" len="med" type="none"/>
              <a:tailEnd w="lg" len="lg" type="triangle"/>
            </a:ln>
          </p:spPr>
        </p:cxnSp>
        <p:sp>
          <p:nvSpPr>
            <p:cNvPr id="205" name="Shape 205"/>
            <p:cNvSpPr/>
            <p:nvPr/>
          </p:nvSpPr>
          <p:spPr>
            <a:xfrm rot="10800000" flipH="1">
              <a:off y="5516562" x="6156325"/>
              <a:ext cy="990599" cx="2339975"/>
            </a:xfrm>
            <a:prstGeom prst="ellipse">
              <a:avLst/>
            </a:prstGeom>
            <a:no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06" name="Shape 206"/>
            <p:cNvSpPr txBox="1"/>
            <p:nvPr/>
          </p:nvSpPr>
          <p:spPr>
            <a:xfrm>
              <a:off y="5157787" x="7956550"/>
              <a:ext cy="617537" cx="100806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專注</a:t>
              </a:r>
            </a:p>
          </p:txBody>
        </p:sp>
        <p:sp>
          <p:nvSpPr>
            <p:cNvPr id="207" name="Shape 207"/>
            <p:cNvSpPr txBox="1"/>
            <p:nvPr/>
          </p:nvSpPr>
          <p:spPr>
            <a:xfrm>
              <a:off y="3573462" x="7812086"/>
              <a:ext cy="617537" cx="1081086"/>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 參與</a:t>
              </a:r>
            </a:p>
          </p:txBody>
        </p:sp>
        <p:sp>
          <p:nvSpPr>
            <p:cNvPr id="208" name="Shape 208"/>
            <p:cNvSpPr txBox="1"/>
            <p:nvPr/>
          </p:nvSpPr>
          <p:spPr>
            <a:xfrm>
              <a:off y="476250" x="7019925"/>
              <a:ext cy="615949" cx="10794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1" cap="none" baseline="0" sz="2800" lang="en-US" i="0">
                  <a:solidFill>
                    <a:schemeClr val="dk1"/>
                  </a:solidFill>
                  <a:latin typeface="Times New Roman"/>
                  <a:ea typeface="Times New Roman"/>
                  <a:cs typeface="Times New Roman"/>
                  <a:sym typeface="Times New Roman"/>
                </a:rPr>
                <a:t>公平</a:t>
              </a:r>
            </a:p>
          </p:txBody>
        </p:sp>
        <p:cxnSp>
          <p:nvCxnSpPr>
            <p:cNvPr id="209" name="Shape 209"/>
            <p:cNvCxnSpPr/>
            <p:nvPr/>
          </p:nvCxnSpPr>
          <p:spPr>
            <a:xfrm flipH="1">
              <a:off y="1844675" x="5076825"/>
              <a:ext cy="1223961" cx="1150936"/>
            </a:xfrm>
            <a:prstGeom prst="straightConnector1">
              <a:avLst/>
            </a:prstGeom>
            <a:noFill/>
            <a:ln w="38100" cap="flat">
              <a:solidFill>
                <a:srgbClr val="000080"/>
              </a:solidFill>
              <a:prstDash val="solid"/>
              <a:miter/>
              <a:headEnd w="med" len="med" type="none"/>
              <a:tailEnd w="lg" len="lg" type="triangle"/>
            </a:ln>
          </p:spPr>
        </p:cxnSp>
        <p:sp>
          <p:nvSpPr>
            <p:cNvPr id="210" name="Shape 210"/>
            <p:cNvSpPr txBox="1"/>
            <p:nvPr/>
          </p:nvSpPr>
          <p:spPr>
            <a:xfrm>
              <a:off y="1052512" x="3635375"/>
              <a:ext cy="977899" cx="1800225"/>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0000"/>
                </a:buClr>
                <a:buSzPct val="25000"/>
                <a:buFont typeface="Times New Roman"/>
                <a:buNone/>
              </a:pPr>
              <a:r>
                <a:rPr strike="noStrike" u="none" b="1" cap="none" baseline="0" sz="2400" lang="en-US" i="0">
                  <a:solidFill>
                    <a:srgbClr val="FF0000"/>
                  </a:solidFill>
                  <a:latin typeface="Times New Roman"/>
                  <a:ea typeface="Times New Roman"/>
                  <a:cs typeface="Times New Roman"/>
                  <a:sym typeface="Times New Roman"/>
                </a:rPr>
                <a:t>導引學習心向</a:t>
              </a:r>
            </a:p>
          </p:txBody>
        </p:sp>
        <p:sp>
          <p:nvSpPr>
            <p:cNvPr id="211" name="Shape 211"/>
            <p:cNvSpPr txBox="1"/>
            <p:nvPr/>
          </p:nvSpPr>
          <p:spPr>
            <a:xfrm>
              <a:off y="1341437" x="900112"/>
              <a:ext cy="977899" cx="18160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00"/>
                </a:buClr>
                <a:buSzPct val="25000"/>
                <a:buFont typeface="Times New Roman"/>
                <a:buNone/>
              </a:pPr>
              <a:r>
                <a:rPr strike="noStrike" u="none" b="1" cap="none" baseline="0" sz="2400" lang="en-US" i="0">
                  <a:solidFill>
                    <a:srgbClr val="FF6600"/>
                  </a:solidFill>
                  <a:latin typeface="Times New Roman"/>
                  <a:ea typeface="Times New Roman"/>
                  <a:cs typeface="Times New Roman"/>
                  <a:sym typeface="Times New Roman"/>
                </a:rPr>
                <a:t>清楚呈現教材</a:t>
              </a:r>
            </a:p>
          </p:txBody>
        </p:sp>
      </p:grpSp>
      <p:sp>
        <p:nvSpPr>
          <p:cNvPr id="212" name="Shape 212"/>
          <p:cNvSpPr txBox="1"/>
          <p:nvPr/>
        </p:nvSpPr>
        <p:spPr>
          <a:xfrm>
            <a:off y="3429000" x="611187"/>
            <a:ext cy="822324" cx="21335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663300"/>
              </a:buClr>
              <a:buSzPct val="25000"/>
              <a:buFont typeface="Arial"/>
              <a:buNone/>
            </a:pPr>
            <a:r>
              <a:rPr strike="noStrike" u="none" b="1" cap="none" baseline="0" sz="2400" lang="en-US" i="0">
                <a:solidFill>
                  <a:srgbClr val="663300"/>
                </a:solidFill>
                <a:latin typeface="Arial"/>
                <a:ea typeface="Arial"/>
                <a:cs typeface="Arial"/>
                <a:sym typeface="Arial"/>
              </a:rPr>
              <a:t>教學方法多元化</a:t>
            </a:r>
          </a:p>
        </p:txBody>
      </p:sp>
      <p:sp>
        <p:nvSpPr>
          <p:cNvPr id="213" name="Shape 213"/>
          <p:cNvSpPr txBox="1"/>
          <p:nvPr/>
        </p:nvSpPr>
        <p:spPr>
          <a:xfrm>
            <a:off y="4508500" x="971550"/>
            <a:ext cy="884236" cx="16700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9900"/>
              </a:buClr>
              <a:buSzPct val="25000"/>
              <a:buFont typeface="Times New Roman"/>
              <a:buNone/>
            </a:pPr>
            <a:r>
              <a:rPr strike="noStrike" u="none" b="1" cap="none" baseline="0" sz="2400" lang="en-US" i="0">
                <a:solidFill>
                  <a:srgbClr val="009900"/>
                </a:solidFill>
                <a:latin typeface="Times New Roman"/>
                <a:ea typeface="Times New Roman"/>
                <a:cs typeface="Times New Roman"/>
                <a:sym typeface="Times New Roman"/>
              </a:rPr>
              <a:t>善於使用發問技巧</a:t>
            </a:r>
            <a:r>
              <a:rPr strike="noStrike" u="none" b="0" cap="none" baseline="0" sz="2800" lang="en-US" i="0">
                <a:solidFill>
                  <a:schemeClr val="dk1"/>
                </a:solidFill>
                <a:latin typeface="Arial"/>
                <a:ea typeface="Arial"/>
                <a:cs typeface="Arial"/>
                <a:sym typeface="Arial"/>
              </a:rPr>
              <a:t>  </a:t>
            </a:r>
          </a:p>
        </p:txBody>
      </p:sp>
      <p:sp>
        <p:nvSpPr>
          <p:cNvPr id="214" name="Shape 214"/>
          <p:cNvSpPr txBox="1"/>
          <p:nvPr/>
        </p:nvSpPr>
        <p:spPr>
          <a:xfrm>
            <a:off y="5589587" x="1692275"/>
            <a:ext cy="822324" cx="15112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66FF"/>
              </a:buClr>
              <a:buSzPct val="25000"/>
              <a:buFont typeface="Times New Roman"/>
              <a:buNone/>
            </a:pPr>
            <a:r>
              <a:rPr strike="noStrike" u="none" b="1" cap="none" baseline="0" sz="2400" lang="en-US" i="0">
                <a:solidFill>
                  <a:srgbClr val="0066FF"/>
                </a:solidFill>
                <a:latin typeface="Times New Roman"/>
                <a:ea typeface="Times New Roman"/>
                <a:cs typeface="Times New Roman"/>
                <a:sym typeface="Times New Roman"/>
              </a:rPr>
              <a:t>多元檢核學習</a:t>
            </a:r>
          </a:p>
        </p:txBody>
      </p:sp>
      <p:sp>
        <p:nvSpPr>
          <p:cNvPr id="215" name="Shape 215"/>
          <p:cNvSpPr txBox="1"/>
          <p:nvPr/>
        </p:nvSpPr>
        <p:spPr>
          <a:xfrm>
            <a:off y="5973762" x="3492500"/>
            <a:ext cy="884236" cx="2417761"/>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9999"/>
              </a:buClr>
              <a:buSzPct val="25000"/>
              <a:buFont typeface="Times New Roman"/>
              <a:buNone/>
            </a:pPr>
            <a:r>
              <a:rPr strike="noStrike" u="none" b="1" cap="none" baseline="0" sz="2400" lang="en-US" i="0">
                <a:solidFill>
                  <a:srgbClr val="009999"/>
                </a:solidFill>
                <a:latin typeface="Times New Roman"/>
                <a:ea typeface="Times New Roman"/>
                <a:cs typeface="Times New Roman"/>
                <a:sym typeface="Times New Roman"/>
              </a:rPr>
              <a:t>高成功率</a:t>
            </a:r>
          </a:p>
          <a:p>
            <a:pPr algn="ctr" rtl="0" lvl="0" marR="0" indent="0" marL="0">
              <a:lnSpc>
                <a:spcPct val="100000"/>
              </a:lnSpc>
              <a:spcBef>
                <a:spcPts val="0"/>
              </a:spcBef>
              <a:spcAft>
                <a:spcPts val="0"/>
              </a:spcAft>
              <a:buClr>
                <a:srgbClr val="009999"/>
              </a:buClr>
              <a:buSzPct val="25000"/>
              <a:buFont typeface="Times New Roman"/>
              <a:buNone/>
            </a:pPr>
            <a:r>
              <a:rPr strike="noStrike" u="none" b="1" cap="none" baseline="0" sz="2400" lang="en-US" i="0">
                <a:solidFill>
                  <a:srgbClr val="009999"/>
                </a:solidFill>
                <a:latin typeface="Times New Roman"/>
                <a:ea typeface="Times New Roman"/>
                <a:cs typeface="Times New Roman"/>
                <a:sym typeface="Times New Roman"/>
              </a:rPr>
              <a:t>的學習</a:t>
            </a:r>
            <a:r>
              <a:rPr strike="noStrike" u="none" b="0" cap="none" baseline="0" sz="2800" lang="en-US" i="0">
                <a:solidFill>
                  <a:srgbClr val="FFFF00"/>
                </a:solidFill>
                <a:latin typeface="Times New Roman"/>
                <a:ea typeface="Times New Roman"/>
                <a:cs typeface="Times New Roman"/>
                <a:sym typeface="Times New Roman"/>
              </a:rPr>
              <a:t> </a:t>
            </a:r>
          </a:p>
        </p:txBody>
      </p:sp>
      <p:sp>
        <p:nvSpPr>
          <p:cNvPr id="216" name="Shape 216"/>
          <p:cNvSpPr txBox="1"/>
          <p:nvPr/>
        </p:nvSpPr>
        <p:spPr>
          <a:xfrm>
            <a:off y="5949950" x="6011862"/>
            <a:ext cy="822324" cx="2052636"/>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660066"/>
              </a:buClr>
              <a:buSzPct val="25000"/>
              <a:buFont typeface="Arial"/>
              <a:buNone/>
            </a:pPr>
            <a:r>
              <a:rPr strike="noStrike" u="none" b="1" cap="none" baseline="0" sz="2400" lang="en-US" i="0">
                <a:solidFill>
                  <a:srgbClr val="660066"/>
                </a:solidFill>
                <a:latin typeface="Arial"/>
                <a:ea typeface="Arial"/>
                <a:cs typeface="Arial"/>
                <a:sym typeface="Arial"/>
              </a:rPr>
              <a:t>適時變化教學步調</a:t>
            </a:r>
            <a:r>
              <a:rPr strike="noStrike" u="none" b="0" cap="none" baseline="0" sz="2400" lang="en-US" i="0">
                <a:solidFill>
                  <a:srgbClr val="FFFF00"/>
                </a:solidFill>
                <a:latin typeface="Times New Roman"/>
                <a:ea typeface="Times New Roman"/>
                <a:cs typeface="Times New Roman"/>
                <a:sym typeface="Times New Roman"/>
              </a:rPr>
              <a:t> </a:t>
            </a:r>
          </a:p>
        </p:txBody>
      </p:sp>
      <p:sp>
        <p:nvSpPr>
          <p:cNvPr id="217" name="Shape 217"/>
          <p:cNvSpPr txBox="1"/>
          <p:nvPr/>
        </p:nvSpPr>
        <p:spPr>
          <a:xfrm>
            <a:off y="4508500" x="6372225"/>
            <a:ext cy="884236" cx="21335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FF0000"/>
              </a:buClr>
              <a:buSzPct val="25000"/>
              <a:buFont typeface="Arial"/>
              <a:buNone/>
            </a:pPr>
            <a:r>
              <a:rPr strike="noStrike" u="none" b="1" cap="none" baseline="0" sz="2400" lang="en-US" i="0">
                <a:solidFill>
                  <a:srgbClr val="FF0000"/>
                </a:solidFill>
                <a:latin typeface="Arial"/>
                <a:ea typeface="Arial"/>
                <a:cs typeface="Arial"/>
                <a:sym typeface="Arial"/>
              </a:rPr>
              <a:t>增加投入學習時間</a:t>
            </a:r>
            <a:r>
              <a:rPr strike="noStrike" u="none" b="0" cap="none" baseline="0" sz="2800" lang="en-US" i="0">
                <a:solidFill>
                  <a:srgbClr val="FFFF00"/>
                </a:solidFill>
                <a:latin typeface="Times New Roman"/>
                <a:ea typeface="Times New Roman"/>
                <a:cs typeface="Times New Roman"/>
                <a:sym typeface="Times New Roman"/>
              </a:rPr>
              <a:t> </a:t>
            </a:r>
          </a:p>
        </p:txBody>
      </p:sp>
      <p:sp>
        <p:nvSpPr>
          <p:cNvPr id="218" name="Shape 218"/>
          <p:cNvSpPr txBox="1"/>
          <p:nvPr/>
        </p:nvSpPr>
        <p:spPr>
          <a:xfrm>
            <a:off y="3068636" x="6011862"/>
            <a:ext cy="884236" cx="252094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1" cap="none" baseline="0" sz="2400" lang="en-US" i="0">
                <a:solidFill>
                  <a:schemeClr val="dk1"/>
                </a:solidFill>
                <a:latin typeface="Times New Roman"/>
                <a:ea typeface="Times New Roman"/>
                <a:cs typeface="Times New Roman"/>
                <a:sym typeface="Times New Roman"/>
              </a:rPr>
              <a:t>重視班級</a:t>
            </a:r>
          </a:p>
          <a:p>
            <a:pPr algn="ctr" rtl="0" lvl="0" marR="0" indent="0" marL="0">
              <a:lnSpc>
                <a:spcPct val="100000"/>
              </a:lnSpc>
              <a:spcBef>
                <a:spcPts val="0"/>
              </a:spcBef>
              <a:spcAft>
                <a:spcPts val="0"/>
              </a:spcAft>
              <a:buClr>
                <a:schemeClr val="dk1"/>
              </a:buClr>
              <a:buSzPct val="25000"/>
              <a:buFont typeface="Times New Roman"/>
              <a:buNone/>
            </a:pPr>
            <a:r>
              <a:rPr strike="noStrike" u="none" b="1" cap="none" baseline="0" sz="2400" lang="en-US" i="0">
                <a:solidFill>
                  <a:schemeClr val="dk1"/>
                </a:solidFill>
                <a:latin typeface="Times New Roman"/>
                <a:ea typeface="Times New Roman"/>
                <a:cs typeface="Times New Roman"/>
                <a:sym typeface="Times New Roman"/>
              </a:rPr>
              <a:t>氣氛</a:t>
            </a:r>
            <a:r>
              <a:rPr strike="noStrike" u="none" b="1" cap="none" baseline="0" sz="2800" lang="en-US" i="0">
                <a:solidFill>
                  <a:schemeClr val="lt1"/>
                </a:solidFill>
                <a:latin typeface="Times New Roman"/>
                <a:ea typeface="Times New Roman"/>
                <a:cs typeface="Times New Roman"/>
                <a:sym typeface="Times New Roman"/>
              </a:rPr>
              <a:t> </a:t>
            </a:r>
          </a:p>
        </p:txBody>
      </p:sp>
      <p:sp>
        <p:nvSpPr>
          <p:cNvPr id="219" name="Shape 219"/>
          <p:cNvSpPr txBox="1"/>
          <p:nvPr/>
        </p:nvSpPr>
        <p:spPr>
          <a:xfrm>
            <a:off y="1989136" x="6011862"/>
            <a:ext cy="884236" cx="165735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99"/>
              </a:buClr>
              <a:buSzPct val="25000"/>
              <a:buFont typeface="Times New Roman"/>
              <a:buNone/>
            </a:pPr>
            <a:r>
              <a:rPr strike="noStrike" u="none" b="1" cap="none" baseline="0" sz="2400" lang="en-US" i="0">
                <a:solidFill>
                  <a:srgbClr val="000099"/>
                </a:solidFill>
                <a:latin typeface="Times New Roman"/>
                <a:ea typeface="Times New Roman"/>
                <a:cs typeface="Times New Roman"/>
                <a:sym typeface="Times New Roman"/>
              </a:rPr>
              <a:t>重視班級常規</a:t>
            </a:r>
            <a:r>
              <a:rPr strike="noStrike" u="none" b="0" cap="none" baseline="0" sz="2800" lang="en-US" i="0">
                <a:solidFill>
                  <a:srgbClr val="FFFF00"/>
                </a:solidFill>
                <a:latin typeface="Times New Roman"/>
                <a:ea typeface="Times New Roman"/>
                <a:cs typeface="Times New Roman"/>
                <a:sym typeface="Times New Roman"/>
              </a:rPr>
              <a:t> </a:t>
            </a:r>
          </a:p>
        </p:txBody>
      </p:sp>
      <p:sp>
        <p:nvSpPr>
          <p:cNvPr id="220" name="Shape 220"/>
          <p:cNvSpPr txBox="1"/>
          <p:nvPr/>
        </p:nvSpPr>
        <p:spPr>
          <a:xfrm>
            <a:off y="188911" x="1692275"/>
            <a:ext cy="1190624" cx="72009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2"/>
              </a:buClr>
              <a:buSzPct val="25000"/>
              <a:buFont typeface="Times New Roman"/>
              <a:buNone/>
            </a:pPr>
            <a:r>
              <a:rPr strike="noStrike" u="none" b="1" cap="none" baseline="0" sz="3600" lang="en-US" i="0">
                <a:solidFill>
                  <a:schemeClr val="dk2"/>
                </a:solidFill>
                <a:latin typeface="Times New Roman"/>
                <a:ea typeface="Times New Roman"/>
                <a:cs typeface="Times New Roman"/>
                <a:sym typeface="Times New Roman"/>
              </a:rPr>
              <a:t>有效教學的實證研究發現                     </a:t>
            </a:r>
          </a:p>
          <a:p>
            <a:pPr algn="l" rtl="0" lvl="0" marR="0" indent="0" marL="0">
              <a:lnSpc>
                <a:spcPct val="100000"/>
              </a:lnSpc>
              <a:spcBef>
                <a:spcPts val="0"/>
              </a:spcBef>
              <a:spcAft>
                <a:spcPts val="0"/>
              </a:spcAft>
              <a:buClr>
                <a:schemeClr val="dk2"/>
              </a:buClr>
              <a:buSzPct val="25000"/>
              <a:buFont typeface="Times New Roman"/>
              <a:buNone/>
            </a:pPr>
            <a:r>
              <a:rPr strike="noStrike" u="none" b="1" cap="none" baseline="0" sz="3600" lang="en-US" i="0">
                <a:solidFill>
                  <a:schemeClr val="dk2"/>
                </a:solidFill>
                <a:latin typeface="Times New Roman"/>
                <a:ea typeface="Times New Roman"/>
                <a:cs typeface="Times New Roman"/>
                <a:sym typeface="Times New Roman"/>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y="0" x="0"/>
          <a:ext cy="0" cx="0"/>
          <a:chOff y="0" x="0"/>
          <a:chExt cy="0" cx="0"/>
        </a:xfrm>
      </p:grpSpPr>
      <p:sp>
        <p:nvSpPr>
          <p:cNvPr id="402" name="Shape 402"/>
          <p:cNvSpPr txBox="1"/>
          <p:nvPr>
            <p:ph type="title"/>
          </p:nvPr>
        </p:nvSpPr>
        <p:spPr>
          <a:xfrm>
            <a:off y="1143000" x="762000"/>
            <a:ext cy="1143000" cx="7772400"/>
          </a:xfrm>
          <a:prstGeom prst="rect">
            <a:avLst/>
          </a:prstGeom>
          <a:noFill/>
          <a:ln>
            <a:noFill/>
          </a:ln>
        </p:spPr>
        <p:txBody>
          <a:bodyPr bIns="46025" rIns="92075" lIns="92075" tIns="46025"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600" lang="en-US" i="0">
                <a:solidFill>
                  <a:schemeClr val="dk2"/>
                </a:solidFill>
                <a:latin typeface="Libre Baskerville"/>
                <a:ea typeface="Libre Baskerville"/>
                <a:cs typeface="Libre Baskerville"/>
                <a:sym typeface="Libre Baskerville"/>
              </a:rPr>
              <a:t>教學觀察發展</a:t>
            </a:r>
          </a:p>
        </p:txBody>
      </p:sp>
      <p:sp>
        <p:nvSpPr>
          <p:cNvPr id="403" name="Shape 403"/>
          <p:cNvSpPr txBox="1"/>
          <p:nvPr>
            <p:ph idx="1" type="body"/>
          </p:nvPr>
        </p:nvSpPr>
        <p:spPr>
          <a:xfrm>
            <a:off y="2514600" x="762000"/>
            <a:ext cy="3429000" cx="7772400"/>
          </a:xfrm>
          <a:prstGeom prst="rect">
            <a:avLst/>
          </a:prstGeom>
          <a:solidFill>
            <a:schemeClr val="lt1"/>
          </a:solidFill>
          <a:ln w="38100" cap="flat">
            <a:solidFill>
              <a:schemeClr val="hlink"/>
            </a:solidFill>
            <a:prstDash val="solid"/>
            <a:miter/>
            <a:headEnd w="med" len="med" type="none"/>
            <a:tailEnd w="med" len="med" type="none"/>
          </a:ln>
        </p:spPr>
        <p:txBody>
          <a:bodyPr bIns="46025" rIns="92075" lIns="92075" tIns="46025"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文字描述</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教師教學</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學生學習</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師生互動</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時間軸</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607CF2"/>
                </a:solidFill>
                <a:latin typeface="Libre Baskerville"/>
                <a:ea typeface="Libre Baskerville"/>
                <a:cs typeface="Libre Baskerville"/>
                <a:sym typeface="Libre Baskerville"/>
              </a:rPr>
              <a:t>空間軸</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y="0" x="0"/>
          <a:ext cy="0" cx="0"/>
          <a:chOff y="0" x="0"/>
          <a:chExt cy="0" cx="0"/>
        </a:xfrm>
      </p:grpSpPr>
      <p:graphicFrame>
        <p:nvGraphicFramePr>
          <p:cNvPr id="408" name="Shape 408"/>
          <p:cNvGraphicFramePr/>
          <p:nvPr/>
        </p:nvGraphicFramePr>
        <p:xfrm>
          <a:off y="1397000" x="395287"/>
          <a:ext cy="3000000" cx="3000000"/>
        </p:xfrm>
        <a:graphic>
          <a:graphicData uri="http://schemas.openxmlformats.org/drawingml/2006/table">
            <a:tbl>
              <a:tblPr>
                <a:noFill/>
                <a:tableStyleId>{7070DA69-2EDD-4D8A-BC66-C3CB4E85297F}</a:tableStyleId>
              </a:tblPr>
              <a:tblGrid>
                <a:gridCol w="1485900"/>
                <a:gridCol w="3986200"/>
                <a:gridCol w="2736850"/>
              </a:tblGrid>
              <a:tr h="444500">
                <a:tc>
                  <a:txBody>
                    <a:bodyPr>
                      <a:noAutofit/>
                    </a:bodyPr>
                    <a:lstStyle/>
                    <a:p>
                      <a:pPr algn="ctr" rtl="0" lvl="0" marR="0" indent="0" marL="0">
                        <a:lnSpc>
                          <a:spcPct val="100000"/>
                        </a:lnSpc>
                        <a:spcBef>
                          <a:spcPts val="0"/>
                        </a:spcBef>
                        <a:spcAft>
                          <a:spcPts val="0"/>
                        </a:spcAft>
                        <a:buClr>
                          <a:srgbClr val="0D0D0D"/>
                        </a:buClr>
                        <a:buSzPct val="25000"/>
                        <a:buFont typeface="Libre Baskerville"/>
                        <a:buNone/>
                      </a:pPr>
                      <a:r>
                        <a:rPr strike="noStrike" u="none" b="1" cap="none" baseline="0" sz="1600" lang="en-US" i="0">
                          <a:solidFill>
                            <a:srgbClr val="0D0D0D"/>
                          </a:solidFill>
                          <a:latin typeface="Libre Baskerville"/>
                          <a:ea typeface="Libre Baskerville"/>
                          <a:cs typeface="Libre Baskerville"/>
                          <a:sym typeface="Libre Baskerville"/>
                        </a:rPr>
                        <a:t>時間</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c>
                  <a:txBody>
                    <a:bodyPr>
                      <a:noAutofit/>
                    </a:bodyPr>
                    <a:lstStyle/>
                    <a:p>
                      <a:pPr algn="ctr" rtl="0" lvl="0" marR="0" indent="0" marL="0">
                        <a:lnSpc>
                          <a:spcPct val="100000"/>
                        </a:lnSpc>
                        <a:spcBef>
                          <a:spcPts val="0"/>
                        </a:spcBef>
                        <a:spcAft>
                          <a:spcPts val="0"/>
                        </a:spcAft>
                        <a:buClr>
                          <a:srgbClr val="0D0D0D"/>
                        </a:buClr>
                        <a:buSzPct val="25000"/>
                        <a:buFont typeface="Libre Baskerville"/>
                        <a:buNone/>
                      </a:pPr>
                      <a:r>
                        <a:rPr strike="noStrike" u="none" b="1" cap="none" baseline="0" sz="1600" lang="en-US" i="0">
                          <a:solidFill>
                            <a:srgbClr val="0D0D0D"/>
                          </a:solidFill>
                          <a:latin typeface="Libre Baskerville"/>
                          <a:ea typeface="Libre Baskerville"/>
                          <a:cs typeface="Libre Baskerville"/>
                          <a:sym typeface="Libre Baskerville"/>
                        </a:rPr>
                        <a:t>教學活動</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c>
                  <a:txBody>
                    <a:bodyPr>
                      <a:noAutofit/>
                    </a:bodyPr>
                    <a:lstStyle/>
                    <a:p>
                      <a:pPr algn="ctr" rtl="0" lvl="0" marR="0" indent="0" marL="0">
                        <a:lnSpc>
                          <a:spcPct val="100000"/>
                        </a:lnSpc>
                        <a:spcBef>
                          <a:spcPts val="0"/>
                        </a:spcBef>
                        <a:spcAft>
                          <a:spcPts val="0"/>
                        </a:spcAft>
                        <a:buClr>
                          <a:srgbClr val="0D0D0D"/>
                        </a:buClr>
                        <a:buSzPct val="25000"/>
                        <a:buFont typeface="Libre Baskerville"/>
                        <a:buNone/>
                      </a:pPr>
                      <a:r>
                        <a:rPr strike="noStrike" u="none" b="1" cap="none" baseline="0" sz="1600" lang="en-US" i="0">
                          <a:solidFill>
                            <a:srgbClr val="0D0D0D"/>
                          </a:solidFill>
                          <a:latin typeface="Libre Baskerville"/>
                          <a:ea typeface="Libre Baskerville"/>
                          <a:cs typeface="Libre Baskerville"/>
                          <a:sym typeface="Libre Baskerville"/>
                        </a:rPr>
                        <a:t>備註</a:t>
                      </a: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r>
              <a:tr h="4395775">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c>
                  <a:txBody>
                    <a:bodyPr>
                      <a:no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solidFill>
                      <a:schemeClr val="lt1"/>
                    </a:solidFill>
                  </a:tcPr>
                </a:tc>
              </a:tr>
            </a:tbl>
          </a:graphicData>
        </a:graphic>
      </p:graphicFrame>
      <p:graphicFrame>
        <p:nvGraphicFramePr>
          <p:cNvPr id="409" name="Shape 409"/>
          <p:cNvGraphicFramePr/>
          <p:nvPr/>
        </p:nvGraphicFramePr>
        <p:xfrm>
          <a:off y="188911" x="323850"/>
          <a:ext cy="3000000" cx="3000000"/>
        </p:xfrm>
        <a:graphic>
          <a:graphicData uri="http://schemas.openxmlformats.org/drawingml/2006/table">
            <a:tbl>
              <a:tblPr>
                <a:noFill/>
                <a:tableStyleId>{8ED3B222-C64E-4C19-BCFE-A7B8BBCA2053}</a:tableStyleId>
              </a:tblPr>
              <a:tblGrid>
                <a:gridCol w="2784475"/>
                <a:gridCol w="2782875"/>
                <a:gridCol w="2784475"/>
              </a:tblGrid>
              <a:tr h="371475">
                <a:tc gridSpan="3">
                  <a:txBody>
                    <a:bodyPr>
                      <a:noAutofit/>
                    </a:bodyPr>
                    <a:lstStyle/>
                    <a:p>
                      <a:pPr algn="ctr" rtl="0" lvl="0" marR="0" indent="0" marL="0">
                        <a:lnSpc>
                          <a:spcPct val="100000"/>
                        </a:lnSpc>
                        <a:spcBef>
                          <a:spcPts val="0"/>
                        </a:spcBef>
                        <a:spcAft>
                          <a:spcPts val="0"/>
                        </a:spcAft>
                        <a:buClr>
                          <a:srgbClr val="0D0D0D"/>
                        </a:buClr>
                        <a:buSzPct val="25000"/>
                        <a:buFont typeface="Libre Baskerville"/>
                        <a:buNone/>
                      </a:pPr>
                      <a:r>
                        <a:rPr strike="noStrike" u="none" b="1" cap="none" baseline="0" sz="1600" lang="en-US" i="0">
                          <a:solidFill>
                            <a:srgbClr val="0D0D0D"/>
                          </a:solidFill>
                          <a:latin typeface="Libre Baskerville"/>
                          <a:ea typeface="Libre Baskerville"/>
                          <a:cs typeface="Libre Baskerville"/>
                          <a:sym typeface="Libre Baskerville"/>
                        </a:rPr>
                        <a:t>軼事紀錄表</a:t>
                      </a:r>
                    </a:p>
                  </a:txBody>
                  <a:tcPr marR="0" marB="0" marT="0" marL="0">
                    <a:solidFill>
                      <a:schemeClr val="lt1"/>
                    </a:solidFill>
                  </a:tcPr>
                </a:tc>
                <a:tc hMerge="1"/>
                <a:tc hMerge="1"/>
              </a:tr>
              <a:tr h="371475">
                <a:tc>
                  <a:txBody>
                    <a:bodyPr>
                      <a:noAutofit/>
                    </a:bodyPr>
                    <a:lstStyle/>
                    <a:p>
                      <a:pPr algn="l" rtl="0" lvl="0" marR="0" indent="0" marL="0">
                        <a:lnSpc>
                          <a:spcPct val="100000"/>
                        </a:lnSpc>
                        <a:spcBef>
                          <a:spcPts val="0"/>
                        </a:spcBef>
                        <a:spcAft>
                          <a:spcPts val="0"/>
                        </a:spcAft>
                        <a:buClr>
                          <a:srgbClr val="0D0D0D"/>
                        </a:buClr>
                        <a:buSzPct val="25000"/>
                        <a:buFont typeface="Libre Baskerville"/>
                        <a:buNone/>
                      </a:pPr>
                      <a:r>
                        <a:rPr strike="noStrike" u="none" b="0" cap="none" baseline="0" sz="1600" lang="en-US" i="0">
                          <a:solidFill>
                            <a:srgbClr val="0D0D0D"/>
                          </a:solidFill>
                          <a:latin typeface="Libre Baskerville"/>
                          <a:ea typeface="Libre Baskerville"/>
                          <a:cs typeface="Libre Baskerville"/>
                          <a:sym typeface="Libre Baskerville"/>
                        </a:rPr>
                        <a:t>教學者:______________</a:t>
                      </a:r>
                    </a:p>
                  </a:txBody>
                  <a:tcPr marR="0" marB="0" marT="0" marL="0">
                    <a:solidFill>
                      <a:schemeClr val="lt1"/>
                    </a:solidFill>
                  </a:tcPr>
                </a:tc>
                <a:tc>
                  <a:txBody>
                    <a:bodyPr>
                      <a:noAutofit/>
                    </a:bodyPr>
                    <a:lstStyle/>
                    <a:p>
                      <a:pPr algn="l" rtl="0" lvl="0" marR="0" indent="0" marL="0">
                        <a:lnSpc>
                          <a:spcPct val="100000"/>
                        </a:lnSpc>
                        <a:spcBef>
                          <a:spcPts val="0"/>
                        </a:spcBef>
                        <a:spcAft>
                          <a:spcPts val="0"/>
                        </a:spcAft>
                        <a:buClr>
                          <a:srgbClr val="0D0D0D"/>
                        </a:buClr>
                        <a:buSzPct val="25000"/>
                        <a:buFont typeface="Libre Baskerville"/>
                        <a:buNone/>
                      </a:pPr>
                      <a:r>
                        <a:rPr strike="noStrike" u="none" b="0" cap="none" baseline="0" sz="1600" lang="en-US" i="0">
                          <a:solidFill>
                            <a:srgbClr val="0D0D0D"/>
                          </a:solidFill>
                          <a:latin typeface="Libre Baskerville"/>
                          <a:ea typeface="Libre Baskerville"/>
                          <a:cs typeface="Libre Baskerville"/>
                          <a:sym typeface="Libre Baskerville"/>
                        </a:rPr>
                        <a:t>觀察者:______________</a:t>
                      </a:r>
                    </a:p>
                  </a:txBody>
                  <a:tcPr marR="0" marB="0" marT="0" marL="0">
                    <a:solidFill>
                      <a:schemeClr val="lt1"/>
                    </a:solidFill>
                  </a:tcPr>
                </a:tc>
                <a:tc>
                  <a:txBody>
                    <a:bodyPr>
                      <a:noAutofit/>
                    </a:bodyPr>
                    <a:lstStyle/>
                    <a:p>
                      <a:pPr algn="l" rtl="0" lvl="0" marR="0" indent="0" marL="0">
                        <a:lnSpc>
                          <a:spcPct val="100000"/>
                        </a:lnSpc>
                        <a:spcBef>
                          <a:spcPts val="0"/>
                        </a:spcBef>
                        <a:spcAft>
                          <a:spcPts val="0"/>
                        </a:spcAft>
                        <a:buClr>
                          <a:srgbClr val="0D0D0D"/>
                        </a:buClr>
                        <a:buSzPct val="25000"/>
                        <a:buFont typeface="Libre Baskerville"/>
                        <a:buNone/>
                      </a:pPr>
                      <a:r>
                        <a:rPr strike="noStrike" u="none" b="0" cap="none" baseline="0" sz="1000" lang="en-US" i="0">
                          <a:solidFill>
                            <a:srgbClr val="0D0D0D"/>
                          </a:solidFill>
                          <a:latin typeface="Libre Baskerville"/>
                          <a:ea typeface="Libre Baskerville"/>
                          <a:cs typeface="Libre Baskerville"/>
                          <a:sym typeface="Libre Baskerville"/>
                        </a:rPr>
                        <a:t>觀察日期:___________</a:t>
                      </a:r>
                    </a:p>
                  </a:txBody>
                  <a:tcPr marR="0" marB="0" marT="0" marL="0">
                    <a:solidFill>
                      <a:schemeClr val="lt1"/>
                    </a:solidFill>
                  </a:tcPr>
                </a:tc>
              </a:tr>
              <a:tr h="371475">
                <a:tc gridSpan="3">
                  <a:txBody>
                    <a:bodyPr>
                      <a:noAutofit/>
                    </a:bodyPr>
                    <a:lstStyle/>
                    <a:p>
                      <a:pPr algn="l" rtl="0" lvl="0" marR="0" indent="0" marL="0">
                        <a:lnSpc>
                          <a:spcPct val="100000"/>
                        </a:lnSpc>
                        <a:spcBef>
                          <a:spcPts val="0"/>
                        </a:spcBef>
                        <a:spcAft>
                          <a:spcPts val="0"/>
                        </a:spcAft>
                        <a:buClr>
                          <a:srgbClr val="0D0D0D"/>
                        </a:buClr>
                        <a:buSzPct val="25000"/>
                        <a:buFont typeface="Libre Baskerville"/>
                        <a:buNone/>
                      </a:pPr>
                      <a:r>
                        <a:rPr strike="noStrike" u="none" b="0" cap="none" baseline="0" sz="1600" lang="en-US" i="0">
                          <a:solidFill>
                            <a:srgbClr val="0D0D0D"/>
                          </a:solidFill>
                          <a:latin typeface="Libre Baskerville"/>
                          <a:ea typeface="Libre Baskerville"/>
                          <a:cs typeface="Libre Baskerville"/>
                          <a:sym typeface="Libre Baskerville"/>
                        </a:rPr>
                        <a:t>課程單元:_________________________________________________________</a:t>
                      </a:r>
                    </a:p>
                  </a:txBody>
                  <a:tcPr marR="0" marB="0" marT="0" marL="0">
                    <a:solidFill>
                      <a:schemeClr val="lt1"/>
                    </a:solidFill>
                  </a:tcPr>
                </a:tc>
                <a:tc hMerge="1"/>
                <a:tc hMerge="1"/>
              </a:tr>
            </a:tbl>
          </a:graphicData>
        </a:graphic>
      </p:graphicFrame>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3" name="Shape 413"/>
        <p:cNvGrpSpPr/>
        <p:nvPr/>
      </p:nvGrpSpPr>
      <p:grpSpPr>
        <a:xfrm>
          <a:off y="0" x="0"/>
          <a:ext cy="0" cx="0"/>
          <a:chOff y="0" x="0"/>
          <a:chExt cy="0" cx="0"/>
        </a:xfrm>
      </p:grpSpPr>
      <p:pic>
        <p:nvPicPr>
          <p:cNvPr id="414" name="Shape 414"/>
          <p:cNvPicPr preferRelativeResize="0"/>
          <p:nvPr/>
        </p:nvPicPr>
        <p:blipFill rotWithShape="1">
          <a:blip r:embed="rId3">
            <a:alphaModFix/>
          </a:blip>
          <a:srcRect t="0" b="20817" r="0" l="0"/>
          <a:stretch/>
        </p:blipFill>
        <p:spPr>
          <a:xfrm>
            <a:off y="1714500" x="214312"/>
            <a:ext cy="2227262" cx="8572500"/>
          </a:xfrm>
          <a:prstGeom prst="rect">
            <a:avLst/>
          </a:prstGeom>
          <a:noFill/>
          <a:ln>
            <a:noFill/>
          </a:ln>
        </p:spPr>
      </p:pic>
      <p:sp>
        <p:nvSpPr>
          <p:cNvPr id="415" name="Shape 415"/>
          <p:cNvSpPr txBox="1"/>
          <p:nvPr>
            <p:ph idx="1" type="body"/>
          </p:nvPr>
        </p:nvSpPr>
        <p:spPr>
          <a:xfrm>
            <a:off y="377825" x="914400"/>
            <a:ext cy="936624" cx="8229600"/>
          </a:xfrm>
          <a:prstGeom prst="rect">
            <a:avLst/>
          </a:prstGeom>
          <a:noFill/>
          <a:ln>
            <a:noFill/>
          </a:ln>
        </p:spPr>
        <p:txBody>
          <a:bodyPr bIns="45700" rIns="91425" lIns="91425" tIns="45700" anchor="t" anchorCtr="0">
            <a:noAutofit/>
          </a:bodyPr>
          <a:lstStyle/>
          <a:p>
            <a:pPr algn="ctr" rtl="0" lvl="0" marR="0" indent="-609600" marL="609600">
              <a:lnSpc>
                <a:spcPct val="100000"/>
              </a:lnSpc>
              <a:spcBef>
                <a:spcPts val="0"/>
              </a:spcBef>
              <a:spcAft>
                <a:spcPts val="0"/>
              </a:spcAft>
              <a:buClr>
                <a:schemeClr val="accent1"/>
              </a:buClr>
              <a:buSzPct val="25000"/>
              <a:buFont typeface="Noto Symbol"/>
              <a:buNone/>
            </a:pPr>
            <a:r>
              <a:rPr strike="noStrike" u="none" b="0" cap="none" baseline="0" sz="3600" lang="en-US" i="0">
                <a:solidFill>
                  <a:srgbClr val="C00000"/>
                </a:solidFill>
                <a:latin typeface="Arial"/>
                <a:ea typeface="Arial"/>
                <a:cs typeface="Arial"/>
                <a:sym typeface="Arial"/>
              </a:rPr>
              <a:t>觀課的共同程序</a:t>
            </a:r>
          </a:p>
        </p:txBody>
      </p:sp>
      <p:sp>
        <p:nvSpPr>
          <p:cNvPr id="416" name="Shape 416"/>
          <p:cNvSpPr txBox="1"/>
          <p:nvPr/>
        </p:nvSpPr>
        <p:spPr>
          <a:xfrm>
            <a:off y="274637" x="457200"/>
            <a:ext cy="1143000" cx="8229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417" name="Shape 417"/>
          <p:cNvSpPr txBox="1"/>
          <p:nvPr/>
        </p:nvSpPr>
        <p:spPr>
          <a:xfrm>
            <a:off y="2133600" x="395287"/>
            <a:ext cy="1471612" cx="2089150"/>
          </a:xfrm>
          <a:prstGeom prst="rect">
            <a:avLst/>
          </a:prstGeom>
          <a:solidFill>
            <a:schemeClr val="lt1"/>
          </a:solidFill>
          <a:ln w="9525" cap="flat">
            <a:solidFill>
              <a:srgbClr val="0099CC"/>
            </a:solidFill>
            <a:prstDash val="solid"/>
            <a:miter/>
            <a:headEnd w="med" len="med" type="none"/>
            <a:tailEnd w="med" len="med" type="none"/>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Font typeface="Arial"/>
              <a:buNone/>
            </a:pPr>
            <a:r>
              <a:t/>
            </a:r>
            <a:endParaRPr strike="noStrike" u="none" b="0" cap="none" baseline="0" sz="1800" i="0">
              <a:solidFill>
                <a:srgbClr val="FF0066"/>
              </a:solidFill>
              <a:latin typeface="Arial"/>
              <a:ea typeface="Arial"/>
              <a:cs typeface="Arial"/>
              <a:sym typeface="Arial"/>
            </a:endParaRPr>
          </a:p>
          <a:p>
            <a:pPr algn="ctr" rtl="0" lvl="0" marR="0" indent="0" marL="0">
              <a:lnSpc>
                <a:spcPct val="100000"/>
              </a:lnSpc>
              <a:spcBef>
                <a:spcPts val="1200"/>
              </a:spcBef>
              <a:spcAft>
                <a:spcPts val="0"/>
              </a:spcAft>
              <a:buClr>
                <a:srgbClr val="FF0066"/>
              </a:buClr>
              <a:buSzPct val="25000"/>
              <a:buFont typeface="Arial"/>
              <a:buNone/>
            </a:pPr>
            <a:r>
              <a:rPr strike="noStrike" u="none" b="0" cap="none" baseline="0" sz="2400" lang="en-US" i="0">
                <a:solidFill>
                  <a:srgbClr val="FF0066"/>
                </a:solidFill>
                <a:latin typeface="Arial"/>
                <a:ea typeface="Arial"/>
                <a:cs typeface="Arial"/>
                <a:sym typeface="Arial"/>
              </a:rPr>
              <a:t>確認觀察焦點</a:t>
            </a:r>
          </a:p>
          <a:p>
            <a:pPr algn="l" rtl="0" lvl="0" marR="0" indent="0" marL="0">
              <a:lnSpc>
                <a:spcPct val="100000"/>
              </a:lnSpc>
              <a:spcBef>
                <a:spcPts val="0"/>
              </a:spcBef>
              <a:spcAft>
                <a:spcPts val="0"/>
              </a:spcAft>
              <a:buNone/>
            </a:pPr>
            <a:r>
              <a:t/>
            </a:r>
            <a:endParaRPr strike="noStrike" u="none" b="0" cap="none" baseline="0" sz="2400" i="0">
              <a:solidFill>
                <a:srgbClr val="FF0066"/>
              </a:solidFill>
              <a:latin typeface="Arial"/>
              <a:ea typeface="Arial"/>
              <a:cs typeface="Arial"/>
              <a:sym typeface="Arial"/>
            </a:endParaRPr>
          </a:p>
        </p:txBody>
      </p:sp>
      <p:sp>
        <p:nvSpPr>
          <p:cNvPr id="418" name="Shape 418"/>
          <p:cNvSpPr txBox="1"/>
          <p:nvPr/>
        </p:nvSpPr>
        <p:spPr>
          <a:xfrm>
            <a:off y="4286250" x="3286125"/>
            <a:ext cy="1597024" cx="2447925"/>
          </a:xfrm>
          <a:prstGeom prst="rect">
            <a:avLst/>
          </a:prstGeom>
          <a:noFill/>
          <a:ln w="9525" cap="flat">
            <a:solidFill>
              <a:srgbClr val="0099CC"/>
            </a:solidFill>
            <a:prstDash val="solid"/>
            <a:miter/>
            <a:headEnd w="med" len="med" type="none"/>
            <a:tailEnd w="med" len="med" type="none"/>
          </a:ln>
        </p:spPr>
        <p:txBody>
          <a:bodyPr bIns="45700" rIns="91425" lIns="91425" tIns="45700" anchor="t" anchorCtr="0">
            <a:noAutofit/>
          </a:bodyPr>
          <a:lstStyle/>
          <a:p>
            <a:pPr algn="ctr" rtl="0" lvl="0" marR="0" indent="0" marL="0">
              <a:lnSpc>
                <a:spcPct val="100000"/>
              </a:lnSpc>
              <a:spcBef>
                <a:spcPts val="0"/>
              </a:spcBef>
              <a:spcAft>
                <a:spcPts val="0"/>
              </a:spcAft>
              <a:buClr>
                <a:srgbClr val="002060"/>
              </a:buClr>
              <a:buSzPct val="25000"/>
              <a:buFont typeface="Arial"/>
              <a:buNone/>
            </a:pPr>
            <a:r>
              <a:rPr strike="noStrike" u="none" b="0" cap="none" baseline="0" sz="2800" lang="en-US" i="0">
                <a:solidFill>
                  <a:srgbClr val="002060"/>
                </a:solidFill>
                <a:latin typeface="Arial"/>
                <a:ea typeface="Arial"/>
                <a:cs typeface="Arial"/>
                <a:sym typeface="Arial"/>
              </a:rPr>
              <a:t>蒐集具體客觀事實資料</a:t>
            </a:r>
          </a:p>
          <a:p>
            <a:pPr algn="ctr" rtl="0" lvl="0" marR="0" indent="0" marL="0">
              <a:lnSpc>
                <a:spcPct val="100000"/>
              </a:lnSpc>
              <a:spcBef>
                <a:spcPts val="1400"/>
              </a:spcBef>
              <a:spcAft>
                <a:spcPts val="0"/>
              </a:spcAft>
              <a:buClr>
                <a:srgbClr val="002060"/>
              </a:buClr>
              <a:buSzPct val="25000"/>
              <a:buFont typeface="Arimo"/>
              <a:buNone/>
            </a:pPr>
            <a:r>
              <a:rPr strike="noStrike" u="none" b="0" cap="none" baseline="0" sz="2800" lang="en-US" i="0">
                <a:solidFill>
                  <a:srgbClr val="002060"/>
                </a:solidFill>
                <a:latin typeface="Arimo"/>
                <a:ea typeface="Arimo"/>
                <a:cs typeface="Arimo"/>
                <a:sym typeface="Arimo"/>
              </a:rPr>
              <a:t>I see, I think.</a:t>
            </a:r>
          </a:p>
        </p:txBody>
      </p:sp>
      <p:sp>
        <p:nvSpPr>
          <p:cNvPr id="419" name="Shape 419"/>
          <p:cNvSpPr txBox="1"/>
          <p:nvPr/>
        </p:nvSpPr>
        <p:spPr>
          <a:xfrm>
            <a:off y="4357687" x="6429375"/>
            <a:ext cy="1597024" cx="1944687"/>
          </a:xfrm>
          <a:prstGeom prst="rect">
            <a:avLst/>
          </a:prstGeom>
          <a:noFill/>
          <a:ln w="9525" cap="flat">
            <a:solidFill>
              <a:srgbClr val="0099CC"/>
            </a:solidFill>
            <a:prstDash val="solid"/>
            <a:miter/>
            <a:headEnd w="med" len="med" type="none"/>
            <a:tailEnd w="med" len="med" type="none"/>
          </a:ln>
        </p:spPr>
        <p:txBody>
          <a:bodyPr bIns="45700" rIns="91425" lIns="91425" tIns="45700" anchor="t" anchorCtr="0">
            <a:noAutofit/>
          </a:bodyPr>
          <a:lstStyle/>
          <a:p>
            <a:pPr algn="ctr" rtl="0" lvl="0" marR="0" indent="0" marL="0">
              <a:lnSpc>
                <a:spcPct val="100000"/>
              </a:lnSpc>
              <a:spcBef>
                <a:spcPts val="0"/>
              </a:spcBef>
              <a:spcAft>
                <a:spcPts val="0"/>
              </a:spcAft>
              <a:buClr>
                <a:srgbClr val="002060"/>
              </a:buClr>
              <a:buSzPct val="25000"/>
              <a:buFont typeface="Arial"/>
              <a:buNone/>
            </a:pPr>
            <a:r>
              <a:rPr strike="noStrike" u="none" b="0" cap="none" baseline="0" sz="2800" lang="en-US" i="0">
                <a:solidFill>
                  <a:srgbClr val="002060"/>
                </a:solidFill>
                <a:latin typeface="Arial"/>
                <a:ea typeface="Arial"/>
                <a:cs typeface="Arial"/>
                <a:sym typeface="Arial"/>
              </a:rPr>
              <a:t>澄清問題反思教學</a:t>
            </a:r>
          </a:p>
          <a:p>
            <a:pPr algn="ctr" rtl="0" lvl="0" marR="0" indent="0" marL="0">
              <a:lnSpc>
                <a:spcPct val="100000"/>
              </a:lnSpc>
              <a:spcBef>
                <a:spcPts val="1400"/>
              </a:spcBef>
              <a:spcAft>
                <a:spcPts val="0"/>
              </a:spcAft>
              <a:buClr>
                <a:srgbClr val="002060"/>
              </a:buClr>
              <a:buSzPct val="25000"/>
              <a:buFont typeface="Arial"/>
              <a:buNone/>
            </a:pPr>
            <a:r>
              <a:rPr strike="noStrike" u="none" b="0" cap="none" baseline="0" sz="2800" lang="en-US" i="0">
                <a:solidFill>
                  <a:srgbClr val="002060"/>
                </a:solidFill>
                <a:latin typeface="Arial"/>
                <a:ea typeface="Arial"/>
                <a:cs typeface="Arial"/>
                <a:sym typeface="Arial"/>
              </a:rPr>
              <a:t>I wonder</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y="0" x="0"/>
          <a:ext cy="0" cx="0"/>
          <a:chOff y="0" x="0"/>
          <a:chExt cy="0" cx="0"/>
        </a:xfrm>
      </p:grpSpPr>
      <p:sp>
        <p:nvSpPr>
          <p:cNvPr id="424" name="Shape 424"/>
          <p:cNvSpPr txBox="1"/>
          <p:nvPr>
            <p:ph type="title"/>
          </p:nvPr>
        </p:nvSpPr>
        <p:spPr>
          <a:xfrm>
            <a:off y="428625" x="714375"/>
            <a:ext cy="1143000" cx="77724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3300"/>
              </a:buClr>
              <a:buSzPct val="25000"/>
              <a:buFont typeface="Libre Baskerville"/>
              <a:buNone/>
            </a:pPr>
            <a:r>
              <a:rPr strike="noStrike" u="none" b="0" cap="small" baseline="0" sz="3200" lang="en-US" i="0">
                <a:solidFill>
                  <a:srgbClr val="FF3300"/>
                </a:solidFill>
                <a:latin typeface="Libre Baskerville"/>
                <a:ea typeface="Libre Baskerville"/>
                <a:cs typeface="Libre Baskerville"/>
                <a:sym typeface="Libre Baskerville"/>
              </a:rPr>
              <a:t>觀課後的省思</a:t>
            </a:r>
          </a:p>
        </p:txBody>
      </p:sp>
      <p:sp>
        <p:nvSpPr>
          <p:cNvPr id="425" name="Shape 425"/>
          <p:cNvSpPr txBox="1"/>
          <p:nvPr>
            <p:ph idx="1" type="body"/>
          </p:nvPr>
        </p:nvSpPr>
        <p:spPr>
          <a:xfrm>
            <a:off y="1785936" x="714375"/>
            <a:ext cy="4114800" cx="7772400"/>
          </a:xfrm>
          <a:prstGeom prst="rect">
            <a:avLst/>
          </a:prstGeom>
          <a:solidFill>
            <a:schemeClr val="lt1"/>
          </a:solidFill>
          <a:ln w="38100" cap="flat">
            <a:solidFill>
              <a:schemeClr val="accent1"/>
            </a:solidFill>
            <a:prstDash val="solid"/>
            <a:miter/>
            <a:headEnd w="med" len="med" type="none"/>
            <a:tailEnd w="med" len="med" type="none"/>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教學的優點或特色？</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教學待改善之處？</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學生學習與教學目標間的差距與原因有哪些？</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改善學習落差之策略為何？</a:t>
            </a:r>
          </a:p>
          <a:p>
            <a:pPr algn="l" rtl="0" lvl="0" marR="0" indent="0" marL="0">
              <a:spcBef>
                <a:spcPts val="0"/>
              </a:spcBef>
              <a:buNone/>
            </a:pPr>
            <a:r>
              <a:t/>
            </a:r>
            <a:endParaRPr strike="noStrike" u="none" b="1" cap="none" baseline="0" sz="3200" i="0">
              <a:solidFill>
                <a:srgbClr val="0033CC"/>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y="0" x="0"/>
          <a:ext cy="0" cx="0"/>
          <a:chOff y="0" x="0"/>
          <a:chExt cy="0" cx="0"/>
        </a:xfrm>
      </p:grpSpPr>
      <p:sp>
        <p:nvSpPr>
          <p:cNvPr id="430" name="Shape 430"/>
          <p:cNvSpPr txBox="1"/>
          <p:nvPr>
            <p:ph type="title"/>
          </p:nvPr>
        </p:nvSpPr>
        <p:spPr>
          <a:xfrm>
            <a:off y="620712" x="611187"/>
            <a:ext cy="1143000" cx="77724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3300"/>
              </a:buClr>
              <a:buSzPct val="25000"/>
              <a:buFont typeface="Libre Baskerville"/>
              <a:buNone/>
            </a:pPr>
            <a:r>
              <a:rPr strike="noStrike" u="none" b="0" cap="small" baseline="0" sz="3000" lang="en-US" i="0">
                <a:solidFill>
                  <a:srgbClr val="FF3300"/>
                </a:solidFill>
                <a:latin typeface="Libre Baskerville"/>
                <a:ea typeface="Libre Baskerville"/>
                <a:cs typeface="Libre Baskerville"/>
                <a:sym typeface="Libre Baskerville"/>
              </a:rPr>
              <a:t>觀課後回饋：有意義的回饋</a:t>
            </a:r>
          </a:p>
        </p:txBody>
      </p:sp>
      <p:sp>
        <p:nvSpPr>
          <p:cNvPr id="431" name="Shape 431"/>
          <p:cNvSpPr txBox="1"/>
          <p:nvPr>
            <p:ph idx="1" type="body"/>
          </p:nvPr>
        </p:nvSpPr>
        <p:spPr>
          <a:xfrm>
            <a:off y="1928811" x="714375"/>
            <a:ext cy="4114800" cx="7772400"/>
          </a:xfrm>
          <a:prstGeom prst="rect">
            <a:avLst/>
          </a:prstGeom>
          <a:solidFill>
            <a:schemeClr val="lt1"/>
          </a:solidFill>
          <a:ln w="38100" cap="flat">
            <a:solidFill>
              <a:schemeClr val="accent1"/>
            </a:solidFill>
            <a:prstDash val="solid"/>
            <a:miter/>
            <a:headEnd w="med" len="med" type="none"/>
            <a:tailEnd w="med" len="med" type="none"/>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真誠</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提及改進之處前應先關注正向的行為</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對事(問題)不對人</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轉化負向觀點以成為新目標與挑戰</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以鼓勵支持的態度傳達回饋</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5" name="Shape 435"/>
        <p:cNvGrpSpPr/>
        <p:nvPr/>
      </p:nvGrpSpPr>
      <p:grpSpPr>
        <a:xfrm>
          <a:off y="0" x="0"/>
          <a:ext cy="0" cx="0"/>
          <a:chOff y="0" x="0"/>
          <a:chExt cy="0" cx="0"/>
        </a:xfrm>
      </p:grpSpPr>
      <p:sp>
        <p:nvSpPr>
          <p:cNvPr id="436" name="Shape 436"/>
          <p:cNvSpPr txBox="1"/>
          <p:nvPr>
            <p:ph type="title"/>
          </p:nvPr>
        </p:nvSpPr>
        <p:spPr>
          <a:xfrm>
            <a:off y="571500" x="857250"/>
            <a:ext cy="1143000" cx="77724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3300"/>
              </a:buClr>
              <a:buSzPct val="25000"/>
              <a:buFont typeface="Libre Baskerville"/>
              <a:buNone/>
            </a:pPr>
            <a:r>
              <a:rPr strike="noStrike" u="none" b="0" cap="small" baseline="0" sz="3000" lang="en-US" i="0">
                <a:solidFill>
                  <a:srgbClr val="FF3300"/>
                </a:solidFill>
                <a:latin typeface="Libre Baskerville"/>
                <a:ea typeface="Libre Baskerville"/>
                <a:cs typeface="Libre Baskerville"/>
                <a:sym typeface="Libre Baskerville"/>
              </a:rPr>
              <a:t>回饋的類型</a:t>
            </a:r>
          </a:p>
        </p:txBody>
      </p:sp>
      <p:sp>
        <p:nvSpPr>
          <p:cNvPr id="437" name="Shape 437"/>
          <p:cNvSpPr txBox="1"/>
          <p:nvPr>
            <p:ph idx="1" type="body"/>
          </p:nvPr>
        </p:nvSpPr>
        <p:spPr>
          <a:xfrm>
            <a:off y="1928811" x="357187"/>
            <a:ext cy="4114800" cx="8072437"/>
          </a:xfrm>
          <a:prstGeom prst="rect">
            <a:avLst/>
          </a:prstGeom>
          <a:solidFill>
            <a:schemeClr val="lt1"/>
          </a:solidFill>
          <a:ln w="38100" cap="flat">
            <a:solidFill>
              <a:schemeClr val="accent1"/>
            </a:solidFill>
            <a:prstDash val="solid"/>
            <a:miter/>
            <a:headEnd w="med" len="med" type="none"/>
            <a:tailEnd w="med" len="med" type="none"/>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負面性回饋（negative feedback）</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免於衝突的回饋（conciliatory feedback）</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溝通式回饋（communicative feedback</a:t>
            </a:r>
            <a:r>
              <a:rPr strike="noStrike" u="none" b="0" cap="none" baseline="0" sz="3200" lang="en-US" i="0">
                <a:solidFill>
                  <a:srgbClr val="FF0000"/>
                </a:solidFill>
                <a:latin typeface="Libre Baskerville"/>
                <a:ea typeface="Libre Baskerville"/>
                <a:cs typeface="Libre Baskerville"/>
                <a:sym typeface="Libre Baskerville"/>
              </a:rPr>
              <a:t>）</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1" name="Shape 441"/>
        <p:cNvGrpSpPr/>
        <p:nvPr/>
      </p:nvGrpSpPr>
      <p:grpSpPr>
        <a:xfrm>
          <a:off y="0" x="0"/>
          <a:ext cy="0" cx="0"/>
          <a:chOff y="0" x="0"/>
          <a:chExt cy="0" cx="0"/>
        </a:xfrm>
      </p:grpSpPr>
      <p:sp>
        <p:nvSpPr>
          <p:cNvPr id="442" name="Shape 442"/>
          <p:cNvSpPr txBox="1"/>
          <p:nvPr>
            <p:ph type="title"/>
          </p:nvPr>
        </p:nvSpPr>
        <p:spPr>
          <a:xfrm>
            <a:off y="762000" x="685800"/>
            <a:ext cy="1143000" cx="77724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3300"/>
              </a:buClr>
              <a:buSzPct val="25000"/>
              <a:buFont typeface="Libre Baskerville"/>
              <a:buNone/>
            </a:pPr>
            <a:r>
              <a:rPr strike="noStrike" u="none" b="0" cap="small" baseline="0" sz="3000" lang="en-US" i="0">
                <a:solidFill>
                  <a:srgbClr val="FF3300"/>
                </a:solidFill>
                <a:latin typeface="Libre Baskerville"/>
                <a:ea typeface="Libre Baskerville"/>
                <a:cs typeface="Libre Baskerville"/>
                <a:sym typeface="Libre Baskerville"/>
              </a:rPr>
              <a:t>文字或口語回饋</a:t>
            </a:r>
          </a:p>
        </p:txBody>
      </p:sp>
      <p:sp>
        <p:nvSpPr>
          <p:cNvPr id="443" name="Shape 443"/>
          <p:cNvSpPr txBox="1"/>
          <p:nvPr>
            <p:ph idx="1" type="body"/>
          </p:nvPr>
        </p:nvSpPr>
        <p:spPr>
          <a:xfrm>
            <a:off y="1905000" x="762000"/>
            <a:ext cy="4114800" cx="7772400"/>
          </a:xfrm>
          <a:prstGeom prst="rect">
            <a:avLst/>
          </a:prstGeom>
          <a:solidFill>
            <a:schemeClr val="lt1"/>
          </a:solidFill>
          <a:ln w="38100" cap="flat">
            <a:solidFill>
              <a:schemeClr val="accent1"/>
            </a:solidFill>
            <a:prstDash val="solid"/>
            <a:miter/>
            <a:headEnd w="med" len="med" type="none"/>
            <a:tailEnd w="med" len="med" type="none"/>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關注觀察焦點</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關注學生學習</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善用行為改變的三明治技巧（讚美、建議、增強）</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rgbClr val="0033CC"/>
                </a:solidFill>
                <a:latin typeface="Libre Baskerville"/>
                <a:ea typeface="Libre Baskerville"/>
                <a:cs typeface="Libre Baskerville"/>
                <a:sym typeface="Libre Baskerville"/>
              </a:rPr>
              <a:t>善用正向假設提問，促發教師省思及教師內在資源</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7" name="Shape 447"/>
        <p:cNvGrpSpPr/>
        <p:nvPr/>
      </p:nvGrpSpPr>
      <p:grpSpPr>
        <a:xfrm>
          <a:off y="0" x="0"/>
          <a:ext cy="0" cx="0"/>
          <a:chOff y="0" x="0"/>
          <a:chExt cy="0" cx="0"/>
        </a:xfrm>
      </p:grpSpPr>
      <p:sp>
        <p:nvSpPr>
          <p:cNvPr id="448" name="Shape 448"/>
          <p:cNvSpPr txBox="1"/>
          <p:nvPr>
            <p:ph type="title"/>
          </p:nvPr>
        </p:nvSpPr>
        <p:spPr>
          <a:xfrm>
            <a:off y="428625" x="714375"/>
            <a:ext cy="1143000" cx="77724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rgbClr val="FF3300"/>
              </a:buClr>
              <a:buSzPct val="25000"/>
              <a:buFont typeface="Libre Baskerville"/>
              <a:buNone/>
            </a:pPr>
            <a:r>
              <a:rPr strike="noStrike" u="none" b="0" cap="small" baseline="0" sz="3000" lang="en-US" i="0">
                <a:solidFill>
                  <a:srgbClr val="FF3300"/>
                </a:solidFill>
                <a:latin typeface="Libre Baskerville"/>
                <a:ea typeface="Libre Baskerville"/>
                <a:cs typeface="Libre Baskerville"/>
                <a:sym typeface="Libre Baskerville"/>
              </a:rPr>
              <a:t>回饋的步驟(CVR模式)</a:t>
            </a:r>
          </a:p>
        </p:txBody>
      </p:sp>
      <p:sp>
        <p:nvSpPr>
          <p:cNvPr id="449" name="Shape 449"/>
          <p:cNvSpPr txBox="1"/>
          <p:nvPr>
            <p:ph idx="1" type="body"/>
          </p:nvPr>
        </p:nvSpPr>
        <p:spPr>
          <a:xfrm>
            <a:off y="1785936" x="714375"/>
            <a:ext cy="4114800" cx="7772400"/>
          </a:xfrm>
          <a:prstGeom prst="rect">
            <a:avLst/>
          </a:prstGeom>
          <a:solidFill>
            <a:schemeClr val="lt1"/>
          </a:solidFill>
          <a:ln w="38100" cap="flat">
            <a:solidFill>
              <a:schemeClr val="accent1"/>
            </a:solidFill>
            <a:prstDash val="solid"/>
            <a:miter/>
            <a:headEnd w="med" len="med" type="none"/>
            <a:tailEnd w="med" len="med" type="none"/>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釐清問題或敘述（clarifying questions or statements</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評價問題或敘述的潛在價值（value questions or statements</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1" cap="none" baseline="0" sz="3200" lang="en-US" i="0">
                <a:solidFill>
                  <a:srgbClr val="0033CC"/>
                </a:solidFill>
                <a:latin typeface="Libre Baskerville"/>
                <a:ea typeface="Libre Baskerville"/>
                <a:cs typeface="Libre Baskerville"/>
                <a:sym typeface="Libre Baskerville"/>
              </a:rPr>
              <a:t>進行省思式提問或提出各種可能方案（reflective questions or possibilities）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3" name="Shape 453"/>
        <p:cNvGrpSpPr/>
        <p:nvPr/>
      </p:nvGrpSpPr>
      <p:grpSpPr>
        <a:xfrm>
          <a:off y="0" x="0"/>
          <a:ext cy="0" cx="0"/>
          <a:chOff y="0" x="0"/>
          <a:chExt cy="0" cx="0"/>
        </a:xfrm>
      </p:grpSpPr>
      <p:sp>
        <p:nvSpPr>
          <p:cNvPr id="454" name="Shape 454"/>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Questrial"/>
              <a:buNone/>
            </a:pPr>
            <a:r>
              <a:rPr strike="noStrike" u="none" b="0" cap="small" baseline="0" sz="5600" lang="en-US" i="0">
                <a:solidFill>
                  <a:schemeClr val="dk2"/>
                </a:solidFill>
                <a:latin typeface="Questrial"/>
                <a:ea typeface="Questrial"/>
                <a:cs typeface="Questrial"/>
                <a:sym typeface="Questrial"/>
              </a:rPr>
              <a:t>            會談技巧</a:t>
            </a:r>
          </a:p>
        </p:txBody>
      </p:sp>
      <p:pic>
        <p:nvPicPr>
          <p:cNvPr id="455" name="Shape 455"/>
          <p:cNvPicPr preferRelativeResize="0"/>
          <p:nvPr/>
        </p:nvPicPr>
        <p:blipFill rotWithShape="1">
          <a:blip r:embed="rId3">
            <a:alphaModFix/>
          </a:blip>
          <a:srcRect t="0" b="0" r="0" l="0"/>
          <a:stretch/>
        </p:blipFill>
        <p:spPr>
          <a:xfrm>
            <a:off y="2667000" x="3048000"/>
            <a:ext cy="3409949" cx="3581399"/>
          </a:xfrm>
          <a:prstGeom prst="rect">
            <a:avLst/>
          </a:prstGeom>
          <a:noFill/>
          <a:ln>
            <a:noFill/>
          </a:ln>
        </p:spPr>
      </p:pic>
      <p:sp>
        <p:nvSpPr>
          <p:cNvPr id="456" name="Shape 456"/>
          <p:cNvSpPr txBox="1"/>
          <p:nvPr/>
        </p:nvSpPr>
        <p:spPr>
          <a:xfrm>
            <a:off y="2060575" x="5435600"/>
            <a:ext cy="461961" cx="20320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1" cap="none" baseline="0" sz="2400" lang="en-US" i="0">
                <a:solidFill>
                  <a:schemeClr val="dk1"/>
                </a:solidFill>
                <a:latin typeface="Questrial"/>
                <a:ea typeface="Questrial"/>
                <a:cs typeface="Questrial"/>
                <a:sym typeface="Questrial"/>
              </a:rPr>
              <a:t>不作價值判斷</a:t>
            </a:r>
          </a:p>
        </p:txBody>
      </p:sp>
      <p:sp>
        <p:nvSpPr>
          <p:cNvPr id="457" name="Shape 457"/>
          <p:cNvSpPr txBox="1"/>
          <p:nvPr/>
        </p:nvSpPr>
        <p:spPr>
          <a:xfrm rot="-419999">
            <a:off y="2919412" x="7016749"/>
            <a:ext cy="1604961" cx="6413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停頓</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重述</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釐清</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Questrial"/>
              <a:ea typeface="Questrial"/>
              <a:cs typeface="Questrial"/>
              <a:sym typeface="Questrial"/>
            </a:endParaRPr>
          </a:p>
        </p:txBody>
      </p:sp>
      <p:sp>
        <p:nvSpPr>
          <p:cNvPr id="458" name="Shape 458"/>
          <p:cNvSpPr txBox="1"/>
          <p:nvPr/>
        </p:nvSpPr>
        <p:spPr>
          <a:xfrm rot="360000">
            <a:off y="5100636" x="6208712"/>
            <a:ext cy="779461" cx="10985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提供資料</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提供資源</a:t>
            </a:r>
          </a:p>
        </p:txBody>
      </p:sp>
      <p:sp>
        <p:nvSpPr>
          <p:cNvPr id="459" name="Shape 459"/>
          <p:cNvSpPr txBox="1"/>
          <p:nvPr/>
        </p:nvSpPr>
        <p:spPr>
          <a:xfrm rot="-900000">
            <a:off y="1628774" x="3635374"/>
            <a:ext cy="579436" cx="9969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1" cap="none" baseline="0" sz="3200" lang="en-US" i="0">
                <a:solidFill>
                  <a:schemeClr val="dk1"/>
                </a:solidFill>
                <a:latin typeface="Questrial"/>
                <a:ea typeface="Questrial"/>
                <a:cs typeface="Questrial"/>
                <a:sym typeface="Questrial"/>
              </a:rPr>
              <a:t>信任</a:t>
            </a:r>
          </a:p>
        </p:txBody>
      </p:sp>
      <p:sp>
        <p:nvSpPr>
          <p:cNvPr id="460" name="Shape 460"/>
          <p:cNvSpPr txBox="1"/>
          <p:nvPr/>
        </p:nvSpPr>
        <p:spPr>
          <a:xfrm rot="-480000">
            <a:off y="2708275" x="1547812"/>
            <a:ext cy="1604961" cx="64135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姿態</a:t>
            </a:r>
          </a:p>
          <a:p>
            <a:pPr algn="l" rtl="0" lvl="0" marR="0" indent="0" marL="0">
              <a:lnSpc>
                <a:spcPct val="100000"/>
              </a:lnSpc>
              <a:spcBef>
                <a:spcPts val="120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手勢</a:t>
            </a:r>
          </a:p>
          <a:p>
            <a:pPr algn="l" rtl="0" lvl="0" marR="0" indent="0" marL="0">
              <a:lnSpc>
                <a:spcPct val="100000"/>
              </a:lnSpc>
              <a:spcBef>
                <a:spcPts val="120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聲調</a:t>
            </a:r>
          </a:p>
          <a:p>
            <a:pPr algn="l" rtl="0" lvl="0" marR="0" indent="0" marL="0">
              <a:lnSpc>
                <a:spcPct val="100000"/>
              </a:lnSpc>
              <a:spcBef>
                <a:spcPts val="120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呼吸</a:t>
            </a:r>
          </a:p>
        </p:txBody>
      </p:sp>
      <p:sp>
        <p:nvSpPr>
          <p:cNvPr id="461" name="Shape 461"/>
          <p:cNvSpPr txBox="1"/>
          <p:nvPr/>
        </p:nvSpPr>
        <p:spPr>
          <a:xfrm>
            <a:off y="2205036" x="827087"/>
            <a:ext cy="457200" cx="14033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1" cap="none" baseline="0" sz="2400" lang="en-US" i="0">
                <a:solidFill>
                  <a:schemeClr val="dk1"/>
                </a:solidFill>
                <a:latin typeface="Questrial"/>
                <a:ea typeface="Questrial"/>
                <a:cs typeface="Questrial"/>
                <a:sym typeface="Questrial"/>
              </a:rPr>
              <a:t>融洽技巧</a:t>
            </a:r>
          </a:p>
        </p:txBody>
      </p:sp>
      <p:sp>
        <p:nvSpPr>
          <p:cNvPr id="462" name="Shape 462"/>
          <p:cNvSpPr txBox="1"/>
          <p:nvPr/>
        </p:nvSpPr>
        <p:spPr>
          <a:xfrm rot="-300000">
            <a:off y="4325936" x="450850"/>
            <a:ext cy="457200" cx="14033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1" cap="none" baseline="0" sz="2400" lang="en-US" i="0">
                <a:solidFill>
                  <a:schemeClr val="dk1"/>
                </a:solidFill>
                <a:latin typeface="Questrial"/>
                <a:ea typeface="Questrial"/>
                <a:cs typeface="Questrial"/>
                <a:sym typeface="Questrial"/>
              </a:rPr>
              <a:t>引導提問</a:t>
            </a:r>
          </a:p>
        </p:txBody>
      </p:sp>
      <p:sp>
        <p:nvSpPr>
          <p:cNvPr id="463" name="Shape 463"/>
          <p:cNvSpPr txBox="1"/>
          <p:nvPr/>
        </p:nvSpPr>
        <p:spPr>
          <a:xfrm rot="-240000">
            <a:off y="4829174" x="1189037"/>
            <a:ext cy="1604962" cx="13271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聲音</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複數形式</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探究式措詞</a:t>
            </a:r>
          </a:p>
          <a:p>
            <a:pPr algn="l" rtl="0" lvl="0" marR="0" indent="0" marL="0">
              <a:lnSpc>
                <a:spcPct val="100000"/>
              </a:lnSpc>
              <a:spcBef>
                <a:spcPts val="1200"/>
              </a:spcBef>
              <a:spcAft>
                <a:spcPts val="0"/>
              </a:spcAft>
              <a:buClr>
                <a:schemeClr val="dk1"/>
              </a:buClr>
              <a:buSzPct val="25000"/>
              <a:buFont typeface="Questrial"/>
              <a:buNone/>
            </a:pPr>
            <a:r>
              <a:rPr strike="noStrike" u="none" b="0" cap="none" baseline="0" sz="2400" lang="en-US" i="0">
                <a:solidFill>
                  <a:schemeClr val="dk1"/>
                </a:solidFill>
                <a:latin typeface="Questrial"/>
                <a:ea typeface="Questrial"/>
                <a:cs typeface="Questrial"/>
                <a:sym typeface="Questrial"/>
              </a:rPr>
              <a:t>正向假設</a:t>
            </a:r>
          </a:p>
        </p:txBody>
      </p:sp>
      <p:sp>
        <p:nvSpPr>
          <p:cNvPr id="464" name="Shape 464"/>
          <p:cNvSpPr txBox="1"/>
          <p:nvPr/>
        </p:nvSpPr>
        <p:spPr>
          <a:xfrm>
            <a:off y="4437062" x="6011862"/>
            <a:ext cy="457200" cx="23177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1" cap="none" baseline="0" sz="2400" lang="en-US" i="0">
                <a:solidFill>
                  <a:schemeClr val="dk1"/>
                </a:solidFill>
                <a:latin typeface="Times New Roman"/>
                <a:ea typeface="Times New Roman"/>
                <a:cs typeface="Times New Roman"/>
                <a:sym typeface="Times New Roman"/>
              </a:rPr>
              <a:t>提供資料與資源</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8" name="Shape 468"/>
        <p:cNvGrpSpPr/>
        <p:nvPr/>
      </p:nvGrpSpPr>
      <p:grpSpPr>
        <a:xfrm>
          <a:off y="0" x="0"/>
          <a:ext cy="0" cx="0"/>
          <a:chOff y="0" x="0"/>
          <a:chExt cy="0" cx="0"/>
        </a:xfrm>
      </p:grpSpPr>
      <p:sp>
        <p:nvSpPr>
          <p:cNvPr id="469" name="Shape 469"/>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信任</a:t>
            </a:r>
          </a:p>
        </p:txBody>
      </p:sp>
      <p:sp>
        <p:nvSpPr>
          <p:cNvPr id="470" name="Shape 470"/>
          <p:cNvSpPr txBox="1"/>
          <p:nvPr>
            <p:ph idx="1" type="body"/>
          </p:nvPr>
        </p:nvSpPr>
        <p:spPr>
          <a:xfrm>
            <a:off y="1773236" x="323850"/>
            <a:ext cy="4411661" cx="8229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維持彼此的關係</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讓對方自由的思考、解決問題、創意型的思考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信任破壞，大腦就自動關起來，就缺乏高層次思考</a:t>
            </a:r>
          </a:p>
          <a:p>
            <a:pPr algn="l" rtl="0" lvl="0" marR="0" indent="-130810" marL="273050">
              <a:spcBef>
                <a:spcPts val="600"/>
              </a:spcBef>
              <a:spcAft>
                <a:spcPts val="0"/>
              </a:spcAft>
              <a:buClr>
                <a:schemeClr val="accent1"/>
              </a:buClr>
              <a:buFont typeface="Noto Symbo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p:nvPr/>
        </p:nvSpPr>
        <p:spPr>
          <a:xfrm>
            <a:off y="692150" x="2987675"/>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探究</a:t>
            </a:r>
          </a:p>
        </p:txBody>
      </p:sp>
      <p:sp>
        <p:nvSpPr>
          <p:cNvPr id="227" name="Shape 227"/>
          <p:cNvSpPr/>
          <p:nvPr/>
        </p:nvSpPr>
        <p:spPr>
          <a:xfrm>
            <a:off y="3500437" x="104298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省思</a:t>
            </a:r>
          </a:p>
        </p:txBody>
      </p:sp>
      <p:sp>
        <p:nvSpPr>
          <p:cNvPr id="228" name="Shape 228"/>
          <p:cNvSpPr/>
          <p:nvPr/>
        </p:nvSpPr>
        <p:spPr>
          <a:xfrm>
            <a:off y="3429000" x="464343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實踐</a:t>
            </a:r>
          </a:p>
        </p:txBody>
      </p:sp>
      <p:sp>
        <p:nvSpPr>
          <p:cNvPr id="229" name="Shape 229"/>
          <p:cNvSpPr/>
          <p:nvPr/>
        </p:nvSpPr>
        <p:spPr>
          <a:xfrm rot="-3899999">
            <a:off y="1843880" x="1043780"/>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0" name="Shape 230"/>
          <p:cNvSpPr/>
          <p:nvPr/>
        </p:nvSpPr>
        <p:spPr>
          <a:xfrm rot="9960000">
            <a:off y="4724400" x="2987674"/>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1" name="Shape 231"/>
          <p:cNvSpPr/>
          <p:nvPr/>
        </p:nvSpPr>
        <p:spPr>
          <a:xfrm rot="2999999">
            <a:off y="1701005" x="5076030"/>
            <a:ext cy="1512886"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4" name="Shape 474"/>
        <p:cNvGrpSpPr/>
        <p:nvPr/>
      </p:nvGrpSpPr>
      <p:grpSpPr>
        <a:xfrm>
          <a:off y="0" x="0"/>
          <a:ext cy="0" cx="0"/>
          <a:chOff y="0" x="0"/>
          <a:chExt cy="0" cx="0"/>
        </a:xfrm>
      </p:grpSpPr>
      <p:sp>
        <p:nvSpPr>
          <p:cNvPr id="475" name="Shape 475"/>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四種信任</a:t>
            </a:r>
          </a:p>
        </p:txBody>
      </p:sp>
      <p:sp>
        <p:nvSpPr>
          <p:cNvPr id="476" name="Shape 476"/>
          <p:cNvSpPr txBox="1"/>
          <p:nvPr>
            <p:ph idx="1" type="body"/>
          </p:nvPr>
        </p:nvSpPr>
        <p:spPr>
          <a:xfrm>
            <a:off y="1557337" x="323850"/>
            <a:ext cy="4411661" cx="8229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信任你自己</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信任彼此的關係</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信任過程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信任所處環境</a:t>
            </a:r>
          </a:p>
          <a:p>
            <a:pPr algn="l" rtl="0" lvl="0" marR="0" indent="-130810" marL="273050">
              <a:lnSpc>
                <a:spcPct val="100000"/>
              </a:lnSpc>
              <a:spcBef>
                <a:spcPts val="600"/>
              </a:spcBef>
              <a:spcAft>
                <a:spcPts val="0"/>
              </a:spcAft>
              <a:buClr>
                <a:schemeClr val="accent1"/>
              </a:buClr>
              <a:buFont typeface="Noto Symbol"/>
              <a:buNone/>
            </a:pPr>
            <a:r>
              <a:t/>
            </a:r>
            <a:endParaRPr strike="noStrike" u="none" b="0" cap="none" baseline="0" sz="3200" i="0">
              <a:solidFill>
                <a:schemeClr val="dk1"/>
              </a:solidFill>
              <a:latin typeface="Libre Baskerville"/>
              <a:ea typeface="Libre Baskerville"/>
              <a:cs typeface="Libre Baskerville"/>
              <a:sym typeface="Libre Baskerville"/>
            </a:endParaRPr>
          </a:p>
          <a:p>
            <a:pPr algn="l" rtl="0" lvl="0" marR="0" indent="-130810" marL="273050">
              <a:spcBef>
                <a:spcPts val="600"/>
              </a:spcBef>
              <a:spcAft>
                <a:spcPts val="0"/>
              </a:spcAft>
              <a:buClr>
                <a:schemeClr val="accent1"/>
              </a:buClr>
              <a:buFont typeface="Noto Symbol"/>
              <a:buNone/>
            </a:pPr>
            <a:r>
              <a:t/>
            </a:r>
            <a:endParaRPr strike="noStrike" u="none" b="0" cap="none" baseline="0" sz="32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0" name="Shape 480"/>
        <p:cNvGrpSpPr/>
        <p:nvPr/>
      </p:nvGrpSpPr>
      <p:grpSpPr>
        <a:xfrm>
          <a:off y="0" x="0"/>
          <a:ext cy="0" cx="0"/>
          <a:chOff y="0" x="0"/>
          <a:chExt cy="0" cx="0"/>
        </a:xfrm>
      </p:grpSpPr>
      <p:sp>
        <p:nvSpPr>
          <p:cNvPr id="481" name="Shape 481"/>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信任原則</a:t>
            </a:r>
          </a:p>
        </p:txBody>
      </p:sp>
      <p:sp>
        <p:nvSpPr>
          <p:cNvPr id="482" name="Shape 482"/>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保密</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態度一致</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真心關懷對方</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給予時間思考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不做判斷─價值判斷會影響他人對自己的信任。在其中只須對話和培養良好的思考，強化其信任感。</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6" name="Shape 486"/>
        <p:cNvGrpSpPr/>
        <p:nvPr/>
      </p:nvGrpSpPr>
      <p:grpSpPr>
        <a:xfrm>
          <a:off y="0" x="0"/>
          <a:ext cy="0" cx="0"/>
          <a:chOff y="0" x="0"/>
          <a:chExt cy="0" cx="0"/>
        </a:xfrm>
      </p:grpSpPr>
      <p:sp>
        <p:nvSpPr>
          <p:cNvPr id="487" name="Shape 487"/>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練習-信任</a:t>
            </a:r>
          </a:p>
        </p:txBody>
      </p:sp>
      <p:sp>
        <p:nvSpPr>
          <p:cNvPr id="488" name="Shape 488"/>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回想你信任的人，是什麼原因你信任他？請將他做的和說的寫下來，說明你信任他的原因。</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校長(視導者)要獲得教師(教學者)信任，比較重要的特質或行為包括：</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2" name="Shape 492"/>
        <p:cNvGrpSpPr/>
        <p:nvPr/>
      </p:nvGrpSpPr>
      <p:grpSpPr>
        <a:xfrm>
          <a:off y="0" x="0"/>
          <a:ext cy="0" cx="0"/>
          <a:chOff y="0" x="0"/>
          <a:chExt cy="0" cx="0"/>
        </a:xfrm>
      </p:grpSpPr>
      <p:sp>
        <p:nvSpPr>
          <p:cNvPr id="493" name="Shape 493"/>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融洽</a:t>
            </a:r>
          </a:p>
        </p:txBody>
      </p:sp>
      <p:sp>
        <p:nvSpPr>
          <p:cNvPr id="494" name="Shape 494"/>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在信任當中，每次的互動，都是提升融洽的機會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在融洽當中非常注意準語言的互動</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8" name="Shape 498"/>
        <p:cNvGrpSpPr/>
        <p:nvPr/>
      </p:nvGrpSpPr>
      <p:grpSpPr>
        <a:xfrm>
          <a:off y="0" x="0"/>
          <a:ext cy="0" cx="0"/>
          <a:chOff y="0" x="0"/>
          <a:chExt cy="0" cx="0"/>
        </a:xfrm>
      </p:grpSpPr>
      <p:grpSp>
        <p:nvGrpSpPr>
          <p:cNvPr id="499" name="Shape 499"/>
          <p:cNvGrpSpPr/>
          <p:nvPr/>
        </p:nvGrpSpPr>
        <p:grpSpPr>
          <a:xfrm>
            <a:off y="1484312" x="684212"/>
            <a:ext cy="4752974" cx="3889375"/>
            <a:chOff y="1484312" x="684212"/>
            <a:chExt cy="4752974" cx="3889375"/>
          </a:xfrm>
        </p:grpSpPr>
        <p:sp>
          <p:nvSpPr>
            <p:cNvPr id="500" name="Shape 500"/>
            <p:cNvSpPr/>
            <p:nvPr/>
          </p:nvSpPr>
          <p:spPr>
            <a:xfrm>
              <a:off y="1484312" x="684212"/>
              <a:ext cy="4752974" cx="3889375"/>
            </a:xfrm>
            <a:prstGeom prst="homePlate">
              <a:avLst>
                <a:gd fmla="val 18378" name="adj"/>
              </a:avLst>
            </a:prstGeom>
            <a:solidFill>
              <a:srgbClr val="CCFFFF"/>
            </a:solidFill>
            <a:ln w="28575" cap="flat">
              <a:solidFill>
                <a:srgbClr val="339966"/>
              </a:solidFill>
              <a:prstDash val="solid"/>
              <a:miter/>
              <a:headEnd w="med" len="med" type="none"/>
              <a:tailEnd w="med" len="med" type="none"/>
            </a:ln>
          </p:spPr>
          <p:txBody>
            <a:bodyPr bIns="45700" rIns="91425" lIns="360000"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501" name="Shape 501"/>
            <p:cNvSpPr txBox="1"/>
            <p:nvPr/>
          </p:nvSpPr>
          <p:spPr>
            <a:xfrm>
              <a:off y="1484312" x="684212"/>
              <a:ext cy="4752974" cx="287337"/>
            </a:xfrm>
            <a:prstGeom prst="rect">
              <a:avLst/>
            </a:prstGeom>
            <a:solidFill>
              <a:srgbClr val="339966"/>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grpSp>
        <p:nvGrpSpPr>
          <p:cNvPr id="502" name="Shape 502"/>
          <p:cNvGrpSpPr/>
          <p:nvPr/>
        </p:nvGrpSpPr>
        <p:grpSpPr>
          <a:xfrm>
            <a:off y="1484312" x="4571999"/>
            <a:ext cy="4752974" cx="3889375"/>
            <a:chOff y="1484312" x="4571999"/>
            <a:chExt cy="4752974" cx="3889375"/>
          </a:xfrm>
        </p:grpSpPr>
        <p:sp>
          <p:nvSpPr>
            <p:cNvPr id="503" name="Shape 503"/>
            <p:cNvSpPr/>
            <p:nvPr/>
          </p:nvSpPr>
          <p:spPr>
            <a:xfrm flipH="1">
              <a:off y="1484312" x="4571999"/>
              <a:ext cy="4752974" cx="3889375"/>
            </a:xfrm>
            <a:prstGeom prst="homePlate">
              <a:avLst>
                <a:gd fmla="val 18378" name="adj"/>
              </a:avLst>
            </a:prstGeom>
            <a:solidFill>
              <a:srgbClr val="FFCC99"/>
            </a:solidFill>
            <a:ln w="28575" cap="flat">
              <a:solidFill>
                <a:srgbClr val="CC0066"/>
              </a:solidFill>
              <a:prstDash val="solid"/>
              <a:miter/>
              <a:headEnd w="med" len="med" type="none"/>
              <a:tailEnd w="med" len="med" type="none"/>
            </a:ln>
          </p:spPr>
          <p:txBody>
            <a:bodyPr bIns="45700" rIns="360000"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504" name="Shape 504"/>
            <p:cNvSpPr txBox="1"/>
            <p:nvPr/>
          </p:nvSpPr>
          <p:spPr>
            <a:xfrm>
              <a:off y="1484312" x="8172450"/>
              <a:ext cy="4752974" cx="287337"/>
            </a:xfrm>
            <a:prstGeom prst="rect">
              <a:avLst/>
            </a:prstGeom>
            <a:solidFill>
              <a:srgbClr val="CC0066"/>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sp>
        <p:nvSpPr>
          <p:cNvPr id="505" name="Shape 505"/>
          <p:cNvSpPr txBox="1"/>
          <p:nvPr/>
        </p:nvSpPr>
        <p:spPr>
          <a:xfrm>
            <a:off y="1849436" x="1042987"/>
            <a:ext cy="5008561" cx="2879724"/>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            </a:t>
            </a:r>
            <a:r>
              <a:rPr strike="noStrike" u="none" b="1" cap="none" baseline="0" sz="2800" lang="en-US" i="0">
                <a:solidFill>
                  <a:schemeClr val="dk1"/>
                </a:solidFill>
                <a:latin typeface="Times New Roman"/>
                <a:ea typeface="Times New Roman"/>
                <a:cs typeface="Times New Roman"/>
                <a:sym typeface="Times New Roman"/>
              </a:rPr>
              <a:t>包含元素</a:t>
            </a:r>
          </a:p>
          <a:p>
            <a:pPr algn="l" rtl="0" lvl="0" marR="0" indent="0" marL="0">
              <a:lnSpc>
                <a:spcPct val="100000"/>
              </a:lnSpc>
              <a:spcBef>
                <a:spcPts val="140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姿態</a:t>
            </a:r>
          </a:p>
          <a:p>
            <a:pPr algn="l" rtl="0" lvl="0" marR="0" indent="0" marL="0">
              <a:lnSpc>
                <a:spcPct val="100000"/>
              </a:lnSpc>
              <a:spcBef>
                <a:spcPts val="140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手勢</a:t>
            </a:r>
          </a:p>
          <a:p>
            <a:pPr algn="l" rtl="0" lvl="0" marR="0" indent="0" marL="0">
              <a:lnSpc>
                <a:spcPct val="100000"/>
              </a:lnSpc>
              <a:spcBef>
                <a:spcPts val="140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聲調</a:t>
            </a:r>
          </a:p>
          <a:p>
            <a:pPr algn="l" rtl="0" lvl="0" marR="0" indent="0" marL="0">
              <a:lnSpc>
                <a:spcPct val="100000"/>
              </a:lnSpc>
              <a:spcBef>
                <a:spcPts val="140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措辭</a:t>
            </a:r>
          </a:p>
          <a:p>
            <a:pPr algn="l" rtl="0" lvl="0" marR="0" indent="0" marL="0">
              <a:lnSpc>
                <a:spcPct val="100000"/>
              </a:lnSpc>
              <a:spcBef>
                <a:spcPts val="140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呼吸</a:t>
            </a:r>
          </a:p>
          <a:p>
            <a:pPr algn="l" rtl="0" lvl="0" marR="0" indent="0" marL="0">
              <a:lnSpc>
                <a:spcPct val="100000"/>
              </a:lnSpc>
              <a:spcBef>
                <a:spcPts val="1400"/>
              </a:spcBef>
              <a:spcAft>
                <a:spcPts val="0"/>
              </a:spcAft>
              <a:buClr>
                <a:schemeClr val="dk1"/>
              </a:buClr>
              <a:buFont typeface="Arial"/>
              <a:buNone/>
            </a:pPr>
            <a:r>
              <a:t/>
            </a:r>
            <a:endParaRPr strike="noStrike" u="none" b="0" cap="none" baseline="0" sz="2800" i="0">
              <a:solidFill>
                <a:schemeClr val="dk1"/>
              </a:solidFill>
              <a:latin typeface="Times New Roman"/>
              <a:ea typeface="Times New Roman"/>
              <a:cs typeface="Times New Roman"/>
              <a:sym typeface="Times New Roman"/>
            </a:endParaRPr>
          </a:p>
          <a:p>
            <a:pPr algn="l" rtl="0" lvl="0" marR="0" indent="0" marL="0">
              <a:lnSpc>
                <a:spcPct val="100000"/>
              </a:lnSpc>
              <a:spcBef>
                <a:spcPts val="0"/>
              </a:spcBef>
              <a:spcAft>
                <a:spcPts val="0"/>
              </a:spcAft>
              <a:buNone/>
            </a:pPr>
            <a:r>
              <a:t/>
            </a:r>
            <a:endParaRPr strike="noStrike" u="none" b="0" cap="none" baseline="0" sz="2800" i="0">
              <a:solidFill>
                <a:schemeClr val="dk1"/>
              </a:solidFill>
              <a:latin typeface="Times New Roman"/>
              <a:ea typeface="Times New Roman"/>
              <a:cs typeface="Times New Roman"/>
              <a:sym typeface="Times New Roman"/>
            </a:endParaRPr>
          </a:p>
        </p:txBody>
      </p:sp>
      <p:sp>
        <p:nvSpPr>
          <p:cNvPr id="506" name="Shape 506"/>
          <p:cNvSpPr txBox="1"/>
          <p:nvPr/>
        </p:nvSpPr>
        <p:spPr>
          <a:xfrm>
            <a:off y="188911" x="1547812"/>
            <a:ext cy="366711" cx="5688011"/>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507" name="Shape 507"/>
          <p:cNvSpPr txBox="1"/>
          <p:nvPr/>
        </p:nvSpPr>
        <p:spPr>
          <a:xfrm>
            <a:off y="476250" x="900112"/>
            <a:ext cy="641350" cx="6480174"/>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                                       </a:t>
            </a:r>
            <a:r>
              <a:rPr strike="noStrike" u="none" b="1" cap="none" baseline="0" sz="3600" lang="en-US" i="0">
                <a:solidFill>
                  <a:schemeClr val="dk2"/>
                </a:solidFill>
                <a:latin typeface="Times New Roman"/>
                <a:ea typeface="Times New Roman"/>
                <a:cs typeface="Times New Roman"/>
                <a:sym typeface="Times New Roman"/>
              </a:rPr>
              <a:t>融洽關係</a:t>
            </a:r>
          </a:p>
        </p:txBody>
      </p:sp>
      <p:sp>
        <p:nvSpPr>
          <p:cNvPr id="508" name="Shape 508"/>
          <p:cNvSpPr txBox="1"/>
          <p:nvPr/>
        </p:nvSpPr>
        <p:spPr>
          <a:xfrm>
            <a:off y="1844675" x="4787900"/>
            <a:ext cy="3694112" cx="381634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Times New Roman"/>
              <a:buNone/>
            </a:pPr>
            <a:r>
              <a:rPr strike="noStrike" u="none" b="0" cap="none" baseline="0" sz="2800" lang="en-US" i="0">
                <a:solidFill>
                  <a:schemeClr val="dk1"/>
                </a:solidFill>
                <a:latin typeface="Times New Roman"/>
                <a:ea typeface="Times New Roman"/>
                <a:cs typeface="Times New Roman"/>
                <a:sym typeface="Times New Roman"/>
              </a:rPr>
              <a:t>    </a:t>
            </a:r>
            <a:r>
              <a:rPr strike="noStrike" u="none" b="1" cap="none" baseline="0" sz="2600" lang="en-US" i="0">
                <a:solidFill>
                  <a:schemeClr val="dk1"/>
                </a:solidFill>
                <a:latin typeface="Times New Roman"/>
                <a:ea typeface="Times New Roman"/>
                <a:cs typeface="Times New Roman"/>
                <a:sym typeface="Times New Roman"/>
              </a:rPr>
              <a:t>運用融洽技巧時機</a:t>
            </a:r>
          </a:p>
          <a:p>
            <a:pPr algn="l" rtl="0" lvl="0" marR="0" indent="0" marL="0">
              <a:lnSpc>
                <a:spcPct val="100000"/>
              </a:lnSpc>
              <a:spcBef>
                <a:spcPts val="1300"/>
              </a:spcBef>
              <a:spcAft>
                <a:spcPts val="0"/>
              </a:spcAft>
              <a:buClr>
                <a:schemeClr val="dk1"/>
              </a:buClr>
              <a:buSzPct val="25000"/>
              <a:buFont typeface="Times New Roman"/>
              <a:buNone/>
            </a:pPr>
            <a:r>
              <a:rPr strike="noStrike" u="none" b="0" cap="none" baseline="0" sz="2600" lang="en-US" i="0">
                <a:solidFill>
                  <a:schemeClr val="dk1"/>
                </a:solidFill>
                <a:latin typeface="Times New Roman"/>
                <a:ea typeface="Times New Roman"/>
                <a:cs typeface="Times New Roman"/>
                <a:sym typeface="Times New Roman"/>
              </a:rPr>
              <a:t>感覺到對方焦慮或緊張</a:t>
            </a:r>
          </a:p>
          <a:p>
            <a:pPr algn="l" rtl="0" lvl="0" marR="0" indent="0" marL="0">
              <a:lnSpc>
                <a:spcPct val="100000"/>
              </a:lnSpc>
              <a:spcBef>
                <a:spcPts val="1300"/>
              </a:spcBef>
              <a:spcAft>
                <a:spcPts val="0"/>
              </a:spcAft>
              <a:buClr>
                <a:schemeClr val="dk1"/>
              </a:buClr>
              <a:buSzPct val="25000"/>
              <a:buFont typeface="Times New Roman"/>
              <a:buNone/>
            </a:pPr>
            <a:r>
              <a:rPr strike="noStrike" u="none" b="0" cap="none" baseline="0" sz="2600" lang="en-US" i="0">
                <a:solidFill>
                  <a:schemeClr val="dk1"/>
                </a:solidFill>
                <a:latin typeface="Times New Roman"/>
                <a:ea typeface="Times New Roman"/>
                <a:cs typeface="Times New Roman"/>
                <a:sym typeface="Times New Roman"/>
              </a:rPr>
              <a:t>談話過程中，對方焦慮或緊張的情況發生時</a:t>
            </a:r>
          </a:p>
          <a:p>
            <a:pPr algn="l" rtl="0" lvl="0" marR="0" indent="0" marL="0">
              <a:lnSpc>
                <a:spcPct val="100000"/>
              </a:lnSpc>
              <a:spcBef>
                <a:spcPts val="1300"/>
              </a:spcBef>
              <a:spcAft>
                <a:spcPts val="0"/>
              </a:spcAft>
              <a:buClr>
                <a:schemeClr val="dk1"/>
              </a:buClr>
              <a:buSzPct val="25000"/>
              <a:buFont typeface="Times New Roman"/>
              <a:buNone/>
            </a:pPr>
            <a:r>
              <a:rPr strike="noStrike" u="none" b="0" cap="none" baseline="0" sz="2600" lang="en-US" i="0">
                <a:solidFill>
                  <a:schemeClr val="dk1"/>
                </a:solidFill>
                <a:latin typeface="Times New Roman"/>
                <a:ea typeface="Times New Roman"/>
                <a:cs typeface="Times New Roman"/>
                <a:sym typeface="Times New Roman"/>
              </a:rPr>
              <a:t>無法了解對方或很難去注意到對方時</a:t>
            </a:r>
          </a:p>
          <a:p>
            <a:pPr algn="l" rtl="0" lvl="0" marR="0" indent="0" marL="0">
              <a:lnSpc>
                <a:spcPct val="100000"/>
              </a:lnSpc>
              <a:spcBef>
                <a:spcPts val="0"/>
              </a:spcBef>
              <a:spcAft>
                <a:spcPts val="0"/>
              </a:spcAft>
              <a:buNone/>
            </a:pPr>
            <a:r>
              <a:t/>
            </a:r>
            <a:endParaRPr strike="noStrike" u="none" b="0" cap="none" baseline="0" sz="2600" i="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2" name="Shape 512"/>
        <p:cNvGrpSpPr/>
        <p:nvPr/>
      </p:nvGrpSpPr>
      <p:grpSpPr>
        <a:xfrm>
          <a:off y="0" x="0"/>
          <a:ext cy="0" cx="0"/>
          <a:chOff y="0" x="0"/>
          <a:chExt cy="0" cx="0"/>
        </a:xfrm>
      </p:grpSpPr>
      <p:sp>
        <p:nvSpPr>
          <p:cNvPr id="513" name="Shape 513"/>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Arial"/>
              <a:buNone/>
            </a:pPr>
            <a:r>
              <a:rPr strike="noStrike" u="none" b="0" cap="small" baseline="0" sz="3000" lang="en-US" i="0">
                <a:solidFill>
                  <a:schemeClr val="dk2"/>
                </a:solidFill>
                <a:latin typeface="Arial"/>
                <a:ea typeface="Arial"/>
                <a:cs typeface="Arial"/>
                <a:sym typeface="Arial"/>
              </a:rPr>
              <a:t>練習-營造融洽氣氛</a:t>
            </a:r>
          </a:p>
        </p:txBody>
      </p:sp>
      <p:sp>
        <p:nvSpPr>
          <p:cNvPr id="514" name="Shape 514"/>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8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姿態、手勢、聲調、措辭、呼吸等之配合</a:t>
            </a:r>
          </a:p>
          <a:p>
            <a:pPr algn="l" rtl="0" lvl="0" marR="0" indent="-273050" marL="273050">
              <a:lnSpc>
                <a:spcPct val="80000"/>
              </a:lnSpc>
              <a:spcBef>
                <a:spcPts val="14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例句：</a:t>
            </a:r>
          </a:p>
          <a:p>
            <a:pPr algn="l" rtl="0" lvl="0" marR="0" indent="-273050" marL="273050">
              <a:lnSpc>
                <a:spcPct val="80000"/>
              </a:lnSpc>
              <a:spcBef>
                <a:spcPts val="600"/>
              </a:spcBef>
              <a:spcAft>
                <a:spcPts val="0"/>
              </a:spcAft>
              <a:buClr>
                <a:schemeClr val="accent1"/>
              </a:buClr>
              <a:buSzPct val="25000"/>
              <a:buFont typeface="Noto Symbol"/>
              <a:buNone/>
            </a:pPr>
            <a:r>
              <a:rPr strike="noStrike" u="none" b="0" cap="none" baseline="0" sz="2800" lang="en-US" i="0">
                <a:solidFill>
                  <a:schemeClr val="dk1"/>
                </a:solidFill>
                <a:latin typeface="Libre Baskerville"/>
                <a:ea typeface="Libre Baskerville"/>
                <a:cs typeface="Libre Baskerville"/>
                <a:sym typeface="Libre Baskerville"/>
              </a:rPr>
              <a:t>甲：可不可以請您談一談，造成學生這堂數學課不專心的可能原因有哪些？</a:t>
            </a:r>
          </a:p>
          <a:p>
            <a:pPr algn="l" rtl="0" lvl="0" marR="0" indent="-273050" marL="273050">
              <a:lnSpc>
                <a:spcPct val="80000"/>
              </a:lnSpc>
              <a:spcBef>
                <a:spcPts val="600"/>
              </a:spcBef>
              <a:spcAft>
                <a:spcPts val="0"/>
              </a:spcAft>
              <a:buClr>
                <a:schemeClr val="accent1"/>
              </a:buClr>
              <a:buSzPct val="25000"/>
              <a:buFont typeface="Noto Symbol"/>
              <a:buNone/>
            </a:pPr>
            <a:r>
              <a:rPr strike="noStrike" u="none" b="0" cap="none" baseline="0" sz="2800" lang="en-US" i="0">
                <a:solidFill>
                  <a:schemeClr val="dk1"/>
                </a:solidFill>
                <a:latin typeface="Libre Baskerville"/>
                <a:ea typeface="Libre Baskerville"/>
                <a:cs typeface="Libre Baskerville"/>
                <a:sym typeface="Libre Baskerville"/>
              </a:rPr>
              <a:t>乙：我想可能是因為前一堂課是體育課，學生情緒還沒有定下來，其次；也可能是因為我為了要趕課，所以，講述太多，沒提供學生練習的機會，所以學生覺得比較無趣；當然，也可能是因為此部份教材對部份學生來說，已慢慢顯得較抽象不易理解，所以，在無法參與學習的情況，乾脆放棄學習。</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8" name="Shape 518"/>
        <p:cNvGrpSpPr/>
        <p:nvPr/>
      </p:nvGrpSpPr>
      <p:grpSpPr>
        <a:xfrm>
          <a:off y="0" x="0"/>
          <a:ext cy="0" cx="0"/>
          <a:chOff y="0" x="0"/>
          <a:chExt cy="0" cx="0"/>
        </a:xfrm>
      </p:grpSpPr>
      <p:sp>
        <p:nvSpPr>
          <p:cNvPr id="519" name="Shape 519"/>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引導式問題-聲音</a:t>
            </a:r>
          </a:p>
        </p:txBody>
      </p:sp>
      <p:sp>
        <p:nvSpPr>
          <p:cNvPr id="520" name="Shape 520"/>
          <p:cNvSpPr txBox="1"/>
          <p:nvPr>
            <p:ph idx="1" type="body"/>
          </p:nvPr>
        </p:nvSpPr>
        <p:spPr>
          <a:xfrm>
            <a:off y="2205036" x="468312"/>
            <a:ext cy="4411661" cx="8229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問問題時，帶無威脅性的「可親近聲音」語氣，引導對方思考。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避免使用督導式聲音。 </a:t>
            </a:r>
          </a:p>
          <a:p>
            <a:pPr algn="l" rtl="0" lvl="0" marR="0" indent="-130810" marL="273050">
              <a:spcBef>
                <a:spcPts val="600"/>
              </a:spcBef>
              <a:spcAft>
                <a:spcPts val="0"/>
              </a:spcAft>
              <a:buClr>
                <a:schemeClr val="accent1"/>
              </a:buClr>
              <a:buFont typeface="Noto Symbol"/>
              <a:buNone/>
            </a:pPr>
            <a:r>
              <a:t/>
            </a:r>
            <a:endParaRPr strike="noStrike" u="none" b="0" cap="none" baseline="0" sz="32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4" name="Shape 524"/>
        <p:cNvGrpSpPr/>
        <p:nvPr/>
      </p:nvGrpSpPr>
      <p:grpSpPr>
        <a:xfrm>
          <a:off y="0" x="0"/>
          <a:ext cy="0" cx="0"/>
          <a:chOff y="0" x="0"/>
          <a:chExt cy="0" cx="0"/>
        </a:xfrm>
      </p:grpSpPr>
      <p:sp>
        <p:nvSpPr>
          <p:cNvPr id="525" name="Shape 525"/>
          <p:cNvSpPr txBox="1"/>
          <p:nvPr>
            <p:ph type="title"/>
          </p:nvPr>
        </p:nvSpPr>
        <p:spPr>
          <a:xfrm>
            <a:off y="260350" x="323850"/>
            <a:ext cy="796924" cx="75438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可親近聲音與可靠聲音比較</a:t>
            </a:r>
          </a:p>
        </p:txBody>
      </p:sp>
      <p:grpSp>
        <p:nvGrpSpPr>
          <p:cNvPr id="526" name="Shape 526"/>
          <p:cNvGrpSpPr/>
          <p:nvPr/>
        </p:nvGrpSpPr>
        <p:grpSpPr>
          <a:xfrm>
            <a:off y="1295400" x="457200"/>
            <a:ext cy="4952999" cx="8229600"/>
            <a:chOff y="1295400" x="457200"/>
            <a:chExt cy="4952999" cx="8229600"/>
          </a:xfrm>
        </p:grpSpPr>
        <p:grpSp>
          <p:nvGrpSpPr>
            <p:cNvPr id="527" name="Shape 527"/>
            <p:cNvGrpSpPr/>
            <p:nvPr/>
          </p:nvGrpSpPr>
          <p:grpSpPr>
            <a:xfrm>
              <a:off y="1295400" x="457200"/>
              <a:ext cy="4952999" cx="3657600"/>
              <a:chOff y="1295400" x="457200"/>
              <a:chExt cy="4952999" cx="3657600"/>
            </a:xfrm>
          </p:grpSpPr>
          <p:sp>
            <p:nvSpPr>
              <p:cNvPr id="528" name="Shape 528"/>
              <p:cNvSpPr/>
              <p:nvPr/>
            </p:nvSpPr>
            <p:spPr>
              <a:xfrm>
                <a:off y="1600200" x="457200"/>
                <a:ext cy="4648199" cx="3657600"/>
              </a:xfrm>
              <a:prstGeom prst="roundRect">
                <a:avLst>
                  <a:gd fmla="val 1215" name="adj"/>
                </a:avLst>
              </a:prstGeom>
              <a:solidFill>
                <a:srgbClr val="88B888"/>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言談句子或問題的音調結尾都會</a:t>
                </a:r>
                <a:r>
                  <a:rPr strike="noStrike" u="none" b="1" cap="none" baseline="0" sz="3200" lang="en-US" i="0">
                    <a:solidFill>
                      <a:schemeClr val="dk1"/>
                    </a:solidFill>
                    <a:latin typeface="Arial"/>
                    <a:ea typeface="Arial"/>
                    <a:cs typeface="Arial"/>
                    <a:sym typeface="Arial"/>
                  </a:rPr>
                  <a:t>上揚</a:t>
                </a:r>
                <a:r>
                  <a:rPr strike="noStrike" u="none" b="0" cap="none" baseline="0" sz="3200" lang="en-US" i="0">
                    <a:solidFill>
                      <a:schemeClr val="dk1"/>
                    </a:solidFill>
                    <a:latin typeface="Arial"/>
                    <a:ea typeface="Arial"/>
                    <a:cs typeface="Arial"/>
                    <a:sym typeface="Arial"/>
                  </a:rPr>
                  <a:t>，傳遞一種開放與探索的訊息。</a:t>
                </a:r>
              </a:p>
              <a:p>
                <a:pPr algn="l" rtl="0" lvl="0" marR="0" indent="0" marL="0">
                  <a:lnSpc>
                    <a:spcPct val="100000"/>
                  </a:lnSpc>
                  <a:spcBef>
                    <a:spcPts val="0"/>
                  </a:spcBef>
                  <a:spcAft>
                    <a:spcPts val="0"/>
                  </a:spcAft>
                  <a:buClr>
                    <a:schemeClr val="dk1"/>
                  </a:buClr>
                  <a:buFont typeface="Arial"/>
                  <a:buNone/>
                </a:pPr>
                <a:r>
                  <a:t/>
                </a:r>
                <a:endParaRPr strike="noStrike" u="none" b="0" cap="none" baseline="0" sz="3200" i="0">
                  <a:solidFill>
                    <a:srgbClr val="FF0000"/>
                  </a:solidFill>
                  <a:latin typeface="Arial"/>
                  <a:ea typeface="Arial"/>
                  <a:cs typeface="Arial"/>
                  <a:sym typeface="Arial"/>
                </a:endParaRPr>
              </a:p>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一種</a:t>
                </a:r>
                <a:r>
                  <a:rPr strike="noStrike" u="none" b="1" cap="none" baseline="0" sz="3200" lang="en-US" i="0">
                    <a:solidFill>
                      <a:schemeClr val="dk1"/>
                    </a:solidFill>
                    <a:latin typeface="Arial"/>
                    <a:ea typeface="Arial"/>
                    <a:cs typeface="Arial"/>
                    <a:sym typeface="Arial"/>
                  </a:rPr>
                  <a:t>輔導</a:t>
                </a:r>
                <a:r>
                  <a:rPr strike="noStrike" u="none" b="0" cap="none" baseline="0" sz="3200" lang="en-US" i="0">
                    <a:solidFill>
                      <a:schemeClr val="dk1"/>
                    </a:solidFill>
                    <a:latin typeface="Arial"/>
                    <a:ea typeface="Arial"/>
                    <a:cs typeface="Arial"/>
                    <a:sym typeface="Arial"/>
                  </a:rPr>
                  <a:t>的立場</a:t>
                </a:r>
              </a:p>
              <a:p>
                <a:pPr algn="l" rtl="0" lvl="0" marR="0" indent="0" marL="0">
                  <a:lnSpc>
                    <a:spcPct val="100000"/>
                  </a:lnSpc>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0" marL="0">
                  <a:lnSpc>
                    <a:spcPct val="100000"/>
                  </a:lnSpc>
                  <a:spcBef>
                    <a:spcPts val="0"/>
                  </a:spcBef>
                  <a:spcAft>
                    <a:spcPts val="0"/>
                  </a:spcAft>
                  <a:buNone/>
                </a:pPr>
                <a:r>
                  <a:t/>
                </a:r>
                <a:endParaRPr strike="noStrike" u="none" b="0" cap="none" baseline="0" sz="3200" i="0">
                  <a:solidFill>
                    <a:schemeClr val="dk1"/>
                  </a:solidFill>
                  <a:latin typeface="Arial"/>
                  <a:ea typeface="Arial"/>
                  <a:cs typeface="Arial"/>
                  <a:sym typeface="Arial"/>
                </a:endParaRPr>
              </a:p>
            </p:txBody>
          </p:sp>
          <p:sp>
            <p:nvSpPr>
              <p:cNvPr id="529" name="Shape 529"/>
              <p:cNvSpPr/>
              <p:nvPr/>
            </p:nvSpPr>
            <p:spPr>
              <a:xfrm>
                <a:off y="1295400" x="914400"/>
                <a:ext cy="609599" cx="2743199"/>
              </a:xfrm>
              <a:prstGeom prst="roundRect">
                <a:avLst>
                  <a:gd fmla="val 16667" name="adj"/>
                </a:avLst>
              </a:prstGeom>
              <a:solidFill>
                <a:srgbClr val="287828"/>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3600" lang="en-US" i="0">
                    <a:solidFill>
                      <a:schemeClr val="lt1"/>
                    </a:solidFill>
                    <a:latin typeface="Arial"/>
                    <a:ea typeface="Arial"/>
                    <a:cs typeface="Arial"/>
                    <a:sym typeface="Arial"/>
                  </a:rPr>
                  <a:t>可親近聲音</a:t>
                </a:r>
              </a:p>
            </p:txBody>
          </p:sp>
        </p:grpSp>
        <p:grpSp>
          <p:nvGrpSpPr>
            <p:cNvPr id="530" name="Shape 530"/>
            <p:cNvGrpSpPr/>
            <p:nvPr/>
          </p:nvGrpSpPr>
          <p:grpSpPr>
            <a:xfrm>
              <a:off y="1295400" x="5029200"/>
              <a:ext cy="4952999" cx="3657600"/>
              <a:chOff y="1295400" x="5029200"/>
              <a:chExt cy="4952999" cx="3657600"/>
            </a:xfrm>
          </p:grpSpPr>
          <p:sp>
            <p:nvSpPr>
              <p:cNvPr id="531" name="Shape 531"/>
              <p:cNvSpPr/>
              <p:nvPr/>
            </p:nvSpPr>
            <p:spPr>
              <a:xfrm>
                <a:off y="1600200" x="5029200"/>
                <a:ext cy="4648199" cx="3657600"/>
              </a:xfrm>
              <a:prstGeom prst="roundRect">
                <a:avLst>
                  <a:gd fmla="val 1215" name="adj"/>
                </a:avLst>
              </a:prstGeom>
              <a:solidFill>
                <a:srgbClr val="B88888"/>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言談的音調結尾都會</a:t>
                </a:r>
                <a:r>
                  <a:rPr strike="noStrike" u="none" b="1" cap="none" baseline="0" sz="3200" lang="en-US" i="0">
                    <a:solidFill>
                      <a:schemeClr val="dk1"/>
                    </a:solidFill>
                    <a:latin typeface="Arial"/>
                    <a:ea typeface="Arial"/>
                    <a:cs typeface="Arial"/>
                    <a:sym typeface="Arial"/>
                  </a:rPr>
                  <a:t>下降</a:t>
                </a:r>
                <a:r>
                  <a:rPr strike="noStrike" u="none" b="0" cap="none" baseline="0" sz="3200" lang="en-US" i="0">
                    <a:solidFill>
                      <a:schemeClr val="dk1"/>
                    </a:solidFill>
                    <a:latin typeface="Arial"/>
                    <a:ea typeface="Arial"/>
                    <a:cs typeface="Arial"/>
                    <a:sym typeface="Arial"/>
                  </a:rPr>
                  <a:t>，傳達出問話者操控一切的訊息。</a:t>
                </a:r>
              </a:p>
              <a:p>
                <a:pPr algn="l" rtl="0" lvl="0" marR="0" indent="0" marL="0">
                  <a:lnSpc>
                    <a:spcPct val="100000"/>
                  </a:lnSpc>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一種</a:t>
                </a:r>
                <a:r>
                  <a:rPr strike="noStrike" u="none" b="1" cap="none" baseline="0" sz="3200" lang="en-US" i="0">
                    <a:solidFill>
                      <a:schemeClr val="dk1"/>
                    </a:solidFill>
                    <a:latin typeface="Arial"/>
                    <a:ea typeface="Arial"/>
                    <a:cs typeface="Arial"/>
                    <a:sym typeface="Arial"/>
                  </a:rPr>
                  <a:t>偵察</a:t>
                </a:r>
                <a:r>
                  <a:rPr strike="noStrike" u="none" b="0" cap="none" baseline="0" sz="3200" lang="en-US" i="0">
                    <a:solidFill>
                      <a:schemeClr val="dk1"/>
                    </a:solidFill>
                    <a:latin typeface="Arial"/>
                    <a:ea typeface="Arial"/>
                    <a:cs typeface="Arial"/>
                    <a:sym typeface="Arial"/>
                  </a:rPr>
                  <a:t>的立場</a:t>
                </a:r>
              </a:p>
              <a:p>
                <a:pPr algn="l" rtl="0" lvl="0" marR="0" indent="0" marL="0">
                  <a:lnSpc>
                    <a:spcPct val="100000"/>
                  </a:lnSpc>
                  <a:spcBef>
                    <a:spcPts val="0"/>
                  </a:spcBef>
                  <a:spcAft>
                    <a:spcPts val="0"/>
                  </a:spcAft>
                  <a:buNone/>
                </a:pPr>
                <a:r>
                  <a:t/>
                </a:r>
                <a:endParaRPr strike="noStrike" u="none" b="0" cap="none" baseline="0" sz="3200" i="0">
                  <a:solidFill>
                    <a:schemeClr val="dk1"/>
                  </a:solidFill>
                  <a:latin typeface="Arial"/>
                  <a:ea typeface="Arial"/>
                  <a:cs typeface="Arial"/>
                  <a:sym typeface="Arial"/>
                </a:endParaRPr>
              </a:p>
            </p:txBody>
          </p:sp>
          <p:sp>
            <p:nvSpPr>
              <p:cNvPr id="532" name="Shape 532"/>
              <p:cNvSpPr/>
              <p:nvPr/>
            </p:nvSpPr>
            <p:spPr>
              <a:xfrm>
                <a:off y="1295400" x="5486400"/>
                <a:ext cy="609599" cx="2743199"/>
              </a:xfrm>
              <a:prstGeom prst="roundRect">
                <a:avLst>
                  <a:gd fmla="val 16667" name="adj"/>
                </a:avLst>
              </a:prstGeom>
              <a:solidFill>
                <a:srgbClr val="782828"/>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3600" lang="en-US" i="0">
                    <a:solidFill>
                      <a:schemeClr val="lt1"/>
                    </a:solidFill>
                    <a:latin typeface="Arial"/>
                    <a:ea typeface="Arial"/>
                    <a:cs typeface="Arial"/>
                    <a:sym typeface="Arial"/>
                  </a:rPr>
                  <a:t>督導式聲音</a:t>
                </a:r>
              </a:p>
            </p:txBody>
          </p:sp>
        </p:grpSp>
        <p:sp>
          <p:nvSpPr>
            <p:cNvPr id="533" name="Shape 533"/>
            <p:cNvSpPr/>
            <p:nvPr/>
          </p:nvSpPr>
          <p:spPr>
            <a:xfrm>
              <a:off y="2819400" x="4191000"/>
              <a:ext cy="2057400" cx="762000"/>
            </a:xfrm>
            <a:prstGeom prst="leftRightArrow">
              <a:avLst>
                <a:gd fmla="val 5400" name="adj1"/>
                <a:gd fmla="val 4750" name="adj2"/>
              </a:avLst>
            </a:prstGeom>
            <a:solidFill>
              <a:srgbClr val="808080"/>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7" name="Shape 537"/>
        <p:cNvGrpSpPr/>
        <p:nvPr/>
      </p:nvGrpSpPr>
      <p:grpSpPr>
        <a:xfrm>
          <a:off y="0" x="0"/>
          <a:ext cy="0" cx="0"/>
          <a:chOff y="0" x="0"/>
          <a:chExt cy="0" cx="0"/>
        </a:xfrm>
      </p:grpSpPr>
      <p:sp>
        <p:nvSpPr>
          <p:cNvPr id="538" name="Shape 538"/>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引導式問題-聲音</a:t>
            </a:r>
          </a:p>
        </p:txBody>
      </p:sp>
      <p:sp>
        <p:nvSpPr>
          <p:cNvPr id="539" name="Shape 539"/>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可親近的聲音：</a:t>
            </a:r>
          </a:p>
          <a:p>
            <a:pPr algn="l" rtl="0" lvl="1" marR="0" indent="-284162" marL="639762">
              <a:lnSpc>
                <a:spcPct val="100000"/>
              </a:lnSpc>
              <a:spcBef>
                <a:spcPts val="480"/>
              </a:spcBef>
              <a:spcAft>
                <a:spcPts val="0"/>
              </a:spcAft>
              <a:buClr>
                <a:schemeClr val="accent1"/>
              </a:buClr>
              <a:buSzPct val="8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可不可以再多說一點啊！</a:t>
            </a:r>
          </a:p>
          <a:p>
            <a:pPr algn="l" rtl="0" lvl="1" marR="0" indent="-284162" marL="639762">
              <a:lnSpc>
                <a:spcPct val="100000"/>
              </a:lnSpc>
              <a:spcBef>
                <a:spcPts val="480"/>
              </a:spcBef>
              <a:spcAft>
                <a:spcPts val="0"/>
              </a:spcAft>
              <a:buClr>
                <a:schemeClr val="accent1"/>
              </a:buClr>
              <a:buSzPct val="8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（聲音有變化，尾音往上揚）</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督導式聲音：</a:t>
            </a:r>
          </a:p>
          <a:p>
            <a:pPr algn="l" rtl="0" lvl="1" marR="0" indent="-284162" marL="639762">
              <a:lnSpc>
                <a:spcPct val="100000"/>
              </a:lnSpc>
              <a:spcBef>
                <a:spcPts val="480"/>
              </a:spcBef>
              <a:spcAft>
                <a:spcPts val="0"/>
              </a:spcAft>
              <a:buClr>
                <a:schemeClr val="accent1"/>
              </a:buClr>
              <a:buSzPct val="8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可不可以再多說一點啊！</a:t>
            </a:r>
          </a:p>
          <a:p>
            <a:pPr algn="l" rtl="0" lvl="1" marR="0" indent="-284162" marL="639762">
              <a:lnSpc>
                <a:spcPct val="100000"/>
              </a:lnSpc>
              <a:spcBef>
                <a:spcPts val="480"/>
              </a:spcBef>
              <a:spcAft>
                <a:spcPts val="0"/>
              </a:spcAft>
              <a:buClr>
                <a:schemeClr val="accent1"/>
              </a:buClr>
              <a:buSzPct val="8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（聲音變化不大，尾音往下降）</a:t>
            </a:r>
          </a:p>
          <a:p>
            <a:pPr algn="l" rtl="0" lvl="0" marR="0" indent="-166370" marL="273050">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p:txBody>
      </p:sp>
      <p:sp>
        <p:nvSpPr>
          <p:cNvPr id="540" name="Shape 540"/>
          <p:cNvSpPr/>
          <p:nvPr/>
        </p:nvSpPr>
        <p:spPr>
          <a:xfrm>
            <a:off y="2636836" x="5435600"/>
            <a:ext cy="766761" cx="3313111"/>
          </a:xfrm>
          <a:custGeom>
            <a:pathLst>
              <a:path w="2087" extrusionOk="0" h="483">
                <a:moveTo>
                  <a:pt y="196" x="0"/>
                </a:moveTo>
                <a:cubicBezTo>
                  <a:pt y="271" x="75"/>
                  <a:pt y="347" x="151"/>
                  <a:pt y="332" x="227"/>
                </a:cubicBezTo>
                <a:cubicBezTo>
                  <a:pt y="317" x="303"/>
                  <a:pt y="97" x="394"/>
                  <a:pt y="105" x="454"/>
                </a:cubicBezTo>
                <a:cubicBezTo>
                  <a:pt y="113" x="514"/>
                  <a:pt y="385" x="537"/>
                  <a:pt y="378" x="590"/>
                </a:cubicBezTo>
                <a:cubicBezTo>
                  <a:pt y="371" x="643"/>
                  <a:pt y="60" x="718"/>
                  <a:pt y="60" x="771"/>
                </a:cubicBezTo>
                <a:cubicBezTo>
                  <a:pt y="60" x="824"/>
                  <a:pt y="355" x="824"/>
                  <a:pt y="378" x="907"/>
                </a:cubicBezTo>
                <a:cubicBezTo>
                  <a:pt y="401" x="990"/>
                  <a:pt y="188" x="1179"/>
                  <a:pt y="196" x="1270"/>
                </a:cubicBezTo>
                <a:cubicBezTo>
                  <a:pt y="204" x="1361"/>
                  <a:pt y="385" x="1406"/>
                  <a:pt y="423" x="1451"/>
                </a:cubicBezTo>
                <a:cubicBezTo>
                  <a:pt y="461" x="1496"/>
                  <a:pt y="483" x="1474"/>
                  <a:pt y="423" x="1542"/>
                </a:cubicBezTo>
                <a:cubicBezTo>
                  <a:pt y="363" x="1610"/>
                  <a:pt y="120" x="1769"/>
                  <a:pt y="60" x="1860"/>
                </a:cubicBezTo>
                <a:cubicBezTo>
                  <a:pt y="0" x="1951"/>
                  <a:pt y="60" x="2057"/>
                  <a:pt y="60" x="2087"/>
                </a:cubicBezTo>
              </a:path>
            </a:pathLst>
          </a:custGeom>
          <a:noFill/>
          <a:ln w="9525"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541" name="Shape 541"/>
          <p:cNvSpPr/>
          <p:nvPr/>
        </p:nvSpPr>
        <p:spPr>
          <a:xfrm>
            <a:off y="5013325" x="1547812"/>
            <a:ext cy="503236" cx="2952750"/>
          </a:xfrm>
          <a:custGeom>
            <a:pathLst>
              <a:path w="1860" extrusionOk="0" h="317">
                <a:moveTo>
                  <a:pt y="136" x="0"/>
                </a:moveTo>
                <a:cubicBezTo>
                  <a:pt y="68" x="56"/>
                  <a:pt y="0" x="113"/>
                  <a:pt y="0" x="181"/>
                </a:cubicBezTo>
                <a:cubicBezTo>
                  <a:pt y="0" x="249"/>
                  <a:pt y="128" x="332"/>
                  <a:pt y="136" x="408"/>
                </a:cubicBezTo>
                <a:cubicBezTo>
                  <a:pt y="144" x="484"/>
                  <a:pt y="38" x="559"/>
                  <a:pt y="45" x="635"/>
                </a:cubicBezTo>
                <a:cubicBezTo>
                  <a:pt y="52" x="711"/>
                  <a:pt y="181" x="802"/>
                  <a:pt y="181" x="862"/>
                </a:cubicBezTo>
                <a:cubicBezTo>
                  <a:pt y="181" x="922"/>
                  <a:pt y="52" x="937"/>
                  <a:pt y="45" x="998"/>
                </a:cubicBezTo>
                <a:cubicBezTo>
                  <a:pt y="38" x="1059"/>
                  <a:pt y="136" x="1150"/>
                  <a:pt y="136" x="1225"/>
                </a:cubicBezTo>
                <a:cubicBezTo>
                  <a:pt y="136" x="1300"/>
                  <a:pt y="15" x="1345"/>
                  <a:pt y="45" x="1451"/>
                </a:cubicBezTo>
                <a:cubicBezTo>
                  <a:pt y="75" x="1557"/>
                  <a:pt y="272" x="1792"/>
                  <a:pt y="317" x="1860"/>
                </a:cubicBezTo>
              </a:path>
            </a:pathLst>
          </a:custGeom>
          <a:noFill/>
          <a:ln w="9525"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5" name="Shape 545"/>
        <p:cNvGrpSpPr/>
        <p:nvPr/>
      </p:nvGrpSpPr>
      <p:grpSpPr>
        <a:xfrm>
          <a:off y="0" x="0"/>
          <a:ext cy="0" cx="0"/>
          <a:chOff y="0" x="0"/>
          <a:chExt cy="0" cx="0"/>
        </a:xfrm>
      </p:grpSpPr>
      <p:sp>
        <p:nvSpPr>
          <p:cNvPr id="546" name="Shape 546"/>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引導式問題-複數形式</a:t>
            </a:r>
          </a:p>
        </p:txBody>
      </p:sp>
      <p:sp>
        <p:nvSpPr>
          <p:cNvPr id="547" name="Shape 547"/>
          <p:cNvSpPr txBox="1"/>
          <p:nvPr>
            <p:ph idx="1" type="body"/>
          </p:nvPr>
        </p:nvSpPr>
        <p:spPr>
          <a:xfrm>
            <a:off y="1985961" x="544512"/>
            <a:ext cy="5203824" cx="8229600"/>
          </a:xfrm>
          <a:prstGeom prst="rect">
            <a:avLst/>
          </a:prstGeom>
          <a:noFill/>
          <a:ln>
            <a:noFill/>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80000"/>
              <a:buFont typeface="Noto Symbol"/>
              <a:buChar char="•"/>
            </a:pPr>
            <a:r>
              <a:rPr strike="noStrike" u="none" b="1" cap="none" baseline="0" sz="2800" lang="en-US" i="0">
                <a:solidFill>
                  <a:schemeClr val="dk1"/>
                </a:solidFill>
                <a:latin typeface="Libre Baskerville"/>
                <a:ea typeface="Libre Baskerville"/>
                <a:cs typeface="Libre Baskerville"/>
                <a:sym typeface="Libre Baskerville"/>
              </a:rPr>
              <a:t>「</a:t>
            </a:r>
            <a:r>
              <a:rPr strike="noStrike" u="none" b="1" cap="none" baseline="0" sz="3200" lang="en-US" i="0">
                <a:solidFill>
                  <a:schemeClr val="dk1"/>
                </a:solidFill>
                <a:latin typeface="Libre Baskerville"/>
                <a:ea typeface="Libre Baskerville"/>
                <a:cs typeface="Libre Baskerville"/>
                <a:sym typeface="Libre Baskerville"/>
              </a:rPr>
              <a:t>複數形式」</a:t>
            </a:r>
            <a:r>
              <a:rPr strike="noStrike" u="none" b="0" cap="none" baseline="0" sz="3200" lang="en-US" i="0">
                <a:solidFill>
                  <a:schemeClr val="dk1"/>
                </a:solidFill>
                <a:latin typeface="Libre Baskerville"/>
                <a:ea typeface="Libre Baskerville"/>
                <a:cs typeface="Libre Baskerville"/>
                <a:sym typeface="Libre Baskerville"/>
              </a:rPr>
              <a:t>問題</a:t>
            </a:r>
          </a:p>
          <a:p>
            <a:pPr algn="l" rtl="0" lvl="1" marR="0" indent="-284162" marL="639762">
              <a:lnSpc>
                <a:spcPct val="90000"/>
              </a:lnSpc>
              <a:spcBef>
                <a:spcPts val="640"/>
              </a:spcBef>
              <a:spcAft>
                <a:spcPts val="0"/>
              </a:spcAft>
              <a:buClr>
                <a:schemeClr val="accent1"/>
              </a:buClr>
              <a:buSzPct val="80000"/>
              <a:buFont typeface="Noto Symbol"/>
              <a:buChar char="●"/>
            </a:pPr>
            <a:r>
              <a:rPr strike="noStrike" u="none" b="0" cap="none" baseline="0" sz="3200" lang="en-US" i="0">
                <a:solidFill>
                  <a:schemeClr val="dk1"/>
                </a:solidFill>
                <a:latin typeface="Arial"/>
                <a:ea typeface="Arial"/>
                <a:cs typeface="Arial"/>
                <a:sym typeface="Arial"/>
              </a:rPr>
              <a:t>讓對方容易回應，增加各種可能性、開放性答案。</a:t>
            </a:r>
          </a:p>
          <a:p>
            <a:pPr algn="l" rtl="0" lvl="1" marR="0" indent="-284162" marL="639762">
              <a:lnSpc>
                <a:spcPct val="90000"/>
              </a:lnSpc>
              <a:spcBef>
                <a:spcPts val="640"/>
              </a:spcBef>
              <a:spcAft>
                <a:spcPts val="0"/>
              </a:spcAft>
              <a:buClr>
                <a:schemeClr val="accent1"/>
              </a:buClr>
              <a:buSzPct val="80000"/>
              <a:buFont typeface="Noto Symbol"/>
              <a:buChar char="●"/>
            </a:pPr>
            <a:r>
              <a:rPr strike="noStrike" u="none" b="0" cap="none" baseline="0" sz="3200" lang="en-US" i="0">
                <a:solidFill>
                  <a:schemeClr val="dk1"/>
                </a:solidFill>
                <a:latin typeface="Arial"/>
                <a:ea typeface="Arial"/>
                <a:cs typeface="Arial"/>
                <a:sym typeface="Arial"/>
              </a:rPr>
              <a:t>複數型式的語句能讓受教練者避免對雙方的對話進行評鑑與區分選項的好壞。 </a:t>
            </a:r>
          </a:p>
          <a:p>
            <a:pPr algn="l" rtl="0" lvl="1" marR="0" indent="-284162" marL="639762">
              <a:lnSpc>
                <a:spcPct val="90000"/>
              </a:lnSpc>
              <a:spcBef>
                <a:spcPts val="640"/>
              </a:spcBef>
              <a:spcAft>
                <a:spcPts val="0"/>
              </a:spcAft>
              <a:buClr>
                <a:schemeClr val="accent1"/>
              </a:buClr>
              <a:buSzPct val="80000"/>
              <a:buFont typeface="Noto Symbol"/>
              <a:buChar char="●"/>
            </a:pPr>
            <a:r>
              <a:rPr strike="noStrike" u="none" b="0" cap="none" baseline="0" sz="3200" lang="en-US" i="0">
                <a:solidFill>
                  <a:schemeClr val="dk1"/>
                </a:solidFill>
                <a:latin typeface="Arial"/>
                <a:ea typeface="Arial"/>
                <a:cs typeface="Arial"/>
                <a:sym typeface="Arial"/>
              </a:rPr>
              <a:t>如「哪些」之語句</a:t>
            </a:r>
          </a:p>
          <a:p>
            <a:pPr algn="l" rtl="0" lvl="0" marR="0" indent="-273050" marL="273050">
              <a:lnSpc>
                <a:spcPct val="90000"/>
              </a:lnSpc>
              <a:spcBef>
                <a:spcPts val="600"/>
              </a:spcBef>
              <a:spcAft>
                <a:spcPts val="0"/>
              </a:spcAft>
              <a:buClr>
                <a:schemeClr val="accent1"/>
              </a:buClr>
              <a:buSzPct val="25000"/>
              <a:buFont typeface="Noto Symbol"/>
              <a:buNone/>
            </a:pPr>
            <a:r>
              <a:rPr strike="noStrike" u="none" b="0" cap="none" baseline="0" sz="3200" lang="en-US" i="0">
                <a:solidFill>
                  <a:schemeClr val="dk1"/>
                </a:solidFill>
                <a:latin typeface="Libre Baskerville"/>
                <a:ea typeface="Libre Baskerville"/>
                <a:cs typeface="Libre Baskerville"/>
                <a:sym typeface="Libre Baskerville"/>
              </a:rPr>
              <a:t>   例一：你有</a:t>
            </a:r>
            <a:r>
              <a:rPr strike="noStrike" u="none" b="1" cap="none" baseline="0" sz="3200" lang="en-US" i="0">
                <a:solidFill>
                  <a:schemeClr val="dk1"/>
                </a:solidFill>
                <a:latin typeface="Libre Baskerville"/>
                <a:ea typeface="Libre Baskerville"/>
                <a:cs typeface="Libre Baskerville"/>
                <a:sym typeface="Libre Baskerville"/>
              </a:rPr>
              <a:t>哪些</a:t>
            </a:r>
            <a:r>
              <a:rPr strike="noStrike" u="none" b="0" cap="none" baseline="0" sz="3200" lang="en-US" i="0">
                <a:solidFill>
                  <a:schemeClr val="dk1"/>
                </a:solidFill>
                <a:latin typeface="Libre Baskerville"/>
                <a:ea typeface="Libre Baskerville"/>
                <a:cs typeface="Libre Baskerville"/>
                <a:sym typeface="Libre Baskerville"/>
              </a:rPr>
              <a:t>心得？(你有什麼心得？)</a:t>
            </a:r>
          </a:p>
          <a:p>
            <a:pPr algn="l" rtl="0" lvl="0" marR="0" indent="-273050" marL="273050">
              <a:lnSpc>
                <a:spcPct val="90000"/>
              </a:lnSpc>
              <a:spcBef>
                <a:spcPts val="600"/>
              </a:spcBef>
              <a:spcAft>
                <a:spcPts val="0"/>
              </a:spcAft>
              <a:buClr>
                <a:schemeClr val="accent1"/>
              </a:buClr>
              <a:buSzPct val="25000"/>
              <a:buFont typeface="Noto Symbol"/>
              <a:buNone/>
            </a:pPr>
            <a:r>
              <a:rPr strike="noStrike" u="none" b="0" cap="none" baseline="0" sz="3200" lang="en-US" i="0">
                <a:solidFill>
                  <a:schemeClr val="dk1"/>
                </a:solidFill>
                <a:latin typeface="Libre Baskerville"/>
                <a:ea typeface="Libre Baskerville"/>
                <a:cs typeface="Libre Baskerville"/>
                <a:sym typeface="Libre Baskerville"/>
              </a:rPr>
              <a:t>   例二：你有</a:t>
            </a:r>
            <a:r>
              <a:rPr strike="noStrike" u="none" b="1" cap="none" baseline="0" sz="3200" lang="en-US" i="0">
                <a:solidFill>
                  <a:schemeClr val="dk1"/>
                </a:solidFill>
                <a:latin typeface="Libre Baskerville"/>
                <a:ea typeface="Libre Baskerville"/>
                <a:cs typeface="Libre Baskerville"/>
                <a:sym typeface="Libre Baskerville"/>
              </a:rPr>
              <a:t>哪些</a:t>
            </a:r>
            <a:r>
              <a:rPr strike="noStrike" u="none" b="0" cap="none" baseline="0" sz="3200" lang="en-US" i="0">
                <a:solidFill>
                  <a:schemeClr val="dk1"/>
                </a:solidFill>
                <a:latin typeface="Libre Baskerville"/>
                <a:ea typeface="Libre Baskerville"/>
                <a:cs typeface="Libre Baskerville"/>
                <a:sym typeface="Libre Baskerville"/>
              </a:rPr>
              <a:t>想法？(你有什麼想法？)</a:t>
            </a:r>
            <a:r>
              <a:rPr strike="noStrike" u="none" b="0" cap="none" baseline="0" sz="2400" lang="en-US" i="0">
                <a:solidFill>
                  <a:schemeClr val="dk1"/>
                </a:solidFill>
                <a:latin typeface="Libre Baskerville"/>
                <a:ea typeface="Libre Baskerville"/>
                <a:cs typeface="Libre Baskerville"/>
                <a:sym typeface="Libre Baskerville"/>
              </a:rPr>
              <a:t> </a:t>
            </a:r>
          </a:p>
          <a:p>
            <a:pPr algn="l" rtl="0" lvl="0" marR="0" indent="-166370" marL="273050">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y="0" x="0"/>
          <a:ext cy="0" cx="0"/>
          <a:chOff y="0" x="0"/>
          <a:chExt cy="0" cx="0"/>
        </a:xfrm>
      </p:grpSpPr>
      <p:sp>
        <p:nvSpPr>
          <p:cNvPr id="236" name="Shape 236"/>
          <p:cNvSpPr/>
          <p:nvPr/>
        </p:nvSpPr>
        <p:spPr>
          <a:xfrm>
            <a:off y="692150" x="2987675"/>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計畫</a:t>
            </a:r>
          </a:p>
        </p:txBody>
      </p:sp>
      <p:sp>
        <p:nvSpPr>
          <p:cNvPr id="237" name="Shape 237"/>
          <p:cNvSpPr/>
          <p:nvPr/>
        </p:nvSpPr>
        <p:spPr>
          <a:xfrm>
            <a:off y="3500437" x="104298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省思</a:t>
            </a:r>
          </a:p>
        </p:txBody>
      </p:sp>
      <p:sp>
        <p:nvSpPr>
          <p:cNvPr id="238" name="Shape 238"/>
          <p:cNvSpPr/>
          <p:nvPr/>
        </p:nvSpPr>
        <p:spPr>
          <a:xfrm>
            <a:off y="3429000" x="464343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事件</a:t>
            </a:r>
          </a:p>
        </p:txBody>
      </p:sp>
      <p:sp>
        <p:nvSpPr>
          <p:cNvPr id="239" name="Shape 239"/>
          <p:cNvSpPr/>
          <p:nvPr/>
        </p:nvSpPr>
        <p:spPr>
          <a:xfrm rot="-3899999">
            <a:off y="1843880" x="1043780"/>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40" name="Shape 240"/>
          <p:cNvSpPr/>
          <p:nvPr/>
        </p:nvSpPr>
        <p:spPr>
          <a:xfrm rot="9960000">
            <a:off y="4724400" x="2987674"/>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41" name="Shape 241"/>
          <p:cNvSpPr/>
          <p:nvPr/>
        </p:nvSpPr>
        <p:spPr>
          <a:xfrm rot="2999999">
            <a:off y="1701005" x="5076030"/>
            <a:ext cy="1512886"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1" name="Shape 551"/>
        <p:cNvGrpSpPr/>
        <p:nvPr/>
      </p:nvGrpSpPr>
      <p:grpSpPr>
        <a:xfrm>
          <a:off y="0" x="0"/>
          <a:ext cy="0" cx="0"/>
          <a:chOff y="0" x="0"/>
          <a:chExt cy="0" cx="0"/>
        </a:xfrm>
      </p:grpSpPr>
      <p:sp>
        <p:nvSpPr>
          <p:cNvPr id="552" name="Shape 552"/>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引導式問題-探究式措辭</a:t>
            </a:r>
          </a:p>
        </p:txBody>
      </p:sp>
      <p:sp>
        <p:nvSpPr>
          <p:cNvPr id="553" name="Shape 553"/>
          <p:cNvSpPr txBox="1"/>
          <p:nvPr>
            <p:ph idx="1" type="body"/>
          </p:nvPr>
        </p:nvSpPr>
        <p:spPr>
          <a:xfrm>
            <a:off y="1806575" x="328612"/>
            <a:ext cy="5516561" cx="8229600"/>
          </a:xfrm>
          <a:prstGeom prst="rect">
            <a:avLst/>
          </a:prstGeom>
          <a:noFill/>
          <a:ln>
            <a:noFill/>
          </a:ln>
        </p:spPr>
        <p:txBody>
          <a:bodyPr bIns="45700" rIns="91425" lIns="91425" tIns="45700" anchor="t" anchorCtr="0">
            <a:noAutofit/>
          </a:bodyPr>
          <a:lstStyle/>
          <a:p>
            <a:pPr algn="l" rtl="0" lvl="1" marR="0" indent="-284162" marL="639762">
              <a:lnSpc>
                <a:spcPct val="100000"/>
              </a:lnSpc>
              <a:spcBef>
                <a:spcPts val="0"/>
              </a:spcBef>
              <a:spcAft>
                <a:spcPts val="0"/>
              </a:spcAft>
              <a:buClr>
                <a:schemeClr val="accent1"/>
              </a:buClr>
              <a:buSzPct val="8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鼓勵各種假設與可能，對方可思索各種想法而不先去管如何行動（哪些、可能、也許、似乎、想像、預感</a:t>
            </a:r>
            <a:r>
              <a:rPr strike="noStrike" u="none" b="0" cap="none" baseline="0" sz="3200" lang="en-US" i="0">
                <a:solidFill>
                  <a:schemeClr val="dk1"/>
                </a:solidFill>
                <a:latin typeface="Arial"/>
                <a:ea typeface="Arial"/>
                <a:cs typeface="Arial"/>
                <a:sym typeface="Arial"/>
              </a:rPr>
              <a:t>……</a:t>
            </a:r>
            <a:r>
              <a:rPr strike="noStrike" u="none" b="0" cap="none" baseline="0" sz="3200" lang="en-US" i="0">
                <a:solidFill>
                  <a:schemeClr val="dk1"/>
                </a:solidFill>
                <a:latin typeface="Libre Baskerville"/>
                <a:ea typeface="Libre Baskerville"/>
                <a:cs typeface="Libre Baskerville"/>
                <a:sym typeface="Libre Baskerville"/>
              </a:rPr>
              <a:t>)。</a:t>
            </a:r>
          </a:p>
          <a:p>
            <a:pPr algn="l" rtl="0" lvl="1" marR="0" indent="-284162" marL="639762">
              <a:lnSpc>
                <a:spcPct val="100000"/>
              </a:lnSpc>
              <a:spcBef>
                <a:spcPts val="640"/>
              </a:spcBef>
              <a:spcAft>
                <a:spcPts val="0"/>
              </a:spcAft>
              <a:buClr>
                <a:schemeClr val="accent1"/>
              </a:buClr>
              <a:buSzPct val="8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問題是開放式而非封閉性；且非二元式答案的問題。</a:t>
            </a:r>
          </a:p>
          <a:p>
            <a:pPr algn="l" rtl="0" lvl="1" marR="0" indent="-284162" marL="639762">
              <a:lnSpc>
                <a:spcPct val="100000"/>
              </a:lnSpc>
              <a:spcBef>
                <a:spcPts val="640"/>
              </a:spcBef>
              <a:spcAft>
                <a:spcPts val="0"/>
              </a:spcAft>
              <a:buClr>
                <a:schemeClr val="accent1"/>
              </a:buClr>
              <a:buSzPct val="8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具目的導向的問題。</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7" name="Shape 557"/>
        <p:cNvGrpSpPr/>
        <p:nvPr/>
      </p:nvGrpSpPr>
      <p:grpSpPr>
        <a:xfrm>
          <a:off y="0" x="0"/>
          <a:ext cy="0" cx="0"/>
          <a:chOff y="0" x="0"/>
          <a:chExt cy="0" cx="0"/>
        </a:xfrm>
      </p:grpSpPr>
      <p:graphicFrame>
        <p:nvGraphicFramePr>
          <p:cNvPr id="558" name="Shape 558"/>
          <p:cNvGraphicFramePr/>
          <p:nvPr/>
        </p:nvGraphicFramePr>
        <p:xfrm>
          <a:off y="1268412" x="611187"/>
          <a:ext cy="3000000" cx="3000000"/>
        </p:xfrm>
        <a:graphic>
          <a:graphicData uri="http://schemas.openxmlformats.org/drawingml/2006/table">
            <a:tbl>
              <a:tblPr>
                <a:noFill/>
                <a:tableStyleId>{DBD8559F-DF92-462F-AB19-CA3A8A48CE61}</a:tableStyleId>
              </a:tblPr>
              <a:tblGrid>
                <a:gridCol w="3744900"/>
                <a:gridCol w="3744900"/>
              </a:tblGrid>
              <a:tr h="504825">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問題類型一</a:t>
                      </a:r>
                    </a:p>
                  </a:txBody>
                  <a:tcPr marR="0" marB="0" marT="0" marL="0">
                    <a:lnL w="2857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問題類型二</a:t>
                      </a:r>
                    </a:p>
                  </a:txBody>
                  <a:tcPr marR="0" marB="0" marT="0" marL="0">
                    <a:lnL w="12700" cap="flat">
                      <a:solidFill>
                        <a:schemeClr val="dk1"/>
                      </a:solidFill>
                      <a:prstDash val="solid"/>
                      <a:round/>
                      <a:headEnd w="med" len="med" type="none"/>
                      <a:tailEnd w="med" len="med" type="none"/>
                    </a:lnL>
                    <a:lnR w="28575" cap="flat">
                      <a:solidFill>
                        <a:schemeClr val="dk1"/>
                      </a:solidFill>
                      <a:prstDash val="solid"/>
                      <a:round/>
                      <a:headEnd w="med" len="med" type="none"/>
                      <a:tailEnd w="med" len="med" type="none"/>
                    </a:lnR>
                    <a:lnT w="28575"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r>
              <a:tr h="3611550">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1.你為什麼要這麼做？</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2.你為什麼會這樣想？</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3.你有能力去完成你的計畫嗎？</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4.為什麼你在小組裡不想工作？</a:t>
                      </a:r>
                    </a:p>
                    <a:p>
                      <a:pPr algn="l" rtl="0" lvl="0" marR="0" indent="0" marL="0">
                        <a:spcBef>
                          <a:spcPts val="0"/>
                        </a:spcBef>
                        <a:buNone/>
                      </a:pPr>
                      <a:r>
                        <a:t/>
                      </a:r>
                      <a:endParaRPr strike="noStrike" u="none" b="0" cap="none" baseline="0" sz="2400" i="0">
                        <a:solidFill>
                          <a:schemeClr val="dk1"/>
                        </a:solidFill>
                        <a:latin typeface="Arial"/>
                        <a:ea typeface="Arial"/>
                        <a:cs typeface="Arial"/>
                        <a:sym typeface="Arial"/>
                      </a:endParaRPr>
                    </a:p>
                  </a:txBody>
                  <a:tcPr marR="0" marB="0" marT="0" marL="0">
                    <a:lnL w="28575" cap="flat">
                      <a:solidFill>
                        <a:schemeClr val="dk1"/>
                      </a:solidFill>
                      <a:prstDash val="solid"/>
                      <a:round/>
                      <a:headEnd w="med" len="med" type="none"/>
                      <a:tailEnd w="med" len="med" type="none"/>
                    </a:lnL>
                    <a:lnR w="12700"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c>
                  <a:txBody>
                    <a:bodyPr>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1.你作這項決定或選擇時，所依據的是哪些原因啊？</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2.你如何去決定這答案？</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3.當實施這項活動時，對你而言最有收獲的地方有哪些？</a:t>
                      </a:r>
                    </a:p>
                    <a:p>
                      <a:pPr algn="l" rtl="0" lvl="0" marR="0" indent="0" marL="0">
                        <a:lnSpc>
                          <a:spcPct val="100000"/>
                        </a:lnSpc>
                        <a:spcBef>
                          <a:spcPts val="60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4.在小組裡工作讓你感到困擾的地方有哪些？</a:t>
                      </a:r>
                    </a:p>
                  </a:txBody>
                  <a:tcPr marR="0" marB="0" marT="0" marL="0">
                    <a:lnL w="12700" cap="flat">
                      <a:solidFill>
                        <a:schemeClr val="dk1"/>
                      </a:solidFill>
                      <a:prstDash val="solid"/>
                      <a:round/>
                      <a:headEnd w="med" len="med" type="none"/>
                      <a:tailEnd w="med" len="med" type="none"/>
                    </a:lnL>
                    <a:lnR w="28575" cap="flat">
                      <a:solidFill>
                        <a:schemeClr val="dk1"/>
                      </a:solidFill>
                      <a:prstDash val="solid"/>
                      <a:round/>
                      <a:headEnd w="med" len="med" type="none"/>
                      <a:tailEnd w="med" len="med" type="none"/>
                    </a:lnR>
                    <a:lnT w="12700" cap="flat">
                      <a:solidFill>
                        <a:schemeClr val="dk1"/>
                      </a:solidFill>
                      <a:prstDash val="solid"/>
                      <a:round/>
                      <a:headEnd w="med" len="med" type="none"/>
                      <a:tailEnd w="med" len="med" type="none"/>
                    </a:lnT>
                    <a:lnB w="28575" cap="flat">
                      <a:solidFill>
                        <a:schemeClr val="dk1"/>
                      </a:solidFill>
                      <a:prstDash val="solid"/>
                      <a:round/>
                      <a:headEnd w="med" len="med" type="none"/>
                      <a:tailEnd w="med" len="med" type="none"/>
                    </a:lnB>
                  </a:tcPr>
                </a:tc>
              </a:tr>
            </a:tbl>
          </a:graphicData>
        </a:graphic>
      </p:graphicFrame>
      <p:sp>
        <p:nvSpPr>
          <p:cNvPr id="559" name="Shape 559"/>
          <p:cNvSpPr txBox="1"/>
          <p:nvPr/>
        </p:nvSpPr>
        <p:spPr>
          <a:xfrm>
            <a:off y="333375" x="1042987"/>
            <a:ext cy="579436" cx="61214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2"/>
              </a:buClr>
              <a:buSzPct val="25000"/>
              <a:buFont typeface="Times New Roman"/>
              <a:buNone/>
            </a:pPr>
            <a:r>
              <a:rPr strike="noStrike" u="none" b="1" cap="none" baseline="0" sz="3200" lang="en-US" i="0">
                <a:solidFill>
                  <a:schemeClr val="dk2"/>
                </a:solidFill>
                <a:latin typeface="Times New Roman"/>
                <a:ea typeface="Times New Roman"/>
                <a:cs typeface="Times New Roman"/>
                <a:sym typeface="Times New Roman"/>
              </a:rPr>
              <a:t>認知教練問題</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3" name="Shape 563"/>
        <p:cNvGrpSpPr/>
        <p:nvPr/>
      </p:nvGrpSpPr>
      <p:grpSpPr>
        <a:xfrm>
          <a:off y="0" x="0"/>
          <a:ext cy="0" cx="0"/>
          <a:chOff y="0" x="0"/>
          <a:chExt cy="0" cx="0"/>
        </a:xfrm>
      </p:grpSpPr>
      <p:sp>
        <p:nvSpPr>
          <p:cNvPr id="564" name="Shape 564"/>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練習-探究式措辭</a:t>
            </a:r>
          </a:p>
        </p:txBody>
      </p:sp>
      <p:sp>
        <p:nvSpPr>
          <p:cNvPr id="565" name="Shape 565"/>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請您說一說三種提問最常犯的錯誤？並將這些問題寫下來？ </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請設計出五個包括探究式措詞的提問問題，並將這些問題寫下來？</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9" name="Shape 569"/>
        <p:cNvGrpSpPr/>
        <p:nvPr/>
      </p:nvGrpSpPr>
      <p:grpSpPr>
        <a:xfrm>
          <a:off y="0" x="0"/>
          <a:ext cy="0" cx="0"/>
          <a:chOff y="0" x="0"/>
          <a:chExt cy="0" cx="0"/>
        </a:xfrm>
      </p:grpSpPr>
      <p:sp>
        <p:nvSpPr>
          <p:cNvPr id="570" name="Shape 570"/>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引導式問題-正面的假設</a:t>
            </a:r>
          </a:p>
        </p:txBody>
      </p:sp>
      <p:sp>
        <p:nvSpPr>
          <p:cNvPr id="571" name="Shape 571"/>
          <p:cNvSpPr txBox="1"/>
          <p:nvPr>
            <p:ph idx="1" type="body"/>
          </p:nvPr>
        </p:nvSpPr>
        <p:spPr>
          <a:xfrm>
            <a:off y="1920875" x="639762"/>
            <a:ext cy="5203824" cx="8229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想像對方有能力思考，也能找出解決方案</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對方有能力、具正向意圖、具探究性、多元觀點。</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進行重述或問問題時，將「可能」、「也許」、「或許」、「假設」、「假想」等探究性語句置於各種語詞中</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使用不同開頭形式的問法。</a:t>
            </a:r>
          </a:p>
          <a:p>
            <a:pPr algn="l" rtl="0" lvl="0" marR="0" indent="-273050" marL="273050">
              <a:lnSpc>
                <a:spcPct val="100000"/>
              </a:lnSpc>
              <a:spcBef>
                <a:spcPts val="600"/>
              </a:spcBef>
              <a:spcAft>
                <a:spcPts val="0"/>
              </a:spcAft>
              <a:buClr>
                <a:schemeClr val="accent1"/>
              </a:buClr>
              <a:buSzPct val="25000"/>
              <a:buFont typeface="Noto Symbol"/>
              <a:buNone/>
            </a:pPr>
            <a:r>
              <a:rPr strike="noStrike" u="none" b="0" cap="none" baseline="0" sz="3200" lang="en-US" i="0">
                <a:solidFill>
                  <a:schemeClr val="dk1"/>
                </a:solidFill>
                <a:latin typeface="Arial"/>
                <a:ea typeface="Arial"/>
                <a:cs typeface="Arial"/>
                <a:sym typeface="Arial"/>
              </a:rPr>
              <a:t>  例如：當你、你認為、你的想法是？</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5" name="Shape 575"/>
        <p:cNvGrpSpPr/>
        <p:nvPr/>
      </p:nvGrpSpPr>
      <p:grpSpPr>
        <a:xfrm>
          <a:off y="0" x="0"/>
          <a:ext cy="0" cx="0"/>
          <a:chOff y="0" x="0"/>
          <a:chExt cy="0" cx="0"/>
        </a:xfrm>
      </p:grpSpPr>
      <p:sp>
        <p:nvSpPr>
          <p:cNvPr id="576" name="Shape 576"/>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練習-假設</a:t>
            </a:r>
          </a:p>
        </p:txBody>
      </p:sp>
      <p:sp>
        <p:nvSpPr>
          <p:cNvPr id="577" name="Shape 577"/>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Arial"/>
                <a:ea typeface="Arial"/>
                <a:cs typeface="Arial"/>
                <a:sym typeface="Arial"/>
              </a:rPr>
              <a:t>你的教學計畫哪裡錯了</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預想：你的教學計畫有問題</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你知道自己哪裡做錯</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你應該感到不舒服，因為錯誤代表失敗</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Arial"/>
                <a:ea typeface="Arial"/>
                <a:cs typeface="Arial"/>
                <a:sym typeface="Arial"/>
              </a:rPr>
              <a:t>假如再教一次，哪些地方可能會用不同的方法？</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預想：你可以決定是不是再教一次</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你可以決定自己的教學方式</a:t>
            </a:r>
          </a:p>
          <a:p>
            <a:pPr algn="l" rtl="0" lvl="1" marR="0" indent="-284162" marL="639762">
              <a:lnSpc>
                <a:spcPct val="90000"/>
              </a:lnSpc>
              <a:spcBef>
                <a:spcPts val="560"/>
              </a:spcBef>
              <a:spcAft>
                <a:spcPts val="0"/>
              </a:spcAft>
              <a:buClr>
                <a:schemeClr val="accent1"/>
              </a:buClr>
              <a:buSzPct val="80000"/>
              <a:buFont typeface="Noto Symbol"/>
              <a:buChar char="●"/>
            </a:pPr>
            <a:r>
              <a:rPr strike="noStrike" u="none" b="0" cap="none" baseline="0" sz="2800" lang="en-US" i="0">
                <a:solidFill>
                  <a:schemeClr val="dk1"/>
                </a:solidFill>
                <a:latin typeface="Arial"/>
                <a:ea typeface="Arial"/>
                <a:cs typeface="Arial"/>
                <a:sym typeface="Arial"/>
              </a:rPr>
              <a:t>你可以決定是否需要改變或如何改變。</a:t>
            </a:r>
            <a:r>
              <a:rPr strike="noStrike" u="none" b="0" cap="none" baseline="0" sz="2100" lang="en-US" i="0">
                <a:solidFill>
                  <a:schemeClr val="dk1"/>
                </a:solidFill>
                <a:latin typeface="Arial"/>
                <a:ea typeface="Arial"/>
                <a:cs typeface="Arial"/>
                <a:sym typeface="Arial"/>
              </a:rPr>
              <a:t>   </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1" name="Shape 581"/>
        <p:cNvGrpSpPr/>
        <p:nvPr/>
      </p:nvGrpSpPr>
      <p:grpSpPr>
        <a:xfrm>
          <a:off y="0" x="0"/>
          <a:ext cy="0" cx="0"/>
          <a:chOff y="0" x="0"/>
          <a:chExt cy="0" cx="0"/>
        </a:xfrm>
      </p:grpSpPr>
      <p:sp>
        <p:nvSpPr>
          <p:cNvPr id="582" name="Shape 582"/>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None/>
            </a:pPr>
            <a:r>
              <a:t/>
            </a:r>
            <a:endParaRPr strike="noStrike" u="none" b="0" cap="small" baseline="0" sz="3000" i="0">
              <a:solidFill>
                <a:schemeClr val="dk2"/>
              </a:solidFill>
              <a:latin typeface="Arial"/>
              <a:ea typeface="Arial"/>
              <a:cs typeface="Arial"/>
              <a:sym typeface="Arial"/>
            </a:endParaRPr>
          </a:p>
        </p:txBody>
      </p:sp>
      <p:sp>
        <p:nvSpPr>
          <p:cNvPr id="583" name="Shape 583"/>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600" lang="en-US" i="0">
                <a:solidFill>
                  <a:schemeClr val="dk1"/>
                </a:solidFill>
                <a:latin typeface="Libre Baskerville"/>
                <a:ea typeface="Libre Baskerville"/>
                <a:cs typeface="Libre Baskerville"/>
                <a:sym typeface="Libre Baskerville"/>
              </a:rPr>
              <a:t>你為什麼要那樣做？</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chemeClr val="dk1"/>
                </a:solidFill>
                <a:latin typeface="Libre Baskerville"/>
                <a:ea typeface="Libre Baskerville"/>
                <a:cs typeface="Libre Baskerville"/>
                <a:sym typeface="Libre Baskerville"/>
              </a:rPr>
              <a:t>(假設情況)：□正向   □負向</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chemeClr val="dk1"/>
                </a:solidFill>
                <a:latin typeface="Libre Baskerville"/>
                <a:ea typeface="Libre Baskerville"/>
                <a:cs typeface="Libre Baskerville"/>
                <a:sym typeface="Libre Baskerville"/>
              </a:rPr>
              <a:t>(隱含意義)：</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600" lang="en-US" i="0">
                <a:solidFill>
                  <a:schemeClr val="dk1"/>
                </a:solidFill>
                <a:latin typeface="Libre Baskerville"/>
                <a:ea typeface="Libre Baskerville"/>
                <a:cs typeface="Libre Baskerville"/>
                <a:sym typeface="Libre Baskerville"/>
              </a:rPr>
              <a:t>(較佳表達)：</a:t>
            </a:r>
          </a:p>
          <a:p>
            <a:pPr algn="l" rtl="0" lvl="0" marR="0" indent="0" marL="0">
              <a:spcBef>
                <a:spcPts val="0"/>
              </a:spcBef>
              <a:buNone/>
            </a:pPr>
            <a:r>
              <a:t/>
            </a:r>
            <a:endParaRPr strike="noStrike" u="none" b="0" cap="none" baseline="0" sz="36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7" name="Shape 587"/>
        <p:cNvGrpSpPr/>
        <p:nvPr/>
      </p:nvGrpSpPr>
      <p:grpSpPr>
        <a:xfrm>
          <a:off y="0" x="0"/>
          <a:ext cy="0" cx="0"/>
          <a:chOff y="0" x="0"/>
          <a:chExt cy="0" cx="0"/>
        </a:xfrm>
      </p:grpSpPr>
      <p:sp>
        <p:nvSpPr>
          <p:cNvPr id="588" name="Shape 588"/>
          <p:cNvSpPr txBox="1"/>
          <p:nvPr>
            <p:ph type="title"/>
          </p:nvPr>
        </p:nvSpPr>
        <p:spPr>
          <a:xfrm>
            <a:off y="274637" x="457200"/>
            <a:ext cy="1143000" cx="7467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None/>
            </a:pPr>
            <a:r>
              <a:t/>
            </a:r>
            <a:endParaRPr strike="noStrike" u="none" b="0" cap="small" baseline="0" sz="3000" i="0">
              <a:solidFill>
                <a:schemeClr val="dk2"/>
              </a:solidFill>
              <a:latin typeface="Arial"/>
              <a:ea typeface="Arial"/>
              <a:cs typeface="Arial"/>
              <a:sym typeface="Arial"/>
            </a:endParaRPr>
          </a:p>
        </p:txBody>
      </p:sp>
      <p:sp>
        <p:nvSpPr>
          <p:cNvPr id="589" name="Shape 589"/>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我要如何協助你改進教學？</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你要再教一次，難道你不想瞭解班上學生的起點行為嗎？</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你要怎麼做，上課才會更有趣？</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為什麼有那麼多學生上課聽不懂你的解釋？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你認為你班上學生有幾分鐘是專心的呢？</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3" name="Shape 593"/>
        <p:cNvGrpSpPr/>
        <p:nvPr/>
      </p:nvGrpSpPr>
      <p:grpSpPr>
        <a:xfrm>
          <a:off y="0" x="0"/>
          <a:ext cy="0" cx="0"/>
          <a:chOff y="0" x="0"/>
          <a:chExt cy="0" cx="0"/>
        </a:xfrm>
      </p:grpSpPr>
      <p:sp>
        <p:nvSpPr>
          <p:cNvPr id="594" name="Shape 594"/>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不做價值判斷</a:t>
            </a:r>
          </a:p>
        </p:txBody>
      </p:sp>
      <p:sp>
        <p:nvSpPr>
          <p:cNvPr id="595" name="Shape 595"/>
          <p:cNvSpPr txBox="1"/>
          <p:nvPr>
            <p:ph idx="1" type="body"/>
          </p:nvPr>
        </p:nvSpPr>
        <p:spPr>
          <a:xfrm>
            <a:off y="1719261" x="457200"/>
            <a:ext cy="4878387" cx="8229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運用非判斷式的回應像是：停頓、重述、釐清等，支持對方思考。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沉默、停頓、等待時間─暫時停頓，也就是讓對方以及自己有時間去做思考。建議停頓3至5秒。</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重述─瞭解、解釋、摘要、組織、改變對話焦點。回應對方談論重點、感受，讓對方知道你了解、關心。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釐清-讓雙方對談較明確與具體</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9" name="Shape 599"/>
        <p:cNvGrpSpPr/>
        <p:nvPr/>
      </p:nvGrpSpPr>
      <p:grpSpPr>
        <a:xfrm>
          <a:off y="0" x="0"/>
          <a:ext cy="0" cx="0"/>
          <a:chOff y="0" x="0"/>
          <a:chExt cy="0" cx="0"/>
        </a:xfrm>
      </p:grpSpPr>
      <p:sp>
        <p:nvSpPr>
          <p:cNvPr id="600" name="Shape 600"/>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停頓</a:t>
            </a:r>
          </a:p>
        </p:txBody>
      </p:sp>
      <p:sp>
        <p:nvSpPr>
          <p:cNvPr id="601" name="Shape 601"/>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沉默、停頓</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就像教室的候答時間</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教練可以暫時停頓讓教師或自己有時間思考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問問題後要候答</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對方回答後要再候答</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再一次發問前等後</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5" name="Shape 605"/>
        <p:cNvGrpSpPr/>
        <p:nvPr/>
      </p:nvGrpSpPr>
      <p:grpSpPr>
        <a:xfrm>
          <a:off y="0" x="0"/>
          <a:ext cy="0" cx="0"/>
          <a:chOff y="0" x="0"/>
          <a:chExt cy="0" cx="0"/>
        </a:xfrm>
      </p:grpSpPr>
      <p:sp>
        <p:nvSpPr>
          <p:cNvPr id="606" name="Shape 606"/>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練習-停頓</a:t>
            </a:r>
          </a:p>
        </p:txBody>
      </p:sp>
      <p:sp>
        <p:nvSpPr>
          <p:cNvPr id="607" name="Shape 607"/>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你的教學理念為何？</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你認為一位優秀的老師應該是表現出哪些行為？</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你最常使用哪些方式評量學生學習成效？</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面對家長，你最常採用的溝通方式有哪些？</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班上學生常有的違規行為有哪些？你都是如何處理的</a:t>
            </a:r>
            <a:r>
              <a:rPr strike="noStrike" u="none" b="0" cap="none" baseline="0" sz="2400" lang="en-US" i="0">
                <a:solidFill>
                  <a:schemeClr val="dk1"/>
                </a:solidFill>
                <a:latin typeface="Libre Baskerville"/>
                <a:ea typeface="Libre Baskerville"/>
                <a:cs typeface="Libre Baskerville"/>
                <a:sym typeface="Libre Baskerville"/>
              </a:rPr>
              <a: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y="0" x="0"/>
          <a:ext cy="0" cx="0"/>
          <a:chOff y="0" x="0"/>
          <a:chExt cy="0" cx="0"/>
        </a:xfrm>
      </p:grpSpPr>
      <p:sp>
        <p:nvSpPr>
          <p:cNvPr id="246" name="Shape 246"/>
          <p:cNvSpPr/>
          <p:nvPr/>
        </p:nvSpPr>
        <p:spPr>
          <a:xfrm>
            <a:off y="692150" x="2987675"/>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備課</a:t>
            </a:r>
          </a:p>
        </p:txBody>
      </p:sp>
      <p:sp>
        <p:nvSpPr>
          <p:cNvPr id="247" name="Shape 247"/>
          <p:cNvSpPr/>
          <p:nvPr/>
        </p:nvSpPr>
        <p:spPr>
          <a:xfrm>
            <a:off y="3500437" x="104298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議課</a:t>
            </a:r>
          </a:p>
        </p:txBody>
      </p:sp>
      <p:sp>
        <p:nvSpPr>
          <p:cNvPr id="248" name="Shape 248"/>
          <p:cNvSpPr/>
          <p:nvPr/>
        </p:nvSpPr>
        <p:spPr>
          <a:xfrm>
            <a:off y="3429000" x="4643437"/>
            <a:ext cy="2160586" cx="2232025"/>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4000" lang="en-US" i="0">
                <a:solidFill>
                  <a:schemeClr val="dk1"/>
                </a:solidFill>
                <a:latin typeface="Arial"/>
                <a:ea typeface="Arial"/>
                <a:cs typeface="Arial"/>
                <a:sym typeface="Arial"/>
              </a:rPr>
              <a:t>觀課</a:t>
            </a:r>
          </a:p>
        </p:txBody>
      </p:sp>
      <p:sp>
        <p:nvSpPr>
          <p:cNvPr id="249" name="Shape 249"/>
          <p:cNvSpPr/>
          <p:nvPr/>
        </p:nvSpPr>
        <p:spPr>
          <a:xfrm rot="-3899999">
            <a:off y="1843880" x="1043780"/>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50" name="Shape 250"/>
          <p:cNvSpPr/>
          <p:nvPr/>
        </p:nvSpPr>
        <p:spPr>
          <a:xfrm rot="9960000">
            <a:off y="4724400" x="2987674"/>
            <a:ext cy="1512887"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51" name="Shape 251"/>
          <p:cNvSpPr/>
          <p:nvPr/>
        </p:nvSpPr>
        <p:spPr>
          <a:xfrm rot="2999999">
            <a:off y="1701005" x="5076030"/>
            <a:ext cy="1512886" cx="180022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1" name="Shape 611"/>
        <p:cNvGrpSpPr/>
        <p:nvPr/>
      </p:nvGrpSpPr>
      <p:grpSpPr>
        <a:xfrm>
          <a:off y="0" x="0"/>
          <a:ext cy="0" cx="0"/>
          <a:chOff y="0" x="0"/>
          <a:chExt cy="0" cx="0"/>
        </a:xfrm>
      </p:grpSpPr>
      <p:sp>
        <p:nvSpPr>
          <p:cNvPr id="612" name="Shape 612"/>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重述的原則</a:t>
            </a:r>
          </a:p>
        </p:txBody>
      </p:sp>
      <p:sp>
        <p:nvSpPr>
          <p:cNvPr id="613" name="Shape 613"/>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完全參與</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有意願去了解的</a:t>
            </a:r>
            <a:r>
              <a:rPr strike="noStrike" u="sng" b="0" cap="none" baseline="0" sz="2800" lang="en-US" i="0">
                <a:solidFill>
                  <a:schemeClr val="hlink"/>
                </a:solidFill>
                <a:latin typeface="Arial"/>
                <a:ea typeface="Arial"/>
                <a:cs typeface="Arial"/>
                <a:sym typeface="Arial"/>
                <a:hlinkClick r:id="rId3"/>
              </a:rPr>
              <a:t>傾聽</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抓住訊息的核心</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反映出語調與手勢的實質意義</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重述的話語較原始來的短</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重述前先提問題</a:t>
            </a:r>
          </a:p>
          <a:p>
            <a:pPr algn="l" rtl="0" lvl="0" marR="0" indent="-148590" marL="273050">
              <a:lnSpc>
                <a:spcPct val="100000"/>
              </a:lnSpc>
              <a:spcBef>
                <a:spcPts val="600"/>
              </a:spcBef>
              <a:spcAft>
                <a:spcPts val="0"/>
              </a:spcAft>
              <a:buClr>
                <a:schemeClr val="accent1"/>
              </a:buClr>
              <a:buFont typeface="Noto Symbol"/>
              <a:buNone/>
            </a:pPr>
            <a:r>
              <a:t/>
            </a:r>
            <a:endParaRPr strike="noStrike" u="none" b="0" cap="none" baseline="0" sz="2800" i="0">
              <a:solidFill>
                <a:schemeClr val="dk1"/>
              </a:solidFill>
              <a:latin typeface="Libre Baskerville"/>
              <a:ea typeface="Libre Baskerville"/>
              <a:cs typeface="Libre Baskerville"/>
              <a:sym typeface="Libre Baskerville"/>
            </a:endParaRPr>
          </a:p>
          <a:p>
            <a:pPr algn="l" rtl="0" lvl="0" marR="0" indent="-166370" marL="273050">
              <a:lnSpc>
                <a:spcPct val="100000"/>
              </a:lnSpc>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a:p>
            <a:pPr algn="l" rtl="0" lvl="0" marR="0" indent="-166370" marL="273050">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7" name="Shape 617"/>
        <p:cNvGrpSpPr/>
        <p:nvPr/>
      </p:nvGrpSpPr>
      <p:grpSpPr>
        <a:xfrm>
          <a:off y="0" x="0"/>
          <a:ext cy="0" cx="0"/>
          <a:chOff y="0" x="0"/>
          <a:chExt cy="0" cx="0"/>
        </a:xfrm>
      </p:grpSpPr>
      <p:sp>
        <p:nvSpPr>
          <p:cNvPr id="618" name="Shape 618"/>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Arial"/>
              <a:buNone/>
            </a:pPr>
            <a:r>
              <a:rPr strike="noStrike" u="none" b="0" cap="small" baseline="0" sz="3000" lang="en-US" i="0">
                <a:solidFill>
                  <a:schemeClr val="dk2"/>
                </a:solidFill>
                <a:latin typeface="Arial"/>
                <a:ea typeface="Arial"/>
                <a:cs typeface="Arial"/>
                <a:sym typeface="Arial"/>
              </a:rPr>
              <a:t>重述的三種訊息傳達</a:t>
            </a:r>
          </a:p>
        </p:txBody>
      </p:sp>
      <p:grpSp>
        <p:nvGrpSpPr>
          <p:cNvPr id="619" name="Shape 619"/>
          <p:cNvGrpSpPr/>
          <p:nvPr/>
        </p:nvGrpSpPr>
        <p:grpSpPr>
          <a:xfrm>
            <a:off y="1700212" x="755650"/>
            <a:ext cy="4392612" cx="7058025"/>
            <a:chOff y="1484312" x="1116012"/>
            <a:chExt cy="4392612" cx="7058025"/>
          </a:xfrm>
        </p:grpSpPr>
        <p:grpSp>
          <p:nvGrpSpPr>
            <p:cNvPr id="620" name="Shape 620"/>
            <p:cNvGrpSpPr/>
            <p:nvPr/>
          </p:nvGrpSpPr>
          <p:grpSpPr>
            <a:xfrm>
              <a:off y="1484312" x="1116012"/>
              <a:ext cy="1368424" cx="7058025"/>
              <a:chOff y="1484312" x="1116012"/>
              <a:chExt cy="720724" cx="7058025"/>
            </a:xfrm>
          </p:grpSpPr>
          <p:sp>
            <p:nvSpPr>
              <p:cNvPr id="621" name="Shape 621"/>
              <p:cNvSpPr txBox="1"/>
              <p:nvPr/>
            </p:nvSpPr>
            <p:spPr>
              <a:xfrm>
                <a:off y="1484312" x="1116012"/>
                <a:ext cy="720724" cx="720724"/>
              </a:xfrm>
              <a:prstGeom prst="rect">
                <a:avLst/>
              </a:prstGeom>
              <a:solidFill>
                <a:srgbClr val="64633C"/>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3200" lang="en-US" i="0">
                    <a:solidFill>
                      <a:schemeClr val="lt1"/>
                    </a:solidFill>
                    <a:latin typeface="Arial"/>
                    <a:ea typeface="Arial"/>
                    <a:cs typeface="Arial"/>
                    <a:sym typeface="Arial"/>
                  </a:rPr>
                  <a:t>1</a:t>
                </a:r>
              </a:p>
            </p:txBody>
          </p:sp>
          <p:sp>
            <p:nvSpPr>
              <p:cNvPr id="622" name="Shape 622"/>
              <p:cNvSpPr txBox="1"/>
              <p:nvPr/>
            </p:nvSpPr>
            <p:spPr>
              <a:xfrm>
                <a:off y="1484312" x="1836736"/>
                <a:ext cy="720724" cx="6337300"/>
              </a:xfrm>
              <a:prstGeom prst="rect">
                <a:avLst/>
              </a:prstGeom>
              <a:solidFill>
                <a:srgbClr val="F7F6C1"/>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我正在聽		</a:t>
                </a:r>
              </a:p>
            </p:txBody>
          </p:sp>
        </p:grpSp>
        <p:grpSp>
          <p:nvGrpSpPr>
            <p:cNvPr id="623" name="Shape 623"/>
            <p:cNvGrpSpPr/>
            <p:nvPr/>
          </p:nvGrpSpPr>
          <p:grpSpPr>
            <a:xfrm>
              <a:off y="2997200" x="1116012"/>
              <a:ext cy="1368424" cx="7058025"/>
              <a:chOff y="1484312" x="1116012"/>
              <a:chExt cy="720724" cx="7058025"/>
            </a:xfrm>
          </p:grpSpPr>
          <p:sp>
            <p:nvSpPr>
              <p:cNvPr id="624" name="Shape 624"/>
              <p:cNvSpPr txBox="1"/>
              <p:nvPr/>
            </p:nvSpPr>
            <p:spPr>
              <a:xfrm>
                <a:off y="1484312" x="1116012"/>
                <a:ext cy="720724" cx="720724"/>
              </a:xfrm>
              <a:prstGeom prst="rect">
                <a:avLst/>
              </a:prstGeom>
              <a:solidFill>
                <a:srgbClr val="64633C"/>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3200" lang="en-US" i="0">
                    <a:solidFill>
                      <a:schemeClr val="lt1"/>
                    </a:solidFill>
                    <a:latin typeface="Arial"/>
                    <a:ea typeface="Arial"/>
                    <a:cs typeface="Arial"/>
                    <a:sym typeface="Arial"/>
                  </a:rPr>
                  <a:t>2</a:t>
                </a:r>
              </a:p>
            </p:txBody>
          </p:sp>
          <p:sp>
            <p:nvSpPr>
              <p:cNvPr id="625" name="Shape 625"/>
              <p:cNvSpPr txBox="1"/>
              <p:nvPr/>
            </p:nvSpPr>
            <p:spPr>
              <a:xfrm>
                <a:off y="1484312" x="1836736"/>
                <a:ext cy="720724" cx="6337300"/>
              </a:xfrm>
              <a:prstGeom prst="rect">
                <a:avLst/>
              </a:prstGeom>
              <a:solidFill>
                <a:srgbClr val="F7F6C1"/>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我很有興趣/我在乎</a:t>
                </a:r>
              </a:p>
            </p:txBody>
          </p:sp>
        </p:grpSp>
        <p:grpSp>
          <p:nvGrpSpPr>
            <p:cNvPr id="626" name="Shape 626"/>
            <p:cNvGrpSpPr/>
            <p:nvPr/>
          </p:nvGrpSpPr>
          <p:grpSpPr>
            <a:xfrm>
              <a:off y="4508499" x="1116012"/>
              <a:ext cy="1368424" cx="7058025"/>
              <a:chOff y="1484312" x="1116012"/>
              <a:chExt cy="720724" cx="7058025"/>
            </a:xfrm>
          </p:grpSpPr>
          <p:sp>
            <p:nvSpPr>
              <p:cNvPr id="627" name="Shape 627"/>
              <p:cNvSpPr txBox="1"/>
              <p:nvPr/>
            </p:nvSpPr>
            <p:spPr>
              <a:xfrm>
                <a:off y="1484312" x="1116012"/>
                <a:ext cy="720724" cx="720724"/>
              </a:xfrm>
              <a:prstGeom prst="rect">
                <a:avLst/>
              </a:prstGeom>
              <a:solidFill>
                <a:srgbClr val="64633C"/>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3200" lang="en-US" i="0">
                    <a:solidFill>
                      <a:schemeClr val="lt1"/>
                    </a:solidFill>
                    <a:latin typeface="Arial"/>
                    <a:ea typeface="Arial"/>
                    <a:cs typeface="Arial"/>
                    <a:sym typeface="Arial"/>
                  </a:rPr>
                  <a:t>3</a:t>
                </a:r>
              </a:p>
            </p:txBody>
          </p:sp>
          <p:sp>
            <p:nvSpPr>
              <p:cNvPr id="628" name="Shape 628"/>
              <p:cNvSpPr txBox="1"/>
              <p:nvPr/>
            </p:nvSpPr>
            <p:spPr>
              <a:xfrm>
                <a:off y="1484312" x="1836736"/>
                <a:ext cy="720724" cx="6337300"/>
              </a:xfrm>
              <a:prstGeom prst="rect">
                <a:avLst/>
              </a:prstGeom>
              <a:solidFill>
                <a:srgbClr val="F7F6C1"/>
              </a:solid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我了解你/我正在試著去做</a:t>
                </a:r>
              </a:p>
            </p:txBody>
          </p:sp>
        </p:grpSp>
      </p:gr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2" name="Shape 632"/>
        <p:cNvGrpSpPr/>
        <p:nvPr/>
      </p:nvGrpSpPr>
      <p:grpSpPr>
        <a:xfrm>
          <a:off y="0" x="0"/>
          <a:ext cy="0" cx="0"/>
          <a:chOff y="0" x="0"/>
          <a:chExt cy="0" cx="0"/>
        </a:xfrm>
      </p:grpSpPr>
      <p:sp>
        <p:nvSpPr>
          <p:cNvPr id="633" name="Shape 633"/>
          <p:cNvSpPr txBox="1"/>
          <p:nvPr>
            <p:ph type="title"/>
          </p:nvPr>
        </p:nvSpPr>
        <p:spPr>
          <a:xfrm>
            <a:off y="420687" x="504825"/>
            <a:ext cy="635000" cx="7412037"/>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Arial"/>
              <a:buNone/>
            </a:pPr>
            <a:r>
              <a:rPr strike="noStrike" u="none" b="0" cap="small" baseline="0" sz="3000" lang="en-US" i="0">
                <a:solidFill>
                  <a:schemeClr val="dk2"/>
                </a:solidFill>
                <a:latin typeface="Arial"/>
                <a:ea typeface="Arial"/>
                <a:cs typeface="Arial"/>
                <a:sym typeface="Arial"/>
              </a:rPr>
              <a:t>三種重述類型</a:t>
            </a:r>
          </a:p>
        </p:txBody>
      </p:sp>
      <p:grpSp>
        <p:nvGrpSpPr>
          <p:cNvPr id="634" name="Shape 634"/>
          <p:cNvGrpSpPr/>
          <p:nvPr/>
        </p:nvGrpSpPr>
        <p:grpSpPr>
          <a:xfrm>
            <a:off y="1341436" x="611186"/>
            <a:ext cy="5327650" cx="8137524"/>
            <a:chOff y="1341437" x="827087"/>
            <a:chExt cy="4751387" cx="7489824"/>
          </a:xfrm>
        </p:grpSpPr>
        <p:grpSp>
          <p:nvGrpSpPr>
            <p:cNvPr id="635" name="Shape 635"/>
            <p:cNvGrpSpPr/>
            <p:nvPr/>
          </p:nvGrpSpPr>
          <p:grpSpPr>
            <a:xfrm>
              <a:off y="1341437" x="827087"/>
              <a:ext cy="1439862" cx="7489824"/>
              <a:chOff y="1341437" x="827087"/>
              <a:chExt cy="1439862" cx="7489824"/>
            </a:xfrm>
          </p:grpSpPr>
          <p:sp>
            <p:nvSpPr>
              <p:cNvPr id="636" name="Shape 636"/>
              <p:cNvSpPr/>
              <p:nvPr/>
            </p:nvSpPr>
            <p:spPr>
              <a:xfrm>
                <a:off y="1600200" x="827087"/>
                <a:ext cy="1181100" cx="7489824"/>
              </a:xfrm>
              <a:prstGeom prst="roundRect">
                <a:avLst>
                  <a:gd fmla="val 1629" name="adj"/>
                </a:avLst>
              </a:prstGeom>
              <a:solidFill>
                <a:srgbClr val="B888B8"/>
              </a:solidFill>
              <a:ln>
                <a:noFill/>
              </a:ln>
            </p:spPr>
            <p:txBody>
              <a:bodyPr bIns="45700" rIns="91425" lIns="91425" tIns="1800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將對方的內容以自己瞭解的話，簡要的說出來。</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Arial"/>
                  <a:ea typeface="Arial"/>
                  <a:cs typeface="Arial"/>
                  <a:sym typeface="Arial"/>
                </a:endParaRPr>
              </a:p>
            </p:txBody>
          </p:sp>
          <p:sp>
            <p:nvSpPr>
              <p:cNvPr id="637" name="Shape 637"/>
              <p:cNvSpPr/>
              <p:nvPr/>
            </p:nvSpPr>
            <p:spPr>
              <a:xfrm>
                <a:off y="1341437" x="1116012"/>
                <a:ext cy="477837" cx="3384550"/>
              </a:xfrm>
              <a:prstGeom prst="roundRect">
                <a:avLst>
                  <a:gd fmla="val 10800" name="adj"/>
                </a:avLst>
              </a:prstGeom>
              <a:solidFill>
                <a:srgbClr val="784878"/>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Font typeface="Arial"/>
                  <a:buNone/>
                </a:pPr>
                <a:r>
                  <a:t/>
                </a:r>
                <a:endParaRPr strike="noStrike" u="none" b="0" cap="none" baseline="0" sz="2800" i="0">
                  <a:solidFill>
                    <a:schemeClr val="dk1"/>
                  </a:solidFill>
                  <a:latin typeface="Arial"/>
                  <a:ea typeface="Arial"/>
                  <a:cs typeface="Arial"/>
                  <a:sym typeface="Arial"/>
                </a:endParaRPr>
              </a:p>
              <a:p>
                <a:pPr algn="ctr"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瞭解/解釋</a:t>
                </a:r>
              </a:p>
              <a:p>
                <a:pPr algn="l" rtl="0" lvl="0" marR="0" indent="0" marL="0">
                  <a:lnSpc>
                    <a:spcPct val="100000"/>
                  </a:lnSpc>
                  <a:spcBef>
                    <a:spcPts val="0"/>
                  </a:spcBef>
                  <a:spcAft>
                    <a:spcPts val="0"/>
                  </a:spcAft>
                  <a:buNone/>
                </a:pPr>
                <a:r>
                  <a:t/>
                </a:r>
                <a:endParaRPr strike="noStrike" u="none" b="0" cap="none" baseline="0" sz="2800" i="0">
                  <a:solidFill>
                    <a:schemeClr val="lt1"/>
                  </a:solidFill>
                  <a:latin typeface="Arial"/>
                  <a:ea typeface="Arial"/>
                  <a:cs typeface="Arial"/>
                  <a:sym typeface="Arial"/>
                </a:endParaRPr>
              </a:p>
            </p:txBody>
          </p:sp>
        </p:grpSp>
        <p:grpSp>
          <p:nvGrpSpPr>
            <p:cNvPr id="638" name="Shape 638"/>
            <p:cNvGrpSpPr/>
            <p:nvPr/>
          </p:nvGrpSpPr>
          <p:grpSpPr>
            <a:xfrm>
              <a:off y="2997200" x="827087"/>
              <a:ext cy="1439862" cx="7489824"/>
              <a:chOff y="1341437" x="827087"/>
              <a:chExt cy="1439862" cx="7489824"/>
            </a:xfrm>
          </p:grpSpPr>
          <p:sp>
            <p:nvSpPr>
              <p:cNvPr id="639" name="Shape 639"/>
              <p:cNvSpPr/>
              <p:nvPr/>
            </p:nvSpPr>
            <p:spPr>
              <a:xfrm>
                <a:off y="1600200" x="827087"/>
                <a:ext cy="1181100" cx="7489824"/>
              </a:xfrm>
              <a:prstGeom prst="roundRect">
                <a:avLst>
                  <a:gd fmla="val 1629" name="adj"/>
                </a:avLst>
              </a:prstGeom>
              <a:solidFill>
                <a:srgbClr val="B888B8"/>
              </a:solidFill>
              <a:ln>
                <a:noFill/>
              </a:ln>
            </p:spPr>
            <p:txBody>
              <a:bodyPr bIns="45700" rIns="91425" lIns="91425" tIns="1800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將對方的談話內容以較有組織或有條理的方式，簡要的說出來。</a:t>
                </a:r>
              </a:p>
              <a:p>
                <a:pPr algn="l" rtl="0" lvl="0" marR="0" indent="0" marL="0">
                  <a:lnSpc>
                    <a:spcPct val="100000"/>
                  </a:lnSpc>
                  <a:spcBef>
                    <a:spcPts val="0"/>
                  </a:spcBef>
                  <a:spcAft>
                    <a:spcPts val="0"/>
                  </a:spcAft>
                  <a:buNone/>
                </a:pPr>
                <a:r>
                  <a:t/>
                </a:r>
                <a:endParaRPr strike="noStrike" u="none" b="0" cap="none" baseline="0" sz="2400" i="0">
                  <a:solidFill>
                    <a:schemeClr val="dk1"/>
                  </a:solidFill>
                  <a:latin typeface="Arial"/>
                  <a:ea typeface="Arial"/>
                  <a:cs typeface="Arial"/>
                  <a:sym typeface="Arial"/>
                </a:endParaRPr>
              </a:p>
            </p:txBody>
          </p:sp>
          <p:sp>
            <p:nvSpPr>
              <p:cNvPr id="640" name="Shape 640"/>
              <p:cNvSpPr/>
              <p:nvPr/>
            </p:nvSpPr>
            <p:spPr>
              <a:xfrm>
                <a:off y="1341437" x="1116012"/>
                <a:ext cy="477837" cx="3384550"/>
              </a:xfrm>
              <a:prstGeom prst="roundRect">
                <a:avLst>
                  <a:gd fmla="val 10800" name="adj"/>
                </a:avLst>
              </a:prstGeom>
              <a:solidFill>
                <a:srgbClr val="784878"/>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摘要/組織</a:t>
                </a:r>
              </a:p>
            </p:txBody>
          </p:sp>
        </p:grpSp>
        <p:grpSp>
          <p:nvGrpSpPr>
            <p:cNvPr id="641" name="Shape 641"/>
            <p:cNvGrpSpPr/>
            <p:nvPr/>
          </p:nvGrpSpPr>
          <p:grpSpPr>
            <a:xfrm>
              <a:off y="4652962" x="827087"/>
              <a:ext cy="1439862" cx="7489824"/>
              <a:chOff y="1341437" x="827087"/>
              <a:chExt cy="1439862" cx="7489824"/>
            </a:xfrm>
          </p:grpSpPr>
          <p:sp>
            <p:nvSpPr>
              <p:cNvPr id="642" name="Shape 642"/>
              <p:cNvSpPr/>
              <p:nvPr/>
            </p:nvSpPr>
            <p:spPr>
              <a:xfrm>
                <a:off y="1600200" x="827087"/>
                <a:ext cy="1181100" cx="7489824"/>
              </a:xfrm>
              <a:prstGeom prst="roundRect">
                <a:avLst>
                  <a:gd fmla="val 1629" name="adj"/>
                </a:avLst>
              </a:prstGeom>
              <a:solidFill>
                <a:srgbClr val="B888B8"/>
              </a:solidFill>
              <a:ln>
                <a:noFill/>
              </a:ln>
            </p:spPr>
            <p:txBody>
              <a:bodyPr bIns="45700" rIns="91425" lIns="91425" tIns="180000"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於思考對方談話的內容，將其內容提升至較高層次的概念，然後以較精簡的話語說出</a:t>
                </a:r>
              </a:p>
            </p:txBody>
          </p:sp>
          <p:sp>
            <p:nvSpPr>
              <p:cNvPr id="643" name="Shape 643"/>
              <p:cNvSpPr/>
              <p:nvPr/>
            </p:nvSpPr>
            <p:spPr>
              <a:xfrm>
                <a:off y="1341437" x="1116012"/>
                <a:ext cy="477837" cx="3384550"/>
              </a:xfrm>
              <a:prstGeom prst="roundRect">
                <a:avLst>
                  <a:gd fmla="val 10800" name="adj"/>
                </a:avLst>
              </a:prstGeom>
              <a:solidFill>
                <a:srgbClr val="784878"/>
              </a:solid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800" lang="en-US" i="0">
                    <a:solidFill>
                      <a:schemeClr val="lt1"/>
                    </a:solidFill>
                    <a:latin typeface="Arial"/>
                    <a:ea typeface="Arial"/>
                    <a:cs typeface="Arial"/>
                    <a:sym typeface="Arial"/>
                  </a:rPr>
                  <a:t>改變概念上的焦點</a:t>
                </a:r>
              </a:p>
            </p:txBody>
          </p:sp>
        </p:grpSp>
      </p:gr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7" name="Shape 647"/>
        <p:cNvGrpSpPr/>
        <p:nvPr/>
      </p:nvGrpSpPr>
      <p:grpSpPr>
        <a:xfrm>
          <a:off y="0" x="0"/>
          <a:ext cy="0" cx="0"/>
          <a:chOff y="0" x="0"/>
          <a:chExt cy="0" cx="0"/>
        </a:xfrm>
      </p:grpSpPr>
      <p:sp>
        <p:nvSpPr>
          <p:cNvPr id="648" name="Shape 648"/>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重述技巧</a:t>
            </a:r>
          </a:p>
        </p:txBody>
      </p:sp>
      <p:sp>
        <p:nvSpPr>
          <p:cNvPr id="649" name="Shape 649"/>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1" marR="0" indent="-284162" marL="639762">
              <a:lnSpc>
                <a:spcPct val="100000"/>
              </a:lnSpc>
              <a:spcBef>
                <a:spcPts val="0"/>
              </a:spcBef>
              <a:spcAft>
                <a:spcPts val="0"/>
              </a:spcAft>
              <a:buClr>
                <a:schemeClr val="accent1"/>
              </a:buClr>
              <a:buSzPct val="80000"/>
              <a:buFont typeface="Noto Symbol"/>
              <a:buChar char="●"/>
            </a:pPr>
            <a:r>
              <a:rPr strike="noStrike" u="none" b="1" cap="none" baseline="0" sz="2800" lang="en-US" i="0">
                <a:solidFill>
                  <a:schemeClr val="dk1"/>
                </a:solidFill>
                <a:latin typeface="Arial"/>
                <a:ea typeface="Arial"/>
                <a:cs typeface="Arial"/>
                <a:sym typeface="Arial"/>
              </a:rPr>
              <a:t>「瞭解與解釋」：你覺得……、你關注的是……、換句話說，……、你認為……。</a:t>
            </a:r>
          </a:p>
          <a:p>
            <a:pPr algn="l" rtl="0" lvl="1" marR="0" indent="-284162" marL="639762">
              <a:lnSpc>
                <a:spcPct val="100000"/>
              </a:lnSpc>
              <a:spcBef>
                <a:spcPts val="560"/>
              </a:spcBef>
              <a:spcAft>
                <a:spcPts val="0"/>
              </a:spcAft>
              <a:buClr>
                <a:schemeClr val="accent1"/>
              </a:buClr>
              <a:buSzPct val="80000"/>
              <a:buFont typeface="Noto Symbol"/>
              <a:buChar char="●"/>
            </a:pPr>
            <a:r>
              <a:rPr strike="noStrike" u="none" b="1" cap="none" baseline="0" sz="2800" lang="en-US" i="0">
                <a:solidFill>
                  <a:schemeClr val="dk1"/>
                </a:solidFill>
                <a:latin typeface="Arial"/>
                <a:ea typeface="Arial"/>
                <a:cs typeface="Arial"/>
                <a:sym typeface="Arial"/>
              </a:rPr>
              <a:t>「摘要與組織」：所以，你的內容主要包括兩大議題，其一是……，另一個是……；你說的內容中，包括下列幾個焦點：……；所以，妳所關注的程序有……</a:t>
            </a:r>
          </a:p>
          <a:p>
            <a:pPr algn="l" rtl="0" lvl="1" marR="0" indent="-284162" marL="639762">
              <a:lnSpc>
                <a:spcPct val="100000"/>
              </a:lnSpc>
              <a:spcBef>
                <a:spcPts val="560"/>
              </a:spcBef>
              <a:spcAft>
                <a:spcPts val="0"/>
              </a:spcAft>
              <a:buClr>
                <a:schemeClr val="accent1"/>
              </a:buClr>
              <a:buSzPct val="80000"/>
              <a:buFont typeface="Noto Symbol"/>
              <a:buChar char="●"/>
            </a:pPr>
            <a:r>
              <a:rPr strike="noStrike" u="none" b="1" cap="none" baseline="0" sz="2800" lang="en-US" i="0">
                <a:solidFill>
                  <a:schemeClr val="dk1"/>
                </a:solidFill>
                <a:latin typeface="Arial"/>
                <a:ea typeface="Arial"/>
                <a:cs typeface="Arial"/>
                <a:sym typeface="Arial"/>
              </a:rPr>
              <a:t>「改變概念上的焦點」：所以說，你所抱持的（信念、價值、假設、目標）是……</a:t>
            </a:r>
            <a:r>
              <a:rPr strike="noStrike" u="none" b="1" cap="none" baseline="0" sz="1900" lang="en-US" i="0">
                <a:solidFill>
                  <a:schemeClr val="dk1"/>
                </a:solidFill>
                <a:latin typeface="Arial"/>
                <a:ea typeface="Arial"/>
                <a:cs typeface="Arial"/>
                <a:sym typeface="Arial"/>
              </a:rPr>
              <a:t>　</a:t>
            </a:r>
          </a:p>
          <a:p>
            <a:pPr algn="l" rtl="0" lvl="0" marR="0" indent="-188595" marL="273050">
              <a:spcBef>
                <a:spcPts val="600"/>
              </a:spcBef>
              <a:spcAft>
                <a:spcPts val="0"/>
              </a:spcAft>
              <a:buClr>
                <a:schemeClr val="accent1"/>
              </a:buClr>
              <a:buFont typeface="Noto Symbol"/>
              <a:buNone/>
            </a:pPr>
            <a:r>
              <a:t/>
            </a:r>
            <a:endParaRPr strike="noStrike" u="none" b="1" cap="none" baseline="0" sz="1900" i="0">
              <a:solidFill>
                <a:schemeClr val="dk1"/>
              </a:solidFill>
              <a:latin typeface="Arial"/>
              <a:ea typeface="Arial"/>
              <a:cs typeface="Arial"/>
              <a:sym typeface="Arial"/>
            </a:endParaRP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3" name="Shape 653"/>
        <p:cNvGrpSpPr/>
        <p:nvPr/>
      </p:nvGrpSpPr>
      <p:grpSpPr>
        <a:xfrm>
          <a:off y="0" x="0"/>
          <a:ext cy="0" cx="0"/>
          <a:chOff y="0" x="0"/>
          <a:chExt cy="0" cx="0"/>
        </a:xfrm>
      </p:grpSpPr>
      <p:sp>
        <p:nvSpPr>
          <p:cNvPr id="654" name="Shape 654"/>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spcBef>
                <a:spcPts val="0"/>
              </a:spcBef>
              <a:spcAft>
                <a:spcPts val="0"/>
              </a:spcAft>
              <a:buNone/>
            </a:pPr>
            <a:r>
              <a:t/>
            </a:r>
            <a:endParaRPr strike="noStrike" u="none" b="0" cap="small" baseline="0" sz="3000" i="0">
              <a:solidFill>
                <a:schemeClr val="dk2"/>
              </a:solidFill>
              <a:latin typeface="Arial"/>
              <a:ea typeface="Arial"/>
              <a:cs typeface="Arial"/>
              <a:sym typeface="Arial"/>
            </a:endParaRPr>
          </a:p>
        </p:txBody>
      </p:sp>
      <p:sp>
        <p:nvSpPr>
          <p:cNvPr id="655" name="Shape 655"/>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「我正準備好好的經營這個班級教學，因為這個班級的學生程度非常不齊一，所以，也需要好好規劃出適合不同學生程度的國文單元教學內容。」</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瞭解/解釋：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摘要/組織：</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改變概念上的焦點：</a:t>
            </a:r>
          </a:p>
          <a:p>
            <a:pPr algn="l" rtl="0" lvl="0" marR="0" indent="-130810" marL="273050">
              <a:spcBef>
                <a:spcPts val="600"/>
              </a:spcBef>
              <a:spcAft>
                <a:spcPts val="0"/>
              </a:spcAft>
              <a:buClr>
                <a:schemeClr val="accent1"/>
              </a:buClr>
              <a:buFont typeface="Noto Symbol"/>
              <a:buNone/>
            </a:pPr>
            <a:r>
              <a:t/>
            </a:r>
            <a:endParaRPr strike="noStrike" u="none" b="0" cap="none" baseline="0" sz="32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9" name="Shape 659"/>
        <p:cNvGrpSpPr/>
        <p:nvPr/>
      </p:nvGrpSpPr>
      <p:grpSpPr>
        <a:xfrm>
          <a:off y="0" x="0"/>
          <a:ext cy="0" cx="0"/>
          <a:chOff y="0" x="0"/>
          <a:chExt cy="0" cx="0"/>
        </a:xfrm>
      </p:grpSpPr>
      <p:sp>
        <p:nvSpPr>
          <p:cNvPr id="660" name="Shape 660"/>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Arial"/>
              <a:buNone/>
            </a:pPr>
            <a:r>
              <a:rPr strike="noStrike" u="none" b="0" cap="small" baseline="0" sz="3200" lang="en-US" i="0">
                <a:solidFill>
                  <a:schemeClr val="dk2"/>
                </a:solidFill>
                <a:latin typeface="Arial"/>
                <a:ea typeface="Arial"/>
                <a:cs typeface="Arial"/>
                <a:sym typeface="Arial"/>
              </a:rPr>
              <a:t>練習-重述</a:t>
            </a:r>
          </a:p>
        </p:txBody>
      </p:sp>
      <p:sp>
        <p:nvSpPr>
          <p:cNvPr id="661" name="Shape 661"/>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「我們期望教導學生課業與社會技能，但他們不但學習能力不足而且學習態度欠佳，所以，真不知要如何讓他們能通過這次教育部規定的檢定標準。」</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瞭解/解釋：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摘要/組織：</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改變概念上的焦點：</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5" name="Shape 665"/>
        <p:cNvGrpSpPr/>
        <p:nvPr/>
      </p:nvGrpSpPr>
      <p:grpSpPr>
        <a:xfrm>
          <a:off y="0" x="0"/>
          <a:ext cy="0" cx="0"/>
          <a:chOff y="0" x="0"/>
          <a:chExt cy="0" cx="0"/>
        </a:xfrm>
      </p:grpSpPr>
      <p:sp>
        <p:nvSpPr>
          <p:cNvPr id="666" name="Shape 666"/>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釐清</a:t>
            </a:r>
          </a:p>
        </p:txBody>
      </p:sp>
      <p:sp>
        <p:nvSpPr>
          <p:cNvPr id="667" name="Shape 667"/>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9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目的在讓教學者能澄清其想法，鼓勵其作更具體準確的思考。 </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較清晰的名詞與形容詞 ：「哪一種教科書」的問題就遠比單問「教科書」清楚。</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動詞：「教學者說：要學生瞭解！」，教練者就進一步探究：「要學生瞭解什麼？」。</a:t>
            </a:r>
          </a:p>
          <a:p>
            <a:pPr algn="l" rtl="0" lvl="0" marR="0" indent="-273050" marL="273050">
              <a:lnSpc>
                <a:spcPct val="9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Arial"/>
                <a:ea typeface="Arial"/>
                <a:cs typeface="Arial"/>
                <a:sym typeface="Arial"/>
              </a:rPr>
              <a:t>比較性語句：「教學者說：教室很亮！」，教練者就可追問：「比哪裡亮？」</a:t>
            </a:r>
            <a:r>
              <a:rPr strike="noStrike" u="none" b="0" cap="none" baseline="0" sz="2400" lang="en-US" i="0">
                <a:solidFill>
                  <a:schemeClr val="dk1"/>
                </a:solidFill>
                <a:latin typeface="Libre Baskerville"/>
                <a:ea typeface="Libre Baskerville"/>
                <a:cs typeface="Libre Baskerville"/>
                <a:sym typeface="Libre Baskerville"/>
              </a:rPr>
              <a:t>   </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1" name="Shape 671"/>
        <p:cNvGrpSpPr/>
        <p:nvPr/>
      </p:nvGrpSpPr>
      <p:grpSpPr>
        <a:xfrm>
          <a:off y="0" x="0"/>
          <a:ext cy="0" cx="0"/>
          <a:chOff y="0" x="0"/>
          <a:chExt cy="0" cx="0"/>
        </a:xfrm>
      </p:grpSpPr>
      <p:sp>
        <p:nvSpPr>
          <p:cNvPr id="672" name="Shape 672"/>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釐清</a:t>
            </a:r>
          </a:p>
        </p:txBody>
      </p:sp>
      <p:sp>
        <p:nvSpPr>
          <p:cNvPr id="673" name="Shape 673"/>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限制性語句：教學者說</a:t>
            </a:r>
            <a:r>
              <a:rPr strike="noStrike" u="none" b="0" cap="none" baseline="0" sz="3200" lang="en-US" i="0">
                <a:solidFill>
                  <a:schemeClr val="dk1"/>
                </a:solidFill>
                <a:latin typeface="Arial"/>
                <a:ea typeface="Arial"/>
                <a:cs typeface="Arial"/>
                <a:sym typeface="Arial"/>
              </a:rPr>
              <a:t>：「我必須……」、「我無法……」，教練者就可以反問：「誰說你無法……」、「如果你沒那樣做，會有怎樣的情況發生呢？」 </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3200" lang="en-US" i="0">
                <a:solidFill>
                  <a:schemeClr val="dk1"/>
                </a:solidFill>
                <a:latin typeface="Libre Baskerville"/>
                <a:ea typeface="Libre Baskerville"/>
                <a:cs typeface="Libre Baskerville"/>
                <a:sym typeface="Libre Baskerville"/>
              </a:rPr>
              <a:t>以偏概全語句：教學者說：「絕對沒有學生做那件事」，教練者就可反問：「半個也沒有嗎？」</a:t>
            </a:r>
            <a:r>
              <a:rPr strike="noStrike" u="none" b="0" cap="none" baseline="0" sz="2400" lang="en-US" i="0">
                <a:solidFill>
                  <a:schemeClr val="dk1"/>
                </a:solidFill>
                <a:latin typeface="Libre Baskerville"/>
                <a:ea typeface="Libre Baskerville"/>
                <a:cs typeface="Libre Baskerville"/>
                <a:sym typeface="Libre Baskerville"/>
              </a:rPr>
              <a:t>   </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7" name="Shape 677"/>
        <p:cNvGrpSpPr/>
        <p:nvPr/>
      </p:nvGrpSpPr>
      <p:grpSpPr>
        <a:xfrm>
          <a:off y="0" x="0"/>
          <a:ext cy="0" cx="0"/>
          <a:chOff y="0" x="0"/>
          <a:chExt cy="0" cx="0"/>
        </a:xfrm>
      </p:grpSpPr>
      <p:sp>
        <p:nvSpPr>
          <p:cNvPr id="678" name="Shape 678"/>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練習-釐清</a:t>
            </a:r>
          </a:p>
        </p:txBody>
      </p:sp>
      <p:sp>
        <p:nvSpPr>
          <p:cNvPr id="679" name="Shape 679"/>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這些小孩從來都沒有寫完功課。</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我班上的學生一向都是相當的頑皮。</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我還沒有準備好。</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我一定要做那件事。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這些策略比較好。</a:t>
            </a:r>
          </a:p>
          <a:p>
            <a:pPr algn="l" rtl="0" lvl="0" marR="0" indent="-166370" marL="273050">
              <a:lnSpc>
                <a:spcPct val="100000"/>
              </a:lnSpc>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a:p>
            <a:pPr algn="l" rtl="0" lvl="0" marR="0" indent="-166370" marL="273050">
              <a:spcBef>
                <a:spcPts val="600"/>
              </a:spcBef>
              <a:spcAft>
                <a:spcPts val="0"/>
              </a:spcAft>
              <a:buClr>
                <a:schemeClr val="accent1"/>
              </a:buClr>
              <a:buFont typeface="Noto Symbol"/>
              <a:buNone/>
            </a:pPr>
            <a:r>
              <a:t/>
            </a:r>
            <a:endParaRPr strike="noStrike" u="none" b="0" cap="none" baseline="0" sz="2400" i="0">
              <a:solidFill>
                <a:schemeClr val="dk1"/>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3" name="Shape 683"/>
        <p:cNvGrpSpPr/>
        <p:nvPr/>
      </p:nvGrpSpPr>
      <p:grpSpPr>
        <a:xfrm>
          <a:off y="0" x="0"/>
          <a:ext cy="0" cx="0"/>
          <a:chOff y="0" x="0"/>
          <a:chExt cy="0" cx="0"/>
        </a:xfrm>
      </p:grpSpPr>
      <p:sp>
        <p:nvSpPr>
          <p:cNvPr id="684" name="Shape 684"/>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000" lang="en-US" i="0">
                <a:solidFill>
                  <a:schemeClr val="dk2"/>
                </a:solidFill>
                <a:latin typeface="Libre Baskerville"/>
                <a:ea typeface="Libre Baskerville"/>
                <a:cs typeface="Libre Baskerville"/>
                <a:sym typeface="Libre Baskerville"/>
              </a:rPr>
              <a:t>練習-釐清</a:t>
            </a:r>
          </a:p>
        </p:txBody>
      </p:sp>
      <p:sp>
        <p:nvSpPr>
          <p:cNvPr id="685" name="Shape 685"/>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所有學生都很壞！</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我從不讓學生去印東西！</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每個學生都騙我這位代課老師的事：</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小明今天比較糟！</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這個速度比較快！</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這比較慢！</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學生喜歡上課</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我要學生行動！</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nvSpPr>
        <p:spPr>
          <a:xfrm>
            <a:off y="404812" x="0"/>
            <a:ext cy="598487" cx="9144000"/>
          </a:xfrm>
          <a:prstGeom prst="rect">
            <a:avLst/>
          </a:prstGeom>
          <a:solidFill>
            <a:srgbClr val="E4E5E6"/>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nvGrpSpPr>
          <p:cNvPr id="257" name="Shape 257"/>
          <p:cNvGrpSpPr/>
          <p:nvPr/>
        </p:nvGrpSpPr>
        <p:grpSpPr>
          <a:xfrm>
            <a:off y="1428750" x="1773133"/>
            <a:ext cy="4977883" cx="5900379"/>
            <a:chOff y="0" x="0"/>
            <a:chExt cy="2147483647" cx="2147483647"/>
          </a:xfrm>
        </p:grpSpPr>
        <p:sp>
          <p:nvSpPr>
            <p:cNvPr id="258" name="Shape 258"/>
            <p:cNvSpPr/>
            <p:nvPr/>
          </p:nvSpPr>
          <p:spPr>
            <a:xfrm>
              <a:off y="0" x="724179466"/>
              <a:ext cy="808272401"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觀察前</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會談</a:t>
              </a:r>
            </a:p>
          </p:txBody>
        </p:sp>
        <p:sp>
          <p:nvSpPr>
            <p:cNvPr id="259" name="Shape 259"/>
            <p:cNvSpPr/>
            <p:nvPr/>
          </p:nvSpPr>
          <p:spPr>
            <a:xfrm>
              <a:off y="1050575870" x="56660394"/>
              <a:ext cy="808272055"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回饋</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會談</a:t>
              </a:r>
            </a:p>
          </p:txBody>
        </p:sp>
        <p:sp>
          <p:nvSpPr>
            <p:cNvPr id="260" name="Shape 260"/>
            <p:cNvSpPr/>
            <p:nvPr/>
          </p:nvSpPr>
          <p:spPr>
            <a:xfrm>
              <a:off y="1023851086" x="1292524561"/>
              <a:ext cy="808272401"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教學</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觀察</a:t>
              </a:r>
            </a:p>
          </p:txBody>
        </p:sp>
        <p:sp>
          <p:nvSpPr>
            <p:cNvPr id="261" name="Shape 261"/>
            <p:cNvSpPr/>
            <p:nvPr/>
          </p:nvSpPr>
          <p:spPr>
            <a:xfrm rot="-3900000">
              <a:off y="430860897" x="56932766"/>
              <a:ext cy="565968875" cx="617932094"/>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62" name="Shape 262"/>
            <p:cNvSpPr/>
            <p:nvPr/>
          </p:nvSpPr>
          <p:spPr>
            <a:xfrm rot="9960000">
              <a:off y="1508458102" x="724179502"/>
              <a:ext cy="565968886" cx="61793211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63" name="Shape 263"/>
            <p:cNvSpPr/>
            <p:nvPr/>
          </p:nvSpPr>
          <p:spPr>
            <a:xfrm rot="3000000">
              <a:off y="377411549" x="1441013503"/>
              <a:ext cy="565968883" cx="617932103"/>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sp>
        <p:nvSpPr>
          <p:cNvPr id="264" name="Shape 264"/>
          <p:cNvSpPr/>
          <p:nvPr/>
        </p:nvSpPr>
        <p:spPr>
          <a:xfrm>
            <a:off y="3500437" x="4067175"/>
            <a:ext cy="1079499" cx="1152525"/>
          </a:xfrm>
          <a:prstGeom prst="ellipse">
            <a:avLst/>
          </a:prstGeom>
          <a:solidFill>
            <a:srgbClr val="FFFFFF"/>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66"/>
              </a:buClr>
              <a:buSzPct val="25000"/>
              <a:buFont typeface="Times New Roman"/>
              <a:buNone/>
            </a:pPr>
            <a:r>
              <a:rPr strike="noStrike" u="none" b="1" cap="none" baseline="0" sz="2800" lang="en-US" i="0">
                <a:solidFill>
                  <a:srgbClr val="FF0066"/>
                </a:solidFill>
                <a:latin typeface="Times New Roman"/>
                <a:ea typeface="Times New Roman"/>
                <a:cs typeface="Times New Roman"/>
                <a:sym typeface="Times New Roman"/>
              </a:rPr>
              <a:t>有效</a:t>
            </a:r>
          </a:p>
          <a:p>
            <a:pPr algn="ctr" rtl="0" lvl="0" marR="0" indent="0" marL="0">
              <a:lnSpc>
                <a:spcPct val="100000"/>
              </a:lnSpc>
              <a:spcBef>
                <a:spcPts val="0"/>
              </a:spcBef>
              <a:spcAft>
                <a:spcPts val="0"/>
              </a:spcAft>
              <a:buClr>
                <a:srgbClr val="FF0066"/>
              </a:buClr>
              <a:buSzPct val="25000"/>
              <a:buFont typeface="Times New Roman"/>
              <a:buNone/>
            </a:pPr>
            <a:r>
              <a:rPr strike="noStrike" u="none" b="1" cap="none" baseline="0" sz="2800" lang="en-US" i="0">
                <a:solidFill>
                  <a:srgbClr val="FF0066"/>
                </a:solidFill>
                <a:latin typeface="Times New Roman"/>
                <a:ea typeface="Times New Roman"/>
                <a:cs typeface="Times New Roman"/>
                <a:sym typeface="Times New Roman"/>
              </a:rPr>
              <a:t>教學</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9" name="Shape 689"/>
        <p:cNvGrpSpPr/>
        <p:nvPr/>
      </p:nvGrpSpPr>
      <p:grpSpPr>
        <a:xfrm>
          <a:off y="0" x="0"/>
          <a:ext cy="0" cx="0"/>
          <a:chOff y="0" x="0"/>
          <a:chExt cy="0" cx="0"/>
        </a:xfrm>
      </p:grpSpPr>
      <p:sp>
        <p:nvSpPr>
          <p:cNvPr id="690" name="Shape 690"/>
          <p:cNvSpPr txBox="1"/>
          <p:nvPr>
            <p:ph type="title"/>
          </p:nvPr>
        </p:nvSpPr>
        <p:spPr>
          <a:xfrm>
            <a:off y="274637" x="457200"/>
            <a:ext cy="1143000" cx="7467600"/>
          </a:xfrm>
          <a:prstGeom prst="rect">
            <a:avLst/>
          </a:prstGeom>
          <a:noFill/>
          <a:ln>
            <a:noFill/>
          </a:ln>
        </p:spPr>
        <p:txBody>
          <a:bodyPr bIns="45700" rIns="91425" lIns="91425" tIns="45700" anchor="b" anchorCtr="0">
            <a:noAutofit/>
          </a:bodyPr>
          <a:lstStyle/>
          <a:p>
            <a:pPr algn="l" rtl="0" lvl="0" marR="0" indent="0" marL="0">
              <a:lnSpc>
                <a:spcPct val="100000"/>
              </a:lnSpc>
              <a:spcBef>
                <a:spcPts val="0"/>
              </a:spcBef>
              <a:spcAft>
                <a:spcPts val="0"/>
              </a:spcAft>
              <a:buClr>
                <a:schemeClr val="dk2"/>
              </a:buClr>
              <a:buSzPct val="25000"/>
              <a:buFont typeface="Libre Baskerville"/>
              <a:buNone/>
            </a:pPr>
            <a:r>
              <a:rPr strike="noStrike" u="none" b="0" cap="small" baseline="0" sz="3200" lang="en-US" i="0">
                <a:solidFill>
                  <a:schemeClr val="dk2"/>
                </a:solidFill>
                <a:latin typeface="Libre Baskerville"/>
                <a:ea typeface="Libre Baskerville"/>
                <a:cs typeface="Libre Baskerville"/>
                <a:sym typeface="Libre Baskerville"/>
              </a:rPr>
              <a:t>釐清技巧</a:t>
            </a:r>
          </a:p>
        </p:txBody>
      </p:sp>
      <p:sp>
        <p:nvSpPr>
          <p:cNvPr id="691" name="Shape 691"/>
          <p:cNvSpPr txBox="1"/>
          <p:nvPr>
            <p:ph idx="1" type="body"/>
          </p:nvPr>
        </p:nvSpPr>
        <p:spPr>
          <a:xfrm>
            <a:off y="1600200" x="457200"/>
            <a:ext cy="4873624" cx="7467600"/>
          </a:xfrm>
          <a:prstGeom prst="rect">
            <a:avLst/>
          </a:prstGeom>
          <a:noFill/>
          <a:ln>
            <a:noFill/>
          </a:ln>
        </p:spPr>
        <p:txBody>
          <a:bodyPr bIns="45700" rIns="91425" lIns="91425" tIns="45700" anchor="t" anchorCtr="0">
            <a:noAutofit/>
          </a:bodyPr>
          <a:lstStyle/>
          <a:p>
            <a:pPr algn="l" rtl="0" lvl="0" marR="0" indent="-273050" marL="273050">
              <a:lnSpc>
                <a:spcPct val="100000"/>
              </a:lnSpc>
              <a:spcBef>
                <a:spcPts val="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「今天我們要看一部有關地震的影片，並要學生將觀察到的事寫下來，然後再根據學生所觀察到的資訊，找出一些關聯」。</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◻接受</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◻釐清</a:t>
            </a:r>
          </a:p>
          <a:p>
            <a:pPr algn="l" rtl="0" lvl="0" marR="0" indent="-148590" marL="273050">
              <a:lnSpc>
                <a:spcPct val="100000"/>
              </a:lnSpc>
              <a:spcBef>
                <a:spcPts val="600"/>
              </a:spcBef>
              <a:spcAft>
                <a:spcPts val="0"/>
              </a:spcAft>
              <a:buClr>
                <a:schemeClr val="accent1"/>
              </a:buClr>
              <a:buFont typeface="Noto Symbol"/>
              <a:buNone/>
            </a:pPr>
            <a:r>
              <a:t/>
            </a:r>
            <a:endParaRPr strike="noStrike" u="none" b="0" cap="none" baseline="0" sz="2800" i="0">
              <a:solidFill>
                <a:schemeClr val="dk1"/>
              </a:solidFill>
              <a:latin typeface="Libre Baskerville"/>
              <a:ea typeface="Libre Baskerville"/>
              <a:cs typeface="Libre Baskerville"/>
              <a:sym typeface="Libre Baskerville"/>
            </a:endParaRP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「我希望孩子們了解教室的規定」。</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◻接受</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800" lang="en-US" i="0">
                <a:solidFill>
                  <a:schemeClr val="dk1"/>
                </a:solidFill>
                <a:latin typeface="Libre Baskerville"/>
                <a:ea typeface="Libre Baskerville"/>
                <a:cs typeface="Libre Baskerville"/>
                <a:sym typeface="Libre Baskerville"/>
              </a:rPr>
              <a:t>◻釐清</a:t>
            </a:r>
          </a:p>
          <a:p>
            <a:pPr algn="l" rtl="0" lvl="0" marR="0" indent="-273050" marL="273050">
              <a:lnSpc>
                <a:spcPct val="100000"/>
              </a:lnSpc>
              <a:spcBef>
                <a:spcPts val="600"/>
              </a:spcBef>
              <a:spcAft>
                <a:spcPts val="0"/>
              </a:spcAft>
              <a:buClr>
                <a:schemeClr val="accent1"/>
              </a:buClr>
              <a:buSzPct val="70000"/>
              <a:buFont typeface="Noto Symbol"/>
              <a:buChar char="•"/>
            </a:pPr>
            <a:r>
              <a:rPr strike="noStrike" u="none" b="0" cap="none" baseline="0" sz="2400" lang="en-US" i="0">
                <a:solidFill>
                  <a:schemeClr val="dk1"/>
                </a:solidFill>
                <a:latin typeface="Libre Baskerville"/>
                <a:ea typeface="Libre Baskerville"/>
                <a:cs typeface="Libre Baskerville"/>
                <a:sym typeface="Libre Baskerville"/>
              </a:rPr>
              <a:t>  </a:t>
            </a:r>
            <a:r>
              <a:rPr strike="noStrike" u="sng" b="0" cap="none" baseline="0" sz="2400" lang="en-US" i="0">
                <a:solidFill>
                  <a:schemeClr val="dk1"/>
                </a:solidFill>
                <a:latin typeface="Libre Baskerville"/>
                <a:ea typeface="Libre Baskerville"/>
                <a:cs typeface="Libre Baskerville"/>
                <a:sym typeface="Libre Baskerville"/>
              </a:rPr>
              <a:t>           </a:t>
            </a:r>
          </a:p>
        </p:txBody>
      </p:sp>
      <p:cxnSp>
        <p:nvCxnSpPr>
          <p:cNvPr id="692" name="Shape 692"/>
          <p:cNvCxnSpPr/>
          <p:nvPr/>
        </p:nvCxnSpPr>
        <p:spPr>
          <a:xfrm>
            <a:off y="3933825" x="1908175"/>
            <a:ext cy="0" cx="5905500"/>
          </a:xfrm>
          <a:prstGeom prst="straightConnector1">
            <a:avLst/>
          </a:prstGeom>
          <a:noFill/>
          <a:ln w="9525" cap="flat">
            <a:solidFill>
              <a:schemeClr val="dk1"/>
            </a:solidFill>
            <a:prstDash val="solid"/>
            <a:miter/>
            <a:headEnd w="med" len="med" type="none"/>
            <a:tailEnd w="med" len="med" type="none"/>
          </a:ln>
        </p:spPr>
      </p:cxnSp>
      <p:cxnSp>
        <p:nvCxnSpPr>
          <p:cNvPr id="693" name="Shape 693"/>
          <p:cNvCxnSpPr/>
          <p:nvPr/>
        </p:nvCxnSpPr>
        <p:spPr>
          <a:xfrm rot="10800000" flipH="1">
            <a:off y="5734050" x="1979611"/>
            <a:ext cy="71436" cx="5905500"/>
          </a:xfrm>
          <a:prstGeom prst="straightConnector1">
            <a:avLst/>
          </a:prstGeom>
          <a:noFill/>
          <a:ln w="9525" cap="flat">
            <a:solidFill>
              <a:schemeClr val="dk1"/>
            </a:solidFill>
            <a:prstDash val="solid"/>
            <a:miter/>
            <a:headEnd w="med" len="med" type="none"/>
            <a:tailEnd w="med" len="med" type="none"/>
          </a:ln>
        </p:spPr>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y="0" x="0"/>
          <a:ext cy="0" cx="0"/>
          <a:chOff y="0" x="0"/>
          <a:chExt cy="0" cx="0"/>
        </a:xfrm>
      </p:grpSpPr>
      <p:sp>
        <p:nvSpPr>
          <p:cNvPr id="269" name="Shape 269"/>
          <p:cNvSpPr txBox="1"/>
          <p:nvPr/>
        </p:nvSpPr>
        <p:spPr>
          <a:xfrm>
            <a:off y="404812" x="0"/>
            <a:ext cy="598487" cx="9144000"/>
          </a:xfrm>
          <a:prstGeom prst="rect">
            <a:avLst/>
          </a:prstGeom>
          <a:solidFill>
            <a:srgbClr val="E4E5E6"/>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nvGrpSpPr>
          <p:cNvPr id="270" name="Shape 270"/>
          <p:cNvGrpSpPr/>
          <p:nvPr/>
        </p:nvGrpSpPr>
        <p:grpSpPr>
          <a:xfrm>
            <a:off y="1428750" x="1773133"/>
            <a:ext cy="4977883" cx="5900379"/>
            <a:chOff y="0" x="0"/>
            <a:chExt cy="2147483647" cx="2147483647"/>
          </a:xfrm>
        </p:grpSpPr>
        <p:sp>
          <p:nvSpPr>
            <p:cNvPr id="271" name="Shape 271"/>
            <p:cNvSpPr/>
            <p:nvPr/>
          </p:nvSpPr>
          <p:spPr>
            <a:xfrm>
              <a:off y="0" x="724179466"/>
              <a:ext cy="808272401"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Self-</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managing</a:t>
              </a:r>
            </a:p>
          </p:txBody>
        </p:sp>
        <p:sp>
          <p:nvSpPr>
            <p:cNvPr id="272" name="Shape 272"/>
            <p:cNvSpPr/>
            <p:nvPr/>
          </p:nvSpPr>
          <p:spPr>
            <a:xfrm>
              <a:off y="1050575870" x="56660394"/>
              <a:ext cy="808272055"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Arial"/>
                <a:buNone/>
              </a:pPr>
              <a:r>
                <a:rPr strike="noStrike" u="none" b="0" cap="none" baseline="0" sz="3600" lang="en-US" i="0">
                  <a:solidFill>
                    <a:srgbClr val="FF0000"/>
                  </a:solidFill>
                  <a:latin typeface="Arial"/>
                  <a:ea typeface="Arial"/>
                  <a:cs typeface="Arial"/>
                  <a:sym typeface="Arial"/>
                </a:rPr>
                <a:t>Self-</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4000" lang="en-US" i="0">
                  <a:solidFill>
                    <a:srgbClr val="FF0000"/>
                  </a:solidFill>
                  <a:latin typeface="Times New Roman"/>
                  <a:ea typeface="Times New Roman"/>
                  <a:cs typeface="Times New Roman"/>
                  <a:sym typeface="Times New Roman"/>
                </a:rPr>
                <a:t>modifying</a:t>
              </a:r>
            </a:p>
          </p:txBody>
        </p:sp>
        <p:sp>
          <p:nvSpPr>
            <p:cNvPr id="273" name="Shape 273"/>
            <p:cNvSpPr/>
            <p:nvPr/>
          </p:nvSpPr>
          <p:spPr>
            <a:xfrm>
              <a:off y="1023851086" x="1292524561"/>
              <a:ext cy="808272401" cx="766148654"/>
            </a:xfrm>
            <a:prstGeom prst="ellipse">
              <a:avLst/>
            </a:prstGeom>
            <a:solidFill>
              <a:srgbClr val="CCFF99"/>
            </a:solidFill>
            <a:ln w="28575" cap="flat">
              <a:solidFill>
                <a:srgbClr val="99CC00"/>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00"/>
                </a:buClr>
                <a:buSzPct val="25000"/>
                <a:buFont typeface="Arial"/>
                <a:buNone/>
              </a:pPr>
              <a:r>
                <a:rPr strike="noStrike" u="none" b="0" cap="none" baseline="0" sz="3600" lang="en-US" i="0">
                  <a:solidFill>
                    <a:srgbClr val="FF0000"/>
                  </a:solidFill>
                  <a:latin typeface="Arial"/>
                  <a:ea typeface="Arial"/>
                  <a:cs typeface="Arial"/>
                  <a:sym typeface="Arial"/>
                </a:rPr>
                <a:t>Self-</a:t>
              </a:r>
              <a:r>
                <a:rPr strike="noStrike" u="none" b="0" cap="none" baseline="0" sz="3600" lang="en-US" i="0">
                  <a:solidFill>
                    <a:schemeClr val="dk1"/>
                  </a:solidFill>
                  <a:latin typeface="Arial"/>
                  <a:ea typeface="Arial"/>
                  <a:cs typeface="Arial"/>
                  <a:sym typeface="Arial"/>
                </a:rPr>
                <a:t> </a:t>
              </a:r>
            </a:p>
            <a:p>
              <a:pPr algn="ctr" rtl="0" lvl="0" marR="0" indent="0" marL="0">
                <a:lnSpc>
                  <a:spcPct val="100000"/>
                </a:lnSpc>
                <a:spcBef>
                  <a:spcPts val="0"/>
                </a:spcBef>
                <a:spcAft>
                  <a:spcPts val="0"/>
                </a:spcAft>
                <a:buClr>
                  <a:srgbClr val="FF0000"/>
                </a:buClr>
                <a:buSzPct val="25000"/>
                <a:buFont typeface="Times New Roman"/>
                <a:buNone/>
              </a:pPr>
              <a:r>
                <a:rPr strike="noStrike" u="none" b="0" cap="none" baseline="0" sz="3600" lang="en-US" i="0">
                  <a:solidFill>
                    <a:srgbClr val="FF0000"/>
                  </a:solidFill>
                  <a:latin typeface="Times New Roman"/>
                  <a:ea typeface="Times New Roman"/>
                  <a:cs typeface="Times New Roman"/>
                  <a:sym typeface="Times New Roman"/>
                </a:rPr>
                <a:t>monitoring</a:t>
              </a:r>
            </a:p>
          </p:txBody>
        </p:sp>
        <p:sp>
          <p:nvSpPr>
            <p:cNvPr id="274" name="Shape 274"/>
            <p:cNvSpPr/>
            <p:nvPr/>
          </p:nvSpPr>
          <p:spPr>
            <a:xfrm rot="-3900000">
              <a:off y="430860897" x="56932766"/>
              <a:ext cy="565968875" cx="617932094"/>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75" name="Shape 275"/>
            <p:cNvSpPr/>
            <p:nvPr/>
          </p:nvSpPr>
          <p:spPr>
            <a:xfrm rot="9960000">
              <a:off y="1508458102" x="724179502"/>
              <a:ext cy="565968886" cx="617932115"/>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76" name="Shape 276"/>
            <p:cNvSpPr/>
            <p:nvPr/>
          </p:nvSpPr>
          <p:spPr>
            <a:xfrm rot="3000000">
              <a:off y="377411549" x="1441013503"/>
              <a:ext cy="565968883" cx="617932103"/>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FF9D9D"/>
            </a:solidFill>
            <a:ln w="9525" cap="flat">
              <a:solidFill>
                <a:srgbClr val="000000"/>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grpSp>
      <p:sp>
        <p:nvSpPr>
          <p:cNvPr id="277" name="Shape 277"/>
          <p:cNvSpPr/>
          <p:nvPr/>
        </p:nvSpPr>
        <p:spPr>
          <a:xfrm>
            <a:off y="3500437" x="4067175"/>
            <a:ext cy="1079499" cx="1152525"/>
          </a:xfrm>
          <a:prstGeom prst="ellipse">
            <a:avLst/>
          </a:prstGeom>
          <a:solidFill>
            <a:srgbClr val="FFFFFF"/>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rgbClr val="FF0066"/>
              </a:buClr>
              <a:buSzPct val="25000"/>
              <a:buFont typeface="Times New Roman"/>
              <a:buNone/>
            </a:pPr>
            <a:r>
              <a:rPr strike="noStrike" u="none" b="1" cap="none" baseline="0" sz="2800" lang="en-US" i="0">
                <a:solidFill>
                  <a:srgbClr val="FF0066"/>
                </a:solidFill>
                <a:latin typeface="Times New Roman"/>
                <a:ea typeface="Times New Roman"/>
                <a:cs typeface="Times New Roman"/>
                <a:sym typeface="Times New Roman"/>
              </a:rPr>
              <a:t>有效</a:t>
            </a:r>
          </a:p>
          <a:p>
            <a:pPr algn="ctr" rtl="0" lvl="0" marR="0" indent="0" marL="0">
              <a:lnSpc>
                <a:spcPct val="100000"/>
              </a:lnSpc>
              <a:spcBef>
                <a:spcPts val="0"/>
              </a:spcBef>
              <a:spcAft>
                <a:spcPts val="0"/>
              </a:spcAft>
              <a:buClr>
                <a:srgbClr val="FF0066"/>
              </a:buClr>
              <a:buSzPct val="25000"/>
              <a:buFont typeface="Times New Roman"/>
              <a:buNone/>
            </a:pPr>
            <a:r>
              <a:rPr strike="noStrike" u="none" b="1" cap="none" baseline="0" sz="2800" lang="en-US" i="0">
                <a:solidFill>
                  <a:srgbClr val="FF0066"/>
                </a:solidFill>
                <a:latin typeface="Times New Roman"/>
                <a:ea typeface="Times New Roman"/>
                <a:cs typeface="Times New Roman"/>
                <a:sym typeface="Times New Roman"/>
              </a:rPr>
              <a:t>教學</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y="0" x="0"/>
          <a:ext cy="0" cx="0"/>
          <a:chOff y="0" x="0"/>
          <a:chExt cy="0" cx="0"/>
        </a:xfrm>
      </p:grpSpPr>
      <p:sp>
        <p:nvSpPr>
          <p:cNvPr id="282" name="Shape 282"/>
          <p:cNvSpPr/>
          <p:nvPr/>
        </p:nvSpPr>
        <p:spPr>
          <a:xfrm>
            <a:off y="244475" x="3841750"/>
            <a:ext cy="1081086" cx="1439862"/>
          </a:xfrm>
          <a:prstGeom prst="flowChartAlternateProcess">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學生學習</a:t>
            </a:r>
          </a:p>
        </p:txBody>
      </p:sp>
      <p:sp>
        <p:nvSpPr>
          <p:cNvPr id="283" name="Shape 283"/>
          <p:cNvSpPr/>
          <p:nvPr/>
        </p:nvSpPr>
        <p:spPr>
          <a:xfrm>
            <a:off y="1912936" x="3879850"/>
            <a:ext cy="1081086" cx="1439862"/>
          </a:xfrm>
          <a:prstGeom prst="flowChartAlternateProcess">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教師專業</a:t>
            </a:r>
          </a:p>
        </p:txBody>
      </p:sp>
      <p:sp>
        <p:nvSpPr>
          <p:cNvPr id="284" name="Shape 284"/>
          <p:cNvSpPr/>
          <p:nvPr/>
        </p:nvSpPr>
        <p:spPr>
          <a:xfrm>
            <a:off y="3500437" x="3538537"/>
            <a:ext cy="1081086" cx="2303461"/>
          </a:xfrm>
          <a:prstGeom prst="flowChartAlternateProcess">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備課、觀課</a:t>
            </a:r>
          </a:p>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議課與會談</a:t>
            </a:r>
          </a:p>
        </p:txBody>
      </p:sp>
      <p:sp>
        <p:nvSpPr>
          <p:cNvPr id="285" name="Shape 285"/>
          <p:cNvSpPr/>
          <p:nvPr/>
        </p:nvSpPr>
        <p:spPr>
          <a:xfrm>
            <a:off y="3497262" x="6821486"/>
            <a:ext cy="1081086" cx="2303461"/>
          </a:xfrm>
          <a:prstGeom prst="flowChartAlternateProcess">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評量</a:t>
            </a:r>
          </a:p>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班經</a:t>
            </a:r>
          </a:p>
        </p:txBody>
      </p:sp>
      <p:sp>
        <p:nvSpPr>
          <p:cNvPr id="286" name="Shape 286"/>
          <p:cNvSpPr/>
          <p:nvPr/>
        </p:nvSpPr>
        <p:spPr>
          <a:xfrm>
            <a:off y="3500437" x="468312"/>
            <a:ext cy="1081086" cx="2376487"/>
          </a:xfrm>
          <a:prstGeom prst="flowChartAlternateProcess">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課程</a:t>
            </a:r>
          </a:p>
          <a:p>
            <a:pPr algn="ctr" rtl="0" lvl="0" marR="0" indent="0" marL="0">
              <a:lnSpc>
                <a:spcPct val="100000"/>
              </a:lnSpc>
              <a:spcBef>
                <a:spcPts val="0"/>
              </a:spcBef>
              <a:spcAft>
                <a:spcPts val="0"/>
              </a:spcAft>
              <a:buClr>
                <a:schemeClr val="dk1"/>
              </a:buClr>
              <a:buSzPct val="25000"/>
              <a:buFont typeface="Times New Roman"/>
              <a:buNone/>
            </a:pPr>
            <a:r>
              <a:rPr strike="noStrike" u="none" b="0" cap="none" baseline="0" sz="2400" lang="en-US" i="0">
                <a:solidFill>
                  <a:schemeClr val="dk1"/>
                </a:solidFill>
                <a:latin typeface="Times New Roman"/>
                <a:ea typeface="Times New Roman"/>
                <a:cs typeface="Times New Roman"/>
                <a:sym typeface="Times New Roman"/>
              </a:rPr>
              <a:t>教學</a:t>
            </a:r>
          </a:p>
        </p:txBody>
      </p:sp>
      <p:sp>
        <p:nvSpPr>
          <p:cNvPr id="287" name="Shape 287"/>
          <p:cNvSpPr/>
          <p:nvPr/>
        </p:nvSpPr>
        <p:spPr>
          <a:xfrm>
            <a:off y="3860800" x="3059111"/>
            <a:ext cy="215899" cx="287337"/>
          </a:xfrm>
          <a:prstGeom prst="rightArrow">
            <a:avLst>
              <a:gd fmla="val 50000" name="adj1"/>
              <a:gd fmla="val 50000" name="adj2"/>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88" name="Shape 288"/>
          <p:cNvSpPr/>
          <p:nvPr/>
        </p:nvSpPr>
        <p:spPr>
          <a:xfrm>
            <a:off y="3865562" x="6175375"/>
            <a:ext cy="215899" cx="287337"/>
          </a:xfrm>
          <a:prstGeom prst="leftArrow">
            <a:avLst>
              <a:gd fmla="val 50000" name="adj1"/>
              <a:gd fmla="val 50000" name="adj2"/>
            </a:avLst>
          </a:prstGeom>
          <a:solidFill>
            <a:schemeClr val="accen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89" name="Shape 289"/>
          <p:cNvSpPr/>
          <p:nvPr/>
        </p:nvSpPr>
        <p:spPr>
          <a:xfrm>
            <a:off y="3092450" x="4500562"/>
            <a:ext cy="287337" cx="215899"/>
          </a:xfrm>
          <a:prstGeom prst="upArrow">
            <a:avLst>
              <a:gd fmla="val 50000" name="adj1"/>
              <a:gd fmla="val 50000" name="adj2"/>
            </a:avLst>
          </a:prstGeom>
          <a:solidFill>
            <a:schemeClr val="accent1"/>
          </a:solidFill>
          <a:ln w="9525" cap="flat">
            <a:solidFill>
              <a:schemeClr val="dk1"/>
            </a:solidFill>
            <a:prstDash val="solid"/>
            <a:miter/>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290" name="Shape 290"/>
          <p:cNvSpPr txBox="1"/>
          <p:nvPr/>
        </p:nvSpPr>
        <p:spPr>
          <a:xfrm rot="5400000">
            <a:off y="3065462" x="4581512"/>
            <a:ext cy="107949" cx="53974"/>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91" name="Shape 291"/>
          <p:cNvSpPr/>
          <p:nvPr/>
        </p:nvSpPr>
        <p:spPr>
          <a:xfrm>
            <a:off y="1450975" x="4470400"/>
            <a:ext cy="360362" cx="215899"/>
          </a:xfrm>
          <a:prstGeom prst="upArrow">
            <a:avLst>
              <a:gd fmla="val 50000" name="adj1"/>
              <a:gd fmla="val 50000" name="adj2"/>
            </a:avLst>
          </a:prstGeom>
          <a:solidFill>
            <a:schemeClr val="accent1"/>
          </a:solidFill>
          <a:ln w="9525" cap="flat">
            <a:solidFill>
              <a:schemeClr val="dk1"/>
            </a:solidFill>
            <a:prstDash val="solid"/>
            <a:miter/>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292" name="Shape 292"/>
          <p:cNvSpPr txBox="1"/>
          <p:nvPr/>
        </p:nvSpPr>
        <p:spPr>
          <a:xfrm rot="5400000">
            <a:off y="1423987" x="4551362"/>
            <a:ext cy="107949" cx="53974"/>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y="0" x="0"/>
          <a:ext cy="0" cx="0"/>
          <a:chOff y="0" x="0"/>
          <a:chExt cy="0" cx="0"/>
        </a:xfrm>
      </p:grpSpPr>
      <p:pic>
        <p:nvPicPr>
          <p:cNvPr id="298" name="Shape 298"/>
          <p:cNvPicPr preferRelativeResize="0"/>
          <p:nvPr/>
        </p:nvPicPr>
        <p:blipFill rotWithShape="1">
          <a:blip r:embed="rId3">
            <a:alphaModFix/>
          </a:blip>
          <a:srcRect t="0" b="0" r="0" l="0"/>
          <a:stretch/>
        </p:blipFill>
        <p:spPr>
          <a:xfrm>
            <a:off y="1196975" x="73025"/>
            <a:ext cy="1295400" cx="682625"/>
          </a:xfrm>
          <a:prstGeom prst="rect">
            <a:avLst/>
          </a:prstGeom>
          <a:noFill/>
          <a:ln>
            <a:noFill/>
          </a:ln>
        </p:spPr>
      </p:pic>
      <p:sp>
        <p:nvSpPr>
          <p:cNvPr id="299" name="Shape 299"/>
          <p:cNvSpPr/>
          <p:nvPr/>
        </p:nvSpPr>
        <p:spPr>
          <a:xfrm rot="-240000">
            <a:off y="165100" x="3419474"/>
            <a:ext cy="1668462" cx="4608511"/>
          </a:xfrm>
          <a:prstGeom prst="cloudCallout">
            <a:avLst>
              <a:gd fmla="val 3944" name="adj1"/>
              <a:gd fmla="val 38350" name="adj2"/>
            </a:avLst>
          </a:prstGeom>
          <a:gradFill>
            <a:gsLst>
              <a:gs pos="0">
                <a:schemeClr val="lt1"/>
              </a:gs>
              <a:gs pos="100000">
                <a:srgbClr val="CCFFFF"/>
              </a:gs>
            </a:gsLst>
            <a:path path="circle">
              <a:fillToRect t="50%" b="50%" r="50%" l="50%"/>
            </a:path>
            <a:tileRect/>
          </a:gra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00" name="Shape 300"/>
          <p:cNvSpPr txBox="1"/>
          <p:nvPr/>
        </p:nvSpPr>
        <p:spPr>
          <a:xfrm>
            <a:off y="366712" x="3784600"/>
            <a:ext cy="1190624" cx="4100512"/>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FF"/>
              </a:buClr>
              <a:buSzPct val="25000"/>
              <a:buFont typeface="Arial"/>
              <a:buNone/>
            </a:pPr>
            <a:r>
              <a:rPr strike="noStrike" u="none" b="1" cap="none" baseline="0" sz="3600" lang="en-US" i="0">
                <a:solidFill>
                  <a:srgbClr val="FF66FF"/>
                </a:solidFill>
                <a:latin typeface="Arial"/>
                <a:ea typeface="Arial"/>
                <a:cs typeface="Arial"/>
                <a:sym typeface="Arial"/>
              </a:rPr>
              <a:t>反思先前設計對學與教的成效</a:t>
            </a:r>
          </a:p>
        </p:txBody>
      </p:sp>
      <p:sp>
        <p:nvSpPr>
          <p:cNvPr id="301" name="Shape 301"/>
          <p:cNvSpPr/>
          <p:nvPr/>
        </p:nvSpPr>
        <p:spPr>
          <a:xfrm>
            <a:off y="692150" x="900112"/>
            <a:ext cy="215899" cx="1223961"/>
          </a:xfrm>
          <a:prstGeom prst="rect">
            <a:avLst/>
          </a:prstGeom>
        </p:spPr>
        <p:txBody>
          <a:bodyPr>
            <a:prstTxWarp prst="textPlain"/>
          </a:bodyPr>
          <a:lstStyle/>
          <a:p>
            <a:pPr algn="l"/>
            <a:r>
              <a:rPr b="0" i="1">
                <a:ln>
                  <a:noFill/>
                </a:ln>
                <a:solidFill>
                  <a:srgbClr val="3366FF"/>
                </a:solidFill>
                <a:latin typeface="Arial"/>
              </a:rPr>
              <a:t> </a:t>
            </a:r>
          </a:p>
        </p:txBody>
      </p:sp>
      <p:sp>
        <p:nvSpPr>
          <p:cNvPr id="302" name="Shape 302"/>
          <p:cNvSpPr/>
          <p:nvPr/>
        </p:nvSpPr>
        <p:spPr>
          <a:xfrm rot="-3839999" flipH="1">
            <a:off y="2951162" x="3767136"/>
            <a:ext cy="1765299" cx="1657349"/>
          </a:xfrm>
          <a:prstGeom prst="wedgeEllipseCallout">
            <a:avLst>
              <a:gd fmla="val 8865" name="adj1"/>
              <a:gd fmla="val -28410" name="adj2"/>
            </a:avLst>
          </a:prstGeom>
          <a:gradFill>
            <a:gsLst>
              <a:gs pos="0">
                <a:srgbClr val="CCFFFF"/>
              </a:gs>
              <a:gs pos="100000">
                <a:srgbClr val="5E7676"/>
              </a:gs>
            </a:gsLst>
            <a:lin ang="5400000" scaled="0"/>
          </a:gradFill>
          <a:ln w="9525" cap="flat">
            <a:solidFill>
              <a:schemeClr val="dk1"/>
            </a:solidFill>
            <a:prstDash val="solid"/>
            <a:miter/>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303" name="Shape 303"/>
          <p:cNvSpPr txBox="1"/>
          <p:nvPr/>
        </p:nvSpPr>
        <p:spPr>
          <a:xfrm rot="1560000" flipH="1">
            <a:off y="3247838" x="3971672"/>
            <a:ext cy="1171923" cx="1248255"/>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04" name="Shape 304"/>
          <p:cNvSpPr txBox="1"/>
          <p:nvPr/>
        </p:nvSpPr>
        <p:spPr>
          <a:xfrm>
            <a:off y="3141661" x="3852862"/>
            <a:ext cy="1373187" cx="1439862"/>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lt1"/>
              </a:buClr>
              <a:buSzPct val="25000"/>
              <a:buFont typeface="Arial"/>
              <a:buNone/>
            </a:pPr>
            <a:r>
              <a:rPr strike="noStrike" u="none" b="1" cap="none" baseline="0" sz="2800" lang="en-US" i="0">
                <a:solidFill>
                  <a:schemeClr val="lt1"/>
                </a:solidFill>
                <a:latin typeface="Arial"/>
                <a:ea typeface="Arial"/>
                <a:cs typeface="Arial"/>
                <a:sym typeface="Arial"/>
              </a:rPr>
              <a:t>共同備課的元素</a:t>
            </a:r>
          </a:p>
        </p:txBody>
      </p:sp>
      <p:sp>
        <p:nvSpPr>
          <p:cNvPr id="305" name="Shape 305"/>
          <p:cNvSpPr/>
          <p:nvPr/>
        </p:nvSpPr>
        <p:spPr>
          <a:xfrm>
            <a:off y="2924175" x="250825"/>
            <a:ext cy="1439862" cx="2016124"/>
          </a:xfrm>
          <a:prstGeom prst="cloudCallout">
            <a:avLst>
              <a:gd fmla="val 38455" name="adj1"/>
              <a:gd fmla="val 13932" name="adj2"/>
            </a:avLst>
          </a:prstGeom>
          <a:gradFill>
            <a:gsLst>
              <a:gs pos="0">
                <a:schemeClr val="lt1"/>
              </a:gs>
              <a:gs pos="100000">
                <a:srgbClr val="CCFFFF"/>
              </a:gs>
            </a:gsLst>
            <a:path path="circle">
              <a:fillToRect t="50%" b="50%" r="50%" l="50%"/>
            </a:path>
            <a:tileRect/>
          </a:gra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06" name="Shape 306"/>
          <p:cNvSpPr txBox="1"/>
          <p:nvPr/>
        </p:nvSpPr>
        <p:spPr>
          <a:xfrm>
            <a:off y="3284537" x="684212"/>
            <a:ext cy="641350" cx="109855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FF"/>
              </a:buClr>
              <a:buSzPct val="25000"/>
              <a:buFont typeface="Arial"/>
              <a:buNone/>
            </a:pPr>
            <a:r>
              <a:rPr strike="noStrike" u="none" b="1" cap="none" baseline="0" sz="3600" lang="en-US" i="0">
                <a:solidFill>
                  <a:srgbClr val="FF66FF"/>
                </a:solidFill>
                <a:latin typeface="Arial"/>
                <a:ea typeface="Arial"/>
                <a:cs typeface="Arial"/>
                <a:sym typeface="Arial"/>
              </a:rPr>
              <a:t>其他</a:t>
            </a:r>
          </a:p>
        </p:txBody>
      </p:sp>
      <p:sp>
        <p:nvSpPr>
          <p:cNvPr id="307" name="Shape 307"/>
          <p:cNvSpPr/>
          <p:nvPr/>
        </p:nvSpPr>
        <p:spPr>
          <a:xfrm rot="360000">
            <a:off y="4337049" x="5722937"/>
            <a:ext cy="2420937" cx="3311524"/>
          </a:xfrm>
          <a:prstGeom prst="cloudCallout">
            <a:avLst>
              <a:gd fmla="val -5035" name="adj1"/>
              <a:gd fmla="val 1428" name="adj2"/>
            </a:avLst>
          </a:prstGeom>
          <a:gradFill>
            <a:gsLst>
              <a:gs pos="0">
                <a:schemeClr val="lt1"/>
              </a:gs>
              <a:gs pos="100000">
                <a:srgbClr val="CCFFFF"/>
              </a:gs>
            </a:gsLst>
            <a:path path="circle">
              <a:fillToRect t="50%" b="50%" r="50%" l="50%"/>
            </a:path>
            <a:tileRect/>
          </a:gra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08" name="Shape 308"/>
          <p:cNvSpPr txBox="1"/>
          <p:nvPr/>
        </p:nvSpPr>
        <p:spPr>
          <a:xfrm>
            <a:off y="4508500" x="5867400"/>
            <a:ext cy="1739899" cx="3097211"/>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FF"/>
              </a:buClr>
              <a:buSzPct val="25000"/>
              <a:buFont typeface="Arial"/>
              <a:buNone/>
            </a:pPr>
            <a:r>
              <a:rPr strike="noStrike" u="none" b="1" cap="none" baseline="0" sz="3600" lang="en-US" i="0">
                <a:solidFill>
                  <a:srgbClr val="FF66FF"/>
                </a:solidFill>
                <a:latin typeface="Arial"/>
                <a:ea typeface="Arial"/>
                <a:cs typeface="Arial"/>
                <a:sym typeface="Arial"/>
              </a:rPr>
              <a:t>訂定內容、教、學與評估的策略</a:t>
            </a:r>
          </a:p>
        </p:txBody>
      </p:sp>
      <p:sp>
        <p:nvSpPr>
          <p:cNvPr id="309" name="Shape 309"/>
          <p:cNvSpPr/>
          <p:nvPr/>
        </p:nvSpPr>
        <p:spPr>
          <a:xfrm rot="-240000">
            <a:off y="1833562" x="5865811"/>
            <a:ext cy="2165350" cx="3198811"/>
          </a:xfrm>
          <a:prstGeom prst="cloudCallout">
            <a:avLst>
              <a:gd fmla="val -4092" name="adj1"/>
              <a:gd fmla="val 18499" name="adj2"/>
            </a:avLst>
          </a:prstGeom>
          <a:gradFill>
            <a:gsLst>
              <a:gs pos="0">
                <a:schemeClr val="lt1"/>
              </a:gs>
              <a:gs pos="100000">
                <a:srgbClr val="CCFFFF"/>
              </a:gs>
            </a:gsLst>
            <a:path path="circle">
              <a:fillToRect t="50%" b="50%" r="50%" l="50%"/>
            </a:path>
            <a:tileRect/>
          </a:gra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10" name="Shape 310"/>
          <p:cNvSpPr txBox="1"/>
          <p:nvPr/>
        </p:nvSpPr>
        <p:spPr>
          <a:xfrm>
            <a:off y="2060575" x="6084887"/>
            <a:ext cy="1739899" cx="2798762"/>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FF"/>
              </a:buClr>
              <a:buSzPct val="25000"/>
              <a:buFont typeface="Arial"/>
              <a:buNone/>
            </a:pPr>
            <a:r>
              <a:rPr strike="noStrike" u="none" b="1" cap="none" baseline="0" sz="3600" lang="en-US" i="0">
                <a:solidFill>
                  <a:srgbClr val="FF66FF"/>
                </a:solidFill>
                <a:latin typeface="Arial"/>
                <a:ea typeface="Arial"/>
                <a:cs typeface="Arial"/>
                <a:sym typeface="Arial"/>
              </a:rPr>
              <a:t>集體構思新課程的學習目標</a:t>
            </a:r>
          </a:p>
        </p:txBody>
      </p:sp>
      <p:sp>
        <p:nvSpPr>
          <p:cNvPr id="311" name="Shape 311"/>
          <p:cNvSpPr/>
          <p:nvPr/>
        </p:nvSpPr>
        <p:spPr>
          <a:xfrm>
            <a:off y="5013325" x="106361"/>
            <a:ext cy="1727199" cx="4321174"/>
          </a:xfrm>
          <a:prstGeom prst="cloudCallout">
            <a:avLst>
              <a:gd fmla="val 19743" name="adj1"/>
              <a:gd fmla="val -10006" name="adj2"/>
            </a:avLst>
          </a:prstGeom>
          <a:gradFill>
            <a:gsLst>
              <a:gs pos="0">
                <a:schemeClr val="lt1"/>
              </a:gs>
              <a:gs pos="100000">
                <a:srgbClr val="CCFFFF"/>
              </a:gs>
            </a:gsLst>
            <a:path path="circle">
              <a:fillToRect t="50%" b="50%" r="50%" l="50%"/>
            </a:path>
            <a:tileRect/>
          </a:gra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312" name="Shape 312"/>
          <p:cNvSpPr txBox="1"/>
          <p:nvPr/>
        </p:nvSpPr>
        <p:spPr>
          <a:xfrm>
            <a:off y="5191125" x="827087"/>
            <a:ext cy="1190624" cx="3024187"/>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FF66FF"/>
              </a:buClr>
              <a:buSzPct val="25000"/>
              <a:buFont typeface="Arial"/>
              <a:buNone/>
            </a:pPr>
            <a:r>
              <a:rPr strike="noStrike" u="none" b="1" cap="none" baseline="0" sz="3600" lang="en-US" i="0">
                <a:solidFill>
                  <a:srgbClr val="FF66FF"/>
                </a:solidFill>
                <a:latin typeface="Arial"/>
                <a:ea typeface="Arial"/>
                <a:cs typeface="Arial"/>
                <a:sym typeface="Arial"/>
              </a:rPr>
              <a:t>設計相關學習材料及活動</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0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10.xml><?xml version="1.0" encoding="utf-8"?>
<a:theme xmlns:a="http://schemas.openxmlformats.org/drawingml/2006/main" xmlns:r="http://schemas.openxmlformats.org/officeDocument/2006/relationships" name="8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9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12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7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7.xml><?xml version="1.0" encoding="utf-8"?>
<a:theme xmlns:a="http://schemas.openxmlformats.org/drawingml/2006/main" xmlns:r="http://schemas.openxmlformats.org/officeDocument/2006/relationships" name="13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8.xml><?xml version="1.0" encoding="utf-8"?>
<a:theme xmlns:a="http://schemas.openxmlformats.org/drawingml/2006/main" xmlns:r="http://schemas.openxmlformats.org/officeDocument/2006/relationships" name="11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9.xml><?xml version="1.0" encoding="utf-8"?>
<a:theme xmlns:a="http://schemas.openxmlformats.org/drawingml/2006/main" xmlns:r="http://schemas.openxmlformats.org/officeDocument/2006/relationships" name="14_壁窗">
  <a:themeElements>
    <a:clrScheme name="壁窗">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