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85375A9-AA12-44E2-A943-046C7FCB8EFF}" type="datetimeFigureOut">
              <a:rPr lang="zh-TW" altLang="en-US" smtClean="0"/>
              <a:t>2014/8/19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0F6BBB3-CE5A-4704-A303-DC6D8E6A92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4736" y="692696"/>
            <a:ext cx="7571680" cy="1470025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單元迷思概念共備</a:t>
            </a:r>
            <a:endParaRPr lang="zh-TW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920880" cy="324036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報告：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內湖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黃瓊慧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主持：格致國中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黃筱媚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紀錄：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明湖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許珮慈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其他成員：三民國中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熊正中  百齡高中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陳玉雯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至善國中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陳素青  蘭雅國中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陳曉瑩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薇閣中學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陳怡君  達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女中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楊雄興   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討論流程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340768"/>
            <a:ext cx="7344816" cy="2620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一、單元概念迷思：行星風系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二、教學方式分享討論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三、操作困難討論與調整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四、課後討論、省思與再調整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5083" y="1120794"/>
            <a:ext cx="6552728" cy="2871192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一、單元概念迷思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p02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90094"/>
            <a:ext cx="4619654" cy="327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0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二、教學方式分享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討論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685800"/>
            <a:ext cx="83820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基本概念：定義、科氏力、高低壓、風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氣候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類型分布、總整理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表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找學生示範：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赤道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低壓帶的空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氣流通，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副熱帶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高壓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帶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6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二、教學方式分享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討論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用兩個概念講解：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赤道熱空氣往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上升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北極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點冷空氣往下降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畫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出三胞式環流，畫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低壓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將地面風向複製到風向。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0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47643"/>
              </p:ext>
            </p:extLst>
          </p:nvPr>
        </p:nvGraphicFramePr>
        <p:xfrm>
          <a:off x="179512" y="332656"/>
          <a:ext cx="8712971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960440"/>
                <a:gridCol w="410445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八下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九上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優點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整個世界氣候分區與特色一開始便很清楚。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不用死記特徵，可用聽懂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50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％的方式來理解。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重複教學。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配合課綱、教材，有參考書跟試題可加強概念。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 2.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剛講解完概念，立刻在每課做概念加深。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困境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課程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中間又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經歷一段季風氣候，導致概念易遺忘。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.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不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清楚地科是否已教授相關概念：比熱、氣壓、科氏力。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需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借課。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無，因配課時間充足：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1.5~2hrs</a:t>
                      </a:r>
                      <a:r>
                        <a:rPr lang="zh-TW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7904" y="4509120"/>
            <a:ext cx="6781800" cy="16002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三、操作困難討論與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調整</a:t>
            </a:r>
            <a:endParaRPr lang="zh-TW" altLang="en-US" sz="36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9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8634536" cy="9430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四、課後討論、省思與再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調整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80728"/>
            <a:ext cx="8388424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實施時間：假設七、八、九年級皆是一堂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課時間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，九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年級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行星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風系。</a:t>
            </a:r>
          </a:p>
          <a:p>
            <a:pPr marL="0" indent="0">
              <a:buNone/>
            </a:pP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教學內容：成因全套、名稱半套，介紹與其有關的氣候類型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，順道解釋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溫沙、熱沙差別。氣候圖就待各課上時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拉出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來講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22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8634536" cy="9430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四、課後討論、省思與再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調整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980728"/>
            <a:ext cx="75438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輔導員：不需要教行星風系的成因，只要抓出重點，如從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會考考題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去分析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重點概念，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便可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減輕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授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時間不足的問題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考試引導教學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特色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氣候成因、分布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延伸討論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西風帶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和季風帶何者比較適合風力發電？再生能源。</a:t>
            </a:r>
          </a:p>
          <a:p>
            <a:pPr marL="0" indent="0">
              <a:buNone/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溫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沙、熱沙的概念釐清。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學期規劃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2689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確立迷思概念*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製作學習單、補充講義*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觀課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*2</a:t>
            </a: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議課*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pPr marL="0" indent="0" algn="ctr"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課後討論再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調整*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9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120</TotalTime>
  <Words>537</Words>
  <Application>Microsoft Office PowerPoint</Application>
  <PresentationFormat>如螢幕大小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NewsPrint</vt:lpstr>
      <vt:lpstr>單元迷思概念共備</vt:lpstr>
      <vt:lpstr>討論流程</vt:lpstr>
      <vt:lpstr>一、單元概念迷思：      行星風系</vt:lpstr>
      <vt:lpstr>二、教學方式分享討論</vt:lpstr>
      <vt:lpstr>二、教學方式分享討論</vt:lpstr>
      <vt:lpstr>三、操作困難討論與調整</vt:lpstr>
      <vt:lpstr>四、課後討論、省思與再調整</vt:lpstr>
      <vt:lpstr>四、課後討論、省思與再調整</vt:lpstr>
      <vt:lpstr>學期規劃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地理一</dc:title>
  <dc:creator>user</dc:creator>
  <cp:lastModifiedBy>Vostro3460</cp:lastModifiedBy>
  <cp:revision>17</cp:revision>
  <dcterms:created xsi:type="dcterms:W3CDTF">2014-08-19T02:16:56Z</dcterms:created>
  <dcterms:modified xsi:type="dcterms:W3CDTF">2014-08-19T05:46:57Z</dcterms:modified>
</cp:coreProperties>
</file>