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notesMasterIdLst>
    <p:notesMasterId r:id="rId17"/>
  </p:notesMasterIdLst>
  <p:sldIdLst>
    <p:sldId id="256" r:id="rId2"/>
    <p:sldId id="270" r:id="rId3"/>
    <p:sldId id="267" r:id="rId4"/>
    <p:sldId id="285" r:id="rId5"/>
    <p:sldId id="259" r:id="rId6"/>
    <p:sldId id="280" r:id="rId7"/>
    <p:sldId id="281" r:id="rId8"/>
    <p:sldId id="282" r:id="rId9"/>
    <p:sldId id="283" r:id="rId10"/>
    <p:sldId id="273" r:id="rId11"/>
    <p:sldId id="276" r:id="rId12"/>
    <p:sldId id="284" r:id="rId13"/>
    <p:sldId id="278" r:id="rId14"/>
    <p:sldId id="286" r:id="rId15"/>
    <p:sldId id="279" r:id="rId1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006600"/>
    <a:srgbClr val="FFCCCC"/>
    <a:srgbClr val="FFFFCC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22" autoAdjust="0"/>
    <p:restoredTop sz="68739" autoAdjust="0"/>
  </p:normalViewPr>
  <p:slideViewPr>
    <p:cSldViewPr>
      <p:cViewPr varScale="1">
        <p:scale>
          <a:sx n="48" d="100"/>
          <a:sy n="48" d="100"/>
        </p:scale>
        <p:origin x="-20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B4ED37-BA0D-452F-87E6-221B4529227F}" type="doc">
      <dgm:prSet loTypeId="urn:microsoft.com/office/officeart/2005/8/layout/radial4" loCatId="relationship" qsTypeId="urn:microsoft.com/office/officeart/2005/8/quickstyle/simple5" qsCatId="simple" csTypeId="urn:microsoft.com/office/officeart/2005/8/colors/colorful3" csCatId="colorful" phldr="1"/>
      <dgm:spPr/>
    </dgm:pt>
    <dgm:pt modelId="{9DD9DF56-F018-4B3A-B6AC-9ED88F4F4907}">
      <dgm:prSet phldrT="[文字]" custT="1"/>
      <dgm:spPr/>
      <dgm:t>
        <a:bodyPr/>
        <a:lstStyle/>
        <a:p>
          <a:r>
            <a:rPr lang="zh-TW" altLang="en-US" sz="4800" dirty="0" smtClean="0">
              <a:latin typeface="華康粗黑體" pitchFamily="49" charset="-120"/>
              <a:ea typeface="華康粗黑體" pitchFamily="49" charset="-120"/>
            </a:rPr>
            <a:t>繩乎奇技</a:t>
          </a:r>
          <a:endParaRPr lang="zh-TW" altLang="en-US" sz="4800" dirty="0">
            <a:latin typeface="華康粗黑體" pitchFamily="49" charset="-120"/>
            <a:ea typeface="華康粗黑體" pitchFamily="49" charset="-120"/>
          </a:endParaRPr>
        </a:p>
      </dgm:t>
    </dgm:pt>
    <dgm:pt modelId="{0A638E5C-E2C3-4F85-A27A-E5D0FC62089F}" type="parTrans" cxnId="{F344D5BD-9F23-4852-B6B8-B18CEFFF4382}">
      <dgm:prSet/>
      <dgm:spPr/>
      <dgm:t>
        <a:bodyPr/>
        <a:lstStyle/>
        <a:p>
          <a:endParaRPr lang="zh-TW" altLang="en-US" sz="2400"/>
        </a:p>
      </dgm:t>
    </dgm:pt>
    <dgm:pt modelId="{53B22625-FDC2-43A7-B004-A3FFD3240EEB}" type="sibTrans" cxnId="{F344D5BD-9F23-4852-B6B8-B18CEFFF4382}">
      <dgm:prSet custT="1"/>
      <dgm:spPr/>
      <dgm:t>
        <a:bodyPr/>
        <a:lstStyle/>
        <a:p>
          <a:endParaRPr lang="zh-TW" altLang="en-US" sz="2400"/>
        </a:p>
      </dgm:t>
    </dgm:pt>
    <dgm:pt modelId="{9229F6BB-1F6F-44EB-9327-4C5D36B88BE0}">
      <dgm:prSet phldrT="[文字]" custT="1"/>
      <dgm:spPr/>
      <dgm:t>
        <a:bodyPr/>
        <a:lstStyle/>
        <a:p>
          <a:r>
            <a:rPr lang="zh-TW" altLang="en-US" sz="3200" dirty="0" smtClean="0">
              <a:latin typeface="華康粗黑體" pitchFamily="49" charset="-120"/>
              <a:ea typeface="華康粗黑體" pitchFamily="49" charset="-120"/>
            </a:rPr>
            <a:t>團體活動知能</a:t>
          </a:r>
          <a:endParaRPr lang="zh-TW" altLang="en-US" sz="3200" dirty="0">
            <a:latin typeface="華康粗黑體" pitchFamily="49" charset="-120"/>
            <a:ea typeface="華康粗黑體" pitchFamily="49" charset="-120"/>
          </a:endParaRPr>
        </a:p>
      </dgm:t>
    </dgm:pt>
    <dgm:pt modelId="{F23A4FED-0CA6-41F0-AEDA-07B0B8D860AD}" type="parTrans" cxnId="{D43F1511-3CB7-4E09-A291-CF92F332E3BB}">
      <dgm:prSet/>
      <dgm:spPr/>
      <dgm:t>
        <a:bodyPr/>
        <a:lstStyle/>
        <a:p>
          <a:endParaRPr lang="zh-TW" altLang="en-US" sz="2400"/>
        </a:p>
      </dgm:t>
    </dgm:pt>
    <dgm:pt modelId="{A48A2DFB-59CE-4169-AF19-E79BF094E166}" type="sibTrans" cxnId="{D43F1511-3CB7-4E09-A291-CF92F332E3BB}">
      <dgm:prSet custT="1"/>
      <dgm:spPr/>
      <dgm:t>
        <a:bodyPr/>
        <a:lstStyle/>
        <a:p>
          <a:endParaRPr lang="zh-TW" altLang="en-US" sz="2400"/>
        </a:p>
      </dgm:t>
    </dgm:pt>
    <dgm:pt modelId="{A0992BFE-732C-4C00-A27E-17EC253E27C8}">
      <dgm:prSet phldrT="[文字]" custT="1"/>
      <dgm:spPr/>
      <dgm:t>
        <a:bodyPr/>
        <a:lstStyle/>
        <a:p>
          <a:r>
            <a:rPr lang="zh-TW" altLang="en-US" sz="3200" dirty="0" smtClean="0">
              <a:latin typeface="華康粗黑體" pitchFamily="49" charset="-120"/>
              <a:ea typeface="華康粗黑體" pitchFamily="49" charset="-120"/>
            </a:rPr>
            <a:t>野外生活技能</a:t>
          </a:r>
          <a:endParaRPr lang="zh-TW" altLang="en-US" sz="3200" dirty="0">
            <a:latin typeface="華康粗黑體" pitchFamily="49" charset="-120"/>
            <a:ea typeface="華康粗黑體" pitchFamily="49" charset="-120"/>
          </a:endParaRPr>
        </a:p>
      </dgm:t>
    </dgm:pt>
    <dgm:pt modelId="{66178E7C-3C5C-4B4C-8771-57A30B1199E3}" type="parTrans" cxnId="{E6D976D8-0D8A-4C28-920A-55E5531A38A3}">
      <dgm:prSet/>
      <dgm:spPr/>
      <dgm:t>
        <a:bodyPr/>
        <a:lstStyle/>
        <a:p>
          <a:endParaRPr lang="zh-TW" altLang="en-US" sz="2400"/>
        </a:p>
      </dgm:t>
    </dgm:pt>
    <dgm:pt modelId="{9C65F650-4435-4E7E-B6A4-0705D90F63F6}" type="sibTrans" cxnId="{E6D976D8-0D8A-4C28-920A-55E5531A38A3}">
      <dgm:prSet custT="1"/>
      <dgm:spPr/>
      <dgm:t>
        <a:bodyPr/>
        <a:lstStyle/>
        <a:p>
          <a:endParaRPr lang="zh-TW" altLang="en-US" sz="2400"/>
        </a:p>
      </dgm:t>
    </dgm:pt>
    <dgm:pt modelId="{411602EF-A659-4DF4-A769-11D6F1C2433D}">
      <dgm:prSet phldrT="[文字]" custT="1"/>
      <dgm:spPr/>
      <dgm:t>
        <a:bodyPr/>
        <a:lstStyle/>
        <a:p>
          <a:r>
            <a:rPr lang="zh-TW" altLang="en-US" sz="3200" smtClean="0">
              <a:latin typeface="華康粗黑體" pitchFamily="49" charset="-120"/>
              <a:ea typeface="華康粗黑體" pitchFamily="49" charset="-120"/>
            </a:rPr>
            <a:t>學生</a:t>
          </a:r>
          <a:r>
            <a:rPr lang="zh-TW" altLang="en-US" sz="3200" dirty="0" smtClean="0">
              <a:latin typeface="華康粗黑體" pitchFamily="49" charset="-120"/>
              <a:ea typeface="華康粗黑體" pitchFamily="49" charset="-120"/>
            </a:rPr>
            <a:t>學習模式</a:t>
          </a:r>
          <a:endParaRPr lang="zh-TW" altLang="en-US" sz="3200" dirty="0">
            <a:latin typeface="華康粗黑體" pitchFamily="49" charset="-120"/>
            <a:ea typeface="華康粗黑體" pitchFamily="49" charset="-120"/>
          </a:endParaRPr>
        </a:p>
      </dgm:t>
    </dgm:pt>
    <dgm:pt modelId="{CE827576-D12D-4678-93E4-04C08EE869BC}" type="parTrans" cxnId="{FC97CF35-4410-4081-BFE2-A7AF1162B3B0}">
      <dgm:prSet/>
      <dgm:spPr/>
      <dgm:t>
        <a:bodyPr/>
        <a:lstStyle/>
        <a:p>
          <a:endParaRPr lang="zh-TW" altLang="en-US"/>
        </a:p>
      </dgm:t>
    </dgm:pt>
    <dgm:pt modelId="{C40DB7AC-E28A-40CC-93DF-F08282E2D45C}" type="sibTrans" cxnId="{FC97CF35-4410-4081-BFE2-A7AF1162B3B0}">
      <dgm:prSet/>
      <dgm:spPr/>
      <dgm:t>
        <a:bodyPr/>
        <a:lstStyle/>
        <a:p>
          <a:endParaRPr lang="zh-TW" altLang="en-US"/>
        </a:p>
      </dgm:t>
    </dgm:pt>
    <dgm:pt modelId="{96C2C1FF-AAC0-4157-87AE-DE6E4AE77FC6}">
      <dgm:prSet phldrT="[文字]" custT="1"/>
      <dgm:spPr/>
      <dgm:t>
        <a:bodyPr/>
        <a:lstStyle/>
        <a:p>
          <a:r>
            <a:rPr lang="zh-TW" altLang="en-US" sz="3200" dirty="0" smtClean="0">
              <a:latin typeface="華康粗黑體" pitchFamily="49" charset="-120"/>
              <a:ea typeface="華康粗黑體" pitchFamily="49" charset="-120"/>
            </a:rPr>
            <a:t>教師本位課程設計</a:t>
          </a:r>
          <a:endParaRPr lang="zh-TW" altLang="en-US" sz="3200" dirty="0">
            <a:latin typeface="華康粗黑體" pitchFamily="49" charset="-120"/>
            <a:ea typeface="華康粗黑體" pitchFamily="49" charset="-120"/>
          </a:endParaRPr>
        </a:p>
      </dgm:t>
    </dgm:pt>
    <dgm:pt modelId="{E7E03E9D-B7E4-44B1-800C-E19727FD6A26}" type="parTrans" cxnId="{1CDEC912-6149-45C6-8CC0-B83989D3EAFB}">
      <dgm:prSet/>
      <dgm:spPr/>
      <dgm:t>
        <a:bodyPr/>
        <a:lstStyle/>
        <a:p>
          <a:endParaRPr lang="zh-TW" altLang="en-US"/>
        </a:p>
      </dgm:t>
    </dgm:pt>
    <dgm:pt modelId="{C3FDA79D-8905-4BBB-8471-7B45E7E85E53}" type="sibTrans" cxnId="{1CDEC912-6149-45C6-8CC0-B83989D3EAFB}">
      <dgm:prSet/>
      <dgm:spPr/>
      <dgm:t>
        <a:bodyPr/>
        <a:lstStyle/>
        <a:p>
          <a:endParaRPr lang="zh-TW" altLang="en-US"/>
        </a:p>
      </dgm:t>
    </dgm:pt>
    <dgm:pt modelId="{CA2AE40F-3282-4019-BA40-DBCB77022C68}" type="pres">
      <dgm:prSet presAssocID="{3EB4ED37-BA0D-452F-87E6-221B4529227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EC7137A-664C-4254-A2B2-BBCD2EC8C1D2}" type="pres">
      <dgm:prSet presAssocID="{9DD9DF56-F018-4B3A-B6AC-9ED88F4F4907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A9316BF7-6B41-494C-9094-89BD120125EB}" type="pres">
      <dgm:prSet presAssocID="{CE827576-D12D-4678-93E4-04C08EE869BC}" presName="parTrans" presStyleLbl="bgSibTrans2D1" presStyleIdx="0" presStyleCnt="4"/>
      <dgm:spPr/>
      <dgm:t>
        <a:bodyPr/>
        <a:lstStyle/>
        <a:p>
          <a:endParaRPr lang="zh-TW" altLang="en-US"/>
        </a:p>
      </dgm:t>
    </dgm:pt>
    <dgm:pt modelId="{833BD236-E431-46FB-9F26-56E367785008}" type="pres">
      <dgm:prSet presAssocID="{411602EF-A659-4DF4-A769-11D6F1C2433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771428-CE05-4EDC-9517-71CF2D160F08}" type="pres">
      <dgm:prSet presAssocID="{F23A4FED-0CA6-41F0-AEDA-07B0B8D860AD}" presName="parTrans" presStyleLbl="bgSibTrans2D1" presStyleIdx="1" presStyleCnt="4"/>
      <dgm:spPr/>
      <dgm:t>
        <a:bodyPr/>
        <a:lstStyle/>
        <a:p>
          <a:endParaRPr lang="zh-TW" altLang="en-US"/>
        </a:p>
      </dgm:t>
    </dgm:pt>
    <dgm:pt modelId="{799E6841-882C-4B1B-8945-4F09FA72DABE}" type="pres">
      <dgm:prSet presAssocID="{9229F6BB-1F6F-44EB-9327-4C5D36B88BE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F44965-9487-48B1-9BFB-90728A9B7ABF}" type="pres">
      <dgm:prSet presAssocID="{66178E7C-3C5C-4B4C-8771-57A30B1199E3}" presName="parTrans" presStyleLbl="bgSibTrans2D1" presStyleIdx="2" presStyleCnt="4"/>
      <dgm:spPr/>
      <dgm:t>
        <a:bodyPr/>
        <a:lstStyle/>
        <a:p>
          <a:endParaRPr lang="zh-TW" altLang="en-US"/>
        </a:p>
      </dgm:t>
    </dgm:pt>
    <dgm:pt modelId="{02C90F00-9905-43B9-97D5-0B7C14C2E8E1}" type="pres">
      <dgm:prSet presAssocID="{A0992BFE-732C-4C00-A27E-17EC253E27C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42F86B-AC90-4AC1-91FB-E778264E7DC6}" type="pres">
      <dgm:prSet presAssocID="{E7E03E9D-B7E4-44B1-800C-E19727FD6A26}" presName="parTrans" presStyleLbl="bgSibTrans2D1" presStyleIdx="3" presStyleCnt="4"/>
      <dgm:spPr/>
      <dgm:t>
        <a:bodyPr/>
        <a:lstStyle/>
        <a:p>
          <a:endParaRPr lang="zh-TW" altLang="en-US"/>
        </a:p>
      </dgm:t>
    </dgm:pt>
    <dgm:pt modelId="{FA9CD9A0-7CF3-47D7-9F94-F27D5A8F8BFE}" type="pres">
      <dgm:prSet presAssocID="{96C2C1FF-AAC0-4157-87AE-DE6E4AE77F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43F1511-3CB7-4E09-A291-CF92F332E3BB}" srcId="{9DD9DF56-F018-4B3A-B6AC-9ED88F4F4907}" destId="{9229F6BB-1F6F-44EB-9327-4C5D36B88BE0}" srcOrd="1" destOrd="0" parTransId="{F23A4FED-0CA6-41F0-AEDA-07B0B8D860AD}" sibTransId="{A48A2DFB-59CE-4169-AF19-E79BF094E166}"/>
    <dgm:cxn modelId="{EFF7F31B-456D-466B-BBF8-1C8646C62E07}" type="presOf" srcId="{F23A4FED-0CA6-41F0-AEDA-07B0B8D860AD}" destId="{20771428-CE05-4EDC-9517-71CF2D160F08}" srcOrd="0" destOrd="0" presId="urn:microsoft.com/office/officeart/2005/8/layout/radial4"/>
    <dgm:cxn modelId="{8E3E7FC6-77ED-4602-A5EC-B06EDE1329A3}" type="presOf" srcId="{A0992BFE-732C-4C00-A27E-17EC253E27C8}" destId="{02C90F00-9905-43B9-97D5-0B7C14C2E8E1}" srcOrd="0" destOrd="0" presId="urn:microsoft.com/office/officeart/2005/8/layout/radial4"/>
    <dgm:cxn modelId="{850526BB-7C31-4CD2-B2CA-B70B2566C54A}" type="presOf" srcId="{9DD9DF56-F018-4B3A-B6AC-9ED88F4F4907}" destId="{DEC7137A-664C-4254-A2B2-BBCD2EC8C1D2}" srcOrd="0" destOrd="0" presId="urn:microsoft.com/office/officeart/2005/8/layout/radial4"/>
    <dgm:cxn modelId="{FC97CF35-4410-4081-BFE2-A7AF1162B3B0}" srcId="{9DD9DF56-F018-4B3A-B6AC-9ED88F4F4907}" destId="{411602EF-A659-4DF4-A769-11D6F1C2433D}" srcOrd="0" destOrd="0" parTransId="{CE827576-D12D-4678-93E4-04C08EE869BC}" sibTransId="{C40DB7AC-E28A-40CC-93DF-F08282E2D45C}"/>
    <dgm:cxn modelId="{969006A1-EB28-4D5F-9FFD-89A8F39D8EF0}" type="presOf" srcId="{9229F6BB-1F6F-44EB-9327-4C5D36B88BE0}" destId="{799E6841-882C-4B1B-8945-4F09FA72DABE}" srcOrd="0" destOrd="0" presId="urn:microsoft.com/office/officeart/2005/8/layout/radial4"/>
    <dgm:cxn modelId="{82454698-5A7F-47A1-AD54-38C0D9EA23CF}" type="presOf" srcId="{411602EF-A659-4DF4-A769-11D6F1C2433D}" destId="{833BD236-E431-46FB-9F26-56E367785008}" srcOrd="0" destOrd="0" presId="urn:microsoft.com/office/officeart/2005/8/layout/radial4"/>
    <dgm:cxn modelId="{1A12C61E-84A5-4035-801C-74C714F5AC61}" type="presOf" srcId="{E7E03E9D-B7E4-44B1-800C-E19727FD6A26}" destId="{9A42F86B-AC90-4AC1-91FB-E778264E7DC6}" srcOrd="0" destOrd="0" presId="urn:microsoft.com/office/officeart/2005/8/layout/radial4"/>
    <dgm:cxn modelId="{E6D976D8-0D8A-4C28-920A-55E5531A38A3}" srcId="{9DD9DF56-F018-4B3A-B6AC-9ED88F4F4907}" destId="{A0992BFE-732C-4C00-A27E-17EC253E27C8}" srcOrd="2" destOrd="0" parTransId="{66178E7C-3C5C-4B4C-8771-57A30B1199E3}" sibTransId="{9C65F650-4435-4E7E-B6A4-0705D90F63F6}"/>
    <dgm:cxn modelId="{1CDEC912-6149-45C6-8CC0-B83989D3EAFB}" srcId="{9DD9DF56-F018-4B3A-B6AC-9ED88F4F4907}" destId="{96C2C1FF-AAC0-4157-87AE-DE6E4AE77FC6}" srcOrd="3" destOrd="0" parTransId="{E7E03E9D-B7E4-44B1-800C-E19727FD6A26}" sibTransId="{C3FDA79D-8905-4BBB-8471-7B45E7E85E53}"/>
    <dgm:cxn modelId="{462D22AE-764A-4DD4-9CA7-BA51A539B78D}" type="presOf" srcId="{CE827576-D12D-4678-93E4-04C08EE869BC}" destId="{A9316BF7-6B41-494C-9094-89BD120125EB}" srcOrd="0" destOrd="0" presId="urn:microsoft.com/office/officeart/2005/8/layout/radial4"/>
    <dgm:cxn modelId="{F344D5BD-9F23-4852-B6B8-B18CEFFF4382}" srcId="{3EB4ED37-BA0D-452F-87E6-221B4529227F}" destId="{9DD9DF56-F018-4B3A-B6AC-9ED88F4F4907}" srcOrd="0" destOrd="0" parTransId="{0A638E5C-E2C3-4F85-A27A-E5D0FC62089F}" sibTransId="{53B22625-FDC2-43A7-B004-A3FFD3240EEB}"/>
    <dgm:cxn modelId="{B78B8089-0561-45ED-B027-B5EF65F06B1C}" type="presOf" srcId="{66178E7C-3C5C-4B4C-8771-57A30B1199E3}" destId="{4BF44965-9487-48B1-9BFB-90728A9B7ABF}" srcOrd="0" destOrd="0" presId="urn:microsoft.com/office/officeart/2005/8/layout/radial4"/>
    <dgm:cxn modelId="{36F94028-BA68-4AB6-AE22-99835A99916A}" type="presOf" srcId="{96C2C1FF-AAC0-4157-87AE-DE6E4AE77FC6}" destId="{FA9CD9A0-7CF3-47D7-9F94-F27D5A8F8BFE}" srcOrd="0" destOrd="0" presId="urn:microsoft.com/office/officeart/2005/8/layout/radial4"/>
    <dgm:cxn modelId="{ACBA34D9-09CC-4F8E-A7CD-9B965967A863}" type="presOf" srcId="{3EB4ED37-BA0D-452F-87E6-221B4529227F}" destId="{CA2AE40F-3282-4019-BA40-DBCB77022C68}" srcOrd="0" destOrd="0" presId="urn:microsoft.com/office/officeart/2005/8/layout/radial4"/>
    <dgm:cxn modelId="{386C21E7-015E-4AD1-A76C-D7BCDF909110}" type="presParOf" srcId="{CA2AE40F-3282-4019-BA40-DBCB77022C68}" destId="{DEC7137A-664C-4254-A2B2-BBCD2EC8C1D2}" srcOrd="0" destOrd="0" presId="urn:microsoft.com/office/officeart/2005/8/layout/radial4"/>
    <dgm:cxn modelId="{FF253607-4D86-49A8-A4F2-F0D42346CC04}" type="presParOf" srcId="{CA2AE40F-3282-4019-BA40-DBCB77022C68}" destId="{A9316BF7-6B41-494C-9094-89BD120125EB}" srcOrd="1" destOrd="0" presId="urn:microsoft.com/office/officeart/2005/8/layout/radial4"/>
    <dgm:cxn modelId="{4CA65DD5-9931-47C4-82AF-EA34805ECB07}" type="presParOf" srcId="{CA2AE40F-3282-4019-BA40-DBCB77022C68}" destId="{833BD236-E431-46FB-9F26-56E367785008}" srcOrd="2" destOrd="0" presId="urn:microsoft.com/office/officeart/2005/8/layout/radial4"/>
    <dgm:cxn modelId="{E53D5FAC-0E69-417A-8C61-18A901C22F17}" type="presParOf" srcId="{CA2AE40F-3282-4019-BA40-DBCB77022C68}" destId="{20771428-CE05-4EDC-9517-71CF2D160F08}" srcOrd="3" destOrd="0" presId="urn:microsoft.com/office/officeart/2005/8/layout/radial4"/>
    <dgm:cxn modelId="{E161EAC7-63E1-4506-B82E-23396F2C3C0F}" type="presParOf" srcId="{CA2AE40F-3282-4019-BA40-DBCB77022C68}" destId="{799E6841-882C-4B1B-8945-4F09FA72DABE}" srcOrd="4" destOrd="0" presId="urn:microsoft.com/office/officeart/2005/8/layout/radial4"/>
    <dgm:cxn modelId="{3B3C3B49-9EC4-4913-82FC-B5A9DC62768D}" type="presParOf" srcId="{CA2AE40F-3282-4019-BA40-DBCB77022C68}" destId="{4BF44965-9487-48B1-9BFB-90728A9B7ABF}" srcOrd="5" destOrd="0" presId="urn:microsoft.com/office/officeart/2005/8/layout/radial4"/>
    <dgm:cxn modelId="{3779EF23-C2CB-4F22-902E-55CD20414139}" type="presParOf" srcId="{CA2AE40F-3282-4019-BA40-DBCB77022C68}" destId="{02C90F00-9905-43B9-97D5-0B7C14C2E8E1}" srcOrd="6" destOrd="0" presId="urn:microsoft.com/office/officeart/2005/8/layout/radial4"/>
    <dgm:cxn modelId="{6BD2DF1A-5632-4E22-B300-9C8ED05789E3}" type="presParOf" srcId="{CA2AE40F-3282-4019-BA40-DBCB77022C68}" destId="{9A42F86B-AC90-4AC1-91FB-E778264E7DC6}" srcOrd="7" destOrd="0" presId="urn:microsoft.com/office/officeart/2005/8/layout/radial4"/>
    <dgm:cxn modelId="{1354B751-0610-4DE9-817B-8FD4251055A4}" type="presParOf" srcId="{CA2AE40F-3282-4019-BA40-DBCB77022C68}" destId="{FA9CD9A0-7CF3-47D7-9F94-F27D5A8F8BF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92C8C7-ADE3-4AFC-BA2D-A1D9BDA47D83}" type="doc">
      <dgm:prSet loTypeId="urn:microsoft.com/office/officeart/2005/8/layout/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0F4AD281-DCFB-4EBC-AA7A-98BCD61EEB2F}">
      <dgm:prSet phldrT="[文字]"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班級氣氛融洽，能互助合作。</a:t>
          </a:r>
          <a:endParaRPr lang="zh-TW" altLang="en-US" sz="3200" b="1" dirty="0">
            <a:latin typeface="標楷體" pitchFamily="65" charset="-120"/>
            <a:ea typeface="標楷體" pitchFamily="65" charset="-120"/>
          </a:endParaRPr>
        </a:p>
      </dgm:t>
    </dgm:pt>
    <dgm:pt modelId="{950061BE-A9E4-495C-B6D5-1308D9F13702}" type="parTrans" cxnId="{6ABAE08D-98B6-41BA-8684-4E7817E249EE}">
      <dgm:prSet/>
      <dgm:spPr/>
      <dgm:t>
        <a:bodyPr/>
        <a:lstStyle/>
        <a:p>
          <a:endParaRPr lang="zh-TW" altLang="en-US" sz="2000" b="1">
            <a:latin typeface="標楷體" pitchFamily="65" charset="-120"/>
            <a:ea typeface="標楷體" pitchFamily="65" charset="-120"/>
          </a:endParaRPr>
        </a:p>
      </dgm:t>
    </dgm:pt>
    <dgm:pt modelId="{5DB63367-493E-4C14-9948-1E0A3EF8115D}" type="sibTrans" cxnId="{6ABAE08D-98B6-41BA-8684-4E7817E249EE}">
      <dgm:prSet/>
      <dgm:spPr/>
      <dgm:t>
        <a:bodyPr/>
        <a:lstStyle/>
        <a:p>
          <a:endParaRPr lang="zh-TW" altLang="en-US" sz="2000" b="1">
            <a:latin typeface="標楷體" pitchFamily="65" charset="-120"/>
            <a:ea typeface="標楷體" pitchFamily="65" charset="-120"/>
          </a:endParaRPr>
        </a:p>
      </dgm:t>
    </dgm:pt>
    <dgm:pt modelId="{C4D08914-EF87-4B7E-921C-EE80112C4756}">
      <dgm:prSet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多數學生學習意願高，會主動發問。</a:t>
          </a:r>
          <a:endParaRPr lang="en-US" altLang="zh-TW" sz="3200" b="1" dirty="0" smtClean="0">
            <a:latin typeface="標楷體" pitchFamily="65" charset="-120"/>
            <a:ea typeface="標楷體" pitchFamily="65" charset="-120"/>
          </a:endParaRPr>
        </a:p>
      </dgm:t>
    </dgm:pt>
    <dgm:pt modelId="{8AA0576B-2A8A-458F-9CBD-6B711FD5B933}" type="parTrans" cxnId="{B91FBDB7-0C21-48EA-A59D-951482A2638F}">
      <dgm:prSet/>
      <dgm:spPr/>
      <dgm:t>
        <a:bodyPr/>
        <a:lstStyle/>
        <a:p>
          <a:endParaRPr lang="zh-TW" altLang="en-US" sz="2000" b="1">
            <a:latin typeface="標楷體" pitchFamily="65" charset="-120"/>
            <a:ea typeface="標楷體" pitchFamily="65" charset="-120"/>
          </a:endParaRPr>
        </a:p>
      </dgm:t>
    </dgm:pt>
    <dgm:pt modelId="{1DBAA272-B5F1-4632-BE63-AE349D2AA7E6}" type="sibTrans" cxnId="{B91FBDB7-0C21-48EA-A59D-951482A2638F}">
      <dgm:prSet/>
      <dgm:spPr/>
      <dgm:t>
        <a:bodyPr/>
        <a:lstStyle/>
        <a:p>
          <a:endParaRPr lang="zh-TW" altLang="en-US" sz="2000" b="1">
            <a:latin typeface="標楷體" pitchFamily="65" charset="-120"/>
            <a:ea typeface="標楷體" pitchFamily="65" charset="-120"/>
          </a:endParaRPr>
        </a:p>
      </dgm:t>
    </dgm:pt>
    <dgm:pt modelId="{E3E71121-167C-4561-A34A-F6762994AA80}">
      <dgm:prSet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充滿好奇，愛聊天，易分心。</a:t>
          </a:r>
          <a:endParaRPr lang="en-US" altLang="zh-TW" sz="3200" b="1" dirty="0" smtClean="0">
            <a:latin typeface="標楷體" pitchFamily="65" charset="-120"/>
            <a:ea typeface="標楷體" pitchFamily="65" charset="-120"/>
          </a:endParaRPr>
        </a:p>
      </dgm:t>
    </dgm:pt>
    <dgm:pt modelId="{D9EBC9DF-6B04-44EB-890B-6D62F18D430A}" type="parTrans" cxnId="{B893FCF3-21B9-4C5E-B8D1-ED9465EBC612}">
      <dgm:prSet/>
      <dgm:spPr/>
      <dgm:t>
        <a:bodyPr/>
        <a:lstStyle/>
        <a:p>
          <a:endParaRPr lang="zh-TW" altLang="en-US" sz="2000" b="1">
            <a:latin typeface="標楷體" pitchFamily="65" charset="-120"/>
            <a:ea typeface="標楷體" pitchFamily="65" charset="-120"/>
          </a:endParaRPr>
        </a:p>
      </dgm:t>
    </dgm:pt>
    <dgm:pt modelId="{78ABDF5F-52B6-41B2-8615-9E1E640E9382}" type="sibTrans" cxnId="{B893FCF3-21B9-4C5E-B8D1-ED9465EBC612}">
      <dgm:prSet/>
      <dgm:spPr/>
      <dgm:t>
        <a:bodyPr/>
        <a:lstStyle/>
        <a:p>
          <a:endParaRPr lang="zh-TW" altLang="en-US" sz="2000" b="1">
            <a:latin typeface="標楷體" pitchFamily="65" charset="-120"/>
            <a:ea typeface="標楷體" pitchFamily="65" charset="-120"/>
          </a:endParaRPr>
        </a:p>
      </dgm:t>
    </dgm:pt>
    <dgm:pt modelId="{94356AA9-A487-4D27-8589-FE54325693E7}">
      <dgm:prSet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許多學生願意協助學習落後的同伴。</a:t>
          </a:r>
          <a:endParaRPr lang="en-US" altLang="zh-TW" sz="3200" b="1" dirty="0" smtClean="0">
            <a:latin typeface="標楷體" pitchFamily="65" charset="-120"/>
            <a:ea typeface="標楷體" pitchFamily="65" charset="-120"/>
          </a:endParaRPr>
        </a:p>
      </dgm:t>
    </dgm:pt>
    <dgm:pt modelId="{804D065D-8434-455A-B326-3CCB67499C7B}" type="parTrans" cxnId="{1496160F-D4B3-4CE9-9414-5D045809CA24}">
      <dgm:prSet/>
      <dgm:spPr/>
      <dgm:t>
        <a:bodyPr/>
        <a:lstStyle/>
        <a:p>
          <a:endParaRPr lang="zh-TW" altLang="en-US" sz="2000" b="1">
            <a:latin typeface="標楷體" pitchFamily="65" charset="-120"/>
            <a:ea typeface="標楷體" pitchFamily="65" charset="-120"/>
          </a:endParaRPr>
        </a:p>
      </dgm:t>
    </dgm:pt>
    <dgm:pt modelId="{78C4F8B2-7016-42AB-973E-5B4E8A5770F4}" type="sibTrans" cxnId="{1496160F-D4B3-4CE9-9414-5D045809CA24}">
      <dgm:prSet/>
      <dgm:spPr/>
      <dgm:t>
        <a:bodyPr/>
        <a:lstStyle/>
        <a:p>
          <a:endParaRPr lang="zh-TW" altLang="en-US" sz="2000" b="1">
            <a:latin typeface="標楷體" pitchFamily="65" charset="-120"/>
            <a:ea typeface="標楷體" pitchFamily="65" charset="-120"/>
          </a:endParaRPr>
        </a:p>
      </dgm:t>
    </dgm:pt>
    <dgm:pt modelId="{E307F406-A53C-4300-BB2C-59CE551B4B49}">
      <dgm:prSet custT="1"/>
      <dgm:spPr/>
      <dgm:t>
        <a:bodyPr/>
        <a:lstStyle/>
        <a:p>
          <a:r>
            <a:rPr lang="zh-TW" altLang="en-US" sz="3200" b="1" smtClean="0">
              <a:latin typeface="標楷體" pitchFamily="65" charset="-120"/>
              <a:ea typeface="標楷體" pitchFamily="65" charset="-120"/>
            </a:rPr>
            <a:t>分組</a:t>
          </a:r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由抽籤</a:t>
          </a:r>
          <a:r>
            <a:rPr lang="en-US" altLang="zh-TW" sz="3200" b="1" dirty="0" smtClean="0">
              <a:latin typeface="標楷體" pitchFamily="65" charset="-120"/>
              <a:ea typeface="標楷體" pitchFamily="65" charset="-120"/>
            </a:rPr>
            <a:t>&amp;</a:t>
          </a:r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自主意願決定。</a:t>
          </a:r>
          <a:endParaRPr lang="en-US" altLang="zh-TW" sz="3200" b="1" dirty="0" smtClean="0">
            <a:latin typeface="標楷體" pitchFamily="65" charset="-120"/>
            <a:ea typeface="標楷體" pitchFamily="65" charset="-120"/>
          </a:endParaRPr>
        </a:p>
      </dgm:t>
    </dgm:pt>
    <dgm:pt modelId="{56873EF7-00C5-4F3B-9DD6-D9C164A25BEE}" type="parTrans" cxnId="{1461D62B-51ED-415C-8809-154D9E04E8A1}">
      <dgm:prSet/>
      <dgm:spPr/>
      <dgm:t>
        <a:bodyPr/>
        <a:lstStyle/>
        <a:p>
          <a:endParaRPr lang="zh-TW" altLang="en-US" b="1"/>
        </a:p>
      </dgm:t>
    </dgm:pt>
    <dgm:pt modelId="{B274F87A-311B-4C14-BEE5-D3144604F3E8}" type="sibTrans" cxnId="{1461D62B-51ED-415C-8809-154D9E04E8A1}">
      <dgm:prSet/>
      <dgm:spPr/>
      <dgm:t>
        <a:bodyPr/>
        <a:lstStyle/>
        <a:p>
          <a:endParaRPr lang="zh-TW" altLang="en-US" b="1"/>
        </a:p>
      </dgm:t>
    </dgm:pt>
    <dgm:pt modelId="{DD26D2CA-EBD9-4DBB-8AEA-3245FE59A1D9}" type="pres">
      <dgm:prSet presAssocID="{D892C8C7-ADE3-4AFC-BA2D-A1D9BDA47D8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2CFD735-BC35-4A5D-A50D-92BEDFDE91E4}" type="pres">
      <dgm:prSet presAssocID="{0F4AD281-DCFB-4EBC-AA7A-98BCD61EEB2F}" presName="parentLin" presStyleCnt="0"/>
      <dgm:spPr/>
    </dgm:pt>
    <dgm:pt modelId="{821CF489-8D2D-4642-A6A4-6DB1D4E42FE3}" type="pres">
      <dgm:prSet presAssocID="{0F4AD281-DCFB-4EBC-AA7A-98BCD61EEB2F}" presName="parentLeftMargin" presStyleLbl="node1" presStyleIdx="0" presStyleCnt="5"/>
      <dgm:spPr/>
      <dgm:t>
        <a:bodyPr/>
        <a:lstStyle/>
        <a:p>
          <a:endParaRPr lang="zh-TW" altLang="en-US"/>
        </a:p>
      </dgm:t>
    </dgm:pt>
    <dgm:pt modelId="{7CE765FE-5E53-4F6B-8E90-CEB39AF45CC0}" type="pres">
      <dgm:prSet presAssocID="{0F4AD281-DCFB-4EBC-AA7A-98BCD61EEB2F}" presName="parentText" presStyleLbl="node1" presStyleIdx="0" presStyleCnt="5" custScaleX="12747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A09F622-1CF2-4C09-8C0A-1748DCD1A49F}" type="pres">
      <dgm:prSet presAssocID="{0F4AD281-DCFB-4EBC-AA7A-98BCD61EEB2F}" presName="negativeSpace" presStyleCnt="0"/>
      <dgm:spPr/>
    </dgm:pt>
    <dgm:pt modelId="{1F9EFE95-4517-4887-850F-52380280C440}" type="pres">
      <dgm:prSet presAssocID="{0F4AD281-DCFB-4EBC-AA7A-98BCD61EEB2F}" presName="childText" presStyleLbl="conFgAcc1" presStyleIdx="0" presStyleCnt="5">
        <dgm:presLayoutVars>
          <dgm:bulletEnabled val="1"/>
        </dgm:presLayoutVars>
      </dgm:prSet>
      <dgm:spPr/>
    </dgm:pt>
    <dgm:pt modelId="{366B20C7-6D78-4151-8D17-FBC08700894C}" type="pres">
      <dgm:prSet presAssocID="{5DB63367-493E-4C14-9948-1E0A3EF8115D}" presName="spaceBetweenRectangles" presStyleCnt="0"/>
      <dgm:spPr/>
    </dgm:pt>
    <dgm:pt modelId="{FB9769BA-4884-46D4-AF59-F394D3FAD0BF}" type="pres">
      <dgm:prSet presAssocID="{C4D08914-EF87-4B7E-921C-EE80112C4756}" presName="parentLin" presStyleCnt="0"/>
      <dgm:spPr/>
    </dgm:pt>
    <dgm:pt modelId="{D6EC3F59-474A-40A4-BA17-FC8500F7F549}" type="pres">
      <dgm:prSet presAssocID="{C4D08914-EF87-4B7E-921C-EE80112C4756}" presName="parentLeftMargin" presStyleLbl="node1" presStyleIdx="0" presStyleCnt="5"/>
      <dgm:spPr/>
      <dgm:t>
        <a:bodyPr/>
        <a:lstStyle/>
        <a:p>
          <a:endParaRPr lang="zh-TW" altLang="en-US"/>
        </a:p>
      </dgm:t>
    </dgm:pt>
    <dgm:pt modelId="{F3E790D3-2D11-4B8F-901B-0EA822FFA4F9}" type="pres">
      <dgm:prSet presAssocID="{C4D08914-EF87-4B7E-921C-EE80112C4756}" presName="parentText" presStyleLbl="node1" presStyleIdx="1" presStyleCnt="5" custScaleX="12747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FFD698C-F295-4F9C-8B61-8F3876378626}" type="pres">
      <dgm:prSet presAssocID="{C4D08914-EF87-4B7E-921C-EE80112C4756}" presName="negativeSpace" presStyleCnt="0"/>
      <dgm:spPr/>
    </dgm:pt>
    <dgm:pt modelId="{912C2344-58B1-47C7-BEDB-68ACE3D1C3E8}" type="pres">
      <dgm:prSet presAssocID="{C4D08914-EF87-4B7E-921C-EE80112C4756}" presName="childText" presStyleLbl="conFgAcc1" presStyleIdx="1" presStyleCnt="5">
        <dgm:presLayoutVars>
          <dgm:bulletEnabled val="1"/>
        </dgm:presLayoutVars>
      </dgm:prSet>
      <dgm:spPr/>
    </dgm:pt>
    <dgm:pt modelId="{2CDDE1E4-4AFB-4376-8606-CC63B7AD8809}" type="pres">
      <dgm:prSet presAssocID="{1DBAA272-B5F1-4632-BE63-AE349D2AA7E6}" presName="spaceBetweenRectangles" presStyleCnt="0"/>
      <dgm:spPr/>
    </dgm:pt>
    <dgm:pt modelId="{D82009E1-8016-4357-8584-7C2BE64A88DE}" type="pres">
      <dgm:prSet presAssocID="{94356AA9-A487-4D27-8589-FE54325693E7}" presName="parentLin" presStyleCnt="0"/>
      <dgm:spPr/>
    </dgm:pt>
    <dgm:pt modelId="{20D29D15-103D-4C63-87E4-383BD495176B}" type="pres">
      <dgm:prSet presAssocID="{94356AA9-A487-4D27-8589-FE54325693E7}" presName="parentLeftMargin" presStyleLbl="node1" presStyleIdx="1" presStyleCnt="5"/>
      <dgm:spPr/>
      <dgm:t>
        <a:bodyPr/>
        <a:lstStyle/>
        <a:p>
          <a:endParaRPr lang="zh-TW" altLang="en-US"/>
        </a:p>
      </dgm:t>
    </dgm:pt>
    <dgm:pt modelId="{11C4EC61-33B1-454B-AC82-86F5D57BA272}" type="pres">
      <dgm:prSet presAssocID="{94356AA9-A487-4D27-8589-FE54325693E7}" presName="parentText" presStyleLbl="node1" presStyleIdx="2" presStyleCnt="5" custScaleX="12747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C0EABC-EC6F-48EC-AE00-A9A162624E81}" type="pres">
      <dgm:prSet presAssocID="{94356AA9-A487-4D27-8589-FE54325693E7}" presName="negativeSpace" presStyleCnt="0"/>
      <dgm:spPr/>
    </dgm:pt>
    <dgm:pt modelId="{F20FBE52-3DA5-4BFD-8E85-BF91B4C8A7DC}" type="pres">
      <dgm:prSet presAssocID="{94356AA9-A487-4D27-8589-FE54325693E7}" presName="childText" presStyleLbl="conFgAcc1" presStyleIdx="2" presStyleCnt="5">
        <dgm:presLayoutVars>
          <dgm:bulletEnabled val="1"/>
        </dgm:presLayoutVars>
      </dgm:prSet>
      <dgm:spPr/>
    </dgm:pt>
    <dgm:pt modelId="{050D74C2-CCA3-4F73-B474-7EA66699704E}" type="pres">
      <dgm:prSet presAssocID="{78C4F8B2-7016-42AB-973E-5B4E8A5770F4}" presName="spaceBetweenRectangles" presStyleCnt="0"/>
      <dgm:spPr/>
    </dgm:pt>
    <dgm:pt modelId="{547BBC44-EFBD-4C56-B59D-DA35C129A259}" type="pres">
      <dgm:prSet presAssocID="{E3E71121-167C-4561-A34A-F6762994AA80}" presName="parentLin" presStyleCnt="0"/>
      <dgm:spPr/>
    </dgm:pt>
    <dgm:pt modelId="{3A63A6F4-AC62-4181-9B26-3493C1CC13DB}" type="pres">
      <dgm:prSet presAssocID="{E3E71121-167C-4561-A34A-F6762994AA80}" presName="parentLeftMargin" presStyleLbl="node1" presStyleIdx="2" presStyleCnt="5"/>
      <dgm:spPr/>
      <dgm:t>
        <a:bodyPr/>
        <a:lstStyle/>
        <a:p>
          <a:endParaRPr lang="zh-TW" altLang="en-US"/>
        </a:p>
      </dgm:t>
    </dgm:pt>
    <dgm:pt modelId="{EEBA4739-BEB0-4E2A-9883-065876E7DF08}" type="pres">
      <dgm:prSet presAssocID="{E3E71121-167C-4561-A34A-F6762994AA80}" presName="parentText" presStyleLbl="node1" presStyleIdx="3" presStyleCnt="5" custScaleX="12747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759C62-3D4C-4F38-B62C-96D2977B9F03}" type="pres">
      <dgm:prSet presAssocID="{E3E71121-167C-4561-A34A-F6762994AA80}" presName="negativeSpace" presStyleCnt="0"/>
      <dgm:spPr/>
    </dgm:pt>
    <dgm:pt modelId="{FDEC1AEB-D041-4FD3-9440-CDCD8EC3BBF6}" type="pres">
      <dgm:prSet presAssocID="{E3E71121-167C-4561-A34A-F6762994AA80}" presName="childText" presStyleLbl="conFgAcc1" presStyleIdx="3" presStyleCnt="5">
        <dgm:presLayoutVars>
          <dgm:bulletEnabled val="1"/>
        </dgm:presLayoutVars>
      </dgm:prSet>
      <dgm:spPr/>
    </dgm:pt>
    <dgm:pt modelId="{61DB7847-D7A9-43C1-B3B2-DF474E15A1C8}" type="pres">
      <dgm:prSet presAssocID="{78ABDF5F-52B6-41B2-8615-9E1E640E9382}" presName="spaceBetweenRectangles" presStyleCnt="0"/>
      <dgm:spPr/>
    </dgm:pt>
    <dgm:pt modelId="{06624CE7-3451-4203-95A0-88E89C220D34}" type="pres">
      <dgm:prSet presAssocID="{E307F406-A53C-4300-BB2C-59CE551B4B49}" presName="parentLin" presStyleCnt="0"/>
      <dgm:spPr/>
    </dgm:pt>
    <dgm:pt modelId="{921087DC-F175-4DE8-8DD4-22416C68EE53}" type="pres">
      <dgm:prSet presAssocID="{E307F406-A53C-4300-BB2C-59CE551B4B49}" presName="parentLeftMargin" presStyleLbl="node1" presStyleIdx="3" presStyleCnt="5"/>
      <dgm:spPr/>
      <dgm:t>
        <a:bodyPr/>
        <a:lstStyle/>
        <a:p>
          <a:endParaRPr lang="zh-TW" altLang="en-US"/>
        </a:p>
      </dgm:t>
    </dgm:pt>
    <dgm:pt modelId="{3A9EE51E-1BAC-4FB0-A941-842443D1E280}" type="pres">
      <dgm:prSet presAssocID="{E307F406-A53C-4300-BB2C-59CE551B4B49}" presName="parentText" presStyleLbl="node1" presStyleIdx="4" presStyleCnt="5" custScaleX="12747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EBE7CED-78C4-450B-819D-6ED6519DAB27}" type="pres">
      <dgm:prSet presAssocID="{E307F406-A53C-4300-BB2C-59CE551B4B49}" presName="negativeSpace" presStyleCnt="0"/>
      <dgm:spPr/>
    </dgm:pt>
    <dgm:pt modelId="{22EE36B4-AF20-4B8A-B918-87D1C7D39FD6}" type="pres">
      <dgm:prSet presAssocID="{E307F406-A53C-4300-BB2C-59CE551B4B4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0E046B3-63A6-41EB-AD70-E6BC2AACF3E8}" type="presOf" srcId="{E3E71121-167C-4561-A34A-F6762994AA80}" destId="{EEBA4739-BEB0-4E2A-9883-065876E7DF08}" srcOrd="1" destOrd="0" presId="urn:microsoft.com/office/officeart/2005/8/layout/list1"/>
    <dgm:cxn modelId="{51A7546E-D277-433E-A3AA-A4F85A81EC3A}" type="presOf" srcId="{C4D08914-EF87-4B7E-921C-EE80112C4756}" destId="{F3E790D3-2D11-4B8F-901B-0EA822FFA4F9}" srcOrd="1" destOrd="0" presId="urn:microsoft.com/office/officeart/2005/8/layout/list1"/>
    <dgm:cxn modelId="{6ABAE08D-98B6-41BA-8684-4E7817E249EE}" srcId="{D892C8C7-ADE3-4AFC-BA2D-A1D9BDA47D83}" destId="{0F4AD281-DCFB-4EBC-AA7A-98BCD61EEB2F}" srcOrd="0" destOrd="0" parTransId="{950061BE-A9E4-495C-B6D5-1308D9F13702}" sibTransId="{5DB63367-493E-4C14-9948-1E0A3EF8115D}"/>
    <dgm:cxn modelId="{8975C58C-0891-447C-A5CC-B0012DD10549}" type="presOf" srcId="{E3E71121-167C-4561-A34A-F6762994AA80}" destId="{3A63A6F4-AC62-4181-9B26-3493C1CC13DB}" srcOrd="0" destOrd="0" presId="urn:microsoft.com/office/officeart/2005/8/layout/list1"/>
    <dgm:cxn modelId="{47B85460-3D53-4C47-85E9-3EFB2EFB12A7}" type="presOf" srcId="{0F4AD281-DCFB-4EBC-AA7A-98BCD61EEB2F}" destId="{7CE765FE-5E53-4F6B-8E90-CEB39AF45CC0}" srcOrd="1" destOrd="0" presId="urn:microsoft.com/office/officeart/2005/8/layout/list1"/>
    <dgm:cxn modelId="{B91FBDB7-0C21-48EA-A59D-951482A2638F}" srcId="{D892C8C7-ADE3-4AFC-BA2D-A1D9BDA47D83}" destId="{C4D08914-EF87-4B7E-921C-EE80112C4756}" srcOrd="1" destOrd="0" parTransId="{8AA0576B-2A8A-458F-9CBD-6B711FD5B933}" sibTransId="{1DBAA272-B5F1-4632-BE63-AE349D2AA7E6}"/>
    <dgm:cxn modelId="{1496160F-D4B3-4CE9-9414-5D045809CA24}" srcId="{D892C8C7-ADE3-4AFC-BA2D-A1D9BDA47D83}" destId="{94356AA9-A487-4D27-8589-FE54325693E7}" srcOrd="2" destOrd="0" parTransId="{804D065D-8434-455A-B326-3CCB67499C7B}" sibTransId="{78C4F8B2-7016-42AB-973E-5B4E8A5770F4}"/>
    <dgm:cxn modelId="{96FD8F26-F3F3-4E56-B633-F39AE3CE77AD}" type="presOf" srcId="{E307F406-A53C-4300-BB2C-59CE551B4B49}" destId="{921087DC-F175-4DE8-8DD4-22416C68EE53}" srcOrd="0" destOrd="0" presId="urn:microsoft.com/office/officeart/2005/8/layout/list1"/>
    <dgm:cxn modelId="{1461D62B-51ED-415C-8809-154D9E04E8A1}" srcId="{D892C8C7-ADE3-4AFC-BA2D-A1D9BDA47D83}" destId="{E307F406-A53C-4300-BB2C-59CE551B4B49}" srcOrd="4" destOrd="0" parTransId="{56873EF7-00C5-4F3B-9DD6-D9C164A25BEE}" sibTransId="{B274F87A-311B-4C14-BEE5-D3144604F3E8}"/>
    <dgm:cxn modelId="{1F84BCEE-CF1D-4B57-88FB-B60FB049908D}" type="presOf" srcId="{C4D08914-EF87-4B7E-921C-EE80112C4756}" destId="{D6EC3F59-474A-40A4-BA17-FC8500F7F549}" srcOrd="0" destOrd="0" presId="urn:microsoft.com/office/officeart/2005/8/layout/list1"/>
    <dgm:cxn modelId="{B893FCF3-21B9-4C5E-B8D1-ED9465EBC612}" srcId="{D892C8C7-ADE3-4AFC-BA2D-A1D9BDA47D83}" destId="{E3E71121-167C-4561-A34A-F6762994AA80}" srcOrd="3" destOrd="0" parTransId="{D9EBC9DF-6B04-44EB-890B-6D62F18D430A}" sibTransId="{78ABDF5F-52B6-41B2-8615-9E1E640E9382}"/>
    <dgm:cxn modelId="{88DF7986-1785-41A1-809A-39A0B639B24A}" type="presOf" srcId="{94356AA9-A487-4D27-8589-FE54325693E7}" destId="{11C4EC61-33B1-454B-AC82-86F5D57BA272}" srcOrd="1" destOrd="0" presId="urn:microsoft.com/office/officeart/2005/8/layout/list1"/>
    <dgm:cxn modelId="{C7060D8A-C047-49F1-8395-13473E81D086}" type="presOf" srcId="{0F4AD281-DCFB-4EBC-AA7A-98BCD61EEB2F}" destId="{821CF489-8D2D-4642-A6A4-6DB1D4E42FE3}" srcOrd="0" destOrd="0" presId="urn:microsoft.com/office/officeart/2005/8/layout/list1"/>
    <dgm:cxn modelId="{0596DD82-8A0F-4E9E-926D-BD667630B7BF}" type="presOf" srcId="{D892C8C7-ADE3-4AFC-BA2D-A1D9BDA47D83}" destId="{DD26D2CA-EBD9-4DBB-8AEA-3245FE59A1D9}" srcOrd="0" destOrd="0" presId="urn:microsoft.com/office/officeart/2005/8/layout/list1"/>
    <dgm:cxn modelId="{C1F3F810-6B26-42CA-97C4-621FD4E9B00B}" type="presOf" srcId="{E307F406-A53C-4300-BB2C-59CE551B4B49}" destId="{3A9EE51E-1BAC-4FB0-A941-842443D1E280}" srcOrd="1" destOrd="0" presId="urn:microsoft.com/office/officeart/2005/8/layout/list1"/>
    <dgm:cxn modelId="{2CE4F6E8-30B2-4148-B38B-E0B17BC15624}" type="presOf" srcId="{94356AA9-A487-4D27-8589-FE54325693E7}" destId="{20D29D15-103D-4C63-87E4-383BD495176B}" srcOrd="0" destOrd="0" presId="urn:microsoft.com/office/officeart/2005/8/layout/list1"/>
    <dgm:cxn modelId="{38B01EF2-B5A2-4FAB-B30B-755A43068007}" type="presParOf" srcId="{DD26D2CA-EBD9-4DBB-8AEA-3245FE59A1D9}" destId="{62CFD735-BC35-4A5D-A50D-92BEDFDE91E4}" srcOrd="0" destOrd="0" presId="urn:microsoft.com/office/officeart/2005/8/layout/list1"/>
    <dgm:cxn modelId="{EEE65D1E-C3DB-4A5F-8486-1A2F7C38247C}" type="presParOf" srcId="{62CFD735-BC35-4A5D-A50D-92BEDFDE91E4}" destId="{821CF489-8D2D-4642-A6A4-6DB1D4E42FE3}" srcOrd="0" destOrd="0" presId="urn:microsoft.com/office/officeart/2005/8/layout/list1"/>
    <dgm:cxn modelId="{4082AEF7-D005-4244-A022-7AEBD8E06BBB}" type="presParOf" srcId="{62CFD735-BC35-4A5D-A50D-92BEDFDE91E4}" destId="{7CE765FE-5E53-4F6B-8E90-CEB39AF45CC0}" srcOrd="1" destOrd="0" presId="urn:microsoft.com/office/officeart/2005/8/layout/list1"/>
    <dgm:cxn modelId="{433F7AAA-6D07-4091-86C6-2A94EE18E0C4}" type="presParOf" srcId="{DD26D2CA-EBD9-4DBB-8AEA-3245FE59A1D9}" destId="{AA09F622-1CF2-4C09-8C0A-1748DCD1A49F}" srcOrd="1" destOrd="0" presId="urn:microsoft.com/office/officeart/2005/8/layout/list1"/>
    <dgm:cxn modelId="{2F71738C-9ECE-4AAF-B029-B018CE68F719}" type="presParOf" srcId="{DD26D2CA-EBD9-4DBB-8AEA-3245FE59A1D9}" destId="{1F9EFE95-4517-4887-850F-52380280C440}" srcOrd="2" destOrd="0" presId="urn:microsoft.com/office/officeart/2005/8/layout/list1"/>
    <dgm:cxn modelId="{032A5E3F-C34F-41F9-B28C-625E1F76EC10}" type="presParOf" srcId="{DD26D2CA-EBD9-4DBB-8AEA-3245FE59A1D9}" destId="{366B20C7-6D78-4151-8D17-FBC08700894C}" srcOrd="3" destOrd="0" presId="urn:microsoft.com/office/officeart/2005/8/layout/list1"/>
    <dgm:cxn modelId="{42D31BCD-346A-4239-83C4-3685D3BDCC0E}" type="presParOf" srcId="{DD26D2CA-EBD9-4DBB-8AEA-3245FE59A1D9}" destId="{FB9769BA-4884-46D4-AF59-F394D3FAD0BF}" srcOrd="4" destOrd="0" presId="urn:microsoft.com/office/officeart/2005/8/layout/list1"/>
    <dgm:cxn modelId="{42B9476D-F4CD-48F5-8396-003B8EF55E47}" type="presParOf" srcId="{FB9769BA-4884-46D4-AF59-F394D3FAD0BF}" destId="{D6EC3F59-474A-40A4-BA17-FC8500F7F549}" srcOrd="0" destOrd="0" presId="urn:microsoft.com/office/officeart/2005/8/layout/list1"/>
    <dgm:cxn modelId="{48A4292B-AF39-464C-94DD-427E32760258}" type="presParOf" srcId="{FB9769BA-4884-46D4-AF59-F394D3FAD0BF}" destId="{F3E790D3-2D11-4B8F-901B-0EA822FFA4F9}" srcOrd="1" destOrd="0" presId="urn:microsoft.com/office/officeart/2005/8/layout/list1"/>
    <dgm:cxn modelId="{D3B2B6E8-9C23-4AF7-9B69-E2E36BDAF518}" type="presParOf" srcId="{DD26D2CA-EBD9-4DBB-8AEA-3245FE59A1D9}" destId="{BFFD698C-F295-4F9C-8B61-8F3876378626}" srcOrd="5" destOrd="0" presId="urn:microsoft.com/office/officeart/2005/8/layout/list1"/>
    <dgm:cxn modelId="{802227F7-0F77-440A-B165-97DE15EDD0BD}" type="presParOf" srcId="{DD26D2CA-EBD9-4DBB-8AEA-3245FE59A1D9}" destId="{912C2344-58B1-47C7-BEDB-68ACE3D1C3E8}" srcOrd="6" destOrd="0" presId="urn:microsoft.com/office/officeart/2005/8/layout/list1"/>
    <dgm:cxn modelId="{69B82768-7636-457D-9485-442E9B3A8E71}" type="presParOf" srcId="{DD26D2CA-EBD9-4DBB-8AEA-3245FE59A1D9}" destId="{2CDDE1E4-4AFB-4376-8606-CC63B7AD8809}" srcOrd="7" destOrd="0" presId="urn:microsoft.com/office/officeart/2005/8/layout/list1"/>
    <dgm:cxn modelId="{F5F840D0-C86E-4BDD-BD89-BFD42788C9A0}" type="presParOf" srcId="{DD26D2CA-EBD9-4DBB-8AEA-3245FE59A1D9}" destId="{D82009E1-8016-4357-8584-7C2BE64A88DE}" srcOrd="8" destOrd="0" presId="urn:microsoft.com/office/officeart/2005/8/layout/list1"/>
    <dgm:cxn modelId="{33BD73E9-8CD0-495D-B55B-D9F9D5E62B35}" type="presParOf" srcId="{D82009E1-8016-4357-8584-7C2BE64A88DE}" destId="{20D29D15-103D-4C63-87E4-383BD495176B}" srcOrd="0" destOrd="0" presId="urn:microsoft.com/office/officeart/2005/8/layout/list1"/>
    <dgm:cxn modelId="{478A3A79-8BCD-4E1D-9934-0B18C717B0BF}" type="presParOf" srcId="{D82009E1-8016-4357-8584-7C2BE64A88DE}" destId="{11C4EC61-33B1-454B-AC82-86F5D57BA272}" srcOrd="1" destOrd="0" presId="urn:microsoft.com/office/officeart/2005/8/layout/list1"/>
    <dgm:cxn modelId="{9937CC92-7C13-4769-9C61-B54846CF97FE}" type="presParOf" srcId="{DD26D2CA-EBD9-4DBB-8AEA-3245FE59A1D9}" destId="{ACC0EABC-EC6F-48EC-AE00-A9A162624E81}" srcOrd="9" destOrd="0" presId="urn:microsoft.com/office/officeart/2005/8/layout/list1"/>
    <dgm:cxn modelId="{9D517616-0836-4C68-BA9C-695D15849D89}" type="presParOf" srcId="{DD26D2CA-EBD9-4DBB-8AEA-3245FE59A1D9}" destId="{F20FBE52-3DA5-4BFD-8E85-BF91B4C8A7DC}" srcOrd="10" destOrd="0" presId="urn:microsoft.com/office/officeart/2005/8/layout/list1"/>
    <dgm:cxn modelId="{85A7C9C8-4ACF-4EE6-973E-40D6F5E290CA}" type="presParOf" srcId="{DD26D2CA-EBD9-4DBB-8AEA-3245FE59A1D9}" destId="{050D74C2-CCA3-4F73-B474-7EA66699704E}" srcOrd="11" destOrd="0" presId="urn:microsoft.com/office/officeart/2005/8/layout/list1"/>
    <dgm:cxn modelId="{2EF55309-AF55-4ACB-95A5-8AD541C96304}" type="presParOf" srcId="{DD26D2CA-EBD9-4DBB-8AEA-3245FE59A1D9}" destId="{547BBC44-EFBD-4C56-B59D-DA35C129A259}" srcOrd="12" destOrd="0" presId="urn:microsoft.com/office/officeart/2005/8/layout/list1"/>
    <dgm:cxn modelId="{8B8F5AB9-35F7-4CB7-B346-BDAD52C94834}" type="presParOf" srcId="{547BBC44-EFBD-4C56-B59D-DA35C129A259}" destId="{3A63A6F4-AC62-4181-9B26-3493C1CC13DB}" srcOrd="0" destOrd="0" presId="urn:microsoft.com/office/officeart/2005/8/layout/list1"/>
    <dgm:cxn modelId="{F52C4017-A1C9-4135-A0E8-77B297E74E4E}" type="presParOf" srcId="{547BBC44-EFBD-4C56-B59D-DA35C129A259}" destId="{EEBA4739-BEB0-4E2A-9883-065876E7DF08}" srcOrd="1" destOrd="0" presId="urn:microsoft.com/office/officeart/2005/8/layout/list1"/>
    <dgm:cxn modelId="{12C58B16-EBA7-465A-9BCB-558176DA8396}" type="presParOf" srcId="{DD26D2CA-EBD9-4DBB-8AEA-3245FE59A1D9}" destId="{FA759C62-3D4C-4F38-B62C-96D2977B9F03}" srcOrd="13" destOrd="0" presId="urn:microsoft.com/office/officeart/2005/8/layout/list1"/>
    <dgm:cxn modelId="{5C7CBDD5-E1DB-4F7F-8786-1CA24832CDA3}" type="presParOf" srcId="{DD26D2CA-EBD9-4DBB-8AEA-3245FE59A1D9}" destId="{FDEC1AEB-D041-4FD3-9440-CDCD8EC3BBF6}" srcOrd="14" destOrd="0" presId="urn:microsoft.com/office/officeart/2005/8/layout/list1"/>
    <dgm:cxn modelId="{431F0D92-5197-4287-BE3B-F50627C76A57}" type="presParOf" srcId="{DD26D2CA-EBD9-4DBB-8AEA-3245FE59A1D9}" destId="{61DB7847-D7A9-43C1-B3B2-DF474E15A1C8}" srcOrd="15" destOrd="0" presId="urn:microsoft.com/office/officeart/2005/8/layout/list1"/>
    <dgm:cxn modelId="{FCF8A2E2-AEF3-4D32-9E3D-27807BC6BA06}" type="presParOf" srcId="{DD26D2CA-EBD9-4DBB-8AEA-3245FE59A1D9}" destId="{06624CE7-3451-4203-95A0-88E89C220D34}" srcOrd="16" destOrd="0" presId="urn:microsoft.com/office/officeart/2005/8/layout/list1"/>
    <dgm:cxn modelId="{0098951C-AAFA-447C-8AE6-139D76DF535F}" type="presParOf" srcId="{06624CE7-3451-4203-95A0-88E89C220D34}" destId="{921087DC-F175-4DE8-8DD4-22416C68EE53}" srcOrd="0" destOrd="0" presId="urn:microsoft.com/office/officeart/2005/8/layout/list1"/>
    <dgm:cxn modelId="{9318F8AE-5DCA-4AD6-83FC-9873BE4BD65F}" type="presParOf" srcId="{06624CE7-3451-4203-95A0-88E89C220D34}" destId="{3A9EE51E-1BAC-4FB0-A941-842443D1E280}" srcOrd="1" destOrd="0" presId="urn:microsoft.com/office/officeart/2005/8/layout/list1"/>
    <dgm:cxn modelId="{DABDC982-FB6A-4963-B84F-C38093241AEB}" type="presParOf" srcId="{DD26D2CA-EBD9-4DBB-8AEA-3245FE59A1D9}" destId="{5EBE7CED-78C4-450B-819D-6ED6519DAB27}" srcOrd="17" destOrd="0" presId="urn:microsoft.com/office/officeart/2005/8/layout/list1"/>
    <dgm:cxn modelId="{C7005DC3-370E-4D99-862D-8CA42BB6C16B}" type="presParOf" srcId="{DD26D2CA-EBD9-4DBB-8AEA-3245FE59A1D9}" destId="{22EE36B4-AF20-4B8A-B918-87D1C7D39FD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F03423-094C-432D-82AF-E2E9277BF897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6FD65CD0-DAB6-4422-A25F-4DD1FE419761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應攜帶物品</a:t>
          </a:r>
          <a:r>
            <a: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:</a:t>
          </a:r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筆、課本、繩結講義、童軍繩。</a:t>
          </a:r>
          <a:r>
            <a: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/>
          </a:r>
          <a:br>
            <a: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</a:br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用具檢查</a:t>
          </a:r>
          <a:r>
            <a: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:</a:t>
          </a:r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全隊都帶齊</a:t>
          </a:r>
          <a:r>
            <a: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+2</a:t>
          </a:r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，有缺漏扣個人分數。</a:t>
          </a:r>
          <a:endParaRPr lang="zh-TW" altLang="en-US" b="1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C448796-7E56-4CA0-83C4-E3D05EE33F61}" type="parTrans" cxnId="{1349DE94-4E14-40BB-BEE5-ADCC26211EC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734E1F28-670B-4913-AA66-F092C40E8153}" type="sibTrans" cxnId="{1349DE94-4E14-40BB-BEE5-ADCC26211EC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AB5177FA-32F5-436F-946C-705A5FD26DA7}">
      <dgm:prSet phldrT="[文字]"/>
      <dgm:spPr/>
      <dgm:t>
        <a:bodyPr/>
        <a:lstStyle/>
        <a:p>
          <a:r>
            <a:rPr lang="zh-TW" altLang="en-US" b="1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當老師喊「注意」，學生也必須回應「注意」。</a:t>
          </a:r>
          <a:endParaRPr lang="zh-TW" altLang="en-US" b="1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0F762BCD-D376-4EA2-8254-B3615ED9B084}" type="parTrans" cxnId="{16196B12-2A96-418A-8310-84B289A67B4D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FC560498-B6D9-4C62-B63C-6F640918261A}" type="sibTrans" cxnId="{16196B12-2A96-418A-8310-84B289A67B4D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732336A-29E7-452F-8B0A-3838B8CBB3D0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落實小隊制度</a:t>
          </a:r>
          <a:r>
            <a:rPr lang="en-US" altLang="zh-TW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:</a:t>
          </a:r>
          <a:r>
            <a: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隊員→隊長→老師。</a:t>
          </a:r>
          <a:endParaRPr lang="zh-TW" altLang="en-US" b="1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92C059A8-55F7-4777-9BFF-FA8C43C73B35}" type="parTrans" cxnId="{43A18D67-2826-40B7-8C94-5D8ECEB44CE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2EDF60F-44D5-40C4-9084-9E2BCB8F1D7D}" type="sibTrans" cxnId="{43A18D67-2826-40B7-8C94-5D8ECEB44CE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6A75E52D-EAF3-4A71-B04C-61AB27EA5D28}" type="pres">
      <dgm:prSet presAssocID="{A3F03423-094C-432D-82AF-E2E9277BF8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BE809C9-4CC1-438C-BF05-3E9F8E635676}" type="pres">
      <dgm:prSet presAssocID="{6FD65CD0-DAB6-4422-A25F-4DD1FE419761}" presName="parentLin" presStyleCnt="0"/>
      <dgm:spPr/>
    </dgm:pt>
    <dgm:pt modelId="{BA7D2413-BA67-46BB-A6A0-AEF91F5A9250}" type="pres">
      <dgm:prSet presAssocID="{6FD65CD0-DAB6-4422-A25F-4DD1FE419761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E2E15182-0C0D-4E3F-855F-889B84A1FCB9}" type="pres">
      <dgm:prSet presAssocID="{6FD65CD0-DAB6-4422-A25F-4DD1FE419761}" presName="parentText" presStyleLbl="node1" presStyleIdx="0" presStyleCnt="3" custScaleX="142857" custScaleY="13225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200415-DE7D-4185-8450-9649CD3F6B8E}" type="pres">
      <dgm:prSet presAssocID="{6FD65CD0-DAB6-4422-A25F-4DD1FE419761}" presName="negativeSpace" presStyleCnt="0"/>
      <dgm:spPr/>
    </dgm:pt>
    <dgm:pt modelId="{C3521591-370C-47BF-BAD5-727F03FBCE59}" type="pres">
      <dgm:prSet presAssocID="{6FD65CD0-DAB6-4422-A25F-4DD1FE419761}" presName="childText" presStyleLbl="conFgAcc1" presStyleIdx="0" presStyleCnt="3">
        <dgm:presLayoutVars>
          <dgm:bulletEnabled val="1"/>
        </dgm:presLayoutVars>
      </dgm:prSet>
      <dgm:spPr/>
    </dgm:pt>
    <dgm:pt modelId="{C34B3A46-B95B-419E-9CE9-788E9DAFE850}" type="pres">
      <dgm:prSet presAssocID="{734E1F28-670B-4913-AA66-F092C40E8153}" presName="spaceBetweenRectangles" presStyleCnt="0"/>
      <dgm:spPr/>
    </dgm:pt>
    <dgm:pt modelId="{6196B156-59B1-4976-8EED-F42F4FB9A17B}" type="pres">
      <dgm:prSet presAssocID="{AB5177FA-32F5-436F-946C-705A5FD26DA7}" presName="parentLin" presStyleCnt="0"/>
      <dgm:spPr/>
    </dgm:pt>
    <dgm:pt modelId="{4439CADD-60B5-4880-8D3B-101EE8BF3FE3}" type="pres">
      <dgm:prSet presAssocID="{AB5177FA-32F5-436F-946C-705A5FD26DA7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37C754FE-FD7C-4D0D-94AF-2E55F0F6E43D}" type="pres">
      <dgm:prSet presAssocID="{AB5177FA-32F5-436F-946C-705A5FD26DA7}" presName="parentText" presStyleLbl="node1" presStyleIdx="1" presStyleCnt="3" custScaleX="142857" custScaleY="13225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1864D1-24B0-4380-8AE2-825AD835D63B}" type="pres">
      <dgm:prSet presAssocID="{AB5177FA-32F5-436F-946C-705A5FD26DA7}" presName="negativeSpace" presStyleCnt="0"/>
      <dgm:spPr/>
    </dgm:pt>
    <dgm:pt modelId="{C1C74DC2-02F9-42F0-B50E-3FDFF1366BEA}" type="pres">
      <dgm:prSet presAssocID="{AB5177FA-32F5-436F-946C-705A5FD26DA7}" presName="childText" presStyleLbl="conFgAcc1" presStyleIdx="1" presStyleCnt="3">
        <dgm:presLayoutVars>
          <dgm:bulletEnabled val="1"/>
        </dgm:presLayoutVars>
      </dgm:prSet>
      <dgm:spPr/>
    </dgm:pt>
    <dgm:pt modelId="{6E9D3ACA-691A-4C24-86CF-D70EC17413E5}" type="pres">
      <dgm:prSet presAssocID="{FC560498-B6D9-4C62-B63C-6F640918261A}" presName="spaceBetweenRectangles" presStyleCnt="0"/>
      <dgm:spPr/>
    </dgm:pt>
    <dgm:pt modelId="{9D684D31-A37C-4FBE-84B4-774E87331543}" type="pres">
      <dgm:prSet presAssocID="{8732336A-29E7-452F-8B0A-3838B8CBB3D0}" presName="parentLin" presStyleCnt="0"/>
      <dgm:spPr/>
    </dgm:pt>
    <dgm:pt modelId="{773CF4C9-48A6-4A2A-BAB3-D92327C5EA56}" type="pres">
      <dgm:prSet presAssocID="{8732336A-29E7-452F-8B0A-3838B8CBB3D0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5E277233-FC52-4B36-8A17-815C6CBAE6A5}" type="pres">
      <dgm:prSet presAssocID="{8732336A-29E7-452F-8B0A-3838B8CBB3D0}" presName="parentText" presStyleLbl="node1" presStyleIdx="2" presStyleCnt="3" custScaleX="142857" custScaleY="13225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8B5BCD-949A-4543-8143-B61A635AC8BE}" type="pres">
      <dgm:prSet presAssocID="{8732336A-29E7-452F-8B0A-3838B8CBB3D0}" presName="negativeSpace" presStyleCnt="0"/>
      <dgm:spPr/>
    </dgm:pt>
    <dgm:pt modelId="{46DC6FF3-DB53-4F18-847A-F1108E528365}" type="pres">
      <dgm:prSet presAssocID="{8732336A-29E7-452F-8B0A-3838B8CBB3D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D537F0C-7FC7-42D5-A8D7-2CCE47EAD0BD}" type="presOf" srcId="{8732336A-29E7-452F-8B0A-3838B8CBB3D0}" destId="{773CF4C9-48A6-4A2A-BAB3-D92327C5EA56}" srcOrd="0" destOrd="0" presId="urn:microsoft.com/office/officeart/2005/8/layout/list1"/>
    <dgm:cxn modelId="{12ABF983-5649-4EAF-B60E-6CBE3DDEA005}" type="presOf" srcId="{AB5177FA-32F5-436F-946C-705A5FD26DA7}" destId="{37C754FE-FD7C-4D0D-94AF-2E55F0F6E43D}" srcOrd="1" destOrd="0" presId="urn:microsoft.com/office/officeart/2005/8/layout/list1"/>
    <dgm:cxn modelId="{0B878E23-547E-4688-BF9F-FDAA609C14EF}" type="presOf" srcId="{6FD65CD0-DAB6-4422-A25F-4DD1FE419761}" destId="{BA7D2413-BA67-46BB-A6A0-AEF91F5A9250}" srcOrd="0" destOrd="0" presId="urn:microsoft.com/office/officeart/2005/8/layout/list1"/>
    <dgm:cxn modelId="{2121342A-4865-4FE2-975E-212D39BADAEB}" type="presOf" srcId="{AB5177FA-32F5-436F-946C-705A5FD26DA7}" destId="{4439CADD-60B5-4880-8D3B-101EE8BF3FE3}" srcOrd="0" destOrd="0" presId="urn:microsoft.com/office/officeart/2005/8/layout/list1"/>
    <dgm:cxn modelId="{D63577D8-4B9B-4165-80AD-5845525DDA3C}" type="presOf" srcId="{8732336A-29E7-452F-8B0A-3838B8CBB3D0}" destId="{5E277233-FC52-4B36-8A17-815C6CBAE6A5}" srcOrd="1" destOrd="0" presId="urn:microsoft.com/office/officeart/2005/8/layout/list1"/>
    <dgm:cxn modelId="{16196B12-2A96-418A-8310-84B289A67B4D}" srcId="{A3F03423-094C-432D-82AF-E2E9277BF897}" destId="{AB5177FA-32F5-436F-946C-705A5FD26DA7}" srcOrd="1" destOrd="0" parTransId="{0F762BCD-D376-4EA2-8254-B3615ED9B084}" sibTransId="{FC560498-B6D9-4C62-B63C-6F640918261A}"/>
    <dgm:cxn modelId="{1349DE94-4E14-40BB-BEE5-ADCC26211EC6}" srcId="{A3F03423-094C-432D-82AF-E2E9277BF897}" destId="{6FD65CD0-DAB6-4422-A25F-4DD1FE419761}" srcOrd="0" destOrd="0" parTransId="{2C448796-7E56-4CA0-83C4-E3D05EE33F61}" sibTransId="{734E1F28-670B-4913-AA66-F092C40E8153}"/>
    <dgm:cxn modelId="{55FB50C2-CC18-49F4-9583-895C5014AE8E}" type="presOf" srcId="{A3F03423-094C-432D-82AF-E2E9277BF897}" destId="{6A75E52D-EAF3-4A71-B04C-61AB27EA5D28}" srcOrd="0" destOrd="0" presId="urn:microsoft.com/office/officeart/2005/8/layout/list1"/>
    <dgm:cxn modelId="{7A9124E7-AE28-4D1F-A15A-B6A5796682BC}" type="presOf" srcId="{6FD65CD0-DAB6-4422-A25F-4DD1FE419761}" destId="{E2E15182-0C0D-4E3F-855F-889B84A1FCB9}" srcOrd="1" destOrd="0" presId="urn:microsoft.com/office/officeart/2005/8/layout/list1"/>
    <dgm:cxn modelId="{43A18D67-2826-40B7-8C94-5D8ECEB44CE6}" srcId="{A3F03423-094C-432D-82AF-E2E9277BF897}" destId="{8732336A-29E7-452F-8B0A-3838B8CBB3D0}" srcOrd="2" destOrd="0" parTransId="{92C059A8-55F7-4777-9BFF-FA8C43C73B35}" sibTransId="{E2EDF60F-44D5-40C4-9084-9E2BCB8F1D7D}"/>
    <dgm:cxn modelId="{E3A8DE12-B26F-43C5-AB01-25FE21CEB669}" type="presParOf" srcId="{6A75E52D-EAF3-4A71-B04C-61AB27EA5D28}" destId="{CBE809C9-4CC1-438C-BF05-3E9F8E635676}" srcOrd="0" destOrd="0" presId="urn:microsoft.com/office/officeart/2005/8/layout/list1"/>
    <dgm:cxn modelId="{DB2D4225-5CBF-4CA1-ADD0-897DE89D839D}" type="presParOf" srcId="{CBE809C9-4CC1-438C-BF05-3E9F8E635676}" destId="{BA7D2413-BA67-46BB-A6A0-AEF91F5A9250}" srcOrd="0" destOrd="0" presId="urn:microsoft.com/office/officeart/2005/8/layout/list1"/>
    <dgm:cxn modelId="{FEF6FA13-4467-49C1-BE3D-CED89B77DEFB}" type="presParOf" srcId="{CBE809C9-4CC1-438C-BF05-3E9F8E635676}" destId="{E2E15182-0C0D-4E3F-855F-889B84A1FCB9}" srcOrd="1" destOrd="0" presId="urn:microsoft.com/office/officeart/2005/8/layout/list1"/>
    <dgm:cxn modelId="{844F3356-85BE-4908-801D-126D1CA11BD8}" type="presParOf" srcId="{6A75E52D-EAF3-4A71-B04C-61AB27EA5D28}" destId="{8D200415-DE7D-4185-8450-9649CD3F6B8E}" srcOrd="1" destOrd="0" presId="urn:microsoft.com/office/officeart/2005/8/layout/list1"/>
    <dgm:cxn modelId="{E49052C2-EC9C-45E3-97D0-95A921AC79A3}" type="presParOf" srcId="{6A75E52D-EAF3-4A71-B04C-61AB27EA5D28}" destId="{C3521591-370C-47BF-BAD5-727F03FBCE59}" srcOrd="2" destOrd="0" presId="urn:microsoft.com/office/officeart/2005/8/layout/list1"/>
    <dgm:cxn modelId="{B7031ECD-3E2B-46C0-8299-6A9752C25F87}" type="presParOf" srcId="{6A75E52D-EAF3-4A71-B04C-61AB27EA5D28}" destId="{C34B3A46-B95B-419E-9CE9-788E9DAFE850}" srcOrd="3" destOrd="0" presId="urn:microsoft.com/office/officeart/2005/8/layout/list1"/>
    <dgm:cxn modelId="{1D327AE2-8465-4E5A-9330-CA9779C3A4AD}" type="presParOf" srcId="{6A75E52D-EAF3-4A71-B04C-61AB27EA5D28}" destId="{6196B156-59B1-4976-8EED-F42F4FB9A17B}" srcOrd="4" destOrd="0" presId="urn:microsoft.com/office/officeart/2005/8/layout/list1"/>
    <dgm:cxn modelId="{46000559-9806-4E26-81CC-0FF7B5D8A452}" type="presParOf" srcId="{6196B156-59B1-4976-8EED-F42F4FB9A17B}" destId="{4439CADD-60B5-4880-8D3B-101EE8BF3FE3}" srcOrd="0" destOrd="0" presId="urn:microsoft.com/office/officeart/2005/8/layout/list1"/>
    <dgm:cxn modelId="{82BF758E-039D-4505-8C8E-E9DE534837AD}" type="presParOf" srcId="{6196B156-59B1-4976-8EED-F42F4FB9A17B}" destId="{37C754FE-FD7C-4D0D-94AF-2E55F0F6E43D}" srcOrd="1" destOrd="0" presId="urn:microsoft.com/office/officeart/2005/8/layout/list1"/>
    <dgm:cxn modelId="{855A6458-5C1D-4CE5-8314-3CF76E8BAEBC}" type="presParOf" srcId="{6A75E52D-EAF3-4A71-B04C-61AB27EA5D28}" destId="{FA1864D1-24B0-4380-8AE2-825AD835D63B}" srcOrd="5" destOrd="0" presId="urn:microsoft.com/office/officeart/2005/8/layout/list1"/>
    <dgm:cxn modelId="{4B6C1348-788A-46DD-895D-31AFC8FD43FC}" type="presParOf" srcId="{6A75E52D-EAF3-4A71-B04C-61AB27EA5D28}" destId="{C1C74DC2-02F9-42F0-B50E-3FDFF1366BEA}" srcOrd="6" destOrd="0" presId="urn:microsoft.com/office/officeart/2005/8/layout/list1"/>
    <dgm:cxn modelId="{5C577BA8-43C0-4482-BAA5-7F2721A76936}" type="presParOf" srcId="{6A75E52D-EAF3-4A71-B04C-61AB27EA5D28}" destId="{6E9D3ACA-691A-4C24-86CF-D70EC17413E5}" srcOrd="7" destOrd="0" presId="urn:microsoft.com/office/officeart/2005/8/layout/list1"/>
    <dgm:cxn modelId="{DC312338-6331-42F5-B873-FDCCBA437CA9}" type="presParOf" srcId="{6A75E52D-EAF3-4A71-B04C-61AB27EA5D28}" destId="{9D684D31-A37C-4FBE-84B4-774E87331543}" srcOrd="8" destOrd="0" presId="urn:microsoft.com/office/officeart/2005/8/layout/list1"/>
    <dgm:cxn modelId="{1BA9D342-9C5E-462A-8630-4A8BD30F8982}" type="presParOf" srcId="{9D684D31-A37C-4FBE-84B4-774E87331543}" destId="{773CF4C9-48A6-4A2A-BAB3-D92327C5EA56}" srcOrd="0" destOrd="0" presId="urn:microsoft.com/office/officeart/2005/8/layout/list1"/>
    <dgm:cxn modelId="{CCBCFACF-F9CB-481A-92B3-C5D339B5F0D9}" type="presParOf" srcId="{9D684D31-A37C-4FBE-84B4-774E87331543}" destId="{5E277233-FC52-4B36-8A17-815C6CBAE6A5}" srcOrd="1" destOrd="0" presId="urn:microsoft.com/office/officeart/2005/8/layout/list1"/>
    <dgm:cxn modelId="{A67A6EF2-12BA-4E2F-8643-09435494D360}" type="presParOf" srcId="{6A75E52D-EAF3-4A71-B04C-61AB27EA5D28}" destId="{3E8B5BCD-949A-4543-8143-B61A635AC8BE}" srcOrd="9" destOrd="0" presId="urn:microsoft.com/office/officeart/2005/8/layout/list1"/>
    <dgm:cxn modelId="{7F5F3FB9-BA54-4630-A01D-9B1A95CEE194}" type="presParOf" srcId="{6A75E52D-EAF3-4A71-B04C-61AB27EA5D28}" destId="{46DC6FF3-DB53-4F18-847A-F1108E52836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1A0341-08B2-4C9E-BABF-33F80784E65A}" type="doc">
      <dgm:prSet loTypeId="urn:microsoft.com/office/officeart/2005/8/layout/vList5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E2306698-1F17-4E69-993F-25A399ADC1ED}">
      <dgm:prSet phldrT="[文字]"/>
      <dgm:spPr/>
      <dgm:t>
        <a:bodyPr/>
        <a:lstStyle/>
        <a:p>
          <a:r>
            <a:rPr lang="zh-TW" dirty="0" smtClean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</a:rPr>
            <a:t>能力指標</a:t>
          </a:r>
          <a:endParaRPr lang="zh-TW" altLang="en-US" dirty="0">
            <a:solidFill>
              <a:srgbClr val="C00000"/>
            </a:solidFill>
            <a:latin typeface="華康粗黑體" pitchFamily="49" charset="-120"/>
            <a:ea typeface="華康粗黑體" pitchFamily="49" charset="-120"/>
          </a:endParaRPr>
        </a:p>
      </dgm:t>
    </dgm:pt>
    <dgm:pt modelId="{185FF81B-2E38-4490-B59B-D91353BB23CF}" type="parTrans" cxnId="{AE16D5F2-748A-4EFF-A9B2-626987FEA0BB}">
      <dgm:prSet/>
      <dgm:spPr/>
      <dgm:t>
        <a:bodyPr/>
        <a:lstStyle/>
        <a:p>
          <a:endParaRPr lang="zh-TW" altLang="en-US"/>
        </a:p>
      </dgm:t>
    </dgm:pt>
    <dgm:pt modelId="{F7BBE606-BDE2-425A-BA94-320B4DD55842}" type="sibTrans" cxnId="{AE16D5F2-748A-4EFF-A9B2-626987FEA0BB}">
      <dgm:prSet/>
      <dgm:spPr/>
      <dgm:t>
        <a:bodyPr/>
        <a:lstStyle/>
        <a:p>
          <a:endParaRPr lang="zh-TW" altLang="en-US"/>
        </a:p>
      </dgm:t>
    </dgm:pt>
    <dgm:pt modelId="{E6EF60EF-8D14-45E5-B54A-E60560F88298}">
      <dgm:prSet/>
      <dgm:spPr/>
      <dgm:t>
        <a:bodyPr/>
        <a:lstStyle/>
        <a:p>
          <a:r>
            <a:rPr lang="en-US" dirty="0" smtClean="0">
              <a:latin typeface="華康粗黑體" pitchFamily="49" charset="-120"/>
              <a:ea typeface="華康粗黑體" pitchFamily="49" charset="-120"/>
            </a:rPr>
            <a:t>3-4-1</a:t>
          </a:r>
          <a:r>
            <a:rPr lang="zh-TW" dirty="0" smtClean="0">
              <a:latin typeface="華康粗黑體" pitchFamily="49" charset="-120"/>
              <a:ea typeface="華康粗黑體" pitchFamily="49" charset="-120"/>
            </a:rPr>
            <a:t>參與各項團體活動，與他人有效溝通與合作，並負責完成分內工作。</a:t>
          </a:r>
          <a:endParaRPr lang="zh-TW" dirty="0">
            <a:latin typeface="華康粗黑體" pitchFamily="49" charset="-120"/>
            <a:ea typeface="華康粗黑體" pitchFamily="49" charset="-120"/>
          </a:endParaRPr>
        </a:p>
      </dgm:t>
    </dgm:pt>
    <dgm:pt modelId="{EE5445BD-4AB6-4203-B1E4-6183756F558C}" type="parTrans" cxnId="{E41E38E3-D451-4BC5-B9B6-8FDCEF8B26C6}">
      <dgm:prSet/>
      <dgm:spPr/>
      <dgm:t>
        <a:bodyPr/>
        <a:lstStyle/>
        <a:p>
          <a:endParaRPr lang="zh-TW" altLang="en-US"/>
        </a:p>
      </dgm:t>
    </dgm:pt>
    <dgm:pt modelId="{E6D76ED2-2A44-4F6E-99F5-7796594E162D}" type="sibTrans" cxnId="{E41E38E3-D451-4BC5-B9B6-8FDCEF8B26C6}">
      <dgm:prSet/>
      <dgm:spPr/>
      <dgm:t>
        <a:bodyPr/>
        <a:lstStyle/>
        <a:p>
          <a:endParaRPr lang="zh-TW" altLang="en-US"/>
        </a:p>
      </dgm:t>
    </dgm:pt>
    <dgm:pt modelId="{00F60E6A-58E5-43D5-B1AB-17E13B160C7A}">
      <dgm:prSet/>
      <dgm:spPr/>
      <dgm:t>
        <a:bodyPr/>
        <a:lstStyle/>
        <a:p>
          <a:r>
            <a:rPr lang="en-US" dirty="0" smtClean="0">
              <a:latin typeface="華康粗黑體" pitchFamily="49" charset="-120"/>
              <a:ea typeface="華康粗黑體" pitchFamily="49" charset="-120"/>
            </a:rPr>
            <a:t>4-4-3</a:t>
          </a:r>
          <a:r>
            <a:rPr lang="zh-TW" dirty="0" smtClean="0">
              <a:latin typeface="華康粗黑體" pitchFamily="49" charset="-120"/>
              <a:ea typeface="華康粗黑體" pitchFamily="49" charset="-120"/>
            </a:rPr>
            <a:t>具備野外生活技能，提升野外生存能力，並與環境作合宜的互動。</a:t>
          </a:r>
          <a:endParaRPr lang="zh-TW" dirty="0">
            <a:latin typeface="華康粗黑體" pitchFamily="49" charset="-120"/>
            <a:ea typeface="華康粗黑體" pitchFamily="49" charset="-120"/>
          </a:endParaRPr>
        </a:p>
      </dgm:t>
    </dgm:pt>
    <dgm:pt modelId="{2D57004A-70FF-4133-B576-D2A5D2A333ED}" type="parTrans" cxnId="{3494691C-5887-41E8-97C4-D2952CF7A8D7}">
      <dgm:prSet/>
      <dgm:spPr/>
      <dgm:t>
        <a:bodyPr/>
        <a:lstStyle/>
        <a:p>
          <a:endParaRPr lang="zh-TW" altLang="en-US"/>
        </a:p>
      </dgm:t>
    </dgm:pt>
    <dgm:pt modelId="{F984904F-5615-46BF-8171-46ECE1A2B36B}" type="sibTrans" cxnId="{3494691C-5887-41E8-97C4-D2952CF7A8D7}">
      <dgm:prSet/>
      <dgm:spPr/>
      <dgm:t>
        <a:bodyPr/>
        <a:lstStyle/>
        <a:p>
          <a:endParaRPr lang="zh-TW" altLang="en-US"/>
        </a:p>
      </dgm:t>
    </dgm:pt>
    <dgm:pt modelId="{23D7B296-560B-40D8-9F1F-1FAE30E3B14E}">
      <dgm:prSet/>
      <dgm:spPr/>
      <dgm:t>
        <a:bodyPr/>
        <a:lstStyle/>
        <a:p>
          <a:r>
            <a:rPr lang="zh-TW" dirty="0" smtClean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</a:rPr>
            <a:t>教學</a:t>
          </a:r>
          <a:r>
            <a:rPr lang="x-none" dirty="0" smtClean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</a:rPr>
            <a:t>目標</a:t>
          </a:r>
          <a:endParaRPr lang="zh-TW" dirty="0">
            <a:solidFill>
              <a:srgbClr val="C00000"/>
            </a:solidFill>
            <a:latin typeface="華康粗黑體" pitchFamily="49" charset="-120"/>
            <a:ea typeface="華康粗黑體" pitchFamily="49" charset="-120"/>
          </a:endParaRPr>
        </a:p>
      </dgm:t>
    </dgm:pt>
    <dgm:pt modelId="{B7E1B78D-B483-40D5-8EE1-10A99AAF2ECF}" type="parTrans" cxnId="{466F446F-37DC-4D0D-ACD3-72FDDEE67299}">
      <dgm:prSet/>
      <dgm:spPr/>
      <dgm:t>
        <a:bodyPr/>
        <a:lstStyle/>
        <a:p>
          <a:endParaRPr lang="zh-TW" altLang="en-US"/>
        </a:p>
      </dgm:t>
    </dgm:pt>
    <dgm:pt modelId="{81E21CD7-8443-4E00-A498-BA20C9838A35}" type="sibTrans" cxnId="{466F446F-37DC-4D0D-ACD3-72FDDEE67299}">
      <dgm:prSet/>
      <dgm:spPr/>
      <dgm:t>
        <a:bodyPr/>
        <a:lstStyle/>
        <a:p>
          <a:endParaRPr lang="zh-TW" altLang="en-US"/>
        </a:p>
      </dgm:t>
    </dgm:pt>
    <dgm:pt modelId="{7B63C6A1-07D3-4DA7-9721-096F688F3598}">
      <dgm:prSet/>
      <dgm:spPr/>
      <dgm:t>
        <a:bodyPr/>
        <a:lstStyle/>
        <a:p>
          <a:r>
            <a:rPr lang="zh-TW" smtClean="0">
              <a:latin typeface="華康粗黑體" pitchFamily="49" charset="-120"/>
              <a:ea typeface="華康粗黑體" pitchFamily="49" charset="-120"/>
            </a:rPr>
            <a:t>透過分組學習學習野外生活技能，體驗小隊問題解決活動，瞭解分工合作的方法。</a:t>
          </a:r>
          <a:endParaRPr lang="zh-TW">
            <a:latin typeface="華康粗黑體" pitchFamily="49" charset="-120"/>
            <a:ea typeface="華康粗黑體" pitchFamily="49" charset="-120"/>
          </a:endParaRPr>
        </a:p>
      </dgm:t>
    </dgm:pt>
    <dgm:pt modelId="{07B15A00-B584-4A0E-98FC-DCCFF1C62505}" type="parTrans" cxnId="{A858A503-B591-4BB3-867E-325462B0D1B3}">
      <dgm:prSet/>
      <dgm:spPr/>
      <dgm:t>
        <a:bodyPr/>
        <a:lstStyle/>
        <a:p>
          <a:endParaRPr lang="zh-TW" altLang="en-US"/>
        </a:p>
      </dgm:t>
    </dgm:pt>
    <dgm:pt modelId="{67F67FAC-0B26-4F5D-97DF-47CBDA2E3DC0}" type="sibTrans" cxnId="{A858A503-B591-4BB3-867E-325462B0D1B3}">
      <dgm:prSet/>
      <dgm:spPr/>
      <dgm:t>
        <a:bodyPr/>
        <a:lstStyle/>
        <a:p>
          <a:endParaRPr lang="zh-TW" altLang="en-US"/>
        </a:p>
      </dgm:t>
    </dgm:pt>
    <dgm:pt modelId="{EFBF0920-0A4E-476E-B9EE-CF59AEF95068}">
      <dgm:prSet/>
      <dgm:spPr/>
      <dgm:t>
        <a:bodyPr/>
        <a:lstStyle/>
        <a:p>
          <a:r>
            <a:rPr lang="zh-TW" dirty="0" smtClean="0">
              <a:latin typeface="華康粗黑體" pitchFamily="49" charset="-120"/>
              <a:ea typeface="華康粗黑體" pitchFamily="49" charset="-120"/>
            </a:rPr>
            <a:t>在分組學習的過程中，探索個人學習的優勢方法，並練習分工合作、承擔責任。</a:t>
          </a:r>
          <a:endParaRPr lang="zh-TW" dirty="0">
            <a:latin typeface="華康粗黑體" pitchFamily="49" charset="-120"/>
            <a:ea typeface="華康粗黑體" pitchFamily="49" charset="-120"/>
          </a:endParaRPr>
        </a:p>
      </dgm:t>
    </dgm:pt>
    <dgm:pt modelId="{5CF41E9C-98DC-4982-8EB2-8FD85A878AB3}" type="parTrans" cxnId="{AEBDEE57-04EE-4716-AF8B-82767C14841C}">
      <dgm:prSet/>
      <dgm:spPr/>
      <dgm:t>
        <a:bodyPr/>
        <a:lstStyle/>
        <a:p>
          <a:endParaRPr lang="zh-TW" altLang="en-US"/>
        </a:p>
      </dgm:t>
    </dgm:pt>
    <dgm:pt modelId="{049D67C9-71BB-4726-82B9-013A95A4AC89}" type="sibTrans" cxnId="{AEBDEE57-04EE-4716-AF8B-82767C14841C}">
      <dgm:prSet/>
      <dgm:spPr/>
      <dgm:t>
        <a:bodyPr/>
        <a:lstStyle/>
        <a:p>
          <a:endParaRPr lang="zh-TW" altLang="en-US"/>
        </a:p>
      </dgm:t>
    </dgm:pt>
    <dgm:pt modelId="{2B9010C6-D451-4EDE-870E-4DA3D68F2DBD}" type="pres">
      <dgm:prSet presAssocID="{761A0341-08B2-4C9E-BABF-33F80784E6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5A43E9E-EAC7-4487-884D-E9BED2851BCC}" type="pres">
      <dgm:prSet presAssocID="{E2306698-1F17-4E69-993F-25A399ADC1ED}" presName="linNode" presStyleCnt="0"/>
      <dgm:spPr/>
    </dgm:pt>
    <dgm:pt modelId="{0870506B-F59B-49EC-B880-996CE87D02E2}" type="pres">
      <dgm:prSet presAssocID="{E2306698-1F17-4E69-993F-25A399ADC1ED}" presName="parentText" presStyleLbl="node1" presStyleIdx="0" presStyleCnt="2" custScaleX="75696" custLinFactNeighborX="-527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6A7EC2-7DAF-4490-B067-25AEF48B3CA6}" type="pres">
      <dgm:prSet presAssocID="{E2306698-1F17-4E69-993F-25A399ADC1ED}" presName="descendantText" presStyleLbl="alignAccFollowNode1" presStyleIdx="0" presStyleCnt="2" custScaleX="1244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C7068F-F777-4855-A445-16F651D601E6}" type="pres">
      <dgm:prSet presAssocID="{F7BBE606-BDE2-425A-BA94-320B4DD55842}" presName="sp" presStyleCnt="0"/>
      <dgm:spPr/>
    </dgm:pt>
    <dgm:pt modelId="{8F97C8D4-96FB-4BB3-8859-1DDBA707D66B}" type="pres">
      <dgm:prSet presAssocID="{23D7B296-560B-40D8-9F1F-1FAE30E3B14E}" presName="linNode" presStyleCnt="0"/>
      <dgm:spPr/>
    </dgm:pt>
    <dgm:pt modelId="{49B5EDD8-9442-4327-8C7F-E4C47D38DDD3}" type="pres">
      <dgm:prSet presAssocID="{23D7B296-560B-40D8-9F1F-1FAE30E3B14E}" presName="parentText" presStyleLbl="node1" presStyleIdx="1" presStyleCnt="2" custScaleX="75696" custLinFactNeighborX="-527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9BDD65-9E91-4B29-BC7F-DE27357232D1}" type="pres">
      <dgm:prSet presAssocID="{23D7B296-560B-40D8-9F1F-1FAE30E3B14E}" presName="descendantText" presStyleLbl="alignAccFollowNode1" presStyleIdx="1" presStyleCnt="2" custScaleX="1244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EBDEE57-04EE-4716-AF8B-82767C14841C}" srcId="{23D7B296-560B-40D8-9F1F-1FAE30E3B14E}" destId="{EFBF0920-0A4E-476E-B9EE-CF59AEF95068}" srcOrd="1" destOrd="0" parTransId="{5CF41E9C-98DC-4982-8EB2-8FD85A878AB3}" sibTransId="{049D67C9-71BB-4726-82B9-013A95A4AC89}"/>
    <dgm:cxn modelId="{61D0072D-0106-4D37-87A2-A70B739428B7}" type="presOf" srcId="{E6EF60EF-8D14-45E5-B54A-E60560F88298}" destId="{776A7EC2-7DAF-4490-B067-25AEF48B3CA6}" srcOrd="0" destOrd="0" presId="urn:microsoft.com/office/officeart/2005/8/layout/vList5"/>
    <dgm:cxn modelId="{2B0DDF22-E1E3-47A5-ACE7-E3D7794A929F}" type="presOf" srcId="{761A0341-08B2-4C9E-BABF-33F80784E65A}" destId="{2B9010C6-D451-4EDE-870E-4DA3D68F2DBD}" srcOrd="0" destOrd="0" presId="urn:microsoft.com/office/officeart/2005/8/layout/vList5"/>
    <dgm:cxn modelId="{AE16D5F2-748A-4EFF-A9B2-626987FEA0BB}" srcId="{761A0341-08B2-4C9E-BABF-33F80784E65A}" destId="{E2306698-1F17-4E69-993F-25A399ADC1ED}" srcOrd="0" destOrd="0" parTransId="{185FF81B-2E38-4490-B59B-D91353BB23CF}" sibTransId="{F7BBE606-BDE2-425A-BA94-320B4DD55842}"/>
    <dgm:cxn modelId="{1F40DDCE-1095-4386-9ACB-7E1290A2374B}" type="presOf" srcId="{E2306698-1F17-4E69-993F-25A399ADC1ED}" destId="{0870506B-F59B-49EC-B880-996CE87D02E2}" srcOrd="0" destOrd="0" presId="urn:microsoft.com/office/officeart/2005/8/layout/vList5"/>
    <dgm:cxn modelId="{37E65BCB-DEDB-4928-9C9D-B7C811F3833B}" type="presOf" srcId="{23D7B296-560B-40D8-9F1F-1FAE30E3B14E}" destId="{49B5EDD8-9442-4327-8C7F-E4C47D38DDD3}" srcOrd="0" destOrd="0" presId="urn:microsoft.com/office/officeart/2005/8/layout/vList5"/>
    <dgm:cxn modelId="{466F446F-37DC-4D0D-ACD3-72FDDEE67299}" srcId="{761A0341-08B2-4C9E-BABF-33F80784E65A}" destId="{23D7B296-560B-40D8-9F1F-1FAE30E3B14E}" srcOrd="1" destOrd="0" parTransId="{B7E1B78D-B483-40D5-8EE1-10A99AAF2ECF}" sibTransId="{81E21CD7-8443-4E00-A498-BA20C9838A35}"/>
    <dgm:cxn modelId="{A858A503-B591-4BB3-867E-325462B0D1B3}" srcId="{23D7B296-560B-40D8-9F1F-1FAE30E3B14E}" destId="{7B63C6A1-07D3-4DA7-9721-096F688F3598}" srcOrd="0" destOrd="0" parTransId="{07B15A00-B584-4A0E-98FC-DCCFF1C62505}" sibTransId="{67F67FAC-0B26-4F5D-97DF-47CBDA2E3DC0}"/>
    <dgm:cxn modelId="{A901DC5C-16DE-4C23-AE59-AD92287FA1A8}" type="presOf" srcId="{00F60E6A-58E5-43D5-B1AB-17E13B160C7A}" destId="{776A7EC2-7DAF-4490-B067-25AEF48B3CA6}" srcOrd="0" destOrd="1" presId="urn:microsoft.com/office/officeart/2005/8/layout/vList5"/>
    <dgm:cxn modelId="{6F1FC61E-4E6A-4992-90A4-6CB3B820201F}" type="presOf" srcId="{7B63C6A1-07D3-4DA7-9721-096F688F3598}" destId="{5B9BDD65-9E91-4B29-BC7F-DE27357232D1}" srcOrd="0" destOrd="0" presId="urn:microsoft.com/office/officeart/2005/8/layout/vList5"/>
    <dgm:cxn modelId="{E41E38E3-D451-4BC5-B9B6-8FDCEF8B26C6}" srcId="{E2306698-1F17-4E69-993F-25A399ADC1ED}" destId="{E6EF60EF-8D14-45E5-B54A-E60560F88298}" srcOrd="0" destOrd="0" parTransId="{EE5445BD-4AB6-4203-B1E4-6183756F558C}" sibTransId="{E6D76ED2-2A44-4F6E-99F5-7796594E162D}"/>
    <dgm:cxn modelId="{A358D127-F283-49A3-A5DC-3AE762D9D446}" type="presOf" srcId="{EFBF0920-0A4E-476E-B9EE-CF59AEF95068}" destId="{5B9BDD65-9E91-4B29-BC7F-DE27357232D1}" srcOrd="0" destOrd="1" presId="urn:microsoft.com/office/officeart/2005/8/layout/vList5"/>
    <dgm:cxn modelId="{3494691C-5887-41E8-97C4-D2952CF7A8D7}" srcId="{E2306698-1F17-4E69-993F-25A399ADC1ED}" destId="{00F60E6A-58E5-43D5-B1AB-17E13B160C7A}" srcOrd="1" destOrd="0" parTransId="{2D57004A-70FF-4133-B576-D2A5D2A333ED}" sibTransId="{F984904F-5615-46BF-8171-46ECE1A2B36B}"/>
    <dgm:cxn modelId="{750664B9-77F9-4C02-BDC5-8CB6E84EDC4D}" type="presParOf" srcId="{2B9010C6-D451-4EDE-870E-4DA3D68F2DBD}" destId="{E5A43E9E-EAC7-4487-884D-E9BED2851BCC}" srcOrd="0" destOrd="0" presId="urn:microsoft.com/office/officeart/2005/8/layout/vList5"/>
    <dgm:cxn modelId="{888C4CB2-C110-44AE-BC4D-0CD6089FFA3B}" type="presParOf" srcId="{E5A43E9E-EAC7-4487-884D-E9BED2851BCC}" destId="{0870506B-F59B-49EC-B880-996CE87D02E2}" srcOrd="0" destOrd="0" presId="urn:microsoft.com/office/officeart/2005/8/layout/vList5"/>
    <dgm:cxn modelId="{4B97EC66-9130-4F7E-B91A-84A01B0A0F65}" type="presParOf" srcId="{E5A43E9E-EAC7-4487-884D-E9BED2851BCC}" destId="{776A7EC2-7DAF-4490-B067-25AEF48B3CA6}" srcOrd="1" destOrd="0" presId="urn:microsoft.com/office/officeart/2005/8/layout/vList5"/>
    <dgm:cxn modelId="{00139078-F51D-4F07-AB41-C4C6A46E8F96}" type="presParOf" srcId="{2B9010C6-D451-4EDE-870E-4DA3D68F2DBD}" destId="{E6C7068F-F777-4855-A445-16F651D601E6}" srcOrd="1" destOrd="0" presId="urn:microsoft.com/office/officeart/2005/8/layout/vList5"/>
    <dgm:cxn modelId="{DDA5B730-50BF-4DBA-B7F4-21E57E3B84CF}" type="presParOf" srcId="{2B9010C6-D451-4EDE-870E-4DA3D68F2DBD}" destId="{8F97C8D4-96FB-4BB3-8859-1DDBA707D66B}" srcOrd="2" destOrd="0" presId="urn:microsoft.com/office/officeart/2005/8/layout/vList5"/>
    <dgm:cxn modelId="{D1445B38-EAF6-45DE-9B6F-8E5CA197F2B8}" type="presParOf" srcId="{8F97C8D4-96FB-4BB3-8859-1DDBA707D66B}" destId="{49B5EDD8-9442-4327-8C7F-E4C47D38DDD3}" srcOrd="0" destOrd="0" presId="urn:microsoft.com/office/officeart/2005/8/layout/vList5"/>
    <dgm:cxn modelId="{CAFDAE88-7D17-4AD1-BB50-95D9F482B603}" type="presParOf" srcId="{8F97C8D4-96FB-4BB3-8859-1DDBA707D66B}" destId="{5B9BDD65-9E91-4B29-BC7F-DE27357232D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693066-8BC0-480A-85AA-FBE1AA26469B}" type="doc">
      <dgm:prSet loTypeId="urn:microsoft.com/office/officeart/2005/8/layout/h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37AFF69-C488-4F0C-84F9-8C3992D68BEC}">
      <dgm:prSet phldrT="[文字]" custT="1"/>
      <dgm:spPr/>
      <dgm:t>
        <a:bodyPr/>
        <a:lstStyle/>
        <a:p>
          <a:r>
            <a:rPr lang="zh-TW" altLang="en-US" sz="2000" b="1" dirty="0" smtClean="0"/>
            <a:t>回顧小隊競賽成果。</a:t>
          </a:r>
          <a:endParaRPr lang="zh-TW" altLang="en-US" sz="2000" b="1" dirty="0"/>
        </a:p>
      </dgm:t>
    </dgm:pt>
    <dgm:pt modelId="{5A5B2699-8982-4F66-8E3E-C88226952F70}" type="parTrans" cxnId="{4C71F52C-19EC-43B1-9672-B32E1E68F585}">
      <dgm:prSet/>
      <dgm:spPr/>
      <dgm:t>
        <a:bodyPr/>
        <a:lstStyle/>
        <a:p>
          <a:endParaRPr lang="zh-TW" altLang="en-US" sz="2000"/>
        </a:p>
      </dgm:t>
    </dgm:pt>
    <dgm:pt modelId="{61C2A7BA-F560-45B0-A16B-BB7A9B34455E}" type="sibTrans" cxnId="{4C71F52C-19EC-43B1-9672-B32E1E68F585}">
      <dgm:prSet/>
      <dgm:spPr/>
      <dgm:t>
        <a:bodyPr/>
        <a:lstStyle/>
        <a:p>
          <a:endParaRPr lang="zh-TW" altLang="en-US" sz="2000"/>
        </a:p>
      </dgm:t>
    </dgm:pt>
    <dgm:pt modelId="{1672DE78-0891-478B-B96A-AEA63E96FBD8}">
      <dgm:prSet phldrT="[文字]" custT="1"/>
      <dgm:spPr/>
      <dgm:t>
        <a:bodyPr/>
        <a:lstStyle/>
        <a:p>
          <a:r>
            <a:rPr lang="en-US" sz="2000" b="1" dirty="0" smtClean="0"/>
            <a:t>(10</a:t>
          </a:r>
          <a:r>
            <a:rPr lang="zh-TW" sz="2000" b="1" dirty="0" smtClean="0"/>
            <a:t>分鐘</a:t>
          </a:r>
          <a:r>
            <a:rPr lang="en-US" sz="2000" b="1" dirty="0" smtClean="0"/>
            <a:t>)</a:t>
          </a:r>
          <a:endParaRPr lang="zh-TW" altLang="en-US" sz="2000" b="1" dirty="0"/>
        </a:p>
      </dgm:t>
    </dgm:pt>
    <dgm:pt modelId="{D5CAE3BE-3647-4DF4-B712-9B57A8D7E9C9}" type="parTrans" cxnId="{60FC870A-8B8F-45E9-8432-DBFBED3B2669}">
      <dgm:prSet/>
      <dgm:spPr/>
      <dgm:t>
        <a:bodyPr/>
        <a:lstStyle/>
        <a:p>
          <a:endParaRPr lang="zh-TW" altLang="en-US" sz="2000"/>
        </a:p>
      </dgm:t>
    </dgm:pt>
    <dgm:pt modelId="{20A13618-D407-41EB-9752-6CAD78AC2768}" type="sibTrans" cxnId="{60FC870A-8B8F-45E9-8432-DBFBED3B2669}">
      <dgm:prSet/>
      <dgm:spPr/>
      <dgm:t>
        <a:bodyPr/>
        <a:lstStyle/>
        <a:p>
          <a:endParaRPr lang="zh-TW" altLang="en-US" sz="2000"/>
        </a:p>
      </dgm:t>
    </dgm:pt>
    <dgm:pt modelId="{CCBA9C4C-7F2D-4D93-9EA1-ECEE322E6C31}">
      <dgm:prSet custT="1"/>
      <dgm:spPr/>
      <dgm:t>
        <a:bodyPr/>
        <a:lstStyle/>
        <a:p>
          <a:r>
            <a:rPr lang="zh-TW" altLang="en-US" sz="2800" dirty="0" smtClean="0">
              <a:latin typeface="華康粗黑體" pitchFamily="49" charset="-120"/>
              <a:ea typeface="華康粗黑體" pitchFamily="49" charset="-120"/>
            </a:rPr>
            <a:t>小隊時間</a:t>
          </a:r>
          <a:endParaRPr lang="zh-TW" sz="2800" dirty="0">
            <a:latin typeface="華康粗黑體" pitchFamily="49" charset="-120"/>
            <a:ea typeface="華康粗黑體" pitchFamily="49" charset="-120"/>
          </a:endParaRPr>
        </a:p>
      </dgm:t>
    </dgm:pt>
    <dgm:pt modelId="{8D17CB60-2A19-45A0-BCBC-0F106FF910FA}" type="parTrans" cxnId="{62762EB7-BCD3-4625-BF53-7350EF72FB18}">
      <dgm:prSet/>
      <dgm:spPr/>
      <dgm:t>
        <a:bodyPr/>
        <a:lstStyle/>
        <a:p>
          <a:endParaRPr lang="zh-TW" altLang="en-US" sz="2000"/>
        </a:p>
      </dgm:t>
    </dgm:pt>
    <dgm:pt modelId="{B0352E80-279E-4F1E-99CD-259795825A01}" type="sibTrans" cxnId="{62762EB7-BCD3-4625-BF53-7350EF72FB18}">
      <dgm:prSet custT="1"/>
      <dgm:spPr/>
      <dgm:t>
        <a:bodyPr/>
        <a:lstStyle/>
        <a:p>
          <a:endParaRPr lang="zh-TW" altLang="en-US" sz="2000"/>
        </a:p>
      </dgm:t>
    </dgm:pt>
    <dgm:pt modelId="{2621D246-5AA9-4DF4-8097-4E5694DEA5B1}">
      <dgm:prSet custT="1"/>
      <dgm:spPr/>
      <dgm:t>
        <a:bodyPr/>
        <a:lstStyle/>
        <a:p>
          <a:r>
            <a:rPr lang="zh-TW" altLang="en-US" sz="2800" dirty="0" smtClean="0">
              <a:latin typeface="華康粗黑體" pitchFamily="49" charset="-120"/>
              <a:ea typeface="華康粗黑體" pitchFamily="49" charset="-120"/>
            </a:rPr>
            <a:t>小隊競賽</a:t>
          </a:r>
          <a:endParaRPr lang="zh-TW" sz="2800" dirty="0">
            <a:latin typeface="華康粗黑體" pitchFamily="49" charset="-120"/>
            <a:ea typeface="華康粗黑體" pitchFamily="49" charset="-120"/>
          </a:endParaRPr>
        </a:p>
      </dgm:t>
    </dgm:pt>
    <dgm:pt modelId="{9A1FE5C3-82BC-4CA0-B5B3-2F8D89EC9068}" type="parTrans" cxnId="{E6249AD8-A076-49A5-9481-3AEBC1EAB68D}">
      <dgm:prSet/>
      <dgm:spPr/>
      <dgm:t>
        <a:bodyPr/>
        <a:lstStyle/>
        <a:p>
          <a:endParaRPr lang="zh-TW" altLang="en-US" sz="2000"/>
        </a:p>
      </dgm:t>
    </dgm:pt>
    <dgm:pt modelId="{72C3D92F-6AB3-4DA1-9086-A466F41C7E21}" type="sibTrans" cxnId="{E6249AD8-A076-49A5-9481-3AEBC1EAB68D}">
      <dgm:prSet custT="1"/>
      <dgm:spPr/>
      <dgm:t>
        <a:bodyPr/>
        <a:lstStyle/>
        <a:p>
          <a:endParaRPr lang="zh-TW" altLang="en-US" sz="2000"/>
        </a:p>
      </dgm:t>
    </dgm:pt>
    <dgm:pt modelId="{238A8B65-A2D7-4E7D-858A-DF446244F3CC}">
      <dgm:prSet custT="1"/>
      <dgm:spPr/>
      <dgm:t>
        <a:bodyPr/>
        <a:lstStyle/>
        <a:p>
          <a:r>
            <a:rPr lang="zh-TW" sz="2800" dirty="0" smtClean="0">
              <a:latin typeface="華康粗黑體" pitchFamily="49" charset="-120"/>
              <a:ea typeface="華康粗黑體" pitchFamily="49" charset="-120"/>
            </a:rPr>
            <a:t>回饋歸納</a:t>
          </a:r>
          <a:endParaRPr lang="zh-TW" altLang="en-US" sz="2800" dirty="0">
            <a:latin typeface="華康粗黑體" pitchFamily="49" charset="-120"/>
            <a:ea typeface="華康粗黑體" pitchFamily="49" charset="-120"/>
          </a:endParaRPr>
        </a:p>
      </dgm:t>
    </dgm:pt>
    <dgm:pt modelId="{8ED732B4-7325-4FCF-90AE-0D3316920C80}" type="parTrans" cxnId="{27402C75-34C9-4654-B8EF-39BADF7727DD}">
      <dgm:prSet/>
      <dgm:spPr/>
      <dgm:t>
        <a:bodyPr/>
        <a:lstStyle/>
        <a:p>
          <a:endParaRPr lang="zh-TW" altLang="en-US" sz="2000"/>
        </a:p>
      </dgm:t>
    </dgm:pt>
    <dgm:pt modelId="{DA61ABEA-69FD-46B9-8F56-41E2FCC814C9}" type="sibTrans" cxnId="{27402C75-34C9-4654-B8EF-39BADF7727DD}">
      <dgm:prSet/>
      <dgm:spPr/>
      <dgm:t>
        <a:bodyPr/>
        <a:lstStyle/>
        <a:p>
          <a:endParaRPr lang="zh-TW" altLang="en-US" sz="2000"/>
        </a:p>
      </dgm:t>
    </dgm:pt>
    <dgm:pt modelId="{8D18527C-20BD-49C0-B24B-A7EA91758732}">
      <dgm:prSet phldrT="[文字]" custT="1"/>
      <dgm:spPr/>
      <dgm:t>
        <a:bodyPr/>
        <a:lstStyle/>
        <a:p>
          <a:r>
            <a:rPr lang="zh-TW" altLang="en-US" sz="2800" dirty="0" smtClean="0">
              <a:latin typeface="華康粗黑體" pitchFamily="49" charset="-120"/>
              <a:ea typeface="華康粗黑體" pitchFamily="49" charset="-120"/>
            </a:rPr>
            <a:t>分組學習</a:t>
          </a:r>
          <a:endParaRPr lang="zh-TW" altLang="en-US" sz="2800" dirty="0">
            <a:latin typeface="華康粗黑體" pitchFamily="49" charset="-120"/>
            <a:ea typeface="華康粗黑體" pitchFamily="49" charset="-120"/>
          </a:endParaRPr>
        </a:p>
      </dgm:t>
    </dgm:pt>
    <dgm:pt modelId="{205CCEED-4F36-41D8-B1BB-96C48D96D154}" type="parTrans" cxnId="{010D26E4-B6DC-4E0E-AE49-C3BF949903DD}">
      <dgm:prSet/>
      <dgm:spPr/>
      <dgm:t>
        <a:bodyPr/>
        <a:lstStyle/>
        <a:p>
          <a:endParaRPr lang="zh-TW" altLang="en-US" sz="2000"/>
        </a:p>
      </dgm:t>
    </dgm:pt>
    <dgm:pt modelId="{873D285C-26AA-4A9B-9F90-7CDD2278B50C}" type="sibTrans" cxnId="{010D26E4-B6DC-4E0E-AE49-C3BF949903DD}">
      <dgm:prSet custT="1"/>
      <dgm:spPr/>
      <dgm:t>
        <a:bodyPr/>
        <a:lstStyle/>
        <a:p>
          <a:endParaRPr lang="zh-TW" altLang="en-US" sz="2000"/>
        </a:p>
      </dgm:t>
    </dgm:pt>
    <dgm:pt modelId="{6AA050FC-C95F-4E5A-8253-0C0A31CE52D0}">
      <dgm:prSet phldrT="[文字]" custT="1"/>
      <dgm:spPr/>
      <dgm:t>
        <a:bodyPr/>
        <a:lstStyle/>
        <a:p>
          <a:r>
            <a:rPr lang="zh-TW" sz="2000" b="1" dirty="0" smtClean="0"/>
            <a:t>各隊學生分為</a:t>
          </a:r>
          <a:r>
            <a:rPr lang="x-none" sz="2000" b="1" dirty="0" smtClean="0"/>
            <a:t>3</a:t>
          </a:r>
          <a:r>
            <a:rPr lang="zh-TW" sz="2000" b="1" dirty="0" smtClean="0"/>
            <a:t>組，每組</a:t>
          </a:r>
          <a:r>
            <a:rPr lang="x-none" sz="2000" b="1" dirty="0" smtClean="0"/>
            <a:t>2</a:t>
          </a:r>
          <a:r>
            <a:rPr lang="zh-TW" sz="2000" b="1" dirty="0" smtClean="0"/>
            <a:t>人。</a:t>
          </a:r>
          <a:endParaRPr lang="zh-TW" altLang="en-US" sz="2000" b="1" dirty="0"/>
        </a:p>
      </dgm:t>
    </dgm:pt>
    <dgm:pt modelId="{53632D91-23E3-4A22-90C7-4BA9E3FBF9DB}" type="parTrans" cxnId="{BFE252CC-5665-4224-88DF-365F584B3740}">
      <dgm:prSet/>
      <dgm:spPr/>
      <dgm:t>
        <a:bodyPr/>
        <a:lstStyle/>
        <a:p>
          <a:endParaRPr lang="zh-TW" altLang="en-US"/>
        </a:p>
      </dgm:t>
    </dgm:pt>
    <dgm:pt modelId="{836E2D20-1374-4CFE-9C6E-C666778DCBD2}" type="sibTrans" cxnId="{BFE252CC-5665-4224-88DF-365F584B3740}">
      <dgm:prSet/>
      <dgm:spPr/>
      <dgm:t>
        <a:bodyPr/>
        <a:lstStyle/>
        <a:p>
          <a:endParaRPr lang="zh-TW" altLang="en-US"/>
        </a:p>
      </dgm:t>
    </dgm:pt>
    <dgm:pt modelId="{21C9695B-A57A-4853-B271-48D575F12611}">
      <dgm:prSet phldrT="[文字]" custT="1"/>
      <dgm:spPr/>
      <dgm:t>
        <a:bodyPr/>
        <a:lstStyle/>
        <a:p>
          <a:r>
            <a:rPr lang="x-none" sz="2000" b="1" dirty="0" smtClean="0"/>
            <a:t>A</a:t>
          </a:r>
          <a:r>
            <a:rPr lang="zh-TW" sz="2000" b="1" dirty="0" smtClean="0"/>
            <a:t>組以圖卡學習雙套結，</a:t>
          </a:r>
          <a:r>
            <a:rPr lang="x-none" sz="2000" b="1" dirty="0" smtClean="0"/>
            <a:t>B</a:t>
          </a:r>
          <a:r>
            <a:rPr lang="zh-TW" sz="2000" b="1" dirty="0" smtClean="0"/>
            <a:t>組觀看影片學習接繩結，</a:t>
          </a:r>
          <a:r>
            <a:rPr lang="x-none" sz="2000" b="1" dirty="0" smtClean="0"/>
            <a:t>C</a:t>
          </a:r>
          <a:r>
            <a:rPr lang="zh-TW" sz="2000" b="1" dirty="0" smtClean="0"/>
            <a:t>組由教師指導學習縮短結。</a:t>
          </a:r>
          <a:endParaRPr lang="zh-TW" altLang="en-US" sz="2000" b="1" dirty="0"/>
        </a:p>
      </dgm:t>
    </dgm:pt>
    <dgm:pt modelId="{E2D7C087-98E8-4429-A768-98F6079E1AFD}" type="parTrans" cxnId="{3AA1FD48-4600-4FAB-8C50-4704F34DB4D7}">
      <dgm:prSet/>
      <dgm:spPr/>
      <dgm:t>
        <a:bodyPr/>
        <a:lstStyle/>
        <a:p>
          <a:endParaRPr lang="zh-TW" altLang="en-US"/>
        </a:p>
      </dgm:t>
    </dgm:pt>
    <dgm:pt modelId="{A4A944F0-CBAC-49C5-A01D-3A035F20903E}" type="sibTrans" cxnId="{3AA1FD48-4600-4FAB-8C50-4704F34DB4D7}">
      <dgm:prSet/>
      <dgm:spPr/>
      <dgm:t>
        <a:bodyPr/>
        <a:lstStyle/>
        <a:p>
          <a:endParaRPr lang="zh-TW" altLang="en-US"/>
        </a:p>
      </dgm:t>
    </dgm:pt>
    <dgm:pt modelId="{F8BF8E4A-350D-49C0-9EC8-B8381ABB9B58}">
      <dgm:prSet phldrT="[文字]" custT="1"/>
      <dgm:spPr/>
      <dgm:t>
        <a:bodyPr/>
        <a:lstStyle/>
        <a:p>
          <a:r>
            <a:rPr lang="x-none" sz="2000" b="1" dirty="0" smtClean="0"/>
            <a:t>(10</a:t>
          </a:r>
          <a:r>
            <a:rPr lang="zh-TW" sz="2000" b="1" dirty="0" smtClean="0"/>
            <a:t>分鐘</a:t>
          </a:r>
          <a:r>
            <a:rPr lang="x-none" sz="2000" b="1" dirty="0" smtClean="0"/>
            <a:t>)</a:t>
          </a:r>
          <a:endParaRPr lang="zh-TW" altLang="en-US" sz="2000" b="1" dirty="0"/>
        </a:p>
      </dgm:t>
    </dgm:pt>
    <dgm:pt modelId="{95C26059-245B-4B10-99C5-5FAF1FF41F57}" type="parTrans" cxnId="{BD648C48-2236-4CEB-A036-AF1F06C9D7F1}">
      <dgm:prSet/>
      <dgm:spPr/>
      <dgm:t>
        <a:bodyPr/>
        <a:lstStyle/>
        <a:p>
          <a:endParaRPr lang="zh-TW" altLang="en-US"/>
        </a:p>
      </dgm:t>
    </dgm:pt>
    <dgm:pt modelId="{34555B5F-A3AD-4638-99E6-415C34BAA87E}" type="sibTrans" cxnId="{BD648C48-2236-4CEB-A036-AF1F06C9D7F1}">
      <dgm:prSet/>
      <dgm:spPr/>
      <dgm:t>
        <a:bodyPr/>
        <a:lstStyle/>
        <a:p>
          <a:endParaRPr lang="zh-TW" altLang="en-US"/>
        </a:p>
      </dgm:t>
    </dgm:pt>
    <dgm:pt modelId="{976CE65E-F26B-4E6F-A2A9-0C987AB943DF}">
      <dgm:prSet custT="1"/>
      <dgm:spPr/>
      <dgm:t>
        <a:bodyPr/>
        <a:lstStyle/>
        <a:p>
          <a:r>
            <a:rPr lang="zh-TW" sz="2000" b="1" dirty="0" smtClean="0"/>
            <a:t>學生回到各小隊，互相指導隊員學習繩結。</a:t>
          </a:r>
          <a:endParaRPr lang="zh-TW" sz="2000" b="1" dirty="0"/>
        </a:p>
      </dgm:t>
    </dgm:pt>
    <dgm:pt modelId="{ABE3AA49-54CA-4AF3-AAD5-A2A972089F38}" type="parTrans" cxnId="{347BB874-6258-4ACB-B1F9-8025E125794F}">
      <dgm:prSet/>
      <dgm:spPr/>
      <dgm:t>
        <a:bodyPr/>
        <a:lstStyle/>
        <a:p>
          <a:endParaRPr lang="zh-TW" altLang="en-US"/>
        </a:p>
      </dgm:t>
    </dgm:pt>
    <dgm:pt modelId="{BC654C57-1778-4FCD-A27C-1989158CD891}" type="sibTrans" cxnId="{347BB874-6258-4ACB-B1F9-8025E125794F}">
      <dgm:prSet/>
      <dgm:spPr/>
      <dgm:t>
        <a:bodyPr/>
        <a:lstStyle/>
        <a:p>
          <a:endParaRPr lang="zh-TW" altLang="en-US"/>
        </a:p>
      </dgm:t>
    </dgm:pt>
    <dgm:pt modelId="{648B9A65-60C5-46C3-9C69-6172B429F00F}">
      <dgm:prSet custT="1"/>
      <dgm:spPr/>
      <dgm:t>
        <a:bodyPr/>
        <a:lstStyle/>
        <a:p>
          <a:r>
            <a:rPr lang="x-none" sz="2000" b="1" dirty="0" smtClean="0"/>
            <a:t>(15</a:t>
          </a:r>
          <a:r>
            <a:rPr lang="zh-TW" sz="2000" b="1" dirty="0" smtClean="0"/>
            <a:t>分鐘</a:t>
          </a:r>
          <a:r>
            <a:rPr lang="x-none" sz="2000" b="1" dirty="0" smtClean="0"/>
            <a:t>)</a:t>
          </a:r>
          <a:endParaRPr lang="zh-TW" sz="2000" b="1" dirty="0"/>
        </a:p>
      </dgm:t>
    </dgm:pt>
    <dgm:pt modelId="{AE61FF8E-199A-4204-AC1D-4CEDD50D30A5}" type="parTrans" cxnId="{637D5ADE-ADC2-4BE5-B5BB-26F2F23954BA}">
      <dgm:prSet/>
      <dgm:spPr/>
      <dgm:t>
        <a:bodyPr/>
        <a:lstStyle/>
        <a:p>
          <a:endParaRPr lang="zh-TW" altLang="en-US"/>
        </a:p>
      </dgm:t>
    </dgm:pt>
    <dgm:pt modelId="{F875C4E5-3F8A-4694-8583-528700591598}" type="sibTrans" cxnId="{637D5ADE-ADC2-4BE5-B5BB-26F2F23954BA}">
      <dgm:prSet/>
      <dgm:spPr/>
      <dgm:t>
        <a:bodyPr/>
        <a:lstStyle/>
        <a:p>
          <a:endParaRPr lang="zh-TW" altLang="en-US"/>
        </a:p>
      </dgm:t>
    </dgm:pt>
    <dgm:pt modelId="{C376FCC4-B084-4644-907F-42437DE0A615}">
      <dgm:prSet custT="1"/>
      <dgm:spPr/>
      <dgm:t>
        <a:bodyPr/>
        <a:lstStyle/>
        <a:p>
          <a:r>
            <a:rPr lang="zh-TW" sz="2000" b="1" dirty="0" smtClean="0"/>
            <a:t>教師將信件發給隊長，隊長帶領小隊進行小隊競賽。</a:t>
          </a:r>
          <a:endParaRPr lang="zh-TW" sz="2000" b="1" dirty="0"/>
        </a:p>
      </dgm:t>
    </dgm:pt>
    <dgm:pt modelId="{5FAA9AF6-807D-4C1C-8E43-9EB4C53F2336}" type="parTrans" cxnId="{A321DD22-F189-47F8-BC5A-0A6D514588BF}">
      <dgm:prSet/>
      <dgm:spPr/>
      <dgm:t>
        <a:bodyPr/>
        <a:lstStyle/>
        <a:p>
          <a:endParaRPr lang="zh-TW" altLang="en-US"/>
        </a:p>
      </dgm:t>
    </dgm:pt>
    <dgm:pt modelId="{D19AA4B0-95B8-4166-A1B2-C86FFD945202}" type="sibTrans" cxnId="{A321DD22-F189-47F8-BC5A-0A6D514588BF}">
      <dgm:prSet/>
      <dgm:spPr/>
      <dgm:t>
        <a:bodyPr/>
        <a:lstStyle/>
        <a:p>
          <a:endParaRPr lang="zh-TW" altLang="en-US"/>
        </a:p>
      </dgm:t>
    </dgm:pt>
    <dgm:pt modelId="{B4BCCE16-ADBE-45AA-9F13-204E53CEC810}">
      <dgm:prSet custT="1"/>
      <dgm:spPr/>
      <dgm:t>
        <a:bodyPr/>
        <a:lstStyle/>
        <a:p>
          <a:r>
            <a:rPr lang="zh-TW" sz="2000" b="1" dirty="0" smtClean="0"/>
            <a:t>小隊競賽規則</a:t>
          </a:r>
          <a:r>
            <a:rPr lang="zh-TW" altLang="en-US" sz="2000" b="1" dirty="0" smtClean="0"/>
            <a:t>參見書面資料</a:t>
          </a:r>
          <a:r>
            <a:rPr lang="zh-TW" sz="2000" b="1" dirty="0" smtClean="0"/>
            <a:t>。</a:t>
          </a:r>
          <a:endParaRPr lang="zh-TW" sz="2000" b="1" dirty="0"/>
        </a:p>
      </dgm:t>
    </dgm:pt>
    <dgm:pt modelId="{956A47DA-42E0-4653-96DA-DFA328F45E0A}" type="parTrans" cxnId="{D06F7A22-508D-4BF8-BEA6-B064EA90608A}">
      <dgm:prSet/>
      <dgm:spPr/>
      <dgm:t>
        <a:bodyPr/>
        <a:lstStyle/>
        <a:p>
          <a:endParaRPr lang="zh-TW" altLang="en-US"/>
        </a:p>
      </dgm:t>
    </dgm:pt>
    <dgm:pt modelId="{92058E35-502E-4AEA-9AE7-07A1A359BB38}" type="sibTrans" cxnId="{D06F7A22-508D-4BF8-BEA6-B064EA90608A}">
      <dgm:prSet/>
      <dgm:spPr/>
      <dgm:t>
        <a:bodyPr/>
        <a:lstStyle/>
        <a:p>
          <a:endParaRPr lang="zh-TW" altLang="en-US"/>
        </a:p>
      </dgm:t>
    </dgm:pt>
    <dgm:pt modelId="{0EC56065-8EF7-42A3-926D-57B0E0100515}">
      <dgm:prSet custT="1"/>
      <dgm:spPr/>
      <dgm:t>
        <a:bodyPr/>
        <a:lstStyle/>
        <a:p>
          <a:r>
            <a:rPr lang="x-none" sz="2000" b="1" dirty="0" smtClean="0"/>
            <a:t>(10</a:t>
          </a:r>
          <a:r>
            <a:rPr lang="zh-TW" sz="2000" b="1" dirty="0" smtClean="0"/>
            <a:t>分鐘</a:t>
          </a:r>
          <a:r>
            <a:rPr lang="x-none" sz="2000" b="1" dirty="0" smtClean="0"/>
            <a:t>)</a:t>
          </a:r>
          <a:endParaRPr lang="zh-TW" sz="2000" b="1" dirty="0"/>
        </a:p>
      </dgm:t>
    </dgm:pt>
    <dgm:pt modelId="{BED3ED65-2AAC-49DF-B7B0-F76C6AD0B0B8}" type="parTrans" cxnId="{EDB6A2C6-C25C-40F9-9B77-D884039184FC}">
      <dgm:prSet/>
      <dgm:spPr/>
      <dgm:t>
        <a:bodyPr/>
        <a:lstStyle/>
        <a:p>
          <a:endParaRPr lang="zh-TW" altLang="en-US"/>
        </a:p>
      </dgm:t>
    </dgm:pt>
    <dgm:pt modelId="{4DFE47F3-C1F2-4100-B746-0FE2DD20AB88}" type="sibTrans" cxnId="{EDB6A2C6-C25C-40F9-9B77-D884039184FC}">
      <dgm:prSet/>
      <dgm:spPr/>
      <dgm:t>
        <a:bodyPr/>
        <a:lstStyle/>
        <a:p>
          <a:endParaRPr lang="zh-TW" altLang="en-US"/>
        </a:p>
      </dgm:t>
    </dgm:pt>
    <dgm:pt modelId="{3D69551F-1186-4926-95E3-63A53DD0281F}">
      <dgm:prSet phldrT="[文字]" custT="1"/>
      <dgm:spPr/>
      <dgm:t>
        <a:bodyPr/>
        <a:lstStyle/>
        <a:p>
          <a:r>
            <a:rPr lang="zh-TW" altLang="en-US" sz="2000" b="1" dirty="0" smtClean="0"/>
            <a:t>交代下次上課注意事項。</a:t>
          </a:r>
          <a:endParaRPr lang="zh-TW" altLang="en-US" sz="2000" b="1" dirty="0"/>
        </a:p>
      </dgm:t>
    </dgm:pt>
    <dgm:pt modelId="{F74064DA-4EBC-4B6F-AD54-ADE940DBFCCD}" type="parTrans" cxnId="{24838E52-ED3A-4D7C-AED8-5877C5EDFE95}">
      <dgm:prSet/>
      <dgm:spPr/>
      <dgm:t>
        <a:bodyPr/>
        <a:lstStyle/>
        <a:p>
          <a:endParaRPr lang="zh-TW" altLang="en-US"/>
        </a:p>
      </dgm:t>
    </dgm:pt>
    <dgm:pt modelId="{FE1F910D-EED5-4D09-AD83-AAF8132591B4}" type="sibTrans" cxnId="{24838E52-ED3A-4D7C-AED8-5877C5EDFE95}">
      <dgm:prSet/>
      <dgm:spPr/>
      <dgm:t>
        <a:bodyPr/>
        <a:lstStyle/>
        <a:p>
          <a:endParaRPr lang="zh-TW" altLang="en-US"/>
        </a:p>
      </dgm:t>
    </dgm:pt>
    <dgm:pt modelId="{D3EDCEAD-622F-4477-BD04-2FC2EC5C8CF9}" type="pres">
      <dgm:prSet presAssocID="{B8693066-8BC0-480A-85AA-FBE1AA2646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C584F12-B3AA-4AB5-9915-CE84D6F1BAC1}" type="pres">
      <dgm:prSet presAssocID="{8D18527C-20BD-49C0-B24B-A7EA91758732}" presName="composite" presStyleCnt="0"/>
      <dgm:spPr/>
    </dgm:pt>
    <dgm:pt modelId="{DA06D510-7403-45EA-AB78-451E060F7FBF}" type="pres">
      <dgm:prSet presAssocID="{8D18527C-20BD-49C0-B24B-A7EA9175873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78A3A5-19A9-4098-822A-2C17C1948E0E}" type="pres">
      <dgm:prSet presAssocID="{8D18527C-20BD-49C0-B24B-A7EA91758732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4ACE8EB-17FD-4990-A9F3-E8B5C4CA3C8F}" type="pres">
      <dgm:prSet presAssocID="{873D285C-26AA-4A9B-9F90-7CDD2278B50C}" presName="space" presStyleCnt="0"/>
      <dgm:spPr/>
    </dgm:pt>
    <dgm:pt modelId="{207F1E84-17D8-4B84-9B60-8751906E9FD5}" type="pres">
      <dgm:prSet presAssocID="{CCBA9C4C-7F2D-4D93-9EA1-ECEE322E6C31}" presName="composite" presStyleCnt="0"/>
      <dgm:spPr/>
    </dgm:pt>
    <dgm:pt modelId="{FBA662A0-93A2-4C56-82C5-2D16428FF438}" type="pres">
      <dgm:prSet presAssocID="{CCBA9C4C-7F2D-4D93-9EA1-ECEE322E6C3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186A4D2-817A-46F3-9F2D-496DAEB01725}" type="pres">
      <dgm:prSet presAssocID="{CCBA9C4C-7F2D-4D93-9EA1-ECEE322E6C3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4FAD4D-2A7F-4A8F-9303-1211A758ACC5}" type="pres">
      <dgm:prSet presAssocID="{B0352E80-279E-4F1E-99CD-259795825A01}" presName="space" presStyleCnt="0"/>
      <dgm:spPr/>
    </dgm:pt>
    <dgm:pt modelId="{DF521BB6-43BB-4F64-A64F-7385A979EC9F}" type="pres">
      <dgm:prSet presAssocID="{2621D246-5AA9-4DF4-8097-4E5694DEA5B1}" presName="composite" presStyleCnt="0"/>
      <dgm:spPr/>
    </dgm:pt>
    <dgm:pt modelId="{06682F64-2385-4FF6-A669-2E5616A00F85}" type="pres">
      <dgm:prSet presAssocID="{2621D246-5AA9-4DF4-8097-4E5694DEA5B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FABC29-2863-4987-B73F-1235FD065B86}" type="pres">
      <dgm:prSet presAssocID="{2621D246-5AA9-4DF4-8097-4E5694DEA5B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AD4E86-5326-46D0-8B96-42B2A7C38E69}" type="pres">
      <dgm:prSet presAssocID="{72C3D92F-6AB3-4DA1-9086-A466F41C7E21}" presName="space" presStyleCnt="0"/>
      <dgm:spPr/>
    </dgm:pt>
    <dgm:pt modelId="{E11A1492-5414-4516-B726-CFEFDA2AC10D}" type="pres">
      <dgm:prSet presAssocID="{238A8B65-A2D7-4E7D-858A-DF446244F3CC}" presName="composite" presStyleCnt="0"/>
      <dgm:spPr/>
    </dgm:pt>
    <dgm:pt modelId="{2E919D0A-45CF-410C-9D5E-9147639C957C}" type="pres">
      <dgm:prSet presAssocID="{238A8B65-A2D7-4E7D-858A-DF446244F3C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A816B4-83BA-4059-9B3D-9B92A1C71D0A}" type="pres">
      <dgm:prSet presAssocID="{238A8B65-A2D7-4E7D-858A-DF446244F3CC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4838E52-ED3A-4D7C-AED8-5877C5EDFE95}" srcId="{238A8B65-A2D7-4E7D-858A-DF446244F3CC}" destId="{3D69551F-1186-4926-95E3-63A53DD0281F}" srcOrd="1" destOrd="0" parTransId="{F74064DA-4EBC-4B6F-AD54-ADE940DBFCCD}" sibTransId="{FE1F910D-EED5-4D09-AD83-AAF8132591B4}"/>
    <dgm:cxn modelId="{EADF7A3B-AC41-42AA-8348-B92AC4106D1C}" type="presOf" srcId="{1672DE78-0891-478B-B96A-AEA63E96FBD8}" destId="{E6A816B4-83BA-4059-9B3D-9B92A1C71D0A}" srcOrd="0" destOrd="2" presId="urn:microsoft.com/office/officeart/2005/8/layout/hList1"/>
    <dgm:cxn modelId="{347BB874-6258-4ACB-B1F9-8025E125794F}" srcId="{CCBA9C4C-7F2D-4D93-9EA1-ECEE322E6C31}" destId="{976CE65E-F26B-4E6F-A2A9-0C987AB943DF}" srcOrd="0" destOrd="0" parTransId="{ABE3AA49-54CA-4AF3-AAD5-A2A972089F38}" sibTransId="{BC654C57-1778-4FCD-A27C-1989158CD891}"/>
    <dgm:cxn modelId="{96D3FDE5-513D-4BE2-A463-1040CFB2DF04}" type="presOf" srcId="{21C9695B-A57A-4853-B271-48D575F12611}" destId="{1678A3A5-19A9-4098-822A-2C17C1948E0E}" srcOrd="0" destOrd="1" presId="urn:microsoft.com/office/officeart/2005/8/layout/hList1"/>
    <dgm:cxn modelId="{4126FF1E-1C45-4073-A4B3-557479401072}" type="presOf" srcId="{648B9A65-60C5-46C3-9C69-6172B429F00F}" destId="{B186A4D2-817A-46F3-9F2D-496DAEB01725}" srcOrd="0" destOrd="1" presId="urn:microsoft.com/office/officeart/2005/8/layout/hList1"/>
    <dgm:cxn modelId="{E5883550-8484-41EE-9559-99A2072C550A}" type="presOf" srcId="{238A8B65-A2D7-4E7D-858A-DF446244F3CC}" destId="{2E919D0A-45CF-410C-9D5E-9147639C957C}" srcOrd="0" destOrd="0" presId="urn:microsoft.com/office/officeart/2005/8/layout/hList1"/>
    <dgm:cxn modelId="{31909FF1-047C-4F84-B9B4-2D74AFF6E561}" type="presOf" srcId="{F8BF8E4A-350D-49C0-9EC8-B8381ABB9B58}" destId="{1678A3A5-19A9-4098-822A-2C17C1948E0E}" srcOrd="0" destOrd="2" presId="urn:microsoft.com/office/officeart/2005/8/layout/hList1"/>
    <dgm:cxn modelId="{7006DB74-B460-442C-98E8-860DDEFEF340}" type="presOf" srcId="{0EC56065-8EF7-42A3-926D-57B0E0100515}" destId="{D8FABC29-2863-4987-B73F-1235FD065B86}" srcOrd="0" destOrd="2" presId="urn:microsoft.com/office/officeart/2005/8/layout/hList1"/>
    <dgm:cxn modelId="{60FC870A-8B8F-45E9-8432-DBFBED3B2669}" srcId="{238A8B65-A2D7-4E7D-858A-DF446244F3CC}" destId="{1672DE78-0891-478B-B96A-AEA63E96FBD8}" srcOrd="2" destOrd="0" parTransId="{D5CAE3BE-3647-4DF4-B712-9B57A8D7E9C9}" sibTransId="{20A13618-D407-41EB-9752-6CAD78AC2768}"/>
    <dgm:cxn modelId="{2D5E5F45-4D99-462C-A129-BD5E46A7A1C6}" type="presOf" srcId="{C376FCC4-B084-4644-907F-42437DE0A615}" destId="{D8FABC29-2863-4987-B73F-1235FD065B86}" srcOrd="0" destOrd="0" presId="urn:microsoft.com/office/officeart/2005/8/layout/hList1"/>
    <dgm:cxn modelId="{E6249AD8-A076-49A5-9481-3AEBC1EAB68D}" srcId="{B8693066-8BC0-480A-85AA-FBE1AA26469B}" destId="{2621D246-5AA9-4DF4-8097-4E5694DEA5B1}" srcOrd="2" destOrd="0" parTransId="{9A1FE5C3-82BC-4CA0-B5B3-2F8D89EC9068}" sibTransId="{72C3D92F-6AB3-4DA1-9086-A466F41C7E21}"/>
    <dgm:cxn modelId="{637D5ADE-ADC2-4BE5-B5BB-26F2F23954BA}" srcId="{CCBA9C4C-7F2D-4D93-9EA1-ECEE322E6C31}" destId="{648B9A65-60C5-46C3-9C69-6172B429F00F}" srcOrd="1" destOrd="0" parTransId="{AE61FF8E-199A-4204-AC1D-4CEDD50D30A5}" sibTransId="{F875C4E5-3F8A-4694-8583-528700591598}"/>
    <dgm:cxn modelId="{1CFE4A66-9E7E-4C72-902C-22B1D935B738}" type="presOf" srcId="{C37AFF69-C488-4F0C-84F9-8C3992D68BEC}" destId="{E6A816B4-83BA-4059-9B3D-9B92A1C71D0A}" srcOrd="0" destOrd="0" presId="urn:microsoft.com/office/officeart/2005/8/layout/hList1"/>
    <dgm:cxn modelId="{8096167E-1543-4E9D-B896-937C9A7DAA94}" type="presOf" srcId="{8D18527C-20BD-49C0-B24B-A7EA91758732}" destId="{DA06D510-7403-45EA-AB78-451E060F7FBF}" srcOrd="0" destOrd="0" presId="urn:microsoft.com/office/officeart/2005/8/layout/hList1"/>
    <dgm:cxn modelId="{010D26E4-B6DC-4E0E-AE49-C3BF949903DD}" srcId="{B8693066-8BC0-480A-85AA-FBE1AA26469B}" destId="{8D18527C-20BD-49C0-B24B-A7EA91758732}" srcOrd="0" destOrd="0" parTransId="{205CCEED-4F36-41D8-B1BB-96C48D96D154}" sibTransId="{873D285C-26AA-4A9B-9F90-7CDD2278B50C}"/>
    <dgm:cxn modelId="{3B8B4ED9-1F2A-498A-A637-249E590831D2}" type="presOf" srcId="{976CE65E-F26B-4E6F-A2A9-0C987AB943DF}" destId="{B186A4D2-817A-46F3-9F2D-496DAEB01725}" srcOrd="0" destOrd="0" presId="urn:microsoft.com/office/officeart/2005/8/layout/hList1"/>
    <dgm:cxn modelId="{466287AA-596B-4B72-8B38-0ECE9241478E}" type="presOf" srcId="{6AA050FC-C95F-4E5A-8253-0C0A31CE52D0}" destId="{1678A3A5-19A9-4098-822A-2C17C1948E0E}" srcOrd="0" destOrd="0" presId="urn:microsoft.com/office/officeart/2005/8/layout/hList1"/>
    <dgm:cxn modelId="{236E6D06-A1A0-46B1-B711-CA27D88A0DD7}" type="presOf" srcId="{B4BCCE16-ADBE-45AA-9F13-204E53CEC810}" destId="{D8FABC29-2863-4987-B73F-1235FD065B86}" srcOrd="0" destOrd="1" presId="urn:microsoft.com/office/officeart/2005/8/layout/hList1"/>
    <dgm:cxn modelId="{BD648C48-2236-4CEB-A036-AF1F06C9D7F1}" srcId="{8D18527C-20BD-49C0-B24B-A7EA91758732}" destId="{F8BF8E4A-350D-49C0-9EC8-B8381ABB9B58}" srcOrd="2" destOrd="0" parTransId="{95C26059-245B-4B10-99C5-5FAF1FF41F57}" sibTransId="{34555B5F-A3AD-4638-99E6-415C34BAA87E}"/>
    <dgm:cxn modelId="{BFE252CC-5665-4224-88DF-365F584B3740}" srcId="{8D18527C-20BD-49C0-B24B-A7EA91758732}" destId="{6AA050FC-C95F-4E5A-8253-0C0A31CE52D0}" srcOrd="0" destOrd="0" parTransId="{53632D91-23E3-4A22-90C7-4BA9E3FBF9DB}" sibTransId="{836E2D20-1374-4CFE-9C6E-C666778DCBD2}"/>
    <dgm:cxn modelId="{EDB6A2C6-C25C-40F9-9B77-D884039184FC}" srcId="{2621D246-5AA9-4DF4-8097-4E5694DEA5B1}" destId="{0EC56065-8EF7-42A3-926D-57B0E0100515}" srcOrd="2" destOrd="0" parTransId="{BED3ED65-2AAC-49DF-B7B0-F76C6AD0B0B8}" sibTransId="{4DFE47F3-C1F2-4100-B746-0FE2DD20AB88}"/>
    <dgm:cxn modelId="{98329B07-5E02-4638-9FCF-7FAAC7C33BD2}" type="presOf" srcId="{B8693066-8BC0-480A-85AA-FBE1AA26469B}" destId="{D3EDCEAD-622F-4477-BD04-2FC2EC5C8CF9}" srcOrd="0" destOrd="0" presId="urn:microsoft.com/office/officeart/2005/8/layout/hList1"/>
    <dgm:cxn modelId="{02798122-D78A-49AD-822E-A873A166233D}" type="presOf" srcId="{CCBA9C4C-7F2D-4D93-9EA1-ECEE322E6C31}" destId="{FBA662A0-93A2-4C56-82C5-2D16428FF438}" srcOrd="0" destOrd="0" presId="urn:microsoft.com/office/officeart/2005/8/layout/hList1"/>
    <dgm:cxn modelId="{62762EB7-BCD3-4625-BF53-7350EF72FB18}" srcId="{B8693066-8BC0-480A-85AA-FBE1AA26469B}" destId="{CCBA9C4C-7F2D-4D93-9EA1-ECEE322E6C31}" srcOrd="1" destOrd="0" parTransId="{8D17CB60-2A19-45A0-BCBC-0F106FF910FA}" sibTransId="{B0352E80-279E-4F1E-99CD-259795825A01}"/>
    <dgm:cxn modelId="{D06F7A22-508D-4BF8-BEA6-B064EA90608A}" srcId="{2621D246-5AA9-4DF4-8097-4E5694DEA5B1}" destId="{B4BCCE16-ADBE-45AA-9F13-204E53CEC810}" srcOrd="1" destOrd="0" parTransId="{956A47DA-42E0-4653-96DA-DFA328F45E0A}" sibTransId="{92058E35-502E-4AEA-9AE7-07A1A359BB38}"/>
    <dgm:cxn modelId="{9A831075-F83A-4A9E-BE78-962151F99F7D}" type="presOf" srcId="{2621D246-5AA9-4DF4-8097-4E5694DEA5B1}" destId="{06682F64-2385-4FF6-A669-2E5616A00F85}" srcOrd="0" destOrd="0" presId="urn:microsoft.com/office/officeart/2005/8/layout/hList1"/>
    <dgm:cxn modelId="{3AA1FD48-4600-4FAB-8C50-4704F34DB4D7}" srcId="{8D18527C-20BD-49C0-B24B-A7EA91758732}" destId="{21C9695B-A57A-4853-B271-48D575F12611}" srcOrd="1" destOrd="0" parTransId="{E2D7C087-98E8-4429-A768-98F6079E1AFD}" sibTransId="{A4A944F0-CBAC-49C5-A01D-3A035F20903E}"/>
    <dgm:cxn modelId="{A321DD22-F189-47F8-BC5A-0A6D514588BF}" srcId="{2621D246-5AA9-4DF4-8097-4E5694DEA5B1}" destId="{C376FCC4-B084-4644-907F-42437DE0A615}" srcOrd="0" destOrd="0" parTransId="{5FAA9AF6-807D-4C1C-8E43-9EB4C53F2336}" sibTransId="{D19AA4B0-95B8-4166-A1B2-C86FFD945202}"/>
    <dgm:cxn modelId="{27402C75-34C9-4654-B8EF-39BADF7727DD}" srcId="{B8693066-8BC0-480A-85AA-FBE1AA26469B}" destId="{238A8B65-A2D7-4E7D-858A-DF446244F3CC}" srcOrd="3" destOrd="0" parTransId="{8ED732B4-7325-4FCF-90AE-0D3316920C80}" sibTransId="{DA61ABEA-69FD-46B9-8F56-41E2FCC814C9}"/>
    <dgm:cxn modelId="{4C71F52C-19EC-43B1-9672-B32E1E68F585}" srcId="{238A8B65-A2D7-4E7D-858A-DF446244F3CC}" destId="{C37AFF69-C488-4F0C-84F9-8C3992D68BEC}" srcOrd="0" destOrd="0" parTransId="{5A5B2699-8982-4F66-8E3E-C88226952F70}" sibTransId="{61C2A7BA-F560-45B0-A16B-BB7A9B34455E}"/>
    <dgm:cxn modelId="{97B890F4-207F-413B-BB3D-FBDF2D1BECD7}" type="presOf" srcId="{3D69551F-1186-4926-95E3-63A53DD0281F}" destId="{E6A816B4-83BA-4059-9B3D-9B92A1C71D0A}" srcOrd="0" destOrd="1" presId="urn:microsoft.com/office/officeart/2005/8/layout/hList1"/>
    <dgm:cxn modelId="{EEF05685-FF15-42D5-BC76-7F3D5AEF865E}" type="presParOf" srcId="{D3EDCEAD-622F-4477-BD04-2FC2EC5C8CF9}" destId="{FC584F12-B3AA-4AB5-9915-CE84D6F1BAC1}" srcOrd="0" destOrd="0" presId="urn:microsoft.com/office/officeart/2005/8/layout/hList1"/>
    <dgm:cxn modelId="{058793C3-9478-4442-98B8-C3CFE974B344}" type="presParOf" srcId="{FC584F12-B3AA-4AB5-9915-CE84D6F1BAC1}" destId="{DA06D510-7403-45EA-AB78-451E060F7FBF}" srcOrd="0" destOrd="0" presId="urn:microsoft.com/office/officeart/2005/8/layout/hList1"/>
    <dgm:cxn modelId="{B51926C7-17BE-4756-A7DA-4B0ECDFF9B9A}" type="presParOf" srcId="{FC584F12-B3AA-4AB5-9915-CE84D6F1BAC1}" destId="{1678A3A5-19A9-4098-822A-2C17C1948E0E}" srcOrd="1" destOrd="0" presId="urn:microsoft.com/office/officeart/2005/8/layout/hList1"/>
    <dgm:cxn modelId="{59B940EA-14AB-4B49-8688-51ED8ECC3BF7}" type="presParOf" srcId="{D3EDCEAD-622F-4477-BD04-2FC2EC5C8CF9}" destId="{E4ACE8EB-17FD-4990-A9F3-E8B5C4CA3C8F}" srcOrd="1" destOrd="0" presId="urn:microsoft.com/office/officeart/2005/8/layout/hList1"/>
    <dgm:cxn modelId="{0E4A01C2-42FC-49E0-93EA-377A7F212834}" type="presParOf" srcId="{D3EDCEAD-622F-4477-BD04-2FC2EC5C8CF9}" destId="{207F1E84-17D8-4B84-9B60-8751906E9FD5}" srcOrd="2" destOrd="0" presId="urn:microsoft.com/office/officeart/2005/8/layout/hList1"/>
    <dgm:cxn modelId="{AE5C5977-09B5-456B-9C92-C59A249959BB}" type="presParOf" srcId="{207F1E84-17D8-4B84-9B60-8751906E9FD5}" destId="{FBA662A0-93A2-4C56-82C5-2D16428FF438}" srcOrd="0" destOrd="0" presId="urn:microsoft.com/office/officeart/2005/8/layout/hList1"/>
    <dgm:cxn modelId="{E77C493F-6857-4443-9F11-FF81E1EB0A64}" type="presParOf" srcId="{207F1E84-17D8-4B84-9B60-8751906E9FD5}" destId="{B186A4D2-817A-46F3-9F2D-496DAEB01725}" srcOrd="1" destOrd="0" presId="urn:microsoft.com/office/officeart/2005/8/layout/hList1"/>
    <dgm:cxn modelId="{B8044DAD-5943-4C75-8D53-271434CA8BF0}" type="presParOf" srcId="{D3EDCEAD-622F-4477-BD04-2FC2EC5C8CF9}" destId="{574FAD4D-2A7F-4A8F-9303-1211A758ACC5}" srcOrd="3" destOrd="0" presId="urn:microsoft.com/office/officeart/2005/8/layout/hList1"/>
    <dgm:cxn modelId="{4A4B9F75-0D08-4979-964E-F2BBB06D9F0D}" type="presParOf" srcId="{D3EDCEAD-622F-4477-BD04-2FC2EC5C8CF9}" destId="{DF521BB6-43BB-4F64-A64F-7385A979EC9F}" srcOrd="4" destOrd="0" presId="urn:microsoft.com/office/officeart/2005/8/layout/hList1"/>
    <dgm:cxn modelId="{63E681DA-0875-4F29-AA35-4F129425819B}" type="presParOf" srcId="{DF521BB6-43BB-4F64-A64F-7385A979EC9F}" destId="{06682F64-2385-4FF6-A669-2E5616A00F85}" srcOrd="0" destOrd="0" presId="urn:microsoft.com/office/officeart/2005/8/layout/hList1"/>
    <dgm:cxn modelId="{467598AA-87ED-4C8B-B13A-DFB419017AAB}" type="presParOf" srcId="{DF521BB6-43BB-4F64-A64F-7385A979EC9F}" destId="{D8FABC29-2863-4987-B73F-1235FD065B86}" srcOrd="1" destOrd="0" presId="urn:microsoft.com/office/officeart/2005/8/layout/hList1"/>
    <dgm:cxn modelId="{1DDA1E5C-32ED-48EE-AECB-44CFC8EB106A}" type="presParOf" srcId="{D3EDCEAD-622F-4477-BD04-2FC2EC5C8CF9}" destId="{A0AD4E86-5326-46D0-8B96-42B2A7C38E69}" srcOrd="5" destOrd="0" presId="urn:microsoft.com/office/officeart/2005/8/layout/hList1"/>
    <dgm:cxn modelId="{40055CFE-48F9-4F95-A0D1-2C6EA91B5CBB}" type="presParOf" srcId="{D3EDCEAD-622F-4477-BD04-2FC2EC5C8CF9}" destId="{E11A1492-5414-4516-B726-CFEFDA2AC10D}" srcOrd="6" destOrd="0" presId="urn:microsoft.com/office/officeart/2005/8/layout/hList1"/>
    <dgm:cxn modelId="{B8FD6AB7-C18F-4895-854F-C9DA0AE4D09D}" type="presParOf" srcId="{E11A1492-5414-4516-B726-CFEFDA2AC10D}" destId="{2E919D0A-45CF-410C-9D5E-9147639C957C}" srcOrd="0" destOrd="0" presId="urn:microsoft.com/office/officeart/2005/8/layout/hList1"/>
    <dgm:cxn modelId="{FDE9D543-72F0-4DCA-85DF-14FCBB688D53}" type="presParOf" srcId="{E11A1492-5414-4516-B726-CFEFDA2AC10D}" destId="{E6A816B4-83BA-4059-9B3D-9B92A1C71D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C7137A-664C-4254-A2B2-BBCD2EC8C1D2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35000"/>
                <a:satMod val="19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64000"/>
                <a:satMod val="165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shade val="74000"/>
                <a:satMod val="165000"/>
              </a:schemeClr>
            </a:gs>
            <a:gs pos="56000">
              <a:schemeClr val="accent2">
                <a:hueOff val="0"/>
                <a:satOff val="0"/>
                <a:lumOff val="0"/>
                <a:alphaOff val="0"/>
                <a:shade val="74000"/>
                <a:satMod val="16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shade val="64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華康粗黑體" pitchFamily="49" charset="-120"/>
              <a:ea typeface="華康粗黑體" pitchFamily="49" charset="-120"/>
            </a:rPr>
            <a:t>繩乎奇技</a:t>
          </a:r>
          <a:endParaRPr lang="zh-TW" altLang="en-US" sz="48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3009228" y="2313678"/>
        <a:ext cx="2211142" cy="2211142"/>
      </dsp:txXfrm>
    </dsp:sp>
    <dsp:sp modelId="{A9316BF7-6B41-494C-9094-89BD120125EB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35000"/>
                <a:satMod val="19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64000"/>
                <a:satMod val="165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shade val="74000"/>
                <a:satMod val="165000"/>
              </a:schemeClr>
            </a:gs>
            <a:gs pos="56000">
              <a:schemeClr val="accent3">
                <a:hueOff val="0"/>
                <a:satOff val="0"/>
                <a:lumOff val="0"/>
                <a:alphaOff val="0"/>
                <a:shade val="74000"/>
                <a:satMod val="16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shade val="64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33BD236-E431-46FB-9F26-56E367785008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35000"/>
                <a:satMod val="19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64000"/>
                <a:satMod val="165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shade val="74000"/>
                <a:satMod val="165000"/>
              </a:schemeClr>
            </a:gs>
            <a:gs pos="56000">
              <a:schemeClr val="accent3">
                <a:hueOff val="0"/>
                <a:satOff val="0"/>
                <a:lumOff val="0"/>
                <a:alphaOff val="0"/>
                <a:shade val="74000"/>
                <a:satMod val="16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shade val="64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smtClean="0">
              <a:latin typeface="華康粗黑體" pitchFamily="49" charset="-120"/>
              <a:ea typeface="華康粗黑體" pitchFamily="49" charset="-120"/>
            </a:rPr>
            <a:t>學生</a:t>
          </a:r>
          <a:r>
            <a:rPr lang="zh-TW" altLang="en-US" sz="3200" kern="1200" dirty="0" smtClean="0">
              <a:latin typeface="華康粗黑體" pitchFamily="49" charset="-120"/>
              <a:ea typeface="華康粗黑體" pitchFamily="49" charset="-120"/>
            </a:rPr>
            <a:t>學習模式</a:t>
          </a:r>
          <a:endParaRPr lang="zh-TW" altLang="en-US" sz="32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317059" y="1842838"/>
        <a:ext cx="2100585" cy="1680468"/>
      </dsp:txXfrm>
    </dsp:sp>
    <dsp:sp modelId="{20771428-CE05-4EDC-9517-71CF2D160F08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791790"/>
                <a:satOff val="4265"/>
                <a:lumOff val="5817"/>
                <a:alphaOff val="0"/>
                <a:shade val="35000"/>
                <a:satMod val="190000"/>
              </a:schemeClr>
            </a:gs>
            <a:gs pos="30000">
              <a:schemeClr val="accent3">
                <a:hueOff val="791790"/>
                <a:satOff val="4265"/>
                <a:lumOff val="5817"/>
                <a:alphaOff val="0"/>
                <a:shade val="64000"/>
                <a:satMod val="165000"/>
              </a:schemeClr>
            </a:gs>
            <a:gs pos="46000">
              <a:schemeClr val="accent3">
                <a:hueOff val="791790"/>
                <a:satOff val="4265"/>
                <a:lumOff val="5817"/>
                <a:alphaOff val="0"/>
                <a:shade val="74000"/>
                <a:satMod val="165000"/>
              </a:schemeClr>
            </a:gs>
            <a:gs pos="56000">
              <a:schemeClr val="accent3">
                <a:hueOff val="791790"/>
                <a:satOff val="4265"/>
                <a:lumOff val="5817"/>
                <a:alphaOff val="0"/>
                <a:shade val="74000"/>
                <a:satMod val="165000"/>
              </a:schemeClr>
            </a:gs>
            <a:gs pos="70000">
              <a:schemeClr val="accent3">
                <a:hueOff val="791790"/>
                <a:satOff val="4265"/>
                <a:lumOff val="5817"/>
                <a:alphaOff val="0"/>
                <a:shade val="64000"/>
                <a:satMod val="165000"/>
              </a:schemeClr>
            </a:gs>
            <a:gs pos="100000">
              <a:schemeClr val="accent3">
                <a:hueOff val="791790"/>
                <a:satOff val="4265"/>
                <a:lumOff val="5817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9E6841-882C-4B1B-8945-4F09FA72DABE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791790"/>
                <a:satOff val="4265"/>
                <a:lumOff val="5817"/>
                <a:alphaOff val="0"/>
                <a:shade val="35000"/>
                <a:satMod val="190000"/>
              </a:schemeClr>
            </a:gs>
            <a:gs pos="30000">
              <a:schemeClr val="accent3">
                <a:hueOff val="791790"/>
                <a:satOff val="4265"/>
                <a:lumOff val="5817"/>
                <a:alphaOff val="0"/>
                <a:shade val="64000"/>
                <a:satMod val="165000"/>
              </a:schemeClr>
            </a:gs>
            <a:gs pos="46000">
              <a:schemeClr val="accent3">
                <a:hueOff val="791790"/>
                <a:satOff val="4265"/>
                <a:lumOff val="5817"/>
                <a:alphaOff val="0"/>
                <a:shade val="74000"/>
                <a:satMod val="165000"/>
              </a:schemeClr>
            </a:gs>
            <a:gs pos="56000">
              <a:schemeClr val="accent3">
                <a:hueOff val="791790"/>
                <a:satOff val="4265"/>
                <a:lumOff val="5817"/>
                <a:alphaOff val="0"/>
                <a:shade val="74000"/>
                <a:satMod val="165000"/>
              </a:schemeClr>
            </a:gs>
            <a:gs pos="70000">
              <a:schemeClr val="accent3">
                <a:hueOff val="791790"/>
                <a:satOff val="4265"/>
                <a:lumOff val="5817"/>
                <a:alphaOff val="0"/>
                <a:shade val="64000"/>
                <a:satMod val="165000"/>
              </a:schemeClr>
            </a:gs>
            <a:gs pos="100000">
              <a:schemeClr val="accent3">
                <a:hueOff val="791790"/>
                <a:satOff val="4265"/>
                <a:lumOff val="5817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華康粗黑體" pitchFamily="49" charset="-120"/>
              <a:ea typeface="華康粗黑體" pitchFamily="49" charset="-120"/>
            </a:rPr>
            <a:t>團體活動知能</a:t>
          </a:r>
          <a:endParaRPr lang="zh-TW" altLang="en-US" sz="32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1862425" y="1142"/>
        <a:ext cx="2100585" cy="1680468"/>
      </dsp:txXfrm>
    </dsp:sp>
    <dsp:sp modelId="{4BF44965-9487-48B1-9BFB-90728A9B7ABF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583580"/>
                <a:satOff val="8529"/>
                <a:lumOff val="11635"/>
                <a:alphaOff val="0"/>
                <a:shade val="35000"/>
                <a:satMod val="190000"/>
              </a:schemeClr>
            </a:gs>
            <a:gs pos="30000">
              <a:schemeClr val="accent3">
                <a:hueOff val="1583580"/>
                <a:satOff val="8529"/>
                <a:lumOff val="11635"/>
                <a:alphaOff val="0"/>
                <a:shade val="64000"/>
                <a:satMod val="165000"/>
              </a:schemeClr>
            </a:gs>
            <a:gs pos="46000">
              <a:schemeClr val="accent3">
                <a:hueOff val="1583580"/>
                <a:satOff val="8529"/>
                <a:lumOff val="11635"/>
                <a:alphaOff val="0"/>
                <a:shade val="74000"/>
                <a:satMod val="165000"/>
              </a:schemeClr>
            </a:gs>
            <a:gs pos="56000">
              <a:schemeClr val="accent3">
                <a:hueOff val="1583580"/>
                <a:satOff val="8529"/>
                <a:lumOff val="11635"/>
                <a:alphaOff val="0"/>
                <a:shade val="74000"/>
                <a:satMod val="165000"/>
              </a:schemeClr>
            </a:gs>
            <a:gs pos="70000">
              <a:schemeClr val="accent3">
                <a:hueOff val="1583580"/>
                <a:satOff val="8529"/>
                <a:lumOff val="11635"/>
                <a:alphaOff val="0"/>
                <a:shade val="64000"/>
                <a:satMod val="165000"/>
              </a:schemeClr>
            </a:gs>
            <a:gs pos="100000">
              <a:schemeClr val="accent3">
                <a:hueOff val="1583580"/>
                <a:satOff val="8529"/>
                <a:lumOff val="11635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2C90F00-9905-43B9-97D5-0B7C14C2E8E1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583580"/>
                <a:satOff val="8529"/>
                <a:lumOff val="11635"/>
                <a:alphaOff val="0"/>
                <a:shade val="35000"/>
                <a:satMod val="190000"/>
              </a:schemeClr>
            </a:gs>
            <a:gs pos="30000">
              <a:schemeClr val="accent3">
                <a:hueOff val="1583580"/>
                <a:satOff val="8529"/>
                <a:lumOff val="11635"/>
                <a:alphaOff val="0"/>
                <a:shade val="64000"/>
                <a:satMod val="165000"/>
              </a:schemeClr>
            </a:gs>
            <a:gs pos="46000">
              <a:schemeClr val="accent3">
                <a:hueOff val="1583580"/>
                <a:satOff val="8529"/>
                <a:lumOff val="11635"/>
                <a:alphaOff val="0"/>
                <a:shade val="74000"/>
                <a:satMod val="165000"/>
              </a:schemeClr>
            </a:gs>
            <a:gs pos="56000">
              <a:schemeClr val="accent3">
                <a:hueOff val="1583580"/>
                <a:satOff val="8529"/>
                <a:lumOff val="11635"/>
                <a:alphaOff val="0"/>
                <a:shade val="74000"/>
                <a:satMod val="165000"/>
              </a:schemeClr>
            </a:gs>
            <a:gs pos="70000">
              <a:schemeClr val="accent3">
                <a:hueOff val="1583580"/>
                <a:satOff val="8529"/>
                <a:lumOff val="11635"/>
                <a:alphaOff val="0"/>
                <a:shade val="64000"/>
                <a:satMod val="165000"/>
              </a:schemeClr>
            </a:gs>
            <a:gs pos="100000">
              <a:schemeClr val="accent3">
                <a:hueOff val="1583580"/>
                <a:satOff val="8529"/>
                <a:lumOff val="11635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華康粗黑體" pitchFamily="49" charset="-120"/>
              <a:ea typeface="華康粗黑體" pitchFamily="49" charset="-120"/>
            </a:rPr>
            <a:t>野外生活技能</a:t>
          </a:r>
          <a:endParaRPr lang="zh-TW" altLang="en-US" sz="32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4266589" y="1142"/>
        <a:ext cx="2100585" cy="1680468"/>
      </dsp:txXfrm>
    </dsp:sp>
    <dsp:sp modelId="{9A42F86B-AC90-4AC1-91FB-E778264E7DC6}">
      <dsp:nvSpPr>
        <dsp:cNvPr id="0" name=""/>
        <dsp:cNvSpPr/>
      </dsp:nvSpPr>
      <dsp:spPr>
        <a:xfrm rot="20700000">
          <a:off x="5247080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375370"/>
                <a:satOff val="12794"/>
                <a:lumOff val="17452"/>
                <a:alphaOff val="0"/>
                <a:shade val="35000"/>
                <a:satMod val="190000"/>
              </a:schemeClr>
            </a:gs>
            <a:gs pos="30000">
              <a:schemeClr val="accent3">
                <a:hueOff val="2375370"/>
                <a:satOff val="12794"/>
                <a:lumOff val="17452"/>
                <a:alphaOff val="0"/>
                <a:shade val="64000"/>
                <a:satMod val="165000"/>
              </a:schemeClr>
            </a:gs>
            <a:gs pos="46000">
              <a:schemeClr val="accent3">
                <a:hueOff val="2375370"/>
                <a:satOff val="12794"/>
                <a:lumOff val="17452"/>
                <a:alphaOff val="0"/>
                <a:shade val="74000"/>
                <a:satMod val="165000"/>
              </a:schemeClr>
            </a:gs>
            <a:gs pos="56000">
              <a:schemeClr val="accent3">
                <a:hueOff val="2375370"/>
                <a:satOff val="12794"/>
                <a:lumOff val="17452"/>
                <a:alphaOff val="0"/>
                <a:shade val="74000"/>
                <a:satMod val="165000"/>
              </a:schemeClr>
            </a:gs>
            <a:gs pos="70000">
              <a:schemeClr val="accent3">
                <a:hueOff val="2375370"/>
                <a:satOff val="12794"/>
                <a:lumOff val="17452"/>
                <a:alphaOff val="0"/>
                <a:shade val="64000"/>
                <a:satMod val="165000"/>
              </a:schemeClr>
            </a:gs>
            <a:gs pos="100000">
              <a:schemeClr val="accent3">
                <a:hueOff val="2375370"/>
                <a:satOff val="12794"/>
                <a:lumOff val="17452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A9CD9A0-7CF3-47D7-9F94-F27D5A8F8BFE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375370"/>
                <a:satOff val="12794"/>
                <a:lumOff val="17452"/>
                <a:alphaOff val="0"/>
                <a:shade val="35000"/>
                <a:satMod val="190000"/>
              </a:schemeClr>
            </a:gs>
            <a:gs pos="30000">
              <a:schemeClr val="accent3">
                <a:hueOff val="2375370"/>
                <a:satOff val="12794"/>
                <a:lumOff val="17452"/>
                <a:alphaOff val="0"/>
                <a:shade val="64000"/>
                <a:satMod val="165000"/>
              </a:schemeClr>
            </a:gs>
            <a:gs pos="46000">
              <a:schemeClr val="accent3">
                <a:hueOff val="2375370"/>
                <a:satOff val="12794"/>
                <a:lumOff val="17452"/>
                <a:alphaOff val="0"/>
                <a:shade val="74000"/>
                <a:satMod val="165000"/>
              </a:schemeClr>
            </a:gs>
            <a:gs pos="56000">
              <a:schemeClr val="accent3">
                <a:hueOff val="2375370"/>
                <a:satOff val="12794"/>
                <a:lumOff val="17452"/>
                <a:alphaOff val="0"/>
                <a:shade val="74000"/>
                <a:satMod val="165000"/>
              </a:schemeClr>
            </a:gs>
            <a:gs pos="70000">
              <a:schemeClr val="accent3">
                <a:hueOff val="2375370"/>
                <a:satOff val="12794"/>
                <a:lumOff val="17452"/>
                <a:alphaOff val="0"/>
                <a:shade val="64000"/>
                <a:satMod val="165000"/>
              </a:schemeClr>
            </a:gs>
            <a:gs pos="100000">
              <a:schemeClr val="accent3">
                <a:hueOff val="2375370"/>
                <a:satOff val="12794"/>
                <a:lumOff val="17452"/>
                <a:alphaOff val="0"/>
                <a:shade val="35000"/>
                <a:satMod val="190000"/>
              </a:schemeClr>
            </a:gs>
          </a:gsLst>
          <a:lin ang="5400000" scaled="0"/>
        </a:gradFill>
        <a:ln>
          <a:noFill/>
        </a:ln>
        <a:effectLst>
          <a:outerShdw blurRad="390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r">
            <a:rot lat="0" lon="0" rev="7000000"/>
          </a:lightRig>
        </a:scene3d>
        <a:sp3d prstMaterial="powder">
          <a:bevelT w="110000" h="5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華康粗黑體" pitchFamily="49" charset="-120"/>
              <a:ea typeface="華康粗黑體" pitchFamily="49" charset="-120"/>
            </a:rPr>
            <a:t>教師本位課程設計</a:t>
          </a:r>
          <a:endParaRPr lang="zh-TW" altLang="en-US" sz="32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5811955" y="1842838"/>
        <a:ext cx="2100585" cy="16804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9EFE95-4517-4887-850F-52380280C440}">
      <dsp:nvSpPr>
        <dsp:cNvPr id="0" name=""/>
        <dsp:cNvSpPr/>
      </dsp:nvSpPr>
      <dsp:spPr>
        <a:xfrm>
          <a:off x="0" y="313224"/>
          <a:ext cx="842461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00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E765FE-5E53-4F6B-8E90-CEB39AF45CC0}">
      <dsp:nvSpPr>
        <dsp:cNvPr id="0" name=""/>
        <dsp:cNvSpPr/>
      </dsp:nvSpPr>
      <dsp:spPr>
        <a:xfrm>
          <a:off x="421230" y="18024"/>
          <a:ext cx="7517257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atMod val="170000"/>
              </a:schemeClr>
            </a:gs>
            <a:gs pos="37000">
              <a:schemeClr val="accent2">
                <a:hueOff val="0"/>
                <a:satOff val="0"/>
                <a:lumOff val="0"/>
                <a:alphaOff val="0"/>
                <a:tint val="50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6000"/>
                <a:satMod val="180000"/>
              </a:schemeClr>
            </a:gs>
            <a:gs pos="64000">
              <a:schemeClr val="accent2">
                <a:hueOff val="0"/>
                <a:satOff val="0"/>
                <a:lumOff val="0"/>
                <a:alphaOff val="0"/>
                <a:tint val="50000"/>
                <a:satMod val="18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5000"/>
                <a:satMod val="170000"/>
              </a:schemeClr>
            </a:gs>
          </a:gsLst>
          <a:lin ang="5400000" scaled="0"/>
        </a:gradFill>
        <a:ln>
          <a:noFill/>
        </a:ln>
        <a:effectLst>
          <a:outerShdw blurRad="39000" dist="25400" dir="5400000" rotWithShape="0">
            <a:srgbClr val="1A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901" tIns="0" rIns="22290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班級氣氛融洽，能互助合作。</a:t>
          </a:r>
          <a:endParaRPr lang="zh-TW" altLang="en-US" sz="32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21230" y="18024"/>
        <a:ext cx="7517257" cy="590400"/>
      </dsp:txXfrm>
    </dsp:sp>
    <dsp:sp modelId="{912C2344-58B1-47C7-BEDB-68ACE3D1C3E8}">
      <dsp:nvSpPr>
        <dsp:cNvPr id="0" name=""/>
        <dsp:cNvSpPr/>
      </dsp:nvSpPr>
      <dsp:spPr>
        <a:xfrm>
          <a:off x="0" y="1220424"/>
          <a:ext cx="842461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00">
          <a:solidFill>
            <a:schemeClr val="accent2">
              <a:hueOff val="-3158839"/>
              <a:satOff val="5324"/>
              <a:lumOff val="-652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790D3-2D11-4B8F-901B-0EA822FFA4F9}">
      <dsp:nvSpPr>
        <dsp:cNvPr id="0" name=""/>
        <dsp:cNvSpPr/>
      </dsp:nvSpPr>
      <dsp:spPr>
        <a:xfrm>
          <a:off x="421230" y="925224"/>
          <a:ext cx="7517257" cy="590400"/>
        </a:xfrm>
        <a:prstGeom prst="roundRect">
          <a:avLst/>
        </a:prstGeom>
        <a:gradFill rotWithShape="0">
          <a:gsLst>
            <a:gs pos="0">
              <a:schemeClr val="accent2">
                <a:hueOff val="-3158839"/>
                <a:satOff val="5324"/>
                <a:lumOff val="-6520"/>
                <a:alphaOff val="0"/>
                <a:tint val="75000"/>
                <a:satMod val="170000"/>
              </a:schemeClr>
            </a:gs>
            <a:gs pos="37000">
              <a:schemeClr val="accent2">
                <a:hueOff val="-3158839"/>
                <a:satOff val="5324"/>
                <a:lumOff val="-6520"/>
                <a:alphaOff val="0"/>
                <a:tint val="50000"/>
                <a:satMod val="180000"/>
              </a:schemeClr>
            </a:gs>
            <a:gs pos="50000">
              <a:schemeClr val="accent2">
                <a:hueOff val="-3158839"/>
                <a:satOff val="5324"/>
                <a:lumOff val="-6520"/>
                <a:alphaOff val="0"/>
                <a:tint val="46000"/>
                <a:satMod val="180000"/>
              </a:schemeClr>
            </a:gs>
            <a:gs pos="64000">
              <a:schemeClr val="accent2">
                <a:hueOff val="-3158839"/>
                <a:satOff val="5324"/>
                <a:lumOff val="-6520"/>
                <a:alphaOff val="0"/>
                <a:tint val="50000"/>
                <a:satMod val="180000"/>
              </a:schemeClr>
            </a:gs>
            <a:gs pos="100000">
              <a:schemeClr val="accent2">
                <a:hueOff val="-3158839"/>
                <a:satOff val="5324"/>
                <a:lumOff val="-6520"/>
                <a:alphaOff val="0"/>
                <a:tint val="75000"/>
                <a:satMod val="170000"/>
              </a:schemeClr>
            </a:gs>
          </a:gsLst>
          <a:lin ang="5400000" scaled="0"/>
        </a:gradFill>
        <a:ln>
          <a:noFill/>
        </a:ln>
        <a:effectLst>
          <a:outerShdw blurRad="39000" dist="25400" dir="5400000" rotWithShape="0">
            <a:srgbClr val="1A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901" tIns="0" rIns="22290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多數學生學習意願高，會主動發問。</a:t>
          </a:r>
          <a:endParaRPr lang="en-US" altLang="zh-TW" sz="3200" b="1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421230" y="925224"/>
        <a:ext cx="7517257" cy="590400"/>
      </dsp:txXfrm>
    </dsp:sp>
    <dsp:sp modelId="{F20FBE52-3DA5-4BFD-8E85-BF91B4C8A7DC}">
      <dsp:nvSpPr>
        <dsp:cNvPr id="0" name=""/>
        <dsp:cNvSpPr/>
      </dsp:nvSpPr>
      <dsp:spPr>
        <a:xfrm>
          <a:off x="0" y="2127625"/>
          <a:ext cx="842461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00">
          <a:solidFill>
            <a:schemeClr val="accent2">
              <a:hueOff val="-6317677"/>
              <a:satOff val="10648"/>
              <a:lumOff val="-130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4EC61-33B1-454B-AC82-86F5D57BA272}">
      <dsp:nvSpPr>
        <dsp:cNvPr id="0" name=""/>
        <dsp:cNvSpPr/>
      </dsp:nvSpPr>
      <dsp:spPr>
        <a:xfrm>
          <a:off x="421230" y="1832425"/>
          <a:ext cx="7517257" cy="590400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tint val="75000"/>
                <a:satMod val="170000"/>
              </a:schemeClr>
            </a:gs>
            <a:gs pos="37000">
              <a:schemeClr val="accent2">
                <a:hueOff val="-6317677"/>
                <a:satOff val="10648"/>
                <a:lumOff val="-13040"/>
                <a:alphaOff val="0"/>
                <a:tint val="50000"/>
                <a:satMod val="180000"/>
              </a:schemeClr>
            </a:gs>
            <a:gs pos="50000">
              <a:schemeClr val="accent2">
                <a:hueOff val="-6317677"/>
                <a:satOff val="10648"/>
                <a:lumOff val="-13040"/>
                <a:alphaOff val="0"/>
                <a:tint val="46000"/>
                <a:satMod val="180000"/>
              </a:schemeClr>
            </a:gs>
            <a:gs pos="64000">
              <a:schemeClr val="accent2">
                <a:hueOff val="-6317677"/>
                <a:satOff val="10648"/>
                <a:lumOff val="-13040"/>
                <a:alphaOff val="0"/>
                <a:tint val="50000"/>
                <a:satMod val="180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tint val="75000"/>
                <a:satMod val="170000"/>
              </a:schemeClr>
            </a:gs>
          </a:gsLst>
          <a:lin ang="5400000" scaled="0"/>
        </a:gradFill>
        <a:ln>
          <a:noFill/>
        </a:ln>
        <a:effectLst>
          <a:outerShdw blurRad="39000" dist="25400" dir="5400000" rotWithShape="0">
            <a:srgbClr val="1A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901" tIns="0" rIns="22290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許多學生願意協助學習落後的同伴。</a:t>
          </a:r>
          <a:endParaRPr lang="en-US" altLang="zh-TW" sz="3200" b="1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421230" y="1832425"/>
        <a:ext cx="7517257" cy="590400"/>
      </dsp:txXfrm>
    </dsp:sp>
    <dsp:sp modelId="{FDEC1AEB-D041-4FD3-9440-CDCD8EC3BBF6}">
      <dsp:nvSpPr>
        <dsp:cNvPr id="0" name=""/>
        <dsp:cNvSpPr/>
      </dsp:nvSpPr>
      <dsp:spPr>
        <a:xfrm>
          <a:off x="0" y="3034825"/>
          <a:ext cx="842461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00">
          <a:solidFill>
            <a:schemeClr val="accent2">
              <a:hueOff val="-9476516"/>
              <a:satOff val="15973"/>
              <a:lumOff val="-195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A4739-BEB0-4E2A-9883-065876E7DF08}">
      <dsp:nvSpPr>
        <dsp:cNvPr id="0" name=""/>
        <dsp:cNvSpPr/>
      </dsp:nvSpPr>
      <dsp:spPr>
        <a:xfrm>
          <a:off x="421230" y="2739625"/>
          <a:ext cx="7517257" cy="590400"/>
        </a:xfrm>
        <a:prstGeom prst="roundRect">
          <a:avLst/>
        </a:prstGeom>
        <a:gradFill rotWithShape="0">
          <a:gsLst>
            <a:gs pos="0">
              <a:schemeClr val="accent2">
                <a:hueOff val="-9476516"/>
                <a:satOff val="15973"/>
                <a:lumOff val="-19559"/>
                <a:alphaOff val="0"/>
                <a:tint val="75000"/>
                <a:satMod val="170000"/>
              </a:schemeClr>
            </a:gs>
            <a:gs pos="37000">
              <a:schemeClr val="accent2">
                <a:hueOff val="-9476516"/>
                <a:satOff val="15973"/>
                <a:lumOff val="-19559"/>
                <a:alphaOff val="0"/>
                <a:tint val="50000"/>
                <a:satMod val="180000"/>
              </a:schemeClr>
            </a:gs>
            <a:gs pos="50000">
              <a:schemeClr val="accent2">
                <a:hueOff val="-9476516"/>
                <a:satOff val="15973"/>
                <a:lumOff val="-19559"/>
                <a:alphaOff val="0"/>
                <a:tint val="46000"/>
                <a:satMod val="180000"/>
              </a:schemeClr>
            </a:gs>
            <a:gs pos="64000">
              <a:schemeClr val="accent2">
                <a:hueOff val="-9476516"/>
                <a:satOff val="15973"/>
                <a:lumOff val="-19559"/>
                <a:alphaOff val="0"/>
                <a:tint val="50000"/>
                <a:satMod val="180000"/>
              </a:schemeClr>
            </a:gs>
            <a:gs pos="100000">
              <a:schemeClr val="accent2">
                <a:hueOff val="-9476516"/>
                <a:satOff val="15973"/>
                <a:lumOff val="-19559"/>
                <a:alphaOff val="0"/>
                <a:tint val="75000"/>
                <a:satMod val="170000"/>
              </a:schemeClr>
            </a:gs>
          </a:gsLst>
          <a:lin ang="5400000" scaled="0"/>
        </a:gradFill>
        <a:ln>
          <a:noFill/>
        </a:ln>
        <a:effectLst>
          <a:outerShdw blurRad="39000" dist="25400" dir="5400000" rotWithShape="0">
            <a:srgbClr val="1A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901" tIns="0" rIns="22290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充滿好奇，愛聊天，易分心。</a:t>
          </a:r>
          <a:endParaRPr lang="en-US" altLang="zh-TW" sz="3200" b="1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421230" y="2739625"/>
        <a:ext cx="7517257" cy="590400"/>
      </dsp:txXfrm>
    </dsp:sp>
    <dsp:sp modelId="{22EE36B4-AF20-4B8A-B918-87D1C7D39FD6}">
      <dsp:nvSpPr>
        <dsp:cNvPr id="0" name=""/>
        <dsp:cNvSpPr/>
      </dsp:nvSpPr>
      <dsp:spPr>
        <a:xfrm>
          <a:off x="0" y="3942025"/>
          <a:ext cx="8424614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00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EE51E-1BAC-4FB0-A941-842443D1E280}">
      <dsp:nvSpPr>
        <dsp:cNvPr id="0" name=""/>
        <dsp:cNvSpPr/>
      </dsp:nvSpPr>
      <dsp:spPr>
        <a:xfrm>
          <a:off x="421230" y="3646825"/>
          <a:ext cx="7517257" cy="590400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75000"/>
                <a:satMod val="170000"/>
              </a:schemeClr>
            </a:gs>
            <a:gs pos="37000">
              <a:schemeClr val="accent2">
                <a:hueOff val="-12635355"/>
                <a:satOff val="21297"/>
                <a:lumOff val="-26079"/>
                <a:alphaOff val="0"/>
                <a:tint val="50000"/>
                <a:satMod val="180000"/>
              </a:schemeClr>
            </a:gs>
            <a:gs pos="50000">
              <a:schemeClr val="accent2">
                <a:hueOff val="-12635355"/>
                <a:satOff val="21297"/>
                <a:lumOff val="-26079"/>
                <a:alphaOff val="0"/>
                <a:tint val="46000"/>
                <a:satMod val="180000"/>
              </a:schemeClr>
            </a:gs>
            <a:gs pos="64000">
              <a:schemeClr val="accent2">
                <a:hueOff val="-12635355"/>
                <a:satOff val="21297"/>
                <a:lumOff val="-26079"/>
                <a:alphaOff val="0"/>
                <a:tint val="50000"/>
                <a:satMod val="180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5000"/>
                <a:satMod val="170000"/>
              </a:schemeClr>
            </a:gs>
          </a:gsLst>
          <a:lin ang="5400000" scaled="0"/>
        </a:gradFill>
        <a:ln>
          <a:noFill/>
        </a:ln>
        <a:effectLst>
          <a:outerShdw blurRad="39000" dist="25400" dir="5400000" rotWithShape="0">
            <a:srgbClr val="1A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901" tIns="0" rIns="22290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smtClean="0">
              <a:latin typeface="標楷體" pitchFamily="65" charset="-120"/>
              <a:ea typeface="標楷體" pitchFamily="65" charset="-120"/>
            </a:rPr>
            <a:t>分組</a:t>
          </a: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由抽籤</a:t>
          </a:r>
          <a:r>
            <a:rPr lang="en-US" altLang="zh-TW" sz="3200" b="1" kern="1200" dirty="0" smtClean="0">
              <a:latin typeface="標楷體" pitchFamily="65" charset="-120"/>
              <a:ea typeface="標楷體" pitchFamily="65" charset="-120"/>
            </a:rPr>
            <a:t>&amp;</a:t>
          </a: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自主意願決定。</a:t>
          </a:r>
          <a:endParaRPr lang="en-US" altLang="zh-TW" sz="3200" b="1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421230" y="3646825"/>
        <a:ext cx="7517257" cy="5904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521591-370C-47BF-BAD5-727F03FBCE59}">
      <dsp:nvSpPr>
        <dsp:cNvPr id="0" name=""/>
        <dsp:cNvSpPr/>
      </dsp:nvSpPr>
      <dsp:spPr>
        <a:xfrm>
          <a:off x="0" y="913049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E15182-0C0D-4E3F-855F-889B84A1FCB9}">
      <dsp:nvSpPr>
        <dsp:cNvPr id="0" name=""/>
        <dsp:cNvSpPr/>
      </dsp:nvSpPr>
      <dsp:spPr>
        <a:xfrm>
          <a:off x="391790" y="233203"/>
          <a:ext cx="7835792" cy="10931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應攜帶物品</a:t>
          </a:r>
          <a:r>
            <a:rPr lang="en-US" altLang="zh-TW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:</a:t>
          </a:r>
          <a:r>
            <a:rPr lang="zh-TW" altLang="en-US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筆、課本、繩結講義、童軍繩。</a:t>
          </a:r>
          <a:r>
            <a:rPr lang="en-US" altLang="zh-TW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/>
          </a:r>
          <a:br>
            <a:rPr lang="en-US" altLang="zh-TW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</a:br>
          <a:r>
            <a:rPr lang="zh-TW" altLang="en-US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用具檢查</a:t>
          </a:r>
          <a:r>
            <a:rPr lang="en-US" altLang="zh-TW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:</a:t>
          </a:r>
          <a:r>
            <a:rPr lang="zh-TW" altLang="en-US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全隊都帶齊</a:t>
          </a:r>
          <a:r>
            <a:rPr lang="en-US" altLang="zh-TW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+2</a:t>
          </a:r>
          <a:r>
            <a:rPr lang="zh-TW" altLang="en-US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，有缺漏扣個人分數。</a:t>
          </a:r>
          <a:endParaRPr lang="zh-TW" altLang="en-US" sz="2800" b="1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391790" y="233203"/>
        <a:ext cx="7835792" cy="1093125"/>
      </dsp:txXfrm>
    </dsp:sp>
    <dsp:sp modelId="{C1C74DC2-02F9-42F0-B50E-3FDFF1366BEA}">
      <dsp:nvSpPr>
        <dsp:cNvPr id="0" name=""/>
        <dsp:cNvSpPr/>
      </dsp:nvSpPr>
      <dsp:spPr>
        <a:xfrm>
          <a:off x="0" y="2449694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754FE-FD7C-4D0D-94AF-2E55F0F6E43D}">
      <dsp:nvSpPr>
        <dsp:cNvPr id="0" name=""/>
        <dsp:cNvSpPr/>
      </dsp:nvSpPr>
      <dsp:spPr>
        <a:xfrm>
          <a:off x="391790" y="1769849"/>
          <a:ext cx="7835792" cy="1093125"/>
        </a:xfrm>
        <a:prstGeom prst="roundRect">
          <a:avLst/>
        </a:prstGeom>
        <a:solidFill>
          <a:schemeClr val="accent4">
            <a:hueOff val="5206174"/>
            <a:satOff val="-29601"/>
            <a:lumOff val="951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當老師喊「注意」，學生也必須回應「注意」。</a:t>
          </a:r>
          <a:endParaRPr lang="zh-TW" altLang="en-US" sz="2800" b="1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391790" y="1769849"/>
        <a:ext cx="7835792" cy="1093125"/>
      </dsp:txXfrm>
    </dsp:sp>
    <dsp:sp modelId="{46DC6FF3-DB53-4F18-847A-F1108E528365}">
      <dsp:nvSpPr>
        <dsp:cNvPr id="0" name=""/>
        <dsp:cNvSpPr/>
      </dsp:nvSpPr>
      <dsp:spPr>
        <a:xfrm>
          <a:off x="0" y="3986340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77233-FC52-4B36-8A17-815C6CBAE6A5}">
      <dsp:nvSpPr>
        <dsp:cNvPr id="0" name=""/>
        <dsp:cNvSpPr/>
      </dsp:nvSpPr>
      <dsp:spPr>
        <a:xfrm>
          <a:off x="391790" y="3306494"/>
          <a:ext cx="7835792" cy="1093125"/>
        </a:xfrm>
        <a:prstGeom prst="roundRect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落實小隊制度</a:t>
          </a:r>
          <a:r>
            <a:rPr lang="en-US" altLang="zh-TW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:</a:t>
          </a:r>
          <a:r>
            <a:rPr lang="zh-TW" altLang="en-US" sz="2800" b="1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隊員→隊長→老師。</a:t>
          </a:r>
          <a:endParaRPr lang="zh-TW" altLang="en-US" sz="2800" b="1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391790" y="3306494"/>
        <a:ext cx="7835792" cy="10931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6A7EC2-7DAF-4490-B067-25AEF48B3CA6}">
      <dsp:nvSpPr>
        <dsp:cNvPr id="0" name=""/>
        <dsp:cNvSpPr/>
      </dsp:nvSpPr>
      <dsp:spPr>
        <a:xfrm rot="5400000">
          <a:off x="4280741" y="-1961607"/>
          <a:ext cx="1766186" cy="613105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華康粗黑體" pitchFamily="49" charset="-120"/>
              <a:ea typeface="華康粗黑體" pitchFamily="49" charset="-120"/>
            </a:rPr>
            <a:t>3-4-1</a:t>
          </a:r>
          <a:r>
            <a:rPr lang="zh-TW" sz="2400" kern="1200" dirty="0" smtClean="0">
              <a:latin typeface="華康粗黑體" pitchFamily="49" charset="-120"/>
              <a:ea typeface="華康粗黑體" pitchFamily="49" charset="-120"/>
            </a:rPr>
            <a:t>參與各項團體活動，與他人有效溝通與合作，並負責完成分內工作。</a:t>
          </a:r>
          <a:endParaRPr lang="zh-TW" sz="2400" kern="1200" dirty="0">
            <a:latin typeface="華康粗黑體" pitchFamily="49" charset="-120"/>
            <a:ea typeface="華康粗黑體" pitchFamily="49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華康粗黑體" pitchFamily="49" charset="-120"/>
              <a:ea typeface="華康粗黑體" pitchFamily="49" charset="-120"/>
            </a:rPr>
            <a:t>4-4-3</a:t>
          </a:r>
          <a:r>
            <a:rPr lang="zh-TW" sz="2400" kern="1200" dirty="0" smtClean="0">
              <a:latin typeface="華康粗黑體" pitchFamily="49" charset="-120"/>
              <a:ea typeface="華康粗黑體" pitchFamily="49" charset="-120"/>
            </a:rPr>
            <a:t>具備野外生活技能，提升野外生存能力，並與環境作合宜的互動。</a:t>
          </a:r>
          <a:endParaRPr lang="zh-TW" sz="2400" kern="1200" dirty="0">
            <a:latin typeface="華康粗黑體" pitchFamily="49" charset="-120"/>
            <a:ea typeface="華康粗黑體" pitchFamily="49" charset="-120"/>
          </a:endParaRPr>
        </a:p>
      </dsp:txBody>
      <dsp:txXfrm rot="5400000">
        <a:off x="4280741" y="-1961607"/>
        <a:ext cx="1766186" cy="6131057"/>
      </dsp:txXfrm>
    </dsp:sp>
    <dsp:sp modelId="{0870506B-F59B-49EC-B880-996CE87D02E2}">
      <dsp:nvSpPr>
        <dsp:cNvPr id="0" name=""/>
        <dsp:cNvSpPr/>
      </dsp:nvSpPr>
      <dsp:spPr>
        <a:xfrm>
          <a:off x="0" y="55"/>
          <a:ext cx="2098068" cy="220773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5700" kern="1200" dirty="0" smtClean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</a:rPr>
            <a:t>能力指標</a:t>
          </a:r>
          <a:endParaRPr lang="zh-TW" altLang="en-US" sz="5700" kern="1200" dirty="0">
            <a:solidFill>
              <a:srgbClr val="C00000"/>
            </a:solidFill>
            <a:latin typeface="華康粗黑體" pitchFamily="49" charset="-120"/>
            <a:ea typeface="華康粗黑體" pitchFamily="49" charset="-120"/>
          </a:endParaRPr>
        </a:p>
      </dsp:txBody>
      <dsp:txXfrm>
        <a:off x="0" y="55"/>
        <a:ext cx="2098068" cy="2207732"/>
      </dsp:txXfrm>
    </dsp:sp>
    <dsp:sp modelId="{5B9BDD65-9E91-4B29-BC7F-DE27357232D1}">
      <dsp:nvSpPr>
        <dsp:cNvPr id="0" name=""/>
        <dsp:cNvSpPr/>
      </dsp:nvSpPr>
      <dsp:spPr>
        <a:xfrm rot="5400000">
          <a:off x="4280741" y="356512"/>
          <a:ext cx="1766186" cy="6131057"/>
        </a:xfrm>
        <a:prstGeom prst="round2SameRect">
          <a:avLst/>
        </a:prstGeom>
        <a:solidFill>
          <a:schemeClr val="accent4">
            <a:tint val="40000"/>
            <a:alpha val="90000"/>
            <a:hueOff val="10892177"/>
            <a:satOff val="-57311"/>
            <a:lumOff val="205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400" kern="1200" smtClean="0">
              <a:latin typeface="華康粗黑體" pitchFamily="49" charset="-120"/>
              <a:ea typeface="華康粗黑體" pitchFamily="49" charset="-120"/>
            </a:rPr>
            <a:t>透過分組學習學習野外生活技能，體驗小隊問題解決活動，瞭解分工合作的方法。</a:t>
          </a:r>
          <a:endParaRPr lang="zh-TW" sz="2400" kern="1200">
            <a:latin typeface="華康粗黑體" pitchFamily="49" charset="-120"/>
            <a:ea typeface="華康粗黑體" pitchFamily="49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400" kern="1200" dirty="0" smtClean="0">
              <a:latin typeface="華康粗黑體" pitchFamily="49" charset="-120"/>
              <a:ea typeface="華康粗黑體" pitchFamily="49" charset="-120"/>
            </a:rPr>
            <a:t>在分組學習的過程中，探索個人學習的優勢方法，並練習分工合作、承擔責任。</a:t>
          </a:r>
          <a:endParaRPr lang="zh-TW" sz="2400" kern="1200" dirty="0">
            <a:latin typeface="華康粗黑體" pitchFamily="49" charset="-120"/>
            <a:ea typeface="華康粗黑體" pitchFamily="49" charset="-120"/>
          </a:endParaRPr>
        </a:p>
      </dsp:txBody>
      <dsp:txXfrm rot="5400000">
        <a:off x="4280741" y="356512"/>
        <a:ext cx="1766186" cy="6131057"/>
      </dsp:txXfrm>
    </dsp:sp>
    <dsp:sp modelId="{49B5EDD8-9442-4327-8C7F-E4C47D38DDD3}">
      <dsp:nvSpPr>
        <dsp:cNvPr id="0" name=""/>
        <dsp:cNvSpPr/>
      </dsp:nvSpPr>
      <dsp:spPr>
        <a:xfrm>
          <a:off x="0" y="2318174"/>
          <a:ext cx="2098068" cy="2207732"/>
        </a:xfrm>
        <a:prstGeom prst="roundRect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5700" kern="1200" dirty="0" smtClean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</a:rPr>
            <a:t>教學</a:t>
          </a:r>
          <a:r>
            <a:rPr lang="x-none" sz="5700" kern="1200" dirty="0" smtClean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</a:rPr>
            <a:t>目標</a:t>
          </a:r>
          <a:endParaRPr lang="zh-TW" sz="5700" kern="1200" dirty="0">
            <a:solidFill>
              <a:srgbClr val="C00000"/>
            </a:solidFill>
            <a:latin typeface="華康粗黑體" pitchFamily="49" charset="-120"/>
            <a:ea typeface="華康粗黑體" pitchFamily="49" charset="-120"/>
          </a:endParaRPr>
        </a:p>
      </dsp:txBody>
      <dsp:txXfrm>
        <a:off x="0" y="2318174"/>
        <a:ext cx="2098068" cy="220773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06D510-7403-45EA-AB78-451E060F7FBF}">
      <dsp:nvSpPr>
        <dsp:cNvPr id="0" name=""/>
        <dsp:cNvSpPr/>
      </dsp:nvSpPr>
      <dsp:spPr>
        <a:xfrm>
          <a:off x="3094" y="17418"/>
          <a:ext cx="1860500" cy="744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華康粗黑體" pitchFamily="49" charset="-120"/>
              <a:ea typeface="華康粗黑體" pitchFamily="49" charset="-120"/>
            </a:rPr>
            <a:t>分組學習</a:t>
          </a:r>
          <a:endParaRPr lang="zh-TW" altLang="en-US" sz="28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3094" y="17418"/>
        <a:ext cx="1860500" cy="744200"/>
      </dsp:txXfrm>
    </dsp:sp>
    <dsp:sp modelId="{1678A3A5-19A9-4098-822A-2C17C1948E0E}">
      <dsp:nvSpPr>
        <dsp:cNvPr id="0" name=""/>
        <dsp:cNvSpPr/>
      </dsp:nvSpPr>
      <dsp:spPr>
        <a:xfrm>
          <a:off x="3094" y="761619"/>
          <a:ext cx="1860500" cy="3746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b="1" kern="1200" dirty="0" smtClean="0"/>
            <a:t>各隊學生分為</a:t>
          </a:r>
          <a:r>
            <a:rPr lang="x-none" sz="2000" b="1" kern="1200" dirty="0" smtClean="0"/>
            <a:t>3</a:t>
          </a:r>
          <a:r>
            <a:rPr lang="zh-TW" sz="2000" b="1" kern="1200" dirty="0" smtClean="0"/>
            <a:t>組，每組</a:t>
          </a:r>
          <a:r>
            <a:rPr lang="x-none" sz="2000" b="1" kern="1200" dirty="0" smtClean="0"/>
            <a:t>2</a:t>
          </a:r>
          <a:r>
            <a:rPr lang="zh-TW" sz="2000" b="1" kern="1200" dirty="0" smtClean="0"/>
            <a:t>人。</a:t>
          </a:r>
          <a:endParaRPr lang="zh-TW" alt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2000" b="1" kern="1200" dirty="0" smtClean="0"/>
            <a:t>A</a:t>
          </a:r>
          <a:r>
            <a:rPr lang="zh-TW" sz="2000" b="1" kern="1200" dirty="0" smtClean="0"/>
            <a:t>組以圖卡學習雙套結，</a:t>
          </a:r>
          <a:r>
            <a:rPr lang="x-none" sz="2000" b="1" kern="1200" dirty="0" smtClean="0"/>
            <a:t>B</a:t>
          </a:r>
          <a:r>
            <a:rPr lang="zh-TW" sz="2000" b="1" kern="1200" dirty="0" smtClean="0"/>
            <a:t>組觀看影片學習接繩結，</a:t>
          </a:r>
          <a:r>
            <a:rPr lang="x-none" sz="2000" b="1" kern="1200" dirty="0" smtClean="0"/>
            <a:t>C</a:t>
          </a:r>
          <a:r>
            <a:rPr lang="zh-TW" sz="2000" b="1" kern="1200" dirty="0" smtClean="0"/>
            <a:t>組由教師指導學習縮短結。</a:t>
          </a:r>
          <a:endParaRPr lang="zh-TW" alt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2000" b="1" kern="1200" dirty="0" smtClean="0"/>
            <a:t>(10</a:t>
          </a:r>
          <a:r>
            <a:rPr lang="zh-TW" sz="2000" b="1" kern="1200" dirty="0" smtClean="0"/>
            <a:t>分鐘</a:t>
          </a:r>
          <a:r>
            <a:rPr lang="x-none" sz="2000" b="1" kern="1200" dirty="0" smtClean="0"/>
            <a:t>)</a:t>
          </a:r>
          <a:endParaRPr lang="zh-TW" altLang="en-US" sz="2000" b="1" kern="1200" dirty="0"/>
        </a:p>
      </dsp:txBody>
      <dsp:txXfrm>
        <a:off x="3094" y="761619"/>
        <a:ext cx="1860500" cy="3746924"/>
      </dsp:txXfrm>
    </dsp:sp>
    <dsp:sp modelId="{FBA662A0-93A2-4C56-82C5-2D16428FF438}">
      <dsp:nvSpPr>
        <dsp:cNvPr id="0" name=""/>
        <dsp:cNvSpPr/>
      </dsp:nvSpPr>
      <dsp:spPr>
        <a:xfrm>
          <a:off x="2124064" y="17418"/>
          <a:ext cx="1860500" cy="744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華康粗黑體" pitchFamily="49" charset="-120"/>
              <a:ea typeface="華康粗黑體" pitchFamily="49" charset="-120"/>
            </a:rPr>
            <a:t>小隊時間</a:t>
          </a:r>
          <a:endParaRPr lang="zh-TW" sz="28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2124064" y="17418"/>
        <a:ext cx="1860500" cy="744200"/>
      </dsp:txXfrm>
    </dsp:sp>
    <dsp:sp modelId="{B186A4D2-817A-46F3-9F2D-496DAEB01725}">
      <dsp:nvSpPr>
        <dsp:cNvPr id="0" name=""/>
        <dsp:cNvSpPr/>
      </dsp:nvSpPr>
      <dsp:spPr>
        <a:xfrm>
          <a:off x="2124064" y="761619"/>
          <a:ext cx="1860500" cy="3746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b="1" kern="1200" dirty="0" smtClean="0"/>
            <a:t>學生回到各小隊，互相指導隊員學習繩結。</a:t>
          </a:r>
          <a:endParaRPr lang="zh-TW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2000" b="1" kern="1200" dirty="0" smtClean="0"/>
            <a:t>(15</a:t>
          </a:r>
          <a:r>
            <a:rPr lang="zh-TW" sz="2000" b="1" kern="1200" dirty="0" smtClean="0"/>
            <a:t>分鐘</a:t>
          </a:r>
          <a:r>
            <a:rPr lang="x-none" sz="2000" b="1" kern="1200" dirty="0" smtClean="0"/>
            <a:t>)</a:t>
          </a:r>
          <a:endParaRPr lang="zh-TW" sz="2000" b="1" kern="1200" dirty="0"/>
        </a:p>
      </dsp:txBody>
      <dsp:txXfrm>
        <a:off x="2124064" y="761619"/>
        <a:ext cx="1860500" cy="3746924"/>
      </dsp:txXfrm>
    </dsp:sp>
    <dsp:sp modelId="{06682F64-2385-4FF6-A669-2E5616A00F85}">
      <dsp:nvSpPr>
        <dsp:cNvPr id="0" name=""/>
        <dsp:cNvSpPr/>
      </dsp:nvSpPr>
      <dsp:spPr>
        <a:xfrm>
          <a:off x="4245035" y="17418"/>
          <a:ext cx="1860500" cy="744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華康粗黑體" pitchFamily="49" charset="-120"/>
              <a:ea typeface="華康粗黑體" pitchFamily="49" charset="-120"/>
            </a:rPr>
            <a:t>小隊競賽</a:t>
          </a:r>
          <a:endParaRPr lang="zh-TW" sz="28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4245035" y="17418"/>
        <a:ext cx="1860500" cy="744200"/>
      </dsp:txXfrm>
    </dsp:sp>
    <dsp:sp modelId="{D8FABC29-2863-4987-B73F-1235FD065B86}">
      <dsp:nvSpPr>
        <dsp:cNvPr id="0" name=""/>
        <dsp:cNvSpPr/>
      </dsp:nvSpPr>
      <dsp:spPr>
        <a:xfrm>
          <a:off x="4245035" y="761619"/>
          <a:ext cx="1860500" cy="3746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b="1" kern="1200" dirty="0" smtClean="0"/>
            <a:t>教師將信件發給隊長，隊長帶領小隊進行小隊競賽。</a:t>
          </a:r>
          <a:endParaRPr lang="zh-TW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b="1" kern="1200" dirty="0" smtClean="0"/>
            <a:t>小隊競賽規則</a:t>
          </a:r>
          <a:r>
            <a:rPr lang="zh-TW" altLang="en-US" sz="2000" b="1" kern="1200" dirty="0" smtClean="0"/>
            <a:t>參見書面資料</a:t>
          </a:r>
          <a:r>
            <a:rPr lang="zh-TW" sz="2000" b="1" kern="1200" dirty="0" smtClean="0"/>
            <a:t>。</a:t>
          </a:r>
          <a:endParaRPr lang="zh-TW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2000" b="1" kern="1200" dirty="0" smtClean="0"/>
            <a:t>(10</a:t>
          </a:r>
          <a:r>
            <a:rPr lang="zh-TW" sz="2000" b="1" kern="1200" dirty="0" smtClean="0"/>
            <a:t>分鐘</a:t>
          </a:r>
          <a:r>
            <a:rPr lang="x-none" sz="2000" b="1" kern="1200" dirty="0" smtClean="0"/>
            <a:t>)</a:t>
          </a:r>
          <a:endParaRPr lang="zh-TW" sz="2000" b="1" kern="1200" dirty="0"/>
        </a:p>
      </dsp:txBody>
      <dsp:txXfrm>
        <a:off x="4245035" y="761619"/>
        <a:ext cx="1860500" cy="3746924"/>
      </dsp:txXfrm>
    </dsp:sp>
    <dsp:sp modelId="{2E919D0A-45CF-410C-9D5E-9147639C957C}">
      <dsp:nvSpPr>
        <dsp:cNvPr id="0" name=""/>
        <dsp:cNvSpPr/>
      </dsp:nvSpPr>
      <dsp:spPr>
        <a:xfrm>
          <a:off x="6366005" y="17418"/>
          <a:ext cx="1860500" cy="744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000" dir="5400000" rotWithShape="0">
            <a:srgbClr val="1A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華康粗黑體" pitchFamily="49" charset="-120"/>
              <a:ea typeface="華康粗黑體" pitchFamily="49" charset="-120"/>
            </a:rPr>
            <a:t>回饋歸納</a:t>
          </a:r>
          <a:endParaRPr lang="zh-TW" altLang="en-US" sz="2800" kern="1200" dirty="0">
            <a:latin typeface="華康粗黑體" pitchFamily="49" charset="-120"/>
            <a:ea typeface="華康粗黑體" pitchFamily="49" charset="-120"/>
          </a:endParaRPr>
        </a:p>
      </dsp:txBody>
      <dsp:txXfrm>
        <a:off x="6366005" y="17418"/>
        <a:ext cx="1860500" cy="744200"/>
      </dsp:txXfrm>
    </dsp:sp>
    <dsp:sp modelId="{E6A816B4-83BA-4059-9B3D-9B92A1C71D0A}">
      <dsp:nvSpPr>
        <dsp:cNvPr id="0" name=""/>
        <dsp:cNvSpPr/>
      </dsp:nvSpPr>
      <dsp:spPr>
        <a:xfrm>
          <a:off x="6366005" y="761619"/>
          <a:ext cx="1860500" cy="3746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/>
            <a:t>回顧小隊競賽成果。</a:t>
          </a:r>
          <a:endParaRPr lang="zh-TW" alt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/>
            <a:t>交代下次上課注意事項。</a:t>
          </a:r>
          <a:endParaRPr lang="zh-TW" alt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(10</a:t>
          </a:r>
          <a:r>
            <a:rPr lang="zh-TW" sz="2000" b="1" kern="1200" dirty="0" smtClean="0"/>
            <a:t>分鐘</a:t>
          </a:r>
          <a:r>
            <a:rPr lang="en-US" sz="2000" b="1" kern="1200" dirty="0" smtClean="0"/>
            <a:t>)</a:t>
          </a:r>
          <a:endParaRPr lang="zh-TW" altLang="en-US" sz="2000" b="1" kern="1200" dirty="0"/>
        </a:p>
      </dsp:txBody>
      <dsp:txXfrm>
        <a:off x="6366005" y="761619"/>
        <a:ext cx="1860500" cy="3746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5EE93B6-DEA2-47CE-868A-B0E0E5070D74}" type="datetimeFigureOut">
              <a:rPr lang="zh-TW" altLang="en-US"/>
              <a:pPr>
                <a:defRPr/>
              </a:pPr>
              <a:t>2014/4/15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26C681B-D083-4184-ADD0-6C4E03DC3A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dirty="0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21F752-1B13-4074-9A83-3B801D02A6F2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dirty="0" smtClean="0">
                <a:solidFill>
                  <a:srgbClr val="FF0000"/>
                </a:solidFill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如</a:t>
            </a:r>
            <a:r>
              <a:rPr lang="en-US" altLang="zh-TW" dirty="0" smtClean="0">
                <a:solidFill>
                  <a:srgbClr val="FF0000"/>
                </a:solidFill>
              </a:rPr>
              <a:t>~</a:t>
            </a:r>
            <a:r>
              <a:rPr lang="zh-TW" altLang="en-US" dirty="0" smtClean="0">
                <a:solidFill>
                  <a:srgbClr val="FF0000"/>
                </a:solidFill>
              </a:rPr>
              <a:t>小組討論的內容</a:t>
            </a:r>
            <a:r>
              <a:rPr lang="en-US" altLang="zh-TW" dirty="0" smtClean="0">
                <a:solidFill>
                  <a:srgbClr val="FF0000"/>
                </a:solidFill>
              </a:rPr>
              <a:t>, </a:t>
            </a:r>
            <a:r>
              <a:rPr lang="zh-TW" altLang="en-US" dirty="0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dirty="0" smtClean="0">
                <a:solidFill>
                  <a:srgbClr val="FF0000"/>
                </a:solidFill>
              </a:rPr>
              <a:t>,</a:t>
            </a:r>
            <a:r>
              <a:rPr lang="zh-TW" altLang="en-US" dirty="0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dirty="0" smtClean="0">
                <a:solidFill>
                  <a:srgbClr val="FF0000"/>
                </a:solidFill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</a:rPr>
              <a:t>加上學生座位表</a:t>
            </a:r>
          </a:p>
        </p:txBody>
      </p:sp>
      <p:sp>
        <p:nvSpPr>
          <p:cNvPr id="1945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64F5E-368D-4AA4-B81D-34EBB91E6069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 altLang="zh-TW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9F6296DE-E793-48B4-A4CB-6F333E14025A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3D63-98BD-4020-8B2F-BE937E0E7E6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E017-3A12-40AD-89D3-1D452539FC7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4DE-0D56-4982-BDF3-67066893973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endParaRPr lang="en-US" altLang="zh-TW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en-US" altLang="zh-TW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C2B10E85-B6A7-43D9-9516-B1B6A5659E5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591-AE54-424F-9D5E-F54D9C6FABC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C8B31B1A-169D-4D3A-BEB2-AE6045186B5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8813-CD2F-4402-9222-11A04C9601D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1D001-C849-4B03-AEA3-88A3032A637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D9E82688-6ACE-4D7A-A96B-283CE1631A2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TW" altLang="en-US" sz="2000" smtClean="0"/>
              <a:t>按一下圖示以新增圖片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502B-AF73-4C54-BFEA-B33972FD4E6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 altLang="zh-TW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 altLang="zh-TW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01BDDA1C-ECAC-4947-80D8-FB56E533144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>
        <a:defRPr/>
      </a:lvl1pPr>
      <a:lvl2pPr marL="457200" eaLnBrk="1" hangingPunct="1">
        <a:defRPr/>
      </a:lvl2pPr>
      <a:lvl3pPr marL="914400" eaLnBrk="1" hangingPunct="1">
        <a:defRPr/>
      </a:lvl3pPr>
      <a:lvl4pPr marL="1371600" eaLnBrk="1" hangingPunct="1">
        <a:defRPr/>
      </a:lvl4pPr>
      <a:lvl5pPr marL="1828800" eaLnBrk="1" hangingPunct="1">
        <a:defRPr/>
      </a:lvl5pPr>
      <a:lvl6pPr marL="2286000" eaLnBrk="1" hangingPunct="1">
        <a:defRPr/>
      </a:lvl6pPr>
      <a:lvl7pPr marL="2743200" eaLnBrk="1" hangingPunct="1">
        <a:defRPr/>
      </a:lvl7pPr>
      <a:lvl8pPr marL="3200400" eaLnBrk="1" hangingPunct="1">
        <a:defRPr/>
      </a:lvl8pPr>
      <a:lvl9pPr marL="3657600" eaLnBrk="1" hangingPunct="1">
        <a:defRPr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850" y="2130425"/>
            <a:ext cx="8424863" cy="101054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5400" dirty="0" smtClean="0">
                <a:solidFill>
                  <a:schemeClr val="tx1"/>
                </a:solidFill>
                <a:latin typeface="華康粗黑體(P)" pitchFamily="34" charset="-120"/>
                <a:ea typeface="華康粗黑體(P)" pitchFamily="34" charset="-120"/>
              </a:rPr>
              <a:t>課程說明</a:t>
            </a:r>
            <a:r>
              <a:rPr lang="en-US" altLang="zh-TW" sz="5400" dirty="0" smtClean="0">
                <a:solidFill>
                  <a:schemeClr val="tx1"/>
                </a:solidFill>
                <a:latin typeface="華康粗黑體(P)" pitchFamily="34" charset="-120"/>
                <a:ea typeface="華康粗黑體(P)" pitchFamily="34" charset="-120"/>
              </a:rPr>
              <a:t>—</a:t>
            </a:r>
            <a:r>
              <a:rPr lang="zh-TW" altLang="en-US" sz="5400" dirty="0" smtClean="0">
                <a:solidFill>
                  <a:schemeClr val="tx1"/>
                </a:solidFill>
                <a:latin typeface="華康粗黑體(P)" pitchFamily="34" charset="-120"/>
                <a:ea typeface="華康粗黑體(P)" pitchFamily="34" charset="-120"/>
              </a:rPr>
              <a:t>繩乎奇技</a:t>
            </a:r>
            <a:endParaRPr lang="zh-TW" altLang="en-US" sz="5400" dirty="0">
              <a:solidFill>
                <a:schemeClr val="tx1"/>
              </a:solidFill>
              <a:latin typeface="華康粗黑體(P)" pitchFamily="34" charset="-120"/>
              <a:ea typeface="華康粗黑體(P)" pitchFamily="34" charset="-120"/>
            </a:endParaRPr>
          </a:p>
        </p:txBody>
      </p:sp>
      <p:sp>
        <p:nvSpPr>
          <p:cNvPr id="14338" name="副標題 2"/>
          <p:cNvSpPr>
            <a:spLocks noGrp="1"/>
          </p:cNvSpPr>
          <p:nvPr>
            <p:ph type="subTitle" idx="1"/>
          </p:nvPr>
        </p:nvSpPr>
        <p:spPr>
          <a:xfrm>
            <a:off x="2987824" y="4725144"/>
            <a:ext cx="3592512" cy="7524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zh-TW" sz="2400" b="1" dirty="0" smtClean="0">
                <a:solidFill>
                  <a:schemeClr val="tx1"/>
                </a:solidFill>
              </a:rPr>
              <a:t>   </a:t>
            </a:r>
            <a:r>
              <a:rPr lang="zh-TW" altLang="en-US" sz="2400" b="1" dirty="0" smtClean="0">
                <a:solidFill>
                  <a:schemeClr val="tx1"/>
                </a:solidFill>
              </a:rPr>
              <a:t>麗山國中  徐秀婕  </a:t>
            </a:r>
            <a:r>
              <a:rPr lang="en-US" altLang="zh-TW" sz="2400" dirty="0" smtClean="0">
                <a:solidFill>
                  <a:schemeClr val="tx1"/>
                </a:solidFill>
              </a:rPr>
              <a:t>103/04/17</a:t>
            </a:r>
            <a:endParaRPr lang="zh-TW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4339" name="矩形 3"/>
          <p:cNvSpPr>
            <a:spLocks noChangeArrowheads="1"/>
          </p:cNvSpPr>
          <p:nvPr/>
        </p:nvSpPr>
        <p:spPr bwMode="auto">
          <a:xfrm>
            <a:off x="1691680" y="3501008"/>
            <a:ext cx="56886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kumimoji="0" lang="en-US" altLang="zh-TW" sz="3600" dirty="0">
                <a:latin typeface="Candara" pitchFamily="34" charset="0"/>
                <a:ea typeface="標楷體" pitchFamily="65" charset="-120"/>
              </a:rPr>
              <a:t>(</a:t>
            </a:r>
            <a:r>
              <a:rPr kumimoji="0" lang="zh-TW" altLang="en-US" sz="3600" dirty="0">
                <a:latin typeface="Candara" pitchFamily="34" charset="0"/>
                <a:ea typeface="標楷體" pitchFamily="65" charset="-120"/>
              </a:rPr>
              <a:t>學習資料、觀課動線</a:t>
            </a:r>
            <a:r>
              <a:rPr kumimoji="0" lang="en-US" altLang="zh-TW" sz="3600" dirty="0">
                <a:latin typeface="Candara" pitchFamily="34" charset="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zh-TW" dirty="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</a:rPr>
              <a:t>參與教師需配合事項</a:t>
            </a:r>
            <a:r>
              <a:rPr lang="en-US" altLang="zh-TW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1</a:t>
            </a:r>
            <a:r>
              <a:rPr lang="en-US" altLang="zh-TW" dirty="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</a:rPr>
              <a:t>-2-3-4</a:t>
            </a:r>
            <a:endParaRPr lang="zh-TW" altLang="en-US" dirty="0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2674938"/>
            <a:ext cx="7408862" cy="2122487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觀課時請填寫觀課記錄表</a:t>
            </a:r>
            <a:endParaRPr lang="en-US" altLang="zh-TW" sz="4000" dirty="0">
              <a:solidFill>
                <a:schemeClr val="tx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觀課後收回掃瞄存檔</a:t>
            </a:r>
            <a:endParaRPr lang="en-US" altLang="zh-TW" sz="4000" dirty="0">
              <a:solidFill>
                <a:schemeClr val="tx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zh-TW" altLang="en-US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2"/>
          <p:cNvSpPr txBox="1">
            <a:spLocks/>
          </p:cNvSpPr>
          <p:nvPr/>
        </p:nvSpPr>
        <p:spPr bwMode="auto">
          <a:xfrm>
            <a:off x="468313" y="188913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zh-TW" sz="4400" dirty="0">
                <a:latin typeface="華康粗黑體" pitchFamily="49" charset="-120"/>
                <a:ea typeface="華康粗黑體" pitchFamily="49" charset="-120"/>
              </a:rPr>
              <a:t>參與教師需配合事項</a:t>
            </a:r>
            <a:r>
              <a:rPr kumimoji="0" lang="en-US" altLang="zh-TW" sz="4400" dirty="0" smtClean="0">
                <a:latin typeface="華康粗黑體" pitchFamily="49" charset="-120"/>
                <a:ea typeface="華康粗黑體" pitchFamily="49" charset="-120"/>
              </a:rPr>
              <a:t>1-</a:t>
            </a:r>
            <a:r>
              <a:rPr kumimoji="0" lang="en-US" altLang="zh-TW" sz="44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2</a:t>
            </a:r>
            <a:r>
              <a:rPr kumimoji="0" lang="en-US" altLang="zh-TW" sz="4400" dirty="0" smtClean="0">
                <a:latin typeface="華康粗黑體" pitchFamily="49" charset="-120"/>
                <a:ea typeface="華康粗黑體" pitchFamily="49" charset="-120"/>
              </a:rPr>
              <a:t>-3-4</a:t>
            </a:r>
            <a:endParaRPr kumimoji="0" lang="zh-TW" altLang="en-US" sz="4400" dirty="0"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5" name="矩形 44"/>
          <p:cNvSpPr>
            <a:spLocks noChangeArrowheads="1"/>
          </p:cNvSpPr>
          <p:nvPr/>
        </p:nvSpPr>
        <p:spPr bwMode="auto">
          <a:xfrm>
            <a:off x="260350" y="1268760"/>
            <a:ext cx="848811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TW" sz="3600" b="1" dirty="0">
                <a:solidFill>
                  <a:srgbClr val="217436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600" b="1" dirty="0">
                <a:solidFill>
                  <a:srgbClr val="217436"/>
                </a:solidFill>
                <a:latin typeface="Candara" pitchFamily="34" charset="0"/>
                <a:ea typeface="標楷體" pitchFamily="65" charset="-120"/>
              </a:rPr>
              <a:t>請勿拍照、錄影、和學生交談</a:t>
            </a:r>
            <a:endParaRPr kumimoji="0" lang="en-US" altLang="zh-TW" sz="3600" b="1" dirty="0">
              <a:solidFill>
                <a:srgbClr val="217436"/>
              </a:solidFill>
              <a:latin typeface="Candara" pitchFamily="34" charset="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kumimoji="0" lang="en-US" altLang="zh-TW" sz="3600" b="1" dirty="0">
                <a:solidFill>
                  <a:srgbClr val="FF000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600" b="1" dirty="0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使用</a:t>
            </a:r>
            <a:r>
              <a:rPr kumimoji="0" lang="zh-TW" altLang="en-US" sz="3600" b="1" u="sng" dirty="0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觀課紀錄表</a:t>
            </a:r>
            <a:r>
              <a:rPr kumimoji="0" lang="zh-TW" altLang="en-US" sz="3600" b="1" dirty="0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，在各組</a:t>
            </a:r>
            <a:r>
              <a:rPr kumimoji="0" lang="zh-TW" altLang="en-US" sz="3600" b="1" u="sng" dirty="0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指定位置</a:t>
            </a:r>
            <a:r>
              <a:rPr kumimoji="0" lang="zh-TW" altLang="en-US" sz="3600" b="1" dirty="0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</a:t>
            </a:r>
            <a:endParaRPr kumimoji="0" lang="en-US" altLang="zh-TW" sz="3600" b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>
              <a:buFont typeface="Arial" pitchFamily="34" charset="0"/>
              <a:buChar char="•"/>
            </a:pPr>
            <a:r>
              <a:rPr kumimoji="0" lang="zh-TW" altLang="zh-TW" sz="3600" b="1" u="sng" dirty="0">
                <a:solidFill>
                  <a:srgbClr val="C00000"/>
                </a:solidFill>
                <a:latin typeface="Candara" pitchFamily="34" charset="0"/>
                <a:ea typeface="標楷體" pitchFamily="65" charset="-120"/>
              </a:rPr>
              <a:t>分組</a:t>
            </a:r>
            <a:r>
              <a:rPr kumimoji="0" lang="zh-TW" altLang="en-US" sz="3600" b="1" dirty="0" smtClean="0">
                <a:solidFill>
                  <a:srgbClr val="C00000"/>
                </a:solidFill>
                <a:latin typeface="Candara" pitchFamily="34" charset="0"/>
                <a:ea typeface="標楷體" pitchFamily="65" charset="-120"/>
              </a:rPr>
              <a:t>：</a:t>
            </a:r>
            <a:r>
              <a:rPr kumimoji="0" lang="zh-TW" altLang="en-US" sz="3600" dirty="0" smtClean="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依觀課表右上圓貼紙編號分組。</a:t>
            </a:r>
            <a:endParaRPr kumimoji="0" lang="en-US" altLang="zh-TW" sz="3600" dirty="0">
              <a:solidFill>
                <a:srgbClr val="031F43"/>
              </a:solidFill>
              <a:latin typeface="Candara" pitchFamily="34" charset="0"/>
              <a:ea typeface="標楷體" pitchFamily="65" charset="-120"/>
            </a:endParaRPr>
          </a:p>
          <a:p>
            <a:r>
              <a:rPr kumimoji="0" lang="en-US" altLang="zh-TW" sz="3600" b="1" dirty="0" smtClean="0">
                <a:solidFill>
                  <a:srgbClr val="0070C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600" dirty="0" smtClean="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 會議室前方空間</a:t>
            </a:r>
            <a:r>
              <a:rPr kumimoji="0" lang="zh-TW" altLang="en-US" sz="3600" dirty="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有限，不排椅子，需要休息</a:t>
            </a:r>
            <a:r>
              <a:rPr kumimoji="0" lang="zh-TW" altLang="en-US" sz="3600" dirty="0" smtClean="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的老師</a:t>
            </a:r>
            <a:r>
              <a:rPr kumimoji="0" lang="zh-TW" altLang="en-US" sz="3600" dirty="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請</a:t>
            </a:r>
            <a:r>
              <a:rPr kumimoji="0" lang="zh-TW" altLang="en-US" sz="3600" dirty="0" smtClean="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到會議室後方歇腳</a:t>
            </a:r>
            <a:r>
              <a:rPr kumimoji="0" lang="zh-TW" altLang="en-US" sz="3600" dirty="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，不便之處敬請包涵！</a:t>
            </a:r>
            <a:endParaRPr kumimoji="0" lang="en-US" altLang="zh-TW" sz="3600" dirty="0">
              <a:solidFill>
                <a:srgbClr val="031F43"/>
              </a:solidFill>
              <a:latin typeface="Candara" pitchFamily="34" charset="0"/>
              <a:ea typeface="標楷體" pitchFamily="65" charset="-12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63960"/>
          </a:xfrm>
        </p:spPr>
        <p:txBody>
          <a:bodyPr/>
          <a:lstStyle/>
          <a:p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觀課位置</a:t>
            </a:r>
            <a:endParaRPr lang="zh-TW" altLang="en-US" dirty="0">
              <a:latin typeface="華康粗黑體" pitchFamily="49" charset="-120"/>
              <a:ea typeface="華康粗黑體" pitchFamily="49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87624" y="1484784"/>
          <a:ext cx="6696740" cy="4503420"/>
        </p:xfrm>
        <a:graphic>
          <a:graphicData uri="http://schemas.openxmlformats.org/drawingml/2006/table">
            <a:tbl>
              <a:tblPr/>
              <a:tblGrid>
                <a:gridCol w="768187"/>
                <a:gridCol w="768187"/>
                <a:gridCol w="199159"/>
                <a:gridCol w="768187"/>
                <a:gridCol w="768187"/>
                <a:gridCol w="181377"/>
                <a:gridCol w="768187"/>
                <a:gridCol w="768187"/>
                <a:gridCol w="170708"/>
                <a:gridCol w="768187"/>
                <a:gridCol w="768187"/>
              </a:tblGrid>
              <a:tr h="36604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6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白板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1</a:t>
                      </a:r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5</a:t>
                      </a:r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2</a:t>
                      </a:r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4</a:t>
                      </a:r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3</a:t>
                      </a:r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圓角化對角線角落矩形 4"/>
          <p:cNvSpPr/>
          <p:nvPr/>
        </p:nvSpPr>
        <p:spPr>
          <a:xfrm>
            <a:off x="683568" y="2348880"/>
            <a:ext cx="7920880" cy="2232248"/>
          </a:xfrm>
          <a:prstGeom prst="round2DiagRect">
            <a:avLst/>
          </a:prstGeom>
          <a:gradFill>
            <a:gsLst>
              <a:gs pos="0">
                <a:schemeClr val="accent4">
                  <a:tint val="75000"/>
                  <a:satMod val="170000"/>
                  <a:alpha val="31000"/>
                </a:schemeClr>
              </a:gs>
              <a:gs pos="37000">
                <a:schemeClr val="accent4">
                  <a:tint val="50000"/>
                  <a:satMod val="180000"/>
                </a:schemeClr>
              </a:gs>
              <a:gs pos="50000">
                <a:schemeClr val="accent4">
                  <a:tint val="46000"/>
                  <a:satMod val="180000"/>
                </a:schemeClr>
              </a:gs>
              <a:gs pos="64000">
                <a:schemeClr val="accent4">
                  <a:tint val="50000"/>
                  <a:satMod val="180000"/>
                </a:schemeClr>
              </a:gs>
              <a:gs pos="100000">
                <a:schemeClr val="accent4">
                  <a:tint val="75000"/>
                  <a:satMod val="17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latin typeface="華康粗黑體" pitchFamily="49" charset="-120"/>
                <a:ea typeface="華康粗黑體" pitchFamily="49" charset="-120"/>
              </a:rPr>
              <a:t>請在小隊區域</a:t>
            </a:r>
            <a:r>
              <a:rPr lang="en-US" altLang="zh-TW" sz="3600" dirty="0" smtClean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3600" dirty="0" smtClean="0">
                <a:latin typeface="華康粗黑體" pitchFamily="49" charset="-120"/>
                <a:ea typeface="華康粗黑體" pitchFamily="49" charset="-120"/>
              </a:rPr>
              <a:t>淺藍色區塊</a:t>
            </a:r>
            <a:r>
              <a:rPr lang="en-US" altLang="zh-TW" sz="3600" dirty="0" smtClean="0">
                <a:latin typeface="華康粗黑體" pitchFamily="49" charset="-120"/>
                <a:ea typeface="華康粗黑體" pitchFamily="49" charset="-120"/>
              </a:rPr>
              <a:t>)</a:t>
            </a:r>
            <a:r>
              <a:rPr lang="zh-TW" altLang="en-US" sz="3600" dirty="0" smtClean="0">
                <a:latin typeface="華康粗黑體" pitchFamily="49" charset="-120"/>
                <a:ea typeface="華康粗黑體" pitchFamily="49" charset="-120"/>
              </a:rPr>
              <a:t>之外觀課，</a:t>
            </a:r>
            <a:endParaRPr lang="en-US" altLang="zh-TW" sz="3600" dirty="0" smtClean="0">
              <a:latin typeface="華康粗黑體" pitchFamily="49" charset="-120"/>
              <a:ea typeface="華康粗黑體" pitchFamily="49" charset="-120"/>
            </a:endParaRPr>
          </a:p>
          <a:p>
            <a:pPr algn="ctr"/>
            <a:r>
              <a:rPr lang="zh-TW" altLang="en-US" sz="3600" dirty="0" smtClean="0">
                <a:latin typeface="華康粗黑體" pitchFamily="49" charset="-120"/>
                <a:ea typeface="華康粗黑體" pitchFamily="49" charset="-120"/>
              </a:rPr>
              <a:t>您可以走動，但請不要和學生對話。</a:t>
            </a:r>
            <a:endParaRPr lang="zh-TW" altLang="en-US" sz="3600" dirty="0"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標題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52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zh-TW" b="0" dirty="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</a:rPr>
              <a:t>參與教師需配合事項</a:t>
            </a:r>
            <a:r>
              <a:rPr lang="en-US" altLang="zh-TW" b="0" dirty="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</a:rPr>
              <a:t>1-2-</a:t>
            </a:r>
            <a:r>
              <a:rPr lang="en-US" altLang="zh-TW" b="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3</a:t>
            </a:r>
            <a:r>
              <a:rPr lang="en-US" altLang="zh-TW" b="0" dirty="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</a:rPr>
              <a:t>-4</a:t>
            </a:r>
            <a:endParaRPr lang="zh-TW" altLang="en-US" b="0" dirty="0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27650" name="矩形 4"/>
          <p:cNvSpPr>
            <a:spLocks noChangeArrowheads="1"/>
          </p:cNvSpPr>
          <p:nvPr/>
        </p:nvSpPr>
        <p:spPr bwMode="auto">
          <a:xfrm>
            <a:off x="260350" y="1620838"/>
            <a:ext cx="7726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觀課時，填寫</a:t>
            </a:r>
            <a:r>
              <a:rPr kumimoji="0" lang="zh-TW" altLang="en-US" sz="3200" b="1">
                <a:solidFill>
                  <a:srgbClr val="FF0000"/>
                </a:solidFill>
                <a:latin typeface="新細明體" charset="-120"/>
              </a:rPr>
              <a:t>「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觀課紀錄表</a:t>
            </a:r>
            <a:r>
              <a:rPr kumimoji="0" lang="zh-TW" altLang="en-US" sz="3200" b="1">
                <a:solidFill>
                  <a:srgbClr val="FF0000"/>
                </a:solidFill>
                <a:latin typeface="新細明體" charset="-120"/>
              </a:rPr>
              <a:t>」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 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(</a:t>
            </a:r>
            <a:r>
              <a:rPr kumimoji="0" lang="zh-TW" altLang="en-US" sz="3200">
                <a:latin typeface="Candara" pitchFamily="34" charset="0"/>
                <a:ea typeface="標楷體" pitchFamily="65" charset="-120"/>
              </a:rPr>
              <a:t>影印存檔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)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763" y="2420888"/>
          <a:ext cx="8959724" cy="4064000"/>
        </p:xfrm>
        <a:graphic>
          <a:graphicData uri="http://schemas.openxmlformats.org/drawingml/2006/table">
            <a:tbl>
              <a:tblPr/>
              <a:tblGrid>
                <a:gridCol w="554049"/>
                <a:gridCol w="1876263"/>
                <a:gridCol w="3720258"/>
                <a:gridCol w="2809154"/>
              </a:tblGrid>
              <a:tr h="78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面向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1.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全班學習氣氛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2.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學生學習動機與歷程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3.</a:t>
                      </a: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學生學習結果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5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參考項目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1-1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是否有安心學習的環境？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1-2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是否有熱衷學習的環境？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1-3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是否有聆聽學習的環境？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2-1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老師是否關照每個學生的學習？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2-2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是否引發學生的學習動機？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2-3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學生是否相互關注與傾聽？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2-4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學生是否互相協助與討論？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2-5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學生是否投入參與學習？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2-6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是否發現有特殊表現的學生？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3-1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學生學習是否成立？如何發生？何時發生？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3-2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學生學習的困難之處是什麼？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3-3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挑戰伸展跳躍的學習是否產生？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3-4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學生學習思考程度是否深化？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0" dirty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</a:rPr>
              <a:t>參與教師需配合事項</a:t>
            </a:r>
            <a:r>
              <a:rPr lang="en-US" altLang="zh-TW" b="0" dirty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</a:rPr>
              <a:t>1-2-3-</a:t>
            </a:r>
            <a:r>
              <a:rPr lang="en-US" altLang="zh-TW" b="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請觀課教師在小卡上，給予被觀課學生回饋。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離開前，請您將小卡交給工作人員，謝謝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標題 3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310896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謝謝大家</a:t>
            </a:r>
          </a:p>
        </p:txBody>
      </p:sp>
      <p:sp>
        <p:nvSpPr>
          <p:cNvPr id="29698" name="副標題 4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14301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3200" dirty="0" smtClean="0">
                <a:latin typeface="華康粗黑體" pitchFamily="49" charset="-120"/>
                <a:ea typeface="華康粗黑體" pitchFamily="49" charset="-120"/>
              </a:rPr>
              <a:t>~</a:t>
            </a:r>
            <a:r>
              <a:rPr lang="zh-TW" altLang="en-US" sz="3200" dirty="0" smtClean="0">
                <a:latin typeface="華康粗黑體" pitchFamily="49" charset="-120"/>
                <a:ea typeface="華康粗黑體" pitchFamily="49" charset="-120"/>
              </a:rPr>
              <a:t>請多多指教</a:t>
            </a:r>
            <a:r>
              <a:rPr lang="en-US" altLang="zh-TW" sz="3200" dirty="0" smtClean="0">
                <a:latin typeface="華康粗黑體" pitchFamily="49" charset="-120"/>
                <a:ea typeface="華康粗黑體" pitchFamily="49" charset="-120"/>
              </a:rPr>
              <a:t>~</a:t>
            </a:r>
            <a:endParaRPr lang="zh-TW" altLang="en-US" sz="3200" dirty="0" smtClean="0">
              <a:latin typeface="華康粗黑體" pitchFamily="49" charset="-120"/>
              <a:ea typeface="華康粗黑體" pitchFamily="49" charset="-120"/>
            </a:endParaRPr>
          </a:p>
        </p:txBody>
      </p:sp>
      <p:pic>
        <p:nvPicPr>
          <p:cNvPr id="4" name="圖片 3" descr="602499_499197136763364_1874352948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645024"/>
            <a:ext cx="2724150" cy="2724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粗黑體(P)" pitchFamily="34" charset="-120"/>
                <a:ea typeface="華康粗黑體(P)" pitchFamily="34" charset="-120"/>
              </a:rPr>
              <a:t>課程設計理念</a:t>
            </a:r>
            <a:endParaRPr lang="zh-TW" altLang="en-US" dirty="0">
              <a:latin typeface="華康粗黑體(P)" pitchFamily="34" charset="-120"/>
              <a:ea typeface="華康粗黑體(P)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z="4800" dirty="0" smtClean="0">
                <a:solidFill>
                  <a:schemeClr val="tx1"/>
                </a:solidFill>
              </a:rPr>
              <a:t>715-</a:t>
            </a:r>
            <a:r>
              <a:rPr lang="zh-TW" altLang="en-US" dirty="0">
                <a:latin typeface="華康粗黑體(P)" pitchFamily="34" charset="-120"/>
                <a:ea typeface="華康粗黑體(P)" pitchFamily="34" charset="-120"/>
              </a:rPr>
              <a:t>學生背景說明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23850" y="1557338"/>
          <a:ext cx="8424614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上</a:t>
            </a:r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課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基本規則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91952"/>
          </a:xfrm>
        </p:spPr>
        <p:txBody>
          <a:bodyPr>
            <a:noAutofit/>
          </a:bodyPr>
          <a:lstStyle/>
          <a:p>
            <a:r>
              <a:rPr lang="zh-TW" altLang="en-US" sz="5400" dirty="0" smtClean="0">
                <a:latin typeface="華康粗黑體" pitchFamily="49" charset="-120"/>
                <a:ea typeface="華康粗黑體" pitchFamily="49" charset="-120"/>
              </a:rPr>
              <a:t>單元課程架構</a:t>
            </a:r>
            <a:endParaRPr lang="zh-TW" altLang="en-US" sz="5400" dirty="0">
              <a:latin typeface="華康粗黑體" pitchFamily="49" charset="-120"/>
              <a:ea typeface="華康粗黑體" pitchFamily="49" charset="-120"/>
            </a:endParaRPr>
          </a:p>
        </p:txBody>
      </p:sp>
      <p:graphicFrame>
        <p:nvGraphicFramePr>
          <p:cNvPr id="10" name="內容版面配置區 9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363272" cy="55854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936104"/>
                <a:gridCol w="5184576"/>
                <a:gridCol w="864096"/>
                <a:gridCol w="1378496"/>
              </a:tblGrid>
              <a:tr h="541951">
                <a:tc>
                  <a:txBody>
                    <a:bodyPr/>
                    <a:lstStyle/>
                    <a:p>
                      <a:pPr marL="0" algn="ctr" eaLnBrk="1" hangingPunct="1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</a:rPr>
                        <a:t>名稱</a:t>
                      </a:r>
                      <a:endParaRPr lang="zh-TW" sz="2400" b="0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</a:rPr>
                        <a:t>內容說明</a:t>
                      </a:r>
                      <a:endParaRPr lang="zh-TW" sz="2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>
                          <a:latin typeface="標楷體" pitchFamily="65" charset="-120"/>
                          <a:ea typeface="標楷體" pitchFamily="65" charset="-120"/>
                        </a:rPr>
                        <a:t>時間</a:t>
                      </a:r>
                      <a:endParaRPr lang="zh-TW" sz="2400" b="1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</a:rPr>
                        <a:t>評量</a:t>
                      </a:r>
                      <a:endParaRPr lang="zh-TW" sz="2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82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dirty="0">
                          <a:latin typeface="標楷體" pitchFamily="65" charset="-120"/>
                          <a:ea typeface="標楷體" pitchFamily="65" charset="-120"/>
                        </a:rPr>
                        <a:t>繩之以法</a:t>
                      </a:r>
                      <a:endParaRPr lang="zh-TW" sz="28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繩索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、繩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結結構，用繩注意事項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繩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頭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處理和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收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繩</a:t>
                      </a: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、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收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繩比賽。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2400" dirty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節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觀察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紀錄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</a:tr>
              <a:tr h="72340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dirty="0">
                          <a:latin typeface="標楷體" pitchFamily="65" charset="-120"/>
                          <a:ea typeface="標楷體" pitchFamily="65" charset="-120"/>
                        </a:rPr>
                        <a:t>結繩而治</a:t>
                      </a:r>
                      <a:endParaRPr lang="zh-TW" sz="28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小隊運用圖卡自主學習。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平結、接繩結、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小隊競賽。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2400" dirty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節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觀察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紀錄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</a:tr>
              <a:tr h="6882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分組學習法。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雙套結、縮短結、接繩結、競賽。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2400" dirty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節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實作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評量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</a:tr>
              <a:tr h="5787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隊長訓練法。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雙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半結、繫木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結</a:t>
                      </a: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、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小隊競賽。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2400" dirty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節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觀察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紀錄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</a:tr>
              <a:tr h="688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dirty="0">
                          <a:latin typeface="標楷體" pitchFamily="65" charset="-120"/>
                          <a:ea typeface="標楷體" pitchFamily="65" charset="-120"/>
                        </a:rPr>
                        <a:t>巧手繩藝</a:t>
                      </a:r>
                      <a:endParaRPr lang="zh-TW" sz="28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製作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平結娃娃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2400" dirty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節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實作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評量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</a:tr>
              <a:tr h="1032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dirty="0">
                          <a:latin typeface="標楷體" pitchFamily="65" charset="-120"/>
                          <a:ea typeface="標楷體" pitchFamily="65" charset="-120"/>
                        </a:rPr>
                        <a:t>繩結達人</a:t>
                      </a:r>
                      <a:endParaRPr lang="zh-TW" sz="28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繪製繩結圖。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 pitchFamily="2" charset="2"/>
                        <a:buChar char="Ø"/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繩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結紙</a:t>
                      </a: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筆測驗及繩結大考驗。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240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lang="zh-TW" sz="2400">
                          <a:latin typeface="標楷體" pitchFamily="65" charset="-120"/>
                          <a:ea typeface="標楷體" pitchFamily="65" charset="-120"/>
                        </a:rPr>
                        <a:t>節</a:t>
                      </a:r>
                      <a:endParaRPr lang="zh-TW" sz="24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作業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評量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實作</a:t>
                      </a:r>
                      <a:r>
                        <a:rPr 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評量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標楷體" pitchFamily="65" charset="-120"/>
                          <a:ea typeface="標楷體" pitchFamily="65" charset="-120"/>
                        </a:rPr>
                        <a:t>紙筆測驗</a:t>
                      </a:r>
                      <a:endParaRPr lang="zh-TW" sz="24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3279" marR="53279" marT="0" marB="0" anchor="ctr"/>
                </a:tc>
              </a:tr>
            </a:tbl>
          </a:graphicData>
        </a:graphic>
      </p:graphicFrame>
      <p:sp>
        <p:nvSpPr>
          <p:cNvPr id="11" name="圓角矩形 10"/>
          <p:cNvSpPr/>
          <p:nvPr/>
        </p:nvSpPr>
        <p:spPr>
          <a:xfrm>
            <a:off x="1259632" y="3068960"/>
            <a:ext cx="7632848" cy="10081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能力</a:t>
            </a:r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指標與教學目標</a:t>
            </a:r>
            <a:endParaRPr lang="zh-TW" altLang="en-US" dirty="0">
              <a:latin typeface="華康粗黑體" pitchFamily="49" charset="-120"/>
              <a:ea typeface="華康粗黑體" pitchFamily="49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教學內容說明</a:t>
            </a:r>
            <a:endParaRPr lang="zh-TW" altLang="en-US" dirty="0">
              <a:latin typeface="華康粗黑體" pitchFamily="49" charset="-120"/>
              <a:ea typeface="華康粗黑體" pitchFamily="49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1994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教室空間說明</a:t>
            </a:r>
            <a:r>
              <a:rPr lang="en-US" altLang="zh-TW" dirty="0" smtClean="0">
                <a:latin typeface="華康粗黑體" pitchFamily="49" charset="-120"/>
                <a:ea typeface="華康粗黑體" pitchFamily="49" charset="-120"/>
              </a:rPr>
              <a:t>-</a:t>
            </a:r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原班教室</a:t>
            </a:r>
            <a:endParaRPr lang="zh-TW" altLang="en-US" dirty="0">
              <a:latin typeface="華康粗黑體" pitchFamily="49" charset="-120"/>
              <a:ea typeface="華康粗黑體" pitchFamily="49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3" y="1700812"/>
          <a:ext cx="7704860" cy="4824531"/>
        </p:xfrm>
        <a:graphic>
          <a:graphicData uri="http://schemas.openxmlformats.org/drawingml/2006/table">
            <a:tbl>
              <a:tblPr/>
              <a:tblGrid>
                <a:gridCol w="1174488"/>
                <a:gridCol w="1174488"/>
                <a:gridCol w="347998"/>
                <a:gridCol w="1174488"/>
                <a:gridCol w="1174488"/>
                <a:gridCol w="309934"/>
                <a:gridCol w="1174488"/>
                <a:gridCol w="1174488"/>
              </a:tblGrid>
              <a:tr h="5360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32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3</a:t>
                      </a:r>
                      <a:r>
                        <a:rPr lang="zh-TW" altLang="en-US" sz="32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32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2</a:t>
                      </a:r>
                      <a:r>
                        <a:rPr lang="zh-TW" altLang="en-US" sz="32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1</a:t>
                      </a:r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360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360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6</a:t>
                      </a:r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5</a:t>
                      </a:r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4</a:t>
                      </a:r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360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32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2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圓角矩形 4"/>
          <p:cNvSpPr/>
          <p:nvPr/>
        </p:nvSpPr>
        <p:spPr>
          <a:xfrm>
            <a:off x="3851920" y="1124744"/>
            <a:ext cx="1800200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</a:rPr>
              <a:t>講桌</a:t>
            </a:r>
            <a:endParaRPr lang="zh-TW" altLang="en-US" dirty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3596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教室空間說明</a:t>
            </a:r>
            <a:r>
              <a:rPr lang="en-US" altLang="zh-TW" dirty="0" smtClean="0">
                <a:latin typeface="華康粗黑體" pitchFamily="49" charset="-120"/>
                <a:ea typeface="華康粗黑體" pitchFamily="49" charset="-120"/>
              </a:rPr>
              <a:t>-</a:t>
            </a:r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公開授課教室</a:t>
            </a:r>
            <a:endParaRPr lang="zh-TW" altLang="en-US" dirty="0">
              <a:latin typeface="華康粗黑體" pitchFamily="49" charset="-120"/>
              <a:ea typeface="華康粗黑體" pitchFamily="49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67545" y="1412780"/>
          <a:ext cx="8208910" cy="5245462"/>
        </p:xfrm>
        <a:graphic>
          <a:graphicData uri="http://schemas.openxmlformats.org/drawingml/2006/table">
            <a:tbl>
              <a:tblPr/>
              <a:tblGrid>
                <a:gridCol w="941649"/>
                <a:gridCol w="941649"/>
                <a:gridCol w="244130"/>
                <a:gridCol w="941649"/>
                <a:gridCol w="941649"/>
                <a:gridCol w="222333"/>
                <a:gridCol w="941649"/>
                <a:gridCol w="941649"/>
                <a:gridCol w="209255"/>
                <a:gridCol w="941649"/>
                <a:gridCol w="941649"/>
              </a:tblGrid>
              <a:tr h="4467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6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白板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1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734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5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2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4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第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3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342"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latin typeface="華康粗黑體" pitchFamily="49" charset="-120"/>
                          <a:ea typeface="華康粗黑體" pitchFamily="49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latin typeface="華康粗黑體" pitchFamily="49" charset="-120"/>
                        <a:ea typeface="華康粗黑體" pitchFamily="49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嘉年華會</Template>
  <TotalTime>1118</TotalTime>
  <Words>908</Words>
  <Application>Microsoft Office PowerPoint</Application>
  <PresentationFormat>如螢幕大小 (4:3)</PresentationFormat>
  <Paragraphs>246</Paragraphs>
  <Slides>15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Carnival</vt:lpstr>
      <vt:lpstr>課程說明—繩乎奇技</vt:lpstr>
      <vt:lpstr>課程設計理念</vt:lpstr>
      <vt:lpstr>715-學生背景說明</vt:lpstr>
      <vt:lpstr>上課基本規則</vt:lpstr>
      <vt:lpstr>單元課程架構</vt:lpstr>
      <vt:lpstr>能力指標與教學目標</vt:lpstr>
      <vt:lpstr>教學內容說明</vt:lpstr>
      <vt:lpstr>教室空間說明-原班教室</vt:lpstr>
      <vt:lpstr>教室空間說明-公開授課教室</vt:lpstr>
      <vt:lpstr>參與教師需配合事項1-2-3-4</vt:lpstr>
      <vt:lpstr>投影片 11</vt:lpstr>
      <vt:lpstr>觀課位置</vt:lpstr>
      <vt:lpstr>參與教師需配合事項1-2-3-4</vt:lpstr>
      <vt:lpstr>參與教師需配合事項1-2-3-4</vt:lpstr>
      <vt:lpstr>謝謝大家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友勇友謀－「事實還是雄辯? ｣ 課程說明</dc:title>
  <dc:creator>Hellen</dc:creator>
  <cp:lastModifiedBy>T130</cp:lastModifiedBy>
  <cp:revision>185</cp:revision>
  <dcterms:created xsi:type="dcterms:W3CDTF">2013-11-20T11:50:28Z</dcterms:created>
  <dcterms:modified xsi:type="dcterms:W3CDTF">2014-04-14T16:46:46Z</dcterms:modified>
</cp:coreProperties>
</file>