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6" r:id="rId7"/>
    <p:sldId id="267" r:id="rId8"/>
    <p:sldId id="262" r:id="rId9"/>
    <p:sldId id="264" r:id="rId10"/>
    <p:sldId id="268" r:id="rId11"/>
    <p:sldId id="263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0" d="100"/>
          <a:sy n="80" d="100"/>
        </p:scale>
        <p:origin x="-342" y="-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hyperlink" Target="&#25105;&#24819;&#30070;&#31532;&#20116;&#21517;.mp4" TargetMode="External"/><Relationship Id="rId2" Type="http://schemas.openxmlformats.org/officeDocument/2006/relationships/hyperlink" Target="&#27794;&#21839;&#38988;&#19977;&#29677;&#65306;&#20057;&#27494;&#27915;&#21281;&#20027;&#28436;&#65292;&#36229;&#29105;&#34880;&#65281;&#65281;&#24863;&#21205;&#65281;&#65281;.mp4" TargetMode="External"/><Relationship Id="rId1" Type="http://schemas.openxmlformats.org/officeDocument/2006/relationships/hyperlink" Target="https://www.youtube.com/watch?v=m0Iwzw2ZtfE" TargetMode="External"/><Relationship Id="rId5" Type="http://schemas.openxmlformats.org/officeDocument/2006/relationships/hyperlink" Target="https://www.youtube.com/watch?v=O28n9i0l-Fg&amp;list=PL08691CA677A01581" TargetMode="External"/><Relationship Id="rId4" Type="http://schemas.openxmlformats.org/officeDocument/2006/relationships/hyperlink" Target="&#25105;&#30340;&#22969;&#22969;&#65294;&#23567;&#26691;&#23376;.mp4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8CC28-5EF0-4906-8D48-EC9288A15472}" type="doc">
      <dgm:prSet loTypeId="urn:microsoft.com/office/officeart/2005/8/layout/cycle4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D7A69E0B-D740-4A16-844B-C703C7214E2D}">
      <dgm:prSet phldrT="[文字]"/>
      <dgm:spPr>
        <a:solidFill>
          <a:schemeClr val="accent1">
            <a:lumMod val="40000"/>
            <a:lumOff val="60000"/>
          </a:schemeClr>
        </a:solidFill>
        <a:ln>
          <a:solidFill>
            <a:schemeClr val="accent2"/>
          </a:solidFill>
        </a:ln>
      </dgm:spPr>
      <dgm:t>
        <a:bodyPr/>
        <a:lstStyle/>
        <a:p>
          <a:r>
            <a:rPr lang="zh-TW" altLang="en-US" b="1" dirty="0" smtClean="0">
              <a:solidFill>
                <a:srgbClr val="FF0000"/>
              </a:solidFill>
            </a:rPr>
            <a:t>了解與接納</a:t>
          </a:r>
          <a:r>
            <a:rPr lang="en-US" altLang="zh-TW" b="1" dirty="0" smtClean="0">
              <a:solidFill>
                <a:srgbClr val="FF0000"/>
              </a:solidFill>
            </a:rPr>
            <a:t>-</a:t>
          </a:r>
          <a:r>
            <a:rPr lang="zh-TW" altLang="en-US" b="1" dirty="0" smtClean="0">
              <a:solidFill>
                <a:srgbClr val="FF0000"/>
              </a:solidFill>
            </a:rPr>
            <a:t>特教與普教</a:t>
          </a:r>
          <a:endParaRPr lang="zh-TW" altLang="en-US" b="1" dirty="0">
            <a:solidFill>
              <a:srgbClr val="FF0000"/>
            </a:solidFill>
          </a:endParaRPr>
        </a:p>
      </dgm:t>
    </dgm:pt>
    <dgm:pt modelId="{3BD15183-35D4-4173-816A-E3F9B3140623}" type="parTrans" cxnId="{91C6E534-35BE-459C-AE2A-31B6854411E0}">
      <dgm:prSet/>
      <dgm:spPr/>
      <dgm:t>
        <a:bodyPr/>
        <a:lstStyle/>
        <a:p>
          <a:endParaRPr lang="zh-TW" altLang="en-US"/>
        </a:p>
      </dgm:t>
    </dgm:pt>
    <dgm:pt modelId="{E9745660-C2A2-457D-9B06-82862BD7FEFB}" type="sibTrans" cxnId="{91C6E534-35BE-459C-AE2A-31B6854411E0}">
      <dgm:prSet/>
      <dgm:spPr/>
      <dgm:t>
        <a:bodyPr/>
        <a:lstStyle/>
        <a:p>
          <a:endParaRPr lang="zh-TW" altLang="en-US"/>
        </a:p>
      </dgm:t>
    </dgm:pt>
    <dgm:pt modelId="{556644FA-E7F1-49B4-859D-181A2D87C0E3}">
      <dgm:prSet phldrT="[文字]" custT="1"/>
      <dgm:spPr/>
      <dgm:t>
        <a:bodyPr/>
        <a:lstStyle/>
        <a:p>
          <a:r>
            <a:rPr lang="zh-TW" altLang="en-US" sz="1800" dirty="0" smtClean="0"/>
            <a:t>學生的生命故事</a:t>
          </a:r>
          <a:endParaRPr lang="zh-TW" altLang="en-US" sz="1800" dirty="0"/>
        </a:p>
      </dgm:t>
    </dgm:pt>
    <dgm:pt modelId="{5F52CEC6-87BB-47AD-8A58-D7FFE8E5AAFA}" type="parTrans" cxnId="{170F698E-606B-4FB1-9F8D-11A4706BA02C}">
      <dgm:prSet/>
      <dgm:spPr/>
      <dgm:t>
        <a:bodyPr/>
        <a:lstStyle/>
        <a:p>
          <a:endParaRPr lang="zh-TW" altLang="en-US"/>
        </a:p>
      </dgm:t>
    </dgm:pt>
    <dgm:pt modelId="{7EE66C5A-78AE-438B-A16D-6AE8037E085B}" type="sibTrans" cxnId="{170F698E-606B-4FB1-9F8D-11A4706BA02C}">
      <dgm:prSet/>
      <dgm:spPr/>
      <dgm:t>
        <a:bodyPr/>
        <a:lstStyle/>
        <a:p>
          <a:endParaRPr lang="zh-TW" altLang="en-US"/>
        </a:p>
      </dgm:t>
    </dgm:pt>
    <dgm:pt modelId="{0E629098-11E7-4316-B3ED-224ACB7BB274}">
      <dgm:prSet phldrT="[文字]"/>
      <dgm:spPr>
        <a:solidFill>
          <a:schemeClr val="accent1">
            <a:lumMod val="40000"/>
            <a:lumOff val="60000"/>
          </a:schemeClr>
        </a:solidFill>
        <a:ln>
          <a:solidFill>
            <a:schemeClr val="accent2"/>
          </a:solidFill>
        </a:ln>
      </dgm:spPr>
      <dgm:t>
        <a:bodyPr/>
        <a:lstStyle/>
        <a:p>
          <a:r>
            <a:rPr lang="zh-TW" altLang="en-US" b="1" dirty="0" smtClean="0">
              <a:solidFill>
                <a:srgbClr val="FF0000"/>
              </a:solidFill>
            </a:rPr>
            <a:t>預先準備</a:t>
          </a:r>
          <a:r>
            <a:rPr lang="en-US" altLang="zh-TW" b="1" dirty="0" smtClean="0">
              <a:solidFill>
                <a:srgbClr val="FF0000"/>
              </a:solidFill>
            </a:rPr>
            <a:t>-</a:t>
          </a:r>
          <a:r>
            <a:rPr lang="zh-TW" altLang="en-US" b="1" dirty="0" smtClean="0">
              <a:solidFill>
                <a:srgbClr val="FF0000"/>
              </a:solidFill>
            </a:rPr>
            <a:t>特教</a:t>
          </a:r>
          <a:endParaRPr lang="zh-TW" altLang="en-US" b="1" dirty="0">
            <a:solidFill>
              <a:srgbClr val="FF0000"/>
            </a:solidFill>
          </a:endParaRPr>
        </a:p>
      </dgm:t>
    </dgm:pt>
    <dgm:pt modelId="{E6F7421A-7C98-4298-9D95-B6AA74DF4E67}" type="parTrans" cxnId="{B0E3FA84-A427-4F2E-B78B-6CDC04C2E929}">
      <dgm:prSet/>
      <dgm:spPr/>
      <dgm:t>
        <a:bodyPr/>
        <a:lstStyle/>
        <a:p>
          <a:endParaRPr lang="zh-TW" altLang="en-US"/>
        </a:p>
      </dgm:t>
    </dgm:pt>
    <dgm:pt modelId="{F5544051-8116-4798-ACB7-E8F272ED0CED}" type="sibTrans" cxnId="{B0E3FA84-A427-4F2E-B78B-6CDC04C2E929}">
      <dgm:prSet/>
      <dgm:spPr/>
      <dgm:t>
        <a:bodyPr/>
        <a:lstStyle/>
        <a:p>
          <a:endParaRPr lang="zh-TW" altLang="en-US"/>
        </a:p>
      </dgm:t>
    </dgm:pt>
    <dgm:pt modelId="{342B189A-681C-4566-BF7F-56B9D7C1D55D}">
      <dgm:prSet phldrT="[文字]" custT="1"/>
      <dgm:spPr/>
      <dgm:t>
        <a:bodyPr/>
        <a:lstStyle/>
        <a:p>
          <a:r>
            <a:rPr lang="zh-TW" altLang="en-US" sz="1600" dirty="0" smtClean="0"/>
            <a:t>鑑定時的第一次接觸</a:t>
          </a:r>
          <a:endParaRPr lang="zh-TW" altLang="en-US" sz="1600" dirty="0"/>
        </a:p>
      </dgm:t>
    </dgm:pt>
    <dgm:pt modelId="{68772D47-5F41-43B5-9829-C04FEFF4DC64}" type="parTrans" cxnId="{F71F5C25-3B82-4EC6-B310-627507102F66}">
      <dgm:prSet/>
      <dgm:spPr/>
      <dgm:t>
        <a:bodyPr/>
        <a:lstStyle/>
        <a:p>
          <a:endParaRPr lang="zh-TW" altLang="en-US"/>
        </a:p>
      </dgm:t>
    </dgm:pt>
    <dgm:pt modelId="{E8CA03E7-3926-4FF0-A163-94DAADFA53DC}" type="sibTrans" cxnId="{F71F5C25-3B82-4EC6-B310-627507102F66}">
      <dgm:prSet/>
      <dgm:spPr/>
      <dgm:t>
        <a:bodyPr/>
        <a:lstStyle/>
        <a:p>
          <a:endParaRPr lang="zh-TW" altLang="en-US"/>
        </a:p>
      </dgm:t>
    </dgm:pt>
    <dgm:pt modelId="{EF13F5F0-14AA-489D-9F4D-20C7CA2AC48C}">
      <dgm:prSet phldrT="[文字]"/>
      <dgm:spPr>
        <a:solidFill>
          <a:schemeClr val="accent1">
            <a:lumMod val="40000"/>
            <a:lumOff val="60000"/>
          </a:schemeClr>
        </a:solidFill>
        <a:ln>
          <a:solidFill>
            <a:schemeClr val="accent2"/>
          </a:solidFill>
        </a:ln>
      </dgm:spPr>
      <dgm:t>
        <a:bodyPr/>
        <a:lstStyle/>
        <a:p>
          <a:r>
            <a:rPr lang="zh-TW" altLang="en-US" b="1" dirty="0" smtClean="0">
              <a:solidFill>
                <a:srgbClr val="FF0000"/>
              </a:solidFill>
            </a:rPr>
            <a:t>班級中的靈魂人物</a:t>
          </a:r>
          <a:r>
            <a:rPr lang="en-US" altLang="zh-TW" b="1" dirty="0" smtClean="0">
              <a:solidFill>
                <a:srgbClr val="FF0000"/>
              </a:solidFill>
            </a:rPr>
            <a:t>-</a:t>
          </a:r>
          <a:r>
            <a:rPr lang="zh-TW" altLang="en-US" b="1" dirty="0" smtClean="0">
              <a:solidFill>
                <a:srgbClr val="FF0000"/>
              </a:solidFill>
            </a:rPr>
            <a:t>導師</a:t>
          </a:r>
          <a:endParaRPr lang="zh-TW" altLang="en-US" b="1" dirty="0">
            <a:solidFill>
              <a:srgbClr val="FF0000"/>
            </a:solidFill>
          </a:endParaRPr>
        </a:p>
      </dgm:t>
    </dgm:pt>
    <dgm:pt modelId="{A85D1EBE-A8EA-4351-A093-202657D8127B}" type="parTrans" cxnId="{699BB9FB-3847-4BB4-A536-18C25C49BDBD}">
      <dgm:prSet/>
      <dgm:spPr/>
      <dgm:t>
        <a:bodyPr/>
        <a:lstStyle/>
        <a:p>
          <a:endParaRPr lang="zh-TW" altLang="en-US"/>
        </a:p>
      </dgm:t>
    </dgm:pt>
    <dgm:pt modelId="{D53DDA91-0D22-48B6-A75B-1C9D041DC047}" type="sibTrans" cxnId="{699BB9FB-3847-4BB4-A536-18C25C49BDBD}">
      <dgm:prSet/>
      <dgm:spPr/>
      <dgm:t>
        <a:bodyPr/>
        <a:lstStyle/>
        <a:p>
          <a:endParaRPr lang="zh-TW" altLang="en-US"/>
        </a:p>
      </dgm:t>
    </dgm:pt>
    <dgm:pt modelId="{F8C3FCA6-EAA4-4F3A-B660-526981191100}">
      <dgm:prSet phldrT="[文字]" custT="1"/>
      <dgm:spPr/>
      <dgm:t>
        <a:bodyPr/>
        <a:lstStyle/>
        <a:p>
          <a:r>
            <a:rPr lang="zh-TW" altLang="en-US" sz="1800" dirty="0" smtClean="0"/>
            <a:t>認識班級中的小天使</a:t>
          </a:r>
          <a:endParaRPr lang="zh-TW" altLang="en-US" sz="1800" dirty="0"/>
        </a:p>
      </dgm:t>
    </dgm:pt>
    <dgm:pt modelId="{8E01B1D1-0D19-4AAF-AA91-9113E5CF373D}" type="parTrans" cxnId="{14597706-8BB6-4618-AFEF-7E12AF5CFFEB}">
      <dgm:prSet/>
      <dgm:spPr/>
      <dgm:t>
        <a:bodyPr/>
        <a:lstStyle/>
        <a:p>
          <a:endParaRPr lang="zh-TW" altLang="en-US"/>
        </a:p>
      </dgm:t>
    </dgm:pt>
    <dgm:pt modelId="{1BC6D309-C38D-40C3-B20E-6C7A867E8A50}" type="sibTrans" cxnId="{14597706-8BB6-4618-AFEF-7E12AF5CFFEB}">
      <dgm:prSet/>
      <dgm:spPr/>
      <dgm:t>
        <a:bodyPr/>
        <a:lstStyle/>
        <a:p>
          <a:endParaRPr lang="zh-TW" altLang="en-US"/>
        </a:p>
      </dgm:t>
    </dgm:pt>
    <dgm:pt modelId="{723D94DC-2E10-43C3-99BD-E3C7B3C606B2}">
      <dgm:prSet phldrT="[文字]"/>
      <dgm:spPr>
        <a:solidFill>
          <a:schemeClr val="accent1">
            <a:lumMod val="40000"/>
            <a:lumOff val="60000"/>
          </a:schemeClr>
        </a:solidFill>
        <a:ln>
          <a:solidFill>
            <a:schemeClr val="accent2"/>
          </a:solidFill>
        </a:ln>
      </dgm:spPr>
      <dgm:t>
        <a:bodyPr/>
        <a:lstStyle/>
        <a:p>
          <a:r>
            <a:rPr lang="zh-TW" altLang="en-US" b="1" dirty="0" smtClean="0">
              <a:solidFill>
                <a:srgbClr val="FF0000"/>
              </a:solidFill>
            </a:rPr>
            <a:t>資源與支援</a:t>
          </a:r>
          <a:r>
            <a:rPr lang="en-US" altLang="zh-TW" b="1" dirty="0" smtClean="0">
              <a:solidFill>
                <a:srgbClr val="FF0000"/>
              </a:solidFill>
            </a:rPr>
            <a:t>-</a:t>
          </a:r>
          <a:r>
            <a:rPr lang="zh-TW" altLang="en-US" b="1" dirty="0" smtClean="0">
              <a:solidFill>
                <a:srgbClr val="FF0000"/>
              </a:solidFill>
            </a:rPr>
            <a:t>特教</a:t>
          </a:r>
          <a:endParaRPr lang="zh-TW" altLang="en-US" b="1" dirty="0">
            <a:solidFill>
              <a:srgbClr val="FF0000"/>
            </a:solidFill>
          </a:endParaRPr>
        </a:p>
      </dgm:t>
    </dgm:pt>
    <dgm:pt modelId="{FEFEB656-4706-4F48-A10D-466EC76E6C00}" type="parTrans" cxnId="{3EFCDF54-E697-43E8-A73D-8F61F34D966E}">
      <dgm:prSet/>
      <dgm:spPr/>
      <dgm:t>
        <a:bodyPr/>
        <a:lstStyle/>
        <a:p>
          <a:endParaRPr lang="zh-TW" altLang="en-US"/>
        </a:p>
      </dgm:t>
    </dgm:pt>
    <dgm:pt modelId="{63B7A0DD-A77F-4A03-977C-DF1C8651286A}" type="sibTrans" cxnId="{3EFCDF54-E697-43E8-A73D-8F61F34D966E}">
      <dgm:prSet/>
      <dgm:spPr/>
      <dgm:t>
        <a:bodyPr/>
        <a:lstStyle/>
        <a:p>
          <a:endParaRPr lang="zh-TW" altLang="en-US"/>
        </a:p>
      </dgm:t>
    </dgm:pt>
    <dgm:pt modelId="{2755590D-FEE1-4153-BA4C-F20550E715FD}">
      <dgm:prSet phldrT="[文字]" custT="1"/>
      <dgm:spPr/>
      <dgm:t>
        <a:bodyPr/>
        <a:lstStyle/>
        <a:p>
          <a:r>
            <a:rPr lang="zh-TW" altLang="en-US" sz="1800" dirty="0" smtClean="0"/>
            <a:t>生、心理狀況</a:t>
          </a:r>
          <a:endParaRPr lang="zh-TW" altLang="en-US" sz="1800" dirty="0"/>
        </a:p>
      </dgm:t>
    </dgm:pt>
    <dgm:pt modelId="{98BD38B8-5FC3-46E3-97AF-8D148E26EC57}" type="parTrans" cxnId="{196F2FB9-883E-4ECA-A56D-5D67F578B9B4}">
      <dgm:prSet/>
      <dgm:spPr/>
      <dgm:t>
        <a:bodyPr/>
        <a:lstStyle/>
        <a:p>
          <a:endParaRPr lang="zh-TW" altLang="en-US"/>
        </a:p>
      </dgm:t>
    </dgm:pt>
    <dgm:pt modelId="{F464FAAB-2198-49EA-9D87-E2E0DFB2354B}" type="sibTrans" cxnId="{196F2FB9-883E-4ECA-A56D-5D67F578B9B4}">
      <dgm:prSet/>
      <dgm:spPr/>
      <dgm:t>
        <a:bodyPr/>
        <a:lstStyle/>
        <a:p>
          <a:endParaRPr lang="zh-TW" altLang="en-US"/>
        </a:p>
      </dgm:t>
    </dgm:pt>
    <dgm:pt modelId="{E51DE016-C1DC-4359-AC0E-B63CF1C0D734}">
      <dgm:prSet phldrT="[文字]" custT="1"/>
      <dgm:spPr/>
      <dgm:t>
        <a:bodyPr/>
        <a:lstStyle/>
        <a:p>
          <a:r>
            <a:rPr lang="zh-TW" altLang="en-US" sz="1800" dirty="0" smtClean="0"/>
            <a:t>學習上的狀況</a:t>
          </a:r>
          <a:endParaRPr lang="zh-TW" altLang="en-US" sz="1800" dirty="0"/>
        </a:p>
      </dgm:t>
    </dgm:pt>
    <dgm:pt modelId="{4DF11412-964C-412E-A114-A2D526055CEC}" type="parTrans" cxnId="{EDD5FDFF-4DFC-4F73-8289-B776BCAD48EE}">
      <dgm:prSet/>
      <dgm:spPr/>
      <dgm:t>
        <a:bodyPr/>
        <a:lstStyle/>
        <a:p>
          <a:endParaRPr lang="zh-TW" altLang="en-US"/>
        </a:p>
      </dgm:t>
    </dgm:pt>
    <dgm:pt modelId="{D4B9F279-F90E-477F-A5E3-E1EAB239849D}" type="sibTrans" cxnId="{EDD5FDFF-4DFC-4F73-8289-B776BCAD48EE}">
      <dgm:prSet/>
      <dgm:spPr/>
      <dgm:t>
        <a:bodyPr/>
        <a:lstStyle/>
        <a:p>
          <a:endParaRPr lang="zh-TW" altLang="en-US"/>
        </a:p>
      </dgm:t>
    </dgm:pt>
    <dgm:pt modelId="{5F22DFAB-5301-46CD-B0E8-C094B902BE4A}">
      <dgm:prSet phldrT="[文字]" custT="1"/>
      <dgm:spPr/>
      <dgm:t>
        <a:bodyPr/>
        <a:lstStyle/>
        <a:p>
          <a:r>
            <a:rPr lang="zh-TW" altLang="en-US" sz="1600" dirty="0" smtClean="0"/>
            <a:t>協助認識新環境</a:t>
          </a:r>
          <a:endParaRPr lang="zh-TW" altLang="en-US" sz="1600" dirty="0"/>
        </a:p>
      </dgm:t>
    </dgm:pt>
    <dgm:pt modelId="{82F8AA5D-7E10-4249-928D-ADAF60B04B14}" type="parTrans" cxnId="{1BA20D78-30FD-4263-A4E8-A694C439076E}">
      <dgm:prSet/>
      <dgm:spPr/>
      <dgm:t>
        <a:bodyPr/>
        <a:lstStyle/>
        <a:p>
          <a:endParaRPr lang="zh-TW" altLang="en-US"/>
        </a:p>
      </dgm:t>
    </dgm:pt>
    <dgm:pt modelId="{D1255D67-1CA2-4281-BF36-472C1F7154F6}" type="sibTrans" cxnId="{1BA20D78-30FD-4263-A4E8-A694C439076E}">
      <dgm:prSet/>
      <dgm:spPr/>
      <dgm:t>
        <a:bodyPr/>
        <a:lstStyle/>
        <a:p>
          <a:endParaRPr lang="zh-TW" altLang="en-US"/>
        </a:p>
      </dgm:t>
    </dgm:pt>
    <dgm:pt modelId="{04216BC3-9D19-4620-A539-8F85CF193B84}">
      <dgm:prSet phldrT="[文字]" custT="1"/>
      <dgm:spPr/>
      <dgm:t>
        <a:bodyPr/>
        <a:lstStyle/>
        <a:p>
          <a:r>
            <a:rPr lang="zh-TW" altLang="en-US" sz="1600" dirty="0" smtClean="0"/>
            <a:t>協助新生入學測驗</a:t>
          </a:r>
          <a:endParaRPr lang="zh-TW" altLang="en-US" sz="1600" dirty="0"/>
        </a:p>
      </dgm:t>
    </dgm:pt>
    <dgm:pt modelId="{F10DA4CF-495A-4801-900E-9D490D0799EF}" type="parTrans" cxnId="{130E822C-5DCF-42D1-B25D-CA12855E5F27}">
      <dgm:prSet/>
      <dgm:spPr/>
      <dgm:t>
        <a:bodyPr/>
        <a:lstStyle/>
        <a:p>
          <a:endParaRPr lang="zh-TW" altLang="en-US"/>
        </a:p>
      </dgm:t>
    </dgm:pt>
    <dgm:pt modelId="{7F905957-77C6-42BA-A55C-388D927749B1}" type="sibTrans" cxnId="{130E822C-5DCF-42D1-B25D-CA12855E5F27}">
      <dgm:prSet/>
      <dgm:spPr/>
      <dgm:t>
        <a:bodyPr/>
        <a:lstStyle/>
        <a:p>
          <a:endParaRPr lang="zh-TW" altLang="en-US"/>
        </a:p>
      </dgm:t>
    </dgm:pt>
    <dgm:pt modelId="{3C7D4347-C2BB-4A92-92B8-B61E14F78017}">
      <dgm:prSet phldrT="[文字]" custT="1"/>
      <dgm:spPr/>
      <dgm:t>
        <a:bodyPr/>
        <a:lstStyle/>
        <a:p>
          <a:r>
            <a:rPr lang="zh-TW" altLang="en-US" sz="1600" dirty="0" smtClean="0"/>
            <a:t>編班及導師的遴選</a:t>
          </a:r>
          <a:endParaRPr lang="zh-TW" altLang="en-US" sz="1600" dirty="0"/>
        </a:p>
      </dgm:t>
    </dgm:pt>
    <dgm:pt modelId="{A7C67194-28B4-4DCE-8F4E-C655AC423057}" type="parTrans" cxnId="{6CA600D1-15FF-412A-A374-271CD3CBF641}">
      <dgm:prSet/>
      <dgm:spPr/>
      <dgm:t>
        <a:bodyPr/>
        <a:lstStyle/>
        <a:p>
          <a:endParaRPr lang="zh-TW" altLang="en-US"/>
        </a:p>
      </dgm:t>
    </dgm:pt>
    <dgm:pt modelId="{917AAE29-2306-4F37-9959-9C768191916F}" type="sibTrans" cxnId="{6CA600D1-15FF-412A-A374-271CD3CBF641}">
      <dgm:prSet/>
      <dgm:spPr/>
      <dgm:t>
        <a:bodyPr/>
        <a:lstStyle/>
        <a:p>
          <a:endParaRPr lang="zh-TW" altLang="en-US"/>
        </a:p>
      </dgm:t>
    </dgm:pt>
    <dgm:pt modelId="{154B4C03-C38B-4007-93C3-35047BAC9293}">
      <dgm:prSet phldrT="[文字]" custT="1"/>
      <dgm:spPr/>
      <dgm:t>
        <a:bodyPr/>
        <a:lstStyle/>
        <a:p>
          <a:r>
            <a:rPr lang="zh-TW" altLang="en-US" sz="1600" dirty="0" smtClean="0"/>
            <a:t>申請教師助理員</a:t>
          </a:r>
          <a:endParaRPr lang="zh-TW" altLang="en-US" sz="1600" dirty="0"/>
        </a:p>
      </dgm:t>
    </dgm:pt>
    <dgm:pt modelId="{A62F9C7F-2953-4EF4-82EF-5F9D87A2F215}" type="parTrans" cxnId="{15CCD0D7-D271-4DB4-8ADB-0CCF09C09F90}">
      <dgm:prSet/>
      <dgm:spPr/>
      <dgm:t>
        <a:bodyPr/>
        <a:lstStyle/>
        <a:p>
          <a:endParaRPr lang="zh-TW" altLang="en-US"/>
        </a:p>
      </dgm:t>
    </dgm:pt>
    <dgm:pt modelId="{0B76201F-0267-4F26-BC3E-48A600ED5315}" type="sibTrans" cxnId="{15CCD0D7-D271-4DB4-8ADB-0CCF09C09F90}">
      <dgm:prSet/>
      <dgm:spPr/>
      <dgm:t>
        <a:bodyPr/>
        <a:lstStyle/>
        <a:p>
          <a:endParaRPr lang="zh-TW" altLang="en-US"/>
        </a:p>
      </dgm:t>
    </dgm:pt>
    <dgm:pt modelId="{686B0B07-2D7E-4E14-A1F7-1E125C58D98E}">
      <dgm:prSet phldrT="[文字]" custT="1"/>
      <dgm:spPr/>
      <dgm:t>
        <a:bodyPr/>
        <a:lstStyle/>
        <a:p>
          <a:r>
            <a:rPr lang="zh-TW" altLang="en-US" sz="1600" dirty="0" smtClean="0"/>
            <a:t>召開個案會議</a:t>
          </a:r>
          <a:endParaRPr lang="zh-TW" altLang="en-US" sz="1600" dirty="0"/>
        </a:p>
      </dgm:t>
    </dgm:pt>
    <dgm:pt modelId="{D9D09128-CB18-4607-AE04-0861031B0114}" type="parTrans" cxnId="{786E9E91-60F9-44C9-8D98-764F235539B6}">
      <dgm:prSet/>
      <dgm:spPr/>
      <dgm:t>
        <a:bodyPr/>
        <a:lstStyle/>
        <a:p>
          <a:endParaRPr lang="zh-TW" altLang="en-US"/>
        </a:p>
      </dgm:t>
    </dgm:pt>
    <dgm:pt modelId="{FA926E48-0A8D-4206-A5A0-DC2E3CBDFFC2}" type="sibTrans" cxnId="{786E9E91-60F9-44C9-8D98-764F235539B6}">
      <dgm:prSet/>
      <dgm:spPr/>
      <dgm:t>
        <a:bodyPr/>
        <a:lstStyle/>
        <a:p>
          <a:endParaRPr lang="zh-TW" altLang="en-US"/>
        </a:p>
      </dgm:t>
    </dgm:pt>
    <dgm:pt modelId="{212A0240-4378-44C7-AC44-598920EDA4BA}">
      <dgm:prSet phldrT="[文字]" custT="1"/>
      <dgm:spPr/>
      <dgm:t>
        <a:bodyPr/>
        <a:lstStyle/>
        <a:p>
          <a:r>
            <a:rPr lang="zh-TW" altLang="en-US" sz="1600" dirty="0" smtClean="0"/>
            <a:t>發送任課教師說明信</a:t>
          </a:r>
          <a:endParaRPr lang="zh-TW" altLang="en-US" sz="1600" dirty="0"/>
        </a:p>
      </dgm:t>
    </dgm:pt>
    <dgm:pt modelId="{2A877099-6DB9-49BB-B68C-000A95FC3925}" type="parTrans" cxnId="{02474237-AE7D-4EC9-A6D0-8DB2D696FCE5}">
      <dgm:prSet/>
      <dgm:spPr/>
      <dgm:t>
        <a:bodyPr/>
        <a:lstStyle/>
        <a:p>
          <a:endParaRPr lang="zh-TW" altLang="en-US"/>
        </a:p>
      </dgm:t>
    </dgm:pt>
    <dgm:pt modelId="{5D32F823-1497-4BE1-B576-F887B39E22B5}" type="sibTrans" cxnId="{02474237-AE7D-4EC9-A6D0-8DB2D696FCE5}">
      <dgm:prSet/>
      <dgm:spPr/>
      <dgm:t>
        <a:bodyPr/>
        <a:lstStyle/>
        <a:p>
          <a:endParaRPr lang="zh-TW" altLang="en-US"/>
        </a:p>
      </dgm:t>
    </dgm:pt>
    <dgm:pt modelId="{8884F2DA-E255-48CA-A646-97F170886102}">
      <dgm:prSet phldrT="[文字]" custT="1"/>
      <dgm:spPr/>
      <dgm:t>
        <a:bodyPr/>
        <a:lstStyle/>
        <a:p>
          <a:r>
            <a:rPr lang="zh-TW" altLang="en-US" sz="1600" dirty="0" smtClean="0"/>
            <a:t>檢視校園無障礙設施</a:t>
          </a:r>
          <a:endParaRPr lang="zh-TW" altLang="en-US" sz="1600" dirty="0"/>
        </a:p>
      </dgm:t>
    </dgm:pt>
    <dgm:pt modelId="{1941BC40-78FD-43DF-9A8C-B427C63D0A95}" type="parTrans" cxnId="{ADB34834-4D34-431E-BDB7-4549B87386F6}">
      <dgm:prSet/>
      <dgm:spPr/>
      <dgm:t>
        <a:bodyPr/>
        <a:lstStyle/>
        <a:p>
          <a:endParaRPr lang="zh-TW" altLang="en-US"/>
        </a:p>
      </dgm:t>
    </dgm:pt>
    <dgm:pt modelId="{D72F988A-48A8-4B61-829E-7A336809246D}" type="sibTrans" cxnId="{ADB34834-4D34-431E-BDB7-4549B87386F6}">
      <dgm:prSet/>
      <dgm:spPr/>
      <dgm:t>
        <a:bodyPr/>
        <a:lstStyle/>
        <a:p>
          <a:endParaRPr lang="zh-TW" altLang="en-US"/>
        </a:p>
      </dgm:t>
    </dgm:pt>
    <dgm:pt modelId="{8B04B258-41FB-4152-8ECE-4FE23A4995B4}">
      <dgm:prSet phldrT="[文字]" custT="1"/>
      <dgm:spPr/>
      <dgm:t>
        <a:bodyPr/>
        <a:lstStyle/>
        <a:p>
          <a:r>
            <a:rPr lang="zh-TW" altLang="en-US" sz="1800" dirty="0" smtClean="0"/>
            <a:t>營造接納的環境</a:t>
          </a:r>
          <a:endParaRPr lang="zh-TW" altLang="en-US" sz="1800" dirty="0"/>
        </a:p>
      </dgm:t>
    </dgm:pt>
    <dgm:pt modelId="{4169AB0F-D80F-44D6-9A92-CA1A53907BD1}" type="parTrans" cxnId="{1C6BC6DF-1DF1-4CA5-8C06-BB6F11FCFC22}">
      <dgm:prSet/>
      <dgm:spPr/>
      <dgm:t>
        <a:bodyPr/>
        <a:lstStyle/>
        <a:p>
          <a:endParaRPr lang="zh-TW" altLang="en-US"/>
        </a:p>
      </dgm:t>
    </dgm:pt>
    <dgm:pt modelId="{C84D1328-700D-4DE3-92B5-9F22FABFD3C9}" type="sibTrans" cxnId="{1C6BC6DF-1DF1-4CA5-8C06-BB6F11FCFC22}">
      <dgm:prSet/>
      <dgm:spPr/>
      <dgm:t>
        <a:bodyPr/>
        <a:lstStyle/>
        <a:p>
          <a:endParaRPr lang="zh-TW" altLang="en-US"/>
        </a:p>
      </dgm:t>
    </dgm:pt>
    <dgm:pt modelId="{A0D7BB30-96AD-4E23-9237-3B6E92BE70C7}">
      <dgm:prSet phldrT="[文字]" custT="1"/>
      <dgm:spPr/>
      <dgm:t>
        <a:bodyPr/>
        <a:lstStyle/>
        <a:p>
          <a:r>
            <a:rPr lang="zh-TW" altLang="en-US" sz="1800" dirty="0" smtClean="0"/>
            <a:t>鼓勵家長參與班級事務</a:t>
          </a:r>
          <a:endParaRPr lang="zh-TW" altLang="en-US" sz="1800" dirty="0"/>
        </a:p>
      </dgm:t>
    </dgm:pt>
    <dgm:pt modelId="{E57CC17A-AFB5-4FBC-9865-7AF39622A72C}" type="parTrans" cxnId="{06DA7CE9-7010-48A3-89DB-AE92C027EA6D}">
      <dgm:prSet/>
      <dgm:spPr/>
      <dgm:t>
        <a:bodyPr/>
        <a:lstStyle/>
        <a:p>
          <a:endParaRPr lang="zh-TW" altLang="en-US"/>
        </a:p>
      </dgm:t>
    </dgm:pt>
    <dgm:pt modelId="{4FED5C0B-2D2D-447D-8870-7F7BE0D7A9B4}" type="sibTrans" cxnId="{06DA7CE9-7010-48A3-89DB-AE92C027EA6D}">
      <dgm:prSet/>
      <dgm:spPr/>
      <dgm:t>
        <a:bodyPr/>
        <a:lstStyle/>
        <a:p>
          <a:endParaRPr lang="zh-TW" altLang="en-US"/>
        </a:p>
      </dgm:t>
    </dgm:pt>
    <dgm:pt modelId="{2065C423-221A-44CE-B20E-E56DD68BFA32}">
      <dgm:prSet phldrT="[文字]" custT="1"/>
      <dgm:spPr/>
      <dgm:t>
        <a:bodyPr/>
        <a:lstStyle/>
        <a:p>
          <a:r>
            <a:rPr lang="zh-TW" altLang="en-US" sz="1800" dirty="0" smtClean="0"/>
            <a:t>規劃班級活動</a:t>
          </a:r>
          <a:endParaRPr lang="zh-TW" altLang="en-US" sz="1800" dirty="0"/>
        </a:p>
      </dgm:t>
    </dgm:pt>
    <dgm:pt modelId="{14E858E8-BF2E-4752-A033-49FD8943657B}" type="parTrans" cxnId="{74558C7D-F1EC-47AE-8EE4-ADA41CA5E4DB}">
      <dgm:prSet/>
      <dgm:spPr/>
      <dgm:t>
        <a:bodyPr/>
        <a:lstStyle/>
        <a:p>
          <a:endParaRPr lang="zh-TW" altLang="en-US"/>
        </a:p>
      </dgm:t>
    </dgm:pt>
    <dgm:pt modelId="{989AFC0C-DC3A-42DE-BCE7-C606B4372DB8}" type="sibTrans" cxnId="{74558C7D-F1EC-47AE-8EE4-ADA41CA5E4DB}">
      <dgm:prSet/>
      <dgm:spPr/>
      <dgm:t>
        <a:bodyPr/>
        <a:lstStyle/>
        <a:p>
          <a:endParaRPr lang="zh-TW" altLang="en-US"/>
        </a:p>
      </dgm:t>
    </dgm:pt>
    <dgm:pt modelId="{6E9FB1E0-95CC-4245-B208-741A63853FA5}">
      <dgm:prSet phldrT="[文字]" custT="1"/>
      <dgm:spPr/>
      <dgm:t>
        <a:bodyPr/>
        <a:lstStyle/>
        <a:p>
          <a:r>
            <a:rPr lang="zh-TW" altLang="en-US" sz="1800" dirty="0" smtClean="0"/>
            <a:t>不缺席班級活動</a:t>
          </a:r>
          <a:endParaRPr lang="zh-TW" altLang="en-US" sz="1800" dirty="0"/>
        </a:p>
      </dgm:t>
    </dgm:pt>
    <dgm:pt modelId="{DD464D02-26E9-4B51-A2F5-192CB8BD2348}" type="parTrans" cxnId="{DD1D882C-1353-4EAD-8B56-B041F670A4A0}">
      <dgm:prSet/>
      <dgm:spPr/>
      <dgm:t>
        <a:bodyPr/>
        <a:lstStyle/>
        <a:p>
          <a:endParaRPr lang="zh-TW" altLang="en-US"/>
        </a:p>
      </dgm:t>
    </dgm:pt>
    <dgm:pt modelId="{C884A12F-A3E6-4F19-91C1-97449D431651}" type="sibTrans" cxnId="{DD1D882C-1353-4EAD-8B56-B041F670A4A0}">
      <dgm:prSet/>
      <dgm:spPr/>
      <dgm:t>
        <a:bodyPr/>
        <a:lstStyle/>
        <a:p>
          <a:endParaRPr lang="zh-TW" altLang="en-US"/>
        </a:p>
      </dgm:t>
    </dgm:pt>
    <dgm:pt modelId="{EC21AC96-CA04-49EB-ABC5-54575F1DC735}">
      <dgm:prSet phldrT="[文字]" custT="1"/>
      <dgm:spPr/>
      <dgm:t>
        <a:bodyPr/>
        <a:lstStyle/>
        <a:p>
          <a:r>
            <a:rPr lang="zh-TW" altLang="en-US" sz="1800" dirty="0" smtClean="0"/>
            <a:t>成立班級部落格</a:t>
          </a:r>
          <a:endParaRPr lang="zh-TW" altLang="en-US" sz="1800" dirty="0"/>
        </a:p>
      </dgm:t>
    </dgm:pt>
    <dgm:pt modelId="{1374BC9E-97B4-4140-AF25-A4F03BDFAC4E}" type="parTrans" cxnId="{41C781BA-C273-4381-8F3C-E2AA7D773D04}">
      <dgm:prSet/>
      <dgm:spPr/>
      <dgm:t>
        <a:bodyPr/>
        <a:lstStyle/>
        <a:p>
          <a:endParaRPr lang="zh-TW" altLang="en-US"/>
        </a:p>
      </dgm:t>
    </dgm:pt>
    <dgm:pt modelId="{E6B83C65-086F-47DE-8814-3AB4B81880EF}" type="sibTrans" cxnId="{41C781BA-C273-4381-8F3C-E2AA7D773D04}">
      <dgm:prSet/>
      <dgm:spPr/>
      <dgm:t>
        <a:bodyPr/>
        <a:lstStyle/>
        <a:p>
          <a:endParaRPr lang="zh-TW" altLang="en-US"/>
        </a:p>
      </dgm:t>
    </dgm:pt>
    <dgm:pt modelId="{21B9B89C-9BFD-498D-BE9A-31CFB2B724E8}">
      <dgm:prSet phldrT="[文字]" custT="1"/>
      <dgm:spPr/>
      <dgm:t>
        <a:bodyPr/>
        <a:lstStyle/>
        <a:p>
          <a:r>
            <a:rPr lang="zh-TW" altLang="en-US" sz="1600" dirty="0" smtClean="0"/>
            <a:t>普特雙師建立合作關係</a:t>
          </a:r>
          <a:endParaRPr lang="zh-TW" altLang="en-US" sz="1600" dirty="0"/>
        </a:p>
      </dgm:t>
    </dgm:pt>
    <dgm:pt modelId="{D313DEE4-BE5F-487B-BCD6-41198937296B}" type="parTrans" cxnId="{99055B03-B6F5-4DB3-9762-4994200FC6DE}">
      <dgm:prSet/>
      <dgm:spPr/>
      <dgm:t>
        <a:bodyPr/>
        <a:lstStyle/>
        <a:p>
          <a:endParaRPr lang="zh-TW" altLang="en-US"/>
        </a:p>
      </dgm:t>
    </dgm:pt>
    <dgm:pt modelId="{02D8EFD1-3C4C-4B38-A78A-FE75FF8D2434}" type="sibTrans" cxnId="{99055B03-B6F5-4DB3-9762-4994200FC6DE}">
      <dgm:prSet/>
      <dgm:spPr/>
      <dgm:t>
        <a:bodyPr/>
        <a:lstStyle/>
        <a:p>
          <a:endParaRPr lang="zh-TW" altLang="en-US"/>
        </a:p>
      </dgm:t>
    </dgm:pt>
    <dgm:pt modelId="{3726E0F3-E37C-45BC-85B3-42ECB1552BFF}">
      <dgm:prSet phldrT="[文字]" custT="1"/>
      <dgm:spPr/>
      <dgm:t>
        <a:bodyPr/>
        <a:lstStyle/>
        <a:p>
          <a:r>
            <a:rPr lang="zh-TW" altLang="en-US" sz="1800" dirty="0" smtClean="0"/>
            <a:t>持續的復健治療</a:t>
          </a:r>
          <a:endParaRPr lang="zh-TW" altLang="en-US" sz="1800" dirty="0"/>
        </a:p>
      </dgm:t>
    </dgm:pt>
    <dgm:pt modelId="{6FF04371-A8AC-441F-8FD6-BD7505341B50}" type="parTrans" cxnId="{715C7537-2216-4080-B0A8-F2FCCA0F4C12}">
      <dgm:prSet/>
      <dgm:spPr/>
      <dgm:t>
        <a:bodyPr/>
        <a:lstStyle/>
        <a:p>
          <a:endParaRPr lang="zh-TW" altLang="en-US"/>
        </a:p>
      </dgm:t>
    </dgm:pt>
    <dgm:pt modelId="{1B88344B-6767-40BB-AD03-5912CCBC1AE2}" type="sibTrans" cxnId="{715C7537-2216-4080-B0A8-F2FCCA0F4C12}">
      <dgm:prSet/>
      <dgm:spPr/>
      <dgm:t>
        <a:bodyPr/>
        <a:lstStyle/>
        <a:p>
          <a:endParaRPr lang="zh-TW" altLang="en-US"/>
        </a:p>
      </dgm:t>
    </dgm:pt>
    <dgm:pt modelId="{64FC23AB-0A83-4A17-80C3-31B31BF2AB07}">
      <dgm:prSet phldrT="[文字]" custT="1"/>
      <dgm:spPr/>
      <dgm:t>
        <a:bodyPr/>
        <a:lstStyle/>
        <a:p>
          <a:r>
            <a:rPr lang="zh-TW" altLang="en-US" sz="1800" dirty="0" smtClean="0"/>
            <a:t>情緒的支持及輔導</a:t>
          </a:r>
          <a:endParaRPr lang="zh-TW" altLang="en-US" sz="1800" dirty="0"/>
        </a:p>
      </dgm:t>
    </dgm:pt>
    <dgm:pt modelId="{2A508FFB-419D-4E54-8164-F913FCF59836}" type="parTrans" cxnId="{DB0B437B-B153-413F-B77A-53441389D9EB}">
      <dgm:prSet/>
      <dgm:spPr/>
      <dgm:t>
        <a:bodyPr/>
        <a:lstStyle/>
        <a:p>
          <a:endParaRPr lang="zh-TW" altLang="en-US"/>
        </a:p>
      </dgm:t>
    </dgm:pt>
    <dgm:pt modelId="{EB38DBA9-B780-4531-B73E-6A3AA5594A7D}" type="sibTrans" cxnId="{DB0B437B-B153-413F-B77A-53441389D9EB}">
      <dgm:prSet/>
      <dgm:spPr/>
      <dgm:t>
        <a:bodyPr/>
        <a:lstStyle/>
        <a:p>
          <a:endParaRPr lang="zh-TW" altLang="en-US"/>
        </a:p>
      </dgm:t>
    </dgm:pt>
    <dgm:pt modelId="{0ED9D559-58B5-40FC-B7E7-C9BCD8419504}">
      <dgm:prSet phldrT="[文字]" custT="1"/>
      <dgm:spPr/>
      <dgm:t>
        <a:bodyPr/>
        <a:lstStyle/>
        <a:p>
          <a:r>
            <a:rPr lang="zh-TW" altLang="en-US" sz="1800" dirty="0" smtClean="0"/>
            <a:t>特殊考場服務的提供</a:t>
          </a:r>
          <a:endParaRPr lang="zh-TW" altLang="en-US" sz="1800" dirty="0"/>
        </a:p>
      </dgm:t>
    </dgm:pt>
    <dgm:pt modelId="{A116F1E9-47F9-4F73-8329-67BAD9940554}" type="parTrans" cxnId="{E162511D-C3EB-434D-8EF0-29DAED2A0E6C}">
      <dgm:prSet/>
      <dgm:spPr/>
      <dgm:t>
        <a:bodyPr/>
        <a:lstStyle/>
        <a:p>
          <a:endParaRPr lang="zh-TW" altLang="en-US"/>
        </a:p>
      </dgm:t>
    </dgm:pt>
    <dgm:pt modelId="{5C9C5605-76D2-4ED0-BD60-9F344C4962D9}" type="sibTrans" cxnId="{E162511D-C3EB-434D-8EF0-29DAED2A0E6C}">
      <dgm:prSet/>
      <dgm:spPr/>
      <dgm:t>
        <a:bodyPr/>
        <a:lstStyle/>
        <a:p>
          <a:endParaRPr lang="zh-TW" altLang="en-US"/>
        </a:p>
      </dgm:t>
    </dgm:pt>
    <dgm:pt modelId="{851C14CD-89ED-4899-B40C-E4E3BD83F63A}">
      <dgm:prSet phldrT="[文字]" custT="1"/>
      <dgm:spPr/>
      <dgm:t>
        <a:bodyPr/>
        <a:lstStyle/>
        <a:p>
          <a:r>
            <a:rPr lang="zh-TW" altLang="en-US" sz="1800" dirty="0" smtClean="0"/>
            <a:t>升學輔導</a:t>
          </a:r>
          <a:endParaRPr lang="zh-TW" altLang="en-US" sz="1800" dirty="0"/>
        </a:p>
      </dgm:t>
    </dgm:pt>
    <dgm:pt modelId="{58BF2983-CDBF-422A-AD7E-1EFD0ED7B6FB}" type="parTrans" cxnId="{79EB6C7F-D1C5-4C72-A157-83969948363A}">
      <dgm:prSet/>
      <dgm:spPr/>
      <dgm:t>
        <a:bodyPr/>
        <a:lstStyle/>
        <a:p>
          <a:endParaRPr lang="zh-TW" altLang="en-US"/>
        </a:p>
      </dgm:t>
    </dgm:pt>
    <dgm:pt modelId="{E38BED7B-17CC-4113-BB4D-5444B6E93419}" type="sibTrans" cxnId="{79EB6C7F-D1C5-4C72-A157-83969948363A}">
      <dgm:prSet/>
      <dgm:spPr/>
      <dgm:t>
        <a:bodyPr/>
        <a:lstStyle/>
        <a:p>
          <a:endParaRPr lang="zh-TW" altLang="en-US"/>
        </a:p>
      </dgm:t>
    </dgm:pt>
    <dgm:pt modelId="{3575DC92-0DCF-4F69-BD3A-C7A24ACE85FA}">
      <dgm:prSet phldrT="[文字]" custT="1"/>
      <dgm:spPr/>
      <dgm:t>
        <a:bodyPr/>
        <a:lstStyle/>
        <a:p>
          <a:r>
            <a:rPr lang="zh-TW" altLang="en-US" sz="1800" dirty="0" smtClean="0"/>
            <a:t>學習內容的調整</a:t>
          </a:r>
          <a:endParaRPr lang="zh-TW" altLang="en-US" sz="1800" dirty="0"/>
        </a:p>
      </dgm:t>
    </dgm:pt>
    <dgm:pt modelId="{8B7E642A-BA82-4E7D-99D3-0B723CE9BD6C}" type="sibTrans" cxnId="{BA8FF8FA-8F80-440D-B73B-C3109AA3DFD0}">
      <dgm:prSet/>
      <dgm:spPr/>
      <dgm:t>
        <a:bodyPr/>
        <a:lstStyle/>
        <a:p>
          <a:endParaRPr lang="zh-TW" altLang="en-US"/>
        </a:p>
      </dgm:t>
    </dgm:pt>
    <dgm:pt modelId="{50344EB6-29E5-45D6-B82F-5BA5D91B8692}" type="parTrans" cxnId="{BA8FF8FA-8F80-440D-B73B-C3109AA3DFD0}">
      <dgm:prSet/>
      <dgm:spPr/>
      <dgm:t>
        <a:bodyPr/>
        <a:lstStyle/>
        <a:p>
          <a:endParaRPr lang="zh-TW" altLang="en-US"/>
        </a:p>
      </dgm:t>
    </dgm:pt>
    <dgm:pt modelId="{3247C6A5-A75F-4644-867C-D3D14FAFCD5D}" type="pres">
      <dgm:prSet presAssocID="{32E8CC28-5EF0-4906-8D48-EC9288A15472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AB3464E2-B778-4D13-B604-89806272DC3F}" type="pres">
      <dgm:prSet presAssocID="{32E8CC28-5EF0-4906-8D48-EC9288A15472}" presName="children" presStyleCnt="0"/>
      <dgm:spPr/>
    </dgm:pt>
    <dgm:pt modelId="{64F3C53D-0F53-4FE0-8311-BA9B5E4B28A2}" type="pres">
      <dgm:prSet presAssocID="{32E8CC28-5EF0-4906-8D48-EC9288A15472}" presName="child1group" presStyleCnt="0"/>
      <dgm:spPr/>
    </dgm:pt>
    <dgm:pt modelId="{B7921B5B-48C1-43AD-B042-D469C87130B5}" type="pres">
      <dgm:prSet presAssocID="{32E8CC28-5EF0-4906-8D48-EC9288A15472}" presName="child1" presStyleLbl="bgAcc1" presStyleIdx="0" presStyleCnt="4" custScaleX="127740" custScaleY="114121" custLinFactNeighborX="6170" custLinFactNeighborY="26524"/>
      <dgm:spPr/>
      <dgm:t>
        <a:bodyPr/>
        <a:lstStyle/>
        <a:p>
          <a:endParaRPr lang="zh-TW" altLang="en-US"/>
        </a:p>
      </dgm:t>
    </dgm:pt>
    <dgm:pt modelId="{7E18F58C-9BAA-4D03-AEE1-AC21FAB4AA27}" type="pres">
      <dgm:prSet presAssocID="{32E8CC28-5EF0-4906-8D48-EC9288A15472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1788655-1579-4400-8C49-D037708C7421}" type="pres">
      <dgm:prSet presAssocID="{32E8CC28-5EF0-4906-8D48-EC9288A15472}" presName="child2group" presStyleCnt="0"/>
      <dgm:spPr/>
    </dgm:pt>
    <dgm:pt modelId="{770471BF-34C8-446B-A379-6AD119CB69FD}" type="pres">
      <dgm:prSet presAssocID="{32E8CC28-5EF0-4906-8D48-EC9288A15472}" presName="child2" presStyleLbl="bgAcc1" presStyleIdx="1" presStyleCnt="4" custScaleX="155847" custScaleY="183436" custLinFactNeighborX="34455" custLinFactNeighborY="23480"/>
      <dgm:spPr/>
      <dgm:t>
        <a:bodyPr/>
        <a:lstStyle/>
        <a:p>
          <a:endParaRPr lang="zh-TW" altLang="en-US"/>
        </a:p>
      </dgm:t>
    </dgm:pt>
    <dgm:pt modelId="{71E168B5-0F39-4EDA-8F2C-00DA610D4EF4}" type="pres">
      <dgm:prSet presAssocID="{32E8CC28-5EF0-4906-8D48-EC9288A15472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A2898D3-0679-43B6-99A7-597571622F7B}" type="pres">
      <dgm:prSet presAssocID="{32E8CC28-5EF0-4906-8D48-EC9288A15472}" presName="child3group" presStyleCnt="0"/>
      <dgm:spPr/>
    </dgm:pt>
    <dgm:pt modelId="{04F32DCF-C0DB-493F-89AF-AAEF6421C23A}" type="pres">
      <dgm:prSet presAssocID="{32E8CC28-5EF0-4906-8D48-EC9288A15472}" presName="child3" presStyleLbl="bgAcc1" presStyleIdx="2" presStyleCnt="4" custScaleX="149919" custScaleY="191739" custLinFactNeighborX="24578" custLinFactNeighborY="-44127"/>
      <dgm:spPr/>
      <dgm:t>
        <a:bodyPr/>
        <a:lstStyle/>
        <a:p>
          <a:endParaRPr lang="zh-TW" altLang="en-US"/>
        </a:p>
      </dgm:t>
    </dgm:pt>
    <dgm:pt modelId="{39D333F5-5067-4F6A-86EC-F10573F16EF8}" type="pres">
      <dgm:prSet presAssocID="{32E8CC28-5EF0-4906-8D48-EC9288A15472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84F8374-B877-4562-B0E9-85AB3B08CB99}" type="pres">
      <dgm:prSet presAssocID="{32E8CC28-5EF0-4906-8D48-EC9288A15472}" presName="child4group" presStyleCnt="0"/>
      <dgm:spPr/>
    </dgm:pt>
    <dgm:pt modelId="{E9668C2E-AEFE-4A4F-9514-EB2EE1D402F7}" type="pres">
      <dgm:prSet presAssocID="{32E8CC28-5EF0-4906-8D48-EC9288A15472}" presName="child4" presStyleLbl="bgAcc1" presStyleIdx="3" presStyleCnt="4" custScaleX="135418" custScaleY="208982" custLinFactNeighborX="3502" custLinFactNeighborY="-50112"/>
      <dgm:spPr/>
      <dgm:t>
        <a:bodyPr/>
        <a:lstStyle/>
        <a:p>
          <a:endParaRPr lang="zh-TW" altLang="en-US"/>
        </a:p>
      </dgm:t>
    </dgm:pt>
    <dgm:pt modelId="{909A8B92-C062-40BC-BA31-2B9C429D4472}" type="pres">
      <dgm:prSet presAssocID="{32E8CC28-5EF0-4906-8D48-EC9288A15472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A676B8D-C98C-41B7-941D-E17036F7750A}" type="pres">
      <dgm:prSet presAssocID="{32E8CC28-5EF0-4906-8D48-EC9288A15472}" presName="childPlaceholder" presStyleCnt="0"/>
      <dgm:spPr/>
    </dgm:pt>
    <dgm:pt modelId="{7388A420-DE95-4F77-A5F4-A1C3069FA889}" type="pres">
      <dgm:prSet presAssocID="{32E8CC28-5EF0-4906-8D48-EC9288A15472}" presName="circle" presStyleCnt="0"/>
      <dgm:spPr/>
    </dgm:pt>
    <dgm:pt modelId="{D7A436D8-398F-4B75-90B4-115C8CB1290F}" type="pres">
      <dgm:prSet presAssocID="{32E8CC28-5EF0-4906-8D48-EC9288A15472}" presName="quadrant1" presStyleLbl="node1" presStyleIdx="0" presStyleCnt="4" custScaleX="78427" custScaleY="94365" custLinFactNeighborX="11614" custLinFactNeighborY="1687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455E768-D30D-4E22-90A1-0777B9841B84}" type="pres">
      <dgm:prSet presAssocID="{32E8CC28-5EF0-4906-8D48-EC9288A15472}" presName="quadrant2" presStyleLbl="node1" presStyleIdx="1" presStyleCnt="4" custScaleX="82317" custScaleY="93150" custLinFactNeighborX="-7338" custLinFactNeighborY="918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7485D95-5DEA-473D-AAA1-2E22A2843FB4}" type="pres">
      <dgm:prSet presAssocID="{32E8CC28-5EF0-4906-8D48-EC9288A15472}" presName="quadrant3" presStyleLbl="node1" presStyleIdx="2" presStyleCnt="4" custScaleX="80973" custScaleY="83512" custLinFactNeighborX="-6288" custLinFactNeighborY="-11227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BB190D3-86FE-4121-B1E6-77F7DBE5A6B0}" type="pres">
      <dgm:prSet presAssocID="{32E8CC28-5EF0-4906-8D48-EC9288A15472}" presName="quadrant4" presStyleLbl="node1" presStyleIdx="3" presStyleCnt="4" custScaleX="79352" custScaleY="82284" custLinFactNeighborX="12466" custLinFactNeighborY="-10594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0E1BCF8-6FE1-493C-8E45-C5CB824BF1D2}" type="pres">
      <dgm:prSet presAssocID="{32E8CC28-5EF0-4906-8D48-EC9288A15472}" presName="quadrantPlaceholder" presStyleCnt="0"/>
      <dgm:spPr/>
    </dgm:pt>
    <dgm:pt modelId="{E3EA0C0A-58A6-4E56-93A1-75F477CBA66A}" type="pres">
      <dgm:prSet presAssocID="{32E8CC28-5EF0-4906-8D48-EC9288A15472}" presName="center1" presStyleLbl="fgShp" presStyleIdx="0" presStyleCnt="2"/>
      <dgm:spPr/>
    </dgm:pt>
    <dgm:pt modelId="{20A5FCCD-4FB6-484D-BEB3-96D906F19B1A}" type="pres">
      <dgm:prSet presAssocID="{32E8CC28-5EF0-4906-8D48-EC9288A15472}" presName="center2" presStyleLbl="fgShp" presStyleIdx="1" presStyleCnt="2"/>
      <dgm:spPr/>
    </dgm:pt>
  </dgm:ptLst>
  <dgm:cxnLst>
    <dgm:cxn modelId="{B6C96631-B7CE-4FFB-83A1-4CF9C1FD715B}" type="presOf" srcId="{154B4C03-C38B-4007-93C3-35047BAC9293}" destId="{770471BF-34C8-446B-A379-6AD119CB69FD}" srcOrd="0" destOrd="5" presId="urn:microsoft.com/office/officeart/2005/8/layout/cycle4"/>
    <dgm:cxn modelId="{6CA600D1-15FF-412A-A374-271CD3CBF641}" srcId="{0E629098-11E7-4316-B3ED-224ACB7BB274}" destId="{3C7D4347-C2BB-4A92-92B8-B61E14F78017}" srcOrd="3" destOrd="0" parTransId="{A7C67194-28B4-4DCE-8F4E-C655AC423057}" sibTransId="{917AAE29-2306-4F37-9959-9C768191916F}"/>
    <dgm:cxn modelId="{E898D43D-76AA-4674-BBFB-44E18BB95987}" type="presOf" srcId="{154B4C03-C38B-4007-93C3-35047BAC9293}" destId="{71E168B5-0F39-4EDA-8F2C-00DA610D4EF4}" srcOrd="1" destOrd="5" presId="urn:microsoft.com/office/officeart/2005/8/layout/cycle4"/>
    <dgm:cxn modelId="{B0E3FA84-A427-4F2E-B78B-6CDC04C2E929}" srcId="{32E8CC28-5EF0-4906-8D48-EC9288A15472}" destId="{0E629098-11E7-4316-B3ED-224ACB7BB274}" srcOrd="1" destOrd="0" parTransId="{E6F7421A-7C98-4298-9D95-B6AA74DF4E67}" sibTransId="{F5544051-8116-4798-ACB7-E8F272ED0CED}"/>
    <dgm:cxn modelId="{130E822C-5DCF-42D1-B25D-CA12855E5F27}" srcId="{0E629098-11E7-4316-B3ED-224ACB7BB274}" destId="{04216BC3-9D19-4620-A539-8F85CF193B84}" srcOrd="2" destOrd="0" parTransId="{F10DA4CF-495A-4801-900E-9D490D0799EF}" sibTransId="{7F905957-77C6-42BA-A55C-388D927749B1}"/>
    <dgm:cxn modelId="{1BA20D78-30FD-4263-A4E8-A694C439076E}" srcId="{0E629098-11E7-4316-B3ED-224ACB7BB274}" destId="{5F22DFAB-5301-46CD-B0E8-C094B902BE4A}" srcOrd="1" destOrd="0" parTransId="{82F8AA5D-7E10-4249-928D-ADAF60B04B14}" sibTransId="{D1255D67-1CA2-4281-BF36-472C1F7154F6}"/>
    <dgm:cxn modelId="{46274587-5499-4325-8734-F7206AE2CA98}" type="presOf" srcId="{2065C423-221A-44CE-B20E-E56DD68BFA32}" destId="{39D333F5-5067-4F6A-86EC-F10573F16EF8}" srcOrd="1" destOrd="3" presId="urn:microsoft.com/office/officeart/2005/8/layout/cycle4"/>
    <dgm:cxn modelId="{F71F5C25-3B82-4EC6-B310-627507102F66}" srcId="{0E629098-11E7-4316-B3ED-224ACB7BB274}" destId="{342B189A-681C-4566-BF7F-56B9D7C1D55D}" srcOrd="0" destOrd="0" parTransId="{68772D47-5F41-43B5-9829-C04FEFF4DC64}" sibTransId="{E8CA03E7-3926-4FF0-A163-94DAADFA53DC}"/>
    <dgm:cxn modelId="{2DCF8191-BC53-4D4C-A0D1-6E9973D58028}" type="presOf" srcId="{723D94DC-2E10-43C3-99BD-E3C7B3C606B2}" destId="{3BB190D3-86FE-4121-B1E6-77F7DBE5A6B0}" srcOrd="0" destOrd="0" presId="urn:microsoft.com/office/officeart/2005/8/layout/cycle4"/>
    <dgm:cxn modelId="{CE01E3C0-3BCA-4D4E-98DD-AAA1C6BAAD31}" type="presOf" srcId="{A0D7BB30-96AD-4E23-9237-3B6E92BE70C7}" destId="{04F32DCF-C0DB-493F-89AF-AAEF6421C23A}" srcOrd="0" destOrd="2" presId="urn:microsoft.com/office/officeart/2005/8/layout/cycle4"/>
    <dgm:cxn modelId="{99055B03-B6F5-4DB3-9762-4994200FC6DE}" srcId="{0E629098-11E7-4316-B3ED-224ACB7BB274}" destId="{21B9B89C-9BFD-498D-BE9A-31CFB2B724E8}" srcOrd="4" destOrd="0" parTransId="{D313DEE4-BE5F-487B-BCD6-41198937296B}" sibTransId="{02D8EFD1-3C4C-4B38-A78A-FE75FF8D2434}"/>
    <dgm:cxn modelId="{FFFB3749-9CF1-48A2-841A-F5CFC6B966DD}" type="presOf" srcId="{3726E0F3-E37C-45BC-85B3-42ECB1552BFF}" destId="{E9668C2E-AEFE-4A4F-9514-EB2EE1D402F7}" srcOrd="0" destOrd="1" presId="urn:microsoft.com/office/officeart/2005/8/layout/cycle4"/>
    <dgm:cxn modelId="{A31AB3EA-D0C0-4E29-88A4-F5B9FF36CFD2}" type="presOf" srcId="{3C7D4347-C2BB-4A92-92B8-B61E14F78017}" destId="{71E168B5-0F39-4EDA-8F2C-00DA610D4EF4}" srcOrd="1" destOrd="3" presId="urn:microsoft.com/office/officeart/2005/8/layout/cycle4"/>
    <dgm:cxn modelId="{74558C7D-F1EC-47AE-8EE4-ADA41CA5E4DB}" srcId="{EF13F5F0-14AA-489D-9F4D-20C7CA2AC48C}" destId="{2065C423-221A-44CE-B20E-E56DD68BFA32}" srcOrd="3" destOrd="0" parTransId="{14E858E8-BF2E-4752-A033-49FD8943657B}" sibTransId="{989AFC0C-DC3A-42DE-BCE7-C606B4372DB8}"/>
    <dgm:cxn modelId="{A0D2639B-A1FA-41E9-951F-5733A850FF9D}" type="presOf" srcId="{3C7D4347-C2BB-4A92-92B8-B61E14F78017}" destId="{770471BF-34C8-446B-A379-6AD119CB69FD}" srcOrd="0" destOrd="3" presId="urn:microsoft.com/office/officeart/2005/8/layout/cycle4"/>
    <dgm:cxn modelId="{8E1F2C9B-35A3-43D1-B9BD-B37E1AF61C4B}" type="presOf" srcId="{8884F2DA-E255-48CA-A646-97F170886102}" destId="{770471BF-34C8-446B-A379-6AD119CB69FD}" srcOrd="0" destOrd="8" presId="urn:microsoft.com/office/officeart/2005/8/layout/cycle4"/>
    <dgm:cxn modelId="{786E9E91-60F9-44C9-8D98-764F235539B6}" srcId="{0E629098-11E7-4316-B3ED-224ACB7BB274}" destId="{686B0B07-2D7E-4E14-A1F7-1E125C58D98E}" srcOrd="6" destOrd="0" parTransId="{D9D09128-CB18-4607-AE04-0861031B0114}" sibTransId="{FA926E48-0A8D-4206-A5A0-DC2E3CBDFFC2}"/>
    <dgm:cxn modelId="{936E0A26-BE80-4D70-8C06-F7CDD4EC3E2E}" type="presOf" srcId="{E51DE016-C1DC-4359-AC0E-B63CF1C0D734}" destId="{7E18F58C-9BAA-4D03-AEE1-AC21FAB4AA27}" srcOrd="1" destOrd="2" presId="urn:microsoft.com/office/officeart/2005/8/layout/cycle4"/>
    <dgm:cxn modelId="{C239E630-39BB-4846-B684-C70A7DEFC22B}" type="presOf" srcId="{6E9FB1E0-95CC-4245-B208-741A63853FA5}" destId="{04F32DCF-C0DB-493F-89AF-AAEF6421C23A}" srcOrd="0" destOrd="4" presId="urn:microsoft.com/office/officeart/2005/8/layout/cycle4"/>
    <dgm:cxn modelId="{E162511D-C3EB-434D-8EF0-29DAED2A0E6C}" srcId="{723D94DC-2E10-43C3-99BD-E3C7B3C606B2}" destId="{0ED9D559-58B5-40FC-B7E7-C9BCD8419504}" srcOrd="3" destOrd="0" parTransId="{A116F1E9-47F9-4F73-8329-67BAD9940554}" sibTransId="{5C9C5605-76D2-4ED0-BD60-9F344C4962D9}"/>
    <dgm:cxn modelId="{91C6E534-35BE-459C-AE2A-31B6854411E0}" srcId="{32E8CC28-5EF0-4906-8D48-EC9288A15472}" destId="{D7A69E0B-D740-4A16-844B-C703C7214E2D}" srcOrd="0" destOrd="0" parTransId="{3BD15183-35D4-4173-816A-E3F9B3140623}" sibTransId="{E9745660-C2A2-457D-9B06-82862BD7FEFB}"/>
    <dgm:cxn modelId="{D788BE7B-A651-4B62-AD24-708EC50D6DC9}" type="presOf" srcId="{64FC23AB-0A83-4A17-80C3-31B31BF2AB07}" destId="{909A8B92-C062-40BC-BA31-2B9C429D4472}" srcOrd="1" destOrd="2" presId="urn:microsoft.com/office/officeart/2005/8/layout/cycle4"/>
    <dgm:cxn modelId="{14597706-8BB6-4618-AFEF-7E12AF5CFFEB}" srcId="{EF13F5F0-14AA-489D-9F4D-20C7CA2AC48C}" destId="{F8C3FCA6-EAA4-4F3A-B660-526981191100}" srcOrd="0" destOrd="0" parTransId="{8E01B1D1-0D19-4AAF-AA91-9113E5CF373D}" sibTransId="{1BC6D309-C38D-40C3-B20E-6C7A867E8A50}"/>
    <dgm:cxn modelId="{168A0C9A-1D71-4AAB-81CF-86F3BE866956}" type="presOf" srcId="{2755590D-FEE1-4153-BA4C-F20550E715FD}" destId="{B7921B5B-48C1-43AD-B042-D469C87130B5}" srcOrd="0" destOrd="1" presId="urn:microsoft.com/office/officeart/2005/8/layout/cycle4"/>
    <dgm:cxn modelId="{06DA7CE9-7010-48A3-89DB-AE92C027EA6D}" srcId="{EF13F5F0-14AA-489D-9F4D-20C7CA2AC48C}" destId="{A0D7BB30-96AD-4E23-9237-3B6E92BE70C7}" srcOrd="2" destOrd="0" parTransId="{E57CC17A-AFB5-4FBC-9865-7AF39622A72C}" sibTransId="{4FED5C0B-2D2D-447D-8870-7F7BE0D7A9B4}"/>
    <dgm:cxn modelId="{F9AE233E-8A30-473E-AA4B-3EE63CBC0C3E}" type="presOf" srcId="{21B9B89C-9BFD-498D-BE9A-31CFB2B724E8}" destId="{770471BF-34C8-446B-A379-6AD119CB69FD}" srcOrd="0" destOrd="4" presId="urn:microsoft.com/office/officeart/2005/8/layout/cycle4"/>
    <dgm:cxn modelId="{3EFCDF54-E697-43E8-A73D-8F61F34D966E}" srcId="{32E8CC28-5EF0-4906-8D48-EC9288A15472}" destId="{723D94DC-2E10-43C3-99BD-E3C7B3C606B2}" srcOrd="3" destOrd="0" parTransId="{FEFEB656-4706-4F48-A10D-466EC76E6C00}" sibTransId="{63B7A0DD-A77F-4A03-977C-DF1C8651286A}"/>
    <dgm:cxn modelId="{170F698E-606B-4FB1-9F8D-11A4706BA02C}" srcId="{D7A69E0B-D740-4A16-844B-C703C7214E2D}" destId="{556644FA-E7F1-49B4-859D-181A2D87C0E3}" srcOrd="0" destOrd="0" parTransId="{5F52CEC6-87BB-47AD-8A58-D7FFE8E5AAFA}" sibTransId="{7EE66C5A-78AE-438B-A16D-6AE8037E085B}"/>
    <dgm:cxn modelId="{90CD836F-A065-429A-B170-79CDD5EDEBAB}" type="presOf" srcId="{64FC23AB-0A83-4A17-80C3-31B31BF2AB07}" destId="{E9668C2E-AEFE-4A4F-9514-EB2EE1D402F7}" srcOrd="0" destOrd="2" presId="urn:microsoft.com/office/officeart/2005/8/layout/cycle4"/>
    <dgm:cxn modelId="{E9AD35AD-D280-4363-B4D1-2265E4EFEA27}" type="presOf" srcId="{04216BC3-9D19-4620-A539-8F85CF193B84}" destId="{71E168B5-0F39-4EDA-8F2C-00DA610D4EF4}" srcOrd="1" destOrd="2" presId="urn:microsoft.com/office/officeart/2005/8/layout/cycle4"/>
    <dgm:cxn modelId="{264CCB72-DF71-49BF-BEED-969C68323C62}" type="presOf" srcId="{A0D7BB30-96AD-4E23-9237-3B6E92BE70C7}" destId="{39D333F5-5067-4F6A-86EC-F10573F16EF8}" srcOrd="1" destOrd="2" presId="urn:microsoft.com/office/officeart/2005/8/layout/cycle4"/>
    <dgm:cxn modelId="{1C6BC6DF-1DF1-4CA5-8C06-BB6F11FCFC22}" srcId="{EF13F5F0-14AA-489D-9F4D-20C7CA2AC48C}" destId="{8B04B258-41FB-4152-8ECE-4FE23A4995B4}" srcOrd="1" destOrd="0" parTransId="{4169AB0F-D80F-44D6-9A92-CA1A53907BD1}" sibTransId="{C84D1328-700D-4DE3-92B5-9F22FABFD3C9}"/>
    <dgm:cxn modelId="{B739B378-FD9F-41AB-9AD6-3EC60FBC97E2}" type="presOf" srcId="{556644FA-E7F1-49B4-859D-181A2D87C0E3}" destId="{7E18F58C-9BAA-4D03-AEE1-AC21FAB4AA27}" srcOrd="1" destOrd="0" presId="urn:microsoft.com/office/officeart/2005/8/layout/cycle4"/>
    <dgm:cxn modelId="{7ECA4087-0752-4E42-9B36-5B539302E8D1}" type="presOf" srcId="{8B04B258-41FB-4152-8ECE-4FE23A4995B4}" destId="{39D333F5-5067-4F6A-86EC-F10573F16EF8}" srcOrd="1" destOrd="1" presId="urn:microsoft.com/office/officeart/2005/8/layout/cycle4"/>
    <dgm:cxn modelId="{4EE24815-B215-4453-894C-4A9CE1FEB428}" type="presOf" srcId="{8B04B258-41FB-4152-8ECE-4FE23A4995B4}" destId="{04F32DCF-C0DB-493F-89AF-AAEF6421C23A}" srcOrd="0" destOrd="1" presId="urn:microsoft.com/office/officeart/2005/8/layout/cycle4"/>
    <dgm:cxn modelId="{A1BA7774-CA06-480C-81E1-EE2E9087C302}" type="presOf" srcId="{EC21AC96-CA04-49EB-ABC5-54575F1DC735}" destId="{04F32DCF-C0DB-493F-89AF-AAEF6421C23A}" srcOrd="0" destOrd="5" presId="urn:microsoft.com/office/officeart/2005/8/layout/cycle4"/>
    <dgm:cxn modelId="{196F2FB9-883E-4ECA-A56D-5D67F578B9B4}" srcId="{D7A69E0B-D740-4A16-844B-C703C7214E2D}" destId="{2755590D-FEE1-4153-BA4C-F20550E715FD}" srcOrd="1" destOrd="0" parTransId="{98BD38B8-5FC3-46E3-97AF-8D148E26EC57}" sibTransId="{F464FAAB-2198-49EA-9D87-E2E0DFB2354B}"/>
    <dgm:cxn modelId="{42ECC36F-A60D-462D-8CED-8EDC85C0D246}" type="presOf" srcId="{E51DE016-C1DC-4359-AC0E-B63CF1C0D734}" destId="{B7921B5B-48C1-43AD-B042-D469C87130B5}" srcOrd="0" destOrd="2" presId="urn:microsoft.com/office/officeart/2005/8/layout/cycle4"/>
    <dgm:cxn modelId="{6ADB6C6B-83FE-4073-9592-E7079C295F78}" type="presOf" srcId="{0ED9D559-58B5-40FC-B7E7-C9BCD8419504}" destId="{E9668C2E-AEFE-4A4F-9514-EB2EE1D402F7}" srcOrd="0" destOrd="3" presId="urn:microsoft.com/office/officeart/2005/8/layout/cycle4"/>
    <dgm:cxn modelId="{15CCD0D7-D271-4DB4-8ADB-0CCF09C09F90}" srcId="{0E629098-11E7-4316-B3ED-224ACB7BB274}" destId="{154B4C03-C38B-4007-93C3-35047BAC9293}" srcOrd="5" destOrd="0" parTransId="{A62F9C7F-2953-4EF4-82EF-5F9D87A2F215}" sibTransId="{0B76201F-0267-4F26-BC3E-48A600ED5315}"/>
    <dgm:cxn modelId="{BBBD0BFE-027A-4BEB-9328-152DF081DF41}" type="presOf" srcId="{212A0240-4378-44C7-AC44-598920EDA4BA}" destId="{71E168B5-0F39-4EDA-8F2C-00DA610D4EF4}" srcOrd="1" destOrd="7" presId="urn:microsoft.com/office/officeart/2005/8/layout/cycle4"/>
    <dgm:cxn modelId="{699BB9FB-3847-4BB4-A536-18C25C49BDBD}" srcId="{32E8CC28-5EF0-4906-8D48-EC9288A15472}" destId="{EF13F5F0-14AA-489D-9F4D-20C7CA2AC48C}" srcOrd="2" destOrd="0" parTransId="{A85D1EBE-A8EA-4351-A093-202657D8127B}" sibTransId="{D53DDA91-0D22-48B6-A75B-1C9D041DC047}"/>
    <dgm:cxn modelId="{EABB20C5-0DA0-4446-BEBE-8B289A42A255}" type="presOf" srcId="{0E629098-11E7-4316-B3ED-224ACB7BB274}" destId="{D455E768-D30D-4E22-90A1-0777B9841B84}" srcOrd="0" destOrd="0" presId="urn:microsoft.com/office/officeart/2005/8/layout/cycle4"/>
    <dgm:cxn modelId="{DF2B4C77-77B6-4860-A89B-E5B9E1985343}" type="presOf" srcId="{5F22DFAB-5301-46CD-B0E8-C094B902BE4A}" destId="{71E168B5-0F39-4EDA-8F2C-00DA610D4EF4}" srcOrd="1" destOrd="1" presId="urn:microsoft.com/office/officeart/2005/8/layout/cycle4"/>
    <dgm:cxn modelId="{79EB6C7F-D1C5-4C72-A157-83969948363A}" srcId="{723D94DC-2E10-43C3-99BD-E3C7B3C606B2}" destId="{851C14CD-89ED-4899-B40C-E4E3BD83F63A}" srcOrd="4" destOrd="0" parTransId="{58BF2983-CDBF-422A-AD7E-1EFD0ED7B6FB}" sibTransId="{E38BED7B-17CC-4113-BB4D-5444B6E93419}"/>
    <dgm:cxn modelId="{F1C28139-2892-4C46-95DF-8664ACFEB1EB}" type="presOf" srcId="{3726E0F3-E37C-45BC-85B3-42ECB1552BFF}" destId="{909A8B92-C062-40BC-BA31-2B9C429D4472}" srcOrd="1" destOrd="1" presId="urn:microsoft.com/office/officeart/2005/8/layout/cycle4"/>
    <dgm:cxn modelId="{1BB14E58-A048-479F-AAD6-4C96A65CA98F}" type="presOf" srcId="{EC21AC96-CA04-49EB-ABC5-54575F1DC735}" destId="{39D333F5-5067-4F6A-86EC-F10573F16EF8}" srcOrd="1" destOrd="5" presId="urn:microsoft.com/office/officeart/2005/8/layout/cycle4"/>
    <dgm:cxn modelId="{C2BA83D5-0DF4-4B29-875D-3EFD4FBBA4F7}" type="presOf" srcId="{04216BC3-9D19-4620-A539-8F85CF193B84}" destId="{770471BF-34C8-446B-A379-6AD119CB69FD}" srcOrd="0" destOrd="2" presId="urn:microsoft.com/office/officeart/2005/8/layout/cycle4"/>
    <dgm:cxn modelId="{1F51CC99-B97B-455E-803C-48CF828747D9}" type="presOf" srcId="{686B0B07-2D7E-4E14-A1F7-1E125C58D98E}" destId="{71E168B5-0F39-4EDA-8F2C-00DA610D4EF4}" srcOrd="1" destOrd="6" presId="urn:microsoft.com/office/officeart/2005/8/layout/cycle4"/>
    <dgm:cxn modelId="{715C7537-2216-4080-B0A8-F2FCCA0F4C12}" srcId="{723D94DC-2E10-43C3-99BD-E3C7B3C606B2}" destId="{3726E0F3-E37C-45BC-85B3-42ECB1552BFF}" srcOrd="1" destOrd="0" parTransId="{6FF04371-A8AC-441F-8FD6-BD7505341B50}" sibTransId="{1B88344B-6767-40BB-AD03-5912CCBC1AE2}"/>
    <dgm:cxn modelId="{B6C7855D-9BEA-405D-9D91-E2253E52E4C9}" type="presOf" srcId="{6E9FB1E0-95CC-4245-B208-741A63853FA5}" destId="{39D333F5-5067-4F6A-86EC-F10573F16EF8}" srcOrd="1" destOrd="4" presId="urn:microsoft.com/office/officeart/2005/8/layout/cycle4"/>
    <dgm:cxn modelId="{EDD5FDFF-4DFC-4F73-8289-B776BCAD48EE}" srcId="{D7A69E0B-D740-4A16-844B-C703C7214E2D}" destId="{E51DE016-C1DC-4359-AC0E-B63CF1C0D734}" srcOrd="2" destOrd="0" parTransId="{4DF11412-964C-412E-A114-A2D526055CEC}" sibTransId="{D4B9F279-F90E-477F-A5E3-E1EAB239849D}"/>
    <dgm:cxn modelId="{BA8FF8FA-8F80-440D-B73B-C3109AA3DFD0}" srcId="{723D94DC-2E10-43C3-99BD-E3C7B3C606B2}" destId="{3575DC92-0DCF-4F69-BD3A-C7A24ACE85FA}" srcOrd="0" destOrd="0" parTransId="{50344EB6-29E5-45D6-B82F-5BA5D91B8692}" sibTransId="{8B7E642A-BA82-4E7D-99D3-0B723CE9BD6C}"/>
    <dgm:cxn modelId="{FC68D639-EB12-4714-9914-3EADD542F769}" type="presOf" srcId="{342B189A-681C-4566-BF7F-56B9D7C1D55D}" destId="{71E168B5-0F39-4EDA-8F2C-00DA610D4EF4}" srcOrd="1" destOrd="0" presId="urn:microsoft.com/office/officeart/2005/8/layout/cycle4"/>
    <dgm:cxn modelId="{14F7E250-8EF5-4648-8052-22108BD063E9}" type="presOf" srcId="{2755590D-FEE1-4153-BA4C-F20550E715FD}" destId="{7E18F58C-9BAA-4D03-AEE1-AC21FAB4AA27}" srcOrd="1" destOrd="1" presId="urn:microsoft.com/office/officeart/2005/8/layout/cycle4"/>
    <dgm:cxn modelId="{02474237-AE7D-4EC9-A6D0-8DB2D696FCE5}" srcId="{0E629098-11E7-4316-B3ED-224ACB7BB274}" destId="{212A0240-4378-44C7-AC44-598920EDA4BA}" srcOrd="7" destOrd="0" parTransId="{2A877099-6DB9-49BB-B68C-000A95FC3925}" sibTransId="{5D32F823-1497-4BE1-B576-F887B39E22B5}"/>
    <dgm:cxn modelId="{253661EE-549B-4AE8-AB01-F1EC008A5039}" type="presOf" srcId="{F8C3FCA6-EAA4-4F3A-B660-526981191100}" destId="{04F32DCF-C0DB-493F-89AF-AAEF6421C23A}" srcOrd="0" destOrd="0" presId="urn:microsoft.com/office/officeart/2005/8/layout/cycle4"/>
    <dgm:cxn modelId="{09348468-607A-451C-952A-9040CF3DEECB}" type="presOf" srcId="{3575DC92-0DCF-4F69-BD3A-C7A24ACE85FA}" destId="{909A8B92-C062-40BC-BA31-2B9C429D4472}" srcOrd="1" destOrd="0" presId="urn:microsoft.com/office/officeart/2005/8/layout/cycle4"/>
    <dgm:cxn modelId="{24F4654F-62E0-4749-8A74-D8935688C0B7}" type="presOf" srcId="{5F22DFAB-5301-46CD-B0E8-C094B902BE4A}" destId="{770471BF-34C8-446B-A379-6AD119CB69FD}" srcOrd="0" destOrd="1" presId="urn:microsoft.com/office/officeart/2005/8/layout/cycle4"/>
    <dgm:cxn modelId="{DD1D882C-1353-4EAD-8B56-B041F670A4A0}" srcId="{EF13F5F0-14AA-489D-9F4D-20C7CA2AC48C}" destId="{6E9FB1E0-95CC-4245-B208-741A63853FA5}" srcOrd="4" destOrd="0" parTransId="{DD464D02-26E9-4B51-A2F5-192CB8BD2348}" sibTransId="{C884A12F-A3E6-4F19-91C1-97449D431651}"/>
    <dgm:cxn modelId="{DFEEB024-0515-47E7-9A7A-EC4D112771AD}" type="presOf" srcId="{32E8CC28-5EF0-4906-8D48-EC9288A15472}" destId="{3247C6A5-A75F-4644-867C-D3D14FAFCD5D}" srcOrd="0" destOrd="0" presId="urn:microsoft.com/office/officeart/2005/8/layout/cycle4"/>
    <dgm:cxn modelId="{7D0613D8-4492-40B2-8960-8D379B2E0A9C}" type="presOf" srcId="{EF13F5F0-14AA-489D-9F4D-20C7CA2AC48C}" destId="{57485D95-5DEA-473D-AAA1-2E22A2843FB4}" srcOrd="0" destOrd="0" presId="urn:microsoft.com/office/officeart/2005/8/layout/cycle4"/>
    <dgm:cxn modelId="{DD3B6541-2293-45C0-A1BA-6F6F8CA6415E}" type="presOf" srcId="{0ED9D559-58B5-40FC-B7E7-C9BCD8419504}" destId="{909A8B92-C062-40BC-BA31-2B9C429D4472}" srcOrd="1" destOrd="3" presId="urn:microsoft.com/office/officeart/2005/8/layout/cycle4"/>
    <dgm:cxn modelId="{41C781BA-C273-4381-8F3C-E2AA7D773D04}" srcId="{EF13F5F0-14AA-489D-9F4D-20C7CA2AC48C}" destId="{EC21AC96-CA04-49EB-ABC5-54575F1DC735}" srcOrd="5" destOrd="0" parTransId="{1374BC9E-97B4-4140-AF25-A4F03BDFAC4E}" sibTransId="{E6B83C65-086F-47DE-8814-3AB4B81880EF}"/>
    <dgm:cxn modelId="{2BD03AF5-2584-4F6D-8610-25F488DBD2AD}" type="presOf" srcId="{851C14CD-89ED-4899-B40C-E4E3BD83F63A}" destId="{909A8B92-C062-40BC-BA31-2B9C429D4472}" srcOrd="1" destOrd="4" presId="urn:microsoft.com/office/officeart/2005/8/layout/cycle4"/>
    <dgm:cxn modelId="{207C4B68-D030-4DE2-98CE-929CFE2F031E}" type="presOf" srcId="{556644FA-E7F1-49B4-859D-181A2D87C0E3}" destId="{B7921B5B-48C1-43AD-B042-D469C87130B5}" srcOrd="0" destOrd="0" presId="urn:microsoft.com/office/officeart/2005/8/layout/cycle4"/>
    <dgm:cxn modelId="{DB0B437B-B153-413F-B77A-53441389D9EB}" srcId="{723D94DC-2E10-43C3-99BD-E3C7B3C606B2}" destId="{64FC23AB-0A83-4A17-80C3-31B31BF2AB07}" srcOrd="2" destOrd="0" parTransId="{2A508FFB-419D-4E54-8164-F913FCF59836}" sibTransId="{EB38DBA9-B780-4531-B73E-6A3AA5594A7D}"/>
    <dgm:cxn modelId="{ADB34834-4D34-431E-BDB7-4549B87386F6}" srcId="{0E629098-11E7-4316-B3ED-224ACB7BB274}" destId="{8884F2DA-E255-48CA-A646-97F170886102}" srcOrd="8" destOrd="0" parTransId="{1941BC40-78FD-43DF-9A8C-B427C63D0A95}" sibTransId="{D72F988A-48A8-4B61-829E-7A336809246D}"/>
    <dgm:cxn modelId="{B874DA8B-8C1E-4A5D-AF59-9DB3E4E5491B}" type="presOf" srcId="{212A0240-4378-44C7-AC44-598920EDA4BA}" destId="{770471BF-34C8-446B-A379-6AD119CB69FD}" srcOrd="0" destOrd="7" presId="urn:microsoft.com/office/officeart/2005/8/layout/cycle4"/>
    <dgm:cxn modelId="{9ADDD895-F700-4B99-81F4-745641486E98}" type="presOf" srcId="{3575DC92-0DCF-4F69-BD3A-C7A24ACE85FA}" destId="{E9668C2E-AEFE-4A4F-9514-EB2EE1D402F7}" srcOrd="0" destOrd="0" presId="urn:microsoft.com/office/officeart/2005/8/layout/cycle4"/>
    <dgm:cxn modelId="{DDF90507-696E-4DC7-A2F1-FE6FD33972D1}" type="presOf" srcId="{342B189A-681C-4566-BF7F-56B9D7C1D55D}" destId="{770471BF-34C8-446B-A379-6AD119CB69FD}" srcOrd="0" destOrd="0" presId="urn:microsoft.com/office/officeart/2005/8/layout/cycle4"/>
    <dgm:cxn modelId="{F011C041-803A-4F56-949C-3DAB39403EB8}" type="presOf" srcId="{851C14CD-89ED-4899-B40C-E4E3BD83F63A}" destId="{E9668C2E-AEFE-4A4F-9514-EB2EE1D402F7}" srcOrd="0" destOrd="4" presId="urn:microsoft.com/office/officeart/2005/8/layout/cycle4"/>
    <dgm:cxn modelId="{9978E194-799A-4440-AFBA-4019F3523FF0}" type="presOf" srcId="{D7A69E0B-D740-4A16-844B-C703C7214E2D}" destId="{D7A436D8-398F-4B75-90B4-115C8CB1290F}" srcOrd="0" destOrd="0" presId="urn:microsoft.com/office/officeart/2005/8/layout/cycle4"/>
    <dgm:cxn modelId="{07BDB3D0-8668-4146-A4CF-E7BE3DE07C84}" type="presOf" srcId="{2065C423-221A-44CE-B20E-E56DD68BFA32}" destId="{04F32DCF-C0DB-493F-89AF-AAEF6421C23A}" srcOrd="0" destOrd="3" presId="urn:microsoft.com/office/officeart/2005/8/layout/cycle4"/>
    <dgm:cxn modelId="{15EFBAE7-00FD-435F-AD4A-FCE56989036F}" type="presOf" srcId="{8884F2DA-E255-48CA-A646-97F170886102}" destId="{71E168B5-0F39-4EDA-8F2C-00DA610D4EF4}" srcOrd="1" destOrd="8" presId="urn:microsoft.com/office/officeart/2005/8/layout/cycle4"/>
    <dgm:cxn modelId="{70DA9247-6136-4A06-8774-89B841125E0A}" type="presOf" srcId="{686B0B07-2D7E-4E14-A1F7-1E125C58D98E}" destId="{770471BF-34C8-446B-A379-6AD119CB69FD}" srcOrd="0" destOrd="6" presId="urn:microsoft.com/office/officeart/2005/8/layout/cycle4"/>
    <dgm:cxn modelId="{335A7BD5-2574-4335-B15E-B4D8D0AD77F8}" type="presOf" srcId="{F8C3FCA6-EAA4-4F3A-B660-526981191100}" destId="{39D333F5-5067-4F6A-86EC-F10573F16EF8}" srcOrd="1" destOrd="0" presId="urn:microsoft.com/office/officeart/2005/8/layout/cycle4"/>
    <dgm:cxn modelId="{29343647-F110-4112-A10D-F5C4FEE8B1A5}" type="presOf" srcId="{21B9B89C-9BFD-498D-BE9A-31CFB2B724E8}" destId="{71E168B5-0F39-4EDA-8F2C-00DA610D4EF4}" srcOrd="1" destOrd="4" presId="urn:microsoft.com/office/officeart/2005/8/layout/cycle4"/>
    <dgm:cxn modelId="{DBAD3C16-50B8-425C-8A20-10427F8B74FD}" type="presParOf" srcId="{3247C6A5-A75F-4644-867C-D3D14FAFCD5D}" destId="{AB3464E2-B778-4D13-B604-89806272DC3F}" srcOrd="0" destOrd="0" presId="urn:microsoft.com/office/officeart/2005/8/layout/cycle4"/>
    <dgm:cxn modelId="{222F36B8-F2FD-4369-B6F4-F26ABA2E5175}" type="presParOf" srcId="{AB3464E2-B778-4D13-B604-89806272DC3F}" destId="{64F3C53D-0F53-4FE0-8311-BA9B5E4B28A2}" srcOrd="0" destOrd="0" presId="urn:microsoft.com/office/officeart/2005/8/layout/cycle4"/>
    <dgm:cxn modelId="{F6360D1C-059B-4938-BCEC-ED5A035C2723}" type="presParOf" srcId="{64F3C53D-0F53-4FE0-8311-BA9B5E4B28A2}" destId="{B7921B5B-48C1-43AD-B042-D469C87130B5}" srcOrd="0" destOrd="0" presId="urn:microsoft.com/office/officeart/2005/8/layout/cycle4"/>
    <dgm:cxn modelId="{DFBC06AE-87DB-40D0-8558-314B431BF7F9}" type="presParOf" srcId="{64F3C53D-0F53-4FE0-8311-BA9B5E4B28A2}" destId="{7E18F58C-9BAA-4D03-AEE1-AC21FAB4AA27}" srcOrd="1" destOrd="0" presId="urn:microsoft.com/office/officeart/2005/8/layout/cycle4"/>
    <dgm:cxn modelId="{0F015469-B1A3-422C-B7AD-82E9FD564138}" type="presParOf" srcId="{AB3464E2-B778-4D13-B604-89806272DC3F}" destId="{01788655-1579-4400-8C49-D037708C7421}" srcOrd="1" destOrd="0" presId="urn:microsoft.com/office/officeart/2005/8/layout/cycle4"/>
    <dgm:cxn modelId="{F572A6BA-FFB9-49C6-A984-0110D8C740B0}" type="presParOf" srcId="{01788655-1579-4400-8C49-D037708C7421}" destId="{770471BF-34C8-446B-A379-6AD119CB69FD}" srcOrd="0" destOrd="0" presId="urn:microsoft.com/office/officeart/2005/8/layout/cycle4"/>
    <dgm:cxn modelId="{73DBEE9D-09AD-4ADB-B659-94B07C91B4E8}" type="presParOf" srcId="{01788655-1579-4400-8C49-D037708C7421}" destId="{71E168B5-0F39-4EDA-8F2C-00DA610D4EF4}" srcOrd="1" destOrd="0" presId="urn:microsoft.com/office/officeart/2005/8/layout/cycle4"/>
    <dgm:cxn modelId="{8AFDE856-063F-4205-B9EC-68A85B028C0A}" type="presParOf" srcId="{AB3464E2-B778-4D13-B604-89806272DC3F}" destId="{FA2898D3-0679-43B6-99A7-597571622F7B}" srcOrd="2" destOrd="0" presId="urn:microsoft.com/office/officeart/2005/8/layout/cycle4"/>
    <dgm:cxn modelId="{1166C869-DAE4-443A-9AD8-EFD4111B046D}" type="presParOf" srcId="{FA2898D3-0679-43B6-99A7-597571622F7B}" destId="{04F32DCF-C0DB-493F-89AF-AAEF6421C23A}" srcOrd="0" destOrd="0" presId="urn:microsoft.com/office/officeart/2005/8/layout/cycle4"/>
    <dgm:cxn modelId="{33A54B08-87D5-4058-AD71-BB3E46676FAC}" type="presParOf" srcId="{FA2898D3-0679-43B6-99A7-597571622F7B}" destId="{39D333F5-5067-4F6A-86EC-F10573F16EF8}" srcOrd="1" destOrd="0" presId="urn:microsoft.com/office/officeart/2005/8/layout/cycle4"/>
    <dgm:cxn modelId="{5B93C1BD-D919-40B8-84B3-14481025182B}" type="presParOf" srcId="{AB3464E2-B778-4D13-B604-89806272DC3F}" destId="{C84F8374-B877-4562-B0E9-85AB3B08CB99}" srcOrd="3" destOrd="0" presId="urn:microsoft.com/office/officeart/2005/8/layout/cycle4"/>
    <dgm:cxn modelId="{07F8163C-A039-46CE-B900-21F0C3E61B24}" type="presParOf" srcId="{C84F8374-B877-4562-B0E9-85AB3B08CB99}" destId="{E9668C2E-AEFE-4A4F-9514-EB2EE1D402F7}" srcOrd="0" destOrd="0" presId="urn:microsoft.com/office/officeart/2005/8/layout/cycle4"/>
    <dgm:cxn modelId="{2A650155-AF57-4203-802E-EA15FCF1F455}" type="presParOf" srcId="{C84F8374-B877-4562-B0E9-85AB3B08CB99}" destId="{909A8B92-C062-40BC-BA31-2B9C429D4472}" srcOrd="1" destOrd="0" presId="urn:microsoft.com/office/officeart/2005/8/layout/cycle4"/>
    <dgm:cxn modelId="{70FAFEFE-3C86-41C4-A669-720EC7E5B535}" type="presParOf" srcId="{AB3464E2-B778-4D13-B604-89806272DC3F}" destId="{DA676B8D-C98C-41B7-941D-E17036F7750A}" srcOrd="4" destOrd="0" presId="urn:microsoft.com/office/officeart/2005/8/layout/cycle4"/>
    <dgm:cxn modelId="{138E19AD-6713-44AA-9A98-8EF847B24F6D}" type="presParOf" srcId="{3247C6A5-A75F-4644-867C-D3D14FAFCD5D}" destId="{7388A420-DE95-4F77-A5F4-A1C3069FA889}" srcOrd="1" destOrd="0" presId="urn:microsoft.com/office/officeart/2005/8/layout/cycle4"/>
    <dgm:cxn modelId="{9F93731F-071B-4026-B356-DE0A71868633}" type="presParOf" srcId="{7388A420-DE95-4F77-A5F4-A1C3069FA889}" destId="{D7A436D8-398F-4B75-90B4-115C8CB1290F}" srcOrd="0" destOrd="0" presId="urn:microsoft.com/office/officeart/2005/8/layout/cycle4"/>
    <dgm:cxn modelId="{92989383-7118-4D85-95F9-965C04485073}" type="presParOf" srcId="{7388A420-DE95-4F77-A5F4-A1C3069FA889}" destId="{D455E768-D30D-4E22-90A1-0777B9841B84}" srcOrd="1" destOrd="0" presId="urn:microsoft.com/office/officeart/2005/8/layout/cycle4"/>
    <dgm:cxn modelId="{A97B5165-F06F-4FF9-8BD8-A258D733997B}" type="presParOf" srcId="{7388A420-DE95-4F77-A5F4-A1C3069FA889}" destId="{57485D95-5DEA-473D-AAA1-2E22A2843FB4}" srcOrd="2" destOrd="0" presId="urn:microsoft.com/office/officeart/2005/8/layout/cycle4"/>
    <dgm:cxn modelId="{4F8A4529-4D1B-48A3-A3DF-E776881C9197}" type="presParOf" srcId="{7388A420-DE95-4F77-A5F4-A1C3069FA889}" destId="{3BB190D3-86FE-4121-B1E6-77F7DBE5A6B0}" srcOrd="3" destOrd="0" presId="urn:microsoft.com/office/officeart/2005/8/layout/cycle4"/>
    <dgm:cxn modelId="{EC22EFD5-FAB9-4537-96D9-3669CDFD9965}" type="presParOf" srcId="{7388A420-DE95-4F77-A5F4-A1C3069FA889}" destId="{E0E1BCF8-6FE1-493C-8E45-C5CB824BF1D2}" srcOrd="4" destOrd="0" presId="urn:microsoft.com/office/officeart/2005/8/layout/cycle4"/>
    <dgm:cxn modelId="{AA56C41C-3E75-46AC-B2B5-121F200CCF31}" type="presParOf" srcId="{3247C6A5-A75F-4644-867C-D3D14FAFCD5D}" destId="{E3EA0C0A-58A6-4E56-93A1-75F477CBA66A}" srcOrd="2" destOrd="0" presId="urn:microsoft.com/office/officeart/2005/8/layout/cycle4"/>
    <dgm:cxn modelId="{571DB600-A587-4B56-9A64-7A3461C4004B}" type="presParOf" srcId="{3247C6A5-A75F-4644-867C-D3D14FAFCD5D}" destId="{20A5FCCD-4FB6-484D-BEB3-96D906F19B1A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B8093E8-09B3-4422-831B-446EDED2871D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781085CD-4FFA-47ED-81CB-A0C9F6666D8B}">
      <dgm:prSet phldrT="[文字]"/>
      <dgm:spPr>
        <a:solidFill>
          <a:schemeClr val="accent4">
            <a:lumMod val="20000"/>
            <a:lumOff val="80000"/>
          </a:schemeClr>
        </a:solidFill>
        <a:ln>
          <a:solidFill>
            <a:schemeClr val="accent5"/>
          </a:solidFill>
        </a:ln>
      </dgm:spPr>
      <dgm:t>
        <a:bodyPr/>
        <a:lstStyle/>
        <a:p>
          <a:r>
            <a:rPr lang="zh-TW" altLang="en-US" b="1" dirty="0" smtClean="0">
              <a:solidFill>
                <a:schemeClr val="tx1"/>
              </a:solidFill>
            </a:rPr>
            <a:t>走入孩子的生命故事，思考可以做的事。</a:t>
          </a:r>
          <a:endParaRPr lang="zh-TW" altLang="en-US" b="1" dirty="0">
            <a:solidFill>
              <a:schemeClr val="tx1"/>
            </a:solidFill>
          </a:endParaRPr>
        </a:p>
      </dgm:t>
    </dgm:pt>
    <dgm:pt modelId="{2A5C71C4-083B-4613-85BE-A4949B1428AE}" type="parTrans" cxnId="{1CA88158-E705-43AE-89C4-3BB877FEABC3}">
      <dgm:prSet/>
      <dgm:spPr/>
      <dgm:t>
        <a:bodyPr/>
        <a:lstStyle/>
        <a:p>
          <a:endParaRPr lang="zh-TW" altLang="en-US"/>
        </a:p>
      </dgm:t>
    </dgm:pt>
    <dgm:pt modelId="{0F03FB15-78EE-4F67-A867-5B06FB96321C}" type="sibTrans" cxnId="{1CA88158-E705-43AE-89C4-3BB877FEABC3}">
      <dgm:prSet/>
      <dgm:spPr/>
      <dgm:t>
        <a:bodyPr/>
        <a:lstStyle/>
        <a:p>
          <a:endParaRPr lang="zh-TW" altLang="en-US"/>
        </a:p>
      </dgm:t>
    </dgm:pt>
    <dgm:pt modelId="{9CAF3C74-A8FA-4EB8-83F5-30C1E0F2F92B}">
      <dgm:prSet phldrT="[文字]"/>
      <dgm:spPr>
        <a:solidFill>
          <a:schemeClr val="accent1">
            <a:lumMod val="40000"/>
            <a:lumOff val="60000"/>
          </a:schemeClr>
        </a:solidFill>
        <a:ln>
          <a:solidFill>
            <a:schemeClr val="accent2"/>
          </a:solidFill>
        </a:ln>
      </dgm:spPr>
      <dgm:t>
        <a:bodyPr/>
        <a:lstStyle/>
        <a:p>
          <a:r>
            <a:rPr lang="en-US" altLang="zh-TW" b="1" dirty="0" smtClean="0">
              <a:solidFill>
                <a:srgbClr val="FF0000"/>
              </a:solidFill>
            </a:rPr>
            <a:t>1.</a:t>
          </a:r>
          <a:r>
            <a:rPr lang="zh-TW" altLang="en-US" b="1" dirty="0" smtClean="0">
              <a:solidFill>
                <a:srgbClr val="FF0000"/>
              </a:solidFill>
            </a:rPr>
            <a:t>與家長建立合作關係</a:t>
          </a:r>
          <a:endParaRPr lang="en-US" altLang="zh-TW" b="1" dirty="0" smtClean="0">
            <a:solidFill>
              <a:srgbClr val="FF0000"/>
            </a:solidFill>
          </a:endParaRPr>
        </a:p>
        <a:p>
          <a:r>
            <a:rPr lang="en-US" altLang="zh-TW" b="1" dirty="0" smtClean="0">
              <a:solidFill>
                <a:srgbClr val="FF0000"/>
              </a:solidFill>
            </a:rPr>
            <a:t>2.</a:t>
          </a:r>
          <a:r>
            <a:rPr lang="zh-TW" altLang="en-US" b="1" dirty="0" smtClean="0">
              <a:solidFill>
                <a:srgbClr val="FF0000"/>
              </a:solidFill>
            </a:rPr>
            <a:t>了解孩子的生長史及就醫過程</a:t>
          </a:r>
          <a:endParaRPr lang="en-US" altLang="zh-TW" b="1" dirty="0" smtClean="0">
            <a:solidFill>
              <a:srgbClr val="FF0000"/>
            </a:solidFill>
          </a:endParaRPr>
        </a:p>
        <a:p>
          <a:r>
            <a:rPr lang="en-US" altLang="zh-TW" b="1" dirty="0" smtClean="0">
              <a:solidFill>
                <a:srgbClr val="FF0000"/>
              </a:solidFill>
            </a:rPr>
            <a:t>3.</a:t>
          </a:r>
          <a:r>
            <a:rPr lang="zh-TW" altLang="en-US" b="1" dirty="0" smtClean="0">
              <a:solidFill>
                <a:srgbClr val="FF0000"/>
              </a:solidFill>
            </a:rPr>
            <a:t>瞭解孩子的生、心理狀況及應對方式</a:t>
          </a:r>
          <a:endParaRPr lang="zh-TW" altLang="en-US" b="1" dirty="0">
            <a:solidFill>
              <a:srgbClr val="FF0000"/>
            </a:solidFill>
          </a:endParaRPr>
        </a:p>
      </dgm:t>
    </dgm:pt>
    <dgm:pt modelId="{DF0BE664-26CB-478D-9D88-01BFF6870852}" type="parTrans" cxnId="{A2273100-AA83-4E72-A1DC-70348E321F57}">
      <dgm:prSet/>
      <dgm:spPr/>
      <dgm:t>
        <a:bodyPr/>
        <a:lstStyle/>
        <a:p>
          <a:endParaRPr lang="zh-TW" altLang="en-US"/>
        </a:p>
      </dgm:t>
    </dgm:pt>
    <dgm:pt modelId="{FA786C50-3815-46F8-B8DC-D6B2E3B46A4D}" type="sibTrans" cxnId="{A2273100-AA83-4E72-A1DC-70348E321F57}">
      <dgm:prSet/>
      <dgm:spPr/>
      <dgm:t>
        <a:bodyPr/>
        <a:lstStyle/>
        <a:p>
          <a:endParaRPr lang="zh-TW" altLang="en-US"/>
        </a:p>
      </dgm:t>
    </dgm:pt>
    <dgm:pt modelId="{A874699B-7EA1-4D6C-9D5A-DAA26B390D05}">
      <dgm:prSet phldrT="[文字]" custT="1"/>
      <dgm:spPr>
        <a:solidFill>
          <a:schemeClr val="accent1">
            <a:lumMod val="40000"/>
            <a:lumOff val="60000"/>
          </a:schemeClr>
        </a:solidFill>
        <a:ln>
          <a:solidFill>
            <a:schemeClr val="accent2"/>
          </a:solidFill>
        </a:ln>
      </dgm:spPr>
      <dgm:t>
        <a:bodyPr/>
        <a:lstStyle/>
        <a:p>
          <a:r>
            <a:rPr lang="zh-TW" altLang="en-US" sz="1800" b="1" dirty="0" smtClean="0">
              <a:solidFill>
                <a:srgbClr val="FF0000"/>
              </a:solidFill>
            </a:rPr>
            <a:t>班級經營</a:t>
          </a:r>
          <a:r>
            <a:rPr lang="en-US" altLang="zh-TW" sz="1800" b="1" dirty="0" smtClean="0">
              <a:solidFill>
                <a:srgbClr val="FF0000"/>
              </a:solidFill>
            </a:rPr>
            <a:t>~</a:t>
          </a:r>
          <a:r>
            <a:rPr lang="zh-TW" altLang="en-US" sz="1800" b="1" dirty="0" smtClean="0">
              <a:solidFill>
                <a:srgbClr val="FF0000"/>
              </a:solidFill>
            </a:rPr>
            <a:t>普教</a:t>
          </a:r>
          <a:endParaRPr lang="en-US" altLang="zh-TW" sz="1800" b="1" dirty="0" smtClean="0">
            <a:solidFill>
              <a:srgbClr val="FF0000"/>
            </a:solidFill>
          </a:endParaRPr>
        </a:p>
        <a:p>
          <a:r>
            <a:rPr lang="en-US" altLang="zh-TW" sz="1800" b="1" dirty="0" smtClean="0">
              <a:solidFill>
                <a:srgbClr val="FF0000"/>
              </a:solidFill>
            </a:rPr>
            <a:t>1.</a:t>
          </a:r>
          <a:r>
            <a:rPr lang="zh-TW" altLang="en-US" sz="1800" b="1" dirty="0" smtClean="0">
              <a:solidFill>
                <a:srgbClr val="FF0000"/>
              </a:solidFill>
            </a:rPr>
            <a:t>建立危機處理機制</a:t>
          </a:r>
          <a:endParaRPr lang="en-US" altLang="zh-TW" sz="1800" b="1" dirty="0" smtClean="0">
            <a:solidFill>
              <a:srgbClr val="FF0000"/>
            </a:solidFill>
          </a:endParaRPr>
        </a:p>
        <a:p>
          <a:r>
            <a:rPr lang="en-US" altLang="zh-TW" sz="1800" b="1" dirty="0" smtClean="0">
              <a:solidFill>
                <a:srgbClr val="FF0000"/>
              </a:solidFill>
            </a:rPr>
            <a:t>2.</a:t>
          </a:r>
          <a:r>
            <a:rPr lang="zh-TW" altLang="en-US" sz="1800" b="1" dirty="0" smtClean="0">
              <a:solidFill>
                <a:srgbClr val="FF0000"/>
              </a:solidFill>
            </a:rPr>
            <a:t>進行班級宣導</a:t>
          </a:r>
          <a:endParaRPr lang="en-US" altLang="zh-TW" sz="1800" b="1" dirty="0" smtClean="0">
            <a:solidFill>
              <a:srgbClr val="FF0000"/>
            </a:solidFill>
          </a:endParaRPr>
        </a:p>
        <a:p>
          <a:r>
            <a:rPr lang="en-US" altLang="zh-TW" sz="1800" b="1" dirty="0" smtClean="0">
              <a:solidFill>
                <a:srgbClr val="FF0000"/>
              </a:solidFill>
            </a:rPr>
            <a:t>3.</a:t>
          </a:r>
          <a:r>
            <a:rPr lang="zh-TW" altLang="en-US" sz="1800" b="1" dirty="0" smtClean="0">
              <a:solidFill>
                <a:srgbClr val="FF0000"/>
              </a:solidFill>
            </a:rPr>
            <a:t>利用學校日宣導</a:t>
          </a:r>
          <a:endParaRPr lang="en-US" altLang="zh-TW" sz="1800" b="1" dirty="0" smtClean="0">
            <a:solidFill>
              <a:srgbClr val="FF0000"/>
            </a:solidFill>
          </a:endParaRPr>
        </a:p>
        <a:p>
          <a:r>
            <a:rPr lang="en-US" altLang="zh-TW" sz="1800" b="1" dirty="0" smtClean="0">
              <a:solidFill>
                <a:srgbClr val="FF0000"/>
              </a:solidFill>
            </a:rPr>
            <a:t>4.</a:t>
          </a:r>
          <a:r>
            <a:rPr lang="zh-TW" altLang="en-US" sz="1800" b="1" dirty="0" smtClean="0">
              <a:solidFill>
                <a:srgbClr val="FF0000"/>
              </a:solidFill>
            </a:rPr>
            <a:t>個別安排班級活動</a:t>
          </a:r>
          <a:endParaRPr lang="en-US" altLang="zh-TW" sz="1800" b="1" dirty="0" smtClean="0">
            <a:solidFill>
              <a:srgbClr val="FF0000"/>
            </a:solidFill>
          </a:endParaRPr>
        </a:p>
        <a:p>
          <a:r>
            <a:rPr lang="en-US" altLang="zh-TW" sz="1800" b="1" dirty="0" smtClean="0">
              <a:solidFill>
                <a:srgbClr val="FF0000"/>
              </a:solidFill>
            </a:rPr>
            <a:t>5.</a:t>
          </a:r>
          <a:r>
            <a:rPr lang="zh-TW" altLang="en-US" sz="1800" b="1" dirty="0" smtClean="0">
              <a:solidFill>
                <a:srgbClr val="FF0000"/>
              </a:solidFill>
            </a:rPr>
            <a:t>任課教師的調整</a:t>
          </a:r>
          <a:endParaRPr lang="en-US" altLang="zh-TW" sz="1800" b="1" dirty="0" smtClean="0">
            <a:solidFill>
              <a:srgbClr val="FF0000"/>
            </a:solidFill>
          </a:endParaRPr>
        </a:p>
        <a:p>
          <a:r>
            <a:rPr lang="en-US" altLang="zh-TW" sz="1800" b="1" dirty="0" smtClean="0">
              <a:solidFill>
                <a:srgbClr val="FF0000"/>
              </a:solidFill>
            </a:rPr>
            <a:t>6.</a:t>
          </a:r>
          <a:r>
            <a:rPr lang="zh-TW" altLang="en-US" sz="1800" b="1" dirty="0" smtClean="0">
              <a:solidFill>
                <a:srgbClr val="FF0000"/>
              </a:solidFill>
            </a:rPr>
            <a:t>其他特殊狀況的因應與處理</a:t>
          </a:r>
          <a:endParaRPr lang="zh-TW" altLang="en-US" sz="1800" b="1" dirty="0">
            <a:solidFill>
              <a:srgbClr val="FF0000"/>
            </a:solidFill>
          </a:endParaRPr>
        </a:p>
      </dgm:t>
    </dgm:pt>
    <dgm:pt modelId="{18DFD150-3328-48CF-B87F-D9A6A24E98D1}" type="parTrans" cxnId="{D2BBF188-AED9-4617-983E-54ADD87ED2D9}">
      <dgm:prSet/>
      <dgm:spPr/>
      <dgm:t>
        <a:bodyPr/>
        <a:lstStyle/>
        <a:p>
          <a:endParaRPr lang="zh-TW" altLang="en-US"/>
        </a:p>
      </dgm:t>
    </dgm:pt>
    <dgm:pt modelId="{A3EA194C-90B0-4743-AC37-47B005FC7164}" type="sibTrans" cxnId="{D2BBF188-AED9-4617-983E-54ADD87ED2D9}">
      <dgm:prSet/>
      <dgm:spPr/>
      <dgm:t>
        <a:bodyPr/>
        <a:lstStyle/>
        <a:p>
          <a:endParaRPr lang="zh-TW" altLang="en-US"/>
        </a:p>
      </dgm:t>
    </dgm:pt>
    <dgm:pt modelId="{50C6969E-33CF-4815-B708-BF6BEF21D4E7}">
      <dgm:prSet phldrT="[文字]"/>
      <dgm:spPr>
        <a:solidFill>
          <a:schemeClr val="accent1">
            <a:lumMod val="40000"/>
            <a:lumOff val="60000"/>
          </a:schemeClr>
        </a:solidFill>
        <a:ln>
          <a:solidFill>
            <a:schemeClr val="accent2"/>
          </a:solidFill>
        </a:ln>
      </dgm:spPr>
      <dgm:t>
        <a:bodyPr/>
        <a:lstStyle/>
        <a:p>
          <a:r>
            <a:rPr lang="zh-TW" altLang="en-US" b="1" dirty="0" smtClean="0">
              <a:solidFill>
                <a:srgbClr val="FF0000"/>
              </a:solidFill>
            </a:rPr>
            <a:t>資源與支援</a:t>
          </a:r>
          <a:endParaRPr lang="en-US" altLang="zh-TW" b="1" dirty="0" smtClean="0">
            <a:solidFill>
              <a:srgbClr val="FF0000"/>
            </a:solidFill>
          </a:endParaRPr>
        </a:p>
        <a:p>
          <a:r>
            <a:rPr lang="en-US" altLang="zh-TW" b="1" dirty="0" smtClean="0">
              <a:solidFill>
                <a:srgbClr val="FF0000"/>
              </a:solidFill>
            </a:rPr>
            <a:t>1.</a:t>
          </a:r>
          <a:r>
            <a:rPr lang="zh-TW" altLang="en-US" b="1" dirty="0" smtClean="0">
              <a:solidFill>
                <a:srgbClr val="FF0000"/>
              </a:solidFill>
            </a:rPr>
            <a:t>特殊生編班事宜</a:t>
          </a:r>
          <a:endParaRPr lang="en-US" altLang="zh-TW" b="1" dirty="0" smtClean="0">
            <a:solidFill>
              <a:srgbClr val="FF0000"/>
            </a:solidFill>
          </a:endParaRPr>
        </a:p>
        <a:p>
          <a:r>
            <a:rPr lang="en-US" altLang="zh-TW" b="1" dirty="0" smtClean="0">
              <a:solidFill>
                <a:srgbClr val="FF0000"/>
              </a:solidFill>
            </a:rPr>
            <a:t>2.</a:t>
          </a:r>
          <a:r>
            <a:rPr lang="zh-TW" altLang="en-US" b="1" dirty="0" smtClean="0">
              <a:solidFill>
                <a:srgbClr val="FF0000"/>
              </a:solidFill>
            </a:rPr>
            <a:t>校內行政團隊的協助</a:t>
          </a:r>
          <a:endParaRPr lang="zh-TW" altLang="en-US" b="1" dirty="0">
            <a:solidFill>
              <a:srgbClr val="FF0000"/>
            </a:solidFill>
          </a:endParaRPr>
        </a:p>
      </dgm:t>
    </dgm:pt>
    <dgm:pt modelId="{EDD003E6-1700-41CA-9E48-D1BA4CF53B0E}" type="parTrans" cxnId="{A7572015-8F5A-4097-B064-946DFEB16FD1}">
      <dgm:prSet/>
      <dgm:spPr/>
      <dgm:t>
        <a:bodyPr/>
        <a:lstStyle/>
        <a:p>
          <a:endParaRPr lang="zh-TW" altLang="en-US"/>
        </a:p>
      </dgm:t>
    </dgm:pt>
    <dgm:pt modelId="{9DC197E8-1C88-4AA3-8589-9CD3D04F5B45}" type="sibTrans" cxnId="{A7572015-8F5A-4097-B064-946DFEB16FD1}">
      <dgm:prSet/>
      <dgm:spPr/>
      <dgm:t>
        <a:bodyPr/>
        <a:lstStyle/>
        <a:p>
          <a:endParaRPr lang="zh-TW" altLang="en-US"/>
        </a:p>
      </dgm:t>
    </dgm:pt>
    <dgm:pt modelId="{90F70854-6E88-41E8-8586-0CF2BAB8E5AC}" type="pres">
      <dgm:prSet presAssocID="{6B8093E8-09B3-4422-831B-446EDED2871D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71C0F4EC-7C15-431B-8FA5-3D42B8512D00}" type="pres">
      <dgm:prSet presAssocID="{781085CD-4FFA-47ED-81CB-A0C9F6666D8B}" presName="centerShape" presStyleLbl="node0" presStyleIdx="0" presStyleCnt="1" custScaleX="94159" custScaleY="69399" custLinFactNeighborY="5244"/>
      <dgm:spPr/>
      <dgm:t>
        <a:bodyPr/>
        <a:lstStyle/>
        <a:p>
          <a:endParaRPr lang="zh-TW" altLang="en-US"/>
        </a:p>
      </dgm:t>
    </dgm:pt>
    <dgm:pt modelId="{10E92FB7-631F-4326-B774-E2DE355D3625}" type="pres">
      <dgm:prSet presAssocID="{DF0BE664-26CB-478D-9D88-01BFF6870852}" presName="parTrans" presStyleLbl="bgSibTrans2D1" presStyleIdx="0" presStyleCnt="3" custLinFactNeighborX="1325" custLinFactNeighborY="97020"/>
      <dgm:spPr/>
      <dgm:t>
        <a:bodyPr/>
        <a:lstStyle/>
        <a:p>
          <a:endParaRPr lang="zh-TW" altLang="en-US"/>
        </a:p>
      </dgm:t>
    </dgm:pt>
    <dgm:pt modelId="{2CDC01C8-C397-4E58-BF41-6509549535FD}" type="pres">
      <dgm:prSet presAssocID="{9CAF3C74-A8FA-4EB8-83F5-30C1E0F2F92B}" presName="node" presStyleLbl="node1" presStyleIdx="0" presStyleCnt="3" custScaleX="154153" custScaleY="110746" custRadScaleRad="103143" custRadScaleInc="-2967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844F824-E632-45D9-AC6A-F297F71F7F6F}" type="pres">
      <dgm:prSet presAssocID="{18DFD150-3328-48CF-B87F-D9A6A24E98D1}" presName="parTrans" presStyleLbl="bgSibTrans2D1" presStyleIdx="1" presStyleCnt="3" custLinFactNeighborY="38808"/>
      <dgm:spPr/>
      <dgm:t>
        <a:bodyPr/>
        <a:lstStyle/>
        <a:p>
          <a:endParaRPr lang="zh-TW" altLang="en-US"/>
        </a:p>
      </dgm:t>
    </dgm:pt>
    <dgm:pt modelId="{053C080A-953B-44BA-A742-08965DB5E1B5}" type="pres">
      <dgm:prSet presAssocID="{A874699B-7EA1-4D6C-9D5A-DAA26B390D05}" presName="node" presStyleLbl="node1" presStyleIdx="1" presStyleCnt="3" custScaleX="170033" custScaleY="180209" custRadScaleRad="97142" custRadScaleInc="62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1F7F0B0-67E0-4AF1-A8D2-7AB726564BD4}" type="pres">
      <dgm:prSet presAssocID="{EDD003E6-1700-41CA-9E48-D1BA4CF53B0E}" presName="parTrans" presStyleLbl="bgSibTrans2D1" presStyleIdx="2" presStyleCnt="3" custLinFactNeighborX="-5125" custLinFactNeighborY="21081"/>
      <dgm:spPr/>
      <dgm:t>
        <a:bodyPr/>
        <a:lstStyle/>
        <a:p>
          <a:endParaRPr lang="zh-TW" altLang="en-US"/>
        </a:p>
      </dgm:t>
    </dgm:pt>
    <dgm:pt modelId="{968E0E08-2FBF-4366-BFC5-0865804D319E}" type="pres">
      <dgm:prSet presAssocID="{50C6969E-33CF-4815-B708-BF6BEF21D4E7}" presName="node" presStyleLbl="node1" presStyleIdx="2" presStyleCnt="3" custScaleX="124544" custScaleY="128466" custRadScaleRad="104917" custRadScaleInc="3005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A7572015-8F5A-4097-B064-946DFEB16FD1}" srcId="{781085CD-4FFA-47ED-81CB-A0C9F6666D8B}" destId="{50C6969E-33CF-4815-B708-BF6BEF21D4E7}" srcOrd="2" destOrd="0" parTransId="{EDD003E6-1700-41CA-9E48-D1BA4CF53B0E}" sibTransId="{9DC197E8-1C88-4AA3-8589-9CD3D04F5B45}"/>
    <dgm:cxn modelId="{F787918C-D857-4E56-82BF-7F0AA6A58E32}" type="presOf" srcId="{A874699B-7EA1-4D6C-9D5A-DAA26B390D05}" destId="{053C080A-953B-44BA-A742-08965DB5E1B5}" srcOrd="0" destOrd="0" presId="urn:microsoft.com/office/officeart/2005/8/layout/radial4"/>
    <dgm:cxn modelId="{A2273100-AA83-4E72-A1DC-70348E321F57}" srcId="{781085CD-4FFA-47ED-81CB-A0C9F6666D8B}" destId="{9CAF3C74-A8FA-4EB8-83F5-30C1E0F2F92B}" srcOrd="0" destOrd="0" parTransId="{DF0BE664-26CB-478D-9D88-01BFF6870852}" sibTransId="{FA786C50-3815-46F8-B8DC-D6B2E3B46A4D}"/>
    <dgm:cxn modelId="{D2BBF188-AED9-4617-983E-54ADD87ED2D9}" srcId="{781085CD-4FFA-47ED-81CB-A0C9F6666D8B}" destId="{A874699B-7EA1-4D6C-9D5A-DAA26B390D05}" srcOrd="1" destOrd="0" parTransId="{18DFD150-3328-48CF-B87F-D9A6A24E98D1}" sibTransId="{A3EA194C-90B0-4743-AC37-47B005FC7164}"/>
    <dgm:cxn modelId="{1CAFC0B8-E10A-4C80-A3FD-82A07FB38FE6}" type="presOf" srcId="{781085CD-4FFA-47ED-81CB-A0C9F6666D8B}" destId="{71C0F4EC-7C15-431B-8FA5-3D42B8512D00}" srcOrd="0" destOrd="0" presId="urn:microsoft.com/office/officeart/2005/8/layout/radial4"/>
    <dgm:cxn modelId="{1CA88158-E705-43AE-89C4-3BB877FEABC3}" srcId="{6B8093E8-09B3-4422-831B-446EDED2871D}" destId="{781085CD-4FFA-47ED-81CB-A0C9F6666D8B}" srcOrd="0" destOrd="0" parTransId="{2A5C71C4-083B-4613-85BE-A4949B1428AE}" sibTransId="{0F03FB15-78EE-4F67-A867-5B06FB96321C}"/>
    <dgm:cxn modelId="{971D35EC-F265-4EB5-A074-3FC285831FFB}" type="presOf" srcId="{EDD003E6-1700-41CA-9E48-D1BA4CF53B0E}" destId="{81F7F0B0-67E0-4AF1-A8D2-7AB726564BD4}" srcOrd="0" destOrd="0" presId="urn:microsoft.com/office/officeart/2005/8/layout/radial4"/>
    <dgm:cxn modelId="{E98454C7-91C9-4C1B-8CC7-15F82353EA96}" type="presOf" srcId="{50C6969E-33CF-4815-B708-BF6BEF21D4E7}" destId="{968E0E08-2FBF-4366-BFC5-0865804D319E}" srcOrd="0" destOrd="0" presId="urn:microsoft.com/office/officeart/2005/8/layout/radial4"/>
    <dgm:cxn modelId="{85A0918F-3F29-410C-92E8-6A3B4D0441A7}" type="presOf" srcId="{6B8093E8-09B3-4422-831B-446EDED2871D}" destId="{90F70854-6E88-41E8-8586-0CF2BAB8E5AC}" srcOrd="0" destOrd="0" presId="urn:microsoft.com/office/officeart/2005/8/layout/radial4"/>
    <dgm:cxn modelId="{5EE030A2-B6CB-45AD-926F-D36761322D7E}" type="presOf" srcId="{18DFD150-3328-48CF-B87F-D9A6A24E98D1}" destId="{D844F824-E632-45D9-AC6A-F297F71F7F6F}" srcOrd="0" destOrd="0" presId="urn:microsoft.com/office/officeart/2005/8/layout/radial4"/>
    <dgm:cxn modelId="{9AF7C87E-4D73-4BF8-9F91-58275C8493AC}" type="presOf" srcId="{9CAF3C74-A8FA-4EB8-83F5-30C1E0F2F92B}" destId="{2CDC01C8-C397-4E58-BF41-6509549535FD}" srcOrd="0" destOrd="0" presId="urn:microsoft.com/office/officeart/2005/8/layout/radial4"/>
    <dgm:cxn modelId="{00658F5F-56B6-4886-857B-8CC0A2CE0168}" type="presOf" srcId="{DF0BE664-26CB-478D-9D88-01BFF6870852}" destId="{10E92FB7-631F-4326-B774-E2DE355D3625}" srcOrd="0" destOrd="0" presId="urn:microsoft.com/office/officeart/2005/8/layout/radial4"/>
    <dgm:cxn modelId="{50E1B6BC-FE35-4DB8-A6A5-F9F635525EC5}" type="presParOf" srcId="{90F70854-6E88-41E8-8586-0CF2BAB8E5AC}" destId="{71C0F4EC-7C15-431B-8FA5-3D42B8512D00}" srcOrd="0" destOrd="0" presId="urn:microsoft.com/office/officeart/2005/8/layout/radial4"/>
    <dgm:cxn modelId="{F0DC29B6-7F20-4CD3-8C48-0D33DB008288}" type="presParOf" srcId="{90F70854-6E88-41E8-8586-0CF2BAB8E5AC}" destId="{10E92FB7-631F-4326-B774-E2DE355D3625}" srcOrd="1" destOrd="0" presId="urn:microsoft.com/office/officeart/2005/8/layout/radial4"/>
    <dgm:cxn modelId="{13003FA5-D257-4AA1-BC1D-0EF6B38F99CC}" type="presParOf" srcId="{90F70854-6E88-41E8-8586-0CF2BAB8E5AC}" destId="{2CDC01C8-C397-4E58-BF41-6509549535FD}" srcOrd="2" destOrd="0" presId="urn:microsoft.com/office/officeart/2005/8/layout/radial4"/>
    <dgm:cxn modelId="{CAA2E1B7-6BFE-44E4-ABE8-E6A983185B9F}" type="presParOf" srcId="{90F70854-6E88-41E8-8586-0CF2BAB8E5AC}" destId="{D844F824-E632-45D9-AC6A-F297F71F7F6F}" srcOrd="3" destOrd="0" presId="urn:microsoft.com/office/officeart/2005/8/layout/radial4"/>
    <dgm:cxn modelId="{C17AEB8B-A6ED-4BFF-8933-43BC663FE279}" type="presParOf" srcId="{90F70854-6E88-41E8-8586-0CF2BAB8E5AC}" destId="{053C080A-953B-44BA-A742-08965DB5E1B5}" srcOrd="4" destOrd="0" presId="urn:microsoft.com/office/officeart/2005/8/layout/radial4"/>
    <dgm:cxn modelId="{6E973A89-332F-43F5-9266-BBB58A277792}" type="presParOf" srcId="{90F70854-6E88-41E8-8586-0CF2BAB8E5AC}" destId="{81F7F0B0-67E0-4AF1-A8D2-7AB726564BD4}" srcOrd="5" destOrd="0" presId="urn:microsoft.com/office/officeart/2005/8/layout/radial4"/>
    <dgm:cxn modelId="{72680F50-B23B-418C-A255-26A7DBADC640}" type="presParOf" srcId="{90F70854-6E88-41E8-8586-0CF2BAB8E5AC}" destId="{968E0E08-2FBF-4366-BFC5-0865804D319E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03BC334-EF3F-42C9-AC79-9D332FBAC1FF}" type="doc">
      <dgm:prSet loTypeId="urn:microsoft.com/office/officeart/2005/8/layout/balance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1FA0DEB4-BB95-46C2-A995-C73A9B3D22D7}">
      <dgm:prSet phldrT="[文字]" custT="1"/>
      <dgm:spPr>
        <a:solidFill>
          <a:schemeClr val="accent3">
            <a:lumMod val="20000"/>
            <a:lumOff val="80000"/>
            <a:alpha val="90000"/>
          </a:schemeClr>
        </a:solidFill>
        <a:ln>
          <a:solidFill>
            <a:schemeClr val="accent5">
              <a:alpha val="90000"/>
            </a:schemeClr>
          </a:solidFill>
        </a:ln>
      </dgm:spPr>
      <dgm:t>
        <a:bodyPr/>
        <a:lstStyle/>
        <a:p>
          <a:r>
            <a:rPr lang="zh-TW" altLang="en-US" sz="2000" b="1" dirty="0" smtClean="0"/>
            <a:t>擴展生活經驗</a:t>
          </a:r>
          <a:endParaRPr lang="zh-TW" altLang="en-US" sz="2000" b="1" dirty="0"/>
        </a:p>
      </dgm:t>
    </dgm:pt>
    <dgm:pt modelId="{568D4C5E-36A1-43CF-8E36-DA375907ADE6}" type="parTrans" cxnId="{8290158D-8814-4152-A597-321123A03565}">
      <dgm:prSet/>
      <dgm:spPr/>
      <dgm:t>
        <a:bodyPr/>
        <a:lstStyle/>
        <a:p>
          <a:endParaRPr lang="zh-TW" altLang="en-US"/>
        </a:p>
      </dgm:t>
    </dgm:pt>
    <dgm:pt modelId="{0220C4D5-B90F-40E9-AFBA-6777BDC131BF}" type="sibTrans" cxnId="{8290158D-8814-4152-A597-321123A03565}">
      <dgm:prSet/>
      <dgm:spPr/>
      <dgm:t>
        <a:bodyPr/>
        <a:lstStyle/>
        <a:p>
          <a:endParaRPr lang="zh-TW" altLang="en-US"/>
        </a:p>
      </dgm:t>
    </dgm:pt>
    <dgm:pt modelId="{34F816E7-623E-4809-A243-3CB9AA09A415}">
      <dgm:prSet phldrT="[文字]" custT="1"/>
      <dgm:spPr>
        <a:solidFill>
          <a:schemeClr val="accent3">
            <a:lumMod val="20000"/>
            <a:lumOff val="80000"/>
          </a:schemeClr>
        </a:solidFill>
        <a:ln>
          <a:solidFill>
            <a:schemeClr val="accent5"/>
          </a:solidFill>
        </a:ln>
      </dgm:spPr>
      <dgm:t>
        <a:bodyPr/>
        <a:lstStyle/>
        <a:p>
          <a:r>
            <a:rPr lang="zh-TW" altLang="en-US" sz="2000" b="1" dirty="0" smtClean="0">
              <a:solidFill>
                <a:schemeClr val="tx1"/>
              </a:solidFill>
            </a:rPr>
            <a:t>與特教老師合作</a:t>
          </a:r>
          <a:endParaRPr lang="zh-TW" altLang="en-US" sz="2000" b="1" dirty="0">
            <a:solidFill>
              <a:schemeClr val="tx1"/>
            </a:solidFill>
          </a:endParaRPr>
        </a:p>
      </dgm:t>
    </dgm:pt>
    <dgm:pt modelId="{B777F328-781B-410B-929D-6FB88B2CEA67}" type="parTrans" cxnId="{00FB5319-7D04-47A2-B8CB-8DF239E73EE0}">
      <dgm:prSet/>
      <dgm:spPr/>
      <dgm:t>
        <a:bodyPr/>
        <a:lstStyle/>
        <a:p>
          <a:endParaRPr lang="zh-TW" altLang="en-US"/>
        </a:p>
      </dgm:t>
    </dgm:pt>
    <dgm:pt modelId="{7534844A-126D-4354-8FD1-C02BE7362920}" type="sibTrans" cxnId="{00FB5319-7D04-47A2-B8CB-8DF239E73EE0}">
      <dgm:prSet/>
      <dgm:spPr/>
      <dgm:t>
        <a:bodyPr/>
        <a:lstStyle/>
        <a:p>
          <a:endParaRPr lang="zh-TW" altLang="en-US"/>
        </a:p>
      </dgm:t>
    </dgm:pt>
    <dgm:pt modelId="{4AD3264E-8A8C-42AA-A2B6-569C9AF63261}">
      <dgm:prSet phldrT="[文字]" custT="1"/>
      <dgm:spPr>
        <a:solidFill>
          <a:schemeClr val="accent3">
            <a:lumMod val="20000"/>
            <a:lumOff val="80000"/>
          </a:schemeClr>
        </a:solidFill>
        <a:ln>
          <a:solidFill>
            <a:schemeClr val="accent5"/>
          </a:solidFill>
        </a:ln>
      </dgm:spPr>
      <dgm:t>
        <a:bodyPr/>
        <a:lstStyle/>
        <a:p>
          <a:r>
            <a:rPr lang="zh-TW" altLang="en-US" sz="2000" b="1" dirty="0" smtClean="0">
              <a:solidFill>
                <a:schemeClr val="tx1"/>
              </a:solidFill>
            </a:rPr>
            <a:t>多元而彈性的評量</a:t>
          </a:r>
          <a:endParaRPr lang="zh-TW" altLang="en-US" sz="2000" b="1" dirty="0">
            <a:solidFill>
              <a:schemeClr val="tx1"/>
            </a:solidFill>
          </a:endParaRPr>
        </a:p>
      </dgm:t>
    </dgm:pt>
    <dgm:pt modelId="{72B312E7-2E2C-47D6-9110-498E8159567B}" type="parTrans" cxnId="{4ED38554-18E9-4AAC-9B0C-BB5C844947BB}">
      <dgm:prSet/>
      <dgm:spPr/>
      <dgm:t>
        <a:bodyPr/>
        <a:lstStyle/>
        <a:p>
          <a:endParaRPr lang="zh-TW" altLang="en-US"/>
        </a:p>
      </dgm:t>
    </dgm:pt>
    <dgm:pt modelId="{CCC49FE5-1E34-4B31-8A48-B9B3F453F8B4}" type="sibTrans" cxnId="{4ED38554-18E9-4AAC-9B0C-BB5C844947BB}">
      <dgm:prSet/>
      <dgm:spPr/>
      <dgm:t>
        <a:bodyPr/>
        <a:lstStyle/>
        <a:p>
          <a:endParaRPr lang="zh-TW" altLang="en-US"/>
        </a:p>
      </dgm:t>
    </dgm:pt>
    <dgm:pt modelId="{35E532C3-7610-45C8-91B7-1B069BBD9CAA}">
      <dgm:prSet phldrT="[文字]" custT="1"/>
      <dgm:spPr>
        <a:solidFill>
          <a:schemeClr val="accent3">
            <a:lumMod val="20000"/>
            <a:lumOff val="80000"/>
            <a:alpha val="90000"/>
          </a:schemeClr>
        </a:solidFill>
        <a:ln>
          <a:solidFill>
            <a:schemeClr val="accent5">
              <a:alpha val="90000"/>
            </a:schemeClr>
          </a:solidFill>
        </a:ln>
      </dgm:spPr>
      <dgm:t>
        <a:bodyPr/>
        <a:lstStyle/>
        <a:p>
          <a:r>
            <a:rPr lang="zh-TW" altLang="en-US" sz="2000" b="1" dirty="0" smtClean="0"/>
            <a:t>實行班級特教宣導</a:t>
          </a:r>
          <a:endParaRPr lang="zh-TW" altLang="en-US" sz="2000" b="1" dirty="0"/>
        </a:p>
      </dgm:t>
    </dgm:pt>
    <dgm:pt modelId="{B7CC2E99-959C-4D48-B0EE-6AD5A08A09BF}" type="parTrans" cxnId="{BF40883A-3A02-4B8C-9537-4A9EAAD136AE}">
      <dgm:prSet/>
      <dgm:spPr/>
      <dgm:t>
        <a:bodyPr/>
        <a:lstStyle/>
        <a:p>
          <a:endParaRPr lang="zh-TW" altLang="en-US"/>
        </a:p>
      </dgm:t>
    </dgm:pt>
    <dgm:pt modelId="{DE79F0CE-6BF4-4948-BE08-E1572FDD6F1F}" type="sibTrans" cxnId="{BF40883A-3A02-4B8C-9537-4A9EAAD136AE}">
      <dgm:prSet/>
      <dgm:spPr/>
      <dgm:t>
        <a:bodyPr/>
        <a:lstStyle/>
        <a:p>
          <a:endParaRPr lang="zh-TW" altLang="en-US"/>
        </a:p>
      </dgm:t>
    </dgm:pt>
    <dgm:pt modelId="{7D867403-86AF-4F4E-98C1-C8C497544417}">
      <dgm:prSet phldrT="[文字]" custT="1"/>
      <dgm:spPr>
        <a:solidFill>
          <a:schemeClr val="accent3">
            <a:lumMod val="20000"/>
            <a:lumOff val="80000"/>
          </a:schemeClr>
        </a:solidFill>
        <a:ln>
          <a:solidFill>
            <a:schemeClr val="accent5"/>
          </a:solidFill>
        </a:ln>
      </dgm:spPr>
      <dgm:t>
        <a:bodyPr/>
        <a:lstStyle/>
        <a:p>
          <a:r>
            <a:rPr lang="zh-TW" altLang="en-US" sz="2000" b="1" dirty="0" smtClean="0">
              <a:solidFill>
                <a:schemeClr val="tx1"/>
              </a:solidFill>
            </a:rPr>
            <a:t>鼓勵學生接納自己</a:t>
          </a:r>
          <a:endParaRPr lang="zh-TW" altLang="en-US" sz="2000" b="1" dirty="0">
            <a:solidFill>
              <a:schemeClr val="tx1"/>
            </a:solidFill>
          </a:endParaRPr>
        </a:p>
      </dgm:t>
    </dgm:pt>
    <dgm:pt modelId="{9E73E86D-F296-43D4-8706-1ECFC182449C}" type="parTrans" cxnId="{B1AEC697-4502-48B0-9F17-FB6DA8FC0A0D}">
      <dgm:prSet/>
      <dgm:spPr/>
      <dgm:t>
        <a:bodyPr/>
        <a:lstStyle/>
        <a:p>
          <a:endParaRPr lang="zh-TW" altLang="en-US"/>
        </a:p>
      </dgm:t>
    </dgm:pt>
    <dgm:pt modelId="{124F1F07-CEC6-4A17-973F-8A02B88279C2}" type="sibTrans" cxnId="{B1AEC697-4502-48B0-9F17-FB6DA8FC0A0D}">
      <dgm:prSet/>
      <dgm:spPr/>
      <dgm:t>
        <a:bodyPr/>
        <a:lstStyle/>
        <a:p>
          <a:endParaRPr lang="zh-TW" altLang="en-US"/>
        </a:p>
      </dgm:t>
    </dgm:pt>
    <dgm:pt modelId="{FDC1B4B9-39F7-47CA-BBD4-5EB060F3602C}">
      <dgm:prSet phldrT="[文字]" custT="1"/>
      <dgm:spPr>
        <a:solidFill>
          <a:schemeClr val="accent3">
            <a:lumMod val="20000"/>
            <a:lumOff val="80000"/>
          </a:schemeClr>
        </a:solidFill>
        <a:ln>
          <a:solidFill>
            <a:schemeClr val="accent5"/>
          </a:solidFill>
        </a:ln>
      </dgm:spPr>
      <dgm:t>
        <a:bodyPr/>
        <a:lstStyle/>
        <a:p>
          <a:r>
            <a:rPr lang="zh-TW" altLang="en-US" sz="2000" b="1" dirty="0" smtClean="0">
              <a:solidFill>
                <a:schemeClr val="tx1"/>
              </a:solidFill>
            </a:rPr>
            <a:t>善用多元資源</a:t>
          </a:r>
          <a:endParaRPr lang="zh-TW" altLang="en-US" sz="2000" b="1" dirty="0">
            <a:solidFill>
              <a:schemeClr val="tx1"/>
            </a:solidFill>
          </a:endParaRPr>
        </a:p>
      </dgm:t>
    </dgm:pt>
    <dgm:pt modelId="{1AAC1BA2-04A2-4FB9-ADD9-089C628F02DE}" type="parTrans" cxnId="{611A1502-5C7A-48C7-80D4-ED379A795988}">
      <dgm:prSet/>
      <dgm:spPr/>
      <dgm:t>
        <a:bodyPr/>
        <a:lstStyle/>
        <a:p>
          <a:endParaRPr lang="zh-TW" altLang="en-US"/>
        </a:p>
      </dgm:t>
    </dgm:pt>
    <dgm:pt modelId="{99D4AAB5-3E7E-4F0D-8EC0-D1B5925476F8}" type="sibTrans" cxnId="{611A1502-5C7A-48C7-80D4-ED379A795988}">
      <dgm:prSet/>
      <dgm:spPr/>
      <dgm:t>
        <a:bodyPr/>
        <a:lstStyle/>
        <a:p>
          <a:endParaRPr lang="zh-TW" altLang="en-US"/>
        </a:p>
      </dgm:t>
    </dgm:pt>
    <dgm:pt modelId="{26B08B4F-E0BC-40DB-8A1B-ABD5D18EDD40}">
      <dgm:prSet phldrT="[文字]" custT="1"/>
      <dgm:spPr>
        <a:solidFill>
          <a:schemeClr val="accent3">
            <a:lumMod val="20000"/>
            <a:lumOff val="80000"/>
          </a:schemeClr>
        </a:solidFill>
        <a:ln>
          <a:solidFill>
            <a:schemeClr val="accent5"/>
          </a:solidFill>
        </a:ln>
      </dgm:spPr>
      <dgm:t>
        <a:bodyPr/>
        <a:lstStyle/>
        <a:p>
          <a:r>
            <a:rPr lang="zh-TW" altLang="en-US" sz="2000" b="1" dirty="0" smtClean="0">
              <a:solidFill>
                <a:schemeClr val="tx1"/>
              </a:solidFill>
            </a:rPr>
            <a:t>良好的親師溝通管道</a:t>
          </a:r>
          <a:endParaRPr lang="zh-TW" altLang="en-US" sz="2000" b="1" dirty="0">
            <a:solidFill>
              <a:schemeClr val="tx1"/>
            </a:solidFill>
          </a:endParaRPr>
        </a:p>
      </dgm:t>
    </dgm:pt>
    <dgm:pt modelId="{AA0E1D09-C1FA-4760-95F1-AB99A489DE5F}" type="parTrans" cxnId="{AB4FC22A-6791-4012-B96C-13EC7FCDECD6}">
      <dgm:prSet/>
      <dgm:spPr/>
      <dgm:t>
        <a:bodyPr/>
        <a:lstStyle/>
        <a:p>
          <a:endParaRPr lang="zh-TW" altLang="en-US"/>
        </a:p>
      </dgm:t>
    </dgm:pt>
    <dgm:pt modelId="{D858369B-8B46-4590-B20B-CD9F05B90D14}" type="sibTrans" cxnId="{AB4FC22A-6791-4012-B96C-13EC7FCDECD6}">
      <dgm:prSet/>
      <dgm:spPr/>
      <dgm:t>
        <a:bodyPr/>
        <a:lstStyle/>
        <a:p>
          <a:endParaRPr lang="zh-TW" altLang="en-US"/>
        </a:p>
      </dgm:t>
    </dgm:pt>
    <dgm:pt modelId="{026685AB-0878-4214-B226-2CE66E469A1F}" type="pres">
      <dgm:prSet presAssocID="{803BC334-EF3F-42C9-AC79-9D332FBAC1FF}" presName="outerComposite" presStyleCnt="0">
        <dgm:presLayoutVars>
          <dgm:chMax val="2"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E2906169-1B55-47E4-B705-E3454A3984E0}" type="pres">
      <dgm:prSet presAssocID="{803BC334-EF3F-42C9-AC79-9D332FBAC1FF}" presName="dummyMaxCanvas" presStyleCnt="0"/>
      <dgm:spPr/>
    </dgm:pt>
    <dgm:pt modelId="{325510CB-A386-4123-BD1F-2A8B5B9C130B}" type="pres">
      <dgm:prSet presAssocID="{803BC334-EF3F-42C9-AC79-9D332FBAC1FF}" presName="parentComposite" presStyleCnt="0"/>
      <dgm:spPr/>
    </dgm:pt>
    <dgm:pt modelId="{7944618B-24C2-4E47-B2E1-E7BE0F5CA57F}" type="pres">
      <dgm:prSet presAssocID="{803BC334-EF3F-42C9-AC79-9D332FBAC1FF}" presName="parent1" presStyleLbl="alignAccFollowNode1" presStyleIdx="0" presStyleCnt="4" custScaleX="163090" custScaleY="84375">
        <dgm:presLayoutVars>
          <dgm:chMax val="4"/>
        </dgm:presLayoutVars>
      </dgm:prSet>
      <dgm:spPr/>
      <dgm:t>
        <a:bodyPr/>
        <a:lstStyle/>
        <a:p>
          <a:endParaRPr lang="zh-TW" altLang="en-US"/>
        </a:p>
      </dgm:t>
    </dgm:pt>
    <dgm:pt modelId="{68FED245-D7F7-43F6-8BA5-F8D483A0141C}" type="pres">
      <dgm:prSet presAssocID="{803BC334-EF3F-42C9-AC79-9D332FBAC1FF}" presName="parent2" presStyleLbl="alignAccFollowNode1" presStyleIdx="1" presStyleCnt="4" custScaleX="151121" custScaleY="77035" custLinFactNeighborX="42359" custLinFactNeighborY="-4398">
        <dgm:presLayoutVars>
          <dgm:chMax val="4"/>
        </dgm:presLayoutVars>
      </dgm:prSet>
      <dgm:spPr/>
      <dgm:t>
        <a:bodyPr/>
        <a:lstStyle/>
        <a:p>
          <a:endParaRPr lang="zh-TW" altLang="en-US"/>
        </a:p>
      </dgm:t>
    </dgm:pt>
    <dgm:pt modelId="{9D3CA020-13CB-43C6-B53B-DB4E369A1930}" type="pres">
      <dgm:prSet presAssocID="{803BC334-EF3F-42C9-AC79-9D332FBAC1FF}" presName="childrenComposite" presStyleCnt="0"/>
      <dgm:spPr/>
    </dgm:pt>
    <dgm:pt modelId="{D10FD8E6-CAF3-4E2D-BA29-6CE33150CA78}" type="pres">
      <dgm:prSet presAssocID="{803BC334-EF3F-42C9-AC79-9D332FBAC1FF}" presName="dummyMaxCanvas_ChildArea" presStyleCnt="0"/>
      <dgm:spPr/>
    </dgm:pt>
    <dgm:pt modelId="{C8B1353E-CB74-4BD7-A68A-384E4F0F8767}" type="pres">
      <dgm:prSet presAssocID="{803BC334-EF3F-42C9-AC79-9D332FBAC1FF}" presName="fulcrum" presStyleLbl="alignAccFollowNode1" presStyleIdx="2" presStyleCnt="4" custScaleX="185512" custScaleY="138514" custLinFactNeighborX="37146" custLinFactNeighborY="5865"/>
      <dgm:spPr>
        <a:solidFill>
          <a:schemeClr val="accent2">
            <a:lumMod val="60000"/>
            <a:lumOff val="40000"/>
            <a:alpha val="90000"/>
          </a:schemeClr>
        </a:solidFill>
        <a:ln>
          <a:solidFill>
            <a:schemeClr val="accent2">
              <a:alpha val="90000"/>
            </a:schemeClr>
          </a:solidFill>
        </a:ln>
      </dgm:spPr>
      <dgm:t>
        <a:bodyPr/>
        <a:lstStyle/>
        <a:p>
          <a:endParaRPr lang="zh-TW" altLang="en-US"/>
        </a:p>
      </dgm:t>
    </dgm:pt>
    <dgm:pt modelId="{5E8B4405-AA43-4D35-8002-EEE39EF9CC30}" type="pres">
      <dgm:prSet presAssocID="{803BC334-EF3F-42C9-AC79-9D332FBAC1FF}" presName="balance_23" presStyleLbl="alignAccFollowNode1" presStyleIdx="3" presStyleCnt="4" custScaleX="190855" custScaleY="147819" custLinFactNeighborX="9091" custLinFactNeighborY="16342">
        <dgm:presLayoutVars>
          <dgm:bulletEnabled val="1"/>
        </dgm:presLayoutVars>
      </dgm:prSet>
      <dgm:spPr>
        <a:solidFill>
          <a:schemeClr val="accent2">
            <a:lumMod val="60000"/>
            <a:lumOff val="40000"/>
            <a:alpha val="90000"/>
          </a:schemeClr>
        </a:solidFill>
        <a:ln>
          <a:solidFill>
            <a:schemeClr val="accent2">
              <a:alpha val="90000"/>
            </a:schemeClr>
          </a:solidFill>
        </a:ln>
      </dgm:spPr>
      <dgm:t>
        <a:bodyPr/>
        <a:lstStyle/>
        <a:p>
          <a:endParaRPr lang="zh-TW" altLang="en-US"/>
        </a:p>
      </dgm:t>
    </dgm:pt>
    <dgm:pt modelId="{7D861790-71C4-4279-8972-BF36E0F0A652}" type="pres">
      <dgm:prSet presAssocID="{803BC334-EF3F-42C9-AC79-9D332FBAC1FF}" presName="right_23_1" presStyleLbl="node1" presStyleIdx="0" presStyleCnt="5" custScaleX="138844" custScaleY="90769" custLinFactNeighborX="42007" custLinFactNeighborY="-458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6131FDA-6711-4BDB-B6CB-29ADBCA00526}" type="pres">
      <dgm:prSet presAssocID="{803BC334-EF3F-42C9-AC79-9D332FBAC1FF}" presName="right_23_2" presStyleLbl="node1" presStyleIdx="1" presStyleCnt="5" custScaleX="144848" custScaleY="89237" custLinFactNeighborX="42007" custLinFactNeighborY="458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B21ACC0-9D10-4071-803A-8AD70F58BFE7}" type="pres">
      <dgm:prSet presAssocID="{803BC334-EF3F-42C9-AC79-9D332FBAC1FF}" presName="right_23_3" presStyleLbl="node1" presStyleIdx="2" presStyleCnt="5" custScaleX="147483" custScaleY="109271" custLinFactNeighborX="43592" custLinFactNeighborY="1069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7522072-0249-4CB5-8D90-DE7B063D822A}" type="pres">
      <dgm:prSet presAssocID="{803BC334-EF3F-42C9-AC79-9D332FBAC1FF}" presName="left_23_1" presStyleLbl="node1" presStyleIdx="3" presStyleCnt="5" custScaleX="147130" custScaleY="100341" custLinFactNeighborX="-7133" custLinFactNeighborY="-1832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DB22CA7-3364-40CA-BEB6-28902A3002EC}" type="pres">
      <dgm:prSet presAssocID="{803BC334-EF3F-42C9-AC79-9D332FBAC1FF}" presName="left_23_2" presStyleLbl="node1" presStyleIdx="4" presStyleCnt="5" custScaleX="148761" custScaleY="105843" custLinFactNeighborX="-5173" custLinFactNeighborY="-1717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611A1502-5C7A-48C7-80D4-ED379A795988}" srcId="{35E532C3-7610-45C8-91B7-1B069BBD9CAA}" destId="{FDC1B4B9-39F7-47CA-BBD4-5EB060F3602C}" srcOrd="1" destOrd="0" parTransId="{1AAC1BA2-04A2-4FB9-ADD9-089C628F02DE}" sibTransId="{99D4AAB5-3E7E-4F0D-8EC0-D1B5925476F8}"/>
    <dgm:cxn modelId="{8290158D-8814-4152-A597-321123A03565}" srcId="{803BC334-EF3F-42C9-AC79-9D332FBAC1FF}" destId="{1FA0DEB4-BB95-46C2-A995-C73A9B3D22D7}" srcOrd="0" destOrd="0" parTransId="{568D4C5E-36A1-43CF-8E36-DA375907ADE6}" sibTransId="{0220C4D5-B90F-40E9-AFBA-6777BDC131BF}"/>
    <dgm:cxn modelId="{846E0D5E-CD5A-44B4-A89B-7FC773222084}" type="presOf" srcId="{26B08B4F-E0BC-40DB-8A1B-ABD5D18EDD40}" destId="{8B21ACC0-9D10-4071-803A-8AD70F58BFE7}" srcOrd="0" destOrd="0" presId="urn:microsoft.com/office/officeart/2005/8/layout/balance1"/>
    <dgm:cxn modelId="{DDC88A8D-1E99-4E94-BF76-0922FD9C2B20}" type="presOf" srcId="{34F816E7-623E-4809-A243-3CB9AA09A415}" destId="{67522072-0249-4CB5-8D90-DE7B063D822A}" srcOrd="0" destOrd="0" presId="urn:microsoft.com/office/officeart/2005/8/layout/balance1"/>
    <dgm:cxn modelId="{D39A7DE2-2EA8-458E-93CE-60218E60AB84}" type="presOf" srcId="{4AD3264E-8A8C-42AA-A2B6-569C9AF63261}" destId="{2DB22CA7-3364-40CA-BEB6-28902A3002EC}" srcOrd="0" destOrd="0" presId="urn:microsoft.com/office/officeart/2005/8/layout/balance1"/>
    <dgm:cxn modelId="{B69F4D9C-AC98-44AE-AE04-879B477BFCE5}" type="presOf" srcId="{7D867403-86AF-4F4E-98C1-C8C497544417}" destId="{7D861790-71C4-4279-8972-BF36E0F0A652}" srcOrd="0" destOrd="0" presId="urn:microsoft.com/office/officeart/2005/8/layout/balance1"/>
    <dgm:cxn modelId="{AB4FC22A-6791-4012-B96C-13EC7FCDECD6}" srcId="{35E532C3-7610-45C8-91B7-1B069BBD9CAA}" destId="{26B08B4F-E0BC-40DB-8A1B-ABD5D18EDD40}" srcOrd="2" destOrd="0" parTransId="{AA0E1D09-C1FA-4760-95F1-AB99A489DE5F}" sibTransId="{D858369B-8B46-4590-B20B-CD9F05B90D14}"/>
    <dgm:cxn modelId="{B1AEC697-4502-48B0-9F17-FB6DA8FC0A0D}" srcId="{35E532C3-7610-45C8-91B7-1B069BBD9CAA}" destId="{7D867403-86AF-4F4E-98C1-C8C497544417}" srcOrd="0" destOrd="0" parTransId="{9E73E86D-F296-43D4-8706-1ECFC182449C}" sibTransId="{124F1F07-CEC6-4A17-973F-8A02B88279C2}"/>
    <dgm:cxn modelId="{4ED38554-18E9-4AAC-9B0C-BB5C844947BB}" srcId="{1FA0DEB4-BB95-46C2-A995-C73A9B3D22D7}" destId="{4AD3264E-8A8C-42AA-A2B6-569C9AF63261}" srcOrd="1" destOrd="0" parTransId="{72B312E7-2E2C-47D6-9110-498E8159567B}" sibTransId="{CCC49FE5-1E34-4B31-8A48-B9B3F453F8B4}"/>
    <dgm:cxn modelId="{BF40883A-3A02-4B8C-9537-4A9EAAD136AE}" srcId="{803BC334-EF3F-42C9-AC79-9D332FBAC1FF}" destId="{35E532C3-7610-45C8-91B7-1B069BBD9CAA}" srcOrd="1" destOrd="0" parTransId="{B7CC2E99-959C-4D48-B0EE-6AD5A08A09BF}" sibTransId="{DE79F0CE-6BF4-4948-BE08-E1572FDD6F1F}"/>
    <dgm:cxn modelId="{E64988FD-DC5D-4B9A-BBC1-1AC727ED62E7}" type="presOf" srcId="{FDC1B4B9-39F7-47CA-BBD4-5EB060F3602C}" destId="{96131FDA-6711-4BDB-B6CB-29ADBCA00526}" srcOrd="0" destOrd="0" presId="urn:microsoft.com/office/officeart/2005/8/layout/balance1"/>
    <dgm:cxn modelId="{3BA8814B-6176-4915-835C-776718533EE5}" type="presOf" srcId="{1FA0DEB4-BB95-46C2-A995-C73A9B3D22D7}" destId="{7944618B-24C2-4E47-B2E1-E7BE0F5CA57F}" srcOrd="0" destOrd="0" presId="urn:microsoft.com/office/officeart/2005/8/layout/balance1"/>
    <dgm:cxn modelId="{20C481B4-57E8-4D61-95FC-F5C331D771D7}" type="presOf" srcId="{803BC334-EF3F-42C9-AC79-9D332FBAC1FF}" destId="{026685AB-0878-4214-B226-2CE66E469A1F}" srcOrd="0" destOrd="0" presId="urn:microsoft.com/office/officeart/2005/8/layout/balance1"/>
    <dgm:cxn modelId="{ED208FDE-9845-421E-AF03-490AE2AB037C}" type="presOf" srcId="{35E532C3-7610-45C8-91B7-1B069BBD9CAA}" destId="{68FED245-D7F7-43F6-8BA5-F8D483A0141C}" srcOrd="0" destOrd="0" presId="urn:microsoft.com/office/officeart/2005/8/layout/balance1"/>
    <dgm:cxn modelId="{00FB5319-7D04-47A2-B8CB-8DF239E73EE0}" srcId="{1FA0DEB4-BB95-46C2-A995-C73A9B3D22D7}" destId="{34F816E7-623E-4809-A243-3CB9AA09A415}" srcOrd="0" destOrd="0" parTransId="{B777F328-781B-410B-929D-6FB88B2CEA67}" sibTransId="{7534844A-126D-4354-8FD1-C02BE7362920}"/>
    <dgm:cxn modelId="{1F038DD2-3AA9-4903-90F5-6E9C8AFA3F2D}" type="presParOf" srcId="{026685AB-0878-4214-B226-2CE66E469A1F}" destId="{E2906169-1B55-47E4-B705-E3454A3984E0}" srcOrd="0" destOrd="0" presId="urn:microsoft.com/office/officeart/2005/8/layout/balance1"/>
    <dgm:cxn modelId="{9BDB7B6E-5F88-448A-91AD-E5408553EB35}" type="presParOf" srcId="{026685AB-0878-4214-B226-2CE66E469A1F}" destId="{325510CB-A386-4123-BD1F-2A8B5B9C130B}" srcOrd="1" destOrd="0" presId="urn:microsoft.com/office/officeart/2005/8/layout/balance1"/>
    <dgm:cxn modelId="{E405604A-CC82-4302-9E8C-49BC6253A3FE}" type="presParOf" srcId="{325510CB-A386-4123-BD1F-2A8B5B9C130B}" destId="{7944618B-24C2-4E47-B2E1-E7BE0F5CA57F}" srcOrd="0" destOrd="0" presId="urn:microsoft.com/office/officeart/2005/8/layout/balance1"/>
    <dgm:cxn modelId="{6D69FE14-C65E-4F75-9A6F-ABF6EF677B36}" type="presParOf" srcId="{325510CB-A386-4123-BD1F-2A8B5B9C130B}" destId="{68FED245-D7F7-43F6-8BA5-F8D483A0141C}" srcOrd="1" destOrd="0" presId="urn:microsoft.com/office/officeart/2005/8/layout/balance1"/>
    <dgm:cxn modelId="{2CB5E0D5-9771-4A0F-BD75-997548017191}" type="presParOf" srcId="{026685AB-0878-4214-B226-2CE66E469A1F}" destId="{9D3CA020-13CB-43C6-B53B-DB4E369A1930}" srcOrd="2" destOrd="0" presId="urn:microsoft.com/office/officeart/2005/8/layout/balance1"/>
    <dgm:cxn modelId="{754AA239-44D8-49CA-AC86-177296017897}" type="presParOf" srcId="{9D3CA020-13CB-43C6-B53B-DB4E369A1930}" destId="{D10FD8E6-CAF3-4E2D-BA29-6CE33150CA78}" srcOrd="0" destOrd="0" presId="urn:microsoft.com/office/officeart/2005/8/layout/balance1"/>
    <dgm:cxn modelId="{AF2B215D-F963-4F88-B427-C2950F47C65D}" type="presParOf" srcId="{9D3CA020-13CB-43C6-B53B-DB4E369A1930}" destId="{C8B1353E-CB74-4BD7-A68A-384E4F0F8767}" srcOrd="1" destOrd="0" presId="urn:microsoft.com/office/officeart/2005/8/layout/balance1"/>
    <dgm:cxn modelId="{D3C87679-0ABE-4167-A152-1C1F18DC885F}" type="presParOf" srcId="{9D3CA020-13CB-43C6-B53B-DB4E369A1930}" destId="{5E8B4405-AA43-4D35-8002-EEE39EF9CC30}" srcOrd="2" destOrd="0" presId="urn:microsoft.com/office/officeart/2005/8/layout/balance1"/>
    <dgm:cxn modelId="{BD1AF933-309A-4AA4-9417-05A6EF4DB707}" type="presParOf" srcId="{9D3CA020-13CB-43C6-B53B-DB4E369A1930}" destId="{7D861790-71C4-4279-8972-BF36E0F0A652}" srcOrd="3" destOrd="0" presId="urn:microsoft.com/office/officeart/2005/8/layout/balance1"/>
    <dgm:cxn modelId="{C7920D93-3678-4702-957A-2F026F87DF01}" type="presParOf" srcId="{9D3CA020-13CB-43C6-B53B-DB4E369A1930}" destId="{96131FDA-6711-4BDB-B6CB-29ADBCA00526}" srcOrd="4" destOrd="0" presId="urn:microsoft.com/office/officeart/2005/8/layout/balance1"/>
    <dgm:cxn modelId="{2B176460-6454-402C-A692-B6046C7E5932}" type="presParOf" srcId="{9D3CA020-13CB-43C6-B53B-DB4E369A1930}" destId="{8B21ACC0-9D10-4071-803A-8AD70F58BFE7}" srcOrd="5" destOrd="0" presId="urn:microsoft.com/office/officeart/2005/8/layout/balance1"/>
    <dgm:cxn modelId="{913DD8BE-29A9-43EE-99E2-6FCDB4DA49E0}" type="presParOf" srcId="{9D3CA020-13CB-43C6-B53B-DB4E369A1930}" destId="{67522072-0249-4CB5-8D90-DE7B063D822A}" srcOrd="6" destOrd="0" presId="urn:microsoft.com/office/officeart/2005/8/layout/balance1"/>
    <dgm:cxn modelId="{61C8C550-992F-4272-85D4-678FDA2FC4E6}" type="presParOf" srcId="{9D3CA020-13CB-43C6-B53B-DB4E369A1930}" destId="{2DB22CA7-3364-40CA-BEB6-28902A3002EC}" srcOrd="7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C0B4804-4EE2-4DF3-9C36-02D54DE462C8}" type="doc">
      <dgm:prSet loTypeId="urn:microsoft.com/office/officeart/2005/8/layout/hierarchy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4ED00D0A-203B-4CE8-8CD9-6516BDDC6DE4}">
      <dgm:prSet phldrT="[文字]"/>
      <dgm:spPr>
        <a:solidFill>
          <a:schemeClr val="bg2">
            <a:lumMod val="90000"/>
          </a:schemeClr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zh-TW" altLang="en-US" dirty="0" smtClean="0">
              <a:solidFill>
                <a:srgbClr val="C00000"/>
              </a:solidFill>
            </a:rPr>
            <a:t>肢體障礙</a:t>
          </a:r>
          <a:endParaRPr lang="zh-TW" altLang="en-US" dirty="0">
            <a:solidFill>
              <a:srgbClr val="C00000"/>
            </a:solidFill>
          </a:endParaRPr>
        </a:p>
      </dgm:t>
    </dgm:pt>
    <dgm:pt modelId="{492619ED-285E-4FD8-BA67-4000BBC0B8E6}" type="parTrans" cxnId="{74A5FF57-DC11-46F9-A723-2765E6134139}">
      <dgm:prSet/>
      <dgm:spPr/>
      <dgm:t>
        <a:bodyPr/>
        <a:lstStyle/>
        <a:p>
          <a:endParaRPr lang="zh-TW" altLang="en-US"/>
        </a:p>
      </dgm:t>
    </dgm:pt>
    <dgm:pt modelId="{68ABE746-BFC3-4A38-9977-ED1ADCE9EED8}" type="sibTrans" cxnId="{74A5FF57-DC11-46F9-A723-2765E6134139}">
      <dgm:prSet/>
      <dgm:spPr/>
      <dgm:t>
        <a:bodyPr/>
        <a:lstStyle/>
        <a:p>
          <a:endParaRPr lang="zh-TW" altLang="en-US"/>
        </a:p>
      </dgm:t>
    </dgm:pt>
    <dgm:pt modelId="{1D024341-2CC2-4585-A4D9-C3F09DD7261C}">
      <dgm:prSet phldrT="[文字]" custT="1"/>
      <dgm:spPr/>
      <dgm:t>
        <a:bodyPr/>
        <a:lstStyle/>
        <a:p>
          <a:r>
            <a:rPr lang="zh-TW" altLang="en-US" sz="1600" dirty="0" smtClean="0"/>
            <a:t>*我的左腳</a:t>
          </a:r>
          <a:endParaRPr lang="en-US" altLang="zh-TW" sz="1600" dirty="0" smtClean="0"/>
        </a:p>
        <a:p>
          <a:r>
            <a:rPr lang="zh-TW" altLang="en-US" sz="1600" dirty="0" smtClean="0"/>
            <a:t>＊力克胡哲</a:t>
          </a:r>
          <a:endParaRPr lang="en-US" altLang="zh-TW" sz="1600" dirty="0" smtClean="0"/>
        </a:p>
        <a:p>
          <a:r>
            <a:rPr lang="en-US" altLang="zh-TW" sz="800" dirty="0" smtClean="0">
              <a:hlinkClick xmlns:r="http://schemas.openxmlformats.org/officeDocument/2006/relationships" r:id="rId1"/>
            </a:rPr>
            <a:t>https://</a:t>
          </a:r>
          <a:r>
            <a:rPr lang="en-US" altLang="zh-TW" sz="800" dirty="0" err="1" smtClean="0">
              <a:hlinkClick xmlns:r="http://schemas.openxmlformats.org/officeDocument/2006/relationships" r:id="rId1"/>
            </a:rPr>
            <a:t>www.youtube.com</a:t>
          </a:r>
          <a:r>
            <a:rPr lang="en-US" altLang="zh-TW" sz="800" dirty="0" smtClean="0">
              <a:hlinkClick xmlns:r="http://schemas.openxmlformats.org/officeDocument/2006/relationships" r:id="rId1"/>
            </a:rPr>
            <a:t>/</a:t>
          </a:r>
          <a:r>
            <a:rPr lang="en-US" altLang="zh-TW" sz="800" dirty="0" err="1" smtClean="0">
              <a:hlinkClick xmlns:r="http://schemas.openxmlformats.org/officeDocument/2006/relationships" r:id="rId1"/>
            </a:rPr>
            <a:t>watch?v</a:t>
          </a:r>
          <a:r>
            <a:rPr lang="en-US" altLang="zh-TW" sz="800" dirty="0" smtClean="0">
              <a:hlinkClick xmlns:r="http://schemas.openxmlformats.org/officeDocument/2006/relationships" r:id="rId1"/>
            </a:rPr>
            <a:t>=</a:t>
          </a:r>
          <a:r>
            <a:rPr lang="en-US" altLang="zh-TW" sz="800" dirty="0" err="1" smtClean="0">
              <a:hlinkClick xmlns:r="http://schemas.openxmlformats.org/officeDocument/2006/relationships" r:id="rId1"/>
            </a:rPr>
            <a:t>m0Iwzw2ZtfE</a:t>
          </a:r>
          <a:endParaRPr lang="en-US" altLang="zh-TW" sz="800" dirty="0" smtClean="0"/>
        </a:p>
        <a:p>
          <a:r>
            <a:rPr lang="zh-TW" altLang="en-US" sz="1600" dirty="0" smtClean="0"/>
            <a:t>＊右手的祝福</a:t>
          </a:r>
          <a:endParaRPr lang="en-US" altLang="zh-TW" sz="1600" dirty="0" smtClean="0"/>
        </a:p>
        <a:p>
          <a:r>
            <a:rPr lang="en-US" altLang="zh-TW" sz="1600" dirty="0" smtClean="0">
              <a:hlinkClick xmlns:r="http://schemas.openxmlformats.org/officeDocument/2006/relationships" r:id="rId2" action="ppaction://hlinkfile"/>
            </a:rPr>
            <a:t>*</a:t>
          </a:r>
          <a:r>
            <a:rPr lang="zh-TW" altLang="en-US" sz="1600" dirty="0" smtClean="0">
              <a:solidFill>
                <a:srgbClr val="FF0000"/>
              </a:solidFill>
              <a:hlinkClick xmlns:r="http://schemas.openxmlformats.org/officeDocument/2006/relationships" r:id="rId2" action="ppaction://hlinkfile"/>
            </a:rPr>
            <a:t>沒問題三班</a:t>
          </a:r>
          <a:endParaRPr lang="en-US" altLang="zh-TW" sz="1600" dirty="0" smtClean="0">
            <a:solidFill>
              <a:srgbClr val="FF0000"/>
            </a:solidFill>
          </a:endParaRPr>
        </a:p>
        <a:p>
          <a:endParaRPr lang="en-US" altLang="zh-TW" sz="800" dirty="0" smtClean="0"/>
        </a:p>
        <a:p>
          <a:endParaRPr lang="zh-TW" altLang="en-US" sz="800" dirty="0"/>
        </a:p>
      </dgm:t>
    </dgm:pt>
    <dgm:pt modelId="{03EDDDE0-1DD4-4FA3-BE4D-CE150B86ECC1}" type="parTrans" cxnId="{B332F97D-ACB7-4540-B599-090145BFBBF8}">
      <dgm:prSet/>
      <dgm:spPr/>
      <dgm:t>
        <a:bodyPr/>
        <a:lstStyle/>
        <a:p>
          <a:endParaRPr lang="zh-TW" altLang="en-US"/>
        </a:p>
      </dgm:t>
    </dgm:pt>
    <dgm:pt modelId="{18F7FB8D-F0C0-471B-BC7B-D52C054FF7B8}" type="sibTrans" cxnId="{B332F97D-ACB7-4540-B599-090145BFBBF8}">
      <dgm:prSet/>
      <dgm:spPr/>
      <dgm:t>
        <a:bodyPr/>
        <a:lstStyle/>
        <a:p>
          <a:endParaRPr lang="zh-TW" altLang="en-US"/>
        </a:p>
      </dgm:t>
    </dgm:pt>
    <dgm:pt modelId="{13240270-D6FF-43AC-81B9-897F0FB88ADD}">
      <dgm:prSet phldrT="[文字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TW" altLang="en-US" sz="1600" dirty="0" smtClean="0">
              <a:hlinkClick xmlns:r="http://schemas.openxmlformats.org/officeDocument/2006/relationships" r:id="rId3" action="ppaction://hlinkfile"/>
            </a:rPr>
            <a:t>*我想當第五名</a:t>
          </a:r>
          <a:endParaRPr lang="en-US" altLang="zh-TW" sz="1600" dirty="0" smtClean="0"/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TW" altLang="en-US" sz="1600" dirty="0" smtClean="0"/>
            <a:t>＊我和我的不完美</a:t>
          </a:r>
          <a:endParaRPr lang="en-US" altLang="zh-TW" sz="1600" dirty="0" smtClean="0"/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TW" altLang="en-US" sz="1600" dirty="0" smtClean="0"/>
            <a:t>＊腦性麻痺的四個故事</a:t>
          </a:r>
          <a:endParaRPr lang="en-US" altLang="zh-TW" sz="1600" dirty="0" smtClean="0"/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altLang="zh-TW" sz="800" dirty="0" smtClean="0"/>
        </a:p>
        <a:p>
          <a:pPr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800" dirty="0"/>
        </a:p>
      </dgm:t>
    </dgm:pt>
    <dgm:pt modelId="{D09777DE-DDFB-4B27-BEBB-326E3489757F}" type="parTrans" cxnId="{183C4E2F-C666-4A6E-B586-93BF75BFA625}">
      <dgm:prSet/>
      <dgm:spPr/>
      <dgm:t>
        <a:bodyPr/>
        <a:lstStyle/>
        <a:p>
          <a:endParaRPr lang="zh-TW" altLang="en-US"/>
        </a:p>
      </dgm:t>
    </dgm:pt>
    <dgm:pt modelId="{E6D3F1B7-D52A-4475-86A0-0233514AB3F7}" type="sibTrans" cxnId="{183C4E2F-C666-4A6E-B586-93BF75BFA625}">
      <dgm:prSet/>
      <dgm:spPr/>
      <dgm:t>
        <a:bodyPr/>
        <a:lstStyle/>
        <a:p>
          <a:endParaRPr lang="zh-TW" altLang="en-US"/>
        </a:p>
      </dgm:t>
    </dgm:pt>
    <dgm:pt modelId="{6295CEEF-C455-4ACF-A6CF-B7CE04A3099B}">
      <dgm:prSet phldrT="[文字]"/>
      <dgm:spPr>
        <a:solidFill>
          <a:schemeClr val="accent4">
            <a:lumMod val="20000"/>
            <a:lumOff val="80000"/>
          </a:schemeClr>
        </a:solidFill>
        <a:ln>
          <a:solidFill>
            <a:schemeClr val="accent5"/>
          </a:solidFill>
        </a:ln>
      </dgm:spPr>
      <dgm:t>
        <a:bodyPr/>
        <a:lstStyle/>
        <a:p>
          <a:r>
            <a:rPr lang="zh-TW" altLang="en-US" dirty="0" smtClean="0">
              <a:solidFill>
                <a:srgbClr val="7030A0"/>
              </a:solidFill>
            </a:rPr>
            <a:t>身體病弱</a:t>
          </a:r>
          <a:endParaRPr lang="zh-TW" altLang="en-US" dirty="0">
            <a:solidFill>
              <a:srgbClr val="7030A0"/>
            </a:solidFill>
          </a:endParaRPr>
        </a:p>
      </dgm:t>
    </dgm:pt>
    <dgm:pt modelId="{B286866C-A8D8-46EA-B401-DA3C3A88ED80}" type="parTrans" cxnId="{911E6686-CE77-4AB9-AFC2-3D9394D428EB}">
      <dgm:prSet/>
      <dgm:spPr/>
      <dgm:t>
        <a:bodyPr/>
        <a:lstStyle/>
        <a:p>
          <a:endParaRPr lang="zh-TW" altLang="en-US"/>
        </a:p>
      </dgm:t>
    </dgm:pt>
    <dgm:pt modelId="{A6FC85F6-DDCC-4E4D-8284-6031991E3F3A}" type="sibTrans" cxnId="{911E6686-CE77-4AB9-AFC2-3D9394D428EB}">
      <dgm:prSet/>
      <dgm:spPr/>
      <dgm:t>
        <a:bodyPr/>
        <a:lstStyle/>
        <a:p>
          <a:endParaRPr lang="zh-TW" altLang="en-US"/>
        </a:p>
      </dgm:t>
    </dgm:pt>
    <dgm:pt modelId="{868CEE0F-6C4D-4FF6-9043-7C235252F5D4}">
      <dgm:prSet phldrT="[文字]" custT="1"/>
      <dgm:spPr/>
      <dgm:t>
        <a:bodyPr/>
        <a:lstStyle/>
        <a:p>
          <a:r>
            <a:rPr lang="zh-TW" altLang="en-US" sz="1600" dirty="0" smtClean="0">
              <a:hlinkClick xmlns:r="http://schemas.openxmlformats.org/officeDocument/2006/relationships" r:id="rId4" action="ppaction://hlinkfile"/>
            </a:rPr>
            <a:t>＊我的妹妹小桃子</a:t>
          </a:r>
          <a:endParaRPr lang="en-US" altLang="zh-TW" sz="1600" dirty="0" smtClean="0"/>
        </a:p>
        <a:p>
          <a:r>
            <a:rPr lang="zh-TW" altLang="en-US" sz="1600" dirty="0" smtClean="0"/>
            <a:t>＊帶一片風景走（國－小腦萎縮症）</a:t>
          </a:r>
          <a:endParaRPr lang="en-US" altLang="zh-TW" sz="1600" dirty="0" smtClean="0"/>
        </a:p>
        <a:p>
          <a:r>
            <a:rPr lang="zh-TW" altLang="en-US" sz="1600" dirty="0" smtClean="0"/>
            <a:t>＊一公升的眼淚（日－小腦萎縮症）</a:t>
          </a:r>
          <a:endParaRPr lang="zh-TW" altLang="en-US" sz="1600" dirty="0"/>
        </a:p>
      </dgm:t>
    </dgm:pt>
    <dgm:pt modelId="{67794021-2388-41FB-A474-AEE08136C2DF}" type="parTrans" cxnId="{70F29FE0-2EE8-44D9-87C9-AF970727A609}">
      <dgm:prSet/>
      <dgm:spPr/>
      <dgm:t>
        <a:bodyPr/>
        <a:lstStyle/>
        <a:p>
          <a:endParaRPr lang="zh-TW" altLang="en-US"/>
        </a:p>
      </dgm:t>
    </dgm:pt>
    <dgm:pt modelId="{4B6404EF-E8C1-4DDA-BEA0-F9F7C95FBB30}" type="sibTrans" cxnId="{70F29FE0-2EE8-44D9-87C9-AF970727A609}">
      <dgm:prSet/>
      <dgm:spPr/>
      <dgm:t>
        <a:bodyPr/>
        <a:lstStyle/>
        <a:p>
          <a:endParaRPr lang="zh-TW" altLang="en-US"/>
        </a:p>
      </dgm:t>
    </dgm:pt>
    <dgm:pt modelId="{D90BC4CE-1491-4273-AF35-24C95D1139FC}">
      <dgm:prSet phldrT="[文字]" custT="1"/>
      <dgm:spPr/>
      <dgm:t>
        <a:bodyPr/>
        <a:lstStyle/>
        <a:p>
          <a:r>
            <a:rPr lang="zh-TW" altLang="en-US" sz="1600" dirty="0" smtClean="0"/>
            <a:t>＊一路上有你（</a:t>
          </a:r>
          <a:r>
            <a:rPr lang="en-US" altLang="zh-TW" sz="1600" dirty="0" smtClean="0"/>
            <a:t>Simon</a:t>
          </a:r>
          <a:r>
            <a:rPr lang="zh-TW" altLang="en-US" sz="1600" dirty="0" smtClean="0"/>
            <a:t> </a:t>
          </a:r>
          <a:r>
            <a:rPr lang="en-US" altLang="zh-TW" sz="1600" dirty="0" err="1" smtClean="0"/>
            <a:t>Brich</a:t>
          </a:r>
          <a:r>
            <a:rPr lang="en-US" altLang="zh-TW" sz="1600" dirty="0" smtClean="0"/>
            <a:t>)</a:t>
          </a:r>
          <a:endParaRPr lang="en-US" altLang="zh-TW" sz="800" dirty="0" smtClean="0"/>
        </a:p>
        <a:p>
          <a:r>
            <a:rPr lang="en-US" altLang="zh-TW" sz="800" dirty="0" smtClean="0">
              <a:hlinkClick xmlns:r="http://schemas.openxmlformats.org/officeDocument/2006/relationships" r:id="rId5"/>
            </a:rPr>
            <a:t>https://</a:t>
          </a:r>
          <a:r>
            <a:rPr lang="en-US" altLang="zh-TW" sz="800" dirty="0" err="1" smtClean="0">
              <a:hlinkClick xmlns:r="http://schemas.openxmlformats.org/officeDocument/2006/relationships" r:id="rId5"/>
            </a:rPr>
            <a:t>www.youtube.com</a:t>
          </a:r>
          <a:r>
            <a:rPr lang="en-US" altLang="zh-TW" sz="800" dirty="0" smtClean="0">
              <a:hlinkClick xmlns:r="http://schemas.openxmlformats.org/officeDocument/2006/relationships" r:id="rId5"/>
            </a:rPr>
            <a:t>/</a:t>
          </a:r>
          <a:r>
            <a:rPr lang="en-US" altLang="zh-TW" sz="800" dirty="0" err="1" smtClean="0">
              <a:hlinkClick xmlns:r="http://schemas.openxmlformats.org/officeDocument/2006/relationships" r:id="rId5"/>
            </a:rPr>
            <a:t>watch?v</a:t>
          </a:r>
          <a:r>
            <a:rPr lang="en-US" altLang="zh-TW" sz="800" dirty="0" smtClean="0">
              <a:hlinkClick xmlns:r="http://schemas.openxmlformats.org/officeDocument/2006/relationships" r:id="rId5"/>
            </a:rPr>
            <a:t>=</a:t>
          </a:r>
          <a:r>
            <a:rPr lang="en-US" altLang="zh-TW" sz="800" dirty="0" err="1" smtClean="0">
              <a:hlinkClick xmlns:r="http://schemas.openxmlformats.org/officeDocument/2006/relationships" r:id="rId5"/>
            </a:rPr>
            <a:t>O28n9i0l-Fg&amp;list</a:t>
          </a:r>
          <a:r>
            <a:rPr lang="en-US" altLang="zh-TW" sz="800" dirty="0" smtClean="0">
              <a:hlinkClick xmlns:r="http://schemas.openxmlformats.org/officeDocument/2006/relationships" r:id="rId5"/>
            </a:rPr>
            <a:t>=</a:t>
          </a:r>
          <a:r>
            <a:rPr lang="en-US" altLang="zh-TW" sz="800" dirty="0" err="1" smtClean="0">
              <a:hlinkClick xmlns:r="http://schemas.openxmlformats.org/officeDocument/2006/relationships" r:id="rId5"/>
            </a:rPr>
            <a:t>PL08691CA677A01581</a:t>
          </a:r>
          <a:endParaRPr lang="en-US" altLang="zh-TW" sz="800" dirty="0" smtClean="0"/>
        </a:p>
        <a:p>
          <a:endParaRPr lang="zh-TW" altLang="en-US" sz="800" dirty="0"/>
        </a:p>
      </dgm:t>
    </dgm:pt>
    <dgm:pt modelId="{9A61BE22-3988-4895-BB41-C397044EDBDC}" type="parTrans" cxnId="{EDF0178F-1294-4000-BCEF-7FFD3C000582}">
      <dgm:prSet/>
      <dgm:spPr/>
      <dgm:t>
        <a:bodyPr/>
        <a:lstStyle/>
        <a:p>
          <a:endParaRPr lang="zh-TW" altLang="en-US"/>
        </a:p>
      </dgm:t>
    </dgm:pt>
    <dgm:pt modelId="{A31E6A02-1ECE-41A2-9B0C-5BC575D5F33C}" type="sibTrans" cxnId="{EDF0178F-1294-4000-BCEF-7FFD3C000582}">
      <dgm:prSet/>
      <dgm:spPr/>
      <dgm:t>
        <a:bodyPr/>
        <a:lstStyle/>
        <a:p>
          <a:endParaRPr lang="zh-TW" altLang="en-US"/>
        </a:p>
      </dgm:t>
    </dgm:pt>
    <dgm:pt modelId="{102C0447-F944-4092-A103-96BC6F429615}" type="pres">
      <dgm:prSet presAssocID="{8C0B4804-4EE2-4DF3-9C36-02D54DE462C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zh-TW" altLang="en-US"/>
        </a:p>
      </dgm:t>
    </dgm:pt>
    <dgm:pt modelId="{61740EF7-9619-45C7-A946-AD2DD87310AA}" type="pres">
      <dgm:prSet presAssocID="{4ED00D0A-203B-4CE8-8CD9-6516BDDC6DE4}" presName="root" presStyleCnt="0"/>
      <dgm:spPr/>
    </dgm:pt>
    <dgm:pt modelId="{58B69E28-3541-4173-AF73-9D153CB10948}" type="pres">
      <dgm:prSet presAssocID="{4ED00D0A-203B-4CE8-8CD9-6516BDDC6DE4}" presName="rootComposite" presStyleCnt="0"/>
      <dgm:spPr/>
    </dgm:pt>
    <dgm:pt modelId="{EE7A33F3-4B96-41D4-90C7-AF1C4C66496E}" type="pres">
      <dgm:prSet presAssocID="{4ED00D0A-203B-4CE8-8CD9-6516BDDC6DE4}" presName="rootText" presStyleLbl="node1" presStyleIdx="0" presStyleCnt="2"/>
      <dgm:spPr/>
      <dgm:t>
        <a:bodyPr/>
        <a:lstStyle/>
        <a:p>
          <a:endParaRPr lang="zh-TW" altLang="en-US"/>
        </a:p>
      </dgm:t>
    </dgm:pt>
    <dgm:pt modelId="{38C17F58-FEF7-408B-9387-4F5E8C5E5869}" type="pres">
      <dgm:prSet presAssocID="{4ED00D0A-203B-4CE8-8CD9-6516BDDC6DE4}" presName="rootConnector" presStyleLbl="node1" presStyleIdx="0" presStyleCnt="2"/>
      <dgm:spPr/>
      <dgm:t>
        <a:bodyPr/>
        <a:lstStyle/>
        <a:p>
          <a:endParaRPr lang="zh-TW" altLang="en-US"/>
        </a:p>
      </dgm:t>
    </dgm:pt>
    <dgm:pt modelId="{9FD9DFD4-9946-4566-9066-FCDB29B7EE13}" type="pres">
      <dgm:prSet presAssocID="{4ED00D0A-203B-4CE8-8CD9-6516BDDC6DE4}" presName="childShape" presStyleCnt="0"/>
      <dgm:spPr/>
    </dgm:pt>
    <dgm:pt modelId="{4F32B01F-2363-4818-8413-0D865EB19422}" type="pres">
      <dgm:prSet presAssocID="{03EDDDE0-1DD4-4FA3-BE4D-CE150B86ECC1}" presName="Name13" presStyleLbl="parChTrans1D2" presStyleIdx="0" presStyleCnt="4"/>
      <dgm:spPr/>
      <dgm:t>
        <a:bodyPr/>
        <a:lstStyle/>
        <a:p>
          <a:endParaRPr lang="zh-TW" altLang="en-US"/>
        </a:p>
      </dgm:t>
    </dgm:pt>
    <dgm:pt modelId="{8450163E-E5E5-4857-8B17-FF472FD053AA}" type="pres">
      <dgm:prSet presAssocID="{1D024341-2CC2-4585-A4D9-C3F09DD7261C}" presName="childText" presStyleLbl="bgAcc1" presStyleIdx="0" presStyleCnt="4" custScaleX="134925" custScaleY="17863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0A3855D-840D-4FED-8F08-28086D3D36C4}" type="pres">
      <dgm:prSet presAssocID="{D09777DE-DDFB-4B27-BEBB-326E3489757F}" presName="Name13" presStyleLbl="parChTrans1D2" presStyleIdx="1" presStyleCnt="4"/>
      <dgm:spPr/>
      <dgm:t>
        <a:bodyPr/>
        <a:lstStyle/>
        <a:p>
          <a:endParaRPr lang="zh-TW" altLang="en-US"/>
        </a:p>
      </dgm:t>
    </dgm:pt>
    <dgm:pt modelId="{732689BC-D041-458D-BA96-2EE9F912EFE1}" type="pres">
      <dgm:prSet presAssocID="{13240270-D6FF-43AC-81B9-897F0FB88ADD}" presName="childText" presStyleLbl="bgAcc1" presStyleIdx="1" presStyleCnt="4" custScaleX="176197" custScaleY="125317" custLinFactNeighborX="4754" custLinFactNeighborY="-855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B23DF4B-9181-4DFA-A410-45AC60D581CB}" type="pres">
      <dgm:prSet presAssocID="{6295CEEF-C455-4ACF-A6CF-B7CE04A3099B}" presName="root" presStyleCnt="0"/>
      <dgm:spPr/>
    </dgm:pt>
    <dgm:pt modelId="{9AD86AF2-A7D7-4275-B90E-83F40A7155A8}" type="pres">
      <dgm:prSet presAssocID="{6295CEEF-C455-4ACF-A6CF-B7CE04A3099B}" presName="rootComposite" presStyleCnt="0"/>
      <dgm:spPr/>
    </dgm:pt>
    <dgm:pt modelId="{1A1186D6-41FD-48B2-B625-F9FC8BD4D982}" type="pres">
      <dgm:prSet presAssocID="{6295CEEF-C455-4ACF-A6CF-B7CE04A3099B}" presName="rootText" presStyleLbl="node1" presStyleIdx="1" presStyleCnt="2"/>
      <dgm:spPr/>
      <dgm:t>
        <a:bodyPr/>
        <a:lstStyle/>
        <a:p>
          <a:endParaRPr lang="zh-TW" altLang="en-US"/>
        </a:p>
      </dgm:t>
    </dgm:pt>
    <dgm:pt modelId="{11EC40E6-6312-4598-AE0C-AC7EB300176E}" type="pres">
      <dgm:prSet presAssocID="{6295CEEF-C455-4ACF-A6CF-B7CE04A3099B}" presName="rootConnector" presStyleLbl="node1" presStyleIdx="1" presStyleCnt="2"/>
      <dgm:spPr/>
      <dgm:t>
        <a:bodyPr/>
        <a:lstStyle/>
        <a:p>
          <a:endParaRPr lang="zh-TW" altLang="en-US"/>
        </a:p>
      </dgm:t>
    </dgm:pt>
    <dgm:pt modelId="{D040FB35-5A72-4170-8C33-7180ED6E230F}" type="pres">
      <dgm:prSet presAssocID="{6295CEEF-C455-4ACF-A6CF-B7CE04A3099B}" presName="childShape" presStyleCnt="0"/>
      <dgm:spPr/>
    </dgm:pt>
    <dgm:pt modelId="{E743FE77-5436-4931-8969-1C2745C2C97E}" type="pres">
      <dgm:prSet presAssocID="{67794021-2388-41FB-A474-AEE08136C2DF}" presName="Name13" presStyleLbl="parChTrans1D2" presStyleIdx="2" presStyleCnt="4"/>
      <dgm:spPr/>
      <dgm:t>
        <a:bodyPr/>
        <a:lstStyle/>
        <a:p>
          <a:endParaRPr lang="zh-TW" altLang="en-US"/>
        </a:p>
      </dgm:t>
    </dgm:pt>
    <dgm:pt modelId="{F0439105-7AF2-478E-9D82-2AFDFFCCCF42}" type="pres">
      <dgm:prSet presAssocID="{868CEE0F-6C4D-4FF6-9043-7C235252F5D4}" presName="childText" presStyleLbl="bgAcc1" presStyleIdx="2" presStyleCnt="4" custScaleX="19318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A68E7AE-FEDF-4793-8D79-7822E2C36F14}" type="pres">
      <dgm:prSet presAssocID="{9A61BE22-3988-4895-BB41-C397044EDBDC}" presName="Name13" presStyleLbl="parChTrans1D2" presStyleIdx="3" presStyleCnt="4"/>
      <dgm:spPr/>
      <dgm:t>
        <a:bodyPr/>
        <a:lstStyle/>
        <a:p>
          <a:endParaRPr lang="zh-TW" altLang="en-US"/>
        </a:p>
      </dgm:t>
    </dgm:pt>
    <dgm:pt modelId="{068E0D50-BF57-4711-BEDA-93D523132EEA}" type="pres">
      <dgm:prSet presAssocID="{D90BC4CE-1491-4273-AF35-24C95D1139FC}" presName="childText" presStyleLbl="bgAcc1" presStyleIdx="3" presStyleCnt="4" custScaleX="15823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CA908A75-F405-4571-A57E-28F340BA6CDF}" type="presOf" srcId="{4ED00D0A-203B-4CE8-8CD9-6516BDDC6DE4}" destId="{38C17F58-FEF7-408B-9387-4F5E8C5E5869}" srcOrd="1" destOrd="0" presId="urn:microsoft.com/office/officeart/2005/8/layout/hierarchy3"/>
    <dgm:cxn modelId="{911E6686-CE77-4AB9-AFC2-3D9394D428EB}" srcId="{8C0B4804-4EE2-4DF3-9C36-02D54DE462C8}" destId="{6295CEEF-C455-4ACF-A6CF-B7CE04A3099B}" srcOrd="1" destOrd="0" parTransId="{B286866C-A8D8-46EA-B401-DA3C3A88ED80}" sibTransId="{A6FC85F6-DDCC-4E4D-8284-6031991E3F3A}"/>
    <dgm:cxn modelId="{12D61575-9A90-4CFE-BCA0-B520C30DDAB3}" type="presOf" srcId="{1D024341-2CC2-4585-A4D9-C3F09DD7261C}" destId="{8450163E-E5E5-4857-8B17-FF472FD053AA}" srcOrd="0" destOrd="0" presId="urn:microsoft.com/office/officeart/2005/8/layout/hierarchy3"/>
    <dgm:cxn modelId="{70F29FE0-2EE8-44D9-87C9-AF970727A609}" srcId="{6295CEEF-C455-4ACF-A6CF-B7CE04A3099B}" destId="{868CEE0F-6C4D-4FF6-9043-7C235252F5D4}" srcOrd="0" destOrd="0" parTransId="{67794021-2388-41FB-A474-AEE08136C2DF}" sibTransId="{4B6404EF-E8C1-4DDA-BEA0-F9F7C95FBB30}"/>
    <dgm:cxn modelId="{EDF0178F-1294-4000-BCEF-7FFD3C000582}" srcId="{6295CEEF-C455-4ACF-A6CF-B7CE04A3099B}" destId="{D90BC4CE-1491-4273-AF35-24C95D1139FC}" srcOrd="1" destOrd="0" parTransId="{9A61BE22-3988-4895-BB41-C397044EDBDC}" sibTransId="{A31E6A02-1ECE-41A2-9B0C-5BC575D5F33C}"/>
    <dgm:cxn modelId="{6A33C013-071C-4F79-987A-287C986FC5E0}" type="presOf" srcId="{9A61BE22-3988-4895-BB41-C397044EDBDC}" destId="{EA68E7AE-FEDF-4793-8D79-7822E2C36F14}" srcOrd="0" destOrd="0" presId="urn:microsoft.com/office/officeart/2005/8/layout/hierarchy3"/>
    <dgm:cxn modelId="{B30CC6AA-7FF5-44F0-96EC-4EACCAD1768F}" type="presOf" srcId="{868CEE0F-6C4D-4FF6-9043-7C235252F5D4}" destId="{F0439105-7AF2-478E-9D82-2AFDFFCCCF42}" srcOrd="0" destOrd="0" presId="urn:microsoft.com/office/officeart/2005/8/layout/hierarchy3"/>
    <dgm:cxn modelId="{C73650E3-5D4E-429E-9D43-2BC05DC320B0}" type="presOf" srcId="{6295CEEF-C455-4ACF-A6CF-B7CE04A3099B}" destId="{11EC40E6-6312-4598-AE0C-AC7EB300176E}" srcOrd="1" destOrd="0" presId="urn:microsoft.com/office/officeart/2005/8/layout/hierarchy3"/>
    <dgm:cxn modelId="{183C4E2F-C666-4A6E-B586-93BF75BFA625}" srcId="{4ED00D0A-203B-4CE8-8CD9-6516BDDC6DE4}" destId="{13240270-D6FF-43AC-81B9-897F0FB88ADD}" srcOrd="1" destOrd="0" parTransId="{D09777DE-DDFB-4B27-BEBB-326E3489757F}" sibTransId="{E6D3F1B7-D52A-4475-86A0-0233514AB3F7}"/>
    <dgm:cxn modelId="{68084F54-B92A-414C-BD47-72657A787D34}" type="presOf" srcId="{D09777DE-DDFB-4B27-BEBB-326E3489757F}" destId="{D0A3855D-840D-4FED-8F08-28086D3D36C4}" srcOrd="0" destOrd="0" presId="urn:microsoft.com/office/officeart/2005/8/layout/hierarchy3"/>
    <dgm:cxn modelId="{B332F97D-ACB7-4540-B599-090145BFBBF8}" srcId="{4ED00D0A-203B-4CE8-8CD9-6516BDDC6DE4}" destId="{1D024341-2CC2-4585-A4D9-C3F09DD7261C}" srcOrd="0" destOrd="0" parTransId="{03EDDDE0-1DD4-4FA3-BE4D-CE150B86ECC1}" sibTransId="{18F7FB8D-F0C0-471B-BC7B-D52C054FF7B8}"/>
    <dgm:cxn modelId="{F71019BA-2382-4091-AABE-30E2FAABD6DC}" type="presOf" srcId="{13240270-D6FF-43AC-81B9-897F0FB88ADD}" destId="{732689BC-D041-458D-BA96-2EE9F912EFE1}" srcOrd="0" destOrd="0" presId="urn:microsoft.com/office/officeart/2005/8/layout/hierarchy3"/>
    <dgm:cxn modelId="{072ECA08-3884-4450-911C-0595D99117D3}" type="presOf" srcId="{8C0B4804-4EE2-4DF3-9C36-02D54DE462C8}" destId="{102C0447-F944-4092-A103-96BC6F429615}" srcOrd="0" destOrd="0" presId="urn:microsoft.com/office/officeart/2005/8/layout/hierarchy3"/>
    <dgm:cxn modelId="{2773F624-18BB-44CA-AAC9-1BF42617C521}" type="presOf" srcId="{6295CEEF-C455-4ACF-A6CF-B7CE04A3099B}" destId="{1A1186D6-41FD-48B2-B625-F9FC8BD4D982}" srcOrd="0" destOrd="0" presId="urn:microsoft.com/office/officeart/2005/8/layout/hierarchy3"/>
    <dgm:cxn modelId="{48F34D60-442B-4659-9DD0-8532374C44C5}" type="presOf" srcId="{03EDDDE0-1DD4-4FA3-BE4D-CE150B86ECC1}" destId="{4F32B01F-2363-4818-8413-0D865EB19422}" srcOrd="0" destOrd="0" presId="urn:microsoft.com/office/officeart/2005/8/layout/hierarchy3"/>
    <dgm:cxn modelId="{EE953F8A-D400-457E-B83C-FDC22989C0C5}" type="presOf" srcId="{4ED00D0A-203B-4CE8-8CD9-6516BDDC6DE4}" destId="{EE7A33F3-4B96-41D4-90C7-AF1C4C66496E}" srcOrd="0" destOrd="0" presId="urn:microsoft.com/office/officeart/2005/8/layout/hierarchy3"/>
    <dgm:cxn modelId="{62F521FC-B611-428A-AAA6-66B041013AB5}" type="presOf" srcId="{67794021-2388-41FB-A474-AEE08136C2DF}" destId="{E743FE77-5436-4931-8969-1C2745C2C97E}" srcOrd="0" destOrd="0" presId="urn:microsoft.com/office/officeart/2005/8/layout/hierarchy3"/>
    <dgm:cxn modelId="{74A5FF57-DC11-46F9-A723-2765E6134139}" srcId="{8C0B4804-4EE2-4DF3-9C36-02D54DE462C8}" destId="{4ED00D0A-203B-4CE8-8CD9-6516BDDC6DE4}" srcOrd="0" destOrd="0" parTransId="{492619ED-285E-4FD8-BA67-4000BBC0B8E6}" sibTransId="{68ABE746-BFC3-4A38-9977-ED1ADCE9EED8}"/>
    <dgm:cxn modelId="{511B69BC-63AE-4081-B721-EEFBD40AFE5C}" type="presOf" srcId="{D90BC4CE-1491-4273-AF35-24C95D1139FC}" destId="{068E0D50-BF57-4711-BEDA-93D523132EEA}" srcOrd="0" destOrd="0" presId="urn:microsoft.com/office/officeart/2005/8/layout/hierarchy3"/>
    <dgm:cxn modelId="{7A5BF6D8-1218-447B-A467-CAA2150CF9F7}" type="presParOf" srcId="{102C0447-F944-4092-A103-96BC6F429615}" destId="{61740EF7-9619-45C7-A946-AD2DD87310AA}" srcOrd="0" destOrd="0" presId="urn:microsoft.com/office/officeart/2005/8/layout/hierarchy3"/>
    <dgm:cxn modelId="{0C65A3CF-0D6C-4E6D-8170-723E58356044}" type="presParOf" srcId="{61740EF7-9619-45C7-A946-AD2DD87310AA}" destId="{58B69E28-3541-4173-AF73-9D153CB10948}" srcOrd="0" destOrd="0" presId="urn:microsoft.com/office/officeart/2005/8/layout/hierarchy3"/>
    <dgm:cxn modelId="{03A3E69B-E10C-4DA4-A146-C75413B8FFAE}" type="presParOf" srcId="{58B69E28-3541-4173-AF73-9D153CB10948}" destId="{EE7A33F3-4B96-41D4-90C7-AF1C4C66496E}" srcOrd="0" destOrd="0" presId="urn:microsoft.com/office/officeart/2005/8/layout/hierarchy3"/>
    <dgm:cxn modelId="{66FB4ED8-541E-4C27-8E9B-36D75CA111EE}" type="presParOf" srcId="{58B69E28-3541-4173-AF73-9D153CB10948}" destId="{38C17F58-FEF7-408B-9387-4F5E8C5E5869}" srcOrd="1" destOrd="0" presId="urn:microsoft.com/office/officeart/2005/8/layout/hierarchy3"/>
    <dgm:cxn modelId="{60B6A532-2AC4-47D4-ADA3-2353C4C60610}" type="presParOf" srcId="{61740EF7-9619-45C7-A946-AD2DD87310AA}" destId="{9FD9DFD4-9946-4566-9066-FCDB29B7EE13}" srcOrd="1" destOrd="0" presId="urn:microsoft.com/office/officeart/2005/8/layout/hierarchy3"/>
    <dgm:cxn modelId="{6E78F65C-FAD2-4357-9DA5-7F1A7FA6396F}" type="presParOf" srcId="{9FD9DFD4-9946-4566-9066-FCDB29B7EE13}" destId="{4F32B01F-2363-4818-8413-0D865EB19422}" srcOrd="0" destOrd="0" presId="urn:microsoft.com/office/officeart/2005/8/layout/hierarchy3"/>
    <dgm:cxn modelId="{4B2A8E79-FE33-462C-B16E-FD2E3ECA6B93}" type="presParOf" srcId="{9FD9DFD4-9946-4566-9066-FCDB29B7EE13}" destId="{8450163E-E5E5-4857-8B17-FF472FD053AA}" srcOrd="1" destOrd="0" presId="urn:microsoft.com/office/officeart/2005/8/layout/hierarchy3"/>
    <dgm:cxn modelId="{9559B95E-8552-4C46-A206-F3AF23A16684}" type="presParOf" srcId="{9FD9DFD4-9946-4566-9066-FCDB29B7EE13}" destId="{D0A3855D-840D-4FED-8F08-28086D3D36C4}" srcOrd="2" destOrd="0" presId="urn:microsoft.com/office/officeart/2005/8/layout/hierarchy3"/>
    <dgm:cxn modelId="{0BDE4DB9-8A2B-46A2-96F1-45E006B443BD}" type="presParOf" srcId="{9FD9DFD4-9946-4566-9066-FCDB29B7EE13}" destId="{732689BC-D041-458D-BA96-2EE9F912EFE1}" srcOrd="3" destOrd="0" presId="urn:microsoft.com/office/officeart/2005/8/layout/hierarchy3"/>
    <dgm:cxn modelId="{31E9B11D-4E99-4177-962E-19A9D56B9F2E}" type="presParOf" srcId="{102C0447-F944-4092-A103-96BC6F429615}" destId="{3B23DF4B-9181-4DFA-A410-45AC60D581CB}" srcOrd="1" destOrd="0" presId="urn:microsoft.com/office/officeart/2005/8/layout/hierarchy3"/>
    <dgm:cxn modelId="{B3690848-61AA-4119-B606-E6BE3C40F325}" type="presParOf" srcId="{3B23DF4B-9181-4DFA-A410-45AC60D581CB}" destId="{9AD86AF2-A7D7-4275-B90E-83F40A7155A8}" srcOrd="0" destOrd="0" presId="urn:microsoft.com/office/officeart/2005/8/layout/hierarchy3"/>
    <dgm:cxn modelId="{EEAB02FD-EFED-454A-9658-4FEB4E5C2A13}" type="presParOf" srcId="{9AD86AF2-A7D7-4275-B90E-83F40A7155A8}" destId="{1A1186D6-41FD-48B2-B625-F9FC8BD4D982}" srcOrd="0" destOrd="0" presId="urn:microsoft.com/office/officeart/2005/8/layout/hierarchy3"/>
    <dgm:cxn modelId="{2A21084C-AFC8-4352-B8F1-4D7078ABE259}" type="presParOf" srcId="{9AD86AF2-A7D7-4275-B90E-83F40A7155A8}" destId="{11EC40E6-6312-4598-AE0C-AC7EB300176E}" srcOrd="1" destOrd="0" presId="urn:microsoft.com/office/officeart/2005/8/layout/hierarchy3"/>
    <dgm:cxn modelId="{6C3411AE-0EAD-46BA-9AF7-3843C6B857AA}" type="presParOf" srcId="{3B23DF4B-9181-4DFA-A410-45AC60D581CB}" destId="{D040FB35-5A72-4170-8C33-7180ED6E230F}" srcOrd="1" destOrd="0" presId="urn:microsoft.com/office/officeart/2005/8/layout/hierarchy3"/>
    <dgm:cxn modelId="{7A58CD1D-E228-4030-BE88-5C600B911E5D}" type="presParOf" srcId="{D040FB35-5A72-4170-8C33-7180ED6E230F}" destId="{E743FE77-5436-4931-8969-1C2745C2C97E}" srcOrd="0" destOrd="0" presId="urn:microsoft.com/office/officeart/2005/8/layout/hierarchy3"/>
    <dgm:cxn modelId="{E8909BF6-0761-4490-BE6B-6395ED957C0B}" type="presParOf" srcId="{D040FB35-5A72-4170-8C33-7180ED6E230F}" destId="{F0439105-7AF2-478E-9D82-2AFDFFCCCF42}" srcOrd="1" destOrd="0" presId="urn:microsoft.com/office/officeart/2005/8/layout/hierarchy3"/>
    <dgm:cxn modelId="{AAB45A0D-09D1-4163-A2C1-DC8895B3BA1A}" type="presParOf" srcId="{D040FB35-5A72-4170-8C33-7180ED6E230F}" destId="{EA68E7AE-FEDF-4793-8D79-7822E2C36F14}" srcOrd="2" destOrd="0" presId="urn:microsoft.com/office/officeart/2005/8/layout/hierarchy3"/>
    <dgm:cxn modelId="{A4675A15-E4EE-4D92-B555-5A2A5ED2EEB7}" type="presParOf" srcId="{D040FB35-5A72-4170-8C33-7180ED6E230F}" destId="{068E0D50-BF57-4711-BEDA-93D523132EEA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F32DCF-C0DB-493F-89AF-AAEF6421C23A}">
      <dsp:nvSpPr>
        <dsp:cNvPr id="0" name=""/>
        <dsp:cNvSpPr/>
      </dsp:nvSpPr>
      <dsp:spPr>
        <a:xfrm>
          <a:off x="6149279" y="2207088"/>
          <a:ext cx="4281298" cy="354692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kern="1200" dirty="0" smtClean="0"/>
            <a:t>認識班級中的小天使</a:t>
          </a:r>
          <a:endParaRPr lang="zh-TW" alt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kern="1200" dirty="0" smtClean="0"/>
            <a:t>營造接納的環境</a:t>
          </a:r>
          <a:endParaRPr lang="zh-TW" alt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kern="1200" dirty="0" smtClean="0"/>
            <a:t>鼓勵家長參與班級事務</a:t>
          </a:r>
          <a:endParaRPr lang="zh-TW" alt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kern="1200" dirty="0" smtClean="0"/>
            <a:t>規劃班級活動</a:t>
          </a:r>
          <a:endParaRPr lang="zh-TW" alt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kern="1200" dirty="0" smtClean="0"/>
            <a:t>不缺席班級活動</a:t>
          </a:r>
          <a:endParaRPr lang="zh-TW" alt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kern="1200" dirty="0" smtClean="0"/>
            <a:t>成立班級部落格</a:t>
          </a:r>
          <a:endParaRPr lang="zh-TW" altLang="en-US" sz="1800" kern="1200" dirty="0"/>
        </a:p>
      </dsp:txBody>
      <dsp:txXfrm>
        <a:off x="7511583" y="3171733"/>
        <a:ext cx="2841081" cy="2504367"/>
      </dsp:txXfrm>
    </dsp:sp>
    <dsp:sp modelId="{E9668C2E-AEFE-4A4F-9514-EB2EE1D402F7}">
      <dsp:nvSpPr>
        <dsp:cNvPr id="0" name=""/>
        <dsp:cNvSpPr/>
      </dsp:nvSpPr>
      <dsp:spPr>
        <a:xfrm>
          <a:off x="1095091" y="1936886"/>
          <a:ext cx="3867187" cy="38659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kern="1200" dirty="0" smtClean="0"/>
            <a:t>學習內容的調整</a:t>
          </a:r>
          <a:endParaRPr lang="zh-TW" alt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kern="1200" dirty="0" smtClean="0"/>
            <a:t>持續的復健治療</a:t>
          </a:r>
          <a:endParaRPr lang="zh-TW" alt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kern="1200" dirty="0" smtClean="0"/>
            <a:t>情緒的支持及輔導</a:t>
          </a:r>
          <a:endParaRPr lang="zh-TW" alt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kern="1200" dirty="0" smtClean="0"/>
            <a:t>特殊考場服務的提供</a:t>
          </a:r>
          <a:endParaRPr lang="zh-TW" alt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kern="1200" dirty="0" smtClean="0"/>
            <a:t>升學輔導</a:t>
          </a:r>
          <a:endParaRPr lang="zh-TW" altLang="en-US" sz="1800" kern="1200" dirty="0"/>
        </a:p>
      </dsp:txBody>
      <dsp:txXfrm>
        <a:off x="1174377" y="2982647"/>
        <a:ext cx="2548459" cy="2740854"/>
      </dsp:txXfrm>
    </dsp:sp>
    <dsp:sp modelId="{770471BF-34C8-446B-A379-6AD119CB69FD}">
      <dsp:nvSpPr>
        <dsp:cNvPr id="0" name=""/>
        <dsp:cNvSpPr/>
      </dsp:nvSpPr>
      <dsp:spPr>
        <a:xfrm>
          <a:off x="6346696" y="-396450"/>
          <a:ext cx="4450587" cy="339333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600" kern="1200" dirty="0" smtClean="0"/>
            <a:t>鑑定時的第一次接觸</a:t>
          </a:r>
          <a:endParaRPr lang="zh-TW" alt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600" kern="1200" dirty="0" smtClean="0"/>
            <a:t>協助認識新環境</a:t>
          </a:r>
          <a:endParaRPr lang="zh-TW" alt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600" kern="1200" dirty="0" smtClean="0"/>
            <a:t>協助新生入學測驗</a:t>
          </a:r>
          <a:endParaRPr lang="zh-TW" alt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600" kern="1200" dirty="0" smtClean="0"/>
            <a:t>編班及導師的遴選</a:t>
          </a:r>
          <a:endParaRPr lang="zh-TW" alt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600" kern="1200" dirty="0" smtClean="0"/>
            <a:t>普特雙師建立合作關係</a:t>
          </a:r>
          <a:endParaRPr lang="zh-TW" alt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600" kern="1200" dirty="0" smtClean="0"/>
            <a:t>申請教師助理員</a:t>
          </a:r>
          <a:endParaRPr lang="zh-TW" alt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600" kern="1200" dirty="0" smtClean="0"/>
            <a:t>召開個案會議</a:t>
          </a:r>
          <a:endParaRPr lang="zh-TW" alt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600" kern="1200" dirty="0" smtClean="0"/>
            <a:t>發送任課教師說明信</a:t>
          </a:r>
          <a:endParaRPr lang="zh-TW" alt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600" kern="1200" dirty="0" smtClean="0"/>
            <a:t>檢視校園無障礙設施</a:t>
          </a:r>
          <a:endParaRPr lang="zh-TW" altLang="en-US" sz="1600" kern="1200" dirty="0"/>
        </a:p>
      </dsp:txBody>
      <dsp:txXfrm>
        <a:off x="7756413" y="-321910"/>
        <a:ext cx="2966331" cy="2395919"/>
      </dsp:txXfrm>
    </dsp:sp>
    <dsp:sp modelId="{B7921B5B-48C1-43AD-B042-D469C87130B5}">
      <dsp:nvSpPr>
        <dsp:cNvPr id="0" name=""/>
        <dsp:cNvSpPr/>
      </dsp:nvSpPr>
      <dsp:spPr>
        <a:xfrm>
          <a:off x="1280914" y="300978"/>
          <a:ext cx="3647923" cy="21110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kern="1200" dirty="0" smtClean="0"/>
            <a:t>學生的生命故事</a:t>
          </a:r>
          <a:endParaRPr lang="zh-TW" alt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kern="1200" dirty="0" smtClean="0"/>
            <a:t>生、心理狀況</a:t>
          </a:r>
          <a:endParaRPr lang="zh-TW" alt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kern="1200" dirty="0" smtClean="0"/>
            <a:t>學習上的狀況</a:t>
          </a:r>
          <a:endParaRPr lang="zh-TW" altLang="en-US" sz="1800" kern="1200" dirty="0"/>
        </a:p>
      </dsp:txBody>
      <dsp:txXfrm>
        <a:off x="1327288" y="347352"/>
        <a:ext cx="2460798" cy="1490572"/>
      </dsp:txXfrm>
    </dsp:sp>
    <dsp:sp modelId="{D7A436D8-398F-4B75-90B4-115C8CB1290F}">
      <dsp:nvSpPr>
        <dsp:cNvPr id="0" name=""/>
        <dsp:cNvSpPr/>
      </dsp:nvSpPr>
      <dsp:spPr>
        <a:xfrm>
          <a:off x="3404002" y="501332"/>
          <a:ext cx="1963113" cy="2362059"/>
        </a:xfrm>
        <a:prstGeom prst="pieWedge">
          <a:avLst/>
        </a:prstGeom>
        <a:solidFill>
          <a:schemeClr val="accent1">
            <a:lumMod val="40000"/>
            <a:lumOff val="60000"/>
          </a:schemeClr>
        </a:solidFill>
        <a:ln w="19050" cap="rnd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900" b="1" kern="1200" dirty="0" smtClean="0">
              <a:solidFill>
                <a:srgbClr val="FF0000"/>
              </a:solidFill>
            </a:rPr>
            <a:t>了解與接納</a:t>
          </a:r>
          <a:r>
            <a:rPr lang="en-US" altLang="zh-TW" sz="1900" b="1" kern="1200" dirty="0" smtClean="0">
              <a:solidFill>
                <a:srgbClr val="FF0000"/>
              </a:solidFill>
            </a:rPr>
            <a:t>-</a:t>
          </a:r>
          <a:r>
            <a:rPr lang="zh-TW" altLang="en-US" sz="1900" b="1" kern="1200" dirty="0" smtClean="0">
              <a:solidFill>
                <a:srgbClr val="FF0000"/>
              </a:solidFill>
            </a:rPr>
            <a:t>特教與普教</a:t>
          </a:r>
          <a:endParaRPr lang="zh-TW" altLang="en-US" sz="1900" b="1" kern="1200" dirty="0">
            <a:solidFill>
              <a:srgbClr val="FF0000"/>
            </a:solidFill>
          </a:endParaRPr>
        </a:p>
      </dsp:txBody>
      <dsp:txXfrm>
        <a:off x="3978984" y="1193163"/>
        <a:ext cx="1388131" cy="1670228"/>
      </dsp:txXfrm>
    </dsp:sp>
    <dsp:sp modelId="{D455E768-D30D-4E22-90A1-0777B9841B84}">
      <dsp:nvSpPr>
        <dsp:cNvPr id="0" name=""/>
        <dsp:cNvSpPr/>
      </dsp:nvSpPr>
      <dsp:spPr>
        <a:xfrm rot="5400000">
          <a:off x="5364072" y="632870"/>
          <a:ext cx="2331646" cy="2060484"/>
        </a:xfrm>
        <a:prstGeom prst="pieWedge">
          <a:avLst/>
        </a:prstGeom>
        <a:solidFill>
          <a:schemeClr val="accent1">
            <a:lumMod val="40000"/>
            <a:lumOff val="60000"/>
          </a:schemeClr>
        </a:solidFill>
        <a:ln w="19050" cap="rnd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900" b="1" kern="1200" dirty="0" smtClean="0">
              <a:solidFill>
                <a:srgbClr val="FF0000"/>
              </a:solidFill>
            </a:rPr>
            <a:t>預先準備</a:t>
          </a:r>
          <a:r>
            <a:rPr lang="en-US" altLang="zh-TW" sz="1900" b="1" kern="1200" dirty="0" smtClean="0">
              <a:solidFill>
                <a:srgbClr val="FF0000"/>
              </a:solidFill>
            </a:rPr>
            <a:t>-</a:t>
          </a:r>
          <a:r>
            <a:rPr lang="zh-TW" altLang="en-US" sz="1900" b="1" kern="1200" dirty="0" smtClean="0">
              <a:solidFill>
                <a:srgbClr val="FF0000"/>
              </a:solidFill>
            </a:rPr>
            <a:t>特教</a:t>
          </a:r>
          <a:endParaRPr lang="zh-TW" altLang="en-US" sz="1900" b="1" kern="1200" dirty="0">
            <a:solidFill>
              <a:srgbClr val="FF0000"/>
            </a:solidFill>
          </a:endParaRPr>
        </a:p>
      </dsp:txBody>
      <dsp:txXfrm rot="-5400000">
        <a:off x="5499653" y="1180213"/>
        <a:ext cx="1456982" cy="1648723"/>
      </dsp:txXfrm>
    </dsp:sp>
    <dsp:sp modelId="{57485D95-5DEA-473D-AAA1-2E22A2843FB4}">
      <dsp:nvSpPr>
        <dsp:cNvPr id="0" name=""/>
        <dsp:cNvSpPr/>
      </dsp:nvSpPr>
      <dsp:spPr>
        <a:xfrm rot="10800000">
          <a:off x="5542757" y="2932638"/>
          <a:ext cx="2026842" cy="2090396"/>
        </a:xfrm>
        <a:prstGeom prst="pieWedge">
          <a:avLst/>
        </a:prstGeom>
        <a:solidFill>
          <a:schemeClr val="accent1">
            <a:lumMod val="40000"/>
            <a:lumOff val="60000"/>
          </a:schemeClr>
        </a:solidFill>
        <a:ln w="19050" cap="rnd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900" b="1" kern="1200" dirty="0" smtClean="0">
              <a:solidFill>
                <a:srgbClr val="FF0000"/>
              </a:solidFill>
            </a:rPr>
            <a:t>班級中的靈魂人物</a:t>
          </a:r>
          <a:r>
            <a:rPr lang="en-US" altLang="zh-TW" sz="1900" b="1" kern="1200" dirty="0" smtClean="0">
              <a:solidFill>
                <a:srgbClr val="FF0000"/>
              </a:solidFill>
            </a:rPr>
            <a:t>-</a:t>
          </a:r>
          <a:r>
            <a:rPr lang="zh-TW" altLang="en-US" sz="1900" b="1" kern="1200" dirty="0" smtClean="0">
              <a:solidFill>
                <a:srgbClr val="FF0000"/>
              </a:solidFill>
            </a:rPr>
            <a:t>導師</a:t>
          </a:r>
          <a:endParaRPr lang="zh-TW" altLang="en-US" sz="1900" b="1" kern="1200" dirty="0">
            <a:solidFill>
              <a:srgbClr val="FF0000"/>
            </a:solidFill>
          </a:endParaRPr>
        </a:p>
      </dsp:txBody>
      <dsp:txXfrm rot="10800000">
        <a:off x="5542757" y="2932638"/>
        <a:ext cx="1433194" cy="1478133"/>
      </dsp:txXfrm>
    </dsp:sp>
    <dsp:sp modelId="{3BB190D3-86FE-4121-B1E6-77F7DBE5A6B0}">
      <dsp:nvSpPr>
        <dsp:cNvPr id="0" name=""/>
        <dsp:cNvSpPr/>
      </dsp:nvSpPr>
      <dsp:spPr>
        <a:xfrm rot="16200000">
          <a:off x="3377056" y="3000547"/>
          <a:ext cx="2059658" cy="1986267"/>
        </a:xfrm>
        <a:prstGeom prst="pieWedge">
          <a:avLst/>
        </a:prstGeom>
        <a:solidFill>
          <a:schemeClr val="accent1">
            <a:lumMod val="40000"/>
            <a:lumOff val="60000"/>
          </a:schemeClr>
        </a:solidFill>
        <a:ln w="19050" cap="rnd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900" b="1" kern="1200" dirty="0" smtClean="0">
              <a:solidFill>
                <a:srgbClr val="FF0000"/>
              </a:solidFill>
            </a:rPr>
            <a:t>資源與支援</a:t>
          </a:r>
          <a:r>
            <a:rPr lang="en-US" altLang="zh-TW" sz="1900" b="1" kern="1200" dirty="0" smtClean="0">
              <a:solidFill>
                <a:srgbClr val="FF0000"/>
              </a:solidFill>
            </a:rPr>
            <a:t>-</a:t>
          </a:r>
          <a:r>
            <a:rPr lang="zh-TW" altLang="en-US" sz="1900" b="1" kern="1200" dirty="0" smtClean="0">
              <a:solidFill>
                <a:srgbClr val="FF0000"/>
              </a:solidFill>
            </a:rPr>
            <a:t>特教</a:t>
          </a:r>
          <a:endParaRPr lang="zh-TW" altLang="en-US" sz="1900" b="1" kern="1200" dirty="0">
            <a:solidFill>
              <a:srgbClr val="FF0000"/>
            </a:solidFill>
          </a:endParaRPr>
        </a:p>
      </dsp:txBody>
      <dsp:txXfrm rot="5400000">
        <a:off x="3995515" y="2963852"/>
        <a:ext cx="1404503" cy="1456398"/>
      </dsp:txXfrm>
    </dsp:sp>
    <dsp:sp modelId="{E3EA0C0A-58A6-4E56-93A1-75F477CBA66A}">
      <dsp:nvSpPr>
        <dsp:cNvPr id="0" name=""/>
        <dsp:cNvSpPr/>
      </dsp:nvSpPr>
      <dsp:spPr>
        <a:xfrm>
          <a:off x="4972092" y="2429220"/>
          <a:ext cx="864237" cy="751510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A5FCCD-4FB6-484D-BEB3-96D906F19B1A}">
      <dsp:nvSpPr>
        <dsp:cNvPr id="0" name=""/>
        <dsp:cNvSpPr/>
      </dsp:nvSpPr>
      <dsp:spPr>
        <a:xfrm rot="10800000">
          <a:off x="4972092" y="2718263"/>
          <a:ext cx="864237" cy="751510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C0F4EC-7C15-431B-8FA5-3D42B8512D00}">
      <dsp:nvSpPr>
        <dsp:cNvPr id="0" name=""/>
        <dsp:cNvSpPr/>
      </dsp:nvSpPr>
      <dsp:spPr>
        <a:xfrm>
          <a:off x="4232961" y="4050254"/>
          <a:ext cx="2422700" cy="1785628"/>
        </a:xfrm>
        <a:prstGeom prst="ellipse">
          <a:avLst/>
        </a:prstGeom>
        <a:solidFill>
          <a:schemeClr val="accent4">
            <a:lumMod val="20000"/>
            <a:lumOff val="80000"/>
          </a:schemeClr>
        </a:solidFill>
        <a:ln w="19050" cap="rnd" cmpd="sng" algn="ctr">
          <a:solidFill>
            <a:schemeClr val="accent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 smtClean="0">
              <a:solidFill>
                <a:schemeClr val="tx1"/>
              </a:solidFill>
            </a:rPr>
            <a:t>走入孩子的生命故事，思考可以做的事。</a:t>
          </a:r>
          <a:endParaRPr lang="zh-TW" altLang="en-US" sz="2000" b="1" kern="1200" dirty="0">
            <a:solidFill>
              <a:schemeClr val="tx1"/>
            </a:solidFill>
          </a:endParaRPr>
        </a:p>
      </dsp:txBody>
      <dsp:txXfrm>
        <a:off x="4587757" y="4311753"/>
        <a:ext cx="1713108" cy="1262630"/>
      </dsp:txXfrm>
    </dsp:sp>
    <dsp:sp modelId="{10E92FB7-631F-4326-B774-E2DE355D3625}">
      <dsp:nvSpPr>
        <dsp:cNvPr id="0" name=""/>
        <dsp:cNvSpPr/>
      </dsp:nvSpPr>
      <dsp:spPr>
        <a:xfrm rot="11831880">
          <a:off x="2099515" y="4581678"/>
          <a:ext cx="2184259" cy="733301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DC01C8-C397-4E58-BF41-6509549535FD}">
      <dsp:nvSpPr>
        <dsp:cNvPr id="0" name=""/>
        <dsp:cNvSpPr/>
      </dsp:nvSpPr>
      <dsp:spPr>
        <a:xfrm>
          <a:off x="235393" y="2831161"/>
          <a:ext cx="3768022" cy="2165606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19050" cap="rnd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000" b="1" kern="1200" dirty="0" smtClean="0">
              <a:solidFill>
                <a:srgbClr val="FF0000"/>
              </a:solidFill>
            </a:rPr>
            <a:t>1.</a:t>
          </a:r>
          <a:r>
            <a:rPr lang="zh-TW" altLang="en-US" sz="2000" b="1" kern="1200" dirty="0" smtClean="0">
              <a:solidFill>
                <a:srgbClr val="FF0000"/>
              </a:solidFill>
            </a:rPr>
            <a:t>與家長建立合作關係</a:t>
          </a:r>
          <a:endParaRPr lang="en-US" altLang="zh-TW" sz="2000" b="1" kern="1200" dirty="0" smtClean="0">
            <a:solidFill>
              <a:srgbClr val="FF0000"/>
            </a:solidFill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000" b="1" kern="1200" dirty="0" smtClean="0">
              <a:solidFill>
                <a:srgbClr val="FF0000"/>
              </a:solidFill>
            </a:rPr>
            <a:t>2.</a:t>
          </a:r>
          <a:r>
            <a:rPr lang="zh-TW" altLang="en-US" sz="2000" b="1" kern="1200" dirty="0" smtClean="0">
              <a:solidFill>
                <a:srgbClr val="FF0000"/>
              </a:solidFill>
            </a:rPr>
            <a:t>了解孩子的生長史及就醫過程</a:t>
          </a:r>
          <a:endParaRPr lang="en-US" altLang="zh-TW" sz="2000" b="1" kern="1200" dirty="0" smtClean="0">
            <a:solidFill>
              <a:srgbClr val="FF0000"/>
            </a:solidFill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000" b="1" kern="1200" dirty="0" smtClean="0">
              <a:solidFill>
                <a:srgbClr val="FF0000"/>
              </a:solidFill>
            </a:rPr>
            <a:t>3.</a:t>
          </a:r>
          <a:r>
            <a:rPr lang="zh-TW" altLang="en-US" sz="2000" b="1" kern="1200" dirty="0" smtClean="0">
              <a:solidFill>
                <a:srgbClr val="FF0000"/>
              </a:solidFill>
            </a:rPr>
            <a:t>瞭解孩子的生、心理狀況及應對方式</a:t>
          </a:r>
          <a:endParaRPr lang="zh-TW" altLang="en-US" sz="2000" b="1" kern="1200" dirty="0">
            <a:solidFill>
              <a:srgbClr val="FF0000"/>
            </a:solidFill>
          </a:endParaRPr>
        </a:p>
      </dsp:txBody>
      <dsp:txXfrm>
        <a:off x="298821" y="2894589"/>
        <a:ext cx="3641166" cy="2038750"/>
      </dsp:txXfrm>
    </dsp:sp>
    <dsp:sp modelId="{D844F824-E632-45D9-AC6A-F297F71F7F6F}">
      <dsp:nvSpPr>
        <dsp:cNvPr id="0" name=""/>
        <dsp:cNvSpPr/>
      </dsp:nvSpPr>
      <dsp:spPr>
        <a:xfrm rot="16222500">
          <a:off x="4331382" y="2710026"/>
          <a:ext cx="2254015" cy="733301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3C080A-953B-44BA-A742-08965DB5E1B5}">
      <dsp:nvSpPr>
        <dsp:cNvPr id="0" name=""/>
        <dsp:cNvSpPr/>
      </dsp:nvSpPr>
      <dsp:spPr>
        <a:xfrm>
          <a:off x="3387674" y="-96853"/>
          <a:ext cx="4156183" cy="3523935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19050" cap="rnd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b="1" kern="1200" dirty="0" smtClean="0">
              <a:solidFill>
                <a:srgbClr val="FF0000"/>
              </a:solidFill>
            </a:rPr>
            <a:t>班級經營</a:t>
          </a:r>
          <a:r>
            <a:rPr lang="en-US" altLang="zh-TW" sz="1800" b="1" kern="1200" dirty="0" smtClean="0">
              <a:solidFill>
                <a:srgbClr val="FF0000"/>
              </a:solidFill>
            </a:rPr>
            <a:t>~</a:t>
          </a:r>
          <a:r>
            <a:rPr lang="zh-TW" altLang="en-US" sz="1800" b="1" kern="1200" dirty="0" smtClean="0">
              <a:solidFill>
                <a:srgbClr val="FF0000"/>
              </a:solidFill>
            </a:rPr>
            <a:t>普教</a:t>
          </a:r>
          <a:endParaRPr lang="en-US" altLang="zh-TW" sz="1800" b="1" kern="1200" dirty="0" smtClean="0">
            <a:solidFill>
              <a:srgbClr val="FF0000"/>
            </a:solidFill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800" b="1" kern="1200" dirty="0" smtClean="0">
              <a:solidFill>
                <a:srgbClr val="FF0000"/>
              </a:solidFill>
            </a:rPr>
            <a:t>1.</a:t>
          </a:r>
          <a:r>
            <a:rPr lang="zh-TW" altLang="en-US" sz="1800" b="1" kern="1200" dirty="0" smtClean="0">
              <a:solidFill>
                <a:srgbClr val="FF0000"/>
              </a:solidFill>
            </a:rPr>
            <a:t>建立危機處理機制</a:t>
          </a:r>
          <a:endParaRPr lang="en-US" altLang="zh-TW" sz="1800" b="1" kern="1200" dirty="0" smtClean="0">
            <a:solidFill>
              <a:srgbClr val="FF0000"/>
            </a:solidFill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800" b="1" kern="1200" dirty="0" smtClean="0">
              <a:solidFill>
                <a:srgbClr val="FF0000"/>
              </a:solidFill>
            </a:rPr>
            <a:t>2.</a:t>
          </a:r>
          <a:r>
            <a:rPr lang="zh-TW" altLang="en-US" sz="1800" b="1" kern="1200" dirty="0" smtClean="0">
              <a:solidFill>
                <a:srgbClr val="FF0000"/>
              </a:solidFill>
            </a:rPr>
            <a:t>進行班級宣導</a:t>
          </a:r>
          <a:endParaRPr lang="en-US" altLang="zh-TW" sz="1800" b="1" kern="1200" dirty="0" smtClean="0">
            <a:solidFill>
              <a:srgbClr val="FF0000"/>
            </a:solidFill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800" b="1" kern="1200" dirty="0" smtClean="0">
              <a:solidFill>
                <a:srgbClr val="FF0000"/>
              </a:solidFill>
            </a:rPr>
            <a:t>3.</a:t>
          </a:r>
          <a:r>
            <a:rPr lang="zh-TW" altLang="en-US" sz="1800" b="1" kern="1200" dirty="0" smtClean="0">
              <a:solidFill>
                <a:srgbClr val="FF0000"/>
              </a:solidFill>
            </a:rPr>
            <a:t>利用學校日宣導</a:t>
          </a:r>
          <a:endParaRPr lang="en-US" altLang="zh-TW" sz="1800" b="1" kern="1200" dirty="0" smtClean="0">
            <a:solidFill>
              <a:srgbClr val="FF0000"/>
            </a:solidFill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800" b="1" kern="1200" dirty="0" smtClean="0">
              <a:solidFill>
                <a:srgbClr val="FF0000"/>
              </a:solidFill>
            </a:rPr>
            <a:t>4.</a:t>
          </a:r>
          <a:r>
            <a:rPr lang="zh-TW" altLang="en-US" sz="1800" b="1" kern="1200" dirty="0" smtClean="0">
              <a:solidFill>
                <a:srgbClr val="FF0000"/>
              </a:solidFill>
            </a:rPr>
            <a:t>個別安排班級活動</a:t>
          </a:r>
          <a:endParaRPr lang="en-US" altLang="zh-TW" sz="1800" b="1" kern="1200" dirty="0" smtClean="0">
            <a:solidFill>
              <a:srgbClr val="FF0000"/>
            </a:solidFill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800" b="1" kern="1200" dirty="0" smtClean="0">
              <a:solidFill>
                <a:srgbClr val="FF0000"/>
              </a:solidFill>
            </a:rPr>
            <a:t>5.</a:t>
          </a:r>
          <a:r>
            <a:rPr lang="zh-TW" altLang="en-US" sz="1800" b="1" kern="1200" dirty="0" smtClean="0">
              <a:solidFill>
                <a:srgbClr val="FF0000"/>
              </a:solidFill>
            </a:rPr>
            <a:t>任課教師的調整</a:t>
          </a:r>
          <a:endParaRPr lang="en-US" altLang="zh-TW" sz="1800" b="1" kern="1200" dirty="0" smtClean="0">
            <a:solidFill>
              <a:srgbClr val="FF0000"/>
            </a:solidFill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800" b="1" kern="1200" dirty="0" smtClean="0">
              <a:solidFill>
                <a:srgbClr val="FF0000"/>
              </a:solidFill>
            </a:rPr>
            <a:t>6.</a:t>
          </a:r>
          <a:r>
            <a:rPr lang="zh-TW" altLang="en-US" sz="1800" b="1" kern="1200" dirty="0" smtClean="0">
              <a:solidFill>
                <a:srgbClr val="FF0000"/>
              </a:solidFill>
            </a:rPr>
            <a:t>其他特殊狀況的因應與處理</a:t>
          </a:r>
          <a:endParaRPr lang="zh-TW" altLang="en-US" sz="1800" b="1" kern="1200" dirty="0">
            <a:solidFill>
              <a:srgbClr val="FF0000"/>
            </a:solidFill>
          </a:endParaRPr>
        </a:p>
      </dsp:txBody>
      <dsp:txXfrm>
        <a:off x="3490887" y="6360"/>
        <a:ext cx="3949757" cy="3317509"/>
      </dsp:txXfrm>
    </dsp:sp>
    <dsp:sp modelId="{81F7F0B0-67E0-4AF1-A8D2-7AB726564BD4}">
      <dsp:nvSpPr>
        <dsp:cNvPr id="0" name=""/>
        <dsp:cNvSpPr/>
      </dsp:nvSpPr>
      <dsp:spPr>
        <a:xfrm rot="20582124">
          <a:off x="6524744" y="4024758"/>
          <a:ext cx="2239838" cy="733301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8E0E08-2FBF-4366-BFC5-0865804D319E}">
      <dsp:nvSpPr>
        <dsp:cNvPr id="0" name=""/>
        <dsp:cNvSpPr/>
      </dsp:nvSpPr>
      <dsp:spPr>
        <a:xfrm>
          <a:off x="7308502" y="2653992"/>
          <a:ext cx="3044278" cy="2512116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19050" cap="rnd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 smtClean="0">
              <a:solidFill>
                <a:srgbClr val="FF0000"/>
              </a:solidFill>
            </a:rPr>
            <a:t>資源與支援</a:t>
          </a:r>
          <a:endParaRPr lang="en-US" altLang="zh-TW" sz="2000" b="1" kern="1200" dirty="0" smtClean="0">
            <a:solidFill>
              <a:srgbClr val="FF0000"/>
            </a:solidFill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000" b="1" kern="1200" dirty="0" smtClean="0">
              <a:solidFill>
                <a:srgbClr val="FF0000"/>
              </a:solidFill>
            </a:rPr>
            <a:t>1.</a:t>
          </a:r>
          <a:r>
            <a:rPr lang="zh-TW" altLang="en-US" sz="2000" b="1" kern="1200" dirty="0" smtClean="0">
              <a:solidFill>
                <a:srgbClr val="FF0000"/>
              </a:solidFill>
            </a:rPr>
            <a:t>特殊生編班事宜</a:t>
          </a:r>
          <a:endParaRPr lang="en-US" altLang="zh-TW" sz="2000" b="1" kern="1200" dirty="0" smtClean="0">
            <a:solidFill>
              <a:srgbClr val="FF0000"/>
            </a:solidFill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000" b="1" kern="1200" dirty="0" smtClean="0">
              <a:solidFill>
                <a:srgbClr val="FF0000"/>
              </a:solidFill>
            </a:rPr>
            <a:t>2.</a:t>
          </a:r>
          <a:r>
            <a:rPr lang="zh-TW" altLang="en-US" sz="2000" b="1" kern="1200" dirty="0" smtClean="0">
              <a:solidFill>
                <a:srgbClr val="FF0000"/>
              </a:solidFill>
            </a:rPr>
            <a:t>校內行政團隊的協助</a:t>
          </a:r>
          <a:endParaRPr lang="zh-TW" altLang="en-US" sz="2000" b="1" kern="1200" dirty="0">
            <a:solidFill>
              <a:srgbClr val="FF0000"/>
            </a:solidFill>
          </a:endParaRPr>
        </a:p>
      </dsp:txBody>
      <dsp:txXfrm>
        <a:off x="7382079" y="2727569"/>
        <a:ext cx="2897124" cy="236496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44618B-24C2-4E47-B2E1-E7BE0F5CA57F}">
      <dsp:nvSpPr>
        <dsp:cNvPr id="0" name=""/>
        <dsp:cNvSpPr/>
      </dsp:nvSpPr>
      <dsp:spPr>
        <a:xfrm>
          <a:off x="1973919" y="40312"/>
          <a:ext cx="2816481" cy="809507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  <a:alpha val="90000"/>
          </a:schemeClr>
        </a:solidFill>
        <a:ln w="19050" cap="rnd" cmpd="sng" algn="ctr">
          <a:solidFill>
            <a:schemeClr val="accent5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 smtClean="0"/>
            <a:t>擴展生活經驗</a:t>
          </a:r>
          <a:endParaRPr lang="zh-TW" altLang="en-US" sz="2000" b="1" kern="1200" dirty="0"/>
        </a:p>
      </dsp:txBody>
      <dsp:txXfrm>
        <a:off x="1997629" y="64022"/>
        <a:ext cx="2769061" cy="762087"/>
      </dsp:txXfrm>
    </dsp:sp>
    <dsp:sp modelId="{68FED245-D7F7-43F6-8BA5-F8D483A0141C}">
      <dsp:nvSpPr>
        <dsp:cNvPr id="0" name=""/>
        <dsp:cNvSpPr/>
      </dsp:nvSpPr>
      <dsp:spPr>
        <a:xfrm>
          <a:off x="5303269" y="33328"/>
          <a:ext cx="2609783" cy="739086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  <a:alpha val="90000"/>
          </a:schemeClr>
        </a:solidFill>
        <a:ln w="19050" cap="rnd" cmpd="sng" algn="ctr">
          <a:solidFill>
            <a:schemeClr val="accent5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 smtClean="0"/>
            <a:t>實行班級特教宣導</a:t>
          </a:r>
          <a:endParaRPr lang="zh-TW" altLang="en-US" sz="2000" b="1" kern="1200" dirty="0"/>
        </a:p>
      </dsp:txBody>
      <dsp:txXfrm>
        <a:off x="5324916" y="54975"/>
        <a:ext cx="2566489" cy="695792"/>
      </dsp:txXfrm>
    </dsp:sp>
    <dsp:sp modelId="{C8B1353E-CB74-4BD7-A68A-384E4F0F8767}">
      <dsp:nvSpPr>
        <dsp:cNvPr id="0" name=""/>
        <dsp:cNvSpPr/>
      </dsp:nvSpPr>
      <dsp:spPr>
        <a:xfrm>
          <a:off x="4177578" y="3835029"/>
          <a:ext cx="1334874" cy="996694"/>
        </a:xfrm>
        <a:prstGeom prst="triangle">
          <a:avLst/>
        </a:prstGeom>
        <a:solidFill>
          <a:schemeClr val="accent2">
            <a:lumMod val="60000"/>
            <a:lumOff val="40000"/>
            <a:alpha val="90000"/>
          </a:schemeClr>
        </a:solidFill>
        <a:ln w="19050" cap="rnd" cmpd="sng" algn="ctr">
          <a:solidFill>
            <a:schemeClr val="accent2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8B4405-AA43-4D35-8002-EEE39EF9CC30}">
      <dsp:nvSpPr>
        <dsp:cNvPr id="0" name=""/>
        <dsp:cNvSpPr/>
      </dsp:nvSpPr>
      <dsp:spPr>
        <a:xfrm rot="240000">
          <a:off x="1385803" y="3691512"/>
          <a:ext cx="6383847" cy="446402"/>
        </a:xfrm>
        <a:prstGeom prst="rect">
          <a:avLst/>
        </a:prstGeom>
        <a:solidFill>
          <a:schemeClr val="accent2">
            <a:lumMod val="60000"/>
            <a:lumOff val="40000"/>
            <a:alpha val="90000"/>
          </a:schemeClr>
        </a:solidFill>
        <a:ln w="19050" cap="rnd" cmpd="sng" algn="ctr">
          <a:solidFill>
            <a:schemeClr val="accent2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861790-71C4-4279-8972-BF36E0F0A652}">
      <dsp:nvSpPr>
        <dsp:cNvPr id="0" name=""/>
        <dsp:cNvSpPr/>
      </dsp:nvSpPr>
      <dsp:spPr>
        <a:xfrm rot="240000">
          <a:off x="5406711" y="2935095"/>
          <a:ext cx="2423636" cy="668582"/>
        </a:xfrm>
        <a:prstGeom prst="roundRect">
          <a:avLst/>
        </a:prstGeom>
        <a:solidFill>
          <a:schemeClr val="accent3">
            <a:lumMod val="20000"/>
            <a:lumOff val="80000"/>
          </a:schemeClr>
        </a:solidFill>
        <a:ln w="19050" cap="rnd" cmpd="sng" algn="ctr">
          <a:solidFill>
            <a:schemeClr val="accent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 smtClean="0">
              <a:solidFill>
                <a:schemeClr val="tx1"/>
              </a:solidFill>
            </a:rPr>
            <a:t>鼓勵學生接納自己</a:t>
          </a:r>
          <a:endParaRPr lang="zh-TW" altLang="en-US" sz="2000" b="1" kern="1200" dirty="0">
            <a:solidFill>
              <a:schemeClr val="tx1"/>
            </a:solidFill>
          </a:endParaRPr>
        </a:p>
      </dsp:txBody>
      <dsp:txXfrm>
        <a:off x="5439348" y="2967732"/>
        <a:ext cx="2358362" cy="603308"/>
      </dsp:txXfrm>
    </dsp:sp>
    <dsp:sp modelId="{96131FDA-6711-4BDB-B6CB-29ADBCA00526}">
      <dsp:nvSpPr>
        <dsp:cNvPr id="0" name=""/>
        <dsp:cNvSpPr/>
      </dsp:nvSpPr>
      <dsp:spPr>
        <a:xfrm rot="240000">
          <a:off x="5414901" y="2166894"/>
          <a:ext cx="2531981" cy="646861"/>
        </a:xfrm>
        <a:prstGeom prst="roundRect">
          <a:avLst/>
        </a:prstGeom>
        <a:solidFill>
          <a:schemeClr val="accent3">
            <a:lumMod val="20000"/>
            <a:lumOff val="80000"/>
          </a:schemeClr>
        </a:solidFill>
        <a:ln w="19050" cap="rnd" cmpd="sng" algn="ctr">
          <a:solidFill>
            <a:schemeClr val="accent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 smtClean="0">
              <a:solidFill>
                <a:schemeClr val="tx1"/>
              </a:solidFill>
            </a:rPr>
            <a:t>善用多元資源</a:t>
          </a:r>
          <a:endParaRPr lang="zh-TW" altLang="en-US" sz="2000" b="1" kern="1200" dirty="0">
            <a:solidFill>
              <a:schemeClr val="tx1"/>
            </a:solidFill>
          </a:endParaRPr>
        </a:p>
      </dsp:txBody>
      <dsp:txXfrm>
        <a:off x="5446478" y="2198471"/>
        <a:ext cx="2468827" cy="583707"/>
      </dsp:txXfrm>
    </dsp:sp>
    <dsp:sp modelId="{8B21ACC0-9D10-4071-803A-8AD70F58BFE7}">
      <dsp:nvSpPr>
        <dsp:cNvPr id="0" name=""/>
        <dsp:cNvSpPr/>
      </dsp:nvSpPr>
      <dsp:spPr>
        <a:xfrm rot="240000">
          <a:off x="5488337" y="1287590"/>
          <a:ext cx="2566097" cy="829447"/>
        </a:xfrm>
        <a:prstGeom prst="roundRect">
          <a:avLst/>
        </a:prstGeom>
        <a:solidFill>
          <a:schemeClr val="accent3">
            <a:lumMod val="20000"/>
            <a:lumOff val="80000"/>
          </a:schemeClr>
        </a:solidFill>
        <a:ln w="19050" cap="rnd" cmpd="sng" algn="ctr">
          <a:solidFill>
            <a:schemeClr val="accent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 smtClean="0">
              <a:solidFill>
                <a:schemeClr val="tx1"/>
              </a:solidFill>
            </a:rPr>
            <a:t>良好的親師溝通管道</a:t>
          </a:r>
          <a:endParaRPr lang="zh-TW" altLang="en-US" sz="2000" b="1" kern="1200" dirty="0">
            <a:solidFill>
              <a:schemeClr val="tx1"/>
            </a:solidFill>
          </a:endParaRPr>
        </a:p>
      </dsp:txBody>
      <dsp:txXfrm>
        <a:off x="5528827" y="1328080"/>
        <a:ext cx="2485117" cy="748467"/>
      </dsp:txXfrm>
    </dsp:sp>
    <dsp:sp modelId="{67522072-0249-4CB5-8D90-DE7B063D822A}">
      <dsp:nvSpPr>
        <dsp:cNvPr id="0" name=""/>
        <dsp:cNvSpPr/>
      </dsp:nvSpPr>
      <dsp:spPr>
        <a:xfrm rot="240000">
          <a:off x="1993047" y="2596568"/>
          <a:ext cx="2565579" cy="747034"/>
        </a:xfrm>
        <a:prstGeom prst="roundRect">
          <a:avLst/>
        </a:prstGeom>
        <a:solidFill>
          <a:schemeClr val="accent3">
            <a:lumMod val="20000"/>
            <a:lumOff val="80000"/>
          </a:schemeClr>
        </a:solidFill>
        <a:ln w="19050" cap="rnd" cmpd="sng" algn="ctr">
          <a:solidFill>
            <a:schemeClr val="accent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 smtClean="0">
              <a:solidFill>
                <a:schemeClr val="tx1"/>
              </a:solidFill>
            </a:rPr>
            <a:t>與特教老師合作</a:t>
          </a:r>
          <a:endParaRPr lang="zh-TW" altLang="en-US" sz="2000" b="1" kern="1200" dirty="0">
            <a:solidFill>
              <a:schemeClr val="tx1"/>
            </a:solidFill>
          </a:endParaRPr>
        </a:p>
      </dsp:txBody>
      <dsp:txXfrm>
        <a:off x="2029514" y="2633035"/>
        <a:ext cx="2492645" cy="674100"/>
      </dsp:txXfrm>
    </dsp:sp>
    <dsp:sp modelId="{2DB22CA7-3364-40CA-BEB6-28902A3002EC}">
      <dsp:nvSpPr>
        <dsp:cNvPr id="0" name=""/>
        <dsp:cNvSpPr/>
      </dsp:nvSpPr>
      <dsp:spPr>
        <a:xfrm rot="240000">
          <a:off x="2077401" y="1719189"/>
          <a:ext cx="2591171" cy="796044"/>
        </a:xfrm>
        <a:prstGeom prst="roundRect">
          <a:avLst/>
        </a:prstGeom>
        <a:solidFill>
          <a:schemeClr val="accent3">
            <a:lumMod val="20000"/>
            <a:lumOff val="80000"/>
          </a:schemeClr>
        </a:solidFill>
        <a:ln w="19050" cap="rnd" cmpd="sng" algn="ctr">
          <a:solidFill>
            <a:schemeClr val="accent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 smtClean="0">
              <a:solidFill>
                <a:schemeClr val="tx1"/>
              </a:solidFill>
            </a:rPr>
            <a:t>多元而彈性的評量</a:t>
          </a:r>
          <a:endParaRPr lang="zh-TW" altLang="en-US" sz="2000" b="1" kern="1200" dirty="0">
            <a:solidFill>
              <a:schemeClr val="tx1"/>
            </a:solidFill>
          </a:endParaRPr>
        </a:p>
      </dsp:txBody>
      <dsp:txXfrm>
        <a:off x="2116261" y="1758049"/>
        <a:ext cx="2513451" cy="71832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6/2/2015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6/2/2015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1.jpg"/><Relationship Id="rId7" Type="http://schemas.openxmlformats.org/officeDocument/2006/relationships/diagramColors" Target="../diagrams/colors4.xml"/><Relationship Id="rId2" Type="http://schemas.openxmlformats.org/officeDocument/2006/relationships/hyperlink" Target="&#32769;&#24107;&#30495;&#30340;&#36275;&#20197;&#24433;&#38911;&#19968;&#20491;&#20154;&#30340;&#19968;&#29983;.mp4" TargetMode="Externa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肢體障礙及身體病弱學生的認識與輔導</a:t>
            </a:r>
            <a:endParaRPr lang="zh-TW" altLang="en-US" dirty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07067" y="4205208"/>
            <a:ext cx="8598834" cy="1803702"/>
          </a:xfrm>
        </p:spPr>
        <p:txBody>
          <a:bodyPr>
            <a:normAutofit fontScale="25000" lnSpcReduction="20000"/>
          </a:bodyPr>
          <a:lstStyle/>
          <a:p>
            <a:r>
              <a:rPr lang="zh-TW" altLang="en-US" sz="14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臺北市</a:t>
            </a:r>
            <a:r>
              <a:rPr lang="zh-TW" altLang="en-US" sz="14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政府教育局</a:t>
            </a:r>
            <a:endParaRPr lang="en-US" altLang="zh-TW" sz="14400" b="1" dirty="0">
              <a:solidFill>
                <a:schemeClr val="tx1">
                  <a:lumMod val="95000"/>
                  <a:lumOff val="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14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臺北市國中特殊教育輔導</a:t>
            </a:r>
            <a:r>
              <a:rPr lang="zh-TW" altLang="en-US" sz="14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小組</a:t>
            </a:r>
          </a:p>
          <a:p>
            <a:r>
              <a:rPr lang="zh-TW" altLang="en-US" sz="14400" dirty="0" smtClean="0">
                <a:solidFill>
                  <a:schemeClr val="accent2">
                    <a:lumMod val="75000"/>
                  </a:schemeClr>
                </a:solidFill>
              </a:rPr>
              <a:t>敦化國中柯閔文老師彙</a:t>
            </a:r>
            <a:r>
              <a:rPr lang="zh-TW" altLang="en-US" sz="14400" dirty="0">
                <a:solidFill>
                  <a:schemeClr val="accent2">
                    <a:lumMod val="75000"/>
                  </a:schemeClr>
                </a:solidFill>
              </a:rPr>
              <a:t>整</a:t>
            </a:r>
            <a:r>
              <a:rPr lang="zh-TW" altLang="en-US" dirty="0" smtClean="0">
                <a:solidFill>
                  <a:schemeClr val="accent2">
                    <a:lumMod val="75000"/>
                  </a:schemeClr>
                </a:solidFill>
              </a:rPr>
              <a:t>整</a:t>
            </a:r>
            <a:endParaRPr lang="zh-TW" alt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423744" y="845973"/>
            <a:ext cx="112441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2014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臺北市融合教育現場教學手冊</a:t>
            </a:r>
            <a:endParaRPr lang="zh-TW" altLang="en-US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22856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1063" y="257908"/>
            <a:ext cx="8596668" cy="1320800"/>
          </a:xfrm>
        </p:spPr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有效協助肢體障礙及身體病弱學生的</a:t>
            </a:r>
            <a:r>
              <a:rPr lang="en-US" altLang="zh-TW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小提醒</a:t>
            </a:r>
            <a:r>
              <a:rPr lang="en-US" altLang="zh-TW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~</a:t>
            </a:r>
            <a:endParaRPr lang="zh-TW" altLang="en-US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3228368"/>
              </p:ext>
            </p:extLst>
          </p:nvPr>
        </p:nvGraphicFramePr>
        <p:xfrm>
          <a:off x="420856" y="1665822"/>
          <a:ext cx="9155454" cy="47970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51619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hlinkClick r:id="rId2" action="ppaction://hlinkfile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5717" y="4006962"/>
            <a:ext cx="3806283" cy="2851038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87898" y="268202"/>
            <a:ext cx="2989874" cy="716537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solidFill>
                  <a:srgbClr val="7030A0"/>
                </a:solidFill>
              </a:rPr>
              <a:t>特教電影院</a:t>
            </a:r>
            <a:r>
              <a:rPr lang="en-US" altLang="zh-TW" dirty="0" smtClean="0">
                <a:solidFill>
                  <a:srgbClr val="7030A0"/>
                </a:solidFill>
              </a:rPr>
              <a:t>~</a:t>
            </a:r>
            <a:endParaRPr lang="zh-TW" altLang="en-US" dirty="0">
              <a:solidFill>
                <a:srgbClr val="7030A0"/>
              </a:solidFill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6371441"/>
              </p:ext>
            </p:extLst>
          </p:nvPr>
        </p:nvGraphicFramePr>
        <p:xfrm>
          <a:off x="677863" y="984740"/>
          <a:ext cx="8596312" cy="55004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32146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5058" y="184598"/>
            <a:ext cx="8596668" cy="1219199"/>
          </a:xfrm>
        </p:spPr>
        <p:txBody>
          <a:bodyPr/>
          <a:lstStyle/>
          <a:p>
            <a:r>
              <a:rPr lang="zh-TW" altLang="en-US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一、肢體障礙及身體病弱的定義</a:t>
            </a:r>
            <a:endParaRPr lang="zh-TW" altLang="en-US" dirty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056069"/>
            <a:ext cx="8505303" cy="53335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2800" dirty="0" smtClean="0">
                <a:solidFill>
                  <a:srgbClr val="FF0000"/>
                </a:solidFill>
              </a:rPr>
              <a:t>（</a:t>
            </a:r>
            <a:r>
              <a:rPr lang="zh-TW" altLang="en-US" sz="2800" dirty="0">
                <a:solidFill>
                  <a:srgbClr val="FF0000"/>
                </a:solidFill>
              </a:rPr>
              <a:t>一）肢體障礙</a:t>
            </a:r>
            <a:r>
              <a:rPr lang="zh-TW" altLang="en-US" sz="2800" dirty="0" smtClean="0">
                <a:solidFill>
                  <a:srgbClr val="FF0000"/>
                </a:solidFill>
              </a:rPr>
              <a:t>：</a:t>
            </a:r>
            <a:endParaRPr lang="en-US" altLang="zh-TW" sz="2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TW" altLang="en-US" sz="2800" dirty="0">
                <a:solidFill>
                  <a:srgbClr val="FF0000"/>
                </a:solidFill>
              </a:rPr>
              <a:t> </a:t>
            </a:r>
            <a:r>
              <a:rPr lang="zh-TW" altLang="en-US" sz="2800" dirty="0" smtClean="0">
                <a:solidFill>
                  <a:srgbClr val="FF0000"/>
                </a:solidFill>
              </a:rPr>
              <a:t>         </a:t>
            </a:r>
            <a:r>
              <a:rPr lang="zh-TW" altLang="en-US" sz="2800" dirty="0" smtClean="0"/>
              <a:t>因先天性、疾病</a:t>
            </a:r>
            <a:r>
              <a:rPr lang="zh-TW" altLang="en-US" sz="2800" dirty="0"/>
              <a:t>或意外導致</a:t>
            </a:r>
            <a:r>
              <a:rPr lang="zh-TW" altLang="en-US" sz="2800" dirty="0" smtClean="0"/>
              <a:t>永久性的</a:t>
            </a:r>
            <a:endParaRPr lang="en-US" altLang="zh-TW" sz="2800" dirty="0" smtClean="0"/>
          </a:p>
          <a:p>
            <a:pPr marL="0" indent="0">
              <a:buNone/>
            </a:pPr>
            <a:r>
              <a:rPr lang="zh-TW" altLang="en-US" sz="2800" dirty="0"/>
              <a:t> </a:t>
            </a:r>
            <a:r>
              <a:rPr lang="zh-TW" altLang="en-US" sz="2800" dirty="0" smtClean="0"/>
              <a:t>         上肢</a:t>
            </a:r>
            <a:r>
              <a:rPr lang="zh-TW" altLang="en-US" sz="2800" dirty="0"/>
              <a:t>、下肢或</a:t>
            </a:r>
            <a:r>
              <a:rPr lang="zh-TW" altLang="en-US" sz="2800" dirty="0" smtClean="0"/>
              <a:t>軀幹機能</a:t>
            </a:r>
            <a:r>
              <a:rPr lang="zh-TW" altLang="en-US" sz="2800" dirty="0"/>
              <a:t>有部分或全部障礙</a:t>
            </a:r>
            <a:r>
              <a:rPr lang="zh-TW" altLang="en-US" sz="2800" dirty="0" smtClean="0"/>
              <a:t>，</a:t>
            </a:r>
            <a:endParaRPr lang="en-US" altLang="zh-TW" sz="2800" dirty="0" smtClean="0"/>
          </a:p>
          <a:p>
            <a:pPr marL="0" indent="0">
              <a:buNone/>
            </a:pPr>
            <a:r>
              <a:rPr lang="zh-TW" altLang="en-US" sz="2800" dirty="0"/>
              <a:t> </a:t>
            </a:r>
            <a:r>
              <a:rPr lang="zh-TW" altLang="en-US" sz="2800" dirty="0" smtClean="0"/>
              <a:t>         而影響</a:t>
            </a:r>
            <a:r>
              <a:rPr lang="zh-TW" altLang="en-US" sz="2800" dirty="0"/>
              <a:t>參與</a:t>
            </a:r>
            <a:r>
              <a:rPr lang="zh-TW" altLang="en-US" sz="2800" dirty="0" smtClean="0"/>
              <a:t>學習</a:t>
            </a:r>
            <a:r>
              <a:rPr lang="zh-TW" altLang="en-US" sz="2800" dirty="0"/>
              <a:t>活動者</a:t>
            </a:r>
            <a:r>
              <a:rPr lang="zh-TW" altLang="en-US" sz="2800" dirty="0" smtClean="0"/>
              <a:t>。</a:t>
            </a:r>
            <a:endParaRPr lang="en-US" altLang="zh-TW" sz="2800" dirty="0" smtClean="0"/>
          </a:p>
          <a:p>
            <a:pPr marL="0" indent="0">
              <a:buNone/>
            </a:pPr>
            <a:endParaRPr lang="en-US" altLang="zh-TW" sz="2800" dirty="0"/>
          </a:p>
          <a:p>
            <a:pPr marL="0" indent="0">
              <a:buNone/>
            </a:pPr>
            <a:r>
              <a:rPr lang="zh-TW" altLang="en-US" sz="2800" dirty="0" smtClean="0">
                <a:solidFill>
                  <a:srgbClr val="00B050"/>
                </a:solidFill>
              </a:rPr>
              <a:t>（</a:t>
            </a:r>
            <a:r>
              <a:rPr lang="zh-TW" altLang="en-US" sz="2800" dirty="0">
                <a:solidFill>
                  <a:srgbClr val="00B050"/>
                </a:solidFill>
              </a:rPr>
              <a:t>二）身體病弱</a:t>
            </a:r>
            <a:r>
              <a:rPr lang="zh-TW" altLang="en-US" sz="2800" dirty="0" smtClean="0">
                <a:solidFill>
                  <a:srgbClr val="00B050"/>
                </a:solidFill>
              </a:rPr>
              <a:t>：</a:t>
            </a:r>
            <a:endParaRPr lang="en-US" altLang="zh-TW" sz="28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zh-TW" altLang="en-US" sz="2800" dirty="0">
                <a:solidFill>
                  <a:srgbClr val="00B050"/>
                </a:solidFill>
              </a:rPr>
              <a:t> </a:t>
            </a:r>
            <a:r>
              <a:rPr lang="zh-TW" altLang="en-US" sz="2800" dirty="0" smtClean="0">
                <a:solidFill>
                  <a:srgbClr val="00B050"/>
                </a:solidFill>
              </a:rPr>
              <a:t>         </a:t>
            </a:r>
            <a:r>
              <a:rPr lang="zh-TW" altLang="en-US" sz="2800" dirty="0" smtClean="0"/>
              <a:t>指</a:t>
            </a:r>
            <a:r>
              <a:rPr lang="zh-TW" altLang="en-US" sz="2800" dirty="0"/>
              <a:t>罹患疾病，體能衰弱，需要長期療養</a:t>
            </a:r>
            <a:r>
              <a:rPr lang="zh-TW" altLang="en-US" sz="2800" dirty="0" smtClean="0"/>
              <a:t>，</a:t>
            </a:r>
            <a:endParaRPr lang="en-US" altLang="zh-TW" sz="2800" dirty="0" smtClean="0"/>
          </a:p>
          <a:p>
            <a:pPr marL="0" indent="0">
              <a:buNone/>
            </a:pPr>
            <a:r>
              <a:rPr lang="zh-TW" altLang="en-US" sz="2800" dirty="0"/>
              <a:t> </a:t>
            </a:r>
            <a:r>
              <a:rPr lang="zh-TW" altLang="en-US" sz="2800" dirty="0" smtClean="0"/>
              <a:t>         且</a:t>
            </a:r>
            <a:r>
              <a:rPr lang="zh-TW" altLang="en-US" sz="2800" dirty="0"/>
              <a:t>影響學習</a:t>
            </a:r>
            <a:r>
              <a:rPr lang="zh-TW" altLang="en-US" sz="2800" dirty="0" smtClean="0"/>
              <a:t>活動</a:t>
            </a:r>
            <a:r>
              <a:rPr lang="zh-TW" altLang="en-US" sz="2800" dirty="0"/>
              <a:t>者。</a:t>
            </a:r>
          </a:p>
          <a:p>
            <a:pPr marL="0" indent="0">
              <a:buNone/>
            </a:pPr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865877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40666" y="287628"/>
            <a:ext cx="9033336" cy="1320800"/>
          </a:xfrm>
        </p:spPr>
        <p:txBody>
          <a:bodyPr/>
          <a:lstStyle/>
          <a:p>
            <a:r>
              <a:rPr lang="zh-TW" altLang="en-US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二、肢體障礙及身體病弱的類型與身心特質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262131"/>
            <a:ext cx="8596668" cy="4779232"/>
          </a:xfrm>
        </p:spPr>
        <p:txBody>
          <a:bodyPr/>
          <a:lstStyle/>
          <a:p>
            <a:r>
              <a:rPr lang="zh-TW" altLang="en-US" sz="2800" dirty="0">
                <a:solidFill>
                  <a:srgbClr val="FF0000"/>
                </a:solidFill>
              </a:rPr>
              <a:t>（一）肢體障礙</a:t>
            </a:r>
          </a:p>
          <a:p>
            <a:r>
              <a:rPr lang="en-US" altLang="zh-TW" sz="2000" dirty="0">
                <a:solidFill>
                  <a:srgbClr val="0070C0"/>
                </a:solidFill>
                <a:latin typeface="+mn-ea"/>
              </a:rPr>
              <a:t>1. </a:t>
            </a:r>
            <a:r>
              <a:rPr lang="zh-TW" altLang="en-US" sz="2000" dirty="0">
                <a:solidFill>
                  <a:srgbClr val="0070C0"/>
                </a:solidFill>
                <a:latin typeface="+mn-ea"/>
              </a:rPr>
              <a:t>腦性</a:t>
            </a:r>
            <a:r>
              <a:rPr lang="zh-TW" altLang="en-US" sz="2000" dirty="0" smtClean="0">
                <a:solidFill>
                  <a:srgbClr val="0070C0"/>
                </a:solidFill>
                <a:latin typeface="+mn-ea"/>
              </a:rPr>
              <a:t>麻痺  </a:t>
            </a:r>
            <a:endParaRPr lang="en-US" altLang="zh-TW" sz="2000" dirty="0" smtClean="0">
              <a:solidFill>
                <a:srgbClr val="0070C0"/>
              </a:solidFill>
              <a:latin typeface="+mn-ea"/>
            </a:endParaRPr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    (1)</a:t>
            </a:r>
            <a:r>
              <a:rPr lang="zh-TW" altLang="en-US" dirty="0" smtClean="0"/>
              <a:t>痙攣型 占</a:t>
            </a:r>
            <a:r>
              <a:rPr lang="en-US" altLang="zh-TW" dirty="0" smtClean="0"/>
              <a:t>70~80%   </a:t>
            </a:r>
            <a:r>
              <a:rPr lang="zh-TW" altLang="en-US" dirty="0" smtClean="0"/>
              <a:t>肌肉</a:t>
            </a:r>
            <a:r>
              <a:rPr lang="zh-TW" altLang="en-US" dirty="0"/>
              <a:t>呈現僵直性收縮，或不</a:t>
            </a:r>
            <a:r>
              <a:rPr lang="zh-TW" altLang="en-US" dirty="0" smtClean="0"/>
              <a:t>正常</a:t>
            </a:r>
            <a:r>
              <a:rPr lang="zh-TW" altLang="en-US" dirty="0"/>
              <a:t>的伸張反射動作</a:t>
            </a:r>
            <a:r>
              <a:rPr lang="zh-TW" altLang="en-US" dirty="0" smtClean="0"/>
              <a:t>，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                                    </a:t>
            </a:r>
            <a:r>
              <a:rPr lang="zh-TW" altLang="en-US" dirty="0" smtClean="0"/>
              <a:t>對</a:t>
            </a:r>
            <a:r>
              <a:rPr lang="zh-TW" altLang="en-US" dirty="0"/>
              <a:t>刺激會有過動敏感反應，其通常</a:t>
            </a:r>
            <a:r>
              <a:rPr lang="zh-TW" altLang="en-US" dirty="0">
                <a:solidFill>
                  <a:srgbClr val="FF0000"/>
                </a:solidFill>
              </a:rPr>
              <a:t>無法控制突發</a:t>
            </a:r>
            <a:r>
              <a:rPr lang="zh-TW" altLang="en-US" dirty="0" smtClean="0">
                <a:solidFill>
                  <a:srgbClr val="FF0000"/>
                </a:solidFill>
              </a:rPr>
              <a:t>性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TW" dirty="0">
                <a:solidFill>
                  <a:srgbClr val="FF0000"/>
                </a:solidFill>
              </a:rPr>
              <a:t> </a:t>
            </a:r>
            <a:r>
              <a:rPr lang="en-US" altLang="zh-TW" dirty="0" smtClean="0">
                <a:solidFill>
                  <a:srgbClr val="FF0000"/>
                </a:solidFill>
              </a:rPr>
              <a:t>                                       </a:t>
            </a:r>
            <a:r>
              <a:rPr lang="zh-TW" altLang="en-US" dirty="0" smtClean="0">
                <a:solidFill>
                  <a:srgbClr val="FF0000"/>
                </a:solidFill>
              </a:rPr>
              <a:t>抽搐</a:t>
            </a:r>
            <a:r>
              <a:rPr lang="zh-TW" altLang="en-US" dirty="0">
                <a:solidFill>
                  <a:srgbClr val="FF0000"/>
                </a:solidFill>
              </a:rPr>
              <a:t>，需快速動作及協調動作時常感到十分困難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    (2)</a:t>
            </a:r>
            <a:r>
              <a:rPr lang="zh-TW" altLang="en-US" dirty="0" smtClean="0"/>
              <a:t>徐動型 占</a:t>
            </a:r>
            <a:r>
              <a:rPr lang="en-US" altLang="zh-TW" dirty="0" smtClean="0"/>
              <a:t>8~20%    </a:t>
            </a:r>
            <a:r>
              <a:rPr lang="zh-TW" altLang="en-US" dirty="0" smtClean="0">
                <a:solidFill>
                  <a:srgbClr val="FF0000"/>
                </a:solidFill>
              </a:rPr>
              <a:t>腕</a:t>
            </a:r>
            <a:r>
              <a:rPr lang="zh-TW" altLang="en-US" dirty="0">
                <a:solidFill>
                  <a:srgbClr val="FF0000"/>
                </a:solidFill>
              </a:rPr>
              <a:t>部和手指常不</a:t>
            </a:r>
            <a:r>
              <a:rPr lang="zh-TW" altLang="en-US" dirty="0" smtClean="0">
                <a:solidFill>
                  <a:srgbClr val="FF0000"/>
                </a:solidFill>
              </a:rPr>
              <a:t>隨意</a:t>
            </a:r>
            <a:r>
              <a:rPr lang="zh-TW" altLang="en-US" dirty="0">
                <a:solidFill>
                  <a:srgbClr val="FF0000"/>
                </a:solidFill>
              </a:rPr>
              <a:t>的顫動</a:t>
            </a:r>
            <a:r>
              <a:rPr lang="zh-TW" altLang="en-US" dirty="0"/>
              <a:t>，顯得坐立難安及不穩定</a:t>
            </a:r>
            <a:r>
              <a:rPr lang="zh-TW" altLang="en-US" dirty="0" smtClean="0"/>
              <a:t>，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                                    </a:t>
            </a:r>
            <a:r>
              <a:rPr lang="zh-TW" altLang="en-US" dirty="0" smtClean="0"/>
              <a:t>較</a:t>
            </a:r>
            <a:r>
              <a:rPr lang="zh-TW" altLang="en-US" dirty="0"/>
              <a:t>嚴重者或會突然猛烈顫抖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        (3)</a:t>
            </a:r>
            <a:r>
              <a:rPr lang="zh-TW" altLang="en-US" dirty="0" smtClean="0"/>
              <a:t>運動失調型 占</a:t>
            </a:r>
            <a:r>
              <a:rPr lang="en-US" altLang="zh-TW" dirty="0" smtClean="0"/>
              <a:t>5%   </a:t>
            </a:r>
            <a:r>
              <a:rPr lang="zh-TW" altLang="en-US" dirty="0" smtClean="0"/>
              <a:t>平衡</a:t>
            </a:r>
            <a:r>
              <a:rPr lang="zh-TW" altLang="en-US" dirty="0"/>
              <a:t>感不佳，無法</a:t>
            </a:r>
            <a:r>
              <a:rPr lang="zh-TW" altLang="en-US" dirty="0" smtClean="0"/>
              <a:t>有效控制</a:t>
            </a:r>
            <a:r>
              <a:rPr lang="zh-TW" altLang="en-US" dirty="0"/>
              <a:t>粗大與精細動作，</a:t>
            </a:r>
            <a:r>
              <a:rPr lang="zh-TW" altLang="en-US" dirty="0" smtClean="0">
                <a:solidFill>
                  <a:srgbClr val="FF0000"/>
                </a:solidFill>
              </a:rPr>
              <a:t>造成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TW" dirty="0">
                <a:solidFill>
                  <a:srgbClr val="FF0000"/>
                </a:solidFill>
              </a:rPr>
              <a:t> </a:t>
            </a:r>
            <a:r>
              <a:rPr lang="en-US" altLang="zh-TW" dirty="0" smtClean="0">
                <a:solidFill>
                  <a:srgbClr val="FF0000"/>
                </a:solidFill>
              </a:rPr>
              <a:t>                                       </a:t>
            </a:r>
            <a:r>
              <a:rPr lang="zh-TW" altLang="en-US" dirty="0" smtClean="0">
                <a:solidFill>
                  <a:srgbClr val="FF0000"/>
                </a:solidFill>
              </a:rPr>
              <a:t>平衡、姿態</a:t>
            </a:r>
            <a:r>
              <a:rPr lang="zh-TW" altLang="en-US" dirty="0">
                <a:solidFill>
                  <a:srgbClr val="FF0000"/>
                </a:solidFill>
              </a:rPr>
              <a:t>及方向感等問題</a:t>
            </a:r>
            <a:r>
              <a:rPr lang="zh-TW" altLang="en-US" dirty="0" smtClean="0">
                <a:solidFill>
                  <a:srgbClr val="FF0000"/>
                </a:solidFill>
              </a:rPr>
              <a:t>。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    (4)</a:t>
            </a:r>
            <a:r>
              <a:rPr lang="zh-TW" altLang="en-US" dirty="0" smtClean="0"/>
              <a:t>其他 如</a:t>
            </a:r>
            <a:r>
              <a:rPr lang="en-US" altLang="zh-TW" dirty="0" smtClean="0"/>
              <a:t>:</a:t>
            </a:r>
            <a:r>
              <a:rPr lang="zh-TW" altLang="en-US" dirty="0" smtClean="0"/>
              <a:t>僵硬型、震顫型、弛軟型及混合型，</a:t>
            </a:r>
            <a:r>
              <a:rPr lang="zh-TW" altLang="en-US" dirty="0" smtClean="0">
                <a:solidFill>
                  <a:srgbClr val="FF0000"/>
                </a:solidFill>
              </a:rPr>
              <a:t>是差異極大的一群</a:t>
            </a:r>
            <a:r>
              <a:rPr lang="zh-TW" altLang="en-US" dirty="0" smtClean="0"/>
              <a:t>。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3272217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40666" y="287628"/>
            <a:ext cx="9033336" cy="1320800"/>
          </a:xfrm>
        </p:spPr>
        <p:txBody>
          <a:bodyPr/>
          <a:lstStyle/>
          <a:p>
            <a:r>
              <a:rPr lang="zh-TW" altLang="en-US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二、肢體障礙及身體病弱的類型與身心特質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262131"/>
            <a:ext cx="8596668" cy="2640168"/>
          </a:xfrm>
        </p:spPr>
        <p:txBody>
          <a:bodyPr/>
          <a:lstStyle/>
          <a:p>
            <a:r>
              <a:rPr lang="en-US" altLang="zh-TW" sz="2000" dirty="0" smtClean="0">
                <a:solidFill>
                  <a:srgbClr val="0070C0"/>
                </a:solidFill>
                <a:latin typeface="+mn-ea"/>
              </a:rPr>
              <a:t>2. </a:t>
            </a:r>
            <a:r>
              <a:rPr lang="zh-TW" altLang="en-US" sz="2000" dirty="0" smtClean="0">
                <a:solidFill>
                  <a:srgbClr val="0070C0"/>
                </a:solidFill>
                <a:latin typeface="+mn-ea"/>
              </a:rPr>
              <a:t>肌肉或神機系統損傷  </a:t>
            </a:r>
            <a:endParaRPr lang="en-US" altLang="zh-TW" sz="2000" dirty="0" smtClean="0">
              <a:solidFill>
                <a:srgbClr val="0070C0"/>
              </a:solidFill>
              <a:latin typeface="+mn-ea"/>
            </a:endParaRPr>
          </a:p>
          <a:p>
            <a:pPr marL="0" indent="0">
              <a:buNone/>
            </a:pPr>
            <a:r>
              <a:rPr lang="zh-TW" altLang="en-US" sz="2000" dirty="0" smtClean="0">
                <a:solidFill>
                  <a:schemeClr val="tx1"/>
                </a:solidFill>
                <a:latin typeface="+mn-ea"/>
              </a:rPr>
              <a:t>         </a:t>
            </a:r>
            <a:r>
              <a:rPr lang="en-US" altLang="zh-TW" sz="2000" dirty="0" smtClean="0">
                <a:solidFill>
                  <a:schemeClr val="tx1"/>
                </a:solidFill>
                <a:latin typeface="+mn-ea"/>
              </a:rPr>
              <a:t>(1)</a:t>
            </a:r>
            <a:r>
              <a:rPr lang="zh-TW" altLang="en-US" sz="2000" dirty="0" smtClean="0">
                <a:solidFill>
                  <a:schemeClr val="tx1"/>
                </a:solidFill>
                <a:latin typeface="+mn-ea"/>
              </a:rPr>
              <a:t>成因</a:t>
            </a:r>
            <a:r>
              <a:rPr lang="en-US" altLang="zh-TW" sz="2000" dirty="0" smtClean="0">
                <a:solidFill>
                  <a:schemeClr val="tx1"/>
                </a:solidFill>
                <a:latin typeface="+mn-ea"/>
              </a:rPr>
              <a:t>:</a:t>
            </a:r>
            <a:r>
              <a:rPr lang="zh-TW" altLang="en-US" sz="2000" dirty="0" smtClean="0"/>
              <a:t>可能因肌肉</a:t>
            </a:r>
            <a:r>
              <a:rPr lang="zh-TW" altLang="en-US" sz="2000" dirty="0"/>
              <a:t>脊髓先天缺陷</a:t>
            </a:r>
            <a:r>
              <a:rPr lang="zh-TW" altLang="en-US" sz="2000" dirty="0" smtClean="0"/>
              <a:t>或後天</a:t>
            </a:r>
            <a:r>
              <a:rPr lang="zh-TW" altLang="en-US" sz="2000" dirty="0"/>
              <a:t>交通及運動意外的</a:t>
            </a:r>
            <a:r>
              <a:rPr lang="zh-TW" altLang="en-US" sz="2000" dirty="0" smtClean="0"/>
              <a:t>傷害，</a:t>
            </a:r>
            <a:endParaRPr lang="en-US" altLang="zh-TW" sz="2000" dirty="0" smtClean="0"/>
          </a:p>
          <a:p>
            <a:pPr marL="0" indent="0">
              <a:buNone/>
            </a:pPr>
            <a:r>
              <a:rPr lang="zh-TW" altLang="en-US" sz="2000" dirty="0" smtClean="0"/>
              <a:t>                   導致四肢或下肢運動、感覺能力麻痺受損。</a:t>
            </a:r>
            <a:endParaRPr lang="en-US" altLang="zh-TW" sz="2000" dirty="0" smtClean="0"/>
          </a:p>
          <a:p>
            <a:pPr marL="0" indent="0">
              <a:buNone/>
            </a:pPr>
            <a:r>
              <a:rPr lang="zh-TW" altLang="en-US" sz="2000" dirty="0" smtClean="0">
                <a:solidFill>
                  <a:schemeClr val="tx1"/>
                </a:solidFill>
                <a:latin typeface="+mn-ea"/>
              </a:rPr>
              <a:t>         </a:t>
            </a:r>
            <a:r>
              <a:rPr lang="en-US" altLang="zh-TW" sz="2000" dirty="0" smtClean="0">
                <a:solidFill>
                  <a:schemeClr val="tx1"/>
                </a:solidFill>
                <a:latin typeface="+mn-ea"/>
              </a:rPr>
              <a:t>(2)</a:t>
            </a:r>
            <a:r>
              <a:rPr lang="zh-TW" altLang="en-US" sz="2000" dirty="0" smtClean="0">
                <a:solidFill>
                  <a:schemeClr val="tx1"/>
                </a:solidFill>
                <a:latin typeface="+mn-ea"/>
              </a:rPr>
              <a:t>影響</a:t>
            </a:r>
            <a:r>
              <a:rPr lang="en-US" altLang="zh-TW" sz="2000" dirty="0" smtClean="0">
                <a:solidFill>
                  <a:schemeClr val="tx1"/>
                </a:solidFill>
                <a:latin typeface="+mn-ea"/>
              </a:rPr>
              <a:t>:</a:t>
            </a:r>
            <a:r>
              <a:rPr lang="zh-TW" altLang="en-US" sz="2000" dirty="0">
                <a:solidFill>
                  <a:schemeClr val="tx1"/>
                </a:solidFill>
                <a:latin typeface="+mn-ea"/>
              </a:rPr>
              <a:t>除大腦受傷部位影響的認知、動作、學習能力差異外</a:t>
            </a:r>
            <a:r>
              <a:rPr lang="zh-TW" altLang="en-US" sz="2000" dirty="0" smtClean="0">
                <a:solidFill>
                  <a:schemeClr val="tx1"/>
                </a:solidFill>
                <a:latin typeface="+mn-ea"/>
              </a:rPr>
              <a:t>，</a:t>
            </a:r>
            <a:endParaRPr lang="en-US" altLang="zh-TW" sz="2000" dirty="0" smtClean="0">
              <a:solidFill>
                <a:schemeClr val="tx1"/>
              </a:solidFill>
              <a:latin typeface="+mn-ea"/>
            </a:endParaRPr>
          </a:p>
          <a:p>
            <a:pPr marL="0" indent="0">
              <a:buNone/>
            </a:pPr>
            <a:r>
              <a:rPr lang="zh-TW" altLang="en-US" sz="2000" dirty="0">
                <a:solidFill>
                  <a:schemeClr val="tx1"/>
                </a:solidFill>
                <a:latin typeface="+mn-ea"/>
              </a:rPr>
              <a:t> </a:t>
            </a:r>
            <a:r>
              <a:rPr lang="zh-TW" altLang="en-US" sz="2000" dirty="0" smtClean="0">
                <a:solidFill>
                  <a:schemeClr val="tx1"/>
                </a:solidFill>
                <a:latin typeface="+mn-ea"/>
              </a:rPr>
              <a:t>                      還</a:t>
            </a:r>
            <a:r>
              <a:rPr lang="zh-TW" altLang="en-US" sz="2000" dirty="0">
                <a:solidFill>
                  <a:schemeClr val="tx1"/>
                </a:solidFill>
                <a:latin typeface="+mn-ea"/>
              </a:rPr>
              <a:t>可能伴有情緒</a:t>
            </a:r>
            <a:r>
              <a:rPr lang="zh-TW" altLang="en-US" sz="2000" dirty="0" smtClean="0">
                <a:solidFill>
                  <a:schemeClr val="tx1"/>
                </a:solidFill>
                <a:latin typeface="+mn-ea"/>
              </a:rPr>
              <a:t>問題</a:t>
            </a:r>
            <a:r>
              <a:rPr lang="zh-TW" altLang="en-US" sz="2000" dirty="0">
                <a:solidFill>
                  <a:schemeClr val="tx1"/>
                </a:solidFill>
                <a:latin typeface="+mn-ea"/>
              </a:rPr>
              <a:t>、社會互動和自我信心不足等挫折</a:t>
            </a:r>
            <a:r>
              <a:rPr lang="zh-TW" altLang="en-US" sz="2000" dirty="0" smtClean="0">
                <a:solidFill>
                  <a:schemeClr val="tx1"/>
                </a:solidFill>
                <a:latin typeface="+mn-ea"/>
              </a:rPr>
              <a:t>。</a:t>
            </a:r>
            <a:endParaRPr lang="en-US" altLang="zh-TW" sz="2000" dirty="0" smtClean="0">
              <a:solidFill>
                <a:schemeClr val="tx1"/>
              </a:solidFill>
              <a:latin typeface="+mn-ea"/>
            </a:endParaRPr>
          </a:p>
          <a:p>
            <a:pPr marL="0" indent="0">
              <a:buNone/>
            </a:pPr>
            <a:r>
              <a:rPr lang="zh-TW" altLang="en-US" sz="2000" dirty="0">
                <a:solidFill>
                  <a:schemeClr val="tx1"/>
                </a:solidFill>
                <a:latin typeface="+mn-ea"/>
              </a:rPr>
              <a:t> </a:t>
            </a:r>
            <a:r>
              <a:rPr lang="zh-TW" altLang="en-US" sz="2000" dirty="0" smtClean="0">
                <a:solidFill>
                  <a:schemeClr val="tx1"/>
                </a:solidFill>
                <a:latin typeface="+mn-ea"/>
              </a:rPr>
              <a:t>        </a:t>
            </a:r>
            <a:r>
              <a:rPr lang="en-US" altLang="zh-TW" sz="2000" dirty="0" smtClean="0">
                <a:solidFill>
                  <a:schemeClr val="tx1"/>
                </a:solidFill>
                <a:latin typeface="+mn-ea"/>
              </a:rPr>
              <a:t>(3)</a:t>
            </a:r>
            <a:r>
              <a:rPr lang="zh-TW" altLang="en-US" sz="2000" dirty="0" smtClean="0">
                <a:solidFill>
                  <a:schemeClr val="tx1"/>
                </a:solidFill>
                <a:latin typeface="+mn-ea"/>
              </a:rPr>
              <a:t>類型</a:t>
            </a:r>
            <a:r>
              <a:rPr lang="en-US" altLang="zh-TW" sz="2000" dirty="0" smtClean="0">
                <a:solidFill>
                  <a:schemeClr val="tx1"/>
                </a:solidFill>
                <a:latin typeface="+mn-ea"/>
              </a:rPr>
              <a:t>:</a:t>
            </a:r>
            <a:r>
              <a:rPr lang="zh-TW" altLang="en-US" sz="2000" dirty="0">
                <a:solidFill>
                  <a:srgbClr val="FF0000"/>
                </a:solidFill>
              </a:rPr>
              <a:t>如肌肉萎縮症、脊柱裂或脊椎損傷</a:t>
            </a:r>
            <a:r>
              <a:rPr lang="zh-TW" altLang="en-US" sz="2000" dirty="0"/>
              <a:t>等</a:t>
            </a:r>
            <a:r>
              <a:rPr lang="zh-TW" altLang="en-US" sz="2000" dirty="0" smtClean="0"/>
              <a:t>。</a:t>
            </a:r>
            <a:endParaRPr lang="en-US" altLang="zh-TW" sz="2000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5" name="內容版面配置區 2"/>
          <p:cNvSpPr txBox="1">
            <a:spLocks/>
          </p:cNvSpPr>
          <p:nvPr/>
        </p:nvSpPr>
        <p:spPr>
          <a:xfrm>
            <a:off x="677334" y="4275786"/>
            <a:ext cx="8596668" cy="108182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2000" dirty="0" smtClean="0">
                <a:solidFill>
                  <a:srgbClr val="0070C0"/>
                </a:solidFill>
                <a:latin typeface="+mn-ea"/>
              </a:rPr>
              <a:t>3.</a:t>
            </a:r>
            <a:r>
              <a:rPr lang="zh-TW" altLang="en-US" sz="2000" dirty="0" smtClean="0">
                <a:solidFill>
                  <a:srgbClr val="0070C0"/>
                </a:solidFill>
                <a:latin typeface="+mn-ea"/>
              </a:rPr>
              <a:t>其他   </a:t>
            </a:r>
            <a:r>
              <a:rPr lang="zh-TW" altLang="en-US" sz="2000" dirty="0" smtClean="0">
                <a:solidFill>
                  <a:schemeClr val="tx1"/>
                </a:solidFill>
                <a:latin typeface="+mn-ea"/>
              </a:rPr>
              <a:t>因先天因素、疾病，或後天意外造成的部分肢體缺損，影響身體</a:t>
            </a:r>
            <a:endParaRPr lang="en-US" altLang="zh-TW" sz="2000" dirty="0" smtClean="0">
              <a:solidFill>
                <a:schemeClr val="tx1"/>
              </a:solidFill>
              <a:latin typeface="+mn-ea"/>
            </a:endParaRPr>
          </a:p>
          <a:p>
            <a:pPr marL="0" indent="0">
              <a:buNone/>
            </a:pPr>
            <a:r>
              <a:rPr lang="zh-TW" altLang="en-US" sz="2000" dirty="0">
                <a:solidFill>
                  <a:schemeClr val="tx1"/>
                </a:solidFill>
                <a:latin typeface="+mn-ea"/>
              </a:rPr>
              <a:t> </a:t>
            </a:r>
            <a:r>
              <a:rPr lang="zh-TW" altLang="en-US" sz="2000" dirty="0" smtClean="0">
                <a:solidFill>
                  <a:schemeClr val="tx1"/>
                </a:solidFill>
                <a:latin typeface="+mn-ea"/>
              </a:rPr>
              <a:t>                   活動及正常功能，也會影響心理設彙的正常發展。</a:t>
            </a:r>
            <a:endParaRPr lang="en-US" altLang="zh-TW" sz="2000" dirty="0" smtClean="0">
              <a:solidFill>
                <a:schemeClr val="tx1"/>
              </a:solidFill>
              <a:latin typeface="+mn-ea"/>
            </a:endParaRPr>
          </a:p>
          <a:p>
            <a:pPr marL="0" indent="0">
              <a:buFont typeface="Wingdings 3" charset="2"/>
              <a:buNone/>
            </a:pPr>
            <a:r>
              <a:rPr lang="zh-TW" altLang="en-US" sz="2000" dirty="0">
                <a:solidFill>
                  <a:schemeClr val="tx1"/>
                </a:solidFill>
                <a:latin typeface="+mn-ea"/>
              </a:rPr>
              <a:t> </a:t>
            </a:r>
            <a:r>
              <a:rPr lang="zh-TW" altLang="en-US" sz="2000" dirty="0" smtClean="0">
                <a:solidFill>
                  <a:schemeClr val="tx1"/>
                </a:solidFill>
                <a:latin typeface="+mn-ea"/>
              </a:rPr>
              <a:t>        </a:t>
            </a:r>
            <a:endParaRPr lang="en-US" altLang="zh-TW" sz="2000" dirty="0" smtClean="0"/>
          </a:p>
        </p:txBody>
      </p:sp>
    </p:spTree>
    <p:extLst>
      <p:ext uri="{BB962C8B-B14F-4D97-AF65-F5344CB8AC3E}">
        <p14:creationId xmlns:p14="http://schemas.microsoft.com/office/powerpoint/2010/main" val="3413765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40666" y="287628"/>
            <a:ext cx="9033336" cy="1320800"/>
          </a:xfrm>
        </p:spPr>
        <p:txBody>
          <a:bodyPr/>
          <a:lstStyle/>
          <a:p>
            <a:r>
              <a:rPr lang="zh-TW" altLang="en-US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二、肢體障礙及身體病弱的類型與身心特質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608428"/>
            <a:ext cx="8596668" cy="4211390"/>
          </a:xfrm>
        </p:spPr>
        <p:txBody>
          <a:bodyPr/>
          <a:lstStyle/>
          <a:p>
            <a:r>
              <a:rPr lang="zh-TW" altLang="en-US" sz="2800" dirty="0" smtClean="0">
                <a:solidFill>
                  <a:srgbClr val="00B050"/>
                </a:solidFill>
              </a:rPr>
              <a:t>（二）身體病弱</a:t>
            </a:r>
            <a:endParaRPr lang="en-US" altLang="zh-TW" sz="28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zh-TW" altLang="en-US" sz="2800" dirty="0" smtClean="0"/>
              <a:t>       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身體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病弱指</a:t>
            </a:r>
            <a:r>
              <a:rPr lang="zh-TW" altLang="en-US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罹患慢性疾病需長期療養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，如癲癇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糖尿病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、血友病、遺傳性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貧血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、心臟病、癌症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較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嚴重的氣喘或過敏及其他重大傷病等，這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類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學生</a:t>
            </a:r>
            <a:r>
              <a:rPr lang="zh-TW" altLang="en-US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經醫學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評估</a:t>
            </a:r>
            <a:r>
              <a:rPr lang="zh-TW" altLang="en-US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其嚴重性確為影響學習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故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普通班教師應</a:t>
            </a:r>
            <a:r>
              <a:rPr lang="zh-TW" altLang="en-US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多關心學生身體狀況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協助</a:t>
            </a:r>
            <a:r>
              <a:rPr lang="zh-TW" altLang="en-US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其適應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校園生活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en-US" sz="2800" dirty="0">
              <a:solidFill>
                <a:srgbClr val="00B05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7131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9064816"/>
              </p:ext>
            </p:extLst>
          </p:nvPr>
        </p:nvGraphicFramePr>
        <p:xfrm>
          <a:off x="231286" y="959005"/>
          <a:ext cx="10808422" cy="58989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470" y="152401"/>
            <a:ext cx="8596668" cy="817756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三、案例分享</a:t>
            </a:r>
            <a:r>
              <a:rPr lang="en-US" altLang="zh-TW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en-US" altLang="zh-TW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國中</a:t>
            </a:r>
            <a:r>
              <a:rPr lang="en-US" altLang="zh-TW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腦性麻痺</a:t>
            </a:r>
            <a:endParaRPr lang="zh-TW" altLang="en-US" dirty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14634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9774" y="118946"/>
            <a:ext cx="7808744" cy="717395"/>
          </a:xfrm>
        </p:spPr>
        <p:txBody>
          <a:bodyPr/>
          <a:lstStyle/>
          <a:p>
            <a:r>
              <a:rPr lang="zh-TW" altLang="en-US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三、案例分享</a:t>
            </a:r>
            <a:r>
              <a:rPr lang="en-US" altLang="zh-TW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en-US" altLang="zh-TW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國中</a:t>
            </a:r>
            <a:r>
              <a:rPr lang="en-US" altLang="zh-TW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身體</a:t>
            </a:r>
            <a:r>
              <a:rPr lang="zh-TW" altLang="en-US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病弱</a:t>
            </a: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4871997"/>
              </p:ext>
            </p:extLst>
          </p:nvPr>
        </p:nvGraphicFramePr>
        <p:xfrm>
          <a:off x="-78058" y="836341"/>
          <a:ext cx="10526752" cy="56425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90209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9154" y="568451"/>
            <a:ext cx="9033336" cy="1385056"/>
          </a:xfrm>
        </p:spPr>
        <p:txBody>
          <a:bodyPr/>
          <a:lstStyle/>
          <a:p>
            <a:r>
              <a:rPr lang="zh-TW" altLang="en-US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四</a:t>
            </a:r>
            <a:r>
              <a:rPr lang="zh-TW" altLang="en-US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、面對肢體障礙或身體病弱的孩子，</a:t>
            </a:r>
            <a:r>
              <a:rPr lang="en-US" altLang="zh-TW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我們可以做些什麼</a:t>
            </a:r>
            <a:r>
              <a:rPr lang="en-US" altLang="zh-TW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endParaRPr lang="zh-TW" altLang="en-US" dirty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32006" y="1953507"/>
            <a:ext cx="9071973" cy="4779232"/>
          </a:xfrm>
        </p:spPr>
        <p:txBody>
          <a:bodyPr>
            <a:normAutofit/>
          </a:bodyPr>
          <a:lstStyle/>
          <a:p>
            <a:r>
              <a:rPr lang="zh-TW" altLang="en-US" sz="3600" dirty="0" smtClean="0">
                <a:solidFill>
                  <a:srgbClr val="7030A0"/>
                </a:solidFill>
              </a:rPr>
              <a:t>（一</a:t>
            </a:r>
            <a:r>
              <a:rPr lang="en-US" altLang="zh-TW" sz="3600" dirty="0" smtClean="0">
                <a:solidFill>
                  <a:srgbClr val="7030A0"/>
                </a:solidFill>
              </a:rPr>
              <a:t>)</a:t>
            </a:r>
            <a:r>
              <a:rPr lang="zh-TW" altLang="en-US" sz="3600" dirty="0" smtClean="0">
                <a:solidFill>
                  <a:srgbClr val="7030A0"/>
                </a:solidFill>
              </a:rPr>
              <a:t>物理環境</a:t>
            </a:r>
            <a:endParaRPr lang="en-US" altLang="zh-TW" sz="3600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zh-TW" altLang="en-US" sz="3600" dirty="0" smtClean="0">
                <a:solidFill>
                  <a:srgbClr val="7030A0"/>
                </a:solidFill>
              </a:rPr>
              <a:t>      </a:t>
            </a:r>
            <a:r>
              <a:rPr lang="en-US" altLang="zh-TW" sz="3600" dirty="0" smtClean="0">
                <a:solidFill>
                  <a:schemeClr val="tx1"/>
                </a:solidFill>
              </a:rPr>
              <a:t>1.</a:t>
            </a:r>
            <a:r>
              <a:rPr lang="zh-TW" altLang="en-US" sz="3600" dirty="0" smtClean="0">
                <a:solidFill>
                  <a:srgbClr val="FF0000"/>
                </a:solidFill>
              </a:rPr>
              <a:t>座位安排</a:t>
            </a:r>
            <a:endParaRPr lang="en-US" altLang="zh-TW" sz="36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zh-TW" altLang="en-US" sz="3600" dirty="0" smtClean="0">
                <a:solidFill>
                  <a:schemeClr val="tx1"/>
                </a:solidFill>
              </a:rPr>
              <a:t>      </a:t>
            </a:r>
            <a:r>
              <a:rPr lang="en-US" altLang="zh-TW" sz="3600" dirty="0" smtClean="0">
                <a:solidFill>
                  <a:schemeClr val="tx1"/>
                </a:solidFill>
              </a:rPr>
              <a:t>2.</a:t>
            </a:r>
            <a:r>
              <a:rPr lang="zh-TW" altLang="en-US" sz="3600" dirty="0" smtClean="0">
                <a:solidFill>
                  <a:srgbClr val="FF0000"/>
                </a:solidFill>
              </a:rPr>
              <a:t>行動能力</a:t>
            </a:r>
            <a:r>
              <a:rPr lang="en-US" altLang="zh-TW" sz="3600" dirty="0" smtClean="0">
                <a:solidFill>
                  <a:srgbClr val="FF0000"/>
                </a:solidFill>
              </a:rPr>
              <a:t>--</a:t>
            </a:r>
            <a:r>
              <a:rPr lang="zh-TW" altLang="en-US" sz="3600" dirty="0" smtClean="0">
                <a:solidFill>
                  <a:schemeClr val="tx1"/>
                </a:solidFill>
              </a:rPr>
              <a:t>善用移動輔具</a:t>
            </a:r>
            <a:endParaRPr lang="en-US" altLang="zh-TW" sz="36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altLang="zh-TW" sz="3600" dirty="0">
                <a:solidFill>
                  <a:srgbClr val="00B050"/>
                </a:solidFill>
              </a:rPr>
              <a:t> </a:t>
            </a:r>
            <a:r>
              <a:rPr lang="en-US" altLang="zh-TW" sz="3600" dirty="0" smtClean="0">
                <a:solidFill>
                  <a:srgbClr val="00B050"/>
                </a:solidFill>
              </a:rPr>
              <a:t>                        </a:t>
            </a:r>
            <a:r>
              <a:rPr lang="zh-TW" altLang="en-US" sz="3600" dirty="0" smtClean="0">
                <a:solidFill>
                  <a:schemeClr val="tx1"/>
                </a:solidFill>
              </a:rPr>
              <a:t>規劃</a:t>
            </a:r>
            <a:r>
              <a:rPr lang="zh-TW" altLang="en-US" sz="3600" dirty="0">
                <a:solidFill>
                  <a:schemeClr val="tx1"/>
                </a:solidFill>
              </a:rPr>
              <a:t>學生移動的動線</a:t>
            </a:r>
            <a:endParaRPr lang="en-US" altLang="zh-TW" sz="36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zh-TW" altLang="en-US" sz="3600" dirty="0" smtClean="0">
                <a:solidFill>
                  <a:schemeClr val="tx1"/>
                </a:solidFill>
              </a:rPr>
              <a:t>                         安排同儕或小老師</a:t>
            </a:r>
            <a:endParaRPr lang="en-US" altLang="zh-TW" sz="36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zh-TW" altLang="en-US" sz="3600" dirty="0">
                <a:solidFill>
                  <a:schemeClr val="tx1"/>
                </a:solidFill>
              </a:rPr>
              <a:t> </a:t>
            </a:r>
            <a:r>
              <a:rPr lang="zh-TW" altLang="en-US" sz="3600" dirty="0" smtClean="0">
                <a:solidFill>
                  <a:schemeClr val="tx1"/>
                </a:solidFill>
              </a:rPr>
              <a:t>     </a:t>
            </a:r>
            <a:r>
              <a:rPr lang="en-US" altLang="zh-TW" sz="3600" dirty="0" smtClean="0">
                <a:solidFill>
                  <a:schemeClr val="tx1"/>
                </a:solidFill>
              </a:rPr>
              <a:t>3.</a:t>
            </a:r>
            <a:r>
              <a:rPr lang="zh-TW" altLang="en-US" sz="3600" dirty="0" smtClean="0">
                <a:solidFill>
                  <a:srgbClr val="FF0000"/>
                </a:solidFill>
              </a:rPr>
              <a:t>輔助設備</a:t>
            </a:r>
            <a:endParaRPr lang="zh-TW" altLang="en-US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7966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40666" y="1017431"/>
            <a:ext cx="10411377" cy="4919730"/>
          </a:xfrm>
        </p:spPr>
        <p:txBody>
          <a:bodyPr>
            <a:normAutofit/>
          </a:bodyPr>
          <a:lstStyle/>
          <a:p>
            <a:r>
              <a:rPr lang="en-US" altLang="zh-TW" sz="4000" dirty="0" smtClean="0">
                <a:solidFill>
                  <a:srgbClr val="7030A0"/>
                </a:solidFill>
              </a:rPr>
              <a:t>(</a:t>
            </a:r>
            <a:r>
              <a:rPr lang="zh-TW" altLang="en-US" sz="4000" dirty="0" smtClean="0">
                <a:solidFill>
                  <a:srgbClr val="7030A0"/>
                </a:solidFill>
              </a:rPr>
              <a:t>二</a:t>
            </a:r>
            <a:r>
              <a:rPr lang="en-US" altLang="zh-TW" sz="4000" dirty="0" smtClean="0">
                <a:solidFill>
                  <a:srgbClr val="7030A0"/>
                </a:solidFill>
              </a:rPr>
              <a:t>)</a:t>
            </a:r>
            <a:r>
              <a:rPr lang="zh-TW" altLang="en-US" sz="4000" dirty="0" smtClean="0">
                <a:solidFill>
                  <a:srgbClr val="7030A0"/>
                </a:solidFill>
              </a:rPr>
              <a:t>心理及社會環境</a:t>
            </a:r>
            <a:endParaRPr lang="en-US" altLang="zh-TW" sz="4000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US" altLang="zh-TW" sz="4000" dirty="0">
                <a:solidFill>
                  <a:srgbClr val="7030A0"/>
                </a:solidFill>
              </a:rPr>
              <a:t>	</a:t>
            </a:r>
            <a:r>
              <a:rPr lang="zh-TW" altLang="en-US" sz="4000" dirty="0" smtClean="0">
                <a:solidFill>
                  <a:srgbClr val="7030A0"/>
                </a:solidFill>
              </a:rPr>
              <a:t>      </a:t>
            </a:r>
            <a:r>
              <a:rPr lang="en-US" altLang="zh-TW" sz="4000" dirty="0" smtClean="0">
                <a:solidFill>
                  <a:schemeClr val="tx1"/>
                </a:solidFill>
              </a:rPr>
              <a:t>1.</a:t>
            </a:r>
            <a:r>
              <a:rPr lang="zh-TW" altLang="en-US" sz="4000" dirty="0">
                <a:solidFill>
                  <a:schemeClr val="tx1"/>
                </a:solidFill>
              </a:rPr>
              <a:t>教</a:t>
            </a:r>
            <a:r>
              <a:rPr lang="zh-TW" altLang="en-US" sz="4000" dirty="0" smtClean="0">
                <a:solidFill>
                  <a:schemeClr val="tx1"/>
                </a:solidFill>
              </a:rPr>
              <a:t>導情緒適應技能</a:t>
            </a:r>
            <a:endParaRPr lang="en-US" altLang="zh-TW" sz="40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zh-TW" altLang="en-US" sz="4000" dirty="0">
                <a:solidFill>
                  <a:schemeClr val="tx1"/>
                </a:solidFill>
              </a:rPr>
              <a:t> </a:t>
            </a:r>
            <a:r>
              <a:rPr lang="zh-TW" altLang="en-US" sz="4000" dirty="0" smtClean="0">
                <a:solidFill>
                  <a:schemeClr val="tx1"/>
                </a:solidFill>
              </a:rPr>
              <a:t>        </a:t>
            </a:r>
            <a:r>
              <a:rPr lang="en-US" altLang="zh-TW" sz="4000" dirty="0" smtClean="0">
                <a:solidFill>
                  <a:schemeClr val="tx1"/>
                </a:solidFill>
              </a:rPr>
              <a:t>2.</a:t>
            </a:r>
            <a:r>
              <a:rPr lang="zh-TW" altLang="en-US" sz="4000" dirty="0" smtClean="0">
                <a:solidFill>
                  <a:schemeClr val="tx1"/>
                </a:solidFill>
              </a:rPr>
              <a:t>教導自我管理的能力</a:t>
            </a:r>
            <a:endParaRPr lang="en-US" altLang="zh-TW" sz="40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zh-TW" altLang="en-US" sz="4000" dirty="0" smtClean="0">
                <a:solidFill>
                  <a:schemeClr val="tx1"/>
                </a:solidFill>
              </a:rPr>
              <a:t>         </a:t>
            </a:r>
            <a:r>
              <a:rPr lang="en-US" altLang="zh-TW" sz="4000" dirty="0" smtClean="0">
                <a:solidFill>
                  <a:schemeClr val="tx1"/>
                </a:solidFill>
              </a:rPr>
              <a:t>3.</a:t>
            </a:r>
            <a:r>
              <a:rPr lang="zh-TW" altLang="en-US" sz="4000" dirty="0" smtClean="0">
                <a:solidFill>
                  <a:schemeClr val="tx1"/>
                </a:solidFill>
              </a:rPr>
              <a:t>善用小老師制度及同儕協助</a:t>
            </a:r>
            <a:endParaRPr lang="en-US" altLang="zh-TW" sz="40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zh-TW" altLang="en-US" sz="4000" dirty="0">
                <a:solidFill>
                  <a:schemeClr val="tx1"/>
                </a:solidFill>
              </a:rPr>
              <a:t> </a:t>
            </a:r>
            <a:r>
              <a:rPr lang="zh-TW" altLang="en-US" sz="4000" dirty="0" smtClean="0">
                <a:solidFill>
                  <a:schemeClr val="tx1"/>
                </a:solidFill>
              </a:rPr>
              <a:t>        </a:t>
            </a:r>
            <a:r>
              <a:rPr lang="en-US" altLang="zh-TW" sz="4000" dirty="0" smtClean="0">
                <a:solidFill>
                  <a:schemeClr val="tx1"/>
                </a:solidFill>
              </a:rPr>
              <a:t>4.</a:t>
            </a:r>
            <a:r>
              <a:rPr lang="zh-TW" altLang="en-US" sz="4000" dirty="0" smtClean="0">
                <a:solidFill>
                  <a:schemeClr val="tx1"/>
                </a:solidFill>
              </a:rPr>
              <a:t>增進一般學生對障礙特質的了解</a:t>
            </a:r>
            <a:endParaRPr lang="zh-TW" alt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2474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多面向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230</TotalTime>
  <Words>970</Words>
  <Application>Microsoft Office PowerPoint</Application>
  <PresentationFormat>自訂</PresentationFormat>
  <Paragraphs>122</Paragraphs>
  <Slides>11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2" baseType="lpstr">
      <vt:lpstr>多面向</vt:lpstr>
      <vt:lpstr>肢體障礙及身體病弱學生的認識與輔導</vt:lpstr>
      <vt:lpstr>一、肢體障礙及身體病弱的定義</vt:lpstr>
      <vt:lpstr>二、肢體障礙及身體病弱的類型與身心特質</vt:lpstr>
      <vt:lpstr>二、肢體障礙及身體病弱的類型與身心特質</vt:lpstr>
      <vt:lpstr>二、肢體障礙及身體病弱的類型與身心特質</vt:lpstr>
      <vt:lpstr>三、案例分享(一) 國中-腦性麻痺</vt:lpstr>
      <vt:lpstr>三、案例分享(二) 國中—身體病弱</vt:lpstr>
      <vt:lpstr>四、面對肢體障礙或身體病弱的孩子，        我們可以做些什麼?</vt:lpstr>
      <vt:lpstr>PowerPoint 簡報</vt:lpstr>
      <vt:lpstr>有效協助肢體障礙及身體病弱學生的 小提醒~</vt:lpstr>
      <vt:lpstr>特教電影院~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肢體障礙及身體病弱學生的認識與輔導</dc:title>
  <dc:creator>EllsaKo</dc:creator>
  <cp:lastModifiedBy>user</cp:lastModifiedBy>
  <cp:revision>52</cp:revision>
  <dcterms:created xsi:type="dcterms:W3CDTF">2015-04-13T06:49:52Z</dcterms:created>
  <dcterms:modified xsi:type="dcterms:W3CDTF">2015-06-02T08:57:31Z</dcterms:modified>
</cp:coreProperties>
</file>