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2" r:id="rId5"/>
    <p:sldId id="259" r:id="rId6"/>
    <p:sldId id="270" r:id="rId7"/>
    <p:sldId id="269" r:id="rId8"/>
    <p:sldId id="268" r:id="rId9"/>
    <p:sldId id="266" r:id="rId10"/>
    <p:sldId id="264" r:id="rId11"/>
    <p:sldId id="265" r:id="rId12"/>
    <p:sldId id="260" r:id="rId13"/>
    <p:sldId id="261" r:id="rId14"/>
    <p:sldId id="267"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83" autoAdjust="0"/>
  </p:normalViewPr>
  <p:slideViewPr>
    <p:cSldViewPr>
      <p:cViewPr varScale="1">
        <p:scale>
          <a:sx n="63" d="100"/>
          <a:sy n="63" d="100"/>
        </p:scale>
        <p:origin x="-159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DB1752-B095-FD4B-A9C4-9A9B3DD64C4B}" type="doc">
      <dgm:prSet loTypeId="urn:microsoft.com/office/officeart/2005/8/layout/chevron2" loCatId="" qsTypeId="urn:microsoft.com/office/officeart/2005/8/quickstyle/simple4" qsCatId="simple" csTypeId="urn:microsoft.com/office/officeart/2005/8/colors/accent1_2" csCatId="accent1" phldr="1"/>
      <dgm:spPr/>
      <dgm:t>
        <a:bodyPr/>
        <a:lstStyle/>
        <a:p>
          <a:endParaRPr lang="zh-TW" altLang="en-US"/>
        </a:p>
      </dgm:t>
    </dgm:pt>
    <dgm:pt modelId="{A5996CA3-4E54-4D4D-BC9E-D33E9B2D6B92}">
      <dgm:prSet phldrT="[文字]"/>
      <dgm:spPr/>
      <dgm:t>
        <a:bodyPr/>
        <a:lstStyle/>
        <a:p>
          <a:r>
            <a:rPr lang="zh-TW" altLang="en-US" dirty="0" smtClean="0"/>
            <a:t>能力現況</a:t>
          </a:r>
          <a:endParaRPr lang="zh-TW" altLang="en-US" dirty="0"/>
        </a:p>
      </dgm:t>
    </dgm:pt>
    <dgm:pt modelId="{4A0BA7CC-7E19-A54F-989C-F6A9E1B05B60}" type="parTrans" cxnId="{4D738169-A915-224B-8298-ACC6AD65ACCD}">
      <dgm:prSet/>
      <dgm:spPr/>
      <dgm:t>
        <a:bodyPr/>
        <a:lstStyle/>
        <a:p>
          <a:endParaRPr lang="zh-TW" altLang="en-US"/>
        </a:p>
      </dgm:t>
    </dgm:pt>
    <dgm:pt modelId="{C270C281-E807-A749-8533-76170675BC9F}" type="sibTrans" cxnId="{4D738169-A915-224B-8298-ACC6AD65ACCD}">
      <dgm:prSet/>
      <dgm:spPr/>
      <dgm:t>
        <a:bodyPr/>
        <a:lstStyle/>
        <a:p>
          <a:endParaRPr lang="zh-TW" altLang="en-US"/>
        </a:p>
      </dgm:t>
    </dgm:pt>
    <dgm:pt modelId="{88B2B38B-D813-1649-BED1-D60BF26D3C25}">
      <dgm:prSet phldrT="[文字]"/>
      <dgm:spPr/>
      <dgm:t>
        <a:bodyPr/>
        <a:lstStyle/>
        <a:p>
          <a:r>
            <a:rPr lang="zh-TW" altLang="en-US" dirty="0" smtClean="0"/>
            <a:t>外觀特徵、肢體功能、認知、安置狀況、人際情緒、合併疾患障礙及治療狀況</a:t>
          </a:r>
          <a:endParaRPr lang="zh-TW" altLang="en-US" dirty="0"/>
        </a:p>
      </dgm:t>
    </dgm:pt>
    <dgm:pt modelId="{D5F2E5DB-85B8-5E42-A1F4-9630DC2FAE41}" type="parTrans" cxnId="{94FFCF79-E385-A740-94AC-B14B676F7D5D}">
      <dgm:prSet/>
      <dgm:spPr/>
      <dgm:t>
        <a:bodyPr/>
        <a:lstStyle/>
        <a:p>
          <a:endParaRPr lang="zh-TW" altLang="en-US"/>
        </a:p>
      </dgm:t>
    </dgm:pt>
    <dgm:pt modelId="{0D02650C-7AE0-AF4D-B106-D8709D35C116}" type="sibTrans" cxnId="{94FFCF79-E385-A740-94AC-B14B676F7D5D}">
      <dgm:prSet/>
      <dgm:spPr/>
      <dgm:t>
        <a:bodyPr/>
        <a:lstStyle/>
        <a:p>
          <a:endParaRPr lang="zh-TW" altLang="en-US"/>
        </a:p>
      </dgm:t>
    </dgm:pt>
    <dgm:pt modelId="{05F09BE9-6235-1E4C-9D6E-4281BE4B1671}">
      <dgm:prSet phldrT="[文字]"/>
      <dgm:spPr/>
      <dgm:t>
        <a:bodyPr/>
        <a:lstStyle/>
        <a:p>
          <a:r>
            <a:rPr lang="zh-TW" altLang="en-US" dirty="0" smtClean="0"/>
            <a:t>優弱勢</a:t>
          </a:r>
          <a:endParaRPr lang="zh-TW" altLang="en-US" dirty="0"/>
        </a:p>
      </dgm:t>
    </dgm:pt>
    <dgm:pt modelId="{062BA910-3F38-BF47-9ACD-07BB3F91C6E7}" type="parTrans" cxnId="{61DCB0B9-A0F1-714B-8455-167BC62CA720}">
      <dgm:prSet/>
      <dgm:spPr/>
      <dgm:t>
        <a:bodyPr/>
        <a:lstStyle/>
        <a:p>
          <a:endParaRPr lang="zh-TW" altLang="en-US"/>
        </a:p>
      </dgm:t>
    </dgm:pt>
    <dgm:pt modelId="{A162A2D5-DE9A-2C4A-8849-41D8D689090C}" type="sibTrans" cxnId="{61DCB0B9-A0F1-714B-8455-167BC62CA720}">
      <dgm:prSet/>
      <dgm:spPr/>
      <dgm:t>
        <a:bodyPr/>
        <a:lstStyle/>
        <a:p>
          <a:endParaRPr lang="zh-TW" altLang="en-US"/>
        </a:p>
      </dgm:t>
    </dgm:pt>
    <dgm:pt modelId="{93AB4AA6-442D-A94E-A579-2D0893664297}">
      <dgm:prSet phldrT="[文字]"/>
      <dgm:spPr/>
      <dgm:t>
        <a:bodyPr/>
        <a:lstStyle/>
        <a:p>
          <a:r>
            <a:rPr lang="zh-TW" altLang="en-US" dirty="0" smtClean="0"/>
            <a:t>適應行為困難、問題分析、問題診斷</a:t>
          </a:r>
          <a:endParaRPr lang="zh-TW" altLang="en-US" dirty="0"/>
        </a:p>
      </dgm:t>
    </dgm:pt>
    <dgm:pt modelId="{308CA457-C004-F847-8B2F-7BB96353D12B}" type="parTrans" cxnId="{C0DE269C-EFD0-F04F-BA01-3282045CF007}">
      <dgm:prSet/>
      <dgm:spPr/>
      <dgm:t>
        <a:bodyPr/>
        <a:lstStyle/>
        <a:p>
          <a:endParaRPr lang="zh-TW" altLang="en-US"/>
        </a:p>
      </dgm:t>
    </dgm:pt>
    <dgm:pt modelId="{62E40DF8-AC7E-5640-8682-D49D38BE99A5}" type="sibTrans" cxnId="{C0DE269C-EFD0-F04F-BA01-3282045CF007}">
      <dgm:prSet/>
      <dgm:spPr/>
      <dgm:t>
        <a:bodyPr/>
        <a:lstStyle/>
        <a:p>
          <a:endParaRPr lang="zh-TW" altLang="en-US"/>
        </a:p>
      </dgm:t>
    </dgm:pt>
    <dgm:pt modelId="{D8464FFE-2CE0-0F44-B8A7-FBA4BD9B9879}">
      <dgm:prSet phldrT="[文字]"/>
      <dgm:spPr/>
      <dgm:t>
        <a:bodyPr/>
        <a:lstStyle/>
        <a:p>
          <a:r>
            <a:rPr lang="zh-TW" altLang="en-US" dirty="0" smtClean="0"/>
            <a:t>輔導策略</a:t>
          </a:r>
          <a:endParaRPr lang="zh-TW" altLang="en-US" dirty="0"/>
        </a:p>
      </dgm:t>
    </dgm:pt>
    <dgm:pt modelId="{78E69650-7F41-0C48-8FE9-914B58404BBE}" type="parTrans" cxnId="{96C6CCB2-7B2A-F54E-A272-47FA97AD39B4}">
      <dgm:prSet/>
      <dgm:spPr/>
      <dgm:t>
        <a:bodyPr/>
        <a:lstStyle/>
        <a:p>
          <a:endParaRPr lang="zh-TW" altLang="en-US"/>
        </a:p>
      </dgm:t>
    </dgm:pt>
    <dgm:pt modelId="{D7A7D366-9433-0A4F-8C68-CF63BF56A1C5}" type="sibTrans" cxnId="{96C6CCB2-7B2A-F54E-A272-47FA97AD39B4}">
      <dgm:prSet/>
      <dgm:spPr/>
      <dgm:t>
        <a:bodyPr/>
        <a:lstStyle/>
        <a:p>
          <a:endParaRPr lang="zh-TW" altLang="en-US"/>
        </a:p>
      </dgm:t>
    </dgm:pt>
    <dgm:pt modelId="{07F3215C-274F-5A41-BBE5-A4596244EC22}">
      <dgm:prSet phldrT="[文字]"/>
      <dgm:spPr/>
      <dgm:t>
        <a:bodyPr/>
        <a:lstStyle/>
        <a:p>
          <a:r>
            <a:rPr lang="zh-TW" altLang="en-US" dirty="0" smtClean="0"/>
            <a:t>觀察記錄、會議討論、合作諮詢、學習調整、宣導、個別輔導</a:t>
          </a:r>
          <a:endParaRPr lang="zh-TW" altLang="en-US" dirty="0"/>
        </a:p>
      </dgm:t>
    </dgm:pt>
    <dgm:pt modelId="{F018A038-FD9B-8C47-B176-25298F79BE3D}" type="parTrans" cxnId="{3CDA2D07-1777-1F46-BDB9-E67B0289E3CD}">
      <dgm:prSet/>
      <dgm:spPr/>
      <dgm:t>
        <a:bodyPr/>
        <a:lstStyle/>
        <a:p>
          <a:endParaRPr lang="zh-TW" altLang="en-US"/>
        </a:p>
      </dgm:t>
    </dgm:pt>
    <dgm:pt modelId="{0F784478-24BF-E24C-A9B2-660477AEDF79}" type="sibTrans" cxnId="{3CDA2D07-1777-1F46-BDB9-E67B0289E3CD}">
      <dgm:prSet/>
      <dgm:spPr/>
      <dgm:t>
        <a:bodyPr/>
        <a:lstStyle/>
        <a:p>
          <a:endParaRPr lang="zh-TW" altLang="en-US"/>
        </a:p>
      </dgm:t>
    </dgm:pt>
    <dgm:pt modelId="{59F2232B-D127-EF46-BEAD-F655963E16CB}">
      <dgm:prSet/>
      <dgm:spPr/>
      <dgm:t>
        <a:bodyPr/>
        <a:lstStyle/>
        <a:p>
          <a:r>
            <a:rPr lang="zh-TW" altLang="en-US" dirty="0" smtClean="0"/>
            <a:t>成效</a:t>
          </a:r>
          <a:endParaRPr lang="zh-TW" altLang="en-US" dirty="0"/>
        </a:p>
      </dgm:t>
    </dgm:pt>
    <dgm:pt modelId="{0FE6107C-AB45-6946-B9FF-3961E6B11B09}" type="parTrans" cxnId="{08C2BAB9-6D2C-9F4C-BE56-54EDA35B45C6}">
      <dgm:prSet/>
      <dgm:spPr/>
    </dgm:pt>
    <dgm:pt modelId="{96235E18-D97D-A34F-8DBD-5107DC712F14}" type="sibTrans" cxnId="{08C2BAB9-6D2C-9F4C-BE56-54EDA35B45C6}">
      <dgm:prSet/>
      <dgm:spPr/>
    </dgm:pt>
    <dgm:pt modelId="{E379B5AA-A875-9A41-8B53-35C99F01A280}">
      <dgm:prSet/>
      <dgm:spPr/>
      <dgm:t>
        <a:bodyPr/>
        <a:lstStyle/>
        <a:p>
          <a:r>
            <a:rPr lang="zh-TW" altLang="en-US" dirty="0" smtClean="0"/>
            <a:t>成效說明</a:t>
          </a:r>
          <a:endParaRPr lang="zh-TW" altLang="en-US" dirty="0"/>
        </a:p>
      </dgm:t>
    </dgm:pt>
    <dgm:pt modelId="{F8EE6432-2D03-6646-973B-47FC84017328}" type="parTrans" cxnId="{289E73DF-E19D-A140-82AF-1C356EF833BA}">
      <dgm:prSet/>
      <dgm:spPr/>
    </dgm:pt>
    <dgm:pt modelId="{05D3EA28-E6A1-AC48-B65D-1C413C6B045C}" type="sibTrans" cxnId="{289E73DF-E19D-A140-82AF-1C356EF833BA}">
      <dgm:prSet/>
      <dgm:spPr/>
    </dgm:pt>
    <dgm:pt modelId="{D52F03D3-D3FA-2341-B7B0-8C09AD973DBF}" type="pres">
      <dgm:prSet presAssocID="{F1DB1752-B095-FD4B-A9C4-9A9B3DD64C4B}" presName="linearFlow" presStyleCnt="0">
        <dgm:presLayoutVars>
          <dgm:dir/>
          <dgm:animLvl val="lvl"/>
          <dgm:resizeHandles val="exact"/>
        </dgm:presLayoutVars>
      </dgm:prSet>
      <dgm:spPr/>
      <dgm:t>
        <a:bodyPr/>
        <a:lstStyle/>
        <a:p>
          <a:endParaRPr lang="zh-TW" altLang="en-US"/>
        </a:p>
      </dgm:t>
    </dgm:pt>
    <dgm:pt modelId="{9EC92D7D-6FCE-7942-8155-373AD43DD1CC}" type="pres">
      <dgm:prSet presAssocID="{A5996CA3-4E54-4D4D-BC9E-D33E9B2D6B92}" presName="composite" presStyleCnt="0"/>
      <dgm:spPr/>
    </dgm:pt>
    <dgm:pt modelId="{AAE86EBF-0499-4941-9357-D12E47AF7C10}" type="pres">
      <dgm:prSet presAssocID="{A5996CA3-4E54-4D4D-BC9E-D33E9B2D6B92}" presName="parentText" presStyleLbl="alignNode1" presStyleIdx="0" presStyleCnt="4">
        <dgm:presLayoutVars>
          <dgm:chMax val="1"/>
          <dgm:bulletEnabled val="1"/>
        </dgm:presLayoutVars>
      </dgm:prSet>
      <dgm:spPr/>
      <dgm:t>
        <a:bodyPr/>
        <a:lstStyle/>
        <a:p>
          <a:endParaRPr lang="zh-TW" altLang="en-US"/>
        </a:p>
      </dgm:t>
    </dgm:pt>
    <dgm:pt modelId="{C5DA2F5F-E9D9-8942-B84E-862087D0ADC4}" type="pres">
      <dgm:prSet presAssocID="{A5996CA3-4E54-4D4D-BC9E-D33E9B2D6B92}" presName="descendantText" presStyleLbl="alignAcc1" presStyleIdx="0" presStyleCnt="4">
        <dgm:presLayoutVars>
          <dgm:bulletEnabled val="1"/>
        </dgm:presLayoutVars>
      </dgm:prSet>
      <dgm:spPr/>
      <dgm:t>
        <a:bodyPr/>
        <a:lstStyle/>
        <a:p>
          <a:endParaRPr lang="zh-TW" altLang="en-US"/>
        </a:p>
      </dgm:t>
    </dgm:pt>
    <dgm:pt modelId="{9E1DCA1C-FE1E-2442-97BA-7D0F7FBF7DC3}" type="pres">
      <dgm:prSet presAssocID="{C270C281-E807-A749-8533-76170675BC9F}" presName="sp" presStyleCnt="0"/>
      <dgm:spPr/>
    </dgm:pt>
    <dgm:pt modelId="{7D45B00A-1713-6B4D-9358-06B031357F53}" type="pres">
      <dgm:prSet presAssocID="{05F09BE9-6235-1E4C-9D6E-4281BE4B1671}" presName="composite" presStyleCnt="0"/>
      <dgm:spPr/>
    </dgm:pt>
    <dgm:pt modelId="{379DE2DB-0A2D-5F46-A05C-257D102168A4}" type="pres">
      <dgm:prSet presAssocID="{05F09BE9-6235-1E4C-9D6E-4281BE4B1671}" presName="parentText" presStyleLbl="alignNode1" presStyleIdx="1" presStyleCnt="4">
        <dgm:presLayoutVars>
          <dgm:chMax val="1"/>
          <dgm:bulletEnabled val="1"/>
        </dgm:presLayoutVars>
      </dgm:prSet>
      <dgm:spPr/>
      <dgm:t>
        <a:bodyPr/>
        <a:lstStyle/>
        <a:p>
          <a:endParaRPr lang="zh-TW" altLang="en-US"/>
        </a:p>
      </dgm:t>
    </dgm:pt>
    <dgm:pt modelId="{11547B1E-8D74-E046-A5FE-9EAB6A8D5F61}" type="pres">
      <dgm:prSet presAssocID="{05F09BE9-6235-1E4C-9D6E-4281BE4B1671}" presName="descendantText" presStyleLbl="alignAcc1" presStyleIdx="1" presStyleCnt="4">
        <dgm:presLayoutVars>
          <dgm:bulletEnabled val="1"/>
        </dgm:presLayoutVars>
      </dgm:prSet>
      <dgm:spPr/>
      <dgm:t>
        <a:bodyPr/>
        <a:lstStyle/>
        <a:p>
          <a:endParaRPr lang="zh-TW" altLang="en-US"/>
        </a:p>
      </dgm:t>
    </dgm:pt>
    <dgm:pt modelId="{18CB7E0F-0886-BA49-9369-D6E5F76E07BC}" type="pres">
      <dgm:prSet presAssocID="{A162A2D5-DE9A-2C4A-8849-41D8D689090C}" presName="sp" presStyleCnt="0"/>
      <dgm:spPr/>
    </dgm:pt>
    <dgm:pt modelId="{F28A0186-6ED0-6E40-A4CB-F6E81CE7195F}" type="pres">
      <dgm:prSet presAssocID="{D8464FFE-2CE0-0F44-B8A7-FBA4BD9B9879}" presName="composite" presStyleCnt="0"/>
      <dgm:spPr/>
    </dgm:pt>
    <dgm:pt modelId="{A4E8F949-2887-7F45-9303-2CFC55EEC6F9}" type="pres">
      <dgm:prSet presAssocID="{D8464FFE-2CE0-0F44-B8A7-FBA4BD9B9879}" presName="parentText" presStyleLbl="alignNode1" presStyleIdx="2" presStyleCnt="4">
        <dgm:presLayoutVars>
          <dgm:chMax val="1"/>
          <dgm:bulletEnabled val="1"/>
        </dgm:presLayoutVars>
      </dgm:prSet>
      <dgm:spPr/>
      <dgm:t>
        <a:bodyPr/>
        <a:lstStyle/>
        <a:p>
          <a:endParaRPr lang="zh-TW" altLang="en-US"/>
        </a:p>
      </dgm:t>
    </dgm:pt>
    <dgm:pt modelId="{E716FA85-E15B-A44F-8285-A18B87B69367}" type="pres">
      <dgm:prSet presAssocID="{D8464FFE-2CE0-0F44-B8A7-FBA4BD9B9879}" presName="descendantText" presStyleLbl="alignAcc1" presStyleIdx="2" presStyleCnt="4">
        <dgm:presLayoutVars>
          <dgm:bulletEnabled val="1"/>
        </dgm:presLayoutVars>
      </dgm:prSet>
      <dgm:spPr/>
      <dgm:t>
        <a:bodyPr/>
        <a:lstStyle/>
        <a:p>
          <a:endParaRPr lang="zh-TW" altLang="en-US"/>
        </a:p>
      </dgm:t>
    </dgm:pt>
    <dgm:pt modelId="{8B4E989F-22A9-8140-833E-E637925FB3CF}" type="pres">
      <dgm:prSet presAssocID="{D7A7D366-9433-0A4F-8C68-CF63BF56A1C5}" presName="sp" presStyleCnt="0"/>
      <dgm:spPr/>
    </dgm:pt>
    <dgm:pt modelId="{B0912BFB-3987-1C4B-91FB-CEA53327D2A2}" type="pres">
      <dgm:prSet presAssocID="{59F2232B-D127-EF46-BEAD-F655963E16CB}" presName="composite" presStyleCnt="0"/>
      <dgm:spPr/>
    </dgm:pt>
    <dgm:pt modelId="{E4E69362-6EBA-2640-B27A-A2F4C6B83FFE}" type="pres">
      <dgm:prSet presAssocID="{59F2232B-D127-EF46-BEAD-F655963E16CB}" presName="parentText" presStyleLbl="alignNode1" presStyleIdx="3" presStyleCnt="4">
        <dgm:presLayoutVars>
          <dgm:chMax val="1"/>
          <dgm:bulletEnabled val="1"/>
        </dgm:presLayoutVars>
      </dgm:prSet>
      <dgm:spPr/>
      <dgm:t>
        <a:bodyPr/>
        <a:lstStyle/>
        <a:p>
          <a:endParaRPr lang="zh-TW" altLang="en-US"/>
        </a:p>
      </dgm:t>
    </dgm:pt>
    <dgm:pt modelId="{2E21616B-48DB-004E-8B9E-EB8E684A6A4B}" type="pres">
      <dgm:prSet presAssocID="{59F2232B-D127-EF46-BEAD-F655963E16CB}" presName="descendantText" presStyleLbl="alignAcc1" presStyleIdx="3" presStyleCnt="4">
        <dgm:presLayoutVars>
          <dgm:bulletEnabled val="1"/>
        </dgm:presLayoutVars>
      </dgm:prSet>
      <dgm:spPr/>
      <dgm:t>
        <a:bodyPr/>
        <a:lstStyle/>
        <a:p>
          <a:endParaRPr lang="zh-TW" altLang="en-US"/>
        </a:p>
      </dgm:t>
    </dgm:pt>
  </dgm:ptLst>
  <dgm:cxnLst>
    <dgm:cxn modelId="{289E73DF-E19D-A140-82AF-1C356EF833BA}" srcId="{59F2232B-D127-EF46-BEAD-F655963E16CB}" destId="{E379B5AA-A875-9A41-8B53-35C99F01A280}" srcOrd="0" destOrd="0" parTransId="{F8EE6432-2D03-6646-973B-47FC84017328}" sibTransId="{05D3EA28-E6A1-AC48-B65D-1C413C6B045C}"/>
    <dgm:cxn modelId="{9572DA65-0897-0540-AFB0-9126BD60A5D4}" type="presOf" srcId="{93AB4AA6-442D-A94E-A579-2D0893664297}" destId="{11547B1E-8D74-E046-A5FE-9EAB6A8D5F61}" srcOrd="0" destOrd="0" presId="urn:microsoft.com/office/officeart/2005/8/layout/chevron2"/>
    <dgm:cxn modelId="{96C6CCB2-7B2A-F54E-A272-47FA97AD39B4}" srcId="{F1DB1752-B095-FD4B-A9C4-9A9B3DD64C4B}" destId="{D8464FFE-2CE0-0F44-B8A7-FBA4BD9B9879}" srcOrd="2" destOrd="0" parTransId="{78E69650-7F41-0C48-8FE9-914B58404BBE}" sibTransId="{D7A7D366-9433-0A4F-8C68-CF63BF56A1C5}"/>
    <dgm:cxn modelId="{3CDA2D07-1777-1F46-BDB9-E67B0289E3CD}" srcId="{D8464FFE-2CE0-0F44-B8A7-FBA4BD9B9879}" destId="{07F3215C-274F-5A41-BBE5-A4596244EC22}" srcOrd="0" destOrd="0" parTransId="{F018A038-FD9B-8C47-B176-25298F79BE3D}" sibTransId="{0F784478-24BF-E24C-A9B2-660477AEDF79}"/>
    <dgm:cxn modelId="{08C2BAB9-6D2C-9F4C-BE56-54EDA35B45C6}" srcId="{F1DB1752-B095-FD4B-A9C4-9A9B3DD64C4B}" destId="{59F2232B-D127-EF46-BEAD-F655963E16CB}" srcOrd="3" destOrd="0" parTransId="{0FE6107C-AB45-6946-B9FF-3961E6B11B09}" sibTransId="{96235E18-D97D-A34F-8DBD-5107DC712F14}"/>
    <dgm:cxn modelId="{94FFCF79-E385-A740-94AC-B14B676F7D5D}" srcId="{A5996CA3-4E54-4D4D-BC9E-D33E9B2D6B92}" destId="{88B2B38B-D813-1649-BED1-D60BF26D3C25}" srcOrd="0" destOrd="0" parTransId="{D5F2E5DB-85B8-5E42-A1F4-9630DC2FAE41}" sibTransId="{0D02650C-7AE0-AF4D-B106-D8709D35C116}"/>
    <dgm:cxn modelId="{77B25CE1-9881-934D-84DD-E158D5C80586}" type="presOf" srcId="{05F09BE9-6235-1E4C-9D6E-4281BE4B1671}" destId="{379DE2DB-0A2D-5F46-A05C-257D102168A4}" srcOrd="0" destOrd="0" presId="urn:microsoft.com/office/officeart/2005/8/layout/chevron2"/>
    <dgm:cxn modelId="{61DCB0B9-A0F1-714B-8455-167BC62CA720}" srcId="{F1DB1752-B095-FD4B-A9C4-9A9B3DD64C4B}" destId="{05F09BE9-6235-1E4C-9D6E-4281BE4B1671}" srcOrd="1" destOrd="0" parTransId="{062BA910-3F38-BF47-9ACD-07BB3F91C6E7}" sibTransId="{A162A2D5-DE9A-2C4A-8849-41D8D689090C}"/>
    <dgm:cxn modelId="{6563ECDC-9C51-C545-B992-8C32CC5E7DC7}" type="presOf" srcId="{F1DB1752-B095-FD4B-A9C4-9A9B3DD64C4B}" destId="{D52F03D3-D3FA-2341-B7B0-8C09AD973DBF}" srcOrd="0" destOrd="0" presId="urn:microsoft.com/office/officeart/2005/8/layout/chevron2"/>
    <dgm:cxn modelId="{CB4A816E-7633-D84C-859F-7234467D681E}" type="presOf" srcId="{A5996CA3-4E54-4D4D-BC9E-D33E9B2D6B92}" destId="{AAE86EBF-0499-4941-9357-D12E47AF7C10}" srcOrd="0" destOrd="0" presId="urn:microsoft.com/office/officeart/2005/8/layout/chevron2"/>
    <dgm:cxn modelId="{AA9CE947-7DD9-344F-B6D5-9A7BAE2E223D}" type="presOf" srcId="{D8464FFE-2CE0-0F44-B8A7-FBA4BD9B9879}" destId="{A4E8F949-2887-7F45-9303-2CFC55EEC6F9}" srcOrd="0" destOrd="0" presId="urn:microsoft.com/office/officeart/2005/8/layout/chevron2"/>
    <dgm:cxn modelId="{D2378857-FAAA-404B-8B28-AF3C810A4ADC}" type="presOf" srcId="{88B2B38B-D813-1649-BED1-D60BF26D3C25}" destId="{C5DA2F5F-E9D9-8942-B84E-862087D0ADC4}" srcOrd="0" destOrd="0" presId="urn:microsoft.com/office/officeart/2005/8/layout/chevron2"/>
    <dgm:cxn modelId="{C0DE269C-EFD0-F04F-BA01-3282045CF007}" srcId="{05F09BE9-6235-1E4C-9D6E-4281BE4B1671}" destId="{93AB4AA6-442D-A94E-A579-2D0893664297}" srcOrd="0" destOrd="0" parTransId="{308CA457-C004-F847-8B2F-7BB96353D12B}" sibTransId="{62E40DF8-AC7E-5640-8682-D49D38BE99A5}"/>
    <dgm:cxn modelId="{4D738169-A915-224B-8298-ACC6AD65ACCD}" srcId="{F1DB1752-B095-FD4B-A9C4-9A9B3DD64C4B}" destId="{A5996CA3-4E54-4D4D-BC9E-D33E9B2D6B92}" srcOrd="0" destOrd="0" parTransId="{4A0BA7CC-7E19-A54F-989C-F6A9E1B05B60}" sibTransId="{C270C281-E807-A749-8533-76170675BC9F}"/>
    <dgm:cxn modelId="{BCFDCD4E-ABED-0143-B2D9-DD40CABC5C55}" type="presOf" srcId="{07F3215C-274F-5A41-BBE5-A4596244EC22}" destId="{E716FA85-E15B-A44F-8285-A18B87B69367}" srcOrd="0" destOrd="0" presId="urn:microsoft.com/office/officeart/2005/8/layout/chevron2"/>
    <dgm:cxn modelId="{7566FA21-98CE-6145-9A00-21C2C406AA30}" type="presOf" srcId="{E379B5AA-A875-9A41-8B53-35C99F01A280}" destId="{2E21616B-48DB-004E-8B9E-EB8E684A6A4B}" srcOrd="0" destOrd="0" presId="urn:microsoft.com/office/officeart/2005/8/layout/chevron2"/>
    <dgm:cxn modelId="{7A95D069-989D-D84B-9692-D1AEB62CC973}" type="presOf" srcId="{59F2232B-D127-EF46-BEAD-F655963E16CB}" destId="{E4E69362-6EBA-2640-B27A-A2F4C6B83FFE}" srcOrd="0" destOrd="0" presId="urn:microsoft.com/office/officeart/2005/8/layout/chevron2"/>
    <dgm:cxn modelId="{0A4BCCCD-2173-DD4E-90D0-002094EC47A0}" type="presParOf" srcId="{D52F03D3-D3FA-2341-B7B0-8C09AD973DBF}" destId="{9EC92D7D-6FCE-7942-8155-373AD43DD1CC}" srcOrd="0" destOrd="0" presId="urn:microsoft.com/office/officeart/2005/8/layout/chevron2"/>
    <dgm:cxn modelId="{9139B9C8-14CF-384E-A8EC-45B55547244F}" type="presParOf" srcId="{9EC92D7D-6FCE-7942-8155-373AD43DD1CC}" destId="{AAE86EBF-0499-4941-9357-D12E47AF7C10}" srcOrd="0" destOrd="0" presId="urn:microsoft.com/office/officeart/2005/8/layout/chevron2"/>
    <dgm:cxn modelId="{90A4608A-BA65-1542-BF53-C84B6AACABE6}" type="presParOf" srcId="{9EC92D7D-6FCE-7942-8155-373AD43DD1CC}" destId="{C5DA2F5F-E9D9-8942-B84E-862087D0ADC4}" srcOrd="1" destOrd="0" presId="urn:microsoft.com/office/officeart/2005/8/layout/chevron2"/>
    <dgm:cxn modelId="{2478C553-31A9-3241-9074-B79506A911C5}" type="presParOf" srcId="{D52F03D3-D3FA-2341-B7B0-8C09AD973DBF}" destId="{9E1DCA1C-FE1E-2442-97BA-7D0F7FBF7DC3}" srcOrd="1" destOrd="0" presId="urn:microsoft.com/office/officeart/2005/8/layout/chevron2"/>
    <dgm:cxn modelId="{A38204E6-12FD-7F4E-92DB-94FA3789F31C}" type="presParOf" srcId="{D52F03D3-D3FA-2341-B7B0-8C09AD973DBF}" destId="{7D45B00A-1713-6B4D-9358-06B031357F53}" srcOrd="2" destOrd="0" presId="urn:microsoft.com/office/officeart/2005/8/layout/chevron2"/>
    <dgm:cxn modelId="{B9DE6E9A-6DB4-E24C-849C-1DFB5CF8B9D0}" type="presParOf" srcId="{7D45B00A-1713-6B4D-9358-06B031357F53}" destId="{379DE2DB-0A2D-5F46-A05C-257D102168A4}" srcOrd="0" destOrd="0" presId="urn:microsoft.com/office/officeart/2005/8/layout/chevron2"/>
    <dgm:cxn modelId="{2606FB1F-7187-1D46-859C-059151E29B97}" type="presParOf" srcId="{7D45B00A-1713-6B4D-9358-06B031357F53}" destId="{11547B1E-8D74-E046-A5FE-9EAB6A8D5F61}" srcOrd="1" destOrd="0" presId="urn:microsoft.com/office/officeart/2005/8/layout/chevron2"/>
    <dgm:cxn modelId="{45E2A4F4-5476-FC4A-8B85-2A7F15A3CB0E}" type="presParOf" srcId="{D52F03D3-D3FA-2341-B7B0-8C09AD973DBF}" destId="{18CB7E0F-0886-BA49-9369-D6E5F76E07BC}" srcOrd="3" destOrd="0" presId="urn:microsoft.com/office/officeart/2005/8/layout/chevron2"/>
    <dgm:cxn modelId="{5A4CD3B6-0DE6-104E-B042-3FBB6AAFA6F5}" type="presParOf" srcId="{D52F03D3-D3FA-2341-B7B0-8C09AD973DBF}" destId="{F28A0186-6ED0-6E40-A4CB-F6E81CE7195F}" srcOrd="4" destOrd="0" presId="urn:microsoft.com/office/officeart/2005/8/layout/chevron2"/>
    <dgm:cxn modelId="{456FCC28-574D-E74E-9ACA-B22B76DB902F}" type="presParOf" srcId="{F28A0186-6ED0-6E40-A4CB-F6E81CE7195F}" destId="{A4E8F949-2887-7F45-9303-2CFC55EEC6F9}" srcOrd="0" destOrd="0" presId="urn:microsoft.com/office/officeart/2005/8/layout/chevron2"/>
    <dgm:cxn modelId="{490CE74E-79DB-2A46-BB93-9F5AAE6E82BA}" type="presParOf" srcId="{F28A0186-6ED0-6E40-A4CB-F6E81CE7195F}" destId="{E716FA85-E15B-A44F-8285-A18B87B69367}" srcOrd="1" destOrd="0" presId="urn:microsoft.com/office/officeart/2005/8/layout/chevron2"/>
    <dgm:cxn modelId="{8102208A-0FDA-8347-95E6-15F206B2FD86}" type="presParOf" srcId="{D52F03D3-D3FA-2341-B7B0-8C09AD973DBF}" destId="{8B4E989F-22A9-8140-833E-E637925FB3CF}" srcOrd="5" destOrd="0" presId="urn:microsoft.com/office/officeart/2005/8/layout/chevron2"/>
    <dgm:cxn modelId="{A700CB86-E263-D44D-863F-C12AA4B47A0C}" type="presParOf" srcId="{D52F03D3-D3FA-2341-B7B0-8C09AD973DBF}" destId="{B0912BFB-3987-1C4B-91FB-CEA53327D2A2}" srcOrd="6" destOrd="0" presId="urn:microsoft.com/office/officeart/2005/8/layout/chevron2"/>
    <dgm:cxn modelId="{BD435165-8B03-DF4E-AE3C-F01D218594B3}" type="presParOf" srcId="{B0912BFB-3987-1C4B-91FB-CEA53327D2A2}" destId="{E4E69362-6EBA-2640-B27A-A2F4C6B83FFE}" srcOrd="0" destOrd="0" presId="urn:microsoft.com/office/officeart/2005/8/layout/chevron2"/>
    <dgm:cxn modelId="{846386CA-DC5E-354B-B0FF-32D76ECC0B89}" type="presParOf" srcId="{B0912BFB-3987-1C4B-91FB-CEA53327D2A2}" destId="{2E21616B-48DB-004E-8B9E-EB8E684A6A4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7AC1C1-673A-C143-88E7-291BC84A4F52}" type="doc">
      <dgm:prSet loTypeId="urn:microsoft.com/office/officeart/2005/8/layout/process4" loCatId="" qsTypeId="urn:microsoft.com/office/officeart/2005/8/quickstyle/simple4" qsCatId="simple" csTypeId="urn:microsoft.com/office/officeart/2005/8/colors/accent1_2" csCatId="accent1" phldr="1"/>
      <dgm:spPr/>
      <dgm:t>
        <a:bodyPr/>
        <a:lstStyle/>
        <a:p>
          <a:endParaRPr lang="zh-TW" altLang="en-US"/>
        </a:p>
      </dgm:t>
    </dgm:pt>
    <dgm:pt modelId="{80747AFA-8979-D244-A750-E3B14A9A2EDB}">
      <dgm:prSet phldrT="[文字]"/>
      <dgm:spPr/>
      <dgm:t>
        <a:bodyPr/>
        <a:lstStyle/>
        <a:p>
          <a:r>
            <a:rPr lang="zh-TW" altLang="en-US" dirty="0" smtClean="0"/>
            <a:t>緣起背景</a:t>
          </a:r>
          <a:r>
            <a:rPr lang="en-US" altLang="zh-TW" dirty="0" smtClean="0"/>
            <a:t>(</a:t>
          </a:r>
          <a:r>
            <a:rPr lang="zh-TW" altLang="en-US" dirty="0" smtClean="0"/>
            <a:t>鑑定安置</a:t>
          </a:r>
          <a:r>
            <a:rPr lang="en-US" altLang="zh-TW" dirty="0" smtClean="0"/>
            <a:t>)</a:t>
          </a:r>
          <a:endParaRPr lang="zh-TW" altLang="en-US" dirty="0"/>
        </a:p>
      </dgm:t>
    </dgm:pt>
    <dgm:pt modelId="{4FE577E2-3D16-CC4B-8789-B6CE7EA7FA6D}" type="parTrans" cxnId="{CCEB1418-566C-3A4D-AD65-6B31E9028E97}">
      <dgm:prSet/>
      <dgm:spPr/>
      <dgm:t>
        <a:bodyPr/>
        <a:lstStyle/>
        <a:p>
          <a:endParaRPr lang="zh-TW" altLang="en-US"/>
        </a:p>
      </dgm:t>
    </dgm:pt>
    <dgm:pt modelId="{341D0C34-6997-B248-8913-37D3053AB327}" type="sibTrans" cxnId="{CCEB1418-566C-3A4D-AD65-6B31E9028E97}">
      <dgm:prSet/>
      <dgm:spPr/>
      <dgm:t>
        <a:bodyPr/>
        <a:lstStyle/>
        <a:p>
          <a:endParaRPr lang="zh-TW" altLang="en-US"/>
        </a:p>
      </dgm:t>
    </dgm:pt>
    <dgm:pt modelId="{C8EBD747-D40C-8E47-BE88-F2B4D1CF503B}">
      <dgm:prSet phldrT="[文字]"/>
      <dgm:spPr/>
      <dgm:t>
        <a:bodyPr/>
        <a:lstStyle/>
        <a:p>
          <a:pPr rtl="0"/>
          <a:r>
            <a:rPr kumimoji="1" lang="zh-TW" altLang="en-US" b="1" i="0" u="none" strike="noStrike" cap="none" normalizeH="0" baseline="0" dirty="0" smtClean="0">
              <a:ln>
                <a:noFill/>
              </a:ln>
              <a:solidFill>
                <a:schemeClr val="tx1"/>
              </a:solidFill>
              <a:effectLst/>
              <a:latin typeface="Calibri" pitchFamily="34" charset="0"/>
              <a:ea typeface="新細明體" pitchFamily="18" charset="-120"/>
              <a:cs typeface="新細明體" pitchFamily="18" charset="-120"/>
            </a:rPr>
            <a:t>訪談</a:t>
          </a:r>
          <a:endParaRPr lang="zh-TW" altLang="en-US" dirty="0"/>
        </a:p>
      </dgm:t>
    </dgm:pt>
    <dgm:pt modelId="{53EBC7D1-DA93-C346-9D94-C3714F1C6A51}" type="parTrans" cxnId="{084ABA0E-1034-E646-A467-6B0D23C7B6CD}">
      <dgm:prSet/>
      <dgm:spPr/>
      <dgm:t>
        <a:bodyPr/>
        <a:lstStyle/>
        <a:p>
          <a:endParaRPr lang="zh-TW" altLang="en-US"/>
        </a:p>
      </dgm:t>
    </dgm:pt>
    <dgm:pt modelId="{9B3EAE9B-0399-724F-B2A5-A719B761118F}" type="sibTrans" cxnId="{084ABA0E-1034-E646-A467-6B0D23C7B6CD}">
      <dgm:prSet/>
      <dgm:spPr/>
      <dgm:t>
        <a:bodyPr/>
        <a:lstStyle/>
        <a:p>
          <a:endParaRPr lang="zh-TW" altLang="en-US"/>
        </a:p>
      </dgm:t>
    </dgm:pt>
    <dgm:pt modelId="{31B8FEC0-027B-1E44-A245-29395775365C}">
      <dgm:prSet phldrT="[文字]"/>
      <dgm:spPr/>
      <dgm:t>
        <a:bodyPr/>
        <a:lstStyle/>
        <a:p>
          <a:r>
            <a:rPr lang="zh-TW" altLang="en-US" dirty="0" smtClean="0"/>
            <a:t>測驗</a:t>
          </a:r>
        </a:p>
      </dgm:t>
    </dgm:pt>
    <dgm:pt modelId="{B23915CF-91A8-6A46-97F2-90276EFD748C}" type="parTrans" cxnId="{D01742EB-A511-1D4D-AB8F-254469F92AE5}">
      <dgm:prSet/>
      <dgm:spPr/>
      <dgm:t>
        <a:bodyPr/>
        <a:lstStyle/>
        <a:p>
          <a:endParaRPr lang="zh-TW" altLang="en-US"/>
        </a:p>
      </dgm:t>
    </dgm:pt>
    <dgm:pt modelId="{4232A7F8-A06D-EC4F-901C-4EE259350716}" type="sibTrans" cxnId="{D01742EB-A511-1D4D-AB8F-254469F92AE5}">
      <dgm:prSet/>
      <dgm:spPr/>
      <dgm:t>
        <a:bodyPr/>
        <a:lstStyle/>
        <a:p>
          <a:endParaRPr lang="zh-TW" altLang="en-US"/>
        </a:p>
      </dgm:t>
    </dgm:pt>
    <dgm:pt modelId="{E6A16735-0391-A846-8AC8-99B15CBCD4C4}">
      <dgm:prSet phldrT="[文字]"/>
      <dgm:spPr/>
      <dgm:t>
        <a:bodyPr/>
        <a:lstStyle/>
        <a:p>
          <a:r>
            <a:rPr lang="zh-TW" altLang="en-US" dirty="0" smtClean="0">
              <a:latin typeface="Calibri"/>
              <a:ea typeface="新細明體"/>
              <a:cs typeface="Times New Roman"/>
            </a:rPr>
            <a:t>概述分析暨輔導</a:t>
          </a:r>
          <a:r>
            <a:rPr lang="en-US" altLang="zh-TW" dirty="0" smtClean="0">
              <a:latin typeface="Calibri"/>
              <a:ea typeface="新細明體"/>
              <a:cs typeface="Times New Roman"/>
            </a:rPr>
            <a:t>(</a:t>
          </a:r>
          <a:r>
            <a:rPr lang="zh-TW" altLang="en-US" dirty="0" smtClean="0">
              <a:latin typeface="Calibri"/>
              <a:ea typeface="新細明體"/>
              <a:cs typeface="Times New Roman"/>
            </a:rPr>
            <a:t>設計</a:t>
          </a:r>
          <a:r>
            <a:rPr lang="zh-TW" dirty="0" smtClean="0">
              <a:latin typeface="Calibri"/>
              <a:ea typeface="新細明體"/>
              <a:cs typeface="Times New Roman"/>
            </a:rPr>
            <a:t>教學與輔導</a:t>
          </a:r>
          <a:r>
            <a:rPr lang="en-US" altLang="zh-TW" dirty="0" smtClean="0">
              <a:latin typeface="Calibri"/>
              <a:ea typeface="新細明體"/>
              <a:cs typeface="Times New Roman"/>
            </a:rPr>
            <a:t>)</a:t>
          </a:r>
          <a:endParaRPr lang="zh-TW" altLang="en-US" dirty="0"/>
        </a:p>
      </dgm:t>
    </dgm:pt>
    <dgm:pt modelId="{67BCF616-467F-4642-9232-4DE6EDA52634}" type="parTrans" cxnId="{56696BFA-09F9-424E-B0DD-4CD246CA809B}">
      <dgm:prSet/>
      <dgm:spPr/>
      <dgm:t>
        <a:bodyPr/>
        <a:lstStyle/>
        <a:p>
          <a:endParaRPr lang="zh-TW" altLang="en-US"/>
        </a:p>
      </dgm:t>
    </dgm:pt>
    <dgm:pt modelId="{ABD6D8AD-B021-1744-A489-3A3BC2BE0F7A}" type="sibTrans" cxnId="{56696BFA-09F9-424E-B0DD-4CD246CA809B}">
      <dgm:prSet/>
      <dgm:spPr/>
      <dgm:t>
        <a:bodyPr/>
        <a:lstStyle/>
        <a:p>
          <a:endParaRPr lang="zh-TW" altLang="en-US"/>
        </a:p>
      </dgm:t>
    </dgm:pt>
    <dgm:pt modelId="{40661F53-EAF9-9D4A-ADED-DFF415A8E4AE}">
      <dgm:prSet phldrT="[文字]"/>
      <dgm:spPr/>
      <dgm:t>
        <a:bodyPr/>
        <a:lstStyle/>
        <a:p>
          <a:r>
            <a:rPr lang="zh-TW" altLang="en-US" dirty="0" smtClean="0"/>
            <a:t>設計</a:t>
          </a:r>
          <a:r>
            <a:rPr lang="en-US" altLang="zh-TW" dirty="0" smtClean="0"/>
            <a:t>IEP</a:t>
          </a:r>
          <a:endParaRPr lang="zh-TW" altLang="en-US" dirty="0"/>
        </a:p>
      </dgm:t>
    </dgm:pt>
    <dgm:pt modelId="{D07245D3-D6B8-8B44-8E37-C6CE8C8A565A}" type="parTrans" cxnId="{BFC6CDAC-E42F-A345-8108-557FAA8C9622}">
      <dgm:prSet/>
      <dgm:spPr/>
      <dgm:t>
        <a:bodyPr/>
        <a:lstStyle/>
        <a:p>
          <a:endParaRPr lang="zh-TW" altLang="en-US"/>
        </a:p>
      </dgm:t>
    </dgm:pt>
    <dgm:pt modelId="{6044AF59-7763-8443-B7EC-2DFBC4BD4194}" type="sibTrans" cxnId="{BFC6CDAC-E42F-A345-8108-557FAA8C9622}">
      <dgm:prSet/>
      <dgm:spPr/>
      <dgm:t>
        <a:bodyPr/>
        <a:lstStyle/>
        <a:p>
          <a:endParaRPr lang="zh-TW" altLang="en-US"/>
        </a:p>
      </dgm:t>
    </dgm:pt>
    <dgm:pt modelId="{F16CCF63-E974-8948-B10E-6F295B00F4EB}">
      <dgm:prSet phldrT="[文字]"/>
      <dgm:spPr/>
      <dgm:t>
        <a:bodyPr/>
        <a:lstStyle/>
        <a:p>
          <a:r>
            <a:rPr lang="zh-TW" altLang="en-US" dirty="0" smtClean="0"/>
            <a:t>支持學生參與普通班課程</a:t>
          </a:r>
          <a:endParaRPr lang="zh-TW" altLang="en-US" dirty="0"/>
        </a:p>
      </dgm:t>
    </dgm:pt>
    <dgm:pt modelId="{6E0B4C88-2793-7B47-A16E-ADC5C337E3B6}" type="parTrans" cxnId="{2C5715B9-15C4-964D-BA98-73E3BAAD23A5}">
      <dgm:prSet/>
      <dgm:spPr/>
      <dgm:t>
        <a:bodyPr/>
        <a:lstStyle/>
        <a:p>
          <a:endParaRPr lang="zh-TW" altLang="en-US"/>
        </a:p>
      </dgm:t>
    </dgm:pt>
    <dgm:pt modelId="{D90065DC-D821-EE44-BCA4-67DCC809CCC5}" type="sibTrans" cxnId="{2C5715B9-15C4-964D-BA98-73E3BAAD23A5}">
      <dgm:prSet/>
      <dgm:spPr/>
      <dgm:t>
        <a:bodyPr/>
        <a:lstStyle/>
        <a:p>
          <a:endParaRPr lang="zh-TW" altLang="en-US"/>
        </a:p>
      </dgm:t>
    </dgm:pt>
    <dgm:pt modelId="{A858BD5E-25A6-9E45-8366-94351C5D2E55}">
      <dgm:prSet phldrT="[文字]"/>
      <dgm:spPr/>
      <dgm:t>
        <a:bodyPr/>
        <a:lstStyle/>
        <a:p>
          <a:r>
            <a:rPr lang="zh-TW" altLang="en-US" dirty="0" smtClean="0">
              <a:latin typeface="Calibri"/>
              <a:ea typeface="新細明體"/>
              <a:cs typeface="Times New Roman"/>
            </a:rPr>
            <a:t>結語</a:t>
          </a:r>
          <a:r>
            <a:rPr lang="en-US" altLang="zh-TW" dirty="0" smtClean="0">
              <a:latin typeface="Calibri"/>
              <a:ea typeface="新細明體"/>
              <a:cs typeface="Times New Roman"/>
            </a:rPr>
            <a:t>(</a:t>
          </a:r>
          <a:r>
            <a:rPr lang="zh-TW" dirty="0" smtClean="0">
              <a:latin typeface="Calibri"/>
              <a:ea typeface="新細明體"/>
              <a:cs typeface="Times New Roman"/>
            </a:rPr>
            <a:t>轉銜工作</a:t>
          </a:r>
          <a:r>
            <a:rPr lang="en-US" altLang="zh-TW" dirty="0" smtClean="0">
              <a:latin typeface="Calibri"/>
              <a:ea typeface="新細明體"/>
              <a:cs typeface="Times New Roman"/>
            </a:rPr>
            <a:t>)</a:t>
          </a:r>
          <a:endParaRPr lang="zh-TW" altLang="en-US" dirty="0"/>
        </a:p>
      </dgm:t>
    </dgm:pt>
    <dgm:pt modelId="{0F34ACED-1133-924E-8B50-073DC2065DAB}" type="parTrans" cxnId="{3B1F5E84-3C15-2145-BB66-1F8595132C87}">
      <dgm:prSet/>
      <dgm:spPr/>
      <dgm:t>
        <a:bodyPr/>
        <a:lstStyle/>
        <a:p>
          <a:endParaRPr lang="zh-TW" altLang="en-US"/>
        </a:p>
      </dgm:t>
    </dgm:pt>
    <dgm:pt modelId="{8548FA6D-8BC8-D14A-932A-457BA4610F2B}" type="sibTrans" cxnId="{3B1F5E84-3C15-2145-BB66-1F8595132C87}">
      <dgm:prSet/>
      <dgm:spPr/>
      <dgm:t>
        <a:bodyPr/>
        <a:lstStyle/>
        <a:p>
          <a:endParaRPr lang="zh-TW" altLang="en-US"/>
        </a:p>
      </dgm:t>
    </dgm:pt>
    <dgm:pt modelId="{3940079A-83FD-5640-9320-78ABED2CC628}">
      <dgm:prSet phldrT="[文字]"/>
      <dgm:spPr/>
      <dgm:t>
        <a:bodyPr/>
        <a:lstStyle/>
        <a:p>
          <a:r>
            <a:rPr lang="zh-TW" altLang="en-US" dirty="0" smtClean="0"/>
            <a:t>轉銜工作</a:t>
          </a:r>
          <a:endParaRPr lang="zh-TW" altLang="en-US" dirty="0"/>
        </a:p>
      </dgm:t>
    </dgm:pt>
    <dgm:pt modelId="{4FCE9A61-E40F-D74A-A845-6774BA556D1F}" type="parTrans" cxnId="{9B8E7FD7-5225-1149-AC86-58B1BE24F8C3}">
      <dgm:prSet/>
      <dgm:spPr/>
      <dgm:t>
        <a:bodyPr/>
        <a:lstStyle/>
        <a:p>
          <a:endParaRPr lang="zh-TW" altLang="en-US"/>
        </a:p>
      </dgm:t>
    </dgm:pt>
    <dgm:pt modelId="{E9E279E3-66B9-3C4C-B5FC-02B30142446C}" type="sibTrans" cxnId="{9B8E7FD7-5225-1149-AC86-58B1BE24F8C3}">
      <dgm:prSet/>
      <dgm:spPr/>
      <dgm:t>
        <a:bodyPr/>
        <a:lstStyle/>
        <a:p>
          <a:endParaRPr lang="zh-TW" altLang="en-US"/>
        </a:p>
      </dgm:t>
    </dgm:pt>
    <dgm:pt modelId="{F7916B89-4F5D-BC47-BB5E-2247198BE53B}">
      <dgm:prSet phldrT="[文字]"/>
      <dgm:spPr/>
      <dgm:t>
        <a:bodyPr/>
        <a:lstStyle/>
        <a:p>
          <a:r>
            <a:rPr lang="zh-TW" altLang="en-US" dirty="0" smtClean="0"/>
            <a:t>畢業後的支持</a:t>
          </a:r>
          <a:endParaRPr lang="zh-TW" altLang="en-US" dirty="0"/>
        </a:p>
      </dgm:t>
    </dgm:pt>
    <dgm:pt modelId="{907258EB-C79B-D74A-9FCC-C098290AF41C}" type="parTrans" cxnId="{69076279-1894-0448-9411-B68122C5E9F2}">
      <dgm:prSet/>
      <dgm:spPr/>
      <dgm:t>
        <a:bodyPr/>
        <a:lstStyle/>
        <a:p>
          <a:endParaRPr lang="zh-TW" altLang="en-US"/>
        </a:p>
      </dgm:t>
    </dgm:pt>
    <dgm:pt modelId="{A3472F8E-BAEF-0B43-AC26-6BEAC7D4214C}" type="sibTrans" cxnId="{69076279-1894-0448-9411-B68122C5E9F2}">
      <dgm:prSet/>
      <dgm:spPr/>
      <dgm:t>
        <a:bodyPr/>
        <a:lstStyle/>
        <a:p>
          <a:endParaRPr lang="zh-TW" altLang="en-US"/>
        </a:p>
      </dgm:t>
    </dgm:pt>
    <dgm:pt modelId="{3AEE5505-5F6B-264A-B8C3-33BD5F9371FD}">
      <dgm:prSet/>
      <dgm:spPr/>
      <dgm:t>
        <a:bodyPr/>
        <a:lstStyle/>
        <a:p>
          <a:r>
            <a:rPr lang="zh-TW" altLang="en-US" dirty="0" smtClean="0"/>
            <a:t>觀察</a:t>
          </a:r>
          <a:endParaRPr lang="zh-TW" altLang="en-US" dirty="0"/>
        </a:p>
      </dgm:t>
    </dgm:pt>
    <dgm:pt modelId="{AF3E7218-FF8D-FE45-94E1-70412400FC0F}" type="parTrans" cxnId="{B40B1C8F-7ABB-8742-8B3A-4557F4B8F1CE}">
      <dgm:prSet/>
      <dgm:spPr/>
      <dgm:t>
        <a:bodyPr/>
        <a:lstStyle/>
        <a:p>
          <a:endParaRPr lang="zh-TW" altLang="en-US"/>
        </a:p>
      </dgm:t>
    </dgm:pt>
    <dgm:pt modelId="{C1F71AE1-44B3-254D-8929-E2A725066EC7}" type="sibTrans" cxnId="{B40B1C8F-7ABB-8742-8B3A-4557F4B8F1CE}">
      <dgm:prSet/>
      <dgm:spPr/>
      <dgm:t>
        <a:bodyPr/>
        <a:lstStyle/>
        <a:p>
          <a:endParaRPr lang="zh-TW" altLang="en-US"/>
        </a:p>
      </dgm:t>
    </dgm:pt>
    <dgm:pt modelId="{C2CB5F1A-C372-5449-B9B4-BCA6378A1761}" type="pres">
      <dgm:prSet presAssocID="{197AC1C1-673A-C143-88E7-291BC84A4F52}" presName="Name0" presStyleCnt="0">
        <dgm:presLayoutVars>
          <dgm:dir/>
          <dgm:animLvl val="lvl"/>
          <dgm:resizeHandles val="exact"/>
        </dgm:presLayoutVars>
      </dgm:prSet>
      <dgm:spPr/>
      <dgm:t>
        <a:bodyPr/>
        <a:lstStyle/>
        <a:p>
          <a:endParaRPr lang="zh-TW" altLang="en-US"/>
        </a:p>
      </dgm:t>
    </dgm:pt>
    <dgm:pt modelId="{018065A9-A6D6-C04B-BFF2-294EDFC36AEC}" type="pres">
      <dgm:prSet presAssocID="{A858BD5E-25A6-9E45-8366-94351C5D2E55}" presName="boxAndChildren" presStyleCnt="0"/>
      <dgm:spPr/>
    </dgm:pt>
    <dgm:pt modelId="{5368EFAB-6ADB-7847-9748-1A1C46736C75}" type="pres">
      <dgm:prSet presAssocID="{A858BD5E-25A6-9E45-8366-94351C5D2E55}" presName="parentTextBox" presStyleLbl="node1" presStyleIdx="0" presStyleCnt="3"/>
      <dgm:spPr/>
      <dgm:t>
        <a:bodyPr/>
        <a:lstStyle/>
        <a:p>
          <a:endParaRPr lang="zh-TW" altLang="en-US"/>
        </a:p>
      </dgm:t>
    </dgm:pt>
    <dgm:pt modelId="{7E09F487-8D00-0045-B1A2-5A1451B5979D}" type="pres">
      <dgm:prSet presAssocID="{A858BD5E-25A6-9E45-8366-94351C5D2E55}" presName="entireBox" presStyleLbl="node1" presStyleIdx="0" presStyleCnt="3"/>
      <dgm:spPr/>
      <dgm:t>
        <a:bodyPr/>
        <a:lstStyle/>
        <a:p>
          <a:endParaRPr lang="zh-TW" altLang="en-US"/>
        </a:p>
      </dgm:t>
    </dgm:pt>
    <dgm:pt modelId="{C6B66002-E4DE-3345-BB7B-C878F8FF3A83}" type="pres">
      <dgm:prSet presAssocID="{A858BD5E-25A6-9E45-8366-94351C5D2E55}" presName="descendantBox" presStyleCnt="0"/>
      <dgm:spPr/>
    </dgm:pt>
    <dgm:pt modelId="{EAAC0694-CACF-804A-A2C3-DCE7B8DF6B9E}" type="pres">
      <dgm:prSet presAssocID="{3940079A-83FD-5640-9320-78ABED2CC628}" presName="childTextBox" presStyleLbl="fgAccFollowNode1" presStyleIdx="0" presStyleCnt="7">
        <dgm:presLayoutVars>
          <dgm:bulletEnabled val="1"/>
        </dgm:presLayoutVars>
      </dgm:prSet>
      <dgm:spPr/>
      <dgm:t>
        <a:bodyPr/>
        <a:lstStyle/>
        <a:p>
          <a:endParaRPr lang="zh-TW" altLang="en-US"/>
        </a:p>
      </dgm:t>
    </dgm:pt>
    <dgm:pt modelId="{FD935B75-B726-134F-880E-AE2DC8F1ADB3}" type="pres">
      <dgm:prSet presAssocID="{F7916B89-4F5D-BC47-BB5E-2247198BE53B}" presName="childTextBox" presStyleLbl="fgAccFollowNode1" presStyleIdx="1" presStyleCnt="7">
        <dgm:presLayoutVars>
          <dgm:bulletEnabled val="1"/>
        </dgm:presLayoutVars>
      </dgm:prSet>
      <dgm:spPr/>
      <dgm:t>
        <a:bodyPr/>
        <a:lstStyle/>
        <a:p>
          <a:endParaRPr lang="zh-TW" altLang="en-US"/>
        </a:p>
      </dgm:t>
    </dgm:pt>
    <dgm:pt modelId="{79BFD93C-D734-384B-A9E5-104BBD8F70AE}" type="pres">
      <dgm:prSet presAssocID="{ABD6D8AD-B021-1744-A489-3A3BC2BE0F7A}" presName="sp" presStyleCnt="0"/>
      <dgm:spPr/>
    </dgm:pt>
    <dgm:pt modelId="{6F0DF3AD-54FC-BB4C-B737-A37A6731B684}" type="pres">
      <dgm:prSet presAssocID="{E6A16735-0391-A846-8AC8-99B15CBCD4C4}" presName="arrowAndChildren" presStyleCnt="0"/>
      <dgm:spPr/>
    </dgm:pt>
    <dgm:pt modelId="{887478CE-88AF-9A4F-BAF6-977EC434C1C1}" type="pres">
      <dgm:prSet presAssocID="{E6A16735-0391-A846-8AC8-99B15CBCD4C4}" presName="parentTextArrow" presStyleLbl="node1" presStyleIdx="0" presStyleCnt="3"/>
      <dgm:spPr/>
      <dgm:t>
        <a:bodyPr/>
        <a:lstStyle/>
        <a:p>
          <a:endParaRPr lang="zh-TW" altLang="en-US"/>
        </a:p>
      </dgm:t>
    </dgm:pt>
    <dgm:pt modelId="{02A456EC-995C-0447-915E-A3794CFCAA3F}" type="pres">
      <dgm:prSet presAssocID="{E6A16735-0391-A846-8AC8-99B15CBCD4C4}" presName="arrow" presStyleLbl="node1" presStyleIdx="1" presStyleCnt="3"/>
      <dgm:spPr/>
      <dgm:t>
        <a:bodyPr/>
        <a:lstStyle/>
        <a:p>
          <a:endParaRPr lang="zh-TW" altLang="en-US"/>
        </a:p>
      </dgm:t>
    </dgm:pt>
    <dgm:pt modelId="{DBC8EA5E-EFEB-A144-93C8-9C6EC38BD987}" type="pres">
      <dgm:prSet presAssocID="{E6A16735-0391-A846-8AC8-99B15CBCD4C4}" presName="descendantArrow" presStyleCnt="0"/>
      <dgm:spPr/>
    </dgm:pt>
    <dgm:pt modelId="{7ECEB827-3F25-B149-BF1D-EFA43E7D7C8B}" type="pres">
      <dgm:prSet presAssocID="{40661F53-EAF9-9D4A-ADED-DFF415A8E4AE}" presName="childTextArrow" presStyleLbl="fgAccFollowNode1" presStyleIdx="2" presStyleCnt="7">
        <dgm:presLayoutVars>
          <dgm:bulletEnabled val="1"/>
        </dgm:presLayoutVars>
      </dgm:prSet>
      <dgm:spPr/>
      <dgm:t>
        <a:bodyPr/>
        <a:lstStyle/>
        <a:p>
          <a:endParaRPr lang="zh-TW" altLang="en-US"/>
        </a:p>
      </dgm:t>
    </dgm:pt>
    <dgm:pt modelId="{E520A015-1DD7-F44A-B27F-D874CEDEB0E8}" type="pres">
      <dgm:prSet presAssocID="{F16CCF63-E974-8948-B10E-6F295B00F4EB}" presName="childTextArrow" presStyleLbl="fgAccFollowNode1" presStyleIdx="3" presStyleCnt="7">
        <dgm:presLayoutVars>
          <dgm:bulletEnabled val="1"/>
        </dgm:presLayoutVars>
      </dgm:prSet>
      <dgm:spPr/>
      <dgm:t>
        <a:bodyPr/>
        <a:lstStyle/>
        <a:p>
          <a:endParaRPr lang="zh-TW" altLang="en-US"/>
        </a:p>
      </dgm:t>
    </dgm:pt>
    <dgm:pt modelId="{40C91B2F-9176-9D41-AA06-D695F2CE8995}" type="pres">
      <dgm:prSet presAssocID="{341D0C34-6997-B248-8913-37D3053AB327}" presName="sp" presStyleCnt="0"/>
      <dgm:spPr/>
    </dgm:pt>
    <dgm:pt modelId="{8D9ACC70-DE6A-2F49-B3AE-3423D02815F7}" type="pres">
      <dgm:prSet presAssocID="{80747AFA-8979-D244-A750-E3B14A9A2EDB}" presName="arrowAndChildren" presStyleCnt="0"/>
      <dgm:spPr/>
    </dgm:pt>
    <dgm:pt modelId="{E3DFCAF7-A093-5345-BF48-DF92734EEA72}" type="pres">
      <dgm:prSet presAssocID="{80747AFA-8979-D244-A750-E3B14A9A2EDB}" presName="parentTextArrow" presStyleLbl="node1" presStyleIdx="1" presStyleCnt="3"/>
      <dgm:spPr/>
      <dgm:t>
        <a:bodyPr/>
        <a:lstStyle/>
        <a:p>
          <a:endParaRPr lang="zh-TW" altLang="en-US"/>
        </a:p>
      </dgm:t>
    </dgm:pt>
    <dgm:pt modelId="{E617E932-5EDC-A149-A9EA-68FD73F8182C}" type="pres">
      <dgm:prSet presAssocID="{80747AFA-8979-D244-A750-E3B14A9A2EDB}" presName="arrow" presStyleLbl="node1" presStyleIdx="2" presStyleCnt="3"/>
      <dgm:spPr/>
      <dgm:t>
        <a:bodyPr/>
        <a:lstStyle/>
        <a:p>
          <a:endParaRPr lang="zh-TW" altLang="en-US"/>
        </a:p>
      </dgm:t>
    </dgm:pt>
    <dgm:pt modelId="{6AB7ACB0-32DD-F44F-9F21-10169B17C727}" type="pres">
      <dgm:prSet presAssocID="{80747AFA-8979-D244-A750-E3B14A9A2EDB}" presName="descendantArrow" presStyleCnt="0"/>
      <dgm:spPr/>
    </dgm:pt>
    <dgm:pt modelId="{8287A440-C952-5B41-80A1-366BE5656210}" type="pres">
      <dgm:prSet presAssocID="{C8EBD747-D40C-8E47-BE88-F2B4D1CF503B}" presName="childTextArrow" presStyleLbl="fgAccFollowNode1" presStyleIdx="4" presStyleCnt="7">
        <dgm:presLayoutVars>
          <dgm:bulletEnabled val="1"/>
        </dgm:presLayoutVars>
      </dgm:prSet>
      <dgm:spPr/>
      <dgm:t>
        <a:bodyPr/>
        <a:lstStyle/>
        <a:p>
          <a:endParaRPr lang="zh-TW" altLang="en-US"/>
        </a:p>
      </dgm:t>
    </dgm:pt>
    <dgm:pt modelId="{6E0C2416-66C6-1E4F-8F13-1C0162BA0E67}" type="pres">
      <dgm:prSet presAssocID="{31B8FEC0-027B-1E44-A245-29395775365C}" presName="childTextArrow" presStyleLbl="fgAccFollowNode1" presStyleIdx="5" presStyleCnt="7">
        <dgm:presLayoutVars>
          <dgm:bulletEnabled val="1"/>
        </dgm:presLayoutVars>
      </dgm:prSet>
      <dgm:spPr/>
      <dgm:t>
        <a:bodyPr/>
        <a:lstStyle/>
        <a:p>
          <a:endParaRPr lang="zh-TW" altLang="en-US"/>
        </a:p>
      </dgm:t>
    </dgm:pt>
    <dgm:pt modelId="{CA7FF917-8946-C54B-A3AD-BC266ED99C0E}" type="pres">
      <dgm:prSet presAssocID="{3AEE5505-5F6B-264A-B8C3-33BD5F9371FD}" presName="childTextArrow" presStyleLbl="fgAccFollowNode1" presStyleIdx="6" presStyleCnt="7">
        <dgm:presLayoutVars>
          <dgm:bulletEnabled val="1"/>
        </dgm:presLayoutVars>
      </dgm:prSet>
      <dgm:spPr/>
      <dgm:t>
        <a:bodyPr/>
        <a:lstStyle/>
        <a:p>
          <a:endParaRPr lang="zh-TW" altLang="en-US"/>
        </a:p>
      </dgm:t>
    </dgm:pt>
  </dgm:ptLst>
  <dgm:cxnLst>
    <dgm:cxn modelId="{56696BFA-09F9-424E-B0DD-4CD246CA809B}" srcId="{197AC1C1-673A-C143-88E7-291BC84A4F52}" destId="{E6A16735-0391-A846-8AC8-99B15CBCD4C4}" srcOrd="1" destOrd="0" parTransId="{67BCF616-467F-4642-9232-4DE6EDA52634}" sibTransId="{ABD6D8AD-B021-1744-A489-3A3BC2BE0F7A}"/>
    <dgm:cxn modelId="{CCEB1418-566C-3A4D-AD65-6B31E9028E97}" srcId="{197AC1C1-673A-C143-88E7-291BC84A4F52}" destId="{80747AFA-8979-D244-A750-E3B14A9A2EDB}" srcOrd="0" destOrd="0" parTransId="{4FE577E2-3D16-CC4B-8789-B6CE7EA7FA6D}" sibTransId="{341D0C34-6997-B248-8913-37D3053AB327}"/>
    <dgm:cxn modelId="{69076279-1894-0448-9411-B68122C5E9F2}" srcId="{A858BD5E-25A6-9E45-8366-94351C5D2E55}" destId="{F7916B89-4F5D-BC47-BB5E-2247198BE53B}" srcOrd="1" destOrd="0" parTransId="{907258EB-C79B-D74A-9FCC-C098290AF41C}" sibTransId="{A3472F8E-BAEF-0B43-AC26-6BEAC7D4214C}"/>
    <dgm:cxn modelId="{D01742EB-A511-1D4D-AB8F-254469F92AE5}" srcId="{80747AFA-8979-D244-A750-E3B14A9A2EDB}" destId="{31B8FEC0-027B-1E44-A245-29395775365C}" srcOrd="1" destOrd="0" parTransId="{B23915CF-91A8-6A46-97F2-90276EFD748C}" sibTransId="{4232A7F8-A06D-EC4F-901C-4EE259350716}"/>
    <dgm:cxn modelId="{DC64A796-D8D7-D848-B561-D42055207729}" type="presOf" srcId="{80747AFA-8979-D244-A750-E3B14A9A2EDB}" destId="{E3DFCAF7-A093-5345-BF48-DF92734EEA72}" srcOrd="0" destOrd="0" presId="urn:microsoft.com/office/officeart/2005/8/layout/process4"/>
    <dgm:cxn modelId="{281F4E45-3CEA-2641-B0CD-0222E75A5385}" type="presOf" srcId="{C8EBD747-D40C-8E47-BE88-F2B4D1CF503B}" destId="{8287A440-C952-5B41-80A1-366BE5656210}" srcOrd="0" destOrd="0" presId="urn:microsoft.com/office/officeart/2005/8/layout/process4"/>
    <dgm:cxn modelId="{751E56A5-CF3E-7842-8284-DC4F78355B40}" type="presOf" srcId="{31B8FEC0-027B-1E44-A245-29395775365C}" destId="{6E0C2416-66C6-1E4F-8F13-1C0162BA0E67}" srcOrd="0" destOrd="0" presId="urn:microsoft.com/office/officeart/2005/8/layout/process4"/>
    <dgm:cxn modelId="{F797C2BC-7307-A946-9CDF-098D6CFCD716}" type="presOf" srcId="{E6A16735-0391-A846-8AC8-99B15CBCD4C4}" destId="{02A456EC-995C-0447-915E-A3794CFCAA3F}" srcOrd="1" destOrd="0" presId="urn:microsoft.com/office/officeart/2005/8/layout/process4"/>
    <dgm:cxn modelId="{3B1F5E84-3C15-2145-BB66-1F8595132C87}" srcId="{197AC1C1-673A-C143-88E7-291BC84A4F52}" destId="{A858BD5E-25A6-9E45-8366-94351C5D2E55}" srcOrd="2" destOrd="0" parTransId="{0F34ACED-1133-924E-8B50-073DC2065DAB}" sibTransId="{8548FA6D-8BC8-D14A-932A-457BA4610F2B}"/>
    <dgm:cxn modelId="{80EB52A1-C307-AF48-955D-5D989F694CBB}" type="presOf" srcId="{80747AFA-8979-D244-A750-E3B14A9A2EDB}" destId="{E617E932-5EDC-A149-A9EA-68FD73F8182C}" srcOrd="1" destOrd="0" presId="urn:microsoft.com/office/officeart/2005/8/layout/process4"/>
    <dgm:cxn modelId="{44458B39-B512-F040-9A27-D4E111F2C196}" type="presOf" srcId="{F7916B89-4F5D-BC47-BB5E-2247198BE53B}" destId="{FD935B75-B726-134F-880E-AE2DC8F1ADB3}" srcOrd="0" destOrd="0" presId="urn:microsoft.com/office/officeart/2005/8/layout/process4"/>
    <dgm:cxn modelId="{86577A67-71BB-7E41-B6AC-88440C20218B}" type="presOf" srcId="{E6A16735-0391-A846-8AC8-99B15CBCD4C4}" destId="{887478CE-88AF-9A4F-BAF6-977EC434C1C1}" srcOrd="0" destOrd="0" presId="urn:microsoft.com/office/officeart/2005/8/layout/process4"/>
    <dgm:cxn modelId="{B40B1C8F-7ABB-8742-8B3A-4557F4B8F1CE}" srcId="{80747AFA-8979-D244-A750-E3B14A9A2EDB}" destId="{3AEE5505-5F6B-264A-B8C3-33BD5F9371FD}" srcOrd="2" destOrd="0" parTransId="{AF3E7218-FF8D-FE45-94E1-70412400FC0F}" sibTransId="{C1F71AE1-44B3-254D-8929-E2A725066EC7}"/>
    <dgm:cxn modelId="{084ABA0E-1034-E646-A467-6B0D23C7B6CD}" srcId="{80747AFA-8979-D244-A750-E3B14A9A2EDB}" destId="{C8EBD747-D40C-8E47-BE88-F2B4D1CF503B}" srcOrd="0" destOrd="0" parTransId="{53EBC7D1-DA93-C346-9D94-C3714F1C6A51}" sibTransId="{9B3EAE9B-0399-724F-B2A5-A719B761118F}"/>
    <dgm:cxn modelId="{9B8E7FD7-5225-1149-AC86-58B1BE24F8C3}" srcId="{A858BD5E-25A6-9E45-8366-94351C5D2E55}" destId="{3940079A-83FD-5640-9320-78ABED2CC628}" srcOrd="0" destOrd="0" parTransId="{4FCE9A61-E40F-D74A-A845-6774BA556D1F}" sibTransId="{E9E279E3-66B9-3C4C-B5FC-02B30142446C}"/>
    <dgm:cxn modelId="{46E8C67C-9E36-6740-A421-FF3172BED647}" type="presOf" srcId="{3AEE5505-5F6B-264A-B8C3-33BD5F9371FD}" destId="{CA7FF917-8946-C54B-A3AD-BC266ED99C0E}" srcOrd="0" destOrd="0" presId="urn:microsoft.com/office/officeart/2005/8/layout/process4"/>
    <dgm:cxn modelId="{36596A77-2B6A-3947-98E0-F0F928DC4EE8}" type="presOf" srcId="{3940079A-83FD-5640-9320-78ABED2CC628}" destId="{EAAC0694-CACF-804A-A2C3-DCE7B8DF6B9E}" srcOrd="0" destOrd="0" presId="urn:microsoft.com/office/officeart/2005/8/layout/process4"/>
    <dgm:cxn modelId="{1C179A31-E00C-0E42-8A16-D24113E79082}" type="presOf" srcId="{197AC1C1-673A-C143-88E7-291BC84A4F52}" destId="{C2CB5F1A-C372-5449-B9B4-BCA6378A1761}" srcOrd="0" destOrd="0" presId="urn:microsoft.com/office/officeart/2005/8/layout/process4"/>
    <dgm:cxn modelId="{F3BD72E9-ABFA-2542-BE02-F4BFC2327EC6}" type="presOf" srcId="{A858BD5E-25A6-9E45-8366-94351C5D2E55}" destId="{7E09F487-8D00-0045-B1A2-5A1451B5979D}" srcOrd="1" destOrd="0" presId="urn:microsoft.com/office/officeart/2005/8/layout/process4"/>
    <dgm:cxn modelId="{716175FF-C86A-9843-958A-5FFB375242D7}" type="presOf" srcId="{A858BD5E-25A6-9E45-8366-94351C5D2E55}" destId="{5368EFAB-6ADB-7847-9748-1A1C46736C75}" srcOrd="0" destOrd="0" presId="urn:microsoft.com/office/officeart/2005/8/layout/process4"/>
    <dgm:cxn modelId="{C465E9A9-A22E-0246-81D6-55C158FED832}" type="presOf" srcId="{F16CCF63-E974-8948-B10E-6F295B00F4EB}" destId="{E520A015-1DD7-F44A-B27F-D874CEDEB0E8}" srcOrd="0" destOrd="0" presId="urn:microsoft.com/office/officeart/2005/8/layout/process4"/>
    <dgm:cxn modelId="{13388830-E1B5-364A-B8A1-E8489D697197}" type="presOf" srcId="{40661F53-EAF9-9D4A-ADED-DFF415A8E4AE}" destId="{7ECEB827-3F25-B149-BF1D-EFA43E7D7C8B}" srcOrd="0" destOrd="0" presId="urn:microsoft.com/office/officeart/2005/8/layout/process4"/>
    <dgm:cxn modelId="{2C5715B9-15C4-964D-BA98-73E3BAAD23A5}" srcId="{E6A16735-0391-A846-8AC8-99B15CBCD4C4}" destId="{F16CCF63-E974-8948-B10E-6F295B00F4EB}" srcOrd="1" destOrd="0" parTransId="{6E0B4C88-2793-7B47-A16E-ADC5C337E3B6}" sibTransId="{D90065DC-D821-EE44-BCA4-67DCC809CCC5}"/>
    <dgm:cxn modelId="{BFC6CDAC-E42F-A345-8108-557FAA8C9622}" srcId="{E6A16735-0391-A846-8AC8-99B15CBCD4C4}" destId="{40661F53-EAF9-9D4A-ADED-DFF415A8E4AE}" srcOrd="0" destOrd="0" parTransId="{D07245D3-D6B8-8B44-8E37-C6CE8C8A565A}" sibTransId="{6044AF59-7763-8443-B7EC-2DFBC4BD4194}"/>
    <dgm:cxn modelId="{DD9F1F37-9D55-6A43-8421-ED95E64C7781}" type="presParOf" srcId="{C2CB5F1A-C372-5449-B9B4-BCA6378A1761}" destId="{018065A9-A6D6-C04B-BFF2-294EDFC36AEC}" srcOrd="0" destOrd="0" presId="urn:microsoft.com/office/officeart/2005/8/layout/process4"/>
    <dgm:cxn modelId="{9BE04245-89D1-A247-9195-CDD759AAB21D}" type="presParOf" srcId="{018065A9-A6D6-C04B-BFF2-294EDFC36AEC}" destId="{5368EFAB-6ADB-7847-9748-1A1C46736C75}" srcOrd="0" destOrd="0" presId="urn:microsoft.com/office/officeart/2005/8/layout/process4"/>
    <dgm:cxn modelId="{8A04ED5E-3ACA-324C-8A22-829C50ECFACC}" type="presParOf" srcId="{018065A9-A6D6-C04B-BFF2-294EDFC36AEC}" destId="{7E09F487-8D00-0045-B1A2-5A1451B5979D}" srcOrd="1" destOrd="0" presId="urn:microsoft.com/office/officeart/2005/8/layout/process4"/>
    <dgm:cxn modelId="{78C4D5F8-2989-3240-85F4-0BCC4D5D8CC0}" type="presParOf" srcId="{018065A9-A6D6-C04B-BFF2-294EDFC36AEC}" destId="{C6B66002-E4DE-3345-BB7B-C878F8FF3A83}" srcOrd="2" destOrd="0" presId="urn:microsoft.com/office/officeart/2005/8/layout/process4"/>
    <dgm:cxn modelId="{548A30E5-15D9-204A-97F0-4F9580BCC5DD}" type="presParOf" srcId="{C6B66002-E4DE-3345-BB7B-C878F8FF3A83}" destId="{EAAC0694-CACF-804A-A2C3-DCE7B8DF6B9E}" srcOrd="0" destOrd="0" presId="urn:microsoft.com/office/officeart/2005/8/layout/process4"/>
    <dgm:cxn modelId="{57837CE1-9548-E046-B85B-DE07EEC3098C}" type="presParOf" srcId="{C6B66002-E4DE-3345-BB7B-C878F8FF3A83}" destId="{FD935B75-B726-134F-880E-AE2DC8F1ADB3}" srcOrd="1" destOrd="0" presId="urn:microsoft.com/office/officeart/2005/8/layout/process4"/>
    <dgm:cxn modelId="{C654E163-532F-7A42-9854-FF58EC454966}" type="presParOf" srcId="{C2CB5F1A-C372-5449-B9B4-BCA6378A1761}" destId="{79BFD93C-D734-384B-A9E5-104BBD8F70AE}" srcOrd="1" destOrd="0" presId="urn:microsoft.com/office/officeart/2005/8/layout/process4"/>
    <dgm:cxn modelId="{3627F8ED-CE8C-F844-8F12-B1024441228F}" type="presParOf" srcId="{C2CB5F1A-C372-5449-B9B4-BCA6378A1761}" destId="{6F0DF3AD-54FC-BB4C-B737-A37A6731B684}" srcOrd="2" destOrd="0" presId="urn:microsoft.com/office/officeart/2005/8/layout/process4"/>
    <dgm:cxn modelId="{51316905-F0E7-E84F-8563-5B3F2553B9EB}" type="presParOf" srcId="{6F0DF3AD-54FC-BB4C-B737-A37A6731B684}" destId="{887478CE-88AF-9A4F-BAF6-977EC434C1C1}" srcOrd="0" destOrd="0" presId="urn:microsoft.com/office/officeart/2005/8/layout/process4"/>
    <dgm:cxn modelId="{7E356A5C-ADC7-6F49-A93F-76EE8131F6D7}" type="presParOf" srcId="{6F0DF3AD-54FC-BB4C-B737-A37A6731B684}" destId="{02A456EC-995C-0447-915E-A3794CFCAA3F}" srcOrd="1" destOrd="0" presId="urn:microsoft.com/office/officeart/2005/8/layout/process4"/>
    <dgm:cxn modelId="{43878B2A-E17A-9C42-BBCC-2A14122E8684}" type="presParOf" srcId="{6F0DF3AD-54FC-BB4C-B737-A37A6731B684}" destId="{DBC8EA5E-EFEB-A144-93C8-9C6EC38BD987}" srcOrd="2" destOrd="0" presId="urn:microsoft.com/office/officeart/2005/8/layout/process4"/>
    <dgm:cxn modelId="{9C7ACB43-2DA7-3741-B246-F19FE7EE26C2}" type="presParOf" srcId="{DBC8EA5E-EFEB-A144-93C8-9C6EC38BD987}" destId="{7ECEB827-3F25-B149-BF1D-EFA43E7D7C8B}" srcOrd="0" destOrd="0" presId="urn:microsoft.com/office/officeart/2005/8/layout/process4"/>
    <dgm:cxn modelId="{C13D385A-4628-7D4F-B344-0778372CFB8F}" type="presParOf" srcId="{DBC8EA5E-EFEB-A144-93C8-9C6EC38BD987}" destId="{E520A015-1DD7-F44A-B27F-D874CEDEB0E8}" srcOrd="1" destOrd="0" presId="urn:microsoft.com/office/officeart/2005/8/layout/process4"/>
    <dgm:cxn modelId="{09470ADF-3F8B-5342-8FA8-25425A39DE14}" type="presParOf" srcId="{C2CB5F1A-C372-5449-B9B4-BCA6378A1761}" destId="{40C91B2F-9176-9D41-AA06-D695F2CE8995}" srcOrd="3" destOrd="0" presId="urn:microsoft.com/office/officeart/2005/8/layout/process4"/>
    <dgm:cxn modelId="{737770FB-89E9-3C40-83F5-B59DE481FE75}" type="presParOf" srcId="{C2CB5F1A-C372-5449-B9B4-BCA6378A1761}" destId="{8D9ACC70-DE6A-2F49-B3AE-3423D02815F7}" srcOrd="4" destOrd="0" presId="urn:microsoft.com/office/officeart/2005/8/layout/process4"/>
    <dgm:cxn modelId="{FF3D7060-4C34-F24E-8A78-6AA790AE7186}" type="presParOf" srcId="{8D9ACC70-DE6A-2F49-B3AE-3423D02815F7}" destId="{E3DFCAF7-A093-5345-BF48-DF92734EEA72}" srcOrd="0" destOrd="0" presId="urn:microsoft.com/office/officeart/2005/8/layout/process4"/>
    <dgm:cxn modelId="{3F94B87A-604A-454B-BECC-AE43B8867783}" type="presParOf" srcId="{8D9ACC70-DE6A-2F49-B3AE-3423D02815F7}" destId="{E617E932-5EDC-A149-A9EA-68FD73F8182C}" srcOrd="1" destOrd="0" presId="urn:microsoft.com/office/officeart/2005/8/layout/process4"/>
    <dgm:cxn modelId="{DDD1F805-9D77-284B-A8FD-F5CE4FB9DED1}" type="presParOf" srcId="{8D9ACC70-DE6A-2F49-B3AE-3423D02815F7}" destId="{6AB7ACB0-32DD-F44F-9F21-10169B17C727}" srcOrd="2" destOrd="0" presId="urn:microsoft.com/office/officeart/2005/8/layout/process4"/>
    <dgm:cxn modelId="{7D541E38-22EE-6E43-B104-6D938A4CD2A0}" type="presParOf" srcId="{6AB7ACB0-32DD-F44F-9F21-10169B17C727}" destId="{8287A440-C952-5B41-80A1-366BE5656210}" srcOrd="0" destOrd="0" presId="urn:microsoft.com/office/officeart/2005/8/layout/process4"/>
    <dgm:cxn modelId="{B0B9CD5A-1192-A445-9E4A-0952E1183043}" type="presParOf" srcId="{6AB7ACB0-32DD-F44F-9F21-10169B17C727}" destId="{6E0C2416-66C6-1E4F-8F13-1C0162BA0E67}" srcOrd="1" destOrd="0" presId="urn:microsoft.com/office/officeart/2005/8/layout/process4"/>
    <dgm:cxn modelId="{EA2CA2BF-932F-A84C-BA26-6D6736E6E1B2}" type="presParOf" srcId="{6AB7ACB0-32DD-F44F-9F21-10169B17C727}" destId="{CA7FF917-8946-C54B-A3AD-BC266ED99C0E}"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B2B03D-5A82-CD41-9DD2-55C83790C415}"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zh-TW" altLang="en-US"/>
        </a:p>
      </dgm:t>
    </dgm:pt>
    <dgm:pt modelId="{B70681A4-A2A5-E74E-9BA3-1FE50493C563}">
      <dgm:prSet phldrT="[文字]"/>
      <dgm:spPr/>
      <dgm:t>
        <a:bodyPr/>
        <a:lstStyle/>
        <a:p>
          <a:r>
            <a:rPr lang="zh-TW" altLang="en-US" dirty="0" smtClean="0"/>
            <a:t>適合到普通班融合的優勢</a:t>
          </a:r>
          <a:endParaRPr lang="zh-TW" altLang="en-US" dirty="0"/>
        </a:p>
      </dgm:t>
    </dgm:pt>
    <dgm:pt modelId="{EABF750E-9E58-3546-A2BA-10A6208FCAD5}" type="parTrans" cxnId="{2306630E-5138-0B4A-B919-6437DD7F3E24}">
      <dgm:prSet/>
      <dgm:spPr/>
      <dgm:t>
        <a:bodyPr/>
        <a:lstStyle/>
        <a:p>
          <a:endParaRPr lang="zh-TW" altLang="en-US"/>
        </a:p>
      </dgm:t>
    </dgm:pt>
    <dgm:pt modelId="{4086A94A-262D-8142-931A-9B5AC2F3A505}" type="sibTrans" cxnId="{2306630E-5138-0B4A-B919-6437DD7F3E24}">
      <dgm:prSet/>
      <dgm:spPr/>
      <dgm:t>
        <a:bodyPr/>
        <a:lstStyle/>
        <a:p>
          <a:endParaRPr lang="zh-TW" altLang="en-US"/>
        </a:p>
      </dgm:t>
    </dgm:pt>
    <dgm:pt modelId="{0B402C5E-8B11-D448-8116-3AFE8CE1F678}">
      <dgm:prSet phldrT="[文字]"/>
      <dgm:spPr/>
      <dgm:t>
        <a:bodyPr/>
        <a:lstStyle/>
        <a:p>
          <a:r>
            <a:rPr lang="zh-TW" altLang="en-US" dirty="0" smtClean="0"/>
            <a:t>預設友善環境</a:t>
          </a:r>
          <a:endParaRPr lang="zh-TW" altLang="en-US" dirty="0"/>
        </a:p>
      </dgm:t>
    </dgm:pt>
    <dgm:pt modelId="{CD6E3049-82C8-BD4C-9494-B1A98966A13B}" type="parTrans" cxnId="{36CC4B83-631F-A14F-80B1-BBD6A2C13CC7}">
      <dgm:prSet/>
      <dgm:spPr/>
      <dgm:t>
        <a:bodyPr/>
        <a:lstStyle/>
        <a:p>
          <a:endParaRPr lang="zh-TW" altLang="en-US"/>
        </a:p>
      </dgm:t>
    </dgm:pt>
    <dgm:pt modelId="{B6A20346-964D-9045-A16D-D99910BABF94}" type="sibTrans" cxnId="{36CC4B83-631F-A14F-80B1-BBD6A2C13CC7}">
      <dgm:prSet/>
      <dgm:spPr/>
      <dgm:t>
        <a:bodyPr/>
        <a:lstStyle/>
        <a:p>
          <a:endParaRPr lang="zh-TW" altLang="en-US"/>
        </a:p>
      </dgm:t>
    </dgm:pt>
    <dgm:pt modelId="{FB29EA3F-A8E3-2844-B22D-A587EC0B7C74}">
      <dgm:prSet phldrT="[文字]"/>
      <dgm:spPr/>
      <dgm:t>
        <a:bodyPr/>
        <a:lstStyle/>
        <a:p>
          <a:r>
            <a:rPr lang="zh-TW" altLang="en-US" dirty="0" smtClean="0"/>
            <a:t>與普通班教師討論課程</a:t>
          </a:r>
          <a:endParaRPr lang="zh-TW" altLang="en-US" dirty="0"/>
        </a:p>
      </dgm:t>
    </dgm:pt>
    <dgm:pt modelId="{DD55B8DD-A854-3649-BA4D-CD6FCB43DD6D}" type="parTrans" cxnId="{AFD50C8A-47C5-D14D-BEC7-787746581C5F}">
      <dgm:prSet/>
      <dgm:spPr/>
      <dgm:t>
        <a:bodyPr/>
        <a:lstStyle/>
        <a:p>
          <a:endParaRPr lang="zh-TW" altLang="en-US"/>
        </a:p>
      </dgm:t>
    </dgm:pt>
    <dgm:pt modelId="{F7C7854E-3163-4B45-94AE-BDC85E7C315B}" type="sibTrans" cxnId="{AFD50C8A-47C5-D14D-BEC7-787746581C5F}">
      <dgm:prSet/>
      <dgm:spPr/>
      <dgm:t>
        <a:bodyPr/>
        <a:lstStyle/>
        <a:p>
          <a:endParaRPr lang="zh-TW" altLang="en-US"/>
        </a:p>
      </dgm:t>
    </dgm:pt>
    <dgm:pt modelId="{803D41A1-D0F7-5F44-B162-63A1A5225A78}">
      <dgm:prSet/>
      <dgm:spPr/>
      <dgm:t>
        <a:bodyPr/>
        <a:lstStyle/>
        <a:p>
          <a:r>
            <a:rPr lang="zh-TW" altLang="en-US" dirty="0" smtClean="0"/>
            <a:t>協助調整普通班課程</a:t>
          </a:r>
          <a:endParaRPr lang="zh-TW" altLang="en-US" dirty="0"/>
        </a:p>
      </dgm:t>
    </dgm:pt>
    <dgm:pt modelId="{3AB746BA-A6DD-2B4D-A9AC-5A4DA1401DDC}" type="parTrans" cxnId="{83CB3B11-99F7-BF4D-B85E-AA44F5C6ADEF}">
      <dgm:prSet/>
      <dgm:spPr/>
      <dgm:t>
        <a:bodyPr/>
        <a:lstStyle/>
        <a:p>
          <a:endParaRPr lang="zh-TW" altLang="en-US"/>
        </a:p>
      </dgm:t>
    </dgm:pt>
    <dgm:pt modelId="{BEA788BC-0DA6-9549-99A4-26D2499063E3}" type="sibTrans" cxnId="{83CB3B11-99F7-BF4D-B85E-AA44F5C6ADEF}">
      <dgm:prSet/>
      <dgm:spPr/>
      <dgm:t>
        <a:bodyPr/>
        <a:lstStyle/>
        <a:p>
          <a:endParaRPr lang="zh-TW" altLang="en-US"/>
        </a:p>
      </dgm:t>
    </dgm:pt>
    <dgm:pt modelId="{8BCA2333-1E72-E94B-B53E-83AC32526D78}">
      <dgm:prSet/>
      <dgm:spPr/>
      <dgm:t>
        <a:bodyPr/>
        <a:lstStyle/>
        <a:p>
          <a:r>
            <a:rPr lang="zh-TW" altLang="en-US" dirty="0" smtClean="0"/>
            <a:t>由陪伴到撤除</a:t>
          </a:r>
          <a:endParaRPr lang="zh-TW" altLang="en-US" dirty="0"/>
        </a:p>
      </dgm:t>
    </dgm:pt>
    <dgm:pt modelId="{0BA37A28-5F8C-CC44-B4D6-C7281D61D07D}" type="parTrans" cxnId="{654DDFF2-60BB-BF4F-9A42-425738B9C7CF}">
      <dgm:prSet/>
      <dgm:spPr/>
      <dgm:t>
        <a:bodyPr/>
        <a:lstStyle/>
        <a:p>
          <a:endParaRPr lang="zh-TW" altLang="en-US"/>
        </a:p>
      </dgm:t>
    </dgm:pt>
    <dgm:pt modelId="{24C0C470-CF6E-0E4B-9266-64FBD44FD178}" type="sibTrans" cxnId="{654DDFF2-60BB-BF4F-9A42-425738B9C7CF}">
      <dgm:prSet/>
      <dgm:spPr/>
      <dgm:t>
        <a:bodyPr/>
        <a:lstStyle/>
        <a:p>
          <a:endParaRPr lang="zh-TW" altLang="en-US"/>
        </a:p>
      </dgm:t>
    </dgm:pt>
    <dgm:pt modelId="{72765308-247F-FE42-8025-369170D7CCBF}" type="pres">
      <dgm:prSet presAssocID="{AFB2B03D-5A82-CD41-9DD2-55C83790C415}" presName="outerComposite" presStyleCnt="0">
        <dgm:presLayoutVars>
          <dgm:chMax val="5"/>
          <dgm:dir/>
          <dgm:resizeHandles val="exact"/>
        </dgm:presLayoutVars>
      </dgm:prSet>
      <dgm:spPr/>
      <dgm:t>
        <a:bodyPr/>
        <a:lstStyle/>
        <a:p>
          <a:endParaRPr lang="zh-TW" altLang="en-US"/>
        </a:p>
      </dgm:t>
    </dgm:pt>
    <dgm:pt modelId="{DCF3F445-741B-684E-885B-6FFA17070E1E}" type="pres">
      <dgm:prSet presAssocID="{AFB2B03D-5A82-CD41-9DD2-55C83790C415}" presName="dummyMaxCanvas" presStyleCnt="0">
        <dgm:presLayoutVars/>
      </dgm:prSet>
      <dgm:spPr/>
    </dgm:pt>
    <dgm:pt modelId="{BBC65242-3310-D045-9C0D-8CB69E52E9FC}" type="pres">
      <dgm:prSet presAssocID="{AFB2B03D-5A82-CD41-9DD2-55C83790C415}" presName="FiveNodes_1" presStyleLbl="node1" presStyleIdx="0" presStyleCnt="5">
        <dgm:presLayoutVars>
          <dgm:bulletEnabled val="1"/>
        </dgm:presLayoutVars>
      </dgm:prSet>
      <dgm:spPr/>
      <dgm:t>
        <a:bodyPr/>
        <a:lstStyle/>
        <a:p>
          <a:endParaRPr lang="zh-TW" altLang="en-US"/>
        </a:p>
      </dgm:t>
    </dgm:pt>
    <dgm:pt modelId="{5DFB543F-6349-4B46-AC4B-53DE76BF0990}" type="pres">
      <dgm:prSet presAssocID="{AFB2B03D-5A82-CD41-9DD2-55C83790C415}" presName="FiveNodes_2" presStyleLbl="node1" presStyleIdx="1" presStyleCnt="5">
        <dgm:presLayoutVars>
          <dgm:bulletEnabled val="1"/>
        </dgm:presLayoutVars>
      </dgm:prSet>
      <dgm:spPr/>
      <dgm:t>
        <a:bodyPr/>
        <a:lstStyle/>
        <a:p>
          <a:endParaRPr lang="zh-TW" altLang="en-US"/>
        </a:p>
      </dgm:t>
    </dgm:pt>
    <dgm:pt modelId="{BEA29596-9D83-A443-AD62-D3160A8E4260}" type="pres">
      <dgm:prSet presAssocID="{AFB2B03D-5A82-CD41-9DD2-55C83790C415}" presName="FiveNodes_3" presStyleLbl="node1" presStyleIdx="2" presStyleCnt="5">
        <dgm:presLayoutVars>
          <dgm:bulletEnabled val="1"/>
        </dgm:presLayoutVars>
      </dgm:prSet>
      <dgm:spPr/>
      <dgm:t>
        <a:bodyPr/>
        <a:lstStyle/>
        <a:p>
          <a:endParaRPr lang="zh-TW" altLang="en-US"/>
        </a:p>
      </dgm:t>
    </dgm:pt>
    <dgm:pt modelId="{77FEA4F4-C2EB-8749-8004-C097A212D301}" type="pres">
      <dgm:prSet presAssocID="{AFB2B03D-5A82-CD41-9DD2-55C83790C415}" presName="FiveNodes_4" presStyleLbl="node1" presStyleIdx="3" presStyleCnt="5">
        <dgm:presLayoutVars>
          <dgm:bulletEnabled val="1"/>
        </dgm:presLayoutVars>
      </dgm:prSet>
      <dgm:spPr/>
      <dgm:t>
        <a:bodyPr/>
        <a:lstStyle/>
        <a:p>
          <a:endParaRPr lang="zh-TW" altLang="en-US"/>
        </a:p>
      </dgm:t>
    </dgm:pt>
    <dgm:pt modelId="{B0892E88-5FBB-F143-B8F4-1430CCCF50C8}" type="pres">
      <dgm:prSet presAssocID="{AFB2B03D-5A82-CD41-9DD2-55C83790C415}" presName="FiveNodes_5" presStyleLbl="node1" presStyleIdx="4" presStyleCnt="5">
        <dgm:presLayoutVars>
          <dgm:bulletEnabled val="1"/>
        </dgm:presLayoutVars>
      </dgm:prSet>
      <dgm:spPr/>
      <dgm:t>
        <a:bodyPr/>
        <a:lstStyle/>
        <a:p>
          <a:endParaRPr lang="zh-TW" altLang="en-US"/>
        </a:p>
      </dgm:t>
    </dgm:pt>
    <dgm:pt modelId="{5FB694B3-8689-FE43-9444-672B48403CA4}" type="pres">
      <dgm:prSet presAssocID="{AFB2B03D-5A82-CD41-9DD2-55C83790C415}" presName="FiveConn_1-2" presStyleLbl="fgAccFollowNode1" presStyleIdx="0" presStyleCnt="4">
        <dgm:presLayoutVars>
          <dgm:bulletEnabled val="1"/>
        </dgm:presLayoutVars>
      </dgm:prSet>
      <dgm:spPr/>
      <dgm:t>
        <a:bodyPr/>
        <a:lstStyle/>
        <a:p>
          <a:endParaRPr lang="zh-TW" altLang="en-US"/>
        </a:p>
      </dgm:t>
    </dgm:pt>
    <dgm:pt modelId="{3E920C7B-6299-8949-BA44-35224BE9AF71}" type="pres">
      <dgm:prSet presAssocID="{AFB2B03D-5A82-CD41-9DD2-55C83790C415}" presName="FiveConn_2-3" presStyleLbl="fgAccFollowNode1" presStyleIdx="1" presStyleCnt="4">
        <dgm:presLayoutVars>
          <dgm:bulletEnabled val="1"/>
        </dgm:presLayoutVars>
      </dgm:prSet>
      <dgm:spPr/>
      <dgm:t>
        <a:bodyPr/>
        <a:lstStyle/>
        <a:p>
          <a:endParaRPr lang="zh-TW" altLang="en-US"/>
        </a:p>
      </dgm:t>
    </dgm:pt>
    <dgm:pt modelId="{91F1B27B-1CCA-F148-9700-957C967739CB}" type="pres">
      <dgm:prSet presAssocID="{AFB2B03D-5A82-CD41-9DD2-55C83790C415}" presName="FiveConn_3-4" presStyleLbl="fgAccFollowNode1" presStyleIdx="2" presStyleCnt="4">
        <dgm:presLayoutVars>
          <dgm:bulletEnabled val="1"/>
        </dgm:presLayoutVars>
      </dgm:prSet>
      <dgm:spPr/>
      <dgm:t>
        <a:bodyPr/>
        <a:lstStyle/>
        <a:p>
          <a:endParaRPr lang="zh-TW" altLang="en-US"/>
        </a:p>
      </dgm:t>
    </dgm:pt>
    <dgm:pt modelId="{3E6B7A87-F4FD-2844-BD02-C1508ECF0117}" type="pres">
      <dgm:prSet presAssocID="{AFB2B03D-5A82-CD41-9DD2-55C83790C415}" presName="FiveConn_4-5" presStyleLbl="fgAccFollowNode1" presStyleIdx="3" presStyleCnt="4">
        <dgm:presLayoutVars>
          <dgm:bulletEnabled val="1"/>
        </dgm:presLayoutVars>
      </dgm:prSet>
      <dgm:spPr/>
      <dgm:t>
        <a:bodyPr/>
        <a:lstStyle/>
        <a:p>
          <a:endParaRPr lang="zh-TW" altLang="en-US"/>
        </a:p>
      </dgm:t>
    </dgm:pt>
    <dgm:pt modelId="{AD683A5A-9B63-A142-B6D1-2F83C4284044}" type="pres">
      <dgm:prSet presAssocID="{AFB2B03D-5A82-CD41-9DD2-55C83790C415}" presName="FiveNodes_1_text" presStyleLbl="node1" presStyleIdx="4" presStyleCnt="5">
        <dgm:presLayoutVars>
          <dgm:bulletEnabled val="1"/>
        </dgm:presLayoutVars>
      </dgm:prSet>
      <dgm:spPr/>
      <dgm:t>
        <a:bodyPr/>
        <a:lstStyle/>
        <a:p>
          <a:endParaRPr lang="zh-TW" altLang="en-US"/>
        </a:p>
      </dgm:t>
    </dgm:pt>
    <dgm:pt modelId="{BFBC2FC6-FF26-E94A-BFEA-F4D3077D96C9}" type="pres">
      <dgm:prSet presAssocID="{AFB2B03D-5A82-CD41-9DD2-55C83790C415}" presName="FiveNodes_2_text" presStyleLbl="node1" presStyleIdx="4" presStyleCnt="5">
        <dgm:presLayoutVars>
          <dgm:bulletEnabled val="1"/>
        </dgm:presLayoutVars>
      </dgm:prSet>
      <dgm:spPr/>
      <dgm:t>
        <a:bodyPr/>
        <a:lstStyle/>
        <a:p>
          <a:endParaRPr lang="zh-TW" altLang="en-US"/>
        </a:p>
      </dgm:t>
    </dgm:pt>
    <dgm:pt modelId="{EB8217C7-7F31-E54C-8DAE-1B80BFDFD260}" type="pres">
      <dgm:prSet presAssocID="{AFB2B03D-5A82-CD41-9DD2-55C83790C415}" presName="FiveNodes_3_text" presStyleLbl="node1" presStyleIdx="4" presStyleCnt="5">
        <dgm:presLayoutVars>
          <dgm:bulletEnabled val="1"/>
        </dgm:presLayoutVars>
      </dgm:prSet>
      <dgm:spPr/>
      <dgm:t>
        <a:bodyPr/>
        <a:lstStyle/>
        <a:p>
          <a:endParaRPr lang="zh-TW" altLang="en-US"/>
        </a:p>
      </dgm:t>
    </dgm:pt>
    <dgm:pt modelId="{973A7158-8057-5940-905D-E0572EA579DB}" type="pres">
      <dgm:prSet presAssocID="{AFB2B03D-5A82-CD41-9DD2-55C83790C415}" presName="FiveNodes_4_text" presStyleLbl="node1" presStyleIdx="4" presStyleCnt="5">
        <dgm:presLayoutVars>
          <dgm:bulletEnabled val="1"/>
        </dgm:presLayoutVars>
      </dgm:prSet>
      <dgm:spPr/>
      <dgm:t>
        <a:bodyPr/>
        <a:lstStyle/>
        <a:p>
          <a:endParaRPr lang="zh-TW" altLang="en-US"/>
        </a:p>
      </dgm:t>
    </dgm:pt>
    <dgm:pt modelId="{70A20BFC-1EDE-2D48-8FAB-98D9067B646D}" type="pres">
      <dgm:prSet presAssocID="{AFB2B03D-5A82-CD41-9DD2-55C83790C415}" presName="FiveNodes_5_text" presStyleLbl="node1" presStyleIdx="4" presStyleCnt="5">
        <dgm:presLayoutVars>
          <dgm:bulletEnabled val="1"/>
        </dgm:presLayoutVars>
      </dgm:prSet>
      <dgm:spPr/>
      <dgm:t>
        <a:bodyPr/>
        <a:lstStyle/>
        <a:p>
          <a:endParaRPr lang="zh-TW" altLang="en-US"/>
        </a:p>
      </dgm:t>
    </dgm:pt>
  </dgm:ptLst>
  <dgm:cxnLst>
    <dgm:cxn modelId="{26653608-1DD4-A549-A11C-F2BFA68BF5F2}" type="presOf" srcId="{8BCA2333-1E72-E94B-B53E-83AC32526D78}" destId="{B0892E88-5FBB-F143-B8F4-1430CCCF50C8}" srcOrd="0" destOrd="0" presId="urn:microsoft.com/office/officeart/2005/8/layout/vProcess5"/>
    <dgm:cxn modelId="{E066F112-5097-E742-A5B9-5FA82C194624}" type="presOf" srcId="{B70681A4-A2A5-E74E-9BA3-1FE50493C563}" destId="{BBC65242-3310-D045-9C0D-8CB69E52E9FC}" srcOrd="0" destOrd="0" presId="urn:microsoft.com/office/officeart/2005/8/layout/vProcess5"/>
    <dgm:cxn modelId="{C49267F7-0A4F-A244-8A74-6DD09DFB11FD}" type="presOf" srcId="{B70681A4-A2A5-E74E-9BA3-1FE50493C563}" destId="{AD683A5A-9B63-A142-B6D1-2F83C4284044}" srcOrd="1" destOrd="0" presId="urn:microsoft.com/office/officeart/2005/8/layout/vProcess5"/>
    <dgm:cxn modelId="{7CA2371C-3F53-BE45-BE2B-724E38DA9E59}" type="presOf" srcId="{FB29EA3F-A8E3-2844-B22D-A587EC0B7C74}" destId="{BEA29596-9D83-A443-AD62-D3160A8E4260}" srcOrd="0" destOrd="0" presId="urn:microsoft.com/office/officeart/2005/8/layout/vProcess5"/>
    <dgm:cxn modelId="{7DD2E0B8-0414-7341-AC46-F5EBBA945DB6}" type="presOf" srcId="{0B402C5E-8B11-D448-8116-3AFE8CE1F678}" destId="{5DFB543F-6349-4B46-AC4B-53DE76BF0990}" srcOrd="0" destOrd="0" presId="urn:microsoft.com/office/officeart/2005/8/layout/vProcess5"/>
    <dgm:cxn modelId="{83CB3B11-99F7-BF4D-B85E-AA44F5C6ADEF}" srcId="{AFB2B03D-5A82-CD41-9DD2-55C83790C415}" destId="{803D41A1-D0F7-5F44-B162-63A1A5225A78}" srcOrd="3" destOrd="0" parTransId="{3AB746BA-A6DD-2B4D-A9AC-5A4DA1401DDC}" sibTransId="{BEA788BC-0DA6-9549-99A4-26D2499063E3}"/>
    <dgm:cxn modelId="{8C458A69-DC4B-9949-B77D-06E845BC2243}" type="presOf" srcId="{FB29EA3F-A8E3-2844-B22D-A587EC0B7C74}" destId="{EB8217C7-7F31-E54C-8DAE-1B80BFDFD260}" srcOrd="1" destOrd="0" presId="urn:microsoft.com/office/officeart/2005/8/layout/vProcess5"/>
    <dgm:cxn modelId="{1A5F7F90-B260-CA47-8DBB-4C94D9838FAC}" type="presOf" srcId="{BEA788BC-0DA6-9549-99A4-26D2499063E3}" destId="{3E6B7A87-F4FD-2844-BD02-C1508ECF0117}" srcOrd="0" destOrd="0" presId="urn:microsoft.com/office/officeart/2005/8/layout/vProcess5"/>
    <dgm:cxn modelId="{AAA23E52-4CC7-1D47-85E1-4239B56A509C}" type="presOf" srcId="{F7C7854E-3163-4B45-94AE-BDC85E7C315B}" destId="{91F1B27B-1CCA-F148-9700-957C967739CB}" srcOrd="0" destOrd="0" presId="urn:microsoft.com/office/officeart/2005/8/layout/vProcess5"/>
    <dgm:cxn modelId="{EFDEEB35-2664-A249-844E-805C9078E155}" type="presOf" srcId="{803D41A1-D0F7-5F44-B162-63A1A5225A78}" destId="{77FEA4F4-C2EB-8749-8004-C097A212D301}" srcOrd="0" destOrd="0" presId="urn:microsoft.com/office/officeart/2005/8/layout/vProcess5"/>
    <dgm:cxn modelId="{36CC4B83-631F-A14F-80B1-BBD6A2C13CC7}" srcId="{AFB2B03D-5A82-CD41-9DD2-55C83790C415}" destId="{0B402C5E-8B11-D448-8116-3AFE8CE1F678}" srcOrd="1" destOrd="0" parTransId="{CD6E3049-82C8-BD4C-9494-B1A98966A13B}" sibTransId="{B6A20346-964D-9045-A16D-D99910BABF94}"/>
    <dgm:cxn modelId="{A41AF6D9-7585-7C45-96D1-ABC28970F1AE}" type="presOf" srcId="{4086A94A-262D-8142-931A-9B5AC2F3A505}" destId="{5FB694B3-8689-FE43-9444-672B48403CA4}" srcOrd="0" destOrd="0" presId="urn:microsoft.com/office/officeart/2005/8/layout/vProcess5"/>
    <dgm:cxn modelId="{654DDFF2-60BB-BF4F-9A42-425738B9C7CF}" srcId="{AFB2B03D-5A82-CD41-9DD2-55C83790C415}" destId="{8BCA2333-1E72-E94B-B53E-83AC32526D78}" srcOrd="4" destOrd="0" parTransId="{0BA37A28-5F8C-CC44-B4D6-C7281D61D07D}" sibTransId="{24C0C470-CF6E-0E4B-9266-64FBD44FD178}"/>
    <dgm:cxn modelId="{F0A9F935-5BE6-E841-8298-40FDB54267AF}" type="presOf" srcId="{803D41A1-D0F7-5F44-B162-63A1A5225A78}" destId="{973A7158-8057-5940-905D-E0572EA579DB}" srcOrd="1" destOrd="0" presId="urn:microsoft.com/office/officeart/2005/8/layout/vProcess5"/>
    <dgm:cxn modelId="{29EC8748-0EAD-D740-B41B-8615F61BA834}" type="presOf" srcId="{B6A20346-964D-9045-A16D-D99910BABF94}" destId="{3E920C7B-6299-8949-BA44-35224BE9AF71}" srcOrd="0" destOrd="0" presId="urn:microsoft.com/office/officeart/2005/8/layout/vProcess5"/>
    <dgm:cxn modelId="{2306630E-5138-0B4A-B919-6437DD7F3E24}" srcId="{AFB2B03D-5A82-CD41-9DD2-55C83790C415}" destId="{B70681A4-A2A5-E74E-9BA3-1FE50493C563}" srcOrd="0" destOrd="0" parTransId="{EABF750E-9E58-3546-A2BA-10A6208FCAD5}" sibTransId="{4086A94A-262D-8142-931A-9B5AC2F3A505}"/>
    <dgm:cxn modelId="{5D7F84E8-6539-4544-8881-6EC4EBB68B08}" type="presOf" srcId="{AFB2B03D-5A82-CD41-9DD2-55C83790C415}" destId="{72765308-247F-FE42-8025-369170D7CCBF}" srcOrd="0" destOrd="0" presId="urn:microsoft.com/office/officeart/2005/8/layout/vProcess5"/>
    <dgm:cxn modelId="{F9551CC3-ED74-4042-AD64-72FB412236D8}" type="presOf" srcId="{8BCA2333-1E72-E94B-B53E-83AC32526D78}" destId="{70A20BFC-1EDE-2D48-8FAB-98D9067B646D}" srcOrd="1" destOrd="0" presId="urn:microsoft.com/office/officeart/2005/8/layout/vProcess5"/>
    <dgm:cxn modelId="{97774152-F736-EC40-A865-ECD3A20F0C7D}" type="presOf" srcId="{0B402C5E-8B11-D448-8116-3AFE8CE1F678}" destId="{BFBC2FC6-FF26-E94A-BFEA-F4D3077D96C9}" srcOrd="1" destOrd="0" presId="urn:microsoft.com/office/officeart/2005/8/layout/vProcess5"/>
    <dgm:cxn modelId="{AFD50C8A-47C5-D14D-BEC7-787746581C5F}" srcId="{AFB2B03D-5A82-CD41-9DD2-55C83790C415}" destId="{FB29EA3F-A8E3-2844-B22D-A587EC0B7C74}" srcOrd="2" destOrd="0" parTransId="{DD55B8DD-A854-3649-BA4D-CD6FCB43DD6D}" sibTransId="{F7C7854E-3163-4B45-94AE-BDC85E7C315B}"/>
    <dgm:cxn modelId="{F382DAAE-A3CE-9748-8A31-6BF1001E4AA4}" type="presParOf" srcId="{72765308-247F-FE42-8025-369170D7CCBF}" destId="{DCF3F445-741B-684E-885B-6FFA17070E1E}" srcOrd="0" destOrd="0" presId="urn:microsoft.com/office/officeart/2005/8/layout/vProcess5"/>
    <dgm:cxn modelId="{2D64A401-89BF-3F4F-939A-E70CB6B34BAE}" type="presParOf" srcId="{72765308-247F-FE42-8025-369170D7CCBF}" destId="{BBC65242-3310-D045-9C0D-8CB69E52E9FC}" srcOrd="1" destOrd="0" presId="urn:microsoft.com/office/officeart/2005/8/layout/vProcess5"/>
    <dgm:cxn modelId="{F6A75432-161C-804A-B3B3-CF66C17E2E1C}" type="presParOf" srcId="{72765308-247F-FE42-8025-369170D7CCBF}" destId="{5DFB543F-6349-4B46-AC4B-53DE76BF0990}" srcOrd="2" destOrd="0" presId="urn:microsoft.com/office/officeart/2005/8/layout/vProcess5"/>
    <dgm:cxn modelId="{20B4E717-CCFF-3E48-864B-E322548084DC}" type="presParOf" srcId="{72765308-247F-FE42-8025-369170D7CCBF}" destId="{BEA29596-9D83-A443-AD62-D3160A8E4260}" srcOrd="3" destOrd="0" presId="urn:microsoft.com/office/officeart/2005/8/layout/vProcess5"/>
    <dgm:cxn modelId="{440DC08A-058C-B045-BC17-6E2B5CED4CD1}" type="presParOf" srcId="{72765308-247F-FE42-8025-369170D7CCBF}" destId="{77FEA4F4-C2EB-8749-8004-C097A212D301}" srcOrd="4" destOrd="0" presId="urn:microsoft.com/office/officeart/2005/8/layout/vProcess5"/>
    <dgm:cxn modelId="{7D030010-51AC-864A-B8FA-FDC7CF9EC40B}" type="presParOf" srcId="{72765308-247F-FE42-8025-369170D7CCBF}" destId="{B0892E88-5FBB-F143-B8F4-1430CCCF50C8}" srcOrd="5" destOrd="0" presId="urn:microsoft.com/office/officeart/2005/8/layout/vProcess5"/>
    <dgm:cxn modelId="{6EF663E5-28EA-B041-BEE7-437C34E4D29D}" type="presParOf" srcId="{72765308-247F-FE42-8025-369170D7CCBF}" destId="{5FB694B3-8689-FE43-9444-672B48403CA4}" srcOrd="6" destOrd="0" presId="urn:microsoft.com/office/officeart/2005/8/layout/vProcess5"/>
    <dgm:cxn modelId="{CAB01B34-5C94-1C48-9B24-53497412D8B6}" type="presParOf" srcId="{72765308-247F-FE42-8025-369170D7CCBF}" destId="{3E920C7B-6299-8949-BA44-35224BE9AF71}" srcOrd="7" destOrd="0" presId="urn:microsoft.com/office/officeart/2005/8/layout/vProcess5"/>
    <dgm:cxn modelId="{99949D89-3DAE-6B4E-9D29-3CE922694EAC}" type="presParOf" srcId="{72765308-247F-FE42-8025-369170D7CCBF}" destId="{91F1B27B-1CCA-F148-9700-957C967739CB}" srcOrd="8" destOrd="0" presId="urn:microsoft.com/office/officeart/2005/8/layout/vProcess5"/>
    <dgm:cxn modelId="{E579BEB9-20A7-A44B-8116-0725422E42CD}" type="presParOf" srcId="{72765308-247F-FE42-8025-369170D7CCBF}" destId="{3E6B7A87-F4FD-2844-BD02-C1508ECF0117}" srcOrd="9" destOrd="0" presId="urn:microsoft.com/office/officeart/2005/8/layout/vProcess5"/>
    <dgm:cxn modelId="{4E34A36A-06DE-E34E-A27C-32CA3A5D9AD3}" type="presParOf" srcId="{72765308-247F-FE42-8025-369170D7CCBF}" destId="{AD683A5A-9B63-A142-B6D1-2F83C4284044}" srcOrd="10" destOrd="0" presId="urn:microsoft.com/office/officeart/2005/8/layout/vProcess5"/>
    <dgm:cxn modelId="{8E31817C-AA37-0C40-AA1A-3A00459370ED}" type="presParOf" srcId="{72765308-247F-FE42-8025-369170D7CCBF}" destId="{BFBC2FC6-FF26-E94A-BFEA-F4D3077D96C9}" srcOrd="11" destOrd="0" presId="urn:microsoft.com/office/officeart/2005/8/layout/vProcess5"/>
    <dgm:cxn modelId="{DA330A54-9257-B047-A622-ADDB313FA030}" type="presParOf" srcId="{72765308-247F-FE42-8025-369170D7CCBF}" destId="{EB8217C7-7F31-E54C-8DAE-1B80BFDFD260}" srcOrd="12" destOrd="0" presId="urn:microsoft.com/office/officeart/2005/8/layout/vProcess5"/>
    <dgm:cxn modelId="{950BC951-E7C3-BA47-9302-39C667DD223D}" type="presParOf" srcId="{72765308-247F-FE42-8025-369170D7CCBF}" destId="{973A7158-8057-5940-905D-E0572EA579DB}" srcOrd="13" destOrd="0" presId="urn:microsoft.com/office/officeart/2005/8/layout/vProcess5"/>
    <dgm:cxn modelId="{00B02D3A-EA0C-CE49-851D-1C57D3EA7C22}" type="presParOf" srcId="{72765308-247F-FE42-8025-369170D7CCBF}" destId="{70A20BFC-1EDE-2D48-8FAB-98D9067B646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86EBF-0499-4941-9357-D12E47AF7C10}">
      <dsp:nvSpPr>
        <dsp:cNvPr id="0" name=""/>
        <dsp:cNvSpPr/>
      </dsp:nvSpPr>
      <dsp:spPr>
        <a:xfrm rot="5400000">
          <a:off x="-198077" y="199285"/>
          <a:ext cx="1320519" cy="924363"/>
        </a:xfrm>
        <a:prstGeom prst="chevron">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w="11430" cap="flat" cmpd="sng" algn="ctr">
          <a:solidFill>
            <a:schemeClr val="accent1">
              <a:hueOff val="0"/>
              <a:satOff val="0"/>
              <a:lumOff val="0"/>
              <a:alphaOff val="0"/>
            </a:schemeClr>
          </a:solidFill>
          <a:prstDash val="solid"/>
        </a:ln>
        <a:effectLst>
          <a:outerShdw blurRad="39000" dist="25400" dir="5400000" rotWithShape="0">
            <a:schemeClr val="accent1">
              <a:hueOff val="0"/>
              <a:satOff val="0"/>
              <a:lumOff val="0"/>
              <a:alphaOff val="0"/>
              <a:shade val="33000"/>
              <a:alpha val="83000"/>
            </a:scheme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TW" altLang="en-US" sz="1700" kern="1200" dirty="0" smtClean="0"/>
            <a:t>能力現況</a:t>
          </a:r>
          <a:endParaRPr lang="zh-TW" altLang="en-US" sz="1700" kern="1200" dirty="0"/>
        </a:p>
      </dsp:txBody>
      <dsp:txXfrm rot="-5400000">
        <a:off x="2" y="463389"/>
        <a:ext cx="924363" cy="396156"/>
      </dsp:txXfrm>
    </dsp:sp>
    <dsp:sp modelId="{C5DA2F5F-E9D9-8942-B84E-862087D0ADC4}">
      <dsp:nvSpPr>
        <dsp:cNvPr id="0" name=""/>
        <dsp:cNvSpPr/>
      </dsp:nvSpPr>
      <dsp:spPr>
        <a:xfrm rot="5400000">
          <a:off x="3652512" y="-2726941"/>
          <a:ext cx="858337" cy="6314636"/>
        </a:xfrm>
        <a:prstGeom prst="round2SameRect">
          <a:avLst/>
        </a:prstGeom>
        <a:solidFill>
          <a:schemeClr val="lt1">
            <a:alpha val="90000"/>
            <a:hueOff val="0"/>
            <a:satOff val="0"/>
            <a:lumOff val="0"/>
            <a:alphaOff val="0"/>
          </a:schemeClr>
        </a:solidFill>
        <a:ln w="1143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t>外觀特徵、肢體功能、認知、安置狀況、人際情緒、合併疾患障礙及治療狀況</a:t>
          </a:r>
          <a:endParaRPr lang="zh-TW" altLang="en-US" sz="1800" kern="1200" dirty="0"/>
        </a:p>
      </dsp:txBody>
      <dsp:txXfrm rot="-5400000">
        <a:off x="924363" y="43109"/>
        <a:ext cx="6272735" cy="774535"/>
      </dsp:txXfrm>
    </dsp:sp>
    <dsp:sp modelId="{379DE2DB-0A2D-5F46-A05C-257D102168A4}">
      <dsp:nvSpPr>
        <dsp:cNvPr id="0" name=""/>
        <dsp:cNvSpPr/>
      </dsp:nvSpPr>
      <dsp:spPr>
        <a:xfrm rot="5400000">
          <a:off x="-198077" y="1373853"/>
          <a:ext cx="1320519" cy="924363"/>
        </a:xfrm>
        <a:prstGeom prst="chevron">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w="11430" cap="flat" cmpd="sng" algn="ctr">
          <a:solidFill>
            <a:schemeClr val="accent1">
              <a:hueOff val="0"/>
              <a:satOff val="0"/>
              <a:lumOff val="0"/>
              <a:alphaOff val="0"/>
            </a:schemeClr>
          </a:solidFill>
          <a:prstDash val="solid"/>
        </a:ln>
        <a:effectLst>
          <a:outerShdw blurRad="39000" dist="25400" dir="5400000" rotWithShape="0">
            <a:schemeClr val="accent1">
              <a:hueOff val="0"/>
              <a:satOff val="0"/>
              <a:lumOff val="0"/>
              <a:alphaOff val="0"/>
              <a:shade val="33000"/>
              <a:alpha val="83000"/>
            </a:scheme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TW" altLang="en-US" sz="1700" kern="1200" dirty="0" smtClean="0"/>
            <a:t>優弱勢</a:t>
          </a:r>
          <a:endParaRPr lang="zh-TW" altLang="en-US" sz="1700" kern="1200" dirty="0"/>
        </a:p>
      </dsp:txBody>
      <dsp:txXfrm rot="-5400000">
        <a:off x="2" y="1637957"/>
        <a:ext cx="924363" cy="396156"/>
      </dsp:txXfrm>
    </dsp:sp>
    <dsp:sp modelId="{11547B1E-8D74-E046-A5FE-9EAB6A8D5F61}">
      <dsp:nvSpPr>
        <dsp:cNvPr id="0" name=""/>
        <dsp:cNvSpPr/>
      </dsp:nvSpPr>
      <dsp:spPr>
        <a:xfrm rot="5400000">
          <a:off x="3652512" y="-1552373"/>
          <a:ext cx="858337" cy="6314636"/>
        </a:xfrm>
        <a:prstGeom prst="round2SameRect">
          <a:avLst/>
        </a:prstGeom>
        <a:solidFill>
          <a:schemeClr val="lt1">
            <a:alpha val="90000"/>
            <a:hueOff val="0"/>
            <a:satOff val="0"/>
            <a:lumOff val="0"/>
            <a:alphaOff val="0"/>
          </a:schemeClr>
        </a:solidFill>
        <a:ln w="1143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t>適應行為困難、問題分析、問題診斷</a:t>
          </a:r>
          <a:endParaRPr lang="zh-TW" altLang="en-US" sz="1800" kern="1200" dirty="0"/>
        </a:p>
      </dsp:txBody>
      <dsp:txXfrm rot="-5400000">
        <a:off x="924363" y="1217677"/>
        <a:ext cx="6272735" cy="774535"/>
      </dsp:txXfrm>
    </dsp:sp>
    <dsp:sp modelId="{A4E8F949-2887-7F45-9303-2CFC55EEC6F9}">
      <dsp:nvSpPr>
        <dsp:cNvPr id="0" name=""/>
        <dsp:cNvSpPr/>
      </dsp:nvSpPr>
      <dsp:spPr>
        <a:xfrm rot="5400000">
          <a:off x="-198077" y="2548420"/>
          <a:ext cx="1320519" cy="924363"/>
        </a:xfrm>
        <a:prstGeom prst="chevron">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w="11430" cap="flat" cmpd="sng" algn="ctr">
          <a:solidFill>
            <a:schemeClr val="accent1">
              <a:hueOff val="0"/>
              <a:satOff val="0"/>
              <a:lumOff val="0"/>
              <a:alphaOff val="0"/>
            </a:schemeClr>
          </a:solidFill>
          <a:prstDash val="solid"/>
        </a:ln>
        <a:effectLst>
          <a:outerShdw blurRad="39000" dist="25400" dir="5400000" rotWithShape="0">
            <a:schemeClr val="accent1">
              <a:hueOff val="0"/>
              <a:satOff val="0"/>
              <a:lumOff val="0"/>
              <a:alphaOff val="0"/>
              <a:shade val="33000"/>
              <a:alpha val="83000"/>
            </a:scheme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TW" altLang="en-US" sz="1700" kern="1200" dirty="0" smtClean="0"/>
            <a:t>輔導策略</a:t>
          </a:r>
          <a:endParaRPr lang="zh-TW" altLang="en-US" sz="1700" kern="1200" dirty="0"/>
        </a:p>
      </dsp:txBody>
      <dsp:txXfrm rot="-5400000">
        <a:off x="2" y="2812524"/>
        <a:ext cx="924363" cy="396156"/>
      </dsp:txXfrm>
    </dsp:sp>
    <dsp:sp modelId="{E716FA85-E15B-A44F-8285-A18B87B69367}">
      <dsp:nvSpPr>
        <dsp:cNvPr id="0" name=""/>
        <dsp:cNvSpPr/>
      </dsp:nvSpPr>
      <dsp:spPr>
        <a:xfrm rot="5400000">
          <a:off x="3652512" y="-377806"/>
          <a:ext cx="858337" cy="6314636"/>
        </a:xfrm>
        <a:prstGeom prst="round2SameRect">
          <a:avLst/>
        </a:prstGeom>
        <a:solidFill>
          <a:schemeClr val="lt1">
            <a:alpha val="90000"/>
            <a:hueOff val="0"/>
            <a:satOff val="0"/>
            <a:lumOff val="0"/>
            <a:alphaOff val="0"/>
          </a:schemeClr>
        </a:solidFill>
        <a:ln w="1143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t>觀察記錄、會議討論、合作諮詢、學習調整、宣導、個別輔導</a:t>
          </a:r>
          <a:endParaRPr lang="zh-TW" altLang="en-US" sz="1800" kern="1200" dirty="0"/>
        </a:p>
      </dsp:txBody>
      <dsp:txXfrm rot="-5400000">
        <a:off x="924363" y="2392244"/>
        <a:ext cx="6272735" cy="774535"/>
      </dsp:txXfrm>
    </dsp:sp>
    <dsp:sp modelId="{E4E69362-6EBA-2640-B27A-A2F4C6B83FFE}">
      <dsp:nvSpPr>
        <dsp:cNvPr id="0" name=""/>
        <dsp:cNvSpPr/>
      </dsp:nvSpPr>
      <dsp:spPr>
        <a:xfrm rot="5400000">
          <a:off x="-198077" y="3722988"/>
          <a:ext cx="1320519" cy="924363"/>
        </a:xfrm>
        <a:prstGeom prst="chevron">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w="11430" cap="flat" cmpd="sng" algn="ctr">
          <a:solidFill>
            <a:schemeClr val="accent1">
              <a:hueOff val="0"/>
              <a:satOff val="0"/>
              <a:lumOff val="0"/>
              <a:alphaOff val="0"/>
            </a:schemeClr>
          </a:solidFill>
          <a:prstDash val="solid"/>
        </a:ln>
        <a:effectLst>
          <a:outerShdw blurRad="39000" dist="25400" dir="5400000" rotWithShape="0">
            <a:schemeClr val="accent1">
              <a:hueOff val="0"/>
              <a:satOff val="0"/>
              <a:lumOff val="0"/>
              <a:alphaOff val="0"/>
              <a:shade val="33000"/>
              <a:alpha val="83000"/>
            </a:scheme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TW" altLang="en-US" sz="1700" kern="1200" dirty="0" smtClean="0"/>
            <a:t>成效</a:t>
          </a:r>
          <a:endParaRPr lang="zh-TW" altLang="en-US" sz="1700" kern="1200" dirty="0"/>
        </a:p>
      </dsp:txBody>
      <dsp:txXfrm rot="-5400000">
        <a:off x="2" y="3987092"/>
        <a:ext cx="924363" cy="396156"/>
      </dsp:txXfrm>
    </dsp:sp>
    <dsp:sp modelId="{2E21616B-48DB-004E-8B9E-EB8E684A6A4B}">
      <dsp:nvSpPr>
        <dsp:cNvPr id="0" name=""/>
        <dsp:cNvSpPr/>
      </dsp:nvSpPr>
      <dsp:spPr>
        <a:xfrm rot="5400000">
          <a:off x="3652512" y="796761"/>
          <a:ext cx="858337" cy="6314636"/>
        </a:xfrm>
        <a:prstGeom prst="round2SameRect">
          <a:avLst/>
        </a:prstGeom>
        <a:solidFill>
          <a:schemeClr val="lt1">
            <a:alpha val="90000"/>
            <a:hueOff val="0"/>
            <a:satOff val="0"/>
            <a:lumOff val="0"/>
            <a:alphaOff val="0"/>
          </a:schemeClr>
        </a:solidFill>
        <a:ln w="1143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t>成效說明</a:t>
          </a:r>
          <a:endParaRPr lang="zh-TW" altLang="en-US" sz="1800" kern="1200" dirty="0"/>
        </a:p>
      </dsp:txBody>
      <dsp:txXfrm rot="-5400000">
        <a:off x="924363" y="3566812"/>
        <a:ext cx="6272735" cy="774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線接點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標題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TW" altLang="en-US" smtClean="0"/>
              <a:t>按一下以編輯母片標題樣式</a:t>
            </a:r>
            <a:endParaRPr kumimoji="0" lang="en-US"/>
          </a:p>
        </p:txBody>
      </p:sp>
      <p:sp>
        <p:nvSpPr>
          <p:cNvPr id="25" name="副標題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31" name="日期版面配置區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8CFA630-13BB-46C4-BD44-B2C5F9B66074}" type="datetimeFigureOut">
              <a:rPr lang="en-US" smtClean="0"/>
              <a:pPr/>
              <a:t>6/2/2015</a:t>
            </a:fld>
            <a:endParaRPr lang="en-US" dirty="0">
              <a:solidFill>
                <a:srgbClr val="FFFFFF"/>
              </a:solidFill>
            </a:endParaRPr>
          </a:p>
        </p:txBody>
      </p:sp>
      <p:sp>
        <p:nvSpPr>
          <p:cNvPr id="18" name="頁尾版面配置區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kumimoji="0" lang="en-US" dirty="0">
              <a:solidFill>
                <a:srgbClr val="FFFFFF"/>
              </a:solidFill>
            </a:endParaRPr>
          </a:p>
        </p:txBody>
      </p:sp>
      <p:sp>
        <p:nvSpPr>
          <p:cNvPr id="29" name="投影片編號版面配置區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C5217A8-0E06-4059-AC45-433E2E67A85D}" type="slidenum">
              <a:rPr kumimoji="0" lang="en-US" smtClean="0"/>
              <a:pPr/>
              <a:t>‹#›</a:t>
            </a:fld>
            <a:endParaRPr kumimoji="0" lang="en-US"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5" name="頁尾版面配置區 4"/>
          <p:cNvSpPr>
            <a:spLocks noGrp="1"/>
          </p:cNvSpPr>
          <p:nvPr>
            <p:ph type="ftr" sz="quarter" idx="11"/>
          </p:nvPr>
        </p:nvSpPr>
        <p:spPr/>
        <p:txBody>
          <a:bodyPr/>
          <a:lstStyle>
            <a:extLst/>
          </a:lstStyle>
          <a:p>
            <a:endParaRPr kumimoji="0" lang="en-US"/>
          </a:p>
        </p:txBody>
      </p:sp>
      <p:sp>
        <p:nvSpPr>
          <p:cNvPr id="6" name="投影片編號版面配置區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53200" y="274955"/>
            <a:ext cx="1524000" cy="5851525"/>
          </a:xfrm>
        </p:spPr>
        <p:txBody>
          <a:bodyPr vert="eaVert" ancho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2"/>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4242816" y="6557946"/>
            <a:ext cx="2002464" cy="226902"/>
          </a:xfrm>
        </p:spPr>
        <p:txBody>
          <a:bodyPr/>
          <a:lstStyle>
            <a:extLst/>
          </a:lstStyle>
          <a:p>
            <a:fld id="{F8CFA630-13BB-46C4-BD44-B2C5F9B66074}" type="datetimeFigureOut">
              <a:rPr lang="en-US" smtClean="0"/>
              <a:pPr/>
              <a:t>6/2/2015</a:t>
            </a:fld>
            <a:endParaRPr lang="en-US" dirty="0"/>
          </a:p>
        </p:txBody>
      </p:sp>
      <p:sp>
        <p:nvSpPr>
          <p:cNvPr id="5" name="頁尾版面配置區 4"/>
          <p:cNvSpPr>
            <a:spLocks noGrp="1"/>
          </p:cNvSpPr>
          <p:nvPr>
            <p:ph type="ftr" sz="quarter" idx="11"/>
          </p:nvPr>
        </p:nvSpPr>
        <p:spPr>
          <a:xfrm>
            <a:off x="457200" y="6556248"/>
            <a:ext cx="3657600" cy="228600"/>
          </a:xfrm>
        </p:spPr>
        <p:txBody>
          <a:bodyPr/>
          <a:lstStyle>
            <a:extLst/>
          </a:lstStyle>
          <a:p>
            <a:endParaRPr kumimoji="0" lang="en-US" dirty="0"/>
          </a:p>
        </p:txBody>
      </p:sp>
      <p:sp>
        <p:nvSpPr>
          <p:cNvPr id="6" name="投影片編號版面配置區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5" name="頁尾版面配置區 4"/>
          <p:cNvSpPr>
            <a:spLocks noGrp="1"/>
          </p:cNvSpPr>
          <p:nvPr>
            <p:ph type="ftr" sz="quarter" idx="11"/>
          </p:nvPr>
        </p:nvSpPr>
        <p:spPr/>
        <p:txBody>
          <a:bodyPr/>
          <a:lstStyle>
            <a:extLst/>
          </a:lstStyle>
          <a:p>
            <a:endParaRPr kumimoji="0" lang="en-US"/>
          </a:p>
        </p:txBody>
      </p:sp>
      <p:sp>
        <p:nvSpPr>
          <p:cNvPr id="6" name="投影片編號版面配置區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1">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8CFA630-13BB-46C4-BD44-B2C5F9B66074}" type="datetimeFigureOut">
              <a:rPr lang="en-US" smtClean="0"/>
              <a:pPr/>
              <a:t>6/2/2015</a:t>
            </a:fld>
            <a:endParaRPr lang="en-US">
              <a:solidFill>
                <a:schemeClr val="tx2"/>
              </a:solidFill>
            </a:endParaRPr>
          </a:p>
        </p:txBody>
      </p:sp>
      <p:sp>
        <p:nvSpPr>
          <p:cNvPr id="5" name="頁尾版面配置區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kumimoji="0" lang="en-US" dirty="0">
              <a:solidFill>
                <a:schemeClr val="tx2"/>
              </a:solidFill>
            </a:endParaRPr>
          </a:p>
        </p:txBody>
      </p:sp>
      <p:sp>
        <p:nvSpPr>
          <p:cNvPr id="6" name="投影片編號版面配置區 5"/>
          <p:cNvSpPr>
            <a:spLocks noGrp="1"/>
          </p:cNvSpPr>
          <p:nvPr>
            <p:ph type="sldNum" sz="quarter" idx="12"/>
          </p:nvPr>
        </p:nvSpPr>
        <p:spPr>
          <a:xfrm>
            <a:off x="6733952" y="6555112"/>
            <a:ext cx="588336" cy="228600"/>
          </a:xfrm>
        </p:spPr>
        <p:txBody>
          <a:bodyPr/>
          <a:lstStyle>
            <a:extLst/>
          </a:lstStyle>
          <a:p>
            <a:fld id="{BC5217A8-0E06-4059-AC45-433E2E67A85D}"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6" name="頁尾版面配置區 5"/>
          <p:cNvSpPr>
            <a:spLocks noGrp="1"/>
          </p:cNvSpPr>
          <p:nvPr>
            <p:ph type="ftr" sz="quarter" idx="11"/>
          </p:nvPr>
        </p:nvSpPr>
        <p:spPr/>
        <p:txBody>
          <a:bodyPr/>
          <a:lstStyle>
            <a:extLst/>
          </a:lstStyle>
          <a:p>
            <a:endParaRPr kumimoji="0" lang="en-US"/>
          </a:p>
        </p:txBody>
      </p:sp>
      <p:sp>
        <p:nvSpPr>
          <p:cNvPr id="7" name="投影片編號版面配置區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nchor="b"/>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8" name="頁尾版面配置區 7"/>
          <p:cNvSpPr>
            <a:spLocks noGrp="1"/>
          </p:cNvSpPr>
          <p:nvPr>
            <p:ph type="ftr" sz="quarter" idx="11"/>
          </p:nvPr>
        </p:nvSpPr>
        <p:spPr/>
        <p:txBody>
          <a:bodyPr/>
          <a:lstStyle>
            <a:extLst/>
          </a:lstStyle>
          <a:p>
            <a:endParaRPr kumimoji="0" lang="en-US"/>
          </a:p>
        </p:txBody>
      </p:sp>
      <p:sp>
        <p:nvSpPr>
          <p:cNvPr id="9" name="投影片編號版面配置區 8"/>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4" name="頁尾版面配置區 3"/>
          <p:cNvSpPr>
            <a:spLocks noGrp="1"/>
          </p:cNvSpPr>
          <p:nvPr>
            <p:ph type="ftr" sz="quarter" idx="11"/>
          </p:nvPr>
        </p:nvSpPr>
        <p:spPr/>
        <p:txBody>
          <a:bodyPr/>
          <a:lstStyle>
            <a:extLst/>
          </a:lstStyle>
          <a:p>
            <a:endParaRPr kumimoji="0" lang="en-US"/>
          </a:p>
        </p:txBody>
      </p:sp>
      <p:sp>
        <p:nvSpPr>
          <p:cNvPr id="5" name="投影片編號版面配置區 4"/>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solidFill>
                  <a:schemeClr val="tx2"/>
                </a:solidFill>
              </a:defRPr>
            </a:lvl1pPr>
            <a:extLst/>
          </a:lstStyle>
          <a:p>
            <a:fld id="{F8CFA630-13BB-46C4-BD44-B2C5F9B66074}" type="datetimeFigureOut">
              <a:rPr lang="en-US" smtClean="0"/>
              <a:pPr/>
              <a:t>6/2/2015</a:t>
            </a:fld>
            <a:endParaRPr lang="en-US" dirty="0">
              <a:solidFill>
                <a:schemeClr val="tx2"/>
              </a:solidFill>
            </a:endParaRPr>
          </a:p>
        </p:txBody>
      </p:sp>
      <p:sp>
        <p:nvSpPr>
          <p:cNvPr id="3" name="頁尾版面配置區 2"/>
          <p:cNvSpPr>
            <a:spLocks noGrp="1"/>
          </p:cNvSpPr>
          <p:nvPr>
            <p:ph type="ftr" sz="quarter" idx="11"/>
          </p:nvPr>
        </p:nvSpPr>
        <p:spPr/>
        <p:txBody>
          <a:bodyPr/>
          <a:lstStyle>
            <a:lvl1pPr>
              <a:defRPr>
                <a:solidFill>
                  <a:schemeClr val="tx2"/>
                </a:solidFill>
              </a:defRPr>
            </a:lvl1pPr>
            <a:extLst/>
          </a:lstStyle>
          <a:p>
            <a:endParaRPr kumimoji="0" lang="en-US" dirty="0">
              <a:solidFill>
                <a:schemeClr val="tx2"/>
              </a:solidFill>
            </a:endParaRPr>
          </a:p>
        </p:txBody>
      </p:sp>
      <p:sp>
        <p:nvSpPr>
          <p:cNvPr id="4" name="投影片編號版面配置區 3"/>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6" name="頁尾版面配置區 5"/>
          <p:cNvSpPr>
            <a:spLocks noGrp="1"/>
          </p:cNvSpPr>
          <p:nvPr>
            <p:ph type="ftr" sz="quarter" idx="11"/>
          </p:nvPr>
        </p:nvSpPr>
        <p:spPr/>
        <p:txBody>
          <a:bodyPr/>
          <a:lstStyle>
            <a:extLst/>
          </a:lstStyle>
          <a:p>
            <a:endParaRPr kumimoji="0" lang="en-US"/>
          </a:p>
        </p:txBody>
      </p:sp>
      <p:sp>
        <p:nvSpPr>
          <p:cNvPr id="7" name="投影片編號版面配置區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標題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TW" altLang="en-US" smtClean="0"/>
              <a:t>按一下以編輯母片標題樣式</a:t>
            </a:r>
            <a:endParaRPr kumimoji="0" lang="en-US" dirty="0"/>
          </a:p>
        </p:txBody>
      </p:sp>
      <p:sp>
        <p:nvSpPr>
          <p:cNvPr id="4" name="文字版面配置區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TW" altLang="en-US" smtClean="0"/>
              <a:t>按一下以編輯母片文字樣式</a:t>
            </a:r>
          </a:p>
        </p:txBody>
      </p:sp>
      <p:sp>
        <p:nvSpPr>
          <p:cNvPr id="5" name="日期版面配置區 4"/>
          <p:cNvSpPr>
            <a:spLocks noGrp="1"/>
          </p:cNvSpPr>
          <p:nvPr>
            <p:ph type="dt" sz="half" idx="10"/>
          </p:nvPr>
        </p:nvSpPr>
        <p:spPr/>
        <p:txBody>
          <a:bodyPr/>
          <a:lstStyle>
            <a:extLst/>
          </a:lstStyle>
          <a:p>
            <a:fld id="{F8CFA630-13BB-46C4-BD44-B2C5F9B66074}" type="datetimeFigureOut">
              <a:rPr lang="en-US" smtClean="0"/>
              <a:pPr/>
              <a:t>6/2/2015</a:t>
            </a:fld>
            <a:endParaRPr lang="en-US"/>
          </a:p>
        </p:txBody>
      </p:sp>
      <p:sp>
        <p:nvSpPr>
          <p:cNvPr id="6" name="頁尾版面配置區 5"/>
          <p:cNvSpPr>
            <a:spLocks noGrp="1"/>
          </p:cNvSpPr>
          <p:nvPr>
            <p:ph type="ftr" sz="quarter" idx="11"/>
          </p:nvPr>
        </p:nvSpPr>
        <p:spPr/>
        <p:txBody>
          <a:bodyPr/>
          <a:lstStyle>
            <a:extLst/>
          </a:lstStyle>
          <a:p>
            <a:endParaRPr kumimoji="0" lang="en-US"/>
          </a:p>
        </p:txBody>
      </p:sp>
      <p:sp>
        <p:nvSpPr>
          <p:cNvPr id="7" name="投影片編號版面配置區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
        <p:nvSpPr>
          <p:cNvPr id="10" name="圖片版面配置區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TW" altLang="en-US" smtClean="0"/>
              <a:t>按一下圖示以新增圖片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標題版面配置區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TW" altLang="en-US" smtClean="0"/>
              <a:t>按一下以編輯母片標題樣式</a:t>
            </a:r>
            <a:endParaRPr kumimoji="0" lang="en-US"/>
          </a:p>
        </p:txBody>
      </p:sp>
      <p:sp>
        <p:nvSpPr>
          <p:cNvPr id="31" name="文字版面配置區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7" name="日期版面配置區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8CFA630-13BB-46C4-BD44-B2C5F9B66074}" type="datetimeFigureOut">
              <a:rPr lang="en-US" smtClean="0"/>
              <a:pPr/>
              <a:t>6/2/2015</a:t>
            </a:fld>
            <a:endParaRPr lang="en-US" sz="1000" dirty="0">
              <a:solidFill>
                <a:schemeClr val="tx2"/>
              </a:solidFill>
            </a:endParaRPr>
          </a:p>
        </p:txBody>
      </p:sp>
      <p:sp>
        <p:nvSpPr>
          <p:cNvPr id="4" name="頁尾版面配置區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lgn="r" eaLnBrk="1" latinLnBrk="0" hangingPunct="1"/>
            <a:endParaRPr kumimoji="0" lang="en-US" sz="1000" dirty="0">
              <a:solidFill>
                <a:schemeClr val="tx2"/>
              </a:solidFill>
            </a:endParaRPr>
          </a:p>
        </p:txBody>
      </p:sp>
      <p:sp>
        <p:nvSpPr>
          <p:cNvPr id="16" name="投影片編號版面配置區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融合教育現場手冊─</a:t>
            </a:r>
            <a:r>
              <a:rPr lang="en-US" altLang="zh-TW" dirty="0" smtClean="0"/>
              <a:t/>
            </a:r>
            <a:br>
              <a:rPr lang="en-US" altLang="zh-TW" dirty="0" smtClean="0"/>
            </a:br>
            <a:r>
              <a:rPr lang="zh-TW" altLang="en-US" dirty="0" smtClean="0"/>
              <a:t>智能障礙類</a:t>
            </a:r>
            <a:endParaRPr lang="zh-TW" altLang="en-US" dirty="0"/>
          </a:p>
        </p:txBody>
      </p:sp>
      <p:sp>
        <p:nvSpPr>
          <p:cNvPr id="3" name="副標題 2"/>
          <p:cNvSpPr>
            <a:spLocks noGrp="1"/>
          </p:cNvSpPr>
          <p:nvPr>
            <p:ph type="subTitle" idx="1"/>
          </p:nvPr>
        </p:nvSpPr>
        <p:spPr>
          <a:xfrm>
            <a:off x="2843808" y="3539864"/>
            <a:ext cx="5625412" cy="1101248"/>
          </a:xfrm>
        </p:spPr>
        <p:txBody>
          <a:bodyPr>
            <a:normAutofit fontScale="25000" lnSpcReduction="20000"/>
          </a:bodyPr>
          <a:lstStyle/>
          <a:p>
            <a:r>
              <a:rPr lang="zh-TW" altLang="en-US" sz="12800" b="1" dirty="0">
                <a:solidFill>
                  <a:schemeClr val="tx1">
                    <a:lumMod val="95000"/>
                    <a:lumOff val="5000"/>
                  </a:schemeClr>
                </a:solidFill>
                <a:latin typeface="標楷體" panose="03000509000000000000" pitchFamily="65" charset="-120"/>
                <a:ea typeface="標楷體" panose="03000509000000000000" pitchFamily="65" charset="-120"/>
              </a:rPr>
              <a:t>臺北市政府教育局</a:t>
            </a:r>
            <a:endParaRPr lang="en-US" altLang="zh-TW" sz="12800" b="1" dirty="0">
              <a:solidFill>
                <a:schemeClr val="tx1">
                  <a:lumMod val="95000"/>
                  <a:lumOff val="5000"/>
                </a:schemeClr>
              </a:solidFill>
              <a:latin typeface="標楷體" panose="03000509000000000000" pitchFamily="65" charset="-120"/>
              <a:ea typeface="標楷體" panose="03000509000000000000" pitchFamily="65" charset="-120"/>
            </a:endParaRPr>
          </a:p>
          <a:p>
            <a:r>
              <a:rPr lang="zh-TW" altLang="en-US" sz="12800" b="1" dirty="0">
                <a:solidFill>
                  <a:schemeClr val="tx1">
                    <a:lumMod val="95000"/>
                    <a:lumOff val="5000"/>
                  </a:schemeClr>
                </a:solidFill>
                <a:latin typeface="標楷體" panose="03000509000000000000" pitchFamily="65" charset="-120"/>
                <a:ea typeface="標楷體" panose="03000509000000000000" pitchFamily="65" charset="-120"/>
              </a:rPr>
              <a:t>臺北市國中特殊教育輔導小組</a:t>
            </a:r>
          </a:p>
          <a:p>
            <a:pPr algn="r"/>
            <a:endParaRPr lang="en-US" altLang="zh-TW" dirty="0" smtClean="0"/>
          </a:p>
          <a:p>
            <a:pPr algn="r"/>
            <a:r>
              <a:rPr lang="zh-TW" altLang="en-US" sz="12800" dirty="0"/>
              <a:t>介壽國中</a:t>
            </a:r>
            <a:r>
              <a:rPr lang="zh-TW" altLang="en-US" sz="12800" dirty="0" smtClean="0"/>
              <a:t>林業群老師</a:t>
            </a:r>
            <a:endParaRPr lang="zh-TW" altLang="en-US" sz="1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lnSpcReduction="10000"/>
          </a:bodyPr>
          <a:lstStyle/>
          <a:p>
            <a:r>
              <a:rPr lang="zh-TW" altLang="en-US" dirty="0" smtClean="0"/>
              <a:t>學生進到特教班後，在老師進一步的觀察評估下所掌握到學生的詳細身心特質及其優勢能力。接著教師如何針對這些特質及優勢能力，幫孩子設計</a:t>
            </a:r>
            <a:r>
              <a:rPr lang="en-US" altLang="zh-TW" dirty="0" smtClean="0"/>
              <a:t>IEP</a:t>
            </a:r>
            <a:r>
              <a:rPr lang="zh-TW" altLang="en-US" dirty="0" smtClean="0"/>
              <a:t>，安排種種的課程及安排到普通參加融合課程。</a:t>
            </a:r>
            <a:endParaRPr lang="en-US" altLang="zh-TW" dirty="0" smtClean="0"/>
          </a:p>
          <a:p>
            <a:endParaRPr lang="en-US" altLang="zh-TW" dirty="0" smtClean="0"/>
          </a:p>
          <a:p>
            <a:r>
              <a:rPr lang="zh-TW" altLang="en-US" dirty="0" smtClean="0"/>
              <a:t>特教班教師為了執行阿成的</a:t>
            </a:r>
            <a:r>
              <a:rPr lang="en-US" altLang="zh-TW" dirty="0" smtClean="0"/>
              <a:t>IEP</a:t>
            </a:r>
            <a:r>
              <a:rPr lang="zh-TW" altLang="en-US" dirty="0" smtClean="0"/>
              <a:t>，以讓其在普通順切融合，經由與普通班教師的共同討論而設計了多種環境支持辦法、課程的調整，以及執行步驟，同時遇到不順利境況時如何克服，其間過程教師如何由陪伴到撤除特教教師在普通班的協助。</a:t>
            </a:r>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結語部分，敘說阿成三年下來的學習成果，同時追蹤學生就讀高職綜職班後學生的整體表現，以及原學校教師如何協助學生在新的學習環境中加速適應，以具體呈現轉銜的做法。</a:t>
            </a:r>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資源與支援</a:t>
            </a:r>
            <a:endParaRPr lang="zh-TW" altLang="en-US" dirty="0"/>
          </a:p>
        </p:txBody>
      </p:sp>
      <p:sp>
        <p:nvSpPr>
          <p:cNvPr id="3" name="內容版面配置區 2"/>
          <p:cNvSpPr>
            <a:spLocks noGrp="1"/>
          </p:cNvSpPr>
          <p:nvPr>
            <p:ph idx="1"/>
          </p:nvPr>
        </p:nvSpPr>
        <p:spPr/>
        <p:txBody>
          <a:bodyPr/>
          <a:lstStyle/>
          <a:p>
            <a:r>
              <a:rPr lang="zh-TW" altLang="en-US" dirty="0" smtClean="0"/>
              <a:t>相關法規─說明特殊教育相關法規</a:t>
            </a:r>
            <a:endParaRPr lang="en-US" altLang="zh-TW" dirty="0" smtClean="0"/>
          </a:p>
          <a:p>
            <a:endParaRPr lang="en-US" altLang="zh-TW" dirty="0" smtClean="0"/>
          </a:p>
          <a:p>
            <a:r>
              <a:rPr lang="zh-TW" altLang="en-US" dirty="0" smtClean="0"/>
              <a:t>延伸閱讀書目</a:t>
            </a:r>
            <a:endParaRPr lang="en-US" altLang="zh-TW" dirty="0" smtClean="0"/>
          </a:p>
          <a:p>
            <a:endParaRPr lang="en-US" altLang="zh-TW" dirty="0" smtClean="0"/>
          </a:p>
          <a:p>
            <a:r>
              <a:rPr lang="zh-TW" altLang="en-US" dirty="0" smtClean="0"/>
              <a:t>諮詢單位及網站─介紹各特教中心及家長支持團體</a:t>
            </a: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宣導活動</a:t>
            </a:r>
            <a:endParaRPr lang="zh-TW" altLang="en-US" dirty="0"/>
          </a:p>
        </p:txBody>
      </p:sp>
      <p:sp>
        <p:nvSpPr>
          <p:cNvPr id="3" name="內容版面配置區 2"/>
          <p:cNvSpPr>
            <a:spLocks noGrp="1"/>
          </p:cNvSpPr>
          <p:nvPr>
            <p:ph idx="1"/>
          </p:nvPr>
        </p:nvSpPr>
        <p:spPr/>
        <p:txBody>
          <a:bodyPr/>
          <a:lstStyle/>
          <a:p>
            <a:r>
              <a:rPr lang="zh-TW" altLang="en-US" dirty="0" smtClean="0"/>
              <a:t>宣導活動參考範例─提供教案讓有意推動普通班學生認識接納智障學生參考。</a:t>
            </a:r>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276872"/>
            <a:ext cx="7239000" cy="1143000"/>
          </a:xfrm>
        </p:spPr>
        <p:txBody>
          <a:bodyPr/>
          <a:lstStyle/>
          <a:p>
            <a:pPr algn="ctr"/>
            <a:r>
              <a:rPr lang="zh-TW" altLang="en-US" dirty="0" smtClean="0"/>
              <a:t>謝謝各位</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架構說明</a:t>
            </a:r>
            <a:endParaRPr lang="zh-TW" altLang="en-US" dirty="0"/>
          </a:p>
        </p:txBody>
      </p:sp>
      <p:sp>
        <p:nvSpPr>
          <p:cNvPr id="3" name="內容版面配置區 2"/>
          <p:cNvSpPr>
            <a:spLocks noGrp="1"/>
          </p:cNvSpPr>
          <p:nvPr>
            <p:ph idx="1"/>
          </p:nvPr>
        </p:nvSpPr>
        <p:spPr/>
        <p:txBody>
          <a:bodyPr/>
          <a:lstStyle/>
          <a:p>
            <a:r>
              <a:rPr lang="zh-TW" altLang="en-US" dirty="0" smtClean="0"/>
              <a:t>導讀─說明智能障礙的概念</a:t>
            </a:r>
            <a:endParaRPr lang="en-US" altLang="zh-TW" dirty="0" smtClean="0"/>
          </a:p>
          <a:p>
            <a:endParaRPr lang="en-US" altLang="zh-TW" dirty="0" smtClean="0"/>
          </a:p>
          <a:p>
            <a:r>
              <a:rPr lang="zh-TW" altLang="en-US" dirty="0" smtClean="0"/>
              <a:t>案例分享─以說故事的方式，告訴閱讀者當面對智能障礙學生時，該如何教導及協助</a:t>
            </a:r>
            <a:endParaRPr lang="en-US" altLang="zh-TW" dirty="0" smtClean="0"/>
          </a:p>
          <a:p>
            <a:endParaRPr lang="en-US" altLang="zh-TW" dirty="0" smtClean="0"/>
          </a:p>
          <a:p>
            <a:r>
              <a:rPr lang="zh-TW" altLang="en-US" dirty="0" smtClean="0"/>
              <a:t>資源與支援─輔導智能礙學生遇到困難時，可尋求諮詢的單位</a:t>
            </a:r>
            <a:endParaRPr lang="en-US" altLang="zh-TW" dirty="0" smtClean="0"/>
          </a:p>
          <a:p>
            <a:endParaRPr lang="en-US" altLang="zh-TW" dirty="0" smtClean="0"/>
          </a:p>
          <a:p>
            <a:r>
              <a:rPr lang="zh-TW" altLang="en-US" dirty="0" smtClean="0"/>
              <a:t>宣導活動─對普通班學生進行智能障礙宣導時的參考教案</a:t>
            </a: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導讀部分</a:t>
            </a:r>
            <a:endParaRPr lang="zh-TW" altLang="en-US" dirty="0"/>
          </a:p>
        </p:txBody>
      </p:sp>
      <p:sp>
        <p:nvSpPr>
          <p:cNvPr id="3" name="內容版面配置區 2"/>
          <p:cNvSpPr>
            <a:spLocks noGrp="1"/>
          </p:cNvSpPr>
          <p:nvPr>
            <p:ph idx="1"/>
          </p:nvPr>
        </p:nvSpPr>
        <p:spPr/>
        <p:txBody>
          <a:bodyPr>
            <a:normAutofit/>
          </a:bodyPr>
          <a:lstStyle/>
          <a:p>
            <a:r>
              <a:rPr lang="zh-TW" altLang="en-US" dirty="0" smtClean="0"/>
              <a:t>智障定義─由「身心障礙及資賦優異學生鑑定辦法」來談智能障礙的定義</a:t>
            </a:r>
            <a:endParaRPr lang="en-US" altLang="zh-TW" dirty="0" smtClean="0"/>
          </a:p>
          <a:p>
            <a:endParaRPr lang="en-US" altLang="zh-TW" dirty="0" smtClean="0"/>
          </a:p>
          <a:p>
            <a:r>
              <a:rPr lang="zh-TW" altLang="en-US" dirty="0" smtClean="0"/>
              <a:t>智障者的特徵─由智力、適應行為及學習特性三個角度來認識智能礙</a:t>
            </a:r>
            <a:endParaRPr lang="en-US" altLang="zh-TW" dirty="0" smtClean="0"/>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dirty="0" smtClean="0"/>
              <a:t>智能障礙的課程與教學─從教師接到有智障學生班級前的準備工作、課程如何彈性化的調整或重新設計、及多元教學方法及多元性之評量方式─三個方向，來談教師該如何教導班上的智能障礙學生</a:t>
            </a:r>
            <a:endParaRPr lang="en-US" altLang="zh-TW" dirty="0" smtClean="0"/>
          </a:p>
          <a:p>
            <a:endParaRPr lang="en-US" altLang="zh-TW" dirty="0" smtClean="0"/>
          </a:p>
          <a:p>
            <a:r>
              <a:rPr lang="zh-TW" altLang="en-US" dirty="0" smtClean="0"/>
              <a:t>班級經營與輔導策略─從如何調整班級環境、運用適切的增強策略、帶班時可運用的資源、如何與智障學生家長建立良好親師關係的四個角度，介紹班上有智能障礙學生的經營策略</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案例分享</a:t>
            </a:r>
            <a:endParaRPr lang="zh-TW" altLang="en-US" dirty="0"/>
          </a:p>
        </p:txBody>
      </p:sp>
      <p:sp>
        <p:nvSpPr>
          <p:cNvPr id="3" name="內容版面配置區 2"/>
          <p:cNvSpPr>
            <a:spLocks noGrp="1"/>
          </p:cNvSpPr>
          <p:nvPr>
            <p:ph idx="1"/>
          </p:nvPr>
        </p:nvSpPr>
        <p:spPr/>
        <p:txBody>
          <a:bodyPr/>
          <a:lstStyle/>
          <a:p>
            <a:r>
              <a:rPr lang="zh-TW" altLang="en-US" dirty="0" smtClean="0"/>
              <a:t>提供之案例分別為國小、國中及高職三個學習階段，以供不同學層之教師進行參考</a:t>
            </a:r>
            <a:endParaRPr lang="en-US" altLang="zh-TW" dirty="0" smtClean="0"/>
          </a:p>
          <a:p>
            <a:endParaRPr lang="en-US" altLang="zh-TW" dirty="0" smtClean="0"/>
          </a:p>
          <a:p>
            <a:r>
              <a:rPr lang="zh-TW" altLang="en-US" dirty="0" smtClean="0"/>
              <a:t>案例內容皆分別由：案例緣起及背景、問題概述與分析、輔導策略三個方向，將導讀部分所介紹的概念，以說故事的方式加以介紹，讓讀者能具體瞭解導讀所介紹之意涵</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國小案例架構</a:t>
            </a:r>
            <a:endParaRPr kumimoji="1"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995506331"/>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9079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國高中案例架構</a:t>
            </a:r>
            <a:endParaRPr kumimoji="1"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942661667"/>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563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特教班學生到普通班融合</a:t>
            </a:r>
            <a:endParaRPr kumimoji="1"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305756423"/>
              </p:ext>
            </p:extLst>
          </p:nvPr>
        </p:nvGraphicFramePr>
        <p:xfrm>
          <a:off x="457200" y="1609416"/>
          <a:ext cx="7239000" cy="484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321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國中案例簡介</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主角：阿成</a:t>
            </a:r>
            <a:endParaRPr lang="en-US" altLang="zh-TW" dirty="0" smtClean="0"/>
          </a:p>
          <a:p>
            <a:endParaRPr lang="en-US" altLang="zh-TW" dirty="0" smtClean="0"/>
          </a:p>
          <a:p>
            <a:r>
              <a:rPr lang="zh-TW" altLang="en-US" dirty="0" smtClean="0"/>
              <a:t>就讀班型：集中式特教班</a:t>
            </a:r>
            <a:endParaRPr lang="en-US" altLang="zh-TW" dirty="0" smtClean="0"/>
          </a:p>
          <a:p>
            <a:endParaRPr lang="en-US" altLang="zh-TW" dirty="0" smtClean="0"/>
          </a:p>
          <a:p>
            <a:r>
              <a:rPr lang="zh-TW" altLang="en-US" dirty="0" smtClean="0"/>
              <a:t>一開始先說明阿成的醫療史，讓大家瞭解障礙成因及其他影響其健康之因素</a:t>
            </a:r>
            <a:endParaRPr lang="en-US" altLang="zh-TW" dirty="0" smtClean="0"/>
          </a:p>
          <a:p>
            <a:endParaRPr lang="en-US" altLang="zh-TW" dirty="0" smtClean="0"/>
          </a:p>
          <a:p>
            <a:r>
              <a:rPr lang="zh-TW" altLang="en-US" dirty="0" smtClean="0"/>
              <a:t>接著說明其教育史，透過介紹阿成前一個學習階段的表現及反應，讓讀者明白學生的障礙特質，並逐漸帶到學生接受鑑定安置而就讀特教班的歷程。</a:t>
            </a:r>
            <a:endParaRPr lang="en-US" altLang="zh-TW" dirty="0" smtClean="0"/>
          </a:p>
          <a:p>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華麗">
  <a:themeElements>
    <a:clrScheme name="華麗">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華麗">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華麗">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326</TotalTime>
  <Words>750</Words>
  <Application>Microsoft Office PowerPoint</Application>
  <PresentationFormat>如螢幕大小 (4:3)</PresentationFormat>
  <Paragraphs>71</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華麗</vt:lpstr>
      <vt:lpstr>融合教育現場手冊─ 智能障礙類</vt:lpstr>
      <vt:lpstr>架構說明</vt:lpstr>
      <vt:lpstr>導讀部分</vt:lpstr>
      <vt:lpstr>PowerPoint 簡報</vt:lpstr>
      <vt:lpstr>案例分享</vt:lpstr>
      <vt:lpstr>國小案例架構</vt:lpstr>
      <vt:lpstr>國高中案例架構</vt:lpstr>
      <vt:lpstr>特教班學生到普通班融合</vt:lpstr>
      <vt:lpstr>國中案例簡介</vt:lpstr>
      <vt:lpstr>PowerPoint 簡報</vt:lpstr>
      <vt:lpstr>PowerPoint 簡報</vt:lpstr>
      <vt:lpstr>資源與支援</vt:lpstr>
      <vt:lpstr>宣導活動</vt:lpstr>
      <vt:lpstr>謝謝各位</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融合教育現場手冊─ 國中智能障礙類</dc:title>
  <dc:creator>ASUS</dc:creator>
  <cp:lastModifiedBy>user</cp:lastModifiedBy>
  <cp:revision>37</cp:revision>
  <dcterms:created xsi:type="dcterms:W3CDTF">2015-04-13T04:39:46Z</dcterms:created>
  <dcterms:modified xsi:type="dcterms:W3CDTF">2015-06-02T08:58:07Z</dcterms:modified>
</cp:coreProperties>
</file>