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7" r:id="rId3"/>
    <p:sldId id="263" r:id="rId4"/>
    <p:sldId id="264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1" y="2130427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221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07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001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1" y="2130427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682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985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746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913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08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840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21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268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162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363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390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977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504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188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389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61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227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912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D475-862D-4004-8266-64DB9C5AF220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D0FC-9807-4BAD-A2EA-76F57128AF0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84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2D475-862D-4004-8266-64DB9C5AF220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AD0FC-9807-4BAD-A2EA-76F57128AF0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253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2D475-862D-4004-8266-64DB9C5AF220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2015/6/4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AD0FC-9807-4BAD-A2EA-76F57128AF0F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96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標題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問答時間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31069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問答時間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54461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研習講師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鼓勵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學校教師自行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辦理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邀請輔導小組研習講師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成果上傳時間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有帳號隨時可以上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成果</a:t>
            </a:r>
            <a:r>
              <a:rPr lang="zh-TW" altLang="en-US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上傳內容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不能只有成果彙報單，要上傳的資料會一併掛</a:t>
            </a:r>
            <a:r>
              <a:rPr lang="zh-TW" altLang="en-US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在視資</a:t>
            </a:r>
            <a:endParaRPr lang="en-US" altLang="zh-TW" u="sng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1.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成果彙報單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2.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各校辦理研習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計畫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簽呈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3.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簽到表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4.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活動照片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5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研習資料電子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檔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8541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問答時間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32859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PPT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提供於視障資源中心網站，可自行下載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可結合看電影學特教內容</a:t>
            </a:r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方式可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多元，不限定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小時，可分次辦理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可結合特教知能研習辦理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/>
          </a:p>
          <a:p>
            <a:endParaRPr lang="zh-TW" altLang="en-US" dirty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723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佈景主題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佈景主題1</Template>
  <TotalTime>233</TotalTime>
  <Words>132</Words>
  <Application>Microsoft Office PowerPoint</Application>
  <PresentationFormat>如螢幕大小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3</vt:i4>
      </vt:variant>
    </vt:vector>
  </HeadingPairs>
  <TitlesOfParts>
    <vt:vector size="5" baseType="lpstr">
      <vt:lpstr>佈景主題1</vt:lpstr>
      <vt:lpstr>1_Office 佈景主題</vt:lpstr>
      <vt:lpstr>問答時間</vt:lpstr>
      <vt:lpstr>問答時間</vt:lpstr>
      <vt:lpstr>問答時間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姜仲芃</dc:creator>
  <cp:lastModifiedBy>user</cp:lastModifiedBy>
  <cp:revision>34</cp:revision>
  <dcterms:created xsi:type="dcterms:W3CDTF">2015-03-16T07:15:24Z</dcterms:created>
  <dcterms:modified xsi:type="dcterms:W3CDTF">2015-06-04T01:16:07Z</dcterms:modified>
</cp:coreProperties>
</file>