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722" r:id="rId5"/>
  </p:sldMasterIdLst>
  <p:notesMasterIdLst>
    <p:notesMasterId r:id="rId47"/>
  </p:notesMasterIdLst>
  <p:handoutMasterIdLst>
    <p:handoutMasterId r:id="rId48"/>
  </p:handoutMasterIdLst>
  <p:sldIdLst>
    <p:sldId id="325" r:id="rId6"/>
    <p:sldId id="835" r:id="rId7"/>
    <p:sldId id="838" r:id="rId8"/>
    <p:sldId id="839" r:id="rId9"/>
    <p:sldId id="837" r:id="rId10"/>
    <p:sldId id="841" r:id="rId11"/>
    <p:sldId id="833" r:id="rId12"/>
    <p:sldId id="834" r:id="rId13"/>
    <p:sldId id="847" r:id="rId14"/>
    <p:sldId id="848" r:id="rId15"/>
    <p:sldId id="844" r:id="rId16"/>
    <p:sldId id="753" r:id="rId17"/>
    <p:sldId id="810" r:id="rId18"/>
    <p:sldId id="820" r:id="rId19"/>
    <p:sldId id="831" r:id="rId20"/>
    <p:sldId id="814" r:id="rId21"/>
    <p:sldId id="829" r:id="rId22"/>
    <p:sldId id="812" r:id="rId23"/>
    <p:sldId id="813" r:id="rId24"/>
    <p:sldId id="790" r:id="rId25"/>
    <p:sldId id="760" r:id="rId26"/>
    <p:sldId id="842" r:id="rId27"/>
    <p:sldId id="640" r:id="rId28"/>
    <p:sldId id="743" r:id="rId29"/>
    <p:sldId id="769" r:id="rId30"/>
    <p:sldId id="771" r:id="rId31"/>
    <p:sldId id="845" r:id="rId32"/>
    <p:sldId id="846" r:id="rId33"/>
    <p:sldId id="768" r:id="rId34"/>
    <p:sldId id="642" r:id="rId35"/>
    <p:sldId id="632" r:id="rId36"/>
    <p:sldId id="649" r:id="rId37"/>
    <p:sldId id="816" r:id="rId38"/>
    <p:sldId id="832" r:id="rId39"/>
    <p:sldId id="266" r:id="rId40"/>
    <p:sldId id="720" r:id="rId41"/>
    <p:sldId id="721" r:id="rId42"/>
    <p:sldId id="653" r:id="rId43"/>
    <p:sldId id="654" r:id="rId44"/>
    <p:sldId id="655" r:id="rId45"/>
    <p:sldId id="709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22E"/>
    <a:srgbClr val="ECE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171159-9C30-4618-B1A1-D18A377754CE}" v="1" dt="2021-08-15T13:31:20.222"/>
    <p1510:client id="{B99BC0F2-0F8F-47E9-BE41-CB3197C68BEC}" v="6" dt="2021-08-15T13:41:54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96" autoAdjust="0"/>
    <p:restoredTop sz="88649" autoAdjust="0"/>
  </p:normalViewPr>
  <p:slideViewPr>
    <p:cSldViewPr snapToGrid="0" snapToObjects="1">
      <p:cViewPr varScale="1">
        <p:scale>
          <a:sx n="76" d="100"/>
          <a:sy n="76" d="100"/>
        </p:scale>
        <p:origin x="46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43E866-EC6A-4128-ADFD-5126E7017BA1}" type="doc">
      <dgm:prSet loTypeId="urn:microsoft.com/office/officeart/2005/8/layout/hList6" loCatId="list" qsTypeId="urn:microsoft.com/office/officeart/2005/8/quickstyle/simple1" qsCatId="simple" csTypeId="urn:microsoft.com/office/officeart/2005/8/colors/accent1_5" csCatId="accent1"/>
      <dgm:spPr/>
      <dgm:t>
        <a:bodyPr/>
        <a:lstStyle/>
        <a:p>
          <a:endParaRPr lang="zh-TW" altLang="en-US"/>
        </a:p>
      </dgm:t>
    </dgm:pt>
    <dgm:pt modelId="{9B59D3E9-C1EA-416D-998D-F0F8AC78BD2E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全部靜音</a:t>
          </a:r>
        </a:p>
      </dgm:t>
    </dgm:pt>
    <dgm:pt modelId="{AB052126-0E2F-47F0-B779-4A2F4C0F87D9}" type="parTrans" cxnId="{E4840C88-7C2D-4DFE-B90B-236A9E0F54A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A3F9D-1533-4D1F-9518-394E5FD39EAD}" type="sibTrans" cxnId="{E4840C88-7C2D-4DFE-B90B-236A9E0F54A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3071D1-9AAC-4231-99AD-B9FC5FD8B7F3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畫面註記</a:t>
          </a:r>
        </a:p>
      </dgm:t>
    </dgm:pt>
    <dgm:pt modelId="{1AB57726-2A35-4292-ACCD-F83633A4DF5C}" type="parTrans" cxnId="{C4814604-8A24-4377-9EBB-3CED9AE63C0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8A5AB3-0A36-4F11-8C1F-4DF0E91083FA}" type="sibTrans" cxnId="{C4814604-8A24-4377-9EBB-3CED9AE63C0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ADB9FF-E7AF-44C9-98CB-A2E3B3249A29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分組討論</a:t>
          </a:r>
        </a:p>
      </dgm:t>
    </dgm:pt>
    <dgm:pt modelId="{95F5C54D-FE37-4BC2-BEFF-6CC360CCF0C2}" type="parTrans" cxnId="{CC6D0E43-2F42-4D24-B6F8-81B9CEE24F0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4A7B26-50E0-4378-96EF-4372CCE7E2E0}" type="sibTrans" cxnId="{CC6D0E43-2F42-4D24-B6F8-81B9CEE24F0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38400C-4B42-4D81-A468-7208763F65B7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舉手排隊</a:t>
          </a:r>
        </a:p>
      </dgm:t>
    </dgm:pt>
    <dgm:pt modelId="{07D0D988-1399-4090-92E2-9669BA8B4DE9}" type="parTrans" cxnId="{8D384352-261F-46A4-BE59-BB118254A57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F2DC3B-393D-4733-920B-FB964F47F0E3}" type="sibTrans" cxnId="{8D384352-261F-46A4-BE59-BB118254A57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B906F9-FE1A-40D7-86E7-0317DC2E0384}" type="pres">
      <dgm:prSet presAssocID="{F943E866-EC6A-4128-ADFD-5126E7017BA1}" presName="Name0" presStyleCnt="0">
        <dgm:presLayoutVars>
          <dgm:dir/>
          <dgm:resizeHandles val="exact"/>
        </dgm:presLayoutVars>
      </dgm:prSet>
      <dgm:spPr/>
    </dgm:pt>
    <dgm:pt modelId="{0628DED2-82A0-477E-A16C-5AEB67298049}" type="pres">
      <dgm:prSet presAssocID="{9B59D3E9-C1EA-416D-998D-F0F8AC78BD2E}" presName="node" presStyleLbl="node1" presStyleIdx="0" presStyleCnt="4">
        <dgm:presLayoutVars>
          <dgm:bulletEnabled val="1"/>
        </dgm:presLayoutVars>
      </dgm:prSet>
      <dgm:spPr/>
    </dgm:pt>
    <dgm:pt modelId="{7744236D-CF5F-4332-8790-67B6B1BC1130}" type="pres">
      <dgm:prSet presAssocID="{F90A3F9D-1533-4D1F-9518-394E5FD39EAD}" presName="sibTrans" presStyleCnt="0"/>
      <dgm:spPr/>
    </dgm:pt>
    <dgm:pt modelId="{AE420F36-733A-4639-A94E-CB737A59C8BC}" type="pres">
      <dgm:prSet presAssocID="{FA3071D1-9AAC-4231-99AD-B9FC5FD8B7F3}" presName="node" presStyleLbl="node1" presStyleIdx="1" presStyleCnt="4">
        <dgm:presLayoutVars>
          <dgm:bulletEnabled val="1"/>
        </dgm:presLayoutVars>
      </dgm:prSet>
      <dgm:spPr/>
    </dgm:pt>
    <dgm:pt modelId="{98141013-7BAE-4D82-91C4-BB737860E173}" type="pres">
      <dgm:prSet presAssocID="{6A8A5AB3-0A36-4F11-8C1F-4DF0E91083FA}" presName="sibTrans" presStyleCnt="0"/>
      <dgm:spPr/>
    </dgm:pt>
    <dgm:pt modelId="{2599E42D-564F-496A-AFF2-B21697C40CA7}" type="pres">
      <dgm:prSet presAssocID="{E6ADB9FF-E7AF-44C9-98CB-A2E3B3249A29}" presName="node" presStyleLbl="node1" presStyleIdx="2" presStyleCnt="4">
        <dgm:presLayoutVars>
          <dgm:bulletEnabled val="1"/>
        </dgm:presLayoutVars>
      </dgm:prSet>
      <dgm:spPr/>
    </dgm:pt>
    <dgm:pt modelId="{91DDA519-5D30-4872-BF97-31950EC7410F}" type="pres">
      <dgm:prSet presAssocID="{984A7B26-50E0-4378-96EF-4372CCE7E2E0}" presName="sibTrans" presStyleCnt="0"/>
      <dgm:spPr/>
    </dgm:pt>
    <dgm:pt modelId="{C49DA914-E7E6-4ACB-838A-DD28DF5082AA}" type="pres">
      <dgm:prSet presAssocID="{DB38400C-4B42-4D81-A468-7208763F65B7}" presName="node" presStyleLbl="node1" presStyleIdx="3" presStyleCnt="4">
        <dgm:presLayoutVars>
          <dgm:bulletEnabled val="1"/>
        </dgm:presLayoutVars>
      </dgm:prSet>
      <dgm:spPr/>
    </dgm:pt>
  </dgm:ptLst>
  <dgm:cxnLst>
    <dgm:cxn modelId="{C4814604-8A24-4377-9EBB-3CED9AE63C03}" srcId="{F943E866-EC6A-4128-ADFD-5126E7017BA1}" destId="{FA3071D1-9AAC-4231-99AD-B9FC5FD8B7F3}" srcOrd="1" destOrd="0" parTransId="{1AB57726-2A35-4292-ACCD-F83633A4DF5C}" sibTransId="{6A8A5AB3-0A36-4F11-8C1F-4DF0E91083FA}"/>
    <dgm:cxn modelId="{69497B18-BB8E-4AE8-8F4D-2CA871A9736A}" type="presOf" srcId="{FA3071D1-9AAC-4231-99AD-B9FC5FD8B7F3}" destId="{AE420F36-733A-4639-A94E-CB737A59C8BC}" srcOrd="0" destOrd="0" presId="urn:microsoft.com/office/officeart/2005/8/layout/hList6"/>
    <dgm:cxn modelId="{F9BC0B25-EDE8-43B6-862D-1CEEC4CAAB72}" type="presOf" srcId="{E6ADB9FF-E7AF-44C9-98CB-A2E3B3249A29}" destId="{2599E42D-564F-496A-AFF2-B21697C40CA7}" srcOrd="0" destOrd="0" presId="urn:microsoft.com/office/officeart/2005/8/layout/hList6"/>
    <dgm:cxn modelId="{96F5412F-580D-417A-9440-01B386D335A7}" type="presOf" srcId="{9B59D3E9-C1EA-416D-998D-F0F8AC78BD2E}" destId="{0628DED2-82A0-477E-A16C-5AEB67298049}" srcOrd="0" destOrd="0" presId="urn:microsoft.com/office/officeart/2005/8/layout/hList6"/>
    <dgm:cxn modelId="{A7783B38-8D4D-4F89-9A69-3F8B3A1B63D0}" type="presOf" srcId="{F943E866-EC6A-4128-ADFD-5126E7017BA1}" destId="{6FB906F9-FE1A-40D7-86E7-0317DC2E0384}" srcOrd="0" destOrd="0" presId="urn:microsoft.com/office/officeart/2005/8/layout/hList6"/>
    <dgm:cxn modelId="{CC6D0E43-2F42-4D24-B6F8-81B9CEE24F0E}" srcId="{F943E866-EC6A-4128-ADFD-5126E7017BA1}" destId="{E6ADB9FF-E7AF-44C9-98CB-A2E3B3249A29}" srcOrd="2" destOrd="0" parTransId="{95F5C54D-FE37-4BC2-BEFF-6CC360CCF0C2}" sibTransId="{984A7B26-50E0-4378-96EF-4372CCE7E2E0}"/>
    <dgm:cxn modelId="{DD199D66-BE56-4981-A4F3-2BF7BB9345D9}" type="presOf" srcId="{DB38400C-4B42-4D81-A468-7208763F65B7}" destId="{C49DA914-E7E6-4ACB-838A-DD28DF5082AA}" srcOrd="0" destOrd="0" presId="urn:microsoft.com/office/officeart/2005/8/layout/hList6"/>
    <dgm:cxn modelId="{8D384352-261F-46A4-BE59-BB118254A57E}" srcId="{F943E866-EC6A-4128-ADFD-5126E7017BA1}" destId="{DB38400C-4B42-4D81-A468-7208763F65B7}" srcOrd="3" destOrd="0" parTransId="{07D0D988-1399-4090-92E2-9669BA8B4DE9}" sibTransId="{66F2DC3B-393D-4733-920B-FB964F47F0E3}"/>
    <dgm:cxn modelId="{E4840C88-7C2D-4DFE-B90B-236A9E0F54AD}" srcId="{F943E866-EC6A-4128-ADFD-5126E7017BA1}" destId="{9B59D3E9-C1EA-416D-998D-F0F8AC78BD2E}" srcOrd="0" destOrd="0" parTransId="{AB052126-0E2F-47F0-B779-4A2F4C0F87D9}" sibTransId="{F90A3F9D-1533-4D1F-9518-394E5FD39EAD}"/>
    <dgm:cxn modelId="{B872EFFF-AF01-44C2-82BE-7A8042EA4502}" type="presParOf" srcId="{6FB906F9-FE1A-40D7-86E7-0317DC2E0384}" destId="{0628DED2-82A0-477E-A16C-5AEB67298049}" srcOrd="0" destOrd="0" presId="urn:microsoft.com/office/officeart/2005/8/layout/hList6"/>
    <dgm:cxn modelId="{D2D0CA3E-63C0-434B-A8CD-A59ADBCC1311}" type="presParOf" srcId="{6FB906F9-FE1A-40D7-86E7-0317DC2E0384}" destId="{7744236D-CF5F-4332-8790-67B6B1BC1130}" srcOrd="1" destOrd="0" presId="urn:microsoft.com/office/officeart/2005/8/layout/hList6"/>
    <dgm:cxn modelId="{5E13AC75-63A1-4DD5-BC09-E8237F2F104B}" type="presParOf" srcId="{6FB906F9-FE1A-40D7-86E7-0317DC2E0384}" destId="{AE420F36-733A-4639-A94E-CB737A59C8BC}" srcOrd="2" destOrd="0" presId="urn:microsoft.com/office/officeart/2005/8/layout/hList6"/>
    <dgm:cxn modelId="{DB4F4994-6E33-4EF1-9869-2179EB969B44}" type="presParOf" srcId="{6FB906F9-FE1A-40D7-86E7-0317DC2E0384}" destId="{98141013-7BAE-4D82-91C4-BB737860E173}" srcOrd="3" destOrd="0" presId="urn:microsoft.com/office/officeart/2005/8/layout/hList6"/>
    <dgm:cxn modelId="{84532EDA-44CF-4423-8D1A-1390EF058AF3}" type="presParOf" srcId="{6FB906F9-FE1A-40D7-86E7-0317DC2E0384}" destId="{2599E42D-564F-496A-AFF2-B21697C40CA7}" srcOrd="4" destOrd="0" presId="urn:microsoft.com/office/officeart/2005/8/layout/hList6"/>
    <dgm:cxn modelId="{392EB492-8E86-4AEF-8B40-3903B7EF25D2}" type="presParOf" srcId="{6FB906F9-FE1A-40D7-86E7-0317DC2E0384}" destId="{91DDA519-5D30-4872-BF97-31950EC7410F}" srcOrd="5" destOrd="0" presId="urn:microsoft.com/office/officeart/2005/8/layout/hList6"/>
    <dgm:cxn modelId="{408FD941-0ED7-4BAA-84A6-3E0FF18D9FFD}" type="presParOf" srcId="{6FB906F9-FE1A-40D7-86E7-0317DC2E0384}" destId="{C49DA914-E7E6-4ACB-838A-DD28DF5082AA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DAE941-F1C4-4F98-B533-4514C4E03DA5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zh-TW" altLang="en-US"/>
        </a:p>
      </dgm:t>
    </dgm:pt>
    <dgm:pt modelId="{F4014C15-394C-458F-870F-8BFB014CDDE0}">
      <dgm:prSet/>
      <dgm:spPr/>
      <dgm:t>
        <a:bodyPr/>
        <a:lstStyle/>
        <a:p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桌面分享</a:t>
          </a:r>
        </a:p>
      </dgm:t>
    </dgm:pt>
    <dgm:pt modelId="{A6ADEB6D-2354-4EEF-9B4B-658A25429C84}" type="parTrans" cxnId="{2EE36915-4378-46E2-B15D-F234B958B3B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31CDD3-0E6B-409C-8D00-B8889315EBC8}" type="sibTrans" cxnId="{2EE36915-4378-46E2-B15D-F234B958B3B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2EC86A-A721-4B6A-9A95-F54D55CCA8BC}">
      <dgm:prSet/>
      <dgm:spPr/>
      <dgm:t>
        <a:bodyPr/>
        <a:lstStyle/>
        <a:p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聲音傳遞</a:t>
          </a:r>
        </a:p>
      </dgm:t>
    </dgm:pt>
    <dgm:pt modelId="{C591A163-AF41-4E8A-84F0-B477CC2387A3}" type="parTrans" cxnId="{C1B18D63-5913-4411-967C-5162122F5BE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F96802-6171-4C38-8691-EF69DA9A9D43}" type="sibTrans" cxnId="{C1B18D63-5913-4411-967C-5162122F5BE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E9F20F-8E5E-4E9B-A18B-738C64E26E55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影像輸出</a:t>
          </a:r>
        </a:p>
      </dgm:t>
    </dgm:pt>
    <dgm:pt modelId="{673B21FB-51AD-4446-BBDE-850B56706D72}" type="parTrans" cxnId="{6D03176A-BA6D-46A8-B02E-45DA49118B3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AA50B0-9AA0-43BE-B837-EB7553C9131A}" type="sibTrans" cxnId="{6D03176A-BA6D-46A8-B02E-45DA49118B3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33E298-6AC1-4D8A-9B74-DB121EB04AE1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聊天互動</a:t>
          </a:r>
        </a:p>
      </dgm:t>
    </dgm:pt>
    <dgm:pt modelId="{97E568DF-1926-4A51-B2C0-98AE2F737166}" type="parTrans" cxnId="{2F215EA9-DC49-406E-9500-D1F839EABE3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FCE0FA-6CF2-4E9B-8010-C4EC65E84520}" type="sibTrans" cxnId="{2F215EA9-DC49-406E-9500-D1F839EABE3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E7D3BB-D9E9-4A50-92CC-AFBEDED6C9C6}" type="pres">
      <dgm:prSet presAssocID="{56DAE941-F1C4-4F98-B533-4514C4E03DA5}" presName="Name0" presStyleCnt="0">
        <dgm:presLayoutVars>
          <dgm:dir/>
          <dgm:resizeHandles val="exact"/>
        </dgm:presLayoutVars>
      </dgm:prSet>
      <dgm:spPr/>
    </dgm:pt>
    <dgm:pt modelId="{6C1A35DB-0874-458A-8C0D-BC8184DBF888}" type="pres">
      <dgm:prSet presAssocID="{F4014C15-394C-458F-870F-8BFB014CDDE0}" presName="node" presStyleLbl="node1" presStyleIdx="0" presStyleCnt="4">
        <dgm:presLayoutVars>
          <dgm:bulletEnabled val="1"/>
        </dgm:presLayoutVars>
      </dgm:prSet>
      <dgm:spPr/>
    </dgm:pt>
    <dgm:pt modelId="{16FD9AAA-03FD-4EAC-B423-B07C524D835D}" type="pres">
      <dgm:prSet presAssocID="{3C31CDD3-0E6B-409C-8D00-B8889315EBC8}" presName="sibTrans" presStyleCnt="0"/>
      <dgm:spPr/>
    </dgm:pt>
    <dgm:pt modelId="{C1D0737B-3C7C-43D7-AFFC-94069A3F55BF}" type="pres">
      <dgm:prSet presAssocID="{9B2EC86A-A721-4B6A-9A95-F54D55CCA8BC}" presName="node" presStyleLbl="node1" presStyleIdx="1" presStyleCnt="4">
        <dgm:presLayoutVars>
          <dgm:bulletEnabled val="1"/>
        </dgm:presLayoutVars>
      </dgm:prSet>
      <dgm:spPr/>
    </dgm:pt>
    <dgm:pt modelId="{6A1C76BE-B09B-4421-9D72-9B551EED6488}" type="pres">
      <dgm:prSet presAssocID="{4CF96802-6171-4C38-8691-EF69DA9A9D43}" presName="sibTrans" presStyleCnt="0"/>
      <dgm:spPr/>
    </dgm:pt>
    <dgm:pt modelId="{7C87D8BD-2ACD-4A89-B0AE-1DC088DBD580}" type="pres">
      <dgm:prSet presAssocID="{D7E9F20F-8E5E-4E9B-A18B-738C64E26E55}" presName="node" presStyleLbl="node1" presStyleIdx="2" presStyleCnt="4">
        <dgm:presLayoutVars>
          <dgm:bulletEnabled val="1"/>
        </dgm:presLayoutVars>
      </dgm:prSet>
      <dgm:spPr/>
    </dgm:pt>
    <dgm:pt modelId="{C41C9A89-EB4D-4A17-B036-7C0A80A80A3A}" type="pres">
      <dgm:prSet presAssocID="{B2AA50B0-9AA0-43BE-B837-EB7553C9131A}" presName="sibTrans" presStyleCnt="0"/>
      <dgm:spPr/>
    </dgm:pt>
    <dgm:pt modelId="{9FE5D459-BF28-4755-8115-A39C5B4DE13F}" type="pres">
      <dgm:prSet presAssocID="{BB33E298-6AC1-4D8A-9B74-DB121EB04AE1}" presName="node" presStyleLbl="node1" presStyleIdx="3" presStyleCnt="4">
        <dgm:presLayoutVars>
          <dgm:bulletEnabled val="1"/>
        </dgm:presLayoutVars>
      </dgm:prSet>
      <dgm:spPr/>
    </dgm:pt>
  </dgm:ptLst>
  <dgm:cxnLst>
    <dgm:cxn modelId="{91C29B00-582D-4027-83BC-D1E0C5EDA7DA}" type="presOf" srcId="{F4014C15-394C-458F-870F-8BFB014CDDE0}" destId="{6C1A35DB-0874-458A-8C0D-BC8184DBF888}" srcOrd="0" destOrd="0" presId="urn:microsoft.com/office/officeart/2005/8/layout/hList6"/>
    <dgm:cxn modelId="{2EE36915-4378-46E2-B15D-F234B958B3B1}" srcId="{56DAE941-F1C4-4F98-B533-4514C4E03DA5}" destId="{F4014C15-394C-458F-870F-8BFB014CDDE0}" srcOrd="0" destOrd="0" parTransId="{A6ADEB6D-2354-4EEF-9B4B-658A25429C84}" sibTransId="{3C31CDD3-0E6B-409C-8D00-B8889315EBC8}"/>
    <dgm:cxn modelId="{C1B18D63-5913-4411-967C-5162122F5BE7}" srcId="{56DAE941-F1C4-4F98-B533-4514C4E03DA5}" destId="{9B2EC86A-A721-4B6A-9A95-F54D55CCA8BC}" srcOrd="1" destOrd="0" parTransId="{C591A163-AF41-4E8A-84F0-B477CC2387A3}" sibTransId="{4CF96802-6171-4C38-8691-EF69DA9A9D43}"/>
    <dgm:cxn modelId="{6D03176A-BA6D-46A8-B02E-45DA49118B3E}" srcId="{56DAE941-F1C4-4F98-B533-4514C4E03DA5}" destId="{D7E9F20F-8E5E-4E9B-A18B-738C64E26E55}" srcOrd="2" destOrd="0" parTransId="{673B21FB-51AD-4446-BBDE-850B56706D72}" sibTransId="{B2AA50B0-9AA0-43BE-B837-EB7553C9131A}"/>
    <dgm:cxn modelId="{7ADB5092-5C92-47FD-8A1E-9F4F724360A3}" type="presOf" srcId="{D7E9F20F-8E5E-4E9B-A18B-738C64E26E55}" destId="{7C87D8BD-2ACD-4A89-B0AE-1DC088DBD580}" srcOrd="0" destOrd="0" presId="urn:microsoft.com/office/officeart/2005/8/layout/hList6"/>
    <dgm:cxn modelId="{2F215EA9-DC49-406E-9500-D1F839EABE3E}" srcId="{56DAE941-F1C4-4F98-B533-4514C4E03DA5}" destId="{BB33E298-6AC1-4D8A-9B74-DB121EB04AE1}" srcOrd="3" destOrd="0" parTransId="{97E568DF-1926-4A51-B2C0-98AE2F737166}" sibTransId="{E8FCE0FA-6CF2-4E9B-8010-C4EC65E84520}"/>
    <dgm:cxn modelId="{E5D2F8B1-FCA5-4740-828F-681A9818F03C}" type="presOf" srcId="{56DAE941-F1C4-4F98-B533-4514C4E03DA5}" destId="{98E7D3BB-D9E9-4A50-92CC-AFBEDED6C9C6}" srcOrd="0" destOrd="0" presId="urn:microsoft.com/office/officeart/2005/8/layout/hList6"/>
    <dgm:cxn modelId="{DA543EB4-712D-4B73-9668-32C4C7B2F1BA}" type="presOf" srcId="{BB33E298-6AC1-4D8A-9B74-DB121EB04AE1}" destId="{9FE5D459-BF28-4755-8115-A39C5B4DE13F}" srcOrd="0" destOrd="0" presId="urn:microsoft.com/office/officeart/2005/8/layout/hList6"/>
    <dgm:cxn modelId="{47F8FCE8-BEA5-47CA-8EF2-186A9E1E992D}" type="presOf" srcId="{9B2EC86A-A721-4B6A-9A95-F54D55CCA8BC}" destId="{C1D0737B-3C7C-43D7-AFFC-94069A3F55BF}" srcOrd="0" destOrd="0" presId="urn:microsoft.com/office/officeart/2005/8/layout/hList6"/>
    <dgm:cxn modelId="{87F091E1-C0CB-4305-95F9-0FE59CB4BB29}" type="presParOf" srcId="{98E7D3BB-D9E9-4A50-92CC-AFBEDED6C9C6}" destId="{6C1A35DB-0874-458A-8C0D-BC8184DBF888}" srcOrd="0" destOrd="0" presId="urn:microsoft.com/office/officeart/2005/8/layout/hList6"/>
    <dgm:cxn modelId="{50564F88-55DB-417D-9EE9-B5DE17172D22}" type="presParOf" srcId="{98E7D3BB-D9E9-4A50-92CC-AFBEDED6C9C6}" destId="{16FD9AAA-03FD-4EAC-B423-B07C524D835D}" srcOrd="1" destOrd="0" presId="urn:microsoft.com/office/officeart/2005/8/layout/hList6"/>
    <dgm:cxn modelId="{D55B5450-C22B-4B0D-A1BD-DD4222FF8220}" type="presParOf" srcId="{98E7D3BB-D9E9-4A50-92CC-AFBEDED6C9C6}" destId="{C1D0737B-3C7C-43D7-AFFC-94069A3F55BF}" srcOrd="2" destOrd="0" presId="urn:microsoft.com/office/officeart/2005/8/layout/hList6"/>
    <dgm:cxn modelId="{D497B2D0-7E5B-43B0-B0EF-54E35F9218A8}" type="presParOf" srcId="{98E7D3BB-D9E9-4A50-92CC-AFBEDED6C9C6}" destId="{6A1C76BE-B09B-4421-9D72-9B551EED6488}" srcOrd="3" destOrd="0" presId="urn:microsoft.com/office/officeart/2005/8/layout/hList6"/>
    <dgm:cxn modelId="{89FE61C5-64E1-476F-B572-3C5F86240ED2}" type="presParOf" srcId="{98E7D3BB-D9E9-4A50-92CC-AFBEDED6C9C6}" destId="{7C87D8BD-2ACD-4A89-B0AE-1DC088DBD580}" srcOrd="4" destOrd="0" presId="urn:microsoft.com/office/officeart/2005/8/layout/hList6"/>
    <dgm:cxn modelId="{84D0B57F-EA14-4833-85AC-F3C8D74986EB}" type="presParOf" srcId="{98E7D3BB-D9E9-4A50-92CC-AFBEDED6C9C6}" destId="{C41C9A89-EB4D-4A17-B036-7C0A80A80A3A}" srcOrd="5" destOrd="0" presId="urn:microsoft.com/office/officeart/2005/8/layout/hList6"/>
    <dgm:cxn modelId="{520A32A0-C3BE-4EB0-9845-AA67E41329AD}" type="presParOf" srcId="{98E7D3BB-D9E9-4A50-92CC-AFBEDED6C9C6}" destId="{9FE5D459-BF28-4755-8115-A39C5B4DE13F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FB6AE9-64C1-43E6-98E4-377AFF6CA157}" type="doc">
      <dgm:prSet loTypeId="urn:microsoft.com/office/officeart/2005/8/layout/hProcess9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C4568FF0-9654-4EB2-B3DA-78110FCB71DF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暖身</a:t>
          </a:r>
        </a:p>
      </dgm:t>
    </dgm:pt>
    <dgm:pt modelId="{1A126406-E187-46DB-BE6F-7D6E5A60F5DA}" type="parTrans" cxnId="{D005C22A-C6C4-4646-A374-EF084EE315F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0AE94B-B3FC-4EFE-ABA9-B87C979335DE}" type="sibTrans" cxnId="{D005C22A-C6C4-4646-A374-EF084EE315F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154111-772A-4996-B8DF-6B2A8D1C0375}">
      <dgm:prSet/>
      <dgm:spPr/>
      <dgm:t>
        <a:bodyPr/>
        <a:lstStyle/>
        <a:p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主題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10792A-4AC0-48A4-A64A-2B00D32D78A6}" type="parTrans" cxnId="{982D9E6A-6A1C-4746-AFDD-654DA5CA6B7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304A6AC-A957-477A-B5FF-CAB6AB45BB39}" type="sibTrans" cxnId="{982D9E6A-6A1C-4746-AFDD-654DA5CA6B7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9F64FF-57EF-4BA3-8607-77F4A5943838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互動</a:t>
          </a:r>
        </a:p>
      </dgm:t>
    </dgm:pt>
    <dgm:pt modelId="{697D1BC1-7065-4D6A-9A92-1FEFC8EF60BB}" type="parTrans" cxnId="{99146EDE-022B-4E26-B2B4-7B8FF5E1A2A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F317AC-BC6B-460B-8C3C-80560ABA73A4}" type="sibTrans" cxnId="{99146EDE-022B-4E26-B2B4-7B8FF5E1A2A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24014A-2731-4FC6-9414-6F7C0986748B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小結問答</a:t>
          </a:r>
        </a:p>
      </dgm:t>
    </dgm:pt>
    <dgm:pt modelId="{84F26EB1-12C0-4405-80BC-2CA1A9D73195}" type="parTrans" cxnId="{C13541BE-C127-4E31-B9BA-95CDF764659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B7DD69-F97E-4C67-B2FC-CA10DE2A5FB7}" type="sibTrans" cxnId="{C13541BE-C127-4E31-B9BA-95CDF764659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B1C608D-B57B-4D65-823C-D54775C9D5C7}">
      <dgm:prSet/>
      <dgm:spPr/>
      <dgm:t>
        <a:bodyPr/>
        <a:lstStyle/>
        <a:p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主題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B3B9FC-0207-4277-91E4-79C2D908CB8B}" type="parTrans" cxnId="{1B7012E8-04F2-480D-BB63-14D60840B0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C796F3-5575-40C9-B819-3087953878F2}" type="sibTrans" cxnId="{1B7012E8-04F2-480D-BB63-14D60840B0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215AF2-EFAA-462B-A7E4-28397B893CDE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互動</a:t>
          </a:r>
        </a:p>
      </dgm:t>
    </dgm:pt>
    <dgm:pt modelId="{E4A3B4C6-90C4-4422-8BEC-B420990F9AEF}" type="parTrans" cxnId="{0BC50D18-939B-4530-887A-0B503D22423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AF9CF0-1C79-4FA6-93BD-58C6AA8C59F3}" type="sibTrans" cxnId="{0BC50D18-939B-4530-887A-0B503D22423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87F56E-9B17-4253-94E5-645AAA53DB4A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小結問答</a:t>
          </a:r>
        </a:p>
      </dgm:t>
    </dgm:pt>
    <dgm:pt modelId="{57E1B5FD-2E24-4C64-8E1D-648343B6C88A}" type="parTrans" cxnId="{5EFFDA3E-DAF3-4DA6-A380-84F94A6563A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71DF2B-FCAE-46CA-9F73-32B4D6F00738}" type="sibTrans" cxnId="{5EFFDA3E-DAF3-4DA6-A380-84F94A6563A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D714BA-86D4-4E2D-9453-8C0007408BEF}">
      <dgm:prSet/>
      <dgm:spPr/>
      <dgm:t>
        <a:bodyPr/>
        <a:lstStyle/>
        <a:p>
          <a:r>
            <a:rPr 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……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641F2A-E72A-47AC-9DD5-380AE4FC4C3E}" type="parTrans" cxnId="{B90EB4E1-E275-43B5-AAA9-BC8B79FFFB8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C9A126-17F8-4705-B34E-A7167AF37A83}" type="sibTrans" cxnId="{B90EB4E1-E275-43B5-AAA9-BC8B79FFFB8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97C399-65D1-476D-AD3E-8443D304B892}">
      <dgm:prSet/>
      <dgm:spPr/>
      <dgm:t>
        <a:bodyPr/>
        <a:lstStyle/>
        <a:p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總結</a:t>
          </a:r>
        </a:p>
      </dgm:t>
    </dgm:pt>
    <dgm:pt modelId="{DD3B4877-EF70-4897-B7A2-F380D497EC22}" type="parTrans" cxnId="{0E05E629-1B59-4AF8-AED1-78AB2A8908C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5FD41E3-D670-4B8C-9355-30B454FD3086}" type="sibTrans" cxnId="{0E05E629-1B59-4AF8-AED1-78AB2A8908C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08E5E94-A7BC-4A43-91B7-8E23A8606334}" type="pres">
      <dgm:prSet presAssocID="{08FB6AE9-64C1-43E6-98E4-377AFF6CA157}" presName="CompostProcess" presStyleCnt="0">
        <dgm:presLayoutVars>
          <dgm:dir/>
          <dgm:resizeHandles val="exact"/>
        </dgm:presLayoutVars>
      </dgm:prSet>
      <dgm:spPr/>
    </dgm:pt>
    <dgm:pt modelId="{DA095B86-0394-4A44-9C84-002484310308}" type="pres">
      <dgm:prSet presAssocID="{08FB6AE9-64C1-43E6-98E4-377AFF6CA157}" presName="arrow" presStyleLbl="bgShp" presStyleIdx="0" presStyleCnt="1"/>
      <dgm:spPr/>
    </dgm:pt>
    <dgm:pt modelId="{D612E6CD-3067-459B-8E3A-F3082E718FB9}" type="pres">
      <dgm:prSet presAssocID="{08FB6AE9-64C1-43E6-98E4-377AFF6CA157}" presName="linearProcess" presStyleCnt="0"/>
      <dgm:spPr/>
    </dgm:pt>
    <dgm:pt modelId="{5DD51865-1E44-41A0-B713-0248C56FB6D7}" type="pres">
      <dgm:prSet presAssocID="{C4568FF0-9654-4EB2-B3DA-78110FCB71DF}" presName="textNode" presStyleLbl="node1" presStyleIdx="0" presStyleCnt="9">
        <dgm:presLayoutVars>
          <dgm:bulletEnabled val="1"/>
        </dgm:presLayoutVars>
      </dgm:prSet>
      <dgm:spPr/>
    </dgm:pt>
    <dgm:pt modelId="{6BFDD4F1-08B2-4929-84A3-C62456D9690E}" type="pres">
      <dgm:prSet presAssocID="{FE0AE94B-B3FC-4EFE-ABA9-B87C979335DE}" presName="sibTrans" presStyleCnt="0"/>
      <dgm:spPr/>
    </dgm:pt>
    <dgm:pt modelId="{404CFDA4-025C-4A6C-82AC-4C6D011FE0DC}" type="pres">
      <dgm:prSet presAssocID="{53154111-772A-4996-B8DF-6B2A8D1C0375}" presName="textNode" presStyleLbl="node1" presStyleIdx="1" presStyleCnt="9">
        <dgm:presLayoutVars>
          <dgm:bulletEnabled val="1"/>
        </dgm:presLayoutVars>
      </dgm:prSet>
      <dgm:spPr/>
    </dgm:pt>
    <dgm:pt modelId="{EE1006D7-BF4E-473E-B9B1-F62371E0FE07}" type="pres">
      <dgm:prSet presAssocID="{4304A6AC-A957-477A-B5FF-CAB6AB45BB39}" presName="sibTrans" presStyleCnt="0"/>
      <dgm:spPr/>
    </dgm:pt>
    <dgm:pt modelId="{7BF441FD-16EA-4644-8339-1E1E7A3B554D}" type="pres">
      <dgm:prSet presAssocID="{6D9F64FF-57EF-4BA3-8607-77F4A5943838}" presName="textNode" presStyleLbl="node1" presStyleIdx="2" presStyleCnt="9">
        <dgm:presLayoutVars>
          <dgm:bulletEnabled val="1"/>
        </dgm:presLayoutVars>
      </dgm:prSet>
      <dgm:spPr/>
    </dgm:pt>
    <dgm:pt modelId="{7F2DE765-1258-4458-AD07-88E955CBDE3D}" type="pres">
      <dgm:prSet presAssocID="{50F317AC-BC6B-460B-8C3C-80560ABA73A4}" presName="sibTrans" presStyleCnt="0"/>
      <dgm:spPr/>
    </dgm:pt>
    <dgm:pt modelId="{1781A8C9-4E01-4BDC-80CF-3CC2010292F7}" type="pres">
      <dgm:prSet presAssocID="{1424014A-2731-4FC6-9414-6F7C0986748B}" presName="textNode" presStyleLbl="node1" presStyleIdx="3" presStyleCnt="9">
        <dgm:presLayoutVars>
          <dgm:bulletEnabled val="1"/>
        </dgm:presLayoutVars>
      </dgm:prSet>
      <dgm:spPr/>
    </dgm:pt>
    <dgm:pt modelId="{031911DF-FD41-4447-8BC2-BB714BC3928C}" type="pres">
      <dgm:prSet presAssocID="{D4B7DD69-F97E-4C67-B2FC-CA10DE2A5FB7}" presName="sibTrans" presStyleCnt="0"/>
      <dgm:spPr/>
    </dgm:pt>
    <dgm:pt modelId="{065158B6-2E90-4B59-A613-7F44536B3478}" type="pres">
      <dgm:prSet presAssocID="{5B1C608D-B57B-4D65-823C-D54775C9D5C7}" presName="textNode" presStyleLbl="node1" presStyleIdx="4" presStyleCnt="9">
        <dgm:presLayoutVars>
          <dgm:bulletEnabled val="1"/>
        </dgm:presLayoutVars>
      </dgm:prSet>
      <dgm:spPr/>
    </dgm:pt>
    <dgm:pt modelId="{AD99FAD5-447A-42C7-9A3D-9E48002044C1}" type="pres">
      <dgm:prSet presAssocID="{EBC796F3-5575-40C9-B819-3087953878F2}" presName="sibTrans" presStyleCnt="0"/>
      <dgm:spPr/>
    </dgm:pt>
    <dgm:pt modelId="{81C67594-B806-47ED-96C7-304B95E7CEDF}" type="pres">
      <dgm:prSet presAssocID="{5A215AF2-EFAA-462B-A7E4-28397B893CDE}" presName="textNode" presStyleLbl="node1" presStyleIdx="5" presStyleCnt="9">
        <dgm:presLayoutVars>
          <dgm:bulletEnabled val="1"/>
        </dgm:presLayoutVars>
      </dgm:prSet>
      <dgm:spPr/>
    </dgm:pt>
    <dgm:pt modelId="{0C8EB0A9-1BBD-49D9-A31F-8CE0B3004C3D}" type="pres">
      <dgm:prSet presAssocID="{70AF9CF0-1C79-4FA6-93BD-58C6AA8C59F3}" presName="sibTrans" presStyleCnt="0"/>
      <dgm:spPr/>
    </dgm:pt>
    <dgm:pt modelId="{00EBC169-2BCA-441E-AEF3-81E17BE431D7}" type="pres">
      <dgm:prSet presAssocID="{EB87F56E-9B17-4253-94E5-645AAA53DB4A}" presName="textNode" presStyleLbl="node1" presStyleIdx="6" presStyleCnt="9">
        <dgm:presLayoutVars>
          <dgm:bulletEnabled val="1"/>
        </dgm:presLayoutVars>
      </dgm:prSet>
      <dgm:spPr/>
    </dgm:pt>
    <dgm:pt modelId="{070EDD60-3134-41A3-A887-C45A46EC5E79}" type="pres">
      <dgm:prSet presAssocID="{C571DF2B-FCAE-46CA-9F73-32B4D6F00738}" presName="sibTrans" presStyleCnt="0"/>
      <dgm:spPr/>
    </dgm:pt>
    <dgm:pt modelId="{2C1A6855-9EB3-4DD0-813E-E5B008B504FF}" type="pres">
      <dgm:prSet presAssocID="{A4D714BA-86D4-4E2D-9453-8C0007408BEF}" presName="textNode" presStyleLbl="node1" presStyleIdx="7" presStyleCnt="9">
        <dgm:presLayoutVars>
          <dgm:bulletEnabled val="1"/>
        </dgm:presLayoutVars>
      </dgm:prSet>
      <dgm:spPr/>
    </dgm:pt>
    <dgm:pt modelId="{16743C85-CE6C-49B1-AF03-82CD72F6A306}" type="pres">
      <dgm:prSet presAssocID="{D2C9A126-17F8-4705-B34E-A7167AF37A83}" presName="sibTrans" presStyleCnt="0"/>
      <dgm:spPr/>
    </dgm:pt>
    <dgm:pt modelId="{BB022868-8F1D-419E-8F89-17843A1E0742}" type="pres">
      <dgm:prSet presAssocID="{EE97C399-65D1-476D-AD3E-8443D304B892}" presName="textNode" presStyleLbl="node1" presStyleIdx="8" presStyleCnt="9">
        <dgm:presLayoutVars>
          <dgm:bulletEnabled val="1"/>
        </dgm:presLayoutVars>
      </dgm:prSet>
      <dgm:spPr/>
    </dgm:pt>
  </dgm:ptLst>
  <dgm:cxnLst>
    <dgm:cxn modelId="{0BC50D18-939B-4530-887A-0B503D22423D}" srcId="{08FB6AE9-64C1-43E6-98E4-377AFF6CA157}" destId="{5A215AF2-EFAA-462B-A7E4-28397B893CDE}" srcOrd="5" destOrd="0" parTransId="{E4A3B4C6-90C4-4422-8BEC-B420990F9AEF}" sibTransId="{70AF9CF0-1C79-4FA6-93BD-58C6AA8C59F3}"/>
    <dgm:cxn modelId="{C2273E1D-1C8A-44BB-AD3C-77DA919177B9}" type="presOf" srcId="{EE97C399-65D1-476D-AD3E-8443D304B892}" destId="{BB022868-8F1D-419E-8F89-17843A1E0742}" srcOrd="0" destOrd="0" presId="urn:microsoft.com/office/officeart/2005/8/layout/hProcess9"/>
    <dgm:cxn modelId="{0E05E629-1B59-4AF8-AED1-78AB2A8908C1}" srcId="{08FB6AE9-64C1-43E6-98E4-377AFF6CA157}" destId="{EE97C399-65D1-476D-AD3E-8443D304B892}" srcOrd="8" destOrd="0" parTransId="{DD3B4877-EF70-4897-B7A2-F380D497EC22}" sibTransId="{75FD41E3-D670-4B8C-9355-30B454FD3086}"/>
    <dgm:cxn modelId="{D005C22A-C6C4-4646-A374-EF084EE315F6}" srcId="{08FB6AE9-64C1-43E6-98E4-377AFF6CA157}" destId="{C4568FF0-9654-4EB2-B3DA-78110FCB71DF}" srcOrd="0" destOrd="0" parTransId="{1A126406-E187-46DB-BE6F-7D6E5A60F5DA}" sibTransId="{FE0AE94B-B3FC-4EFE-ABA9-B87C979335DE}"/>
    <dgm:cxn modelId="{E8764D31-BD1A-4796-80B1-FE7F9F6CC71F}" type="presOf" srcId="{1424014A-2731-4FC6-9414-6F7C0986748B}" destId="{1781A8C9-4E01-4BDC-80CF-3CC2010292F7}" srcOrd="0" destOrd="0" presId="urn:microsoft.com/office/officeart/2005/8/layout/hProcess9"/>
    <dgm:cxn modelId="{5EFFDA3E-DAF3-4DA6-A380-84F94A6563A5}" srcId="{08FB6AE9-64C1-43E6-98E4-377AFF6CA157}" destId="{EB87F56E-9B17-4253-94E5-645AAA53DB4A}" srcOrd="6" destOrd="0" parTransId="{57E1B5FD-2E24-4C64-8E1D-648343B6C88A}" sibTransId="{C571DF2B-FCAE-46CA-9F73-32B4D6F00738}"/>
    <dgm:cxn modelId="{A173685E-0F1C-4978-838E-4EB1651A35BC}" type="presOf" srcId="{C4568FF0-9654-4EB2-B3DA-78110FCB71DF}" destId="{5DD51865-1E44-41A0-B713-0248C56FB6D7}" srcOrd="0" destOrd="0" presId="urn:microsoft.com/office/officeart/2005/8/layout/hProcess9"/>
    <dgm:cxn modelId="{982D9E6A-6A1C-4746-AFDD-654DA5CA6B73}" srcId="{08FB6AE9-64C1-43E6-98E4-377AFF6CA157}" destId="{53154111-772A-4996-B8DF-6B2A8D1C0375}" srcOrd="1" destOrd="0" parTransId="{DC10792A-4AC0-48A4-A64A-2B00D32D78A6}" sibTransId="{4304A6AC-A957-477A-B5FF-CAB6AB45BB39}"/>
    <dgm:cxn modelId="{3454C672-6572-4730-99B5-0D7EA754D69E}" type="presOf" srcId="{A4D714BA-86D4-4E2D-9453-8C0007408BEF}" destId="{2C1A6855-9EB3-4DD0-813E-E5B008B504FF}" srcOrd="0" destOrd="0" presId="urn:microsoft.com/office/officeart/2005/8/layout/hProcess9"/>
    <dgm:cxn modelId="{80666855-A616-4E11-BF2E-74B36FC7BDFC}" type="presOf" srcId="{EB87F56E-9B17-4253-94E5-645AAA53DB4A}" destId="{00EBC169-2BCA-441E-AEF3-81E17BE431D7}" srcOrd="0" destOrd="0" presId="urn:microsoft.com/office/officeart/2005/8/layout/hProcess9"/>
    <dgm:cxn modelId="{A19EBAAD-D47B-43C2-92AF-E7D640212CC4}" type="presOf" srcId="{5B1C608D-B57B-4D65-823C-D54775C9D5C7}" destId="{065158B6-2E90-4B59-A613-7F44536B3478}" srcOrd="0" destOrd="0" presId="urn:microsoft.com/office/officeart/2005/8/layout/hProcess9"/>
    <dgm:cxn modelId="{C13541BE-C127-4E31-B9BA-95CDF7646590}" srcId="{08FB6AE9-64C1-43E6-98E4-377AFF6CA157}" destId="{1424014A-2731-4FC6-9414-6F7C0986748B}" srcOrd="3" destOrd="0" parTransId="{84F26EB1-12C0-4405-80BC-2CA1A9D73195}" sibTransId="{D4B7DD69-F97E-4C67-B2FC-CA10DE2A5FB7}"/>
    <dgm:cxn modelId="{1DA606C5-80E3-4726-8F86-3B8A2EE4D077}" type="presOf" srcId="{08FB6AE9-64C1-43E6-98E4-377AFF6CA157}" destId="{908E5E94-A7BC-4A43-91B7-8E23A8606334}" srcOrd="0" destOrd="0" presId="urn:microsoft.com/office/officeart/2005/8/layout/hProcess9"/>
    <dgm:cxn modelId="{C21BBDCB-E135-4083-8F48-42ADD530EF9D}" type="presOf" srcId="{6D9F64FF-57EF-4BA3-8607-77F4A5943838}" destId="{7BF441FD-16EA-4644-8339-1E1E7A3B554D}" srcOrd="0" destOrd="0" presId="urn:microsoft.com/office/officeart/2005/8/layout/hProcess9"/>
    <dgm:cxn modelId="{99146EDE-022B-4E26-B2B4-7B8FF5E1A2A7}" srcId="{08FB6AE9-64C1-43E6-98E4-377AFF6CA157}" destId="{6D9F64FF-57EF-4BA3-8607-77F4A5943838}" srcOrd="2" destOrd="0" parTransId="{697D1BC1-7065-4D6A-9A92-1FEFC8EF60BB}" sibTransId="{50F317AC-BC6B-460B-8C3C-80560ABA73A4}"/>
    <dgm:cxn modelId="{B90EB4E1-E275-43B5-AAA9-BC8B79FFFB87}" srcId="{08FB6AE9-64C1-43E6-98E4-377AFF6CA157}" destId="{A4D714BA-86D4-4E2D-9453-8C0007408BEF}" srcOrd="7" destOrd="0" parTransId="{45641F2A-E72A-47AC-9DD5-380AE4FC4C3E}" sibTransId="{D2C9A126-17F8-4705-B34E-A7167AF37A83}"/>
    <dgm:cxn modelId="{1B7012E8-04F2-480D-BB63-14D60840B094}" srcId="{08FB6AE9-64C1-43E6-98E4-377AFF6CA157}" destId="{5B1C608D-B57B-4D65-823C-D54775C9D5C7}" srcOrd="4" destOrd="0" parTransId="{11B3B9FC-0207-4277-91E4-79C2D908CB8B}" sibTransId="{EBC796F3-5575-40C9-B819-3087953878F2}"/>
    <dgm:cxn modelId="{867EF3EA-E774-49F7-827D-85C75D5F8E4A}" type="presOf" srcId="{53154111-772A-4996-B8DF-6B2A8D1C0375}" destId="{404CFDA4-025C-4A6C-82AC-4C6D011FE0DC}" srcOrd="0" destOrd="0" presId="urn:microsoft.com/office/officeart/2005/8/layout/hProcess9"/>
    <dgm:cxn modelId="{26CD24EE-68DC-4967-98CE-BF6A47DA9491}" type="presOf" srcId="{5A215AF2-EFAA-462B-A7E4-28397B893CDE}" destId="{81C67594-B806-47ED-96C7-304B95E7CEDF}" srcOrd="0" destOrd="0" presId="urn:microsoft.com/office/officeart/2005/8/layout/hProcess9"/>
    <dgm:cxn modelId="{3A5F7694-A13F-44AD-9E2C-DDBBCAB16EC3}" type="presParOf" srcId="{908E5E94-A7BC-4A43-91B7-8E23A8606334}" destId="{DA095B86-0394-4A44-9C84-002484310308}" srcOrd="0" destOrd="0" presId="urn:microsoft.com/office/officeart/2005/8/layout/hProcess9"/>
    <dgm:cxn modelId="{40248927-6B88-4F20-9E0F-1C2BCF193FA6}" type="presParOf" srcId="{908E5E94-A7BC-4A43-91B7-8E23A8606334}" destId="{D612E6CD-3067-459B-8E3A-F3082E718FB9}" srcOrd="1" destOrd="0" presId="urn:microsoft.com/office/officeart/2005/8/layout/hProcess9"/>
    <dgm:cxn modelId="{8B069159-649C-43BB-A2DF-5F799566BA36}" type="presParOf" srcId="{D612E6CD-3067-459B-8E3A-F3082E718FB9}" destId="{5DD51865-1E44-41A0-B713-0248C56FB6D7}" srcOrd="0" destOrd="0" presId="urn:microsoft.com/office/officeart/2005/8/layout/hProcess9"/>
    <dgm:cxn modelId="{AE37DB26-2F46-433C-A2B6-AB7914E31BA3}" type="presParOf" srcId="{D612E6CD-3067-459B-8E3A-F3082E718FB9}" destId="{6BFDD4F1-08B2-4929-84A3-C62456D9690E}" srcOrd="1" destOrd="0" presId="urn:microsoft.com/office/officeart/2005/8/layout/hProcess9"/>
    <dgm:cxn modelId="{3340304C-D71F-4155-9517-80F1DD8B9DD9}" type="presParOf" srcId="{D612E6CD-3067-459B-8E3A-F3082E718FB9}" destId="{404CFDA4-025C-4A6C-82AC-4C6D011FE0DC}" srcOrd="2" destOrd="0" presId="urn:microsoft.com/office/officeart/2005/8/layout/hProcess9"/>
    <dgm:cxn modelId="{72D5121D-B342-4882-B550-CDC9445C5932}" type="presParOf" srcId="{D612E6CD-3067-459B-8E3A-F3082E718FB9}" destId="{EE1006D7-BF4E-473E-B9B1-F62371E0FE07}" srcOrd="3" destOrd="0" presId="urn:microsoft.com/office/officeart/2005/8/layout/hProcess9"/>
    <dgm:cxn modelId="{5CA1C820-5118-4818-A80E-52285628A2AC}" type="presParOf" srcId="{D612E6CD-3067-459B-8E3A-F3082E718FB9}" destId="{7BF441FD-16EA-4644-8339-1E1E7A3B554D}" srcOrd="4" destOrd="0" presId="urn:microsoft.com/office/officeart/2005/8/layout/hProcess9"/>
    <dgm:cxn modelId="{6FA34223-4546-4FA4-A9BC-54E6FAE4B9E8}" type="presParOf" srcId="{D612E6CD-3067-459B-8E3A-F3082E718FB9}" destId="{7F2DE765-1258-4458-AD07-88E955CBDE3D}" srcOrd="5" destOrd="0" presId="urn:microsoft.com/office/officeart/2005/8/layout/hProcess9"/>
    <dgm:cxn modelId="{BEB95358-1A76-46E6-B20D-4069954B28DC}" type="presParOf" srcId="{D612E6CD-3067-459B-8E3A-F3082E718FB9}" destId="{1781A8C9-4E01-4BDC-80CF-3CC2010292F7}" srcOrd="6" destOrd="0" presId="urn:microsoft.com/office/officeart/2005/8/layout/hProcess9"/>
    <dgm:cxn modelId="{09A36EEE-5844-4C63-8928-1BA402362BA4}" type="presParOf" srcId="{D612E6CD-3067-459B-8E3A-F3082E718FB9}" destId="{031911DF-FD41-4447-8BC2-BB714BC3928C}" srcOrd="7" destOrd="0" presId="urn:microsoft.com/office/officeart/2005/8/layout/hProcess9"/>
    <dgm:cxn modelId="{95E66559-05CE-44EC-B131-D17667684CC4}" type="presParOf" srcId="{D612E6CD-3067-459B-8E3A-F3082E718FB9}" destId="{065158B6-2E90-4B59-A613-7F44536B3478}" srcOrd="8" destOrd="0" presId="urn:microsoft.com/office/officeart/2005/8/layout/hProcess9"/>
    <dgm:cxn modelId="{2E7C35E4-87B6-4FDA-8408-EF7B8CA4CA11}" type="presParOf" srcId="{D612E6CD-3067-459B-8E3A-F3082E718FB9}" destId="{AD99FAD5-447A-42C7-9A3D-9E48002044C1}" srcOrd="9" destOrd="0" presId="urn:microsoft.com/office/officeart/2005/8/layout/hProcess9"/>
    <dgm:cxn modelId="{9DE78CB5-8F2B-4147-9E4F-CDABB3F04354}" type="presParOf" srcId="{D612E6CD-3067-459B-8E3A-F3082E718FB9}" destId="{81C67594-B806-47ED-96C7-304B95E7CEDF}" srcOrd="10" destOrd="0" presId="urn:microsoft.com/office/officeart/2005/8/layout/hProcess9"/>
    <dgm:cxn modelId="{6AC2215D-69C0-432D-A219-7D9A1254FA48}" type="presParOf" srcId="{D612E6CD-3067-459B-8E3A-F3082E718FB9}" destId="{0C8EB0A9-1BBD-49D9-A31F-8CE0B3004C3D}" srcOrd="11" destOrd="0" presId="urn:microsoft.com/office/officeart/2005/8/layout/hProcess9"/>
    <dgm:cxn modelId="{1D070D18-D1F7-442C-B6E0-3785F27452EE}" type="presParOf" srcId="{D612E6CD-3067-459B-8E3A-F3082E718FB9}" destId="{00EBC169-2BCA-441E-AEF3-81E17BE431D7}" srcOrd="12" destOrd="0" presId="urn:microsoft.com/office/officeart/2005/8/layout/hProcess9"/>
    <dgm:cxn modelId="{935D18A7-0EFB-41E3-8A90-8C3DF896996C}" type="presParOf" srcId="{D612E6CD-3067-459B-8E3A-F3082E718FB9}" destId="{070EDD60-3134-41A3-A887-C45A46EC5E79}" srcOrd="13" destOrd="0" presId="urn:microsoft.com/office/officeart/2005/8/layout/hProcess9"/>
    <dgm:cxn modelId="{223E4B4F-F616-4C9B-8BD8-52B474F79AB5}" type="presParOf" srcId="{D612E6CD-3067-459B-8E3A-F3082E718FB9}" destId="{2C1A6855-9EB3-4DD0-813E-E5B008B504FF}" srcOrd="14" destOrd="0" presId="urn:microsoft.com/office/officeart/2005/8/layout/hProcess9"/>
    <dgm:cxn modelId="{A852542D-0CC1-4FBD-A5CD-3F4FCDAFC51B}" type="presParOf" srcId="{D612E6CD-3067-459B-8E3A-F3082E718FB9}" destId="{16743C85-CE6C-49B1-AF03-82CD72F6A306}" srcOrd="15" destOrd="0" presId="urn:microsoft.com/office/officeart/2005/8/layout/hProcess9"/>
    <dgm:cxn modelId="{D7B810DF-A7FF-464D-82F8-B599C131FD2C}" type="presParOf" srcId="{D612E6CD-3067-459B-8E3A-F3082E718FB9}" destId="{BB022868-8F1D-419E-8F89-17843A1E0742}" srcOrd="1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6E5220-8D67-43DE-A6A4-B9B92E7758DF}" type="doc">
      <dgm:prSet loTypeId="urn:microsoft.com/office/officeart/2005/8/layout/hList1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A724B9EE-BB1A-4DA1-9A40-43D9B0791736}">
      <dgm:prSet/>
      <dgm:spPr/>
      <dgm:t>
        <a:bodyPr/>
        <a:lstStyle/>
        <a:p>
          <a:pPr algn="ctr"/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電子白板</a:t>
          </a:r>
        </a:p>
      </dgm:t>
    </dgm:pt>
    <dgm:pt modelId="{E43FA0E4-44C2-4A12-AE14-9B33ABE64B9D}" type="parTrans" cxnId="{DC420E54-3E14-48B4-A0C6-C427CDB1FAAA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3C3A8F5-008C-4FD7-8161-E643BDC7033E}" type="sibTrans" cxnId="{DC420E54-3E14-48B4-A0C6-C427CDB1FAAA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C9C1DE-6AC6-46B7-A7EA-42B6DE94591C}">
      <dgm:prSet/>
      <dgm:spPr/>
      <dgm:t>
        <a:bodyPr/>
        <a:lstStyle/>
        <a:p>
          <a:pPr algn="ctr">
            <a:buNone/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繪圖註記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D1E9FD-6D0C-459C-BAF1-7B5AE55843B4}" type="parTrans" cxnId="{B73FC0A4-2129-40A1-8B16-853DE24DD42D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06F1C7-B861-48B5-9BFC-5F5CD45A0456}" type="sibTrans" cxnId="{B73FC0A4-2129-40A1-8B16-853DE24DD42D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FFB5FA-82E4-4A6E-B952-4AA5B4CCAF81}">
      <dgm:prSet/>
      <dgm:spPr/>
      <dgm:t>
        <a:bodyPr/>
        <a:lstStyle/>
        <a:p>
          <a:pPr algn="ctr">
            <a:buNone/>
          </a:pP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擷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取重點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C099C0-8BF6-49C5-ABA1-97457B3DCF80}" type="parTrans" cxnId="{306D9239-FE69-44FB-B9C7-A77521B644A0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BAC2E8-248A-4FF4-AE9C-65A27D2EFBBD}" type="sibTrans" cxnId="{306D9239-FE69-44FB-B9C7-A77521B644A0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C09741-A646-4722-9682-84C08E576447}">
      <dgm:prSet/>
      <dgm:spPr/>
      <dgm:t>
        <a:bodyPr/>
        <a:lstStyle/>
        <a:p>
          <a:pPr algn="ctr">
            <a:buNone/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媒體</a:t>
          </a: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記錄</a:t>
          </a:r>
        </a:p>
      </dgm:t>
    </dgm:pt>
    <dgm:pt modelId="{D80B38D6-34C0-479E-928D-2C48E9592FB7}" type="parTrans" cxnId="{44DF598F-34CA-490F-A28A-A4E9EC5721F3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857652-54F4-4599-9C9A-8448B5214953}" type="sibTrans" cxnId="{44DF598F-34CA-490F-A28A-A4E9EC5721F3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80D9CF-0083-4717-92D2-D1C731EDF8EF}">
      <dgm:prSet/>
      <dgm:spPr/>
      <dgm:t>
        <a:bodyPr/>
        <a:lstStyle/>
        <a:p>
          <a:pPr algn="ctr">
            <a:buNone/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功能</a:t>
          </a: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擴增</a:t>
          </a:r>
        </a:p>
      </dgm:t>
    </dgm:pt>
    <dgm:pt modelId="{60992F72-165E-4AA4-B59D-8B936D26E15F}" type="parTrans" cxnId="{2EC83447-5B3A-4637-9312-A1571BB05122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720DFA-B72B-4C06-96EE-D1EB1C8715DF}" type="sibTrans" cxnId="{2EC83447-5B3A-4637-9312-A1571BB05122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FB25A6-9086-4F85-B69D-A5799AC42FC5}">
      <dgm:prSet/>
      <dgm:spPr/>
      <dgm:t>
        <a:bodyPr/>
        <a:lstStyle/>
        <a:p>
          <a:pPr algn="ctr"/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同步平台</a:t>
          </a:r>
        </a:p>
      </dgm:t>
    </dgm:pt>
    <dgm:pt modelId="{180C2C16-6750-43A7-A52D-222CB689B40A}" type="parTrans" cxnId="{2391BCBA-1C6B-4E9E-99B0-315127FA86EA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38597C-82D3-4A75-B1BB-2E179C647595}" type="sibTrans" cxnId="{2391BCBA-1C6B-4E9E-99B0-315127FA86EA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7B1718-C653-4E82-82DC-AC36EF826653}">
      <dgm:prSet/>
      <dgm:spPr/>
      <dgm:t>
        <a:bodyPr/>
        <a:lstStyle/>
        <a:p>
          <a:pPr algn="ctr">
            <a:buNone/>
          </a:pP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影音交流</a:t>
          </a:r>
        </a:p>
      </dgm:t>
    </dgm:pt>
    <dgm:pt modelId="{9B53E4C0-3E18-43B8-A167-255D0B108D0A}" type="parTrans" cxnId="{55AA745A-2885-40C8-A853-9C1CE2C73298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E658AF-054F-4C5E-976D-956CE9D7C83E}" type="sibTrans" cxnId="{55AA745A-2885-40C8-A853-9C1CE2C73298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1FC0F2-67A3-4B88-86EC-4912DE402892}">
      <dgm:prSet/>
      <dgm:spPr/>
      <dgm:t>
        <a:bodyPr/>
        <a:lstStyle/>
        <a:p>
          <a:pPr algn="ctr">
            <a:buNone/>
          </a:pP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課程記錄</a:t>
          </a:r>
        </a:p>
      </dgm:t>
    </dgm:pt>
    <dgm:pt modelId="{D9E826BB-4F7E-46C5-A63C-0DF77CC564E0}" type="parTrans" cxnId="{23F03CAD-780A-4F56-933F-30E79388344B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9432FD-10B4-4754-87A8-4F4A882A867A}" type="sibTrans" cxnId="{23F03CAD-780A-4F56-933F-30E79388344B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3BD593C-1BF9-4A66-874D-4B7B05FF6C4C}">
      <dgm:prSet/>
      <dgm:spPr/>
      <dgm:t>
        <a:bodyPr/>
        <a:lstStyle/>
        <a:p>
          <a:pPr algn="ctr">
            <a:buNone/>
          </a:pP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文字討論</a:t>
          </a:r>
        </a:p>
      </dgm:t>
    </dgm:pt>
    <dgm:pt modelId="{CB3A60CF-C3AF-478C-AD39-6623B98F6D52}" type="parTrans" cxnId="{BE33961D-90D8-4F4C-95BE-2EF8588612ED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DCABE4-A014-41B7-897A-C9B3FA984AC3}" type="sibTrans" cxnId="{BE33961D-90D8-4F4C-95BE-2EF8588612ED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9BFACFA-E461-48AB-83A2-36DD9D759F79}">
      <dgm:prSet/>
      <dgm:spPr/>
      <dgm:t>
        <a:bodyPr/>
        <a:lstStyle/>
        <a:p>
          <a:pPr algn="ctr">
            <a:buNone/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桌面</a:t>
          </a: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分享</a:t>
          </a:r>
        </a:p>
      </dgm:t>
    </dgm:pt>
    <dgm:pt modelId="{E34B43C7-BB1E-4D76-A123-8673F963BBB0}" type="parTrans" cxnId="{D42791E5-5AC9-4E08-A081-AA14F15F2CC7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578ECEF-7B39-41B9-BBBC-92A6AD78B159}" type="sibTrans" cxnId="{D42791E5-5AC9-4E08-A081-AA14F15F2CC7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740A01-08E6-4EFD-8E7F-EB5F0A9DD104}">
      <dgm:prSet/>
      <dgm:spPr/>
      <dgm:t>
        <a:bodyPr/>
        <a:lstStyle/>
        <a:p>
          <a:pPr algn="ctr"/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非同步教學平台</a:t>
          </a:r>
        </a:p>
      </dgm:t>
    </dgm:pt>
    <dgm:pt modelId="{F60F28BD-8EEC-4358-8B91-211EC73CDCC0}" type="parTrans" cxnId="{EAB4A3BE-0B70-4EA8-B29D-BDBE4EB4FFC8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DE758A-FF13-4912-BE6F-162BC444EB53}" type="sibTrans" cxnId="{EAB4A3BE-0B70-4EA8-B29D-BDBE4EB4FFC8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78BE67-940D-427D-ABA2-379EA9CD781C}">
      <dgm:prSet/>
      <dgm:spPr/>
      <dgm:t>
        <a:bodyPr/>
        <a:lstStyle/>
        <a:p>
          <a:pPr algn="ctr">
            <a:buNone/>
          </a:pP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課室經營</a:t>
          </a:r>
        </a:p>
      </dgm:t>
    </dgm:pt>
    <dgm:pt modelId="{3F35232E-F4C4-400E-9F2E-FFE81E120112}" type="parTrans" cxnId="{F86CC8CE-5AFA-47B9-A750-B4A499F00C45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61551A-8A4B-45DE-83AD-86BD74EE03F5}" type="sibTrans" cxnId="{F86CC8CE-5AFA-47B9-A750-B4A499F00C45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A5A3C2-B5FC-4A01-B899-F558D484E39C}">
      <dgm:prSet/>
      <dgm:spPr/>
      <dgm:t>
        <a:bodyPr/>
        <a:lstStyle/>
        <a:p>
          <a:pPr algn="ctr">
            <a:buNone/>
          </a:pP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作業評量</a:t>
          </a:r>
        </a:p>
      </dgm:t>
    </dgm:pt>
    <dgm:pt modelId="{618B01F6-3436-4B23-BE11-F3E961A509D0}" type="parTrans" cxnId="{F2F3F520-CF67-43C3-BF49-711DBD0946FD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EFDCF5-0743-41C3-910C-D9AD527B95BC}" type="sibTrans" cxnId="{F2F3F520-CF67-43C3-BF49-711DBD0946FD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A3D159-2979-4C58-97B5-9014DB99A3FE}">
      <dgm:prSet/>
      <dgm:spPr/>
      <dgm:t>
        <a:bodyPr/>
        <a:lstStyle/>
        <a:p>
          <a:pPr algn="ctr">
            <a:buNone/>
          </a:pP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影音服務</a:t>
          </a:r>
        </a:p>
      </dgm:t>
    </dgm:pt>
    <dgm:pt modelId="{0EC79C38-143E-40F6-A480-AF34551CD435}" type="parTrans" cxnId="{5AB9C32B-344F-4895-8142-0F929BC0F64E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D791E5-6CA1-48E5-ABCE-240A16848C01}" type="sibTrans" cxnId="{5AB9C32B-344F-4895-8142-0F929BC0F64E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AB3085-F801-4324-A1E9-65629B13571D}">
      <dgm:prSet/>
      <dgm:spPr/>
      <dgm:t>
        <a:bodyPr/>
        <a:lstStyle/>
        <a:p>
          <a:pPr algn="ctr"/>
          <a:r>
            <a:rPr lang="zh-TW">
              <a:latin typeface="微軟正黑體" panose="020B0604030504040204" pitchFamily="34" charset="-120"/>
              <a:ea typeface="微軟正黑體" panose="020B0604030504040204" pitchFamily="34" charset="-120"/>
            </a:rPr>
            <a:t>互動服務</a:t>
          </a:r>
        </a:p>
      </dgm:t>
    </dgm:pt>
    <dgm:pt modelId="{5607C706-33E6-4189-92B8-A4588D111EC5}" type="parTrans" cxnId="{7B0F593D-BCD9-474A-93B1-D9D40AC913E7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D49AE0-8F64-4677-8372-F4D3F11E03C6}" type="sibTrans" cxnId="{7B0F593D-BCD9-474A-93B1-D9D40AC913E7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70223D-2FA4-4535-B517-A4F31D47900D}">
      <dgm:prSet/>
      <dgm:spPr/>
      <dgm:t>
        <a:bodyPr/>
        <a:lstStyle/>
        <a:p>
          <a:pPr algn="ctr">
            <a:buNone/>
          </a:pP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即時回饋</a:t>
          </a:r>
        </a:p>
      </dgm:t>
    </dgm:pt>
    <dgm:pt modelId="{A964271F-B42E-44E2-BDCC-0CDF070FB0E5}" type="parTrans" cxnId="{004E2304-AAE0-4229-BF5B-6E9647DA3097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258979-624F-4421-A79B-59FFC0EC72C2}" type="sibTrans" cxnId="{004E2304-AAE0-4229-BF5B-6E9647DA3097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CCDC493-9A3D-46A9-8587-216837E7190E}">
      <dgm:prSet/>
      <dgm:spPr/>
      <dgm:t>
        <a:bodyPr/>
        <a:lstStyle/>
        <a:p>
          <a:pPr algn="ctr">
            <a:buNone/>
          </a:pP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遊戲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評量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C610A4-CB78-41B2-978A-321873F81638}" type="parTrans" cxnId="{F77D51A2-4501-446C-ADE0-DC4AA881A604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369C10-9F48-48CE-9C70-48124222C5B2}" type="sibTrans" cxnId="{F77D51A2-4501-446C-ADE0-DC4AA881A604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7156D7-0245-4FC4-8DEC-16C25AD979C1}">
      <dgm:prSet/>
      <dgm:spPr/>
      <dgm:t>
        <a:bodyPr/>
        <a:lstStyle/>
        <a:p>
          <a:pPr algn="ctr">
            <a:buNone/>
          </a:pPr>
          <a:r>
            <a:rPr 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班級經營</a:t>
          </a:r>
        </a:p>
      </dgm:t>
    </dgm:pt>
    <dgm:pt modelId="{9C33A920-55B4-4E72-A379-9713A245F976}" type="parTrans" cxnId="{69874D9D-D31F-44CE-997E-C8E60B1B46AB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9939D9-9608-4640-A030-2A02ACFB0E40}" type="sibTrans" cxnId="{69874D9D-D31F-44CE-997E-C8E60B1B46AB}">
      <dgm:prSet/>
      <dgm:spPr/>
      <dgm:t>
        <a:bodyPr/>
        <a:lstStyle/>
        <a:p>
          <a:pPr algn="ctr"/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B3D35D-2327-4DEE-B343-649CC1C14B9B}">
      <dgm:prSet/>
      <dgm:spPr/>
      <dgm:t>
        <a:bodyPr/>
        <a:lstStyle/>
        <a:p>
          <a:pPr algn="ctr">
            <a:buNone/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學習歷程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4B1042-84C9-4096-B191-933F4C1BBDED}" type="parTrans" cxnId="{3102A25B-D460-4605-9A10-F506919E29C2}">
      <dgm:prSet/>
      <dgm:spPr/>
      <dgm:t>
        <a:bodyPr/>
        <a:lstStyle/>
        <a:p>
          <a:endParaRPr lang="zh-TW" altLang="en-US"/>
        </a:p>
      </dgm:t>
    </dgm:pt>
    <dgm:pt modelId="{D6157D1E-6D06-4B3E-8939-476C1F4479C4}" type="sibTrans" cxnId="{3102A25B-D460-4605-9A10-F506919E29C2}">
      <dgm:prSet/>
      <dgm:spPr/>
      <dgm:t>
        <a:bodyPr/>
        <a:lstStyle/>
        <a:p>
          <a:endParaRPr lang="zh-TW" altLang="en-US"/>
        </a:p>
      </dgm:t>
    </dgm:pt>
    <dgm:pt modelId="{25E66DCB-D58F-4507-8E2C-22115709687E}">
      <dgm:prSet/>
      <dgm:spPr/>
      <dgm:t>
        <a:bodyPr/>
        <a:lstStyle/>
        <a:p>
          <a:pPr algn="ctr">
            <a:buNone/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影音傳遞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248716-28C5-45C1-9CB7-DAAB2219BA8B}" type="parTrans" cxnId="{86F06B65-7096-44F2-97A8-2C6F3898AEF4}">
      <dgm:prSet/>
      <dgm:spPr/>
      <dgm:t>
        <a:bodyPr/>
        <a:lstStyle/>
        <a:p>
          <a:endParaRPr lang="zh-TW" altLang="en-US"/>
        </a:p>
      </dgm:t>
    </dgm:pt>
    <dgm:pt modelId="{D94E3C63-5A6F-4C47-AF3E-0F19F186DF4D}" type="sibTrans" cxnId="{86F06B65-7096-44F2-97A8-2C6F3898AEF4}">
      <dgm:prSet/>
      <dgm:spPr/>
      <dgm:t>
        <a:bodyPr/>
        <a:lstStyle/>
        <a:p>
          <a:endParaRPr lang="zh-TW" altLang="en-US"/>
        </a:p>
      </dgm:t>
    </dgm:pt>
    <dgm:pt modelId="{1B3BBFCF-7786-47E8-9696-E3E7ACD44472}" type="pres">
      <dgm:prSet presAssocID="{E96E5220-8D67-43DE-A6A4-B9B92E7758DF}" presName="Name0" presStyleCnt="0">
        <dgm:presLayoutVars>
          <dgm:dir/>
          <dgm:animLvl val="lvl"/>
          <dgm:resizeHandles val="exact"/>
        </dgm:presLayoutVars>
      </dgm:prSet>
      <dgm:spPr/>
    </dgm:pt>
    <dgm:pt modelId="{FCA41A05-7DC7-4DEC-9B77-5CE2B97213CA}" type="pres">
      <dgm:prSet presAssocID="{A724B9EE-BB1A-4DA1-9A40-43D9B0791736}" presName="composite" presStyleCnt="0"/>
      <dgm:spPr/>
    </dgm:pt>
    <dgm:pt modelId="{096BA849-503E-485E-AC89-5E030146C367}" type="pres">
      <dgm:prSet presAssocID="{A724B9EE-BB1A-4DA1-9A40-43D9B0791736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BBDB079E-AEFE-4554-9B2A-3AF90D86BB0A}" type="pres">
      <dgm:prSet presAssocID="{A724B9EE-BB1A-4DA1-9A40-43D9B0791736}" presName="desTx" presStyleLbl="alignAccFollowNode1" presStyleIdx="0" presStyleCnt="4">
        <dgm:presLayoutVars>
          <dgm:bulletEnabled val="1"/>
        </dgm:presLayoutVars>
      </dgm:prSet>
      <dgm:spPr/>
    </dgm:pt>
    <dgm:pt modelId="{24AB8B28-C156-483C-BD48-4DE6C55E8056}" type="pres">
      <dgm:prSet presAssocID="{A3C3A8F5-008C-4FD7-8161-E643BDC7033E}" presName="space" presStyleCnt="0"/>
      <dgm:spPr/>
    </dgm:pt>
    <dgm:pt modelId="{1C923CF9-3442-4795-80C2-22AC8254D472}" type="pres">
      <dgm:prSet presAssocID="{16FB25A6-9086-4F85-B69D-A5799AC42FC5}" presName="composite" presStyleCnt="0"/>
      <dgm:spPr/>
    </dgm:pt>
    <dgm:pt modelId="{DC886258-56AC-4E6A-86E7-23F9FAE6DB81}" type="pres">
      <dgm:prSet presAssocID="{16FB25A6-9086-4F85-B69D-A5799AC42FC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8B8D750D-DD3D-437F-8719-A1CCDD5B5CB4}" type="pres">
      <dgm:prSet presAssocID="{16FB25A6-9086-4F85-B69D-A5799AC42FC5}" presName="desTx" presStyleLbl="alignAccFollowNode1" presStyleIdx="1" presStyleCnt="4">
        <dgm:presLayoutVars>
          <dgm:bulletEnabled val="1"/>
        </dgm:presLayoutVars>
      </dgm:prSet>
      <dgm:spPr/>
    </dgm:pt>
    <dgm:pt modelId="{3BDF01D6-1C29-4C06-B76E-587EB5E35FAC}" type="pres">
      <dgm:prSet presAssocID="{9F38597C-82D3-4A75-B1BB-2E179C647595}" presName="space" presStyleCnt="0"/>
      <dgm:spPr/>
    </dgm:pt>
    <dgm:pt modelId="{21D951A7-9151-493B-B883-E027EF6A8667}" type="pres">
      <dgm:prSet presAssocID="{A9740A01-08E6-4EFD-8E7F-EB5F0A9DD104}" presName="composite" presStyleCnt="0"/>
      <dgm:spPr/>
    </dgm:pt>
    <dgm:pt modelId="{009AD8DB-C503-4616-B5CB-35AEBE3F6B00}" type="pres">
      <dgm:prSet presAssocID="{A9740A01-08E6-4EFD-8E7F-EB5F0A9DD104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6A2A7EA-A1A0-48DA-B2A9-1660CCDAD223}" type="pres">
      <dgm:prSet presAssocID="{A9740A01-08E6-4EFD-8E7F-EB5F0A9DD104}" presName="desTx" presStyleLbl="alignAccFollowNode1" presStyleIdx="2" presStyleCnt="4">
        <dgm:presLayoutVars>
          <dgm:bulletEnabled val="1"/>
        </dgm:presLayoutVars>
      </dgm:prSet>
      <dgm:spPr/>
    </dgm:pt>
    <dgm:pt modelId="{9FD75921-F5FE-4B28-817E-8E9F09E7AF6F}" type="pres">
      <dgm:prSet presAssocID="{26DE758A-FF13-4912-BE6F-162BC444EB53}" presName="space" presStyleCnt="0"/>
      <dgm:spPr/>
    </dgm:pt>
    <dgm:pt modelId="{EA93C714-3144-45A6-ADE4-A5FF5A242AED}" type="pres">
      <dgm:prSet presAssocID="{3BAB3085-F801-4324-A1E9-65629B13571D}" presName="composite" presStyleCnt="0"/>
      <dgm:spPr/>
    </dgm:pt>
    <dgm:pt modelId="{F8C00872-066E-4F12-968F-01E4C7DBAF58}" type="pres">
      <dgm:prSet presAssocID="{3BAB3085-F801-4324-A1E9-65629B13571D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00DAE5B9-E0FD-44B1-95D3-3DD52CBC79CC}" type="pres">
      <dgm:prSet presAssocID="{3BAB3085-F801-4324-A1E9-65629B13571D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AF5F0D02-06A5-45D2-B4D5-4C91E0C89223}" type="presOf" srcId="{69BFACFA-E461-48AB-83A2-36DD9D759F79}" destId="{8B8D750D-DD3D-437F-8719-A1CCDD5B5CB4}" srcOrd="0" destOrd="3" presId="urn:microsoft.com/office/officeart/2005/8/layout/hList1"/>
    <dgm:cxn modelId="{004E2304-AAE0-4229-BF5B-6E9647DA3097}" srcId="{3BAB3085-F801-4324-A1E9-65629B13571D}" destId="{3B70223D-2FA4-4535-B517-A4F31D47900D}" srcOrd="0" destOrd="0" parTransId="{A964271F-B42E-44E2-BDCC-0CDF070FB0E5}" sibTransId="{53258979-624F-4421-A79B-59FFC0EC72C2}"/>
    <dgm:cxn modelId="{BE33961D-90D8-4F4C-95BE-2EF8588612ED}" srcId="{16FB25A6-9086-4F85-B69D-A5799AC42FC5}" destId="{13BD593C-1BF9-4A66-874D-4B7B05FF6C4C}" srcOrd="2" destOrd="0" parTransId="{CB3A60CF-C3AF-478C-AD39-6623B98F6D52}" sibTransId="{2BDCABE4-A014-41B7-897A-C9B3FA984AC3}"/>
    <dgm:cxn modelId="{F2F3F520-CF67-43C3-BF49-711DBD0946FD}" srcId="{A9740A01-08E6-4EFD-8E7F-EB5F0A9DD104}" destId="{62A5A3C2-B5FC-4A01-B899-F558D484E39C}" srcOrd="1" destOrd="0" parTransId="{618B01F6-3436-4B23-BE11-F3E961A509D0}" sibTransId="{D3EFDCF5-0743-41C3-910C-D9AD527B95BC}"/>
    <dgm:cxn modelId="{F7E78428-0747-4046-A741-14E28283A1CE}" type="presOf" srcId="{13BD593C-1BF9-4A66-874D-4B7B05FF6C4C}" destId="{8B8D750D-DD3D-437F-8719-A1CCDD5B5CB4}" srcOrd="0" destOrd="2" presId="urn:microsoft.com/office/officeart/2005/8/layout/hList1"/>
    <dgm:cxn modelId="{5AB9C32B-344F-4895-8142-0F929BC0F64E}" srcId="{A9740A01-08E6-4EFD-8E7F-EB5F0A9DD104}" destId="{86A3D159-2979-4C58-97B5-9014DB99A3FE}" srcOrd="2" destOrd="0" parTransId="{0EC79C38-143E-40F6-A480-AF34551CD435}" sibTransId="{4DD791E5-6CA1-48E5-ABCE-240A16848C01}"/>
    <dgm:cxn modelId="{A4D9FF34-EAA6-46DB-9C75-7C1DA681A725}" type="presOf" srcId="{FAC09741-A646-4722-9682-84C08E576447}" destId="{BBDB079E-AEFE-4554-9B2A-3AF90D86BB0A}" srcOrd="0" destOrd="2" presId="urn:microsoft.com/office/officeart/2005/8/layout/hList1"/>
    <dgm:cxn modelId="{4344E435-579C-40C8-B17F-703582D7C3F6}" type="presOf" srcId="{D6B3D35D-2327-4DEE-B343-649CC1C14B9B}" destId="{66A2A7EA-A1A0-48DA-B2A9-1660CCDAD223}" srcOrd="0" destOrd="3" presId="urn:microsoft.com/office/officeart/2005/8/layout/hList1"/>
    <dgm:cxn modelId="{306D9239-FE69-44FB-B9C7-A77521B644A0}" srcId="{A724B9EE-BB1A-4DA1-9A40-43D9B0791736}" destId="{7AFFB5FA-82E4-4A6E-B952-4AA5B4CCAF81}" srcOrd="1" destOrd="0" parTransId="{C6C099C0-8BF6-49C5-ABA1-97457B3DCF80}" sibTransId="{7FBAC2E8-248A-4FF4-AE9C-65A27D2EFBBD}"/>
    <dgm:cxn modelId="{DEEB1F3A-3D7C-48AD-9C1F-A5328D78BBA2}" type="presOf" srcId="{7178BE67-940D-427D-ABA2-379EA9CD781C}" destId="{66A2A7EA-A1A0-48DA-B2A9-1660CCDAD223}" srcOrd="0" destOrd="0" presId="urn:microsoft.com/office/officeart/2005/8/layout/hList1"/>
    <dgm:cxn modelId="{7B0F593D-BCD9-474A-93B1-D9D40AC913E7}" srcId="{E96E5220-8D67-43DE-A6A4-B9B92E7758DF}" destId="{3BAB3085-F801-4324-A1E9-65629B13571D}" srcOrd="3" destOrd="0" parTransId="{5607C706-33E6-4189-92B8-A4588D111EC5}" sibTransId="{17D49AE0-8F64-4677-8372-F4D3F11E03C6}"/>
    <dgm:cxn modelId="{3102A25B-D460-4605-9A10-F506919E29C2}" srcId="{A9740A01-08E6-4EFD-8E7F-EB5F0A9DD104}" destId="{D6B3D35D-2327-4DEE-B343-649CC1C14B9B}" srcOrd="3" destOrd="0" parTransId="{884B1042-84C9-4096-B191-933F4C1BBDED}" sibTransId="{D6157D1E-6D06-4B3E-8939-476C1F4479C4}"/>
    <dgm:cxn modelId="{86F06B65-7096-44F2-97A8-2C6F3898AEF4}" srcId="{3BAB3085-F801-4324-A1E9-65629B13571D}" destId="{25E66DCB-D58F-4507-8E2C-22115709687E}" srcOrd="3" destOrd="0" parTransId="{03248716-28C5-45C1-9CB7-DAAB2219BA8B}" sibTransId="{D94E3C63-5A6F-4C47-AF3E-0F19F186DF4D}"/>
    <dgm:cxn modelId="{2EC83447-5B3A-4637-9312-A1571BB05122}" srcId="{A724B9EE-BB1A-4DA1-9A40-43D9B0791736}" destId="{4C80D9CF-0083-4717-92D2-D1C731EDF8EF}" srcOrd="3" destOrd="0" parTransId="{60992F72-165E-4AA4-B59D-8B936D26E15F}" sibTransId="{22720DFA-B72B-4C06-96EE-D1EB1C8715DF}"/>
    <dgm:cxn modelId="{52E0B869-254C-4C1C-872F-44EBDD3F431F}" type="presOf" srcId="{3B70223D-2FA4-4535-B517-A4F31D47900D}" destId="{00DAE5B9-E0FD-44B1-95D3-3DD52CBC79CC}" srcOrd="0" destOrd="0" presId="urn:microsoft.com/office/officeart/2005/8/layout/hList1"/>
    <dgm:cxn modelId="{DC962C4C-6744-47D0-ADAC-564CFFB2EAA7}" type="presOf" srcId="{16FB25A6-9086-4F85-B69D-A5799AC42FC5}" destId="{DC886258-56AC-4E6A-86E7-23F9FAE6DB81}" srcOrd="0" destOrd="0" presId="urn:microsoft.com/office/officeart/2005/8/layout/hList1"/>
    <dgm:cxn modelId="{7302EE6F-2454-4055-AF77-4DC24A1EF2EF}" type="presOf" srcId="{A724B9EE-BB1A-4DA1-9A40-43D9B0791736}" destId="{096BA849-503E-485E-AC89-5E030146C367}" srcOrd="0" destOrd="0" presId="urn:microsoft.com/office/officeart/2005/8/layout/hList1"/>
    <dgm:cxn modelId="{DC420E54-3E14-48B4-A0C6-C427CDB1FAAA}" srcId="{E96E5220-8D67-43DE-A6A4-B9B92E7758DF}" destId="{A724B9EE-BB1A-4DA1-9A40-43D9B0791736}" srcOrd="0" destOrd="0" parTransId="{E43FA0E4-44C2-4A12-AE14-9B33ABE64B9D}" sibTransId="{A3C3A8F5-008C-4FD7-8161-E643BDC7033E}"/>
    <dgm:cxn modelId="{7D696454-4348-4A73-8691-B3D8E282E531}" type="presOf" srcId="{7AFFB5FA-82E4-4A6E-B952-4AA5B4CCAF81}" destId="{BBDB079E-AEFE-4554-9B2A-3AF90D86BB0A}" srcOrd="0" destOrd="1" presId="urn:microsoft.com/office/officeart/2005/8/layout/hList1"/>
    <dgm:cxn modelId="{6E6A4477-65A1-4356-8682-3782B82B49F3}" type="presOf" srcId="{86A3D159-2979-4C58-97B5-9014DB99A3FE}" destId="{66A2A7EA-A1A0-48DA-B2A9-1660CCDAD223}" srcOrd="0" destOrd="2" presId="urn:microsoft.com/office/officeart/2005/8/layout/hList1"/>
    <dgm:cxn modelId="{55AA745A-2885-40C8-A853-9C1CE2C73298}" srcId="{16FB25A6-9086-4F85-B69D-A5799AC42FC5}" destId="{737B1718-C653-4E82-82DC-AC36EF826653}" srcOrd="0" destOrd="0" parTransId="{9B53E4C0-3E18-43B8-A167-255D0B108D0A}" sibTransId="{C0E658AF-054F-4C5E-976D-956CE9D7C83E}"/>
    <dgm:cxn modelId="{D7E32281-82D9-4947-B947-0ED5EB59B598}" type="presOf" srcId="{3BAB3085-F801-4324-A1E9-65629B13571D}" destId="{F8C00872-066E-4F12-968F-01E4C7DBAF58}" srcOrd="0" destOrd="0" presId="urn:microsoft.com/office/officeart/2005/8/layout/hList1"/>
    <dgm:cxn modelId="{5546238E-2F25-45F7-B21F-5161121CA1DA}" type="presOf" srcId="{E96E5220-8D67-43DE-A6A4-B9B92E7758DF}" destId="{1B3BBFCF-7786-47E8-9696-E3E7ACD44472}" srcOrd="0" destOrd="0" presId="urn:microsoft.com/office/officeart/2005/8/layout/hList1"/>
    <dgm:cxn modelId="{44DF598F-34CA-490F-A28A-A4E9EC5721F3}" srcId="{A724B9EE-BB1A-4DA1-9A40-43D9B0791736}" destId="{FAC09741-A646-4722-9682-84C08E576447}" srcOrd="2" destOrd="0" parTransId="{D80B38D6-34C0-479E-928D-2C48E9592FB7}" sibTransId="{C5857652-54F4-4599-9C9A-8448B5214953}"/>
    <dgm:cxn modelId="{C2034690-2B8F-4C5F-8749-841BCECA4CC5}" type="presOf" srcId="{1CCDC493-9A3D-46A9-8587-216837E7190E}" destId="{00DAE5B9-E0FD-44B1-95D3-3DD52CBC79CC}" srcOrd="0" destOrd="1" presId="urn:microsoft.com/office/officeart/2005/8/layout/hList1"/>
    <dgm:cxn modelId="{DC044294-4B43-453A-AC0B-56422A15C585}" type="presOf" srcId="{647156D7-0245-4FC4-8DEC-16C25AD979C1}" destId="{00DAE5B9-E0FD-44B1-95D3-3DD52CBC79CC}" srcOrd="0" destOrd="2" presId="urn:microsoft.com/office/officeart/2005/8/layout/hList1"/>
    <dgm:cxn modelId="{69874D9D-D31F-44CE-997E-C8E60B1B46AB}" srcId="{3BAB3085-F801-4324-A1E9-65629B13571D}" destId="{647156D7-0245-4FC4-8DEC-16C25AD979C1}" srcOrd="2" destOrd="0" parTransId="{9C33A920-55B4-4E72-A379-9713A245F976}" sibTransId="{FA9939D9-9608-4640-A030-2A02ACFB0E40}"/>
    <dgm:cxn modelId="{F77D51A2-4501-446C-ADE0-DC4AA881A604}" srcId="{3BAB3085-F801-4324-A1E9-65629B13571D}" destId="{1CCDC493-9A3D-46A9-8587-216837E7190E}" srcOrd="1" destOrd="0" parTransId="{D7C610A4-CB78-41B2-978A-321873F81638}" sibTransId="{B9369C10-9F48-48CE-9C70-48124222C5B2}"/>
    <dgm:cxn modelId="{B73FC0A4-2129-40A1-8B16-853DE24DD42D}" srcId="{A724B9EE-BB1A-4DA1-9A40-43D9B0791736}" destId="{A2C9C1DE-6AC6-46B7-A7EA-42B6DE94591C}" srcOrd="0" destOrd="0" parTransId="{D2D1E9FD-6D0C-459C-BAF1-7B5AE55843B4}" sibTransId="{B406F1C7-B861-48B5-9BFC-5F5CD45A0456}"/>
    <dgm:cxn modelId="{0CD9BDA8-152F-4E5F-A1FF-AFC730216E9B}" type="presOf" srcId="{081FC0F2-67A3-4B88-86EC-4912DE402892}" destId="{8B8D750D-DD3D-437F-8719-A1CCDD5B5CB4}" srcOrd="0" destOrd="1" presId="urn:microsoft.com/office/officeart/2005/8/layout/hList1"/>
    <dgm:cxn modelId="{23F03CAD-780A-4F56-933F-30E79388344B}" srcId="{16FB25A6-9086-4F85-B69D-A5799AC42FC5}" destId="{081FC0F2-67A3-4B88-86EC-4912DE402892}" srcOrd="1" destOrd="0" parTransId="{D9E826BB-4F7E-46C5-A63C-0DF77CC564E0}" sibTransId="{8A9432FD-10B4-4754-87A8-4F4A882A867A}"/>
    <dgm:cxn modelId="{2391BCBA-1C6B-4E9E-99B0-315127FA86EA}" srcId="{E96E5220-8D67-43DE-A6A4-B9B92E7758DF}" destId="{16FB25A6-9086-4F85-B69D-A5799AC42FC5}" srcOrd="1" destOrd="0" parTransId="{180C2C16-6750-43A7-A52D-222CB689B40A}" sibTransId="{9F38597C-82D3-4A75-B1BB-2E179C647595}"/>
    <dgm:cxn modelId="{EAB4A3BE-0B70-4EA8-B29D-BDBE4EB4FFC8}" srcId="{E96E5220-8D67-43DE-A6A4-B9B92E7758DF}" destId="{A9740A01-08E6-4EFD-8E7F-EB5F0A9DD104}" srcOrd="2" destOrd="0" parTransId="{F60F28BD-8EEC-4358-8B91-211EC73CDCC0}" sibTransId="{26DE758A-FF13-4912-BE6F-162BC444EB53}"/>
    <dgm:cxn modelId="{6DD242C2-4A2E-415A-8382-F1310112662D}" type="presOf" srcId="{25E66DCB-D58F-4507-8E2C-22115709687E}" destId="{00DAE5B9-E0FD-44B1-95D3-3DD52CBC79CC}" srcOrd="0" destOrd="3" presId="urn:microsoft.com/office/officeart/2005/8/layout/hList1"/>
    <dgm:cxn modelId="{F86CC8CE-5AFA-47B9-A750-B4A499F00C45}" srcId="{A9740A01-08E6-4EFD-8E7F-EB5F0A9DD104}" destId="{7178BE67-940D-427D-ABA2-379EA9CD781C}" srcOrd="0" destOrd="0" parTransId="{3F35232E-F4C4-400E-9F2E-FFE81E120112}" sibTransId="{3A61551A-8A4B-45DE-83AD-86BD74EE03F5}"/>
    <dgm:cxn modelId="{97552CDE-D752-4416-83EC-737229A3ED87}" type="presOf" srcId="{A9740A01-08E6-4EFD-8E7F-EB5F0A9DD104}" destId="{009AD8DB-C503-4616-B5CB-35AEBE3F6B00}" srcOrd="0" destOrd="0" presId="urn:microsoft.com/office/officeart/2005/8/layout/hList1"/>
    <dgm:cxn modelId="{1BE737E3-7D73-460C-9705-EC81ED222EBC}" type="presOf" srcId="{737B1718-C653-4E82-82DC-AC36EF826653}" destId="{8B8D750D-DD3D-437F-8719-A1CCDD5B5CB4}" srcOrd="0" destOrd="0" presId="urn:microsoft.com/office/officeart/2005/8/layout/hList1"/>
    <dgm:cxn modelId="{D42791E5-5AC9-4E08-A081-AA14F15F2CC7}" srcId="{16FB25A6-9086-4F85-B69D-A5799AC42FC5}" destId="{69BFACFA-E461-48AB-83A2-36DD9D759F79}" srcOrd="3" destOrd="0" parTransId="{E34B43C7-BB1E-4D76-A123-8673F963BBB0}" sibTransId="{7578ECEF-7B39-41B9-BBBC-92A6AD78B159}"/>
    <dgm:cxn modelId="{1B75DDF6-A407-4D63-A7E6-307909A0E7EC}" type="presOf" srcId="{62A5A3C2-B5FC-4A01-B899-F558D484E39C}" destId="{66A2A7EA-A1A0-48DA-B2A9-1660CCDAD223}" srcOrd="0" destOrd="1" presId="urn:microsoft.com/office/officeart/2005/8/layout/hList1"/>
    <dgm:cxn modelId="{2CBF72FB-EA73-4475-955A-DF169B75DCFB}" type="presOf" srcId="{4C80D9CF-0083-4717-92D2-D1C731EDF8EF}" destId="{BBDB079E-AEFE-4554-9B2A-3AF90D86BB0A}" srcOrd="0" destOrd="3" presId="urn:microsoft.com/office/officeart/2005/8/layout/hList1"/>
    <dgm:cxn modelId="{89EE00FE-6F92-4A1F-8DDE-46B1B610079D}" type="presOf" srcId="{A2C9C1DE-6AC6-46B7-A7EA-42B6DE94591C}" destId="{BBDB079E-AEFE-4554-9B2A-3AF90D86BB0A}" srcOrd="0" destOrd="0" presId="urn:microsoft.com/office/officeart/2005/8/layout/hList1"/>
    <dgm:cxn modelId="{01E29B89-7E73-44FC-869F-62EF13F43050}" type="presParOf" srcId="{1B3BBFCF-7786-47E8-9696-E3E7ACD44472}" destId="{FCA41A05-7DC7-4DEC-9B77-5CE2B97213CA}" srcOrd="0" destOrd="0" presId="urn:microsoft.com/office/officeart/2005/8/layout/hList1"/>
    <dgm:cxn modelId="{131AA934-ABC6-49CD-9A39-DA705FF47323}" type="presParOf" srcId="{FCA41A05-7DC7-4DEC-9B77-5CE2B97213CA}" destId="{096BA849-503E-485E-AC89-5E030146C367}" srcOrd="0" destOrd="0" presId="urn:microsoft.com/office/officeart/2005/8/layout/hList1"/>
    <dgm:cxn modelId="{E1585171-0AE9-40A0-8821-AABBFF877E6E}" type="presParOf" srcId="{FCA41A05-7DC7-4DEC-9B77-5CE2B97213CA}" destId="{BBDB079E-AEFE-4554-9B2A-3AF90D86BB0A}" srcOrd="1" destOrd="0" presId="urn:microsoft.com/office/officeart/2005/8/layout/hList1"/>
    <dgm:cxn modelId="{C98081BE-E72E-41B3-B717-A93EBFAD3DFE}" type="presParOf" srcId="{1B3BBFCF-7786-47E8-9696-E3E7ACD44472}" destId="{24AB8B28-C156-483C-BD48-4DE6C55E8056}" srcOrd="1" destOrd="0" presId="urn:microsoft.com/office/officeart/2005/8/layout/hList1"/>
    <dgm:cxn modelId="{DCFDD0D3-9BFB-4208-9DBA-150890E18124}" type="presParOf" srcId="{1B3BBFCF-7786-47E8-9696-E3E7ACD44472}" destId="{1C923CF9-3442-4795-80C2-22AC8254D472}" srcOrd="2" destOrd="0" presId="urn:microsoft.com/office/officeart/2005/8/layout/hList1"/>
    <dgm:cxn modelId="{9DA18D03-BD6A-4ABA-859D-9532617ED806}" type="presParOf" srcId="{1C923CF9-3442-4795-80C2-22AC8254D472}" destId="{DC886258-56AC-4E6A-86E7-23F9FAE6DB81}" srcOrd="0" destOrd="0" presId="urn:microsoft.com/office/officeart/2005/8/layout/hList1"/>
    <dgm:cxn modelId="{668CC340-BD3D-4275-BDFD-A4A5AB84A0E6}" type="presParOf" srcId="{1C923CF9-3442-4795-80C2-22AC8254D472}" destId="{8B8D750D-DD3D-437F-8719-A1CCDD5B5CB4}" srcOrd="1" destOrd="0" presId="urn:microsoft.com/office/officeart/2005/8/layout/hList1"/>
    <dgm:cxn modelId="{95668F33-567F-42E8-A3F3-85DB82F2EEB2}" type="presParOf" srcId="{1B3BBFCF-7786-47E8-9696-E3E7ACD44472}" destId="{3BDF01D6-1C29-4C06-B76E-587EB5E35FAC}" srcOrd="3" destOrd="0" presId="urn:microsoft.com/office/officeart/2005/8/layout/hList1"/>
    <dgm:cxn modelId="{8D19911B-2C57-441E-BA6A-C048C4D2FBFD}" type="presParOf" srcId="{1B3BBFCF-7786-47E8-9696-E3E7ACD44472}" destId="{21D951A7-9151-493B-B883-E027EF6A8667}" srcOrd="4" destOrd="0" presId="urn:microsoft.com/office/officeart/2005/8/layout/hList1"/>
    <dgm:cxn modelId="{CFB0C63F-4CF8-429A-B8DE-7BFDACA12C4F}" type="presParOf" srcId="{21D951A7-9151-493B-B883-E027EF6A8667}" destId="{009AD8DB-C503-4616-B5CB-35AEBE3F6B00}" srcOrd="0" destOrd="0" presId="urn:microsoft.com/office/officeart/2005/8/layout/hList1"/>
    <dgm:cxn modelId="{5B375C17-58D5-43F0-B9E6-F1BC285011B7}" type="presParOf" srcId="{21D951A7-9151-493B-B883-E027EF6A8667}" destId="{66A2A7EA-A1A0-48DA-B2A9-1660CCDAD223}" srcOrd="1" destOrd="0" presId="urn:microsoft.com/office/officeart/2005/8/layout/hList1"/>
    <dgm:cxn modelId="{0AA91198-E8DC-41D4-9C6E-B52E9A284384}" type="presParOf" srcId="{1B3BBFCF-7786-47E8-9696-E3E7ACD44472}" destId="{9FD75921-F5FE-4B28-817E-8E9F09E7AF6F}" srcOrd="5" destOrd="0" presId="urn:microsoft.com/office/officeart/2005/8/layout/hList1"/>
    <dgm:cxn modelId="{D9B8885A-B9C0-4D8E-AB61-D88113ED873A}" type="presParOf" srcId="{1B3BBFCF-7786-47E8-9696-E3E7ACD44472}" destId="{EA93C714-3144-45A6-ADE4-A5FF5A242AED}" srcOrd="6" destOrd="0" presId="urn:microsoft.com/office/officeart/2005/8/layout/hList1"/>
    <dgm:cxn modelId="{F8FFBAEC-FE87-44D8-A910-704F4E8BE182}" type="presParOf" srcId="{EA93C714-3144-45A6-ADE4-A5FF5A242AED}" destId="{F8C00872-066E-4F12-968F-01E4C7DBAF58}" srcOrd="0" destOrd="0" presId="urn:microsoft.com/office/officeart/2005/8/layout/hList1"/>
    <dgm:cxn modelId="{1B89C754-156D-47F3-BDF5-67CE53DF50FC}" type="presParOf" srcId="{EA93C714-3144-45A6-ADE4-A5FF5A242AED}" destId="{00DAE5B9-E0FD-44B1-95D3-3DD52CBC79C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8DED2-82A0-477E-A16C-5AEB67298049}">
      <dsp:nvSpPr>
        <dsp:cNvPr id="0" name=""/>
        <dsp:cNvSpPr/>
      </dsp:nvSpPr>
      <dsp:spPr>
        <a:xfrm rot="16200000">
          <a:off x="-575358" y="576294"/>
          <a:ext cx="2070569" cy="917980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53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全部靜音</a:t>
          </a:r>
        </a:p>
      </dsp:txBody>
      <dsp:txXfrm rot="5400000">
        <a:off x="936" y="414114"/>
        <a:ext cx="917980" cy="1242341"/>
      </dsp:txXfrm>
    </dsp:sp>
    <dsp:sp modelId="{AE420F36-733A-4639-A94E-CB737A59C8BC}">
      <dsp:nvSpPr>
        <dsp:cNvPr id="0" name=""/>
        <dsp:cNvSpPr/>
      </dsp:nvSpPr>
      <dsp:spPr>
        <a:xfrm rot="16200000">
          <a:off x="411470" y="576294"/>
          <a:ext cx="2070569" cy="917980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53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畫面註記</a:t>
          </a:r>
        </a:p>
      </dsp:txBody>
      <dsp:txXfrm rot="5400000">
        <a:off x="987764" y="414114"/>
        <a:ext cx="917980" cy="1242341"/>
      </dsp:txXfrm>
    </dsp:sp>
    <dsp:sp modelId="{2599E42D-564F-496A-AFF2-B21697C40CA7}">
      <dsp:nvSpPr>
        <dsp:cNvPr id="0" name=""/>
        <dsp:cNvSpPr/>
      </dsp:nvSpPr>
      <dsp:spPr>
        <a:xfrm rot="16200000">
          <a:off x="1398300" y="576294"/>
          <a:ext cx="2070569" cy="917980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53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分組討論</a:t>
          </a:r>
        </a:p>
      </dsp:txBody>
      <dsp:txXfrm rot="5400000">
        <a:off x="1974594" y="414114"/>
        <a:ext cx="917980" cy="1242341"/>
      </dsp:txXfrm>
    </dsp:sp>
    <dsp:sp modelId="{C49DA914-E7E6-4ACB-838A-DD28DF5082AA}">
      <dsp:nvSpPr>
        <dsp:cNvPr id="0" name=""/>
        <dsp:cNvSpPr/>
      </dsp:nvSpPr>
      <dsp:spPr>
        <a:xfrm rot="16200000">
          <a:off x="2385129" y="576294"/>
          <a:ext cx="2070569" cy="917980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53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舉手排隊</a:t>
          </a:r>
        </a:p>
      </dsp:txBody>
      <dsp:txXfrm rot="5400000">
        <a:off x="2961423" y="414114"/>
        <a:ext cx="917980" cy="1242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A35DB-0874-458A-8C0D-BC8184DBF888}">
      <dsp:nvSpPr>
        <dsp:cNvPr id="0" name=""/>
        <dsp:cNvSpPr/>
      </dsp:nvSpPr>
      <dsp:spPr>
        <a:xfrm rot="16200000">
          <a:off x="-1103031" y="1104485"/>
          <a:ext cx="3636511" cy="1427539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0" tIns="0" rIns="234156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桌面分享</a:t>
          </a:r>
        </a:p>
      </dsp:txBody>
      <dsp:txXfrm rot="5400000">
        <a:off x="1455" y="727301"/>
        <a:ext cx="1427539" cy="2181907"/>
      </dsp:txXfrm>
    </dsp:sp>
    <dsp:sp modelId="{C1D0737B-3C7C-43D7-AFFC-94069A3F55BF}">
      <dsp:nvSpPr>
        <dsp:cNvPr id="0" name=""/>
        <dsp:cNvSpPr/>
      </dsp:nvSpPr>
      <dsp:spPr>
        <a:xfrm rot="16200000">
          <a:off x="431573" y="1104485"/>
          <a:ext cx="3636511" cy="1427539"/>
        </a:xfrm>
        <a:prstGeom prst="flowChartManualOperation">
          <a:avLst/>
        </a:prstGeom>
        <a:solidFill>
          <a:schemeClr val="accent5">
            <a:hueOff val="-279955"/>
            <a:satOff val="15216"/>
            <a:lumOff val="-281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0" tIns="0" rIns="234156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聲音傳遞</a:t>
          </a:r>
        </a:p>
      </dsp:txBody>
      <dsp:txXfrm rot="5400000">
        <a:off x="1536059" y="727301"/>
        <a:ext cx="1427539" cy="2181907"/>
      </dsp:txXfrm>
    </dsp:sp>
    <dsp:sp modelId="{7C87D8BD-2ACD-4A89-B0AE-1DC088DBD580}">
      <dsp:nvSpPr>
        <dsp:cNvPr id="0" name=""/>
        <dsp:cNvSpPr/>
      </dsp:nvSpPr>
      <dsp:spPr>
        <a:xfrm rot="16200000">
          <a:off x="1966178" y="1104485"/>
          <a:ext cx="3636511" cy="1427539"/>
        </a:xfrm>
        <a:prstGeom prst="flowChartManualOperation">
          <a:avLst/>
        </a:prstGeom>
        <a:solidFill>
          <a:schemeClr val="accent5">
            <a:hueOff val="-559910"/>
            <a:satOff val="30431"/>
            <a:lumOff val="-562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0" tIns="0" rIns="234156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7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影像輸出</a:t>
          </a:r>
        </a:p>
      </dsp:txBody>
      <dsp:txXfrm rot="5400000">
        <a:off x="3070664" y="727301"/>
        <a:ext cx="1427539" cy="2181907"/>
      </dsp:txXfrm>
    </dsp:sp>
    <dsp:sp modelId="{9FE5D459-BF28-4755-8115-A39C5B4DE13F}">
      <dsp:nvSpPr>
        <dsp:cNvPr id="0" name=""/>
        <dsp:cNvSpPr/>
      </dsp:nvSpPr>
      <dsp:spPr>
        <a:xfrm rot="16200000">
          <a:off x="3500783" y="1104485"/>
          <a:ext cx="3636511" cy="1427539"/>
        </a:xfrm>
        <a:prstGeom prst="flowChartManualOperation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0" tIns="0" rIns="234156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7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聊天互動</a:t>
          </a:r>
        </a:p>
      </dsp:txBody>
      <dsp:txXfrm rot="5400000">
        <a:off x="4605269" y="727301"/>
        <a:ext cx="1427539" cy="21819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95B86-0394-4A44-9C84-002484310308}">
      <dsp:nvSpPr>
        <dsp:cNvPr id="0" name=""/>
        <dsp:cNvSpPr/>
      </dsp:nvSpPr>
      <dsp:spPr>
        <a:xfrm>
          <a:off x="791593" y="0"/>
          <a:ext cx="8971388" cy="363651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51865-1E44-41A0-B713-0248C56FB6D7}">
      <dsp:nvSpPr>
        <dsp:cNvPr id="0" name=""/>
        <dsp:cNvSpPr/>
      </dsp:nvSpPr>
      <dsp:spPr>
        <a:xfrm>
          <a:off x="5153" y="1090953"/>
          <a:ext cx="1020413" cy="1454604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7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暖身</a:t>
          </a:r>
        </a:p>
      </dsp:txBody>
      <dsp:txXfrm>
        <a:off x="54965" y="1140765"/>
        <a:ext cx="920789" cy="1354980"/>
      </dsp:txXfrm>
    </dsp:sp>
    <dsp:sp modelId="{404CFDA4-025C-4A6C-82AC-4C6D011FE0DC}">
      <dsp:nvSpPr>
        <dsp:cNvPr id="0" name=""/>
        <dsp:cNvSpPr/>
      </dsp:nvSpPr>
      <dsp:spPr>
        <a:xfrm>
          <a:off x="1195635" y="1090953"/>
          <a:ext cx="1020413" cy="1454604"/>
        </a:xfrm>
        <a:prstGeom prst="roundRect">
          <a:avLst/>
        </a:prstGeom>
        <a:solidFill>
          <a:schemeClr val="accent1">
            <a:shade val="80000"/>
            <a:hueOff val="-57510"/>
            <a:satOff val="1417"/>
            <a:lumOff val="342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主題</a:t>
          </a:r>
          <a:r>
            <a:rPr lang="en-US" altLang="zh-TW" sz="2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sz="2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45447" y="1140765"/>
        <a:ext cx="920789" cy="1354980"/>
      </dsp:txXfrm>
    </dsp:sp>
    <dsp:sp modelId="{7BF441FD-16EA-4644-8339-1E1E7A3B554D}">
      <dsp:nvSpPr>
        <dsp:cNvPr id="0" name=""/>
        <dsp:cNvSpPr/>
      </dsp:nvSpPr>
      <dsp:spPr>
        <a:xfrm>
          <a:off x="2386117" y="1090953"/>
          <a:ext cx="1020413" cy="1454604"/>
        </a:xfrm>
        <a:prstGeom prst="roundRect">
          <a:avLst/>
        </a:prstGeom>
        <a:solidFill>
          <a:schemeClr val="accent1">
            <a:shade val="80000"/>
            <a:hueOff val="-115020"/>
            <a:satOff val="2834"/>
            <a:lumOff val="684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7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互動</a:t>
          </a:r>
        </a:p>
      </dsp:txBody>
      <dsp:txXfrm>
        <a:off x="2435929" y="1140765"/>
        <a:ext cx="920789" cy="1354980"/>
      </dsp:txXfrm>
    </dsp:sp>
    <dsp:sp modelId="{1781A8C9-4E01-4BDC-80CF-3CC2010292F7}">
      <dsp:nvSpPr>
        <dsp:cNvPr id="0" name=""/>
        <dsp:cNvSpPr/>
      </dsp:nvSpPr>
      <dsp:spPr>
        <a:xfrm>
          <a:off x="3576599" y="1090953"/>
          <a:ext cx="1020413" cy="1454604"/>
        </a:xfrm>
        <a:prstGeom prst="roundRect">
          <a:avLst/>
        </a:prstGeom>
        <a:solidFill>
          <a:schemeClr val="accent1">
            <a:shade val="80000"/>
            <a:hueOff val="-172530"/>
            <a:satOff val="4252"/>
            <a:lumOff val="1026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7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小結問答</a:t>
          </a:r>
        </a:p>
      </dsp:txBody>
      <dsp:txXfrm>
        <a:off x="3626411" y="1140765"/>
        <a:ext cx="920789" cy="1354980"/>
      </dsp:txXfrm>
    </dsp:sp>
    <dsp:sp modelId="{065158B6-2E90-4B59-A613-7F44536B3478}">
      <dsp:nvSpPr>
        <dsp:cNvPr id="0" name=""/>
        <dsp:cNvSpPr/>
      </dsp:nvSpPr>
      <dsp:spPr>
        <a:xfrm>
          <a:off x="4767080" y="1090953"/>
          <a:ext cx="1020413" cy="1454604"/>
        </a:xfrm>
        <a:prstGeom prst="roundRect">
          <a:avLst/>
        </a:prstGeom>
        <a:solidFill>
          <a:schemeClr val="accent1">
            <a:shade val="80000"/>
            <a:hueOff val="-230040"/>
            <a:satOff val="5669"/>
            <a:lumOff val="1369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主題</a:t>
          </a:r>
          <a:r>
            <a:rPr lang="en-US" altLang="zh-TW" sz="2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sz="2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816892" y="1140765"/>
        <a:ext cx="920789" cy="1354980"/>
      </dsp:txXfrm>
    </dsp:sp>
    <dsp:sp modelId="{81C67594-B806-47ED-96C7-304B95E7CEDF}">
      <dsp:nvSpPr>
        <dsp:cNvPr id="0" name=""/>
        <dsp:cNvSpPr/>
      </dsp:nvSpPr>
      <dsp:spPr>
        <a:xfrm>
          <a:off x="5957562" y="1090953"/>
          <a:ext cx="1020413" cy="1454604"/>
        </a:xfrm>
        <a:prstGeom prst="roundRect">
          <a:avLst/>
        </a:prstGeom>
        <a:solidFill>
          <a:schemeClr val="accent1">
            <a:shade val="80000"/>
            <a:hueOff val="-287551"/>
            <a:satOff val="7086"/>
            <a:lumOff val="1711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7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互動</a:t>
          </a:r>
        </a:p>
      </dsp:txBody>
      <dsp:txXfrm>
        <a:off x="6007374" y="1140765"/>
        <a:ext cx="920789" cy="1354980"/>
      </dsp:txXfrm>
    </dsp:sp>
    <dsp:sp modelId="{00EBC169-2BCA-441E-AEF3-81E17BE431D7}">
      <dsp:nvSpPr>
        <dsp:cNvPr id="0" name=""/>
        <dsp:cNvSpPr/>
      </dsp:nvSpPr>
      <dsp:spPr>
        <a:xfrm>
          <a:off x="7148044" y="1090953"/>
          <a:ext cx="1020413" cy="1454604"/>
        </a:xfrm>
        <a:prstGeom prst="roundRect">
          <a:avLst/>
        </a:prstGeom>
        <a:solidFill>
          <a:schemeClr val="accent1">
            <a:shade val="80000"/>
            <a:hueOff val="-345061"/>
            <a:satOff val="8503"/>
            <a:lumOff val="2053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7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小結問答</a:t>
          </a:r>
        </a:p>
      </dsp:txBody>
      <dsp:txXfrm>
        <a:off x="7197856" y="1140765"/>
        <a:ext cx="920789" cy="1354980"/>
      </dsp:txXfrm>
    </dsp:sp>
    <dsp:sp modelId="{2C1A6855-9EB3-4DD0-813E-E5B008B504FF}">
      <dsp:nvSpPr>
        <dsp:cNvPr id="0" name=""/>
        <dsp:cNvSpPr/>
      </dsp:nvSpPr>
      <dsp:spPr>
        <a:xfrm>
          <a:off x="8338526" y="1090953"/>
          <a:ext cx="1020413" cy="1454604"/>
        </a:xfrm>
        <a:prstGeom prst="roundRect">
          <a:avLst/>
        </a:prstGeom>
        <a:solidFill>
          <a:schemeClr val="accent1">
            <a:shade val="80000"/>
            <a:hueOff val="-402571"/>
            <a:satOff val="9921"/>
            <a:lumOff val="2395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……</a:t>
          </a:r>
          <a:endParaRPr lang="zh-TW" sz="2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388338" y="1140765"/>
        <a:ext cx="920789" cy="1354980"/>
      </dsp:txXfrm>
    </dsp:sp>
    <dsp:sp modelId="{BB022868-8F1D-419E-8F89-17843A1E0742}">
      <dsp:nvSpPr>
        <dsp:cNvPr id="0" name=""/>
        <dsp:cNvSpPr/>
      </dsp:nvSpPr>
      <dsp:spPr>
        <a:xfrm>
          <a:off x="9529008" y="1090953"/>
          <a:ext cx="1020413" cy="1454604"/>
        </a:xfrm>
        <a:prstGeom prst="roundRect">
          <a:avLst/>
        </a:prstGeom>
        <a:solidFill>
          <a:schemeClr val="accent1">
            <a:shade val="80000"/>
            <a:hueOff val="-460081"/>
            <a:satOff val="11338"/>
            <a:lumOff val="2737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7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總結</a:t>
          </a:r>
        </a:p>
      </dsp:txBody>
      <dsp:txXfrm>
        <a:off x="9578820" y="1140765"/>
        <a:ext cx="920789" cy="13549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BA849-503E-485E-AC89-5E030146C367}">
      <dsp:nvSpPr>
        <dsp:cNvPr id="0" name=""/>
        <dsp:cNvSpPr/>
      </dsp:nvSpPr>
      <dsp:spPr>
        <a:xfrm>
          <a:off x="3968" y="563497"/>
          <a:ext cx="2386117" cy="6624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電子白板</a:t>
          </a:r>
        </a:p>
      </dsp:txBody>
      <dsp:txXfrm>
        <a:off x="3968" y="563497"/>
        <a:ext cx="2386117" cy="662400"/>
      </dsp:txXfrm>
    </dsp:sp>
    <dsp:sp modelId="{BBDB079E-AEFE-4554-9B2A-3AF90D86BB0A}">
      <dsp:nvSpPr>
        <dsp:cNvPr id="0" name=""/>
        <dsp:cNvSpPr/>
      </dsp:nvSpPr>
      <dsp:spPr>
        <a:xfrm>
          <a:off x="3968" y="1225897"/>
          <a:ext cx="2386117" cy="23991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繪圖註記</a:t>
          </a:r>
          <a:endParaRPr lang="zh-TW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擷</a:t>
          </a: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取重點</a:t>
          </a:r>
          <a:endParaRPr lang="zh-TW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媒體</a:t>
          </a: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記錄</a:t>
          </a: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功能</a:t>
          </a: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擴增</a:t>
          </a:r>
        </a:p>
      </dsp:txBody>
      <dsp:txXfrm>
        <a:off x="3968" y="1225897"/>
        <a:ext cx="2386117" cy="2399129"/>
      </dsp:txXfrm>
    </dsp:sp>
    <dsp:sp modelId="{DC886258-56AC-4E6A-86E7-23F9FAE6DB81}">
      <dsp:nvSpPr>
        <dsp:cNvPr id="0" name=""/>
        <dsp:cNvSpPr/>
      </dsp:nvSpPr>
      <dsp:spPr>
        <a:xfrm>
          <a:off x="2724141" y="563497"/>
          <a:ext cx="2386117" cy="6624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同步平台</a:t>
          </a:r>
        </a:p>
      </dsp:txBody>
      <dsp:txXfrm>
        <a:off x="2724141" y="563497"/>
        <a:ext cx="2386117" cy="662400"/>
      </dsp:txXfrm>
    </dsp:sp>
    <dsp:sp modelId="{8B8D750D-DD3D-437F-8719-A1CCDD5B5CB4}">
      <dsp:nvSpPr>
        <dsp:cNvPr id="0" name=""/>
        <dsp:cNvSpPr/>
      </dsp:nvSpPr>
      <dsp:spPr>
        <a:xfrm>
          <a:off x="2724141" y="1225897"/>
          <a:ext cx="2386117" cy="23991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影音交流</a:t>
          </a: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課程記錄</a:t>
          </a: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文字討論</a:t>
          </a: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桌面</a:t>
          </a: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分享</a:t>
          </a:r>
        </a:p>
      </dsp:txBody>
      <dsp:txXfrm>
        <a:off x="2724141" y="1225897"/>
        <a:ext cx="2386117" cy="2399129"/>
      </dsp:txXfrm>
    </dsp:sp>
    <dsp:sp modelId="{009AD8DB-C503-4616-B5CB-35AEBE3F6B00}">
      <dsp:nvSpPr>
        <dsp:cNvPr id="0" name=""/>
        <dsp:cNvSpPr/>
      </dsp:nvSpPr>
      <dsp:spPr>
        <a:xfrm>
          <a:off x="5444315" y="563497"/>
          <a:ext cx="2386117" cy="6624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非同步教學平台</a:t>
          </a:r>
        </a:p>
      </dsp:txBody>
      <dsp:txXfrm>
        <a:off x="5444315" y="563497"/>
        <a:ext cx="2386117" cy="662400"/>
      </dsp:txXfrm>
    </dsp:sp>
    <dsp:sp modelId="{66A2A7EA-A1A0-48DA-B2A9-1660CCDAD223}">
      <dsp:nvSpPr>
        <dsp:cNvPr id="0" name=""/>
        <dsp:cNvSpPr/>
      </dsp:nvSpPr>
      <dsp:spPr>
        <a:xfrm>
          <a:off x="5444315" y="1225897"/>
          <a:ext cx="2386117" cy="23991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課室經營</a:t>
          </a: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作業評量</a:t>
          </a: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影音服務</a:t>
          </a: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學習歷程</a:t>
          </a:r>
          <a:endParaRPr lang="zh-TW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444315" y="1225897"/>
        <a:ext cx="2386117" cy="2399129"/>
      </dsp:txXfrm>
    </dsp:sp>
    <dsp:sp modelId="{F8C00872-066E-4F12-968F-01E4C7DBAF58}">
      <dsp:nvSpPr>
        <dsp:cNvPr id="0" name=""/>
        <dsp:cNvSpPr/>
      </dsp:nvSpPr>
      <dsp:spPr>
        <a:xfrm>
          <a:off x="8164489" y="563497"/>
          <a:ext cx="2386117" cy="6624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互動服務</a:t>
          </a:r>
        </a:p>
      </dsp:txBody>
      <dsp:txXfrm>
        <a:off x="8164489" y="563497"/>
        <a:ext cx="2386117" cy="662400"/>
      </dsp:txXfrm>
    </dsp:sp>
    <dsp:sp modelId="{00DAE5B9-E0FD-44B1-95D3-3DD52CBC79CC}">
      <dsp:nvSpPr>
        <dsp:cNvPr id="0" name=""/>
        <dsp:cNvSpPr/>
      </dsp:nvSpPr>
      <dsp:spPr>
        <a:xfrm>
          <a:off x="8164489" y="1225897"/>
          <a:ext cx="2386117" cy="23991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即時回饋</a:t>
          </a: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遊戲</a:t>
          </a: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評量</a:t>
          </a:r>
          <a:endParaRPr lang="zh-TW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班級經營</a:t>
          </a:r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影音傳遞</a:t>
          </a:r>
          <a:endParaRPr lang="zh-TW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64489" y="1225897"/>
        <a:ext cx="2386117" cy="2399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807ED-B2B0-9C4C-B31C-FBA455504244}" type="datetimeFigureOut">
              <a:rPr lang="en-US" altLang="zh-TW" smtClean="0"/>
              <a:t>8/15/2021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E2688-9365-554A-98C8-56C3AB786F0A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49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5C968-6354-4A49-9471-2B7D23EB8F07}" type="datetimeFigureOut">
              <a:rPr lang="en-US" altLang="zh-TW" smtClean="0"/>
              <a:t>8/15/2021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69EB0-E4A0-2B4F-BC65-DD05CBDBA90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39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9EB0-E4A0-2B4F-BC65-DD05CBDBA90D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330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9EB0-E4A0-2B4F-BC65-DD05CBDBA90D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02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9EB0-E4A0-2B4F-BC65-DD05CBDBA90D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2109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9EB0-E4A0-2B4F-BC65-DD05CBDBA90D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5272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9EB0-E4A0-2B4F-BC65-DD05CBDBA90D}" type="slidenum">
              <a:rPr lang="en-US" altLang="zh-TW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59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9EB0-E4A0-2B4F-BC65-DD05CBDBA90D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73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9EB0-E4A0-2B4F-BC65-DD05CBDBA90D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524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9EB0-E4A0-2B4F-BC65-DD05CBDBA90D}" type="slidenum">
              <a:rPr lang="en-US" altLang="zh-TW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7488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9EB0-E4A0-2B4F-BC65-DD05CBDBA90D}" type="slidenum">
              <a:rPr lang="en-US" altLang="zh-TW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943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9"/>
            <a:ext cx="10572000" cy="2971051"/>
          </a:xfrm>
        </p:spPr>
        <p:txBody>
          <a:bodyPr/>
          <a:lstStyle>
            <a:lvl1pPr>
              <a:defRPr sz="5400" b="1" i="0"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  <a:latin typeface="Heiti TC Light" charset="-120"/>
                <a:ea typeface="Heiti TC Light" charset="-120"/>
                <a:cs typeface="Heiti TC Light" charset="-12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1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9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4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12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66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56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2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2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03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9"/>
            <a:ext cx="10572000" cy="2971051"/>
          </a:xfrm>
        </p:spPr>
        <p:txBody>
          <a:bodyPr/>
          <a:lstStyle>
            <a:lvl1pPr>
              <a:defRPr sz="5400" b="1" i="0"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  <a:latin typeface="Heiti TC Light" charset="-120"/>
                <a:ea typeface="Heiti TC Light" charset="-120"/>
                <a:cs typeface="Heiti TC Light" charset="-12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81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</p:spPr>
        <p:txBody>
          <a:bodyPr/>
          <a:lstStyle>
            <a:lvl1pPr>
              <a:defRPr sz="4400" b="1" i="0"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3636511"/>
          </a:xfrm>
        </p:spPr>
        <p:txBody>
          <a:bodyPr/>
          <a:lstStyle>
            <a:lvl1pPr>
              <a:defRPr>
                <a:latin typeface="Microsoft YaHei" charset="-122"/>
                <a:ea typeface="Microsoft YaHei" charset="-122"/>
                <a:cs typeface="Microsoft YaHei" charset="-122"/>
              </a:defRPr>
            </a:lvl1pPr>
            <a:lvl2pPr>
              <a:defRPr>
                <a:latin typeface="Microsoft YaHei" charset="-122"/>
                <a:ea typeface="Microsoft YaHei" charset="-122"/>
                <a:cs typeface="Microsoft YaHei" charset="-122"/>
              </a:defRPr>
            </a:lvl2pPr>
            <a:lvl3pPr>
              <a:defRPr>
                <a:latin typeface="Microsoft YaHei" charset="-122"/>
                <a:ea typeface="Microsoft YaHei" charset="-122"/>
                <a:cs typeface="Microsoft YaHei" charset="-122"/>
              </a:defRPr>
            </a:lvl3pPr>
            <a:lvl4pPr>
              <a:defRPr>
                <a:latin typeface="Microsoft YaHei" charset="-122"/>
                <a:ea typeface="Microsoft YaHei" charset="-122"/>
                <a:cs typeface="Microsoft YaHei" charset="-122"/>
              </a:defRPr>
            </a:lvl4pPr>
            <a:lvl5pPr>
              <a:defRPr>
                <a:latin typeface="Microsoft YaHei" charset="-122"/>
                <a:ea typeface="Microsoft YaHei" charset="-122"/>
                <a:cs typeface="Microsoft YaHei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02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9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9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536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7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82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7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7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9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</p:spPr>
        <p:txBody>
          <a:bodyPr/>
          <a:lstStyle>
            <a:lvl1pPr>
              <a:defRPr sz="4400" b="1" i="0"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3636511"/>
          </a:xfrm>
        </p:spPr>
        <p:txBody>
          <a:bodyPr/>
          <a:lstStyle>
            <a:lvl1pPr>
              <a:defRPr>
                <a:latin typeface="Microsoft YaHei" charset="-122"/>
                <a:ea typeface="Microsoft YaHei" charset="-122"/>
                <a:cs typeface="Microsoft YaHei" charset="-122"/>
              </a:defRPr>
            </a:lvl1pPr>
            <a:lvl2pPr>
              <a:defRPr>
                <a:latin typeface="Microsoft YaHei" charset="-122"/>
                <a:ea typeface="Microsoft YaHei" charset="-122"/>
                <a:cs typeface="Microsoft YaHei" charset="-122"/>
              </a:defRPr>
            </a:lvl2pPr>
            <a:lvl3pPr>
              <a:defRPr>
                <a:latin typeface="Microsoft YaHei" charset="-122"/>
                <a:ea typeface="Microsoft YaHei" charset="-122"/>
                <a:cs typeface="Microsoft YaHei" charset="-122"/>
              </a:defRPr>
            </a:lvl3pPr>
            <a:lvl4pPr>
              <a:defRPr>
                <a:latin typeface="Microsoft YaHei" charset="-122"/>
                <a:ea typeface="Microsoft YaHei" charset="-122"/>
                <a:cs typeface="Microsoft YaHei" charset="-122"/>
              </a:defRPr>
            </a:lvl4pPr>
            <a:lvl5pPr>
              <a:defRPr>
                <a:latin typeface="Microsoft YaHei" charset="-122"/>
                <a:ea typeface="Microsoft YaHei" charset="-122"/>
                <a:cs typeface="Microsoft YaHei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1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25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25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9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9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4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21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9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452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4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49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412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28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2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2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36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9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9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0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7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7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7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7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2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4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42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9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9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4"/>
            <a:ext cx="3295413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0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5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5" y="6041364"/>
            <a:ext cx="134370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>
                <a:solidFill>
                  <a:prstClr val="white"/>
                </a:solidFill>
              </a:rPr>
              <a:pPr/>
              <a:t>8/15/2021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99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hf sldNum="0" hdr="0" ftr="0" dt="0"/>
  <p:txStyles>
    <p:titleStyle>
      <a:lvl1pPr algn="l" defTabSz="457189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4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91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5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5" y="6041364"/>
            <a:ext cx="134370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8/15/2021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267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hf sldNum="0" hdr="0" ftr="0" dt="0"/>
  <p:txStyles>
    <p:titleStyle>
      <a:lvl1pPr algn="l" defTabSz="457189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4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91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LrSyB0W30lY" TargetMode="Externa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HerestoLearning" TargetMode="Externa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rative.com/" TargetMode="External"/><Relationship Id="rId2" Type="http://schemas.openxmlformats.org/officeDocument/2006/relationships/hyperlink" Target="https://classkic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looket.com/" TargetMode="External"/><Relationship Id="rId5" Type="http://schemas.openxmlformats.org/officeDocument/2006/relationships/hyperlink" Target="http://flipgrid.com/" TargetMode="External"/><Relationship Id="rId4" Type="http://schemas.openxmlformats.org/officeDocument/2006/relationships/hyperlink" Target="https://www.liveworksheets.com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yViewBoard Classroom">
            <a:extLst>
              <a:ext uri="{FF2B5EF4-FFF2-40B4-BE49-F238E27FC236}">
                <a16:creationId xmlns:a16="http://schemas.microsoft.com/office/drawing/2014/main" id="{C1AC8755-E0A3-4094-B3C6-8239B9B3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44" y="1231776"/>
            <a:ext cx="5141206" cy="31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-342900" y="4963874"/>
            <a:ext cx="12026900" cy="170362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Tx/>
              <a:buFont typeface="Wingdings 2" charset="2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連育仁</a:t>
            </a:r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</a:b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中原大學應用華語文學系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/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華語文教學中心</a:t>
            </a:r>
            <a:b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</a:b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lien@cycu.edu.tw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207" y="81287"/>
            <a:ext cx="6491037" cy="4288416"/>
          </a:xfrm>
        </p:spPr>
        <p:txBody>
          <a:bodyPr/>
          <a:lstStyle/>
          <a:p>
            <a:pPr algn="r"/>
            <a:r>
              <a:rPr lang="zh-TW" altLang="en-US" sz="8800" dirty="0">
                <a:solidFill>
                  <a:schemeClr val="tx1"/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  <a:t>線上教學</a:t>
            </a:r>
            <a:br>
              <a:rPr lang="en-US" altLang="zh-TW" sz="8800" dirty="0">
                <a:solidFill>
                  <a:schemeClr val="tx1"/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</a:br>
            <a:r>
              <a:rPr lang="zh-TW" altLang="en-US" sz="8800" dirty="0">
                <a:solidFill>
                  <a:schemeClr val="tx1"/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  <a:t>百寶箱</a:t>
            </a:r>
            <a:endParaRPr lang="en-US" sz="8800" dirty="0">
              <a:solidFill>
                <a:schemeClr val="tx1"/>
              </a:solidFill>
              <a:latin typeface="Source Han Sans TC Heavy" panose="020B0500000000000000" pitchFamily="34" charset="-128"/>
              <a:ea typeface="Source Han Sans TC Heavy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3700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0C83F9-73EE-49BE-9AA4-697A2219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13" y="1858654"/>
            <a:ext cx="6912427" cy="3417883"/>
          </a:xfrm>
        </p:spPr>
        <p:txBody>
          <a:bodyPr>
            <a:normAutofit/>
          </a:bodyPr>
          <a:lstStyle/>
          <a:p>
            <a:r>
              <a:rPr lang="ja-JP" altLang="en-US" sz="8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  <a:t>一門課</a:t>
            </a:r>
            <a:r>
              <a:rPr lang="zh-TW" altLang="en-US" sz="8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  <a:t>有什麼</a:t>
            </a:r>
            <a:r>
              <a:rPr lang="en-US" altLang="zh-TW" sz="8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  <a:t>?</a:t>
            </a:r>
            <a:endParaRPr lang="en-US" sz="8000" b="1" dirty="0">
              <a:solidFill>
                <a:schemeClr val="accent3">
                  <a:lumMod val="20000"/>
                  <a:lumOff val="80000"/>
                </a:schemeClr>
              </a:solidFill>
              <a:latin typeface="Source Han Sans TC Heavy" panose="020B0500000000000000" pitchFamily="34" charset="-128"/>
              <a:ea typeface="Source Han Sans TC Heavy" panose="020B0500000000000000" pitchFamily="34" charset="-128"/>
            </a:endParaRPr>
          </a:p>
        </p:txBody>
      </p:sp>
      <p:pic>
        <p:nvPicPr>
          <p:cNvPr id="5" name="Picture 2" descr="授業をする生徒のイラスト（女子学生）">
            <a:extLst>
              <a:ext uri="{FF2B5EF4-FFF2-40B4-BE49-F238E27FC236}">
                <a16:creationId xmlns:a16="http://schemas.microsoft.com/office/drawing/2014/main" id="{3D17EF89-DAAB-4715-B356-C8E1B325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0" y="1186345"/>
            <a:ext cx="45624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978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3747-D180-2042-A3B1-4C3A6635C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58" y="193637"/>
            <a:ext cx="10302283" cy="1152842"/>
          </a:xfrm>
        </p:spPr>
        <p:txBody>
          <a:bodyPr/>
          <a:lstStyle/>
          <a:p>
            <a:r>
              <a:rPr lang="zh-TW" altLang="en-US" sz="5400" dirty="0">
                <a:solidFill>
                  <a:schemeClr val="tx1"/>
                </a:solidFill>
              </a:rPr>
              <a:t>數位與實體的差異與銜轉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7AB71-0736-6C49-8C1F-B0CFF9605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288" y="1934559"/>
            <a:ext cx="4755491" cy="4831459"/>
          </a:xfrm>
        </p:spPr>
        <p:txBody>
          <a:bodyPr>
            <a:normAutofit/>
          </a:bodyPr>
          <a:lstStyle/>
          <a:p>
            <a:r>
              <a:rPr lang="zh-TW" altLang="en-US" sz="4800" dirty="0"/>
              <a:t>      教室</a:t>
            </a:r>
            <a:endParaRPr lang="en-US" altLang="zh-TW" sz="4800" dirty="0"/>
          </a:p>
          <a:p>
            <a:r>
              <a:rPr lang="zh-TW" altLang="en-US" sz="4800" dirty="0"/>
              <a:t>      學生
      教師
      教具
      教材</a:t>
            </a:r>
            <a:endParaRPr lang="en-US" altLang="ja-JP" sz="4800" dirty="0"/>
          </a:p>
        </p:txBody>
      </p:sp>
      <p:pic>
        <p:nvPicPr>
          <p:cNvPr id="2050" name="Picture 2" descr="ビデオ会議のイラスト">
            <a:extLst>
              <a:ext uri="{FF2B5EF4-FFF2-40B4-BE49-F238E27FC236}">
                <a16:creationId xmlns:a16="http://schemas.microsoft.com/office/drawing/2014/main" id="{3EA81FFC-F1E6-4FB0-BC6A-C1668879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46" y="244528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27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C16C02-A2DD-4D41-89C5-B218B9B5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D29ADF7-0FC9-4B19-8E47-EA4FDE1603A0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科技素養與複合教學</a:t>
            </a:r>
          </a:p>
        </p:txBody>
      </p:sp>
    </p:spTree>
    <p:extLst>
      <p:ext uri="{BB962C8B-B14F-4D97-AF65-F5344CB8AC3E}">
        <p14:creationId xmlns:p14="http://schemas.microsoft.com/office/powerpoint/2010/main" val="54120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5011489.101354">
            <a:hlinkClick r:id="" action="ppaction://media"/>
            <a:extLst>
              <a:ext uri="{FF2B5EF4-FFF2-40B4-BE49-F238E27FC236}">
                <a16:creationId xmlns:a16="http://schemas.microsoft.com/office/drawing/2014/main" id="{1904E9D3-F186-4DA7-B324-C7E817475B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B8DCC8-90ED-4638-B4A9-DDE8F56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運用數位工具授課的脈絡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1CF794-4C1C-43A1-81C1-61F3D1A5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76" y="1926832"/>
            <a:ext cx="10554575" cy="4730201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課前聯絡與課後交流</a:t>
            </a:r>
            <a:endParaRPr lang="en-US" altLang="zh-TW" sz="3600" dirty="0"/>
          </a:p>
          <a:p>
            <a:r>
              <a:rPr lang="zh-TW" altLang="en-US" sz="3600" dirty="0"/>
              <a:t>清楚的課程規則</a:t>
            </a:r>
            <a:endParaRPr lang="en-US" altLang="zh-TW" sz="3600" dirty="0"/>
          </a:p>
          <a:p>
            <a:pPr lvl="1"/>
            <a:r>
              <a:rPr lang="zh-TW" altLang="en-US" sz="3200" dirty="0"/>
              <a:t>開關鏡頭、麥克風、打字、真實或虛擬舉手規則</a:t>
            </a:r>
            <a:r>
              <a:rPr lang="en-US" altLang="zh-TW" sz="3200" dirty="0"/>
              <a:t>(</a:t>
            </a:r>
            <a:r>
              <a:rPr lang="zh-TW" altLang="en-US" sz="3200" dirty="0"/>
              <a:t>小班</a:t>
            </a:r>
            <a:r>
              <a:rPr lang="en-US" altLang="zh-TW" sz="3200" dirty="0"/>
              <a:t>)</a:t>
            </a:r>
          </a:p>
          <a:p>
            <a:r>
              <a:rPr lang="zh-TW" altLang="en-US" sz="3600" dirty="0"/>
              <a:t>清楚的授課脈絡</a:t>
            </a:r>
            <a:endParaRPr lang="en-US" altLang="zh-TW" sz="3600" dirty="0"/>
          </a:p>
          <a:p>
            <a:pPr lvl="1"/>
            <a:r>
              <a:rPr lang="zh-TW" altLang="en-US" sz="3200" dirty="0"/>
              <a:t>導引準備、授課</a:t>
            </a:r>
            <a:r>
              <a:rPr lang="en-US" altLang="zh-TW" sz="3200" dirty="0"/>
              <a:t>+</a:t>
            </a:r>
            <a:r>
              <a:rPr lang="zh-TW" altLang="en-US" sz="3200" dirty="0"/>
              <a:t>問答互動、測評、綜合總結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2315059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B56BC7-C5B3-4892-BD1F-4DF584EA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清楚的授課脈絡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2CDF38-32DF-4E20-A85E-A58E5FB05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303" y="2222287"/>
            <a:ext cx="10371034" cy="3997891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導引準備：破冰。人多，人少做法不同。平常怎麼做，線上就怎麼做！</a:t>
            </a:r>
            <a:endParaRPr lang="en-US" altLang="zh-TW" sz="2800" dirty="0"/>
          </a:p>
          <a:p>
            <a:r>
              <a:rPr lang="zh-TW" altLang="en-US" sz="2800" dirty="0"/>
              <a:t>授課：一定要配筆，必要的話搭配無線麥克風、追蹤攝影機及實物攝影機</a:t>
            </a:r>
            <a:endParaRPr lang="en-US" altLang="zh-TW" sz="2800" dirty="0"/>
          </a:p>
          <a:p>
            <a:r>
              <a:rPr lang="zh-TW" altLang="en-US" sz="2800" dirty="0"/>
              <a:t>問答互動：聊天室、同步平台語音、</a:t>
            </a:r>
            <a:r>
              <a:rPr lang="en-US" altLang="zh-TW" sz="2800" dirty="0"/>
              <a:t>IRS</a:t>
            </a:r>
            <a:r>
              <a:rPr lang="zh-TW" altLang="en-US" sz="2800" dirty="0"/>
              <a:t>混用</a:t>
            </a:r>
            <a:endParaRPr lang="en-US" altLang="zh-TW" sz="2800" dirty="0"/>
          </a:p>
          <a:p>
            <a:r>
              <a:rPr lang="zh-TW" altLang="en-US" sz="2800" dirty="0"/>
              <a:t>測評：隨時問答、作業、活動、分組討論、報告</a:t>
            </a:r>
            <a:endParaRPr lang="en-US" altLang="zh-TW" sz="2800" dirty="0"/>
          </a:p>
          <a:p>
            <a:r>
              <a:rPr lang="zh-TW" altLang="en-US" sz="2800" dirty="0"/>
              <a:t>綜合總結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77210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9684CF-D8C9-4C96-8C23-26D9E1CA5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主線脈絡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933C3B8D-1F93-47DD-8948-D62E1C5311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8713" y="2222287"/>
          <a:ext cx="10554575" cy="363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2302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B8DCC8-90ED-4638-B4A9-DDE8F56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運用數位工具授課的教學技術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1CF794-4C1C-43A1-81C1-61F3D1A5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577" y="2258428"/>
            <a:ext cx="10554575" cy="4283013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掌握教材內容，並熟悉突顯教材內容的工具運用</a:t>
            </a:r>
            <a:endParaRPr lang="en-US" altLang="zh-TW" sz="2800" dirty="0"/>
          </a:p>
          <a:p>
            <a:r>
              <a:rPr lang="zh-TW" altLang="en-US" sz="2800" dirty="0"/>
              <a:t>高度互動技巧</a:t>
            </a:r>
            <a:endParaRPr lang="en-US" altLang="zh-TW" sz="2800" dirty="0"/>
          </a:p>
          <a:p>
            <a:pPr lvl="1"/>
            <a:r>
              <a:rPr lang="zh-TW" altLang="en-US" sz="2400" dirty="0"/>
              <a:t>點名發言、分組討論交流、選擇問答運用、</a:t>
            </a:r>
            <a:r>
              <a:rPr lang="en-US" altLang="zh-TW" sz="2400" dirty="0"/>
              <a:t>IRS</a:t>
            </a:r>
            <a:r>
              <a:rPr lang="zh-TW" altLang="en-US" sz="2400" dirty="0"/>
              <a:t>工具導入、即時回覆留言</a:t>
            </a:r>
            <a:endParaRPr lang="en-US" altLang="zh-TW" sz="2400" dirty="0"/>
          </a:p>
          <a:p>
            <a:r>
              <a:rPr lang="zh-TW" altLang="en-US" sz="2800" dirty="0"/>
              <a:t>獎勵排行及參與評分</a:t>
            </a:r>
            <a:endParaRPr lang="en-US" altLang="zh-TW" sz="2800" dirty="0"/>
          </a:p>
          <a:p>
            <a:r>
              <a:rPr lang="zh-TW" altLang="en-US" sz="2800" dirty="0"/>
              <a:t>講者本人的聲音表情張力</a:t>
            </a:r>
            <a:endParaRPr lang="en-US" altLang="zh-TW" sz="2800" dirty="0"/>
          </a:p>
          <a:p>
            <a:r>
              <a:rPr lang="zh-TW" altLang="en-US" sz="2800" dirty="0"/>
              <a:t>熟悉科技工具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16966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4AE112-2D70-451F-A428-BFBCB846A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掌握教材內容及突顯教材內容工具的運用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ACDE62-297A-440D-99C5-9414C3917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err="1"/>
              <a:t>myViewBoard</a:t>
            </a:r>
            <a:endParaRPr lang="zh-TW" altLang="en-US" sz="4400" dirty="0"/>
          </a:p>
        </p:txBody>
      </p:sp>
      <p:pic>
        <p:nvPicPr>
          <p:cNvPr id="2052" name="Picture 4" descr="myViewBoard Box - myViewBoard">
            <a:extLst>
              <a:ext uri="{FF2B5EF4-FFF2-40B4-BE49-F238E27FC236}">
                <a16:creationId xmlns:a16="http://schemas.microsoft.com/office/drawing/2014/main" id="{B0561C63-7D23-4A6D-AB7F-43577B199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8" y="2456251"/>
            <a:ext cx="3309257" cy="330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100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10EC78-F846-4F1B-A49A-79834F49F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獎勵排行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68597B2-7C17-4059-9E93-6B2CEEE89D2F}"/>
              </a:ext>
            </a:extLst>
          </p:cNvPr>
          <p:cNvSpPr txBox="1"/>
          <p:nvPr/>
        </p:nvSpPr>
        <p:spPr>
          <a:xfrm>
            <a:off x="818713" y="1413897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2"/>
              </a:rPr>
              <a:t>https://youtu.be/LrSyB0W30lY</a:t>
            </a:r>
            <a:endParaRPr lang="zh-TW" altLang="en-US" dirty="0"/>
          </a:p>
        </p:txBody>
      </p:sp>
      <p:pic>
        <p:nvPicPr>
          <p:cNvPr id="3076" name="Picture 4" descr="Dojo clipart 1 » Clipart Station">
            <a:extLst>
              <a:ext uri="{FF2B5EF4-FFF2-40B4-BE49-F238E27FC236}">
                <a16:creationId xmlns:a16="http://schemas.microsoft.com/office/drawing/2014/main" id="{4DE729A4-43A5-46DB-93BF-1A70F1B03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26" y="2264229"/>
            <a:ext cx="7622721" cy="40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822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918496-4537-4029-9FBC-4499FF49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我們那個年代教育學程的共同經驗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04EC65-0A52-40F2-A476-D77E211CD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1" y="2471785"/>
            <a:ext cx="11381999" cy="3939027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國音學</a:t>
            </a:r>
            <a:endParaRPr lang="en-US" altLang="zh-TW" sz="3600" dirty="0"/>
          </a:p>
          <a:p>
            <a:r>
              <a:rPr lang="zh-TW" altLang="en-US" sz="3600" dirty="0"/>
              <a:t>板書比賽</a:t>
            </a:r>
            <a:endParaRPr lang="en-US" altLang="zh-TW" sz="3600" dirty="0"/>
          </a:p>
          <a:p>
            <a:r>
              <a:rPr lang="zh-TW" altLang="en-US" sz="3600" dirty="0"/>
              <a:t>教材教法</a:t>
            </a:r>
            <a:endParaRPr lang="en-US" altLang="zh-TW" sz="3600" dirty="0"/>
          </a:p>
          <a:p>
            <a:r>
              <a:rPr lang="zh-TW" altLang="en-US" sz="3600" dirty="0"/>
              <a:t>教具製作</a:t>
            </a:r>
            <a:endParaRPr lang="en-US" altLang="zh-TW" sz="3600" dirty="0"/>
          </a:p>
          <a:p>
            <a:r>
              <a:rPr lang="zh-TW" altLang="en-US" sz="3600" dirty="0"/>
              <a:t>特教</a:t>
            </a:r>
            <a:r>
              <a:rPr lang="en-US" altLang="zh-TW" sz="3600" dirty="0"/>
              <a:t>3</a:t>
            </a:r>
            <a:r>
              <a:rPr lang="zh-TW" altLang="en-US" sz="3600" dirty="0"/>
              <a:t>學分</a:t>
            </a:r>
            <a:endParaRPr lang="en-US" altLang="zh-TW" sz="3600" dirty="0"/>
          </a:p>
        </p:txBody>
      </p:sp>
      <p:pic>
        <p:nvPicPr>
          <p:cNvPr id="1026" name="Picture 2" descr="黒板と先生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03" y="1516112"/>
            <a:ext cx="7005710" cy="560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11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B98CC38-8DD6-4446-924A-5D2A1AE3F27B}"/>
              </a:ext>
            </a:extLst>
          </p:cNvPr>
          <p:cNvSpPr/>
          <p:nvPr/>
        </p:nvSpPr>
        <p:spPr>
          <a:xfrm>
            <a:off x="939293" y="3075598"/>
            <a:ext cx="1834052" cy="2532184"/>
          </a:xfrm>
          <a:prstGeom prst="rect">
            <a:avLst/>
          </a:prstGeom>
          <a:solidFill>
            <a:srgbClr val="F0A22E">
              <a:alpha val="2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FF9712B-02CD-4672-95BB-C311ABA2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複合教學是什麼？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F4226D-E1AB-4E3A-A9A2-12E72530C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929" y="2213804"/>
            <a:ext cx="10571998" cy="42589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sz="2400" dirty="0"/>
              <a:t>能運用電腦、視訊工具、收音設備，輔以觸控裝置及軟體，透過網路依教學目標實施</a:t>
            </a:r>
            <a:br>
              <a:rPr lang="en-US" altLang="zh-TW" sz="2400" dirty="0"/>
            </a:b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同步教學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非同步教學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混成教學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直播教學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錄播教學</a:t>
            </a:r>
            <a:endParaRPr lang="en-US" altLang="zh-TW" sz="2400" dirty="0"/>
          </a:p>
          <a:p>
            <a:pPr marL="0" indent="0">
              <a:buNone/>
            </a:pPr>
            <a:br>
              <a:rPr lang="en-US" altLang="zh-TW" sz="2400" dirty="0"/>
            </a:br>
            <a:r>
              <a:rPr lang="zh-TW" altLang="en-US" sz="2400" dirty="0"/>
              <a:t>的教學生態系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99C9A96-5978-46EA-A9AF-9E9D014C885C}"/>
              </a:ext>
            </a:extLst>
          </p:cNvPr>
          <p:cNvSpPr txBox="1">
            <a:spLocks/>
          </p:cNvSpPr>
          <p:nvPr/>
        </p:nvSpPr>
        <p:spPr>
          <a:xfrm>
            <a:off x="3099920" y="3856465"/>
            <a:ext cx="7826211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400" b="1" i="0" kern="1200">
                <a:solidFill>
                  <a:srgbClr val="FEFEFE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6000" dirty="0"/>
              <a:t>&gt;</a:t>
            </a:r>
            <a:r>
              <a:rPr lang="zh-TW" altLang="en-US" sz="6000" dirty="0"/>
              <a:t>實體、線上一視同仁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BB3AD47-2576-427C-AED2-AEBF4E7DC4D4}"/>
              </a:ext>
            </a:extLst>
          </p:cNvPr>
          <p:cNvSpPr txBox="1"/>
          <p:nvPr/>
        </p:nvSpPr>
        <p:spPr>
          <a:xfrm>
            <a:off x="840899" y="1370637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2"/>
              </a:rPr>
              <a:t>http://bit.ly/HerestoLearning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9037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yViewBoard for Distance Learning">
            <a:extLst>
              <a:ext uri="{FF2B5EF4-FFF2-40B4-BE49-F238E27FC236}">
                <a16:creationId xmlns:a16="http://schemas.microsoft.com/office/drawing/2014/main" id="{B28B97B5-6E87-45B2-866E-4A9D5987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4" y="2983832"/>
            <a:ext cx="4742334" cy="336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yViewBoard for Distance Learning">
            <a:extLst>
              <a:ext uri="{FF2B5EF4-FFF2-40B4-BE49-F238E27FC236}">
                <a16:creationId xmlns:a16="http://schemas.microsoft.com/office/drawing/2014/main" id="{5014BB77-AA05-411E-9649-6F658244F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77" y="3186278"/>
            <a:ext cx="4283369" cy="29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4C3DAC1-23FC-494D-91BA-4A6A33D2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387031"/>
            <a:ext cx="10571999" cy="970450"/>
          </a:xfrm>
        </p:spPr>
        <p:txBody>
          <a:bodyPr/>
          <a:lstStyle/>
          <a:p>
            <a:pPr algn="ctr"/>
            <a:r>
              <a:rPr lang="zh-TW" altLang="en-US" dirty="0"/>
              <a:t>受疫情影響之教師應熟悉的同步教學方法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55EBF8-1094-4A86-88FA-21C6F52BC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1327027"/>
          </a:xfrm>
        </p:spPr>
        <p:txBody>
          <a:bodyPr/>
          <a:lstStyle/>
          <a:p>
            <a:pPr marL="0" indent="0" algn="r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不改變上課方法，站著講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r"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複合教學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BDA4AF2-CE46-4608-9239-C462BBF46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7" y="2222287"/>
            <a:ext cx="5194583" cy="1327029"/>
          </a:xfrm>
        </p:spPr>
        <p:txBody>
          <a:bodyPr/>
          <a:lstStyle/>
          <a:p>
            <a:pPr marL="0" indent="0">
              <a:buFont typeface="Wingdings 2" charset="2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和大家對線上課的認知一樣，坐著講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Wingdings 2" charset="2"/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同步教學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EA4943FB-CAD7-4134-89C9-F4AEF3E788B0}"/>
              </a:ext>
            </a:extLst>
          </p:cNvPr>
          <p:cNvCxnSpPr/>
          <p:nvPr/>
        </p:nvCxnSpPr>
        <p:spPr>
          <a:xfrm>
            <a:off x="6091161" y="2334127"/>
            <a:ext cx="0" cy="4015678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525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CE389D-7C28-4B72-9D5E-052233A9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線上授課需具備的能力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B10F24-35B9-484F-B60E-63414C0AF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431919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000" dirty="0"/>
              <a:t>會講話，善表達</a:t>
            </a:r>
            <a:endParaRPr lang="en-US" altLang="zh-TW" sz="2000" dirty="0"/>
          </a:p>
          <a:p>
            <a:r>
              <a:rPr lang="zh-TW" altLang="en-US" sz="2000" dirty="0"/>
              <a:t>具備善用科技、資訊與各類媒體之能力</a:t>
            </a:r>
            <a:endParaRPr lang="en-US" altLang="zh-TW" sz="2000" dirty="0"/>
          </a:p>
          <a:p>
            <a:pPr lvl="1"/>
            <a:r>
              <a:rPr lang="zh-TW" altLang="en-US" sz="1800" dirty="0"/>
              <a:t>電腦</a:t>
            </a:r>
            <a:endParaRPr lang="en-US" altLang="zh-TW" sz="1800" dirty="0"/>
          </a:p>
          <a:p>
            <a:pPr lvl="2"/>
            <a:r>
              <a:rPr lang="zh-TW" altLang="en-US" sz="1600" dirty="0"/>
              <a:t>多螢幕</a:t>
            </a:r>
            <a:endParaRPr lang="en-US" altLang="zh-TW" sz="1600" dirty="0"/>
          </a:p>
          <a:p>
            <a:pPr lvl="2"/>
            <a:r>
              <a:rPr lang="zh-TW" altLang="en-US" sz="1600" dirty="0"/>
              <a:t>手寫觸控</a:t>
            </a:r>
            <a:endParaRPr lang="en-US" altLang="zh-TW" sz="1600" dirty="0"/>
          </a:p>
          <a:p>
            <a:pPr lvl="2"/>
            <a:r>
              <a:rPr lang="zh-TW" altLang="en-US" sz="1600" dirty="0"/>
              <a:t>視訊及音源的掌握能力</a:t>
            </a:r>
            <a:endParaRPr lang="en-US" altLang="zh-TW" sz="1600" dirty="0"/>
          </a:p>
          <a:p>
            <a:pPr lvl="2"/>
            <a:r>
              <a:rPr lang="zh-TW" altLang="en-US" sz="1600" dirty="0"/>
              <a:t>直播機</a:t>
            </a:r>
            <a:endParaRPr lang="en-US" altLang="zh-TW" sz="1600" dirty="0"/>
          </a:p>
          <a:p>
            <a:pPr lvl="1"/>
            <a:r>
              <a:rPr lang="zh-TW" altLang="en-US" sz="1800" dirty="0"/>
              <a:t>手機或個人載具</a:t>
            </a:r>
            <a:endParaRPr lang="en-US" altLang="zh-TW" sz="1800" dirty="0"/>
          </a:p>
          <a:p>
            <a:pPr lvl="2"/>
            <a:r>
              <a:rPr lang="zh-TW" altLang="en-US" sz="1600" dirty="0"/>
              <a:t>實物投影</a:t>
            </a:r>
            <a:endParaRPr lang="en-US" altLang="zh-TW" sz="1600" dirty="0"/>
          </a:p>
          <a:p>
            <a:pPr lvl="2"/>
            <a:r>
              <a:rPr lang="zh-TW" altLang="en-US" sz="1600" dirty="0"/>
              <a:t>個人熱點</a:t>
            </a:r>
            <a:endParaRPr lang="en-US" altLang="zh-TW" sz="1600" dirty="0"/>
          </a:p>
          <a:p>
            <a:pPr lvl="1"/>
            <a:r>
              <a:rPr lang="zh-TW" altLang="en-US" sz="1800" dirty="0"/>
              <a:t>軟體</a:t>
            </a:r>
            <a:endParaRPr lang="en-US" altLang="zh-TW" sz="1800" dirty="0"/>
          </a:p>
          <a:p>
            <a:pPr lvl="2"/>
            <a:r>
              <a:rPr lang="zh-TW" altLang="en-US" sz="1600" dirty="0"/>
              <a:t>寫不下，放下一頁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1445589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68166C-CCCA-7D4D-B9E6-CE4B41E1DD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3586162"/>
            <a:ext cx="5461000" cy="2500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7F6C6-1250-4A4B-BE66-61FC046D5F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90000" l="6163" r="95349">
                        <a14:foregroundMark x1="18488" y1="30000" x2="71512" y2="74778"/>
                        <a14:foregroundMark x1="80465" y1="27778" x2="76860" y2="60778"/>
                        <a14:foregroundMark x1="76860" y1="60778" x2="69419" y2="75556"/>
                        <a14:foregroundMark x1="85698" y1="26556" x2="85930" y2="45000"/>
                        <a14:foregroundMark x1="85930" y1="45000" x2="80698" y2="50000"/>
                        <a14:foregroundMark x1="20814" y1="16778" x2="38721" y2="9111"/>
                        <a14:foregroundMark x1="38721" y1="9111" x2="47907" y2="9111"/>
                        <a14:foregroundMark x1="47907" y1="9111" x2="58140" y2="8889"/>
                        <a14:foregroundMark x1="58140" y1="8889" x2="68140" y2="11889"/>
                        <a14:foregroundMark x1="68140" y1="11889" x2="83953" y2="25556"/>
                        <a14:foregroundMark x1="83953" y1="25556" x2="92209" y2="51222"/>
                        <a14:foregroundMark x1="92209" y1="51222" x2="90465" y2="60556"/>
                        <a14:foregroundMark x1="90465" y1="60556" x2="80930" y2="76556"/>
                        <a14:foregroundMark x1="80930" y1="76556" x2="72907" y2="81889"/>
                        <a14:foregroundMark x1="72907" y1="81889" x2="62791" y2="82778"/>
                        <a14:foregroundMark x1="62791" y1="82778" x2="54070" y2="87889"/>
                        <a14:foregroundMark x1="54070" y1="87889" x2="44651" y2="89778"/>
                        <a14:foregroundMark x1="44651" y1="89778" x2="18953" y2="77111"/>
                        <a14:foregroundMark x1="18953" y1="77111" x2="9535" y2="62000"/>
                        <a14:foregroundMark x1="9535" y1="62000" x2="7907" y2="44667"/>
                        <a14:foregroundMark x1="7907" y1="44667" x2="9419" y2="36444"/>
                        <a14:foregroundMark x1="9419" y1="36444" x2="21860" y2="17222"/>
                        <a14:foregroundMark x1="6395" y1="40778" x2="6628" y2="53000"/>
                        <a14:foregroundMark x1="91395" y1="41778" x2="92442" y2="49778"/>
                        <a14:foregroundMark x1="44302" y1="6556" x2="51395" y2="6222"/>
                        <a14:foregroundMark x1="27093" y1="43556" x2="26512" y2="45778"/>
                        <a14:foregroundMark x1="28372" y1="42556" x2="27558" y2="46222"/>
                        <a14:foregroundMark x1="46977" y1="42556" x2="44884" y2="49778"/>
                        <a14:foregroundMark x1="95116" y1="47000" x2="95349" y2="5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4208" y="1574800"/>
            <a:ext cx="5461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AF895-CF51-D048-94B4-6CE6B235E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660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實體與線上</a:t>
            </a:r>
            <a:r>
              <a:rPr lang="ja-JP" altLang="en-US" sz="6600">
                <a:solidFill>
                  <a:schemeClr val="tx2"/>
                </a:solidFill>
                <a:latin typeface="Source Han Sans TC" panose="020B0500000000000000" pitchFamily="34" charset="-128"/>
                <a:ea typeface="Source Han Sans TC" panose="020B0500000000000000" pitchFamily="34" charset="-128"/>
              </a:rPr>
              <a:t>設備</a:t>
            </a:r>
            <a:r>
              <a:rPr lang="ja-JP" altLang="en-US" sz="660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的異同</a:t>
            </a:r>
            <a:endParaRPr lang="en-US" sz="66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80DA2B-373B-6840-B233-9093A84C2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264" y="1934559"/>
            <a:ext cx="5946912" cy="4831459"/>
          </a:xfrm>
        </p:spPr>
        <p:txBody>
          <a:bodyPr>
            <a:normAutofit fontScale="92500"/>
          </a:bodyPr>
          <a:lstStyle/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螢幕繪圖板 </a:t>
            </a:r>
            <a:endParaRPr lang="en-US" altLang="zh-TW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螢幕分享</a:t>
            </a:r>
            <a:endParaRPr lang="en-US" altLang="zh-TW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鏡頭會面</a:t>
            </a:r>
            <a:endParaRPr lang="en-US" altLang="zh-TW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</a:t>
            </a:r>
            <a:r>
              <a:rPr lang="ja-JP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麥克風</a:t>
            </a:r>
            <a:r>
              <a:rPr lang="en-US" altLang="ja-JP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/</a:t>
            </a:r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耳麥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只能用電腦</a:t>
            </a:r>
            <a:r>
              <a:rPr lang="en-US" altLang="zh-TW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/</a:t>
            </a:r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手機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7646CB-4CAF-D542-9DA8-16341C87C4DA}"/>
              </a:ext>
            </a:extLst>
          </p:cNvPr>
          <p:cNvSpPr txBox="1">
            <a:spLocks/>
          </p:cNvSpPr>
          <p:nvPr/>
        </p:nvSpPr>
        <p:spPr>
          <a:xfrm>
            <a:off x="484824" y="1934559"/>
            <a:ext cx="4494509" cy="483145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5pPr>
            <a:lvl6pPr marL="239994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991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ja-JP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黑板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pPr marL="0" indent="0" algn="r">
              <a:buNone/>
            </a:pPr>
            <a:r>
              <a:rPr lang="ja-JP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投影機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pPr marL="0" indent="0" algn="r">
              <a:buNone/>
            </a:pPr>
            <a:r>
              <a:rPr lang="ja-JP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直接面對學生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pPr marL="0" indent="0" algn="r">
              <a:buNone/>
            </a:pPr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大喊</a:t>
            </a:r>
            <a:r>
              <a:rPr lang="en-US" altLang="zh-TW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/</a:t>
            </a:r>
            <a:r>
              <a:rPr lang="ja-JP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麥克風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pPr marL="0" indent="0" algn="r">
              <a:buNone/>
            </a:pPr>
            <a:r>
              <a:rPr lang="ja-JP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不准用</a:t>
            </a:r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電腦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6811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124" name="Picture 4" descr="一張含有 文字, 個人, 膝上型電腦, 女性 的圖片&#10;&#10;自動產生的描述">
            <a:extLst>
              <a:ext uri="{FF2B5EF4-FFF2-40B4-BE49-F238E27FC236}">
                <a16:creationId xmlns:a16="http://schemas.microsoft.com/office/drawing/2014/main" id="{4B632742-EE21-4E31-AEB8-04ECB5FE4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r="5999" b="1"/>
          <a:stretch/>
        </p:blipFill>
        <p:spPr bwMode="auto">
          <a:xfrm>
            <a:off x="-1" y="-1"/>
            <a:ext cx="12192001" cy="48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2C43A-BAD4-AF49-9DCD-11C7E8B4B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1" y="5393693"/>
            <a:ext cx="10572000" cy="7795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457200">
              <a:buNone/>
            </a:pPr>
            <a:r>
              <a:rPr lang="en-US" sz="4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二個螢幕恰恰好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，若能手寫不嫌少</a:t>
            </a:r>
            <a:endParaRPr lang="en-US" sz="44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27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DCC7BA-3740-47E1-91B9-62693813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CEFA49-6B2F-4FE6-B6AF-31D49E68C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40086" y="40084"/>
            <a:ext cx="6858002" cy="6777832"/>
          </a:xfrm>
          <a:custGeom>
            <a:avLst/>
            <a:gdLst>
              <a:gd name="connsiteX0" fmla="*/ 6858001 w 6858002"/>
              <a:gd name="connsiteY0" fmla="*/ 4666984 h 6777832"/>
              <a:gd name="connsiteX1" fmla="*/ 3829243 w 6858002"/>
              <a:gd name="connsiteY1" fmla="*/ 6654602 h 6777832"/>
              <a:gd name="connsiteX2" fmla="*/ 3827370 w 6858002"/>
              <a:gd name="connsiteY2" fmla="*/ 6656146 h 6777832"/>
              <a:gd name="connsiteX3" fmla="*/ 3824584 w 6858002"/>
              <a:gd name="connsiteY3" fmla="*/ 6657658 h 6777832"/>
              <a:gd name="connsiteX4" fmla="*/ 3798694 w 6858002"/>
              <a:gd name="connsiteY4" fmla="*/ 6674649 h 6777832"/>
              <a:gd name="connsiteX5" fmla="*/ 3785012 w 6858002"/>
              <a:gd name="connsiteY5" fmla="*/ 6679138 h 6777832"/>
              <a:gd name="connsiteX6" fmla="*/ 3706340 w 6858002"/>
              <a:gd name="connsiteY6" fmla="*/ 6721839 h 6777832"/>
              <a:gd name="connsiteX7" fmla="*/ 3428999 w 6858002"/>
              <a:gd name="connsiteY7" fmla="*/ 6777832 h 6777832"/>
              <a:gd name="connsiteX8" fmla="*/ 3151659 w 6858002"/>
              <a:gd name="connsiteY8" fmla="*/ 6721839 h 6777832"/>
              <a:gd name="connsiteX9" fmla="*/ 3072997 w 6858002"/>
              <a:gd name="connsiteY9" fmla="*/ 6679143 h 6777832"/>
              <a:gd name="connsiteX10" fmla="*/ 3059299 w 6858002"/>
              <a:gd name="connsiteY10" fmla="*/ 6674649 h 6777832"/>
              <a:gd name="connsiteX11" fmla="*/ 3033384 w 6858002"/>
              <a:gd name="connsiteY11" fmla="*/ 6657642 h 6777832"/>
              <a:gd name="connsiteX12" fmla="*/ 3030628 w 6858002"/>
              <a:gd name="connsiteY12" fmla="*/ 6656146 h 6777832"/>
              <a:gd name="connsiteX13" fmla="*/ 3028776 w 6858002"/>
              <a:gd name="connsiteY13" fmla="*/ 6654618 h 6777832"/>
              <a:gd name="connsiteX14" fmla="*/ 1 w 6858002"/>
              <a:gd name="connsiteY14" fmla="*/ 4666984 h 6777832"/>
              <a:gd name="connsiteX15" fmla="*/ 6858002 w 6858002"/>
              <a:gd name="connsiteY15" fmla="*/ 0 h 6777832"/>
              <a:gd name="connsiteX16" fmla="*/ 6858002 w 6858002"/>
              <a:gd name="connsiteY16" fmla="*/ 1570616 h 6777832"/>
              <a:gd name="connsiteX17" fmla="*/ 6858001 w 6858002"/>
              <a:gd name="connsiteY17" fmla="*/ 1570616 h 6777832"/>
              <a:gd name="connsiteX18" fmla="*/ 6858001 w 6858002"/>
              <a:gd name="connsiteY18" fmla="*/ 4666983 h 6777832"/>
              <a:gd name="connsiteX19" fmla="*/ 0 w 6858002"/>
              <a:gd name="connsiteY19" fmla="*/ 4666983 h 6777832"/>
              <a:gd name="connsiteX20" fmla="*/ 0 w 6858002"/>
              <a:gd name="connsiteY20" fmla="*/ 595217 h 6777832"/>
              <a:gd name="connsiteX21" fmla="*/ 1 w 6858002"/>
              <a:gd name="connsiteY21" fmla="*/ 595217 h 6777832"/>
              <a:gd name="connsiteX22" fmla="*/ 1 w 6858002"/>
              <a:gd name="connsiteY22" fmla="*/ 0 h 67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2" h="6777832">
                <a:moveTo>
                  <a:pt x="6858001" y="4666984"/>
                </a:moveTo>
                <a:lnTo>
                  <a:pt x="3829243" y="6654602"/>
                </a:lnTo>
                <a:lnTo>
                  <a:pt x="3827370" y="6656146"/>
                </a:lnTo>
                <a:lnTo>
                  <a:pt x="3824584" y="6657658"/>
                </a:lnTo>
                <a:lnTo>
                  <a:pt x="3798694" y="6674649"/>
                </a:lnTo>
                <a:lnTo>
                  <a:pt x="3785012" y="6679138"/>
                </a:lnTo>
                <a:lnTo>
                  <a:pt x="3706340" y="6721839"/>
                </a:lnTo>
                <a:cubicBezTo>
                  <a:pt x="3621097" y="6757894"/>
                  <a:pt x="3527376" y="6777832"/>
                  <a:pt x="3428999" y="6777832"/>
                </a:cubicBezTo>
                <a:cubicBezTo>
                  <a:pt x="3330622" y="6777832"/>
                  <a:pt x="3236902" y="6757894"/>
                  <a:pt x="3151659" y="6721839"/>
                </a:cubicBezTo>
                <a:lnTo>
                  <a:pt x="3072997" y="6679143"/>
                </a:lnTo>
                <a:lnTo>
                  <a:pt x="3059299" y="6674649"/>
                </a:lnTo>
                <a:lnTo>
                  <a:pt x="3033384" y="6657642"/>
                </a:lnTo>
                <a:lnTo>
                  <a:pt x="3030628" y="6656146"/>
                </a:lnTo>
                <a:lnTo>
                  <a:pt x="3028776" y="6654618"/>
                </a:lnTo>
                <a:lnTo>
                  <a:pt x="1" y="4666984"/>
                </a:lnTo>
                <a:close/>
                <a:moveTo>
                  <a:pt x="6858002" y="0"/>
                </a:moveTo>
                <a:lnTo>
                  <a:pt x="6858002" y="1570616"/>
                </a:lnTo>
                <a:lnTo>
                  <a:pt x="6858001" y="1570616"/>
                </a:lnTo>
                <a:lnTo>
                  <a:pt x="6858001" y="4666983"/>
                </a:lnTo>
                <a:lnTo>
                  <a:pt x="0" y="4666983"/>
                </a:lnTo>
                <a:lnTo>
                  <a:pt x="0" y="595217"/>
                </a:lnTo>
                <a:lnTo>
                  <a:pt x="1" y="595217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2C43A-BAD4-AF49-9DCD-11C7E8B4B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345" y="947607"/>
            <a:ext cx="4511141" cy="496278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457200">
              <a:buNone/>
            </a:pPr>
            <a:r>
              <a:rPr lang="zh-TW" altLang="en-US" sz="13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收音</a:t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一定要很好</a:t>
            </a:r>
            <a:endParaRPr lang="en-US" sz="80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474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194" name="Picture 2" descr="一張含有 文字, 室內 的圖片&#10;&#10;自動產生的描述">
            <a:extLst>
              <a:ext uri="{FF2B5EF4-FFF2-40B4-BE49-F238E27FC236}">
                <a16:creationId xmlns:a16="http://schemas.microsoft.com/office/drawing/2014/main" id="{5194D969-7B80-481C-AF7D-92827C52FA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2" b="30034"/>
          <a:stretch/>
        </p:blipFill>
        <p:spPr bwMode="auto">
          <a:xfrm>
            <a:off x="-1" y="-1"/>
            <a:ext cx="12192001" cy="48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F99B0A8-38C7-4A54-BD3D-A68EDE2C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691" y="5369514"/>
            <a:ext cx="10572000" cy="7795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/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lang="zh-TW" altLang="en-US" sz="49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攝像鏡頭大廣角，若能追焦不得了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8533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A84612-7979-4599-A556-D228C045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攝影鏡頭的種類與運用時機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E01CC3-9DF8-4438-8F03-ABA474BD4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825" y="2222287"/>
            <a:ext cx="6296463" cy="4635713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Webcam</a:t>
            </a:r>
          </a:p>
          <a:p>
            <a:pPr lvl="1"/>
            <a:r>
              <a:rPr lang="zh-TW" altLang="en-US" sz="3200" dirty="0"/>
              <a:t>廣角</a:t>
            </a:r>
            <a:endParaRPr lang="en-US" altLang="zh-TW" sz="3200" dirty="0"/>
          </a:p>
          <a:p>
            <a:pPr lvl="1"/>
            <a:r>
              <a:rPr lang="zh-TW" altLang="en-US" sz="3200" dirty="0"/>
              <a:t>追焦</a:t>
            </a:r>
            <a:endParaRPr lang="en-US" altLang="zh-TW" sz="3200" dirty="0"/>
          </a:p>
          <a:p>
            <a:r>
              <a:rPr lang="zh-TW" altLang="en-US" sz="3600" dirty="0"/>
              <a:t>實物攝影機</a:t>
            </a:r>
            <a:endParaRPr lang="en-US" altLang="zh-TW" sz="3600" dirty="0"/>
          </a:p>
          <a:p>
            <a:r>
              <a:rPr lang="zh-TW" altLang="en-US" sz="3600" dirty="0"/>
              <a:t>會議攝錄組</a:t>
            </a:r>
            <a:endParaRPr lang="en-US" altLang="zh-TW" sz="3600" dirty="0"/>
          </a:p>
          <a:p>
            <a:r>
              <a:rPr lang="zh-TW" altLang="en-US" sz="3600" dirty="0"/>
              <a:t>手機</a:t>
            </a:r>
          </a:p>
        </p:txBody>
      </p:sp>
      <p:pic>
        <p:nvPicPr>
          <p:cNvPr id="3074" name="Picture 2" descr="実物投影機・書画カメラのイラスト">
            <a:extLst>
              <a:ext uri="{FF2B5EF4-FFF2-40B4-BE49-F238E27FC236}">
                <a16:creationId xmlns:a16="http://schemas.microsoft.com/office/drawing/2014/main" id="{E1166071-D814-4639-9B69-7896B859F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12" y="2438400"/>
            <a:ext cx="33909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31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EC5BF9-F8CC-4D06-9E45-70A22AC0B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講師面對鏡頭的必備知能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5E6145-24DD-48DD-BA21-972987028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4267671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600" dirty="0"/>
              <a:t>眼神平視鏡頭</a:t>
            </a:r>
            <a:endParaRPr lang="en-US" altLang="zh-TW" sz="3600" dirty="0"/>
          </a:p>
          <a:p>
            <a:pPr lvl="1"/>
            <a:r>
              <a:rPr lang="zh-TW" altLang="en-US" sz="3400" dirty="0"/>
              <a:t>桌上型腳架</a:t>
            </a:r>
            <a:endParaRPr lang="en-US" altLang="zh-TW" sz="3400" dirty="0"/>
          </a:p>
          <a:p>
            <a:pPr lvl="1"/>
            <a:r>
              <a:rPr lang="zh-TW" altLang="en-US" sz="3400" dirty="0"/>
              <a:t>腳架</a:t>
            </a:r>
            <a:endParaRPr lang="en-US" altLang="zh-TW" sz="3400" dirty="0"/>
          </a:p>
          <a:p>
            <a:r>
              <a:rPr lang="zh-TW" altLang="en-US" sz="3600" dirty="0"/>
              <a:t>站立式中景</a:t>
            </a:r>
            <a:endParaRPr lang="en-US" altLang="zh-TW" sz="3600" dirty="0"/>
          </a:p>
          <a:p>
            <a:pPr lvl="1"/>
            <a:r>
              <a:rPr lang="zh-TW" altLang="en-US" sz="3400" dirty="0"/>
              <a:t>腰部以上，頭頂留一個頭的留白</a:t>
            </a:r>
            <a:endParaRPr lang="en-US" altLang="zh-TW" sz="3400" dirty="0"/>
          </a:p>
          <a:p>
            <a:r>
              <a:rPr lang="zh-TW" altLang="en-US" sz="3600" dirty="0"/>
              <a:t>坐式近景</a:t>
            </a:r>
            <a:endParaRPr lang="en-US" altLang="zh-TW" sz="3600" dirty="0"/>
          </a:p>
          <a:p>
            <a:pPr lvl="1"/>
            <a:r>
              <a:rPr lang="zh-TW" altLang="en-US" sz="3400" dirty="0"/>
              <a:t>頭頂留一個拳頭到鎖骨以下</a:t>
            </a:r>
            <a:endParaRPr lang="en-US" altLang="zh-TW" sz="3400" dirty="0"/>
          </a:p>
        </p:txBody>
      </p:sp>
      <p:pic>
        <p:nvPicPr>
          <p:cNvPr id="1026" name="Picture 2" descr="カメラのスタビライザーのイラスト">
            <a:extLst>
              <a:ext uri="{FF2B5EF4-FFF2-40B4-BE49-F238E27FC236}">
                <a16:creationId xmlns:a16="http://schemas.microsoft.com/office/drawing/2014/main" id="{06A11F23-2D35-40FF-8388-D1164BBF9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810" y="2048798"/>
            <a:ext cx="3486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035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9AB194-02D6-4ED9-9320-37F72388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備課及授課軟體的選用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9442B735-DEB1-4EF4-B8C0-1595D48C1B4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8713" y="2222287"/>
          <a:ext cx="10554575" cy="418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3257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轉眼間，多媒體及網路進入教室</a:t>
            </a:r>
          </a:p>
        </p:txBody>
      </p:sp>
      <p:pic>
        <p:nvPicPr>
          <p:cNvPr id="2050" name="Picture 2" descr="教壇でタブレットを使う先生のイラスト（男性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251" y="1765179"/>
            <a:ext cx="3670837" cy="52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5CB1323F-66B4-47AC-99A9-9C7D1332AD4D}"/>
              </a:ext>
            </a:extLst>
          </p:cNvPr>
          <p:cNvSpPr txBox="1">
            <a:spLocks/>
          </p:cNvSpPr>
          <p:nvPr/>
        </p:nvSpPr>
        <p:spPr>
          <a:xfrm>
            <a:off x="633489" y="2577300"/>
            <a:ext cx="7666450" cy="36365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5pPr>
            <a:lvl6pPr marL="239994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991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zh-TW" altLang="en-US" sz="4000" dirty="0"/>
              <a:t>老師應具備善用科技、資訊與各類媒體之能力，成就學生適性揚才、終身學習。</a:t>
            </a:r>
          </a:p>
        </p:txBody>
      </p:sp>
    </p:spTree>
    <p:extLst>
      <p:ext uri="{BB962C8B-B14F-4D97-AF65-F5344CB8AC3E}">
        <p14:creationId xmlns:p14="http://schemas.microsoft.com/office/powerpoint/2010/main" val="2965437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68166C-CCCA-7D4D-B9E6-CE4B41E1DD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586162"/>
            <a:ext cx="5461000" cy="2500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7F6C6-1250-4A4B-BE66-61FC046D5F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1" b="90000" l="6163" r="95349">
                        <a14:foregroundMark x1="18488" y1="30000" x2="71512" y2="74778"/>
                        <a14:foregroundMark x1="80465" y1="27778" x2="76860" y2="60778"/>
                        <a14:foregroundMark x1="76860" y1="60778" x2="69419" y2="75556"/>
                        <a14:foregroundMark x1="85698" y1="26556" x2="85930" y2="45000"/>
                        <a14:foregroundMark x1="85930" y1="45000" x2="80698" y2="50000"/>
                        <a14:foregroundMark x1="20814" y1="16778" x2="38721" y2="9111"/>
                        <a14:foregroundMark x1="38721" y1="9111" x2="47907" y2="9111"/>
                        <a14:foregroundMark x1="47907" y1="9111" x2="58140" y2="8889"/>
                        <a14:foregroundMark x1="58140" y1="8889" x2="68140" y2="11889"/>
                        <a14:foregroundMark x1="68140" y1="11889" x2="83953" y2="25556"/>
                        <a14:foregroundMark x1="83953" y1="25556" x2="92209" y2="51222"/>
                        <a14:foregroundMark x1="92209" y1="51222" x2="90465" y2="60556"/>
                        <a14:foregroundMark x1="90465" y1="60556" x2="80930" y2="76556"/>
                        <a14:foregroundMark x1="80930" y1="76556" x2="72907" y2="81889"/>
                        <a14:foregroundMark x1="72907" y1="81889" x2="62791" y2="82778"/>
                        <a14:foregroundMark x1="62791" y1="82778" x2="54070" y2="87889"/>
                        <a14:foregroundMark x1="54070" y1="87889" x2="44651" y2="89778"/>
                        <a14:foregroundMark x1="44651" y1="89778" x2="18953" y2="77111"/>
                        <a14:foregroundMark x1="18953" y1="77111" x2="9535" y2="62000"/>
                        <a14:foregroundMark x1="9535" y1="62000" x2="7907" y2="44667"/>
                        <a14:foregroundMark x1="7907" y1="44667" x2="9419" y2="36444"/>
                        <a14:foregroundMark x1="9419" y1="36444" x2="21860" y2="17222"/>
                        <a14:foregroundMark x1="6395" y1="40778" x2="6628" y2="53000"/>
                        <a14:foregroundMark x1="91395" y1="41778" x2="92442" y2="49778"/>
                        <a14:foregroundMark x1="44302" y1="6556" x2="51395" y2="6222"/>
                        <a14:foregroundMark x1="27093" y1="43556" x2="26512" y2="45778"/>
                        <a14:foregroundMark x1="28372" y1="42556" x2="27558" y2="46222"/>
                        <a14:foregroundMark x1="46977" y1="42556" x2="44884" y2="49778"/>
                        <a14:foregroundMark x1="95116" y1="47000" x2="95349" y2="5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4208" y="1574800"/>
            <a:ext cx="5461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AF895-CF51-D048-94B4-6CE6B235E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66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實體與線上</a:t>
            </a:r>
            <a:r>
              <a:rPr lang="ja-JP" altLang="en-US" sz="6600" dirty="0">
                <a:solidFill>
                  <a:schemeClr val="tx2"/>
                </a:solidFill>
                <a:latin typeface="Source Han Sans TC" panose="020B0500000000000000" pitchFamily="34" charset="-128"/>
                <a:ea typeface="Source Han Sans TC" panose="020B0500000000000000" pitchFamily="34" charset="-128"/>
              </a:rPr>
              <a:t>教師</a:t>
            </a:r>
            <a:r>
              <a:rPr lang="ja-JP" altLang="en-US" sz="66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的異同</a:t>
            </a:r>
            <a:endParaRPr lang="en-US" sz="66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80DA2B-373B-6840-B233-9093A84C2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7450" y="1934559"/>
            <a:ext cx="6297758" cy="4831459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面對鏡頭 </a:t>
            </a:r>
            <a:endParaRPr lang="en-US" altLang="zh-TW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在校或在家上課</a:t>
            </a:r>
            <a:endParaRPr lang="en-US" altLang="zh-TW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教學環境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7646CB-4CAF-D542-9DA8-16341C87C4DA}"/>
              </a:ext>
            </a:extLst>
          </p:cNvPr>
          <p:cNvSpPr txBox="1">
            <a:spLocks/>
          </p:cNvSpPr>
          <p:nvPr/>
        </p:nvSpPr>
        <p:spPr>
          <a:xfrm>
            <a:off x="-57990" y="1934559"/>
            <a:ext cx="4494509" cy="483145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5pPr>
            <a:lvl6pPr marL="239994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991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ja-JP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面對學生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pPr marL="0" indent="0" algn="r">
              <a:buNone/>
            </a:pPr>
            <a:r>
              <a:rPr lang="ja-JP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在校上課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pPr marL="0" indent="0" algn="r">
              <a:buNone/>
            </a:pPr>
            <a:r>
              <a:rPr lang="ja-JP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教室佈置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623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25E196-999E-434F-84D3-6980EC1FA6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317880" y="1167778"/>
            <a:ext cx="7556240" cy="5330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99E9AC-1383-D747-ACCA-87F99433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03" y="21414"/>
            <a:ext cx="8610600" cy="1293028"/>
          </a:xfrm>
        </p:spPr>
        <p:txBody>
          <a:bodyPr>
            <a:normAutofit/>
          </a:bodyPr>
          <a:lstStyle/>
          <a:p>
            <a:r>
              <a:rPr lang="ja-JP" altLang="en-US" sz="4400" b="1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線上同步課的四大原則</a:t>
            </a:r>
            <a:endParaRPr lang="en-US" sz="4400" b="1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62967-0630-6F4F-AE17-1B3D7A952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303" y="2102372"/>
            <a:ext cx="11258863" cy="416351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ja-JP" altLang="en-US" sz="11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  <a:t>四</a:t>
            </a:r>
            <a:r>
              <a:rPr lang="ja-JP" altLang="en-US" sz="11500" b="1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感並重</a:t>
            </a:r>
            <a:r>
              <a:rPr lang="zh-TW" altLang="en-US" sz="11500" b="1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</a:t>
            </a:r>
            <a:r>
              <a:rPr lang="ja-JP" altLang="en-US" sz="11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  <a:t>三</a:t>
            </a:r>
            <a:r>
              <a:rPr lang="ja-JP" altLang="en-US" sz="11500" b="1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分提問</a:t>
            </a:r>
            <a:br>
              <a:rPr lang="en-US" altLang="ja-JP" sz="11500" b="1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</a:br>
            <a:endParaRPr lang="en-US" altLang="ja-JP" sz="2400" b="1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pPr marL="0" indent="0">
              <a:buNone/>
            </a:pPr>
            <a:r>
              <a:rPr lang="ja-JP" altLang="en-US" sz="11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  <a:t>雙</a:t>
            </a:r>
            <a:r>
              <a:rPr lang="ja-JP" altLang="en-US" sz="11500" b="1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向溝通</a:t>
            </a:r>
            <a:r>
              <a:rPr lang="zh-TW" altLang="en-US" sz="11500" b="1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</a:t>
            </a:r>
            <a:r>
              <a:rPr lang="ja-JP" altLang="en-US" sz="11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  <a:t>一</a:t>
            </a:r>
            <a:r>
              <a:rPr lang="ja-JP" altLang="en-US" sz="11500" b="1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個概念</a:t>
            </a:r>
            <a:endParaRPr lang="en-US" sz="11500" b="1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6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68166C-CCCA-7D4D-B9E6-CE4B41E1DD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586162"/>
            <a:ext cx="5461000" cy="2500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7F6C6-1250-4A4B-BE66-61FC046D5F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1" b="90000" l="6163" r="95349">
                        <a14:foregroundMark x1="18488" y1="30000" x2="71512" y2="74778"/>
                        <a14:foregroundMark x1="80465" y1="27778" x2="76860" y2="60778"/>
                        <a14:foregroundMark x1="76860" y1="60778" x2="69419" y2="75556"/>
                        <a14:foregroundMark x1="85698" y1="26556" x2="85930" y2="45000"/>
                        <a14:foregroundMark x1="85930" y1="45000" x2="80698" y2="50000"/>
                        <a14:foregroundMark x1="20814" y1="16778" x2="38721" y2="9111"/>
                        <a14:foregroundMark x1="38721" y1="9111" x2="47907" y2="9111"/>
                        <a14:foregroundMark x1="47907" y1="9111" x2="58140" y2="8889"/>
                        <a14:foregroundMark x1="58140" y1="8889" x2="68140" y2="11889"/>
                        <a14:foregroundMark x1="68140" y1="11889" x2="83953" y2="25556"/>
                        <a14:foregroundMark x1="83953" y1="25556" x2="92209" y2="51222"/>
                        <a14:foregroundMark x1="92209" y1="51222" x2="90465" y2="60556"/>
                        <a14:foregroundMark x1="90465" y1="60556" x2="80930" y2="76556"/>
                        <a14:foregroundMark x1="80930" y1="76556" x2="72907" y2="81889"/>
                        <a14:foregroundMark x1="72907" y1="81889" x2="62791" y2="82778"/>
                        <a14:foregroundMark x1="62791" y1="82778" x2="54070" y2="87889"/>
                        <a14:foregroundMark x1="54070" y1="87889" x2="44651" y2="89778"/>
                        <a14:foregroundMark x1="44651" y1="89778" x2="18953" y2="77111"/>
                        <a14:foregroundMark x1="18953" y1="77111" x2="9535" y2="62000"/>
                        <a14:foregroundMark x1="9535" y1="62000" x2="7907" y2="44667"/>
                        <a14:foregroundMark x1="7907" y1="44667" x2="9419" y2="36444"/>
                        <a14:foregroundMark x1="9419" y1="36444" x2="21860" y2="17222"/>
                        <a14:foregroundMark x1="6395" y1="40778" x2="6628" y2="53000"/>
                        <a14:foregroundMark x1="91395" y1="41778" x2="92442" y2="49778"/>
                        <a14:foregroundMark x1="44302" y1="6556" x2="51395" y2="6222"/>
                        <a14:foregroundMark x1="27093" y1="43556" x2="26512" y2="45778"/>
                        <a14:foregroundMark x1="28372" y1="42556" x2="27558" y2="46222"/>
                        <a14:foregroundMark x1="46977" y1="42556" x2="44884" y2="49778"/>
                        <a14:foregroundMark x1="95116" y1="47000" x2="95349" y2="5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4208" y="1574800"/>
            <a:ext cx="5461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AF895-CF51-D048-94B4-6CE6B235E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660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實體與線上</a:t>
            </a:r>
            <a:r>
              <a:rPr lang="ja-JP" altLang="en-US" sz="6600">
                <a:solidFill>
                  <a:schemeClr val="tx2"/>
                </a:solidFill>
                <a:latin typeface="Source Han Sans TC" panose="020B0500000000000000" pitchFamily="34" charset="-128"/>
                <a:ea typeface="Source Han Sans TC" panose="020B0500000000000000" pitchFamily="34" charset="-128"/>
              </a:rPr>
              <a:t>評量</a:t>
            </a:r>
            <a:r>
              <a:rPr lang="ja-JP" altLang="en-US" sz="660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的異同</a:t>
            </a:r>
            <a:endParaRPr lang="en-US" sz="66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80DA2B-373B-6840-B233-9093A84C2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263" y="1934559"/>
            <a:ext cx="6155511" cy="4831459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在家作業</a:t>
            </a:r>
            <a:endParaRPr lang="en-US" altLang="zh-TW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影音多媒體作業</a:t>
            </a:r>
            <a:endParaRPr lang="en-US" altLang="zh-TW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社群</a:t>
            </a:r>
            <a:endParaRPr lang="en-US" altLang="zh-TW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r>
              <a:rPr lang="zh-TW" altLang="en-US" sz="4800" dirty="0">
                <a:latin typeface="Source Han Sans TC" panose="020B0500000000000000" pitchFamily="34" charset="-128"/>
                <a:ea typeface="Source Han Sans TC" panose="020B0500000000000000" pitchFamily="34" charset="-128"/>
              </a:rPr>
              <a:t>      形成性評量</a:t>
            </a:r>
            <a:endParaRPr lang="en-US" altLang="ja-JP" sz="4800" dirty="0"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7646CB-4CAF-D542-9DA8-16341C87C4DA}"/>
              </a:ext>
            </a:extLst>
          </p:cNvPr>
          <p:cNvSpPr txBox="1">
            <a:spLocks/>
          </p:cNvSpPr>
          <p:nvPr/>
        </p:nvSpPr>
        <p:spPr>
          <a:xfrm>
            <a:off x="484824" y="1934559"/>
            <a:ext cx="4494509" cy="483145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5pPr>
            <a:lvl6pPr marL="239994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991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Tx/>
              <a:buFont typeface="Wingdings 2" charset="2"/>
              <a:buNone/>
              <a:tabLst/>
              <a:defRPr/>
            </a:pPr>
            <a:r>
              <a:rPr kumimoji="0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TC" panose="020B0500000000000000" pitchFamily="34" charset="-128"/>
                <a:ea typeface="Source Han Sans TC" panose="020B0500000000000000" pitchFamily="34" charset="-128"/>
              </a:rPr>
              <a:t>回家作業</a:t>
            </a:r>
            <a:endParaRPr kumimoji="0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Tx/>
              <a:buFont typeface="Wingdings 2" charset="2"/>
              <a:buNone/>
              <a:tabLst/>
              <a:defRPr/>
            </a:pPr>
            <a:r>
              <a:rPr kumimoji="0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TC" panose="020B0500000000000000" pitchFamily="34" charset="-128"/>
                <a:ea typeface="Source Han Sans TC" panose="020B0500000000000000" pitchFamily="34" charset="-128"/>
              </a:rPr>
              <a:t>手寫作業</a:t>
            </a:r>
            <a:endParaRPr kumimoji="0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Tx/>
              <a:buFont typeface="Wingdings 2" charset="2"/>
              <a:buNone/>
              <a:tabLst/>
              <a:defRPr/>
            </a:pPr>
            <a:r>
              <a:rPr kumimoji="0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TC" panose="020B0500000000000000" pitchFamily="34" charset="-128"/>
                <a:ea typeface="Source Han Sans TC" panose="020B0500000000000000" pitchFamily="34" charset="-128"/>
              </a:rPr>
              <a:t>分組</a:t>
            </a:r>
            <a:endParaRPr kumimoji="0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Tx/>
              <a:buFont typeface="Wingdings 2" charset="2"/>
              <a:buNone/>
              <a:tabLst/>
              <a:defRPr/>
            </a:pPr>
            <a:r>
              <a:rPr kumimoji="0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TC" panose="020B0500000000000000" pitchFamily="34" charset="-128"/>
                <a:ea typeface="Source Han Sans TC" panose="020B0500000000000000" pitchFamily="34" charset="-128"/>
              </a:rPr>
              <a:t>總結性評量</a:t>
            </a:r>
            <a:endParaRPr kumimoji="0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TC" panose="020B0500000000000000" pitchFamily="34" charset="-128"/>
              <a:ea typeface="Source Han Sans TC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5389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46CED5-C0D6-421B-9E09-B6FF8DA6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網課時代的</a:t>
            </a:r>
            <a:r>
              <a:rPr lang="zh-CN" altLang="en-US" dirty="0"/>
              <a:t>多元評量</a:t>
            </a:r>
            <a:r>
              <a:rPr lang="zh-TW" altLang="en-US" dirty="0"/>
              <a:t>方式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D062F0-FF88-43B1-8D0A-29BB42C43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Google classroom</a:t>
            </a:r>
            <a:r>
              <a:rPr lang="zh-TW" altLang="en-US" sz="3200" dirty="0"/>
              <a:t>上的</a:t>
            </a:r>
            <a:r>
              <a:rPr lang="en-US" altLang="zh-TW" sz="3200" dirty="0"/>
              <a:t>rubric</a:t>
            </a:r>
            <a:r>
              <a:rPr lang="zh-TW" altLang="en-US" sz="3200" dirty="0"/>
              <a:t>設定</a:t>
            </a:r>
            <a:endParaRPr lang="en-US" altLang="zh-TW" sz="3200" dirty="0"/>
          </a:p>
          <a:p>
            <a:r>
              <a:rPr lang="zh-TW" altLang="en-US" sz="3200" dirty="0"/>
              <a:t>課堂小考、專題作業、作品交流</a:t>
            </a:r>
            <a:endParaRPr lang="en-US" altLang="zh-TW" sz="3200" dirty="0"/>
          </a:p>
          <a:p>
            <a:r>
              <a:rPr lang="zh-TW" altLang="en-US" sz="3200" dirty="0"/>
              <a:t>個人或分組同步考試</a:t>
            </a:r>
            <a:endParaRPr lang="en-US" altLang="zh-TW" sz="3200" dirty="0"/>
          </a:p>
          <a:p>
            <a:r>
              <a:rPr lang="zh-TW" altLang="en-US" sz="3200" dirty="0"/>
              <a:t>上課問答、實作評量、作業、口頭、錄影錄音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0099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7489C5-99BD-4A2E-ACF9-75775ED28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需要熟悉的工具包含但不限於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5195E7-E9E4-4B57-9169-1DA104CFC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2260879"/>
            <a:ext cx="11579051" cy="4159598"/>
          </a:xfrm>
        </p:spPr>
        <p:txBody>
          <a:bodyPr>
            <a:normAutofit lnSpcReduction="10000"/>
          </a:bodyPr>
          <a:lstStyle/>
          <a:p>
            <a:r>
              <a:rPr lang="zh-TW" altLang="en-US" sz="2400" dirty="0"/>
              <a:t>自家教學平台的測驗卷</a:t>
            </a:r>
            <a:endParaRPr lang="en-US" altLang="zh-TW" sz="2400" dirty="0"/>
          </a:p>
          <a:p>
            <a:r>
              <a:rPr lang="en-US" sz="2400" dirty="0"/>
              <a:t>G</a:t>
            </a:r>
            <a:r>
              <a:rPr lang="en-US" altLang="zh-TW" sz="2400" dirty="0"/>
              <a:t>oogle form</a:t>
            </a:r>
            <a:r>
              <a:rPr lang="zh-TW" altLang="en-US" sz="2400" dirty="0"/>
              <a:t>表單</a:t>
            </a:r>
            <a:endParaRPr lang="en-US" altLang="zh-TW" sz="2400" dirty="0"/>
          </a:p>
          <a:p>
            <a:r>
              <a:rPr lang="en-US" altLang="zh-TW" sz="2400" dirty="0">
                <a:hlinkClick r:id="rId2"/>
              </a:rPr>
              <a:t>Classkick</a:t>
            </a:r>
            <a:endParaRPr lang="en-US" altLang="zh-TW" sz="2400" dirty="0"/>
          </a:p>
          <a:p>
            <a:pPr lvl="1"/>
            <a:r>
              <a:rPr lang="zh-CN" altLang="en-US" sz="2000" dirty="0"/>
              <a:t>免費的 </a:t>
            </a:r>
            <a:r>
              <a:rPr lang="en-US" altLang="zh-TW" sz="2000" dirty="0"/>
              <a:t>Classkick </a:t>
            </a:r>
            <a:r>
              <a:rPr lang="zh-CN" altLang="en-US" sz="2000" dirty="0"/>
              <a:t>有 </a:t>
            </a:r>
            <a:r>
              <a:rPr lang="en-US" altLang="zh-CN" sz="2000" dirty="0"/>
              <a:t>20 </a:t>
            </a:r>
            <a:r>
              <a:rPr lang="zh-CN" altLang="en-US" sz="2000" dirty="0"/>
              <a:t>個 </a:t>
            </a:r>
            <a:r>
              <a:rPr lang="zh-TW" altLang="en-US" sz="2000" dirty="0"/>
              <a:t>測驗</a:t>
            </a:r>
            <a:r>
              <a:rPr lang="en-US" altLang="zh-TW" sz="2000" dirty="0"/>
              <a:t>/</a:t>
            </a:r>
            <a:r>
              <a:rPr lang="zh-TW" altLang="en-US" sz="2000" dirty="0"/>
              <a:t>作業能出</a:t>
            </a:r>
            <a:endParaRPr lang="en-US" altLang="zh-TW" sz="2000" dirty="0"/>
          </a:p>
          <a:p>
            <a:r>
              <a:rPr lang="en-US" altLang="zh-TW" sz="2400" dirty="0">
                <a:hlinkClick r:id="rId3"/>
              </a:rPr>
              <a:t>Socrative</a:t>
            </a:r>
            <a:r>
              <a:rPr lang="en-US" altLang="zh-TW" sz="2400" dirty="0"/>
              <a:t>, IRS</a:t>
            </a:r>
            <a:r>
              <a:rPr lang="zh-TW" altLang="en-US" sz="2400" dirty="0"/>
              <a:t>與測驗工具，可選擇</a:t>
            </a:r>
            <a:r>
              <a:rPr lang="en-US" altLang="zh-TW" sz="2400" dirty="0"/>
              <a:t>teacher paced or student paced</a:t>
            </a:r>
          </a:p>
          <a:p>
            <a:r>
              <a:rPr lang="en-US" altLang="zh-TW" sz="2400" dirty="0"/>
              <a:t>Interactive Worksheet/Assessment</a:t>
            </a:r>
            <a:r>
              <a:rPr lang="zh-TW" altLang="en-US" sz="2400" dirty="0"/>
              <a:t>工具：</a:t>
            </a:r>
            <a:r>
              <a:rPr lang="en-US" altLang="zh-TW" sz="2400" dirty="0">
                <a:hlinkClick r:id="rId4"/>
              </a:rPr>
              <a:t>LiveWorksheets</a:t>
            </a:r>
            <a:r>
              <a:rPr lang="zh-TW" altLang="en-US" sz="2400" dirty="0"/>
              <a:t>、</a:t>
            </a:r>
            <a:r>
              <a:rPr lang="en-US" altLang="zh-TW" sz="2400" dirty="0"/>
              <a:t>Quizizz</a:t>
            </a:r>
          </a:p>
          <a:p>
            <a:r>
              <a:rPr lang="zh-TW" altLang="en-US" sz="2400" dirty="0"/>
              <a:t>語言課讓學生錄音錄影，學生會就好的工具：</a:t>
            </a:r>
            <a:r>
              <a:rPr lang="en-US" altLang="zh-TW" sz="2400" dirty="0"/>
              <a:t> </a:t>
            </a:r>
            <a:r>
              <a:rPr lang="en-US" altLang="zh-TW" sz="2400" dirty="0">
                <a:hlinkClick r:id="rId5"/>
              </a:rPr>
              <a:t>Flipgrid</a:t>
            </a:r>
            <a:r>
              <a:rPr lang="en-US" altLang="zh-TW" sz="2400" dirty="0"/>
              <a:t>, Adobe Spark, </a:t>
            </a:r>
            <a:r>
              <a:rPr lang="en-US" altLang="zh-TW" sz="2400" dirty="0" err="1"/>
              <a:t>StoryJumper</a:t>
            </a:r>
            <a:endParaRPr lang="en-US" altLang="zh-TW" sz="2400" dirty="0"/>
          </a:p>
          <a:p>
            <a:r>
              <a:rPr lang="zh-TW" altLang="en-US" sz="2400" dirty="0"/>
              <a:t>遊戲中評量，評量中遊戲：</a:t>
            </a:r>
            <a:r>
              <a:rPr lang="en-US" altLang="zh-TW" sz="2400" dirty="0">
                <a:hlinkClick r:id="rId6"/>
              </a:rPr>
              <a:t>Blooket</a:t>
            </a:r>
            <a:r>
              <a:rPr lang="en-US" altLang="zh-TW" sz="2400" dirty="0"/>
              <a:t>, Quizlet, </a:t>
            </a:r>
            <a:r>
              <a:rPr lang="en-US" altLang="zh-TW" sz="2400" dirty="0" err="1"/>
              <a:t>Gimkit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2150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97577F-5F25-1C48-B9DF-91F41B501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36288"/>
            <a:ext cx="2947482" cy="4601183"/>
          </a:xfrm>
        </p:spPr>
        <p:txBody>
          <a:bodyPr/>
          <a:lstStyle/>
          <a:p>
            <a:r>
              <a:rPr kumimoji="1" lang="en-US" altLang="zh-TW" dirty="0"/>
              <a:t>Action verbs</a:t>
            </a:r>
            <a:br>
              <a:rPr kumimoji="1" lang="en-US" altLang="zh-TW" dirty="0"/>
            </a:br>
            <a:r>
              <a:rPr kumimoji="1" lang="en-US" altLang="zh-TW" dirty="0"/>
              <a:t>and activities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B39F48-D0F9-7145-9E37-6F469565D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4F83ED0-8B66-6242-B717-20888A0D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1" y="-1"/>
            <a:ext cx="9144000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8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747E-55A9-1C40-A065-A86CD065B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教學軟體關鍵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D18D5-80EE-5F44-8D9A-ABEFBAF56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能桌面分享</a:t>
            </a:r>
            <a:endParaRPr lang="en-US" sz="4000" dirty="0"/>
          </a:p>
          <a:p>
            <a:r>
              <a:rPr lang="en-US" sz="4000" dirty="0" err="1"/>
              <a:t>能即時註記</a:t>
            </a:r>
            <a:endParaRPr lang="en-US" sz="4000" dirty="0"/>
          </a:p>
          <a:p>
            <a:r>
              <a:rPr lang="en-US" sz="4000" dirty="0" err="1"/>
              <a:t>具即時互動功能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1189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63C0-174B-9947-B80C-DF3F73F3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教學互動關鍵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F6AFA-3D6E-9F43-878B-075075722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4188525"/>
          </a:xfrm>
        </p:spPr>
        <p:txBody>
          <a:bodyPr>
            <a:normAutofit/>
          </a:bodyPr>
          <a:lstStyle/>
          <a:p>
            <a:r>
              <a:rPr lang="en-US" sz="3200" dirty="0" err="1"/>
              <a:t>影音能清楚傳遞</a:t>
            </a:r>
            <a:endParaRPr lang="en-US" sz="3200" dirty="0"/>
          </a:p>
          <a:p>
            <a:r>
              <a:rPr lang="en-US" sz="3200" dirty="0" err="1"/>
              <a:t>教師能在教材註記</a:t>
            </a:r>
            <a:r>
              <a:rPr lang="zh-TW" altLang="en-US" sz="3200" dirty="0"/>
              <a:t>，標註及提示教材重點</a:t>
            </a:r>
            <a:endParaRPr lang="en-US" sz="3200" dirty="0"/>
          </a:p>
          <a:p>
            <a:r>
              <a:rPr lang="en-US" sz="3200" dirty="0" err="1"/>
              <a:t>教師能與學生互動</a:t>
            </a:r>
            <a:endParaRPr lang="en-US" sz="3200" dirty="0"/>
          </a:p>
          <a:p>
            <a:pPr lvl="1"/>
            <a:r>
              <a:rPr lang="en-US" sz="3000" dirty="0" err="1"/>
              <a:t>閱讀並回覆訊息</a:t>
            </a:r>
            <a:endParaRPr lang="en-US" sz="3000" dirty="0"/>
          </a:p>
          <a:p>
            <a:pPr lvl="1"/>
            <a:r>
              <a:rPr lang="en-US" sz="3000" dirty="0" err="1"/>
              <a:t>公平活動</a:t>
            </a:r>
            <a:endParaRPr lang="en-US" sz="3000" dirty="0"/>
          </a:p>
          <a:p>
            <a:pPr lvl="1"/>
            <a:r>
              <a:rPr lang="en-US" sz="3000" dirty="0" err="1"/>
              <a:t>即時回饋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84735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硬體的部署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 從道路到網路</a:t>
            </a:r>
            <a:endParaRPr lang="en-US" altLang="zh-TW" sz="4000" dirty="0"/>
          </a:p>
          <a:p>
            <a:r>
              <a:rPr lang="zh-TW" altLang="en-US" sz="4000" dirty="0"/>
              <a:t> 從教室到線上教室</a:t>
            </a:r>
            <a:endParaRPr lang="en-US" altLang="zh-TW" sz="4000" dirty="0"/>
          </a:p>
          <a:p>
            <a:r>
              <a:rPr lang="zh-TW" altLang="en-US" sz="4000" dirty="0"/>
              <a:t> 從黑板到投影機到觸控螢幕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3866259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74AD7F-DF13-FB44-88D6-BB7E403A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軟體的部署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A47AAE4-3D5C-8D4F-AD83-6BE4A8A90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1" y="2168798"/>
            <a:ext cx="10554575" cy="3636511"/>
          </a:xfrm>
        </p:spPr>
        <p:txBody>
          <a:bodyPr>
            <a:normAutofit/>
          </a:bodyPr>
          <a:lstStyle/>
          <a:p>
            <a:r>
              <a:rPr kumimoji="1" lang="zh-TW" altLang="en-US" sz="4000" dirty="0"/>
              <a:t> 從海報到社群</a:t>
            </a:r>
            <a:endParaRPr kumimoji="1" lang="en-US" altLang="zh-TW" sz="4000" dirty="0"/>
          </a:p>
          <a:p>
            <a:r>
              <a:rPr kumimoji="1" lang="zh-TW" altLang="en-US" sz="4000" dirty="0"/>
              <a:t> 從課本到數位教材</a:t>
            </a:r>
            <a:endParaRPr kumimoji="1" lang="en-US" altLang="zh-TW" sz="4000" dirty="0"/>
          </a:p>
          <a:p>
            <a:r>
              <a:rPr kumimoji="1" lang="zh-TW" altLang="en-US" sz="4000" dirty="0"/>
              <a:t> 從紙筆考試到線上測驗與學習歷程</a:t>
            </a:r>
            <a:endParaRPr kumimoji="1" lang="en-US" altLang="zh-TW" sz="4000" dirty="0"/>
          </a:p>
          <a:p>
            <a:r>
              <a:rPr kumimoji="1" lang="en-US" altLang="zh-TW" sz="4000" dirty="0"/>
              <a:t> </a:t>
            </a:r>
            <a:r>
              <a:rPr kumimoji="1" lang="zh-TW" altLang="en-US" sz="4000" dirty="0"/>
              <a:t>從投影片到電子白板軟體</a:t>
            </a:r>
            <a:endParaRPr kumimoji="1"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112340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64233" y="1826309"/>
            <a:ext cx="5528603" cy="2365863"/>
          </a:xfrm>
        </p:spPr>
        <p:txBody>
          <a:bodyPr/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再一個不小心，</a:t>
            </a:r>
            <a:b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我們全成了線上老師</a:t>
            </a:r>
          </a:p>
        </p:txBody>
      </p:sp>
      <p:pic>
        <p:nvPicPr>
          <p:cNvPr id="3074" name="Picture 2" descr="暗い部屋でパソコンを使う女性のイラス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574483"/>
            <a:ext cx="6136688" cy="573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45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062AD5-C1B2-6D45-AE34-7A5F640B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心態的部署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9743B8-4211-B140-AACB-BB411D44F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1" y="2393313"/>
            <a:ext cx="10554575" cy="3636511"/>
          </a:xfrm>
        </p:spPr>
        <p:txBody>
          <a:bodyPr>
            <a:normAutofit/>
          </a:bodyPr>
          <a:lstStyle/>
          <a:p>
            <a:r>
              <a:rPr kumimoji="1" lang="zh-TW" altLang="en-US" sz="4000" dirty="0"/>
              <a:t> 接受吧，反正跑不掉了</a:t>
            </a:r>
            <a:endParaRPr kumimoji="1" lang="en-US" altLang="zh-TW" sz="4000" dirty="0"/>
          </a:p>
          <a:p>
            <a:r>
              <a:rPr kumimoji="1" lang="zh-TW" altLang="en-US" sz="4000" dirty="0"/>
              <a:t> 從寫字到數位輸出</a:t>
            </a:r>
            <a:endParaRPr kumimoji="1" lang="en-US" altLang="zh-TW" sz="4000" dirty="0"/>
          </a:p>
          <a:p>
            <a:r>
              <a:rPr kumimoji="1" lang="zh-TW" altLang="en-US" sz="4000" dirty="0"/>
              <a:t> 從考試到學習歷程</a:t>
            </a:r>
            <a:endParaRPr kumimoji="1" lang="en-US" altLang="zh-TW" sz="4000" dirty="0"/>
          </a:p>
          <a:p>
            <a:r>
              <a:rPr kumimoji="1" lang="zh-TW" altLang="en-US" sz="4000" dirty="0"/>
              <a:t> 善用數位，讓教學策略達到前所未有的境界</a:t>
            </a:r>
            <a:endParaRPr kumimoji="1"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476222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-342900" y="5230574"/>
            <a:ext cx="11607800" cy="170362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F0A22E"/>
              </a:buClr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連育仁</a:t>
            </a:r>
            <a:br>
              <a:rPr lang="en-US" altLang="zh-TW" sz="2400" dirty="0">
                <a:solidFill>
                  <a:schemeClr val="tx2"/>
                </a:solidFill>
              </a:rPr>
            </a:br>
            <a:r>
              <a:rPr lang="en-US" altLang="zh-TW" sz="2400" dirty="0">
                <a:solidFill>
                  <a:schemeClr val="tx2"/>
                </a:solidFill>
              </a:rPr>
              <a:t>lien@cycu.edu.tw</a:t>
            </a:r>
            <a:endParaRPr kumimoji="1" lang="zh-TW" alt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3350" y="-483110"/>
            <a:ext cx="11607800" cy="5432630"/>
          </a:xfrm>
        </p:spPr>
        <p:txBody>
          <a:bodyPr/>
          <a:lstStyle/>
          <a:p>
            <a:pPr algn="r"/>
            <a:r>
              <a:rPr lang="zh-TW" altLang="en-US" sz="19900" dirty="0">
                <a:solidFill>
                  <a:schemeClr val="accent1">
                    <a:lumMod val="20000"/>
                    <a:lumOff val="80000"/>
                  </a:schemeClr>
                </a:solidFill>
                <a:latin typeface="Source Han Sans TC Heavy" panose="020B0500000000000000" pitchFamily="34" charset="-128"/>
                <a:ea typeface="Source Han Sans TC Heavy" panose="020B0500000000000000" pitchFamily="34" charset="-128"/>
              </a:rPr>
              <a:t>敬請賜正</a:t>
            </a:r>
            <a:endParaRPr lang="en-US" sz="9600" dirty="0">
              <a:solidFill>
                <a:schemeClr val="tx1"/>
              </a:solidFill>
              <a:latin typeface="Source Han Sans TC Heavy" panose="020B0500000000000000" pitchFamily="34" charset="-128"/>
              <a:ea typeface="Source Han Sans TC Heavy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8958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コロナウイルスのイラスト">
            <a:extLst>
              <a:ext uri="{FF2B5EF4-FFF2-40B4-BE49-F238E27FC236}">
                <a16:creationId xmlns:a16="http://schemas.microsoft.com/office/drawing/2014/main" id="{61FDCD17-0BF7-47BA-B273-B7AE2D9C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61" y="2011679"/>
            <a:ext cx="4621237" cy="46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7918496-4537-4029-9FBC-4499FF49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這個年代的老師，要具備的能力有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04EC65-0A52-40F2-A476-D77E211CD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66" y="2471785"/>
            <a:ext cx="11381999" cy="3939027"/>
          </a:xfrm>
        </p:spPr>
        <p:txBody>
          <a:bodyPr>
            <a:normAutofit lnSpcReduction="10000"/>
          </a:bodyPr>
          <a:lstStyle/>
          <a:p>
            <a:r>
              <a:rPr lang="zh-TW" altLang="en-US" sz="3600" dirty="0"/>
              <a:t>能立即將實體轉化為線上課</a:t>
            </a:r>
            <a:endParaRPr lang="en-US" altLang="zh-TW" sz="3600" dirty="0"/>
          </a:p>
          <a:p>
            <a:r>
              <a:rPr lang="zh-TW" altLang="en-US" sz="3600" dirty="0"/>
              <a:t>能同時對線上及實體的學生授課</a:t>
            </a:r>
            <a:endParaRPr lang="en-US" altLang="zh-TW" sz="3600" dirty="0"/>
          </a:p>
          <a:p>
            <a:r>
              <a:rPr lang="zh-TW" altLang="en-US" sz="3600" dirty="0"/>
              <a:t>能面對鏡頭、善用鏡頭</a:t>
            </a:r>
            <a:endParaRPr lang="en-US" altLang="zh-TW" sz="3600" dirty="0"/>
          </a:p>
          <a:p>
            <a:r>
              <a:rPr lang="zh-TW" altLang="en-US" sz="3600" dirty="0"/>
              <a:t>能隨時輸出完美的聲音</a:t>
            </a:r>
            <a:endParaRPr lang="en-US" altLang="zh-TW" sz="3600" dirty="0"/>
          </a:p>
          <a:p>
            <a:r>
              <a:rPr lang="zh-TW" altLang="en-US" sz="3600" dirty="0"/>
              <a:t>能運用螢幕錄影或手機螢幕錄影工具，即時解決學生問題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2742635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AC9794-AAC4-4672-BE60-FD8356650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272" y="932413"/>
            <a:ext cx="5875728" cy="587572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CD696ED-498B-42CC-9069-19715B534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所以我很苦啊！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C7D64A-E520-41D2-9B32-0D1E9419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1" y="2332783"/>
            <a:ext cx="10554575" cy="4078029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400" dirty="0"/>
              <a:t>軟、硬體通通不熟</a:t>
            </a:r>
            <a:endParaRPr lang="en-US" altLang="zh-TW" sz="2400" dirty="0"/>
          </a:p>
          <a:p>
            <a:r>
              <a:rPr lang="zh-TW" altLang="en-US" sz="2400" dirty="0"/>
              <a:t>看不到學生，失去了熟悉的掌握度</a:t>
            </a:r>
            <a:endParaRPr lang="en-US" altLang="zh-TW" sz="2400" dirty="0"/>
          </a:p>
          <a:p>
            <a:r>
              <a:rPr lang="zh-TW" altLang="en-US" sz="2400" dirty="0"/>
              <a:t>我以前拿麥克風就好，現在要顧那麼多東西</a:t>
            </a:r>
            <a:endParaRPr lang="en-US" altLang="zh-TW" sz="2400" dirty="0"/>
          </a:p>
          <a:p>
            <a:r>
              <a:rPr lang="zh-TW" altLang="en-US" sz="2400" dirty="0"/>
              <a:t>比起實體課，學生根本不專心</a:t>
            </a:r>
            <a:endParaRPr lang="en-US" altLang="zh-TW" sz="2400" dirty="0"/>
          </a:p>
          <a:p>
            <a:r>
              <a:rPr lang="zh-TW" altLang="en-US" sz="2400" dirty="0"/>
              <a:t>傳統教材上了數位平台完全不一樣</a:t>
            </a:r>
            <a:endParaRPr lang="en-US" altLang="zh-TW" sz="2400" dirty="0"/>
          </a:p>
          <a:p>
            <a:r>
              <a:rPr lang="zh-TW" altLang="en-US" sz="2400" dirty="0"/>
              <a:t>上數位課要有團隊，我沒有</a:t>
            </a:r>
            <a:endParaRPr lang="en-US" altLang="zh-TW" sz="2400" dirty="0"/>
          </a:p>
          <a:p>
            <a:r>
              <a:rPr lang="zh-TW" altLang="en-US" sz="2400" dirty="0"/>
              <a:t>各種臨場問題，當機的當機、聽不到聽音的聽不到聲音</a:t>
            </a:r>
            <a:endParaRPr lang="en-US" altLang="zh-TW" sz="2400" dirty="0"/>
          </a:p>
          <a:p>
            <a:r>
              <a:rPr lang="zh-TW" altLang="en-US" sz="2400" dirty="0"/>
              <a:t>數位設備不足</a:t>
            </a:r>
            <a:endParaRPr lang="en-US" altLang="zh-TW" sz="2400" dirty="0"/>
          </a:p>
          <a:p>
            <a:r>
              <a:rPr lang="zh-TW" altLang="en-US" sz="2400" dirty="0"/>
              <a:t>錄製課程很花時間</a:t>
            </a:r>
          </a:p>
        </p:txBody>
      </p:sp>
    </p:spTree>
    <p:extLst>
      <p:ext uri="{BB962C8B-B14F-4D97-AF65-F5344CB8AC3E}">
        <p14:creationId xmlns:p14="http://schemas.microsoft.com/office/powerpoint/2010/main" val="3824561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F688BB-9333-4329-ABAF-12A5AD50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我現在很苦，光平台就有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E9D06D-8A0B-4D0D-840E-997A9367F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4057933"/>
          </a:xfrm>
        </p:spPr>
        <p:txBody>
          <a:bodyPr>
            <a:normAutofit lnSpcReduction="10000"/>
          </a:bodyPr>
          <a:lstStyle/>
          <a:p>
            <a:r>
              <a:rPr lang="en-US" altLang="zh-TW" sz="2400" dirty="0"/>
              <a:t>Zoom</a:t>
            </a:r>
          </a:p>
          <a:p>
            <a:r>
              <a:rPr lang="en-US" altLang="zh-TW" sz="2400" dirty="0"/>
              <a:t>Microsoft Teams</a:t>
            </a:r>
          </a:p>
          <a:p>
            <a:r>
              <a:rPr lang="en-US" altLang="zh-TW" sz="2400" dirty="0"/>
              <a:t>WebEx</a:t>
            </a:r>
          </a:p>
          <a:p>
            <a:r>
              <a:rPr lang="en-US" altLang="zh-TW" sz="2400" dirty="0"/>
              <a:t>Google meet</a:t>
            </a:r>
          </a:p>
          <a:p>
            <a:r>
              <a:rPr lang="en-US" altLang="zh-TW" sz="2400" dirty="0"/>
              <a:t>Butter</a:t>
            </a:r>
          </a:p>
          <a:p>
            <a:r>
              <a:rPr lang="en-US" altLang="zh-TW" sz="2400" dirty="0" err="1"/>
              <a:t>Jitisi</a:t>
            </a:r>
            <a:endParaRPr lang="en-US" altLang="zh-TW" sz="2400" dirty="0"/>
          </a:p>
          <a:p>
            <a:r>
              <a:rPr lang="en-US" altLang="zh-TW" sz="2400" dirty="0" err="1"/>
              <a:t>voov</a:t>
            </a:r>
            <a:endParaRPr lang="en-US" altLang="zh-TW" sz="2400" dirty="0"/>
          </a:p>
          <a:p>
            <a:r>
              <a:rPr lang="en-US" altLang="zh-TW" sz="2400" dirty="0" err="1"/>
              <a:t>Cyberlink</a:t>
            </a:r>
            <a:r>
              <a:rPr lang="en-US" altLang="zh-TW" sz="2400" dirty="0"/>
              <a:t> U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E3D8BDE1-D563-4CE2-9277-4F1F61FDECB9}"/>
              </a:ext>
            </a:extLst>
          </p:cNvPr>
          <p:cNvGraphicFramePr/>
          <p:nvPr/>
        </p:nvGraphicFramePr>
        <p:xfrm>
          <a:off x="7905426" y="4491613"/>
          <a:ext cx="3880340" cy="2070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1ACB02AD-4BAA-43F9-9EDA-AE7803A0D54F}"/>
              </a:ext>
            </a:extLst>
          </p:cNvPr>
          <p:cNvGraphicFramePr>
            <a:graphicFrameLocks/>
          </p:cNvGraphicFramePr>
          <p:nvPr/>
        </p:nvGraphicFramePr>
        <p:xfrm>
          <a:off x="4215055" y="1610744"/>
          <a:ext cx="6034263" cy="363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2956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6BE1D9-74C6-4B85-9229-5CCFE04F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不負責投票</a:t>
            </a:r>
            <a:r>
              <a:rPr lang="en-US" altLang="zh-TW" dirty="0"/>
              <a:t>,</a:t>
            </a:r>
            <a:r>
              <a:rPr lang="zh-TW" altLang="en-US" dirty="0"/>
              <a:t>真負責準備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CF7C79-4FAD-4A60-8DCF-D90DCB32E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42914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4800" dirty="0"/>
              <a:t>一切如常，健康平安</a:t>
            </a:r>
            <a:endParaRPr lang="en-US" altLang="zh-TW" sz="4800" dirty="0"/>
          </a:p>
          <a:p>
            <a:pPr marL="742950" indent="-742950">
              <a:buFont typeface="+mj-lt"/>
              <a:buAutoNum type="arabicPeriod"/>
            </a:pPr>
            <a:r>
              <a:rPr lang="zh-TW" altLang="en-US" sz="4800" dirty="0"/>
              <a:t>線上教學，在家上班</a:t>
            </a:r>
            <a:endParaRPr lang="en-US" altLang="zh-TW" sz="4800" dirty="0"/>
          </a:p>
          <a:p>
            <a:pPr marL="742950" indent="-742950">
              <a:buFont typeface="+mj-lt"/>
              <a:buAutoNum type="arabicPeriod"/>
            </a:pPr>
            <a:r>
              <a:rPr lang="zh-TW" altLang="en-US" sz="4800" dirty="0"/>
              <a:t>分流教育，一半一半</a:t>
            </a:r>
          </a:p>
        </p:txBody>
      </p:sp>
      <p:pic>
        <p:nvPicPr>
          <p:cNvPr id="1026" name="Picture 2" descr="オープンキャンパスのイラスト">
            <a:extLst>
              <a:ext uri="{FF2B5EF4-FFF2-40B4-BE49-F238E27FC236}">
                <a16:creationId xmlns:a16="http://schemas.microsoft.com/office/drawing/2014/main" id="{504AD773-71EA-4267-A524-90A971D0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689" y="222228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144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FE3553-D138-4492-BDA0-48C3434E9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z="4400" dirty="0"/>
              <a:t>實體與線上的遷移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9B9A04-C43F-4F92-872C-53ABA9C9E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600" dirty="0"/>
              <a:t>線上課是一門</a:t>
            </a:r>
            <a:r>
              <a:rPr lang="en-US" altLang="zh-TW" sz="6600" dirty="0"/>
              <a:t>____________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4900168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Quotable">
  <a:themeElements>
    <a:clrScheme name="Custom 2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FEFFFF"/>
      </a:hlink>
      <a:folHlink>
        <a:srgbClr val="FFC42F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3_Quotable">
  <a:themeElements>
    <a:clrScheme name="Custom 5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EAEAEA"/>
      </a:hlink>
      <a:folHlink>
        <a:srgbClr val="FFC42F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93CD216EE7FDD7419FC9C3DB5DB78953" ma:contentTypeVersion="13" ma:contentTypeDescription="建立新的文件。" ma:contentTypeScope="" ma:versionID="4f2885227a34416e87eff05a6f5d302a">
  <xsd:schema xmlns:xsd="http://www.w3.org/2001/XMLSchema" xmlns:xs="http://www.w3.org/2001/XMLSchema" xmlns:p="http://schemas.microsoft.com/office/2006/metadata/properties" xmlns:ns3="ee378e31-d21a-4b34-aacb-6c622378c054" xmlns:ns4="b1c2d085-b18b-468c-b683-945012a7fefc" targetNamespace="http://schemas.microsoft.com/office/2006/metadata/properties" ma:root="true" ma:fieldsID="f9b3cecf37c13eee04c54aab8f19b0ed" ns3:_="" ns4:_="">
    <xsd:import namespace="ee378e31-d21a-4b34-aacb-6c622378c054"/>
    <xsd:import namespace="b1c2d085-b18b-468c-b683-945012a7fe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78e31-d21a-4b34-aacb-6c622378c0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2d085-b18b-468c-b683-945012a7fe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AD4F15-771F-4341-AC61-D9A58D835A52}">
  <ds:schemaRefs>
    <ds:schemaRef ds:uri="b1c2d085-b18b-468c-b683-945012a7fefc"/>
    <ds:schemaRef ds:uri="http://purl.org/dc/dcmitype/"/>
    <ds:schemaRef ds:uri="http://schemas.microsoft.com/office/infopath/2007/PartnerControls"/>
    <ds:schemaRef ds:uri="ee378e31-d21a-4b34-aacb-6c622378c054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5A4C886-B0DA-41BE-9018-485924DCE0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CB8267-9266-4149-862C-BE6A10CC0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378e31-d21a-4b34-aacb-6c622378c054"/>
    <ds:schemaRef ds:uri="b1c2d085-b18b-468c-b683-945012a7fe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4008</TotalTime>
  <Words>1243</Words>
  <Application>Microsoft Office PowerPoint</Application>
  <PresentationFormat>寬螢幕</PresentationFormat>
  <Paragraphs>237</Paragraphs>
  <Slides>41</Slides>
  <Notes>9</Notes>
  <HiddenSlides>0</HiddenSlides>
  <MMClips>1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41</vt:i4>
      </vt:variant>
    </vt:vector>
  </HeadingPairs>
  <TitlesOfParts>
    <vt:vector size="43" baseType="lpstr">
      <vt:lpstr>1_Quotable</vt:lpstr>
      <vt:lpstr>3_Quotable</vt:lpstr>
      <vt:lpstr>線上教學 百寶箱</vt:lpstr>
      <vt:lpstr>我們那個年代教育學程的共同經驗</vt:lpstr>
      <vt:lpstr>轉眼間，多媒體及網路進入教室</vt:lpstr>
      <vt:lpstr>再一個不小心， 我們全成了線上老師</vt:lpstr>
      <vt:lpstr>這個年代的老師，要具備的能力有</vt:lpstr>
      <vt:lpstr>所以我很苦啊！</vt:lpstr>
      <vt:lpstr>我現在很苦，光平台就有</vt:lpstr>
      <vt:lpstr>不負責投票,真負責準備</vt:lpstr>
      <vt:lpstr>實體與線上的遷移</vt:lpstr>
      <vt:lpstr>一門課有什麼?</vt:lpstr>
      <vt:lpstr>數位與實體的差異與銜轉</vt:lpstr>
      <vt:lpstr>PowerPoint 簡報</vt:lpstr>
      <vt:lpstr>PowerPoint 簡報</vt:lpstr>
      <vt:lpstr>運用數位工具授課的脈絡</vt:lpstr>
      <vt:lpstr>清楚的授課脈絡</vt:lpstr>
      <vt:lpstr>主線脈絡</vt:lpstr>
      <vt:lpstr>運用數位工具授課的教學技術</vt:lpstr>
      <vt:lpstr>掌握教材內容及突顯教材內容工具的運用</vt:lpstr>
      <vt:lpstr>獎勵排行</vt:lpstr>
      <vt:lpstr>複合教學是什麼？</vt:lpstr>
      <vt:lpstr>受疫情影響之教師應熟悉的同步教學方法</vt:lpstr>
      <vt:lpstr>線上授課需具備的能力</vt:lpstr>
      <vt:lpstr>實體與線上設備的異同</vt:lpstr>
      <vt:lpstr>PowerPoint 簡報</vt:lpstr>
      <vt:lpstr>PowerPoint 簡報</vt:lpstr>
      <vt:lpstr> 攝像鏡頭大廣角，若能追焦不得了</vt:lpstr>
      <vt:lpstr>攝影鏡頭的種類與運用時機</vt:lpstr>
      <vt:lpstr>講師面對鏡頭的必備知能</vt:lpstr>
      <vt:lpstr>備課及授課軟體的選用</vt:lpstr>
      <vt:lpstr>實體與線上教師的異同</vt:lpstr>
      <vt:lpstr>線上同步課的四大原則</vt:lpstr>
      <vt:lpstr>實體與線上評量的異同</vt:lpstr>
      <vt:lpstr>網課時代的多元評量方式</vt:lpstr>
      <vt:lpstr>需要熟悉的工具包含但不限於</vt:lpstr>
      <vt:lpstr>Action verbs and activities</vt:lpstr>
      <vt:lpstr>教學軟體關鍵</vt:lpstr>
      <vt:lpstr>教學互動關鍵</vt:lpstr>
      <vt:lpstr>硬體的部署</vt:lpstr>
      <vt:lpstr>軟體的部署</vt:lpstr>
      <vt:lpstr>心態的部署</vt:lpstr>
      <vt:lpstr>敬請賜正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華語遠距教學學位學程 規畫報告</dc:title>
  <dc:creator>LienYujen</dc:creator>
  <cp:lastModifiedBy>Yujen Lien</cp:lastModifiedBy>
  <cp:revision>314</cp:revision>
  <dcterms:created xsi:type="dcterms:W3CDTF">2016-10-23T06:45:08Z</dcterms:created>
  <dcterms:modified xsi:type="dcterms:W3CDTF">2021-08-16T01:42:19Z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0x01010093CD216EE7FDD7419FC9C3DB5DB78953</vt:lpwstr>
  </property>
</Properties>
</file>