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77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D33CED8-2486-4750-8818-94B5AC18042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DBBCA5-45FE-451B-94AD-35FF7E28DD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2175C3-4A8C-42F1-9B51-9F7B4546727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7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4DB16F-0196-4926-940E-0A29FE890A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56CC-E9ED-4C7D-BA62-24C2098FB206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41120-3290-4C34-9DB0-5638FED0A7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A7F7C-35EE-4AA8-96AC-E9DA30915CE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2A7DD98-8003-4AA1-AD84-4901EF0C89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 cap="none" spc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AB5A-4F5B-4760-84F0-50313B156F5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CA0A-7968-415F-92B7-00DF852B62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5BD6158-8C73-43F3-8FFD-78801B5F4386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71AB07-B7E1-4FF5-A631-767185288C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0739-2D76-4D8B-80EE-21DB2603AA7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FF1D-32EC-4850-8F07-A777D2BFC4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AC73-A23B-4556-9139-9B463172E79D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8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9495-B5C9-45DF-8944-522727C9D6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52F7-6788-4967-BEA0-386C8A9D6728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9B4F-3517-42D8-A060-6AB7944EC9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4519-6030-4B91-8A38-82B3F023C2B1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3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89E5-CF86-4ECE-9C94-B7F7E139DA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8DF3-06D3-4EA5-9323-7EE72642491A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D9EB-78BA-4567-A4A1-4FC9CD313E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D96CB8-907E-4FBE-8ED9-5A11686ADCEC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BA87F-3D5E-4A86-A467-D7D876E3D5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0" name="文字版面配置區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8D185960-7E94-4649-9429-47F2A1FA789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4668D4B-0C3C-4AE1-97DE-BFDCDEC2CD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4" r:id="rId2"/>
    <p:sldLayoutId id="2147483732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3" r:id="rId9"/>
    <p:sldLayoutId id="2147483730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636572" cy="270887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zh-TW" sz="5400" dirty="0" smtClean="0"/>
              <a:t>分組實作共同備</a:t>
            </a:r>
            <a:r>
              <a:rPr lang="zh-TW" altLang="zh-TW" sz="5400" dirty="0" smtClean="0"/>
              <a:t>課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4800" dirty="0" smtClean="0"/>
              <a:t>歷史</a:t>
            </a:r>
            <a:r>
              <a:rPr lang="zh-TW" altLang="zh-TW" sz="4800" dirty="0" smtClean="0"/>
              <a:t>第二組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8064896" cy="259228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zh-TW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組員</a:t>
            </a:r>
            <a:r>
              <a:rPr lang="en-US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福安國中邱美玲老師、蘭州國中陳裕貞老師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r>
              <a:rPr lang="en-US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大安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國中林舜文老師、龍門國中吳嘉傾老師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endParaRPr lang="en-US" altLang="zh-TW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關渡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國中楊孝偉老師、明德國中洪千惠老師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endParaRPr lang="en-US" altLang="zh-TW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新民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國中林慧萍老師、大同高中蔡靚婷老師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endParaRPr lang="en-US" altLang="zh-TW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華興</a:t>
            </a:r>
            <a:r>
              <a:rPr lang="zh-TW" altLang="zh-TW" sz="2800" b="1" dirty="0" smtClean="0">
                <a:solidFill>
                  <a:schemeClr val="accent3">
                    <a:lumMod val="50000"/>
                  </a:schemeClr>
                </a:solidFill>
              </a:rPr>
              <a:t>國中羅伊伶老師</a:t>
            </a:r>
            <a:endParaRPr lang="zh-TW" altLang="en-US" sz="28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980728"/>
            <a:ext cx="51845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三、有 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影片</a:t>
            </a:r>
            <a:r>
              <a:rPr lang="en-US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</a:t>
            </a: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影片</a:t>
            </a:r>
            <a:r>
              <a:rPr lang="en-US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 希臘神話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5656" y="260648"/>
            <a:ext cx="7272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接著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      就讓我們來看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zh-TW" altLang="en-US" sz="4400" b="1" dirty="0" smtClean="0">
                <a:solidFill>
                  <a:srgbClr val="0070C0"/>
                </a:solidFill>
              </a:rPr>
              <a:t>原住民討厭的十問題</a:t>
            </a:r>
            <a:endParaRPr lang="en-US" altLang="zh-TW" sz="4400" b="1" dirty="0" smtClean="0">
              <a:solidFill>
                <a:srgbClr val="0070C0"/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6192688" cy="28083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共備的</a:t>
            </a:r>
            <a:r>
              <a:rPr lang="zh-TW" altLang="en-US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重點</a:t>
            </a:r>
            <a:r>
              <a:rPr lang="en-US" altLang="zh-TW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尋找合適的教學影片</a:t>
            </a:r>
            <a:endParaRPr lang="zh-TW" b="0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2"/>
          <p:cNvSpPr txBox="1">
            <a:spLocks/>
          </p:cNvSpPr>
          <p:nvPr/>
        </p:nvSpPr>
        <p:spPr>
          <a:xfrm>
            <a:off x="179512" y="2348880"/>
            <a:ext cx="8640960" cy="388843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一：以分享教學經驗</a:t>
            </a: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談起</a:t>
            </a: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9592" y="2060848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林</a:t>
            </a:r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老師：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特教學生多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影響上課進度與品質。七年級上課偏重與學生對話</a:t>
            </a:r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八九年級用</a:t>
            </a:r>
            <a:r>
              <a:rPr lang="en-US" altLang="zh-TW" sz="4000" b="1" dirty="0" err="1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ppt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上課，以相關動畫輔佐教學以引發學生學習動機。去年開始開發閱讀課程，這學期可思考融入教學，以短文做為引起動機。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2"/>
          <p:cNvSpPr txBox="1">
            <a:spLocks/>
          </p:cNvSpPr>
          <p:nvPr/>
        </p:nvSpPr>
        <p:spPr>
          <a:xfrm>
            <a:off x="179512" y="2348880"/>
            <a:ext cx="8640960" cy="388843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一：以分享教學經驗</a:t>
            </a: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談起</a:t>
            </a: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9592" y="2060848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楊老師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：目前課程規畫八年級教學的課程學生學習較有困難，而基本時數少，八上要補充的內容非常多，如何突破此</a:t>
            </a:r>
            <a:r>
              <a:rPr lang="zh-TW" altLang="zh-TW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困境</a:t>
            </a:r>
            <a:r>
              <a:rPr lang="zh-TW" altLang="en-US" sz="4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2"/>
          <p:cNvSpPr txBox="1">
            <a:spLocks/>
          </p:cNvSpPr>
          <p:nvPr/>
        </p:nvSpPr>
        <p:spPr>
          <a:xfrm>
            <a:off x="179512" y="2348880"/>
            <a:ext cx="8640960" cy="388843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一：以分享教學經驗</a:t>
            </a: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談起</a:t>
            </a: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9592" y="2060848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羅老師：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上課放影片引發動機，中國古代史的影片少，如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青銅器制作方式，可以此為主題，大家集思廣益尋找，分享。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2"/>
          <p:cNvSpPr txBox="1">
            <a:spLocks/>
          </p:cNvSpPr>
          <p:nvPr/>
        </p:nvSpPr>
        <p:spPr>
          <a:xfrm>
            <a:off x="179512" y="2348880"/>
            <a:ext cx="8640960" cy="388843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一：以分享教學經驗</a:t>
            </a: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談起</a:t>
            </a: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9592" y="2060848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洪老師：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從網路上找影片，考完會考後再放影片給學生看，但八上教學的影片很少，可以此為共備主題。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2"/>
          <p:cNvSpPr txBox="1">
            <a:spLocks/>
          </p:cNvSpPr>
          <p:nvPr/>
        </p:nvSpPr>
        <p:spPr>
          <a:xfrm>
            <a:off x="179512" y="2348880"/>
            <a:ext cx="8640960" cy="388843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1" i="0" u="none" strike="noStrike" kern="1200" cap="none" spc="0" normalizeH="0" baseline="0" noProof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一：以分享教學經驗</a:t>
            </a:r>
            <a:r>
              <a:rPr kumimoji="0" lang="zh-TW" altLang="en-US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談起</a:t>
            </a: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US" altLang="zh-TW" sz="4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9592" y="2060848"/>
            <a:ext cx="7344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洪老師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大家除了去網路找影片，還有哪些管道？</a:t>
            </a:r>
          </a:p>
          <a:p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羅</a:t>
            </a:r>
            <a:r>
              <a:rPr lang="zh-TW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分享相聲瓦舍的「八街市場」，「戰國廁」可參考，還有「摩登時代」、「美麗人生」</a:t>
            </a:r>
            <a:r>
              <a:rPr lang="zh-TW" altLang="zh-TW" sz="4000" dirty="0" smtClean="0"/>
              <a:t>。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628800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         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共</a:t>
            </a:r>
            <a:r>
              <a:rPr lang="zh-TW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備主題</a:t>
            </a:r>
            <a:r>
              <a:rPr lang="zh-TW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找</a:t>
            </a:r>
            <a:r>
              <a:rPr lang="zh-TW" altLang="zh-TW" sz="44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適當的教學影片，節錄，試上，反思調整。</a:t>
            </a:r>
            <a:endParaRPr lang="zh-TW" altLang="en-US" sz="4400" b="1" dirty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881406"/>
            <a:ext cx="69127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chemeClr val="accent3">
                    <a:lumMod val="75000"/>
                  </a:schemeClr>
                </a:solidFill>
              </a:rPr>
              <a:t>接著大家開始分享自己曾經使用的影音資料</a:t>
            </a:r>
            <a:r>
              <a:rPr lang="en-US" altLang="zh-TW" sz="4400" b="1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TW" sz="4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華麗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757</TotalTime>
  <Words>368</Words>
  <Application>Microsoft Office PowerPoint</Application>
  <PresentationFormat>如螢幕大小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華麗</vt:lpstr>
      <vt:lpstr>分組實作共同備課  歷史第二組</vt:lpstr>
      <vt:lpstr>教學共備的重點:  尋找合適的教學影片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共備理念與示例  單元迷思概念釐清</dc:title>
  <dc:creator>cloudfree</dc:creator>
  <cp:lastModifiedBy>user</cp:lastModifiedBy>
  <cp:revision>121</cp:revision>
  <dcterms:created xsi:type="dcterms:W3CDTF">2014-08-14T14:22:32Z</dcterms:created>
  <dcterms:modified xsi:type="dcterms:W3CDTF">2014-08-19T06:04:57Z</dcterms:modified>
</cp:coreProperties>
</file>