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9" r:id="rId3"/>
    <p:sldId id="263" r:id="rId4"/>
    <p:sldId id="264" r:id="rId5"/>
    <p:sldId id="265" r:id="rId6"/>
    <p:sldId id="267" r:id="rId7"/>
    <p:sldId id="268" r:id="rId8"/>
    <p:sldId id="269" r:id="rId9"/>
    <p:sldId id="278" r:id="rId10"/>
    <p:sldId id="279" r:id="rId11"/>
    <p:sldId id="276" r:id="rId12"/>
    <p:sldId id="271" r:id="rId13"/>
    <p:sldId id="277" r:id="rId14"/>
    <p:sldId id="274" r:id="rId15"/>
    <p:sldId id="27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899EA-9575-404A-9958-8F7A7A9406F0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64EB0F0-D39C-4F09-8827-C5E900E3A7B9}">
      <dgm:prSet phldrT="[文字]" custT="1"/>
      <dgm:spPr/>
      <dgm:t>
        <a:bodyPr/>
        <a:lstStyle/>
        <a:p>
          <a:r>
            <a:rPr lang="zh-TW" altLang="en-US" sz="2300" dirty="0" smtClean="0"/>
            <a:t>神經心理功能異常</a:t>
          </a:r>
          <a:endParaRPr lang="en-US" altLang="zh-TW" sz="2300" dirty="0" smtClean="0"/>
        </a:p>
        <a:p>
          <a:r>
            <a:rPr lang="en-US" altLang="zh-TW" sz="2100" dirty="0" smtClean="0"/>
            <a:t>(</a:t>
          </a:r>
          <a:r>
            <a:rPr lang="zh-TW" altLang="zh-TW" sz="2100" dirty="0" smtClean="0"/>
            <a:t>非</a:t>
          </a:r>
          <a:r>
            <a:rPr lang="zh-TW" altLang="zh-TW" sz="1800" dirty="0" smtClean="0"/>
            <a:t>感官、智能、情緒等障礙因素或文化刺激不足、教學不當等環境因素</a:t>
          </a:r>
          <a:r>
            <a:rPr lang="en-US" altLang="zh-TW" sz="1800" dirty="0" smtClean="0"/>
            <a:t>)</a:t>
          </a:r>
          <a:endParaRPr lang="zh-TW" altLang="en-US" sz="1800" dirty="0"/>
        </a:p>
      </dgm:t>
    </dgm:pt>
    <dgm:pt modelId="{26170C1E-D0E2-479E-8322-BD0D6F6E4BC5}" type="parTrans" cxnId="{D6876D28-02A9-4320-8907-4BA85C61F915}">
      <dgm:prSet/>
      <dgm:spPr/>
      <dgm:t>
        <a:bodyPr/>
        <a:lstStyle/>
        <a:p>
          <a:endParaRPr lang="zh-TW" altLang="en-US"/>
        </a:p>
      </dgm:t>
    </dgm:pt>
    <dgm:pt modelId="{8A1F2949-493C-4688-8403-BE4327D12848}" type="sibTrans" cxnId="{D6876D28-02A9-4320-8907-4BA85C61F915}">
      <dgm:prSet/>
      <dgm:spPr/>
      <dgm:t>
        <a:bodyPr/>
        <a:lstStyle/>
        <a:p>
          <a:endParaRPr lang="zh-TW" altLang="en-US"/>
        </a:p>
      </dgm:t>
    </dgm:pt>
    <dgm:pt modelId="{BC5BB512-8B75-4453-8A74-5C70AA70ED6F}">
      <dgm:prSet phldrT="[文字]"/>
      <dgm:spPr/>
      <dgm:t>
        <a:bodyPr/>
        <a:lstStyle/>
        <a:p>
          <a:r>
            <a:rPr lang="zh-TW" altLang="en-US" dirty="0" smtClean="0"/>
            <a:t>顯現出注意、記憶、理解、知覺、知覺動作、推理等能力有問題</a:t>
          </a:r>
          <a:endParaRPr lang="zh-TW" altLang="en-US" dirty="0"/>
        </a:p>
      </dgm:t>
    </dgm:pt>
    <dgm:pt modelId="{E703A56D-7485-40A8-8D04-B9881217D838}" type="parTrans" cxnId="{ECD9CCA2-29D7-4E9D-B468-E75068470B66}">
      <dgm:prSet/>
      <dgm:spPr/>
      <dgm:t>
        <a:bodyPr/>
        <a:lstStyle/>
        <a:p>
          <a:endParaRPr lang="zh-TW" altLang="en-US"/>
        </a:p>
      </dgm:t>
    </dgm:pt>
    <dgm:pt modelId="{CE7D4EE1-C96E-4890-949F-7584F0B23864}" type="sibTrans" cxnId="{ECD9CCA2-29D7-4E9D-B468-E75068470B66}">
      <dgm:prSet/>
      <dgm:spPr/>
      <dgm:t>
        <a:bodyPr/>
        <a:lstStyle/>
        <a:p>
          <a:endParaRPr lang="zh-TW" altLang="en-US"/>
        </a:p>
      </dgm:t>
    </dgm:pt>
    <dgm:pt modelId="{867C444F-DEC7-4DE0-9C43-DF83398256B0}">
      <dgm:prSet phldrT="[文字]"/>
      <dgm:spPr/>
      <dgm:t>
        <a:bodyPr/>
        <a:lstStyle/>
        <a:p>
          <a:r>
            <a:rPr lang="zh-TW" altLang="en-US" dirty="0" smtClean="0"/>
            <a:t>聽、說、讀、寫或算等學習上有顯著困難</a:t>
          </a:r>
          <a:endParaRPr lang="zh-TW" altLang="en-US" dirty="0"/>
        </a:p>
      </dgm:t>
    </dgm:pt>
    <dgm:pt modelId="{BDC90C9B-57AA-4673-9F3A-E4247819CA86}" type="parTrans" cxnId="{1252811E-9936-4810-B1F9-E3A7ADD333AE}">
      <dgm:prSet/>
      <dgm:spPr/>
      <dgm:t>
        <a:bodyPr/>
        <a:lstStyle/>
        <a:p>
          <a:endParaRPr lang="zh-TW" altLang="en-US"/>
        </a:p>
      </dgm:t>
    </dgm:pt>
    <dgm:pt modelId="{2FB97EEB-005F-4CC5-8EAD-1CF24F43D64A}" type="sibTrans" cxnId="{1252811E-9936-4810-B1F9-E3A7ADD333AE}">
      <dgm:prSet/>
      <dgm:spPr/>
      <dgm:t>
        <a:bodyPr/>
        <a:lstStyle/>
        <a:p>
          <a:endParaRPr lang="zh-TW" altLang="en-US"/>
        </a:p>
      </dgm:t>
    </dgm:pt>
    <dgm:pt modelId="{A0D2AA28-C8B9-426E-9C63-F67F20B02193}" type="pres">
      <dgm:prSet presAssocID="{90C899EA-9575-404A-9958-8F7A7A9406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FE3B1A-B4A5-4A00-BAEC-FBB06F8E157E}" type="pres">
      <dgm:prSet presAssocID="{867C444F-DEC7-4DE0-9C43-DF83398256B0}" presName="boxAndChildren" presStyleCnt="0"/>
      <dgm:spPr/>
    </dgm:pt>
    <dgm:pt modelId="{C288B9A0-39BE-4EBE-8E6E-2C11F1F3B06A}" type="pres">
      <dgm:prSet presAssocID="{867C444F-DEC7-4DE0-9C43-DF83398256B0}" presName="parentTextBox" presStyleLbl="node1" presStyleIdx="0" presStyleCnt="3" custScaleY="62841"/>
      <dgm:spPr/>
      <dgm:t>
        <a:bodyPr/>
        <a:lstStyle/>
        <a:p>
          <a:endParaRPr lang="zh-TW" altLang="en-US"/>
        </a:p>
      </dgm:t>
    </dgm:pt>
    <dgm:pt modelId="{6DC5DCC8-F406-4C5D-9F21-82AD84B5968E}" type="pres">
      <dgm:prSet presAssocID="{CE7D4EE1-C96E-4890-949F-7584F0B23864}" presName="sp" presStyleCnt="0"/>
      <dgm:spPr/>
    </dgm:pt>
    <dgm:pt modelId="{1E62C853-273E-41E4-AE98-649BAF565305}" type="pres">
      <dgm:prSet presAssocID="{BC5BB512-8B75-4453-8A74-5C70AA70ED6F}" presName="arrowAndChildren" presStyleCnt="0"/>
      <dgm:spPr/>
    </dgm:pt>
    <dgm:pt modelId="{BB036008-C6C4-485A-BF79-09B59A9535B0}" type="pres">
      <dgm:prSet presAssocID="{BC5BB512-8B75-4453-8A74-5C70AA70ED6F}" presName="parentTextArrow" presStyleLbl="node1" presStyleIdx="1" presStyleCnt="3" custScaleY="66988"/>
      <dgm:spPr/>
      <dgm:t>
        <a:bodyPr/>
        <a:lstStyle/>
        <a:p>
          <a:endParaRPr lang="zh-TW" altLang="en-US"/>
        </a:p>
      </dgm:t>
    </dgm:pt>
    <dgm:pt modelId="{46665577-E2CE-4258-9B29-04BC6A0F5281}" type="pres">
      <dgm:prSet presAssocID="{8A1F2949-493C-4688-8403-BE4327D12848}" presName="sp" presStyleCnt="0"/>
      <dgm:spPr/>
    </dgm:pt>
    <dgm:pt modelId="{25EC4885-498E-40DB-8A05-1A830EFD94C8}" type="pres">
      <dgm:prSet presAssocID="{D64EB0F0-D39C-4F09-8827-C5E900E3A7B9}" presName="arrowAndChildren" presStyleCnt="0"/>
      <dgm:spPr/>
    </dgm:pt>
    <dgm:pt modelId="{A18AB569-D61C-4BD6-8631-D4AF1C72D9FC}" type="pres">
      <dgm:prSet presAssocID="{D64EB0F0-D39C-4F09-8827-C5E900E3A7B9}" presName="parentTextArrow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3CAAB356-0756-4749-95AD-03073D331A1E}" type="presOf" srcId="{867C444F-DEC7-4DE0-9C43-DF83398256B0}" destId="{C288B9A0-39BE-4EBE-8E6E-2C11F1F3B06A}" srcOrd="0" destOrd="0" presId="urn:microsoft.com/office/officeart/2005/8/layout/process4"/>
    <dgm:cxn modelId="{2C1B5EDE-F78A-4036-B293-F7C0F3CD0EEC}" type="presOf" srcId="{90C899EA-9575-404A-9958-8F7A7A9406F0}" destId="{A0D2AA28-C8B9-426E-9C63-F67F20B02193}" srcOrd="0" destOrd="0" presId="urn:microsoft.com/office/officeart/2005/8/layout/process4"/>
    <dgm:cxn modelId="{ECD9CCA2-29D7-4E9D-B468-E75068470B66}" srcId="{90C899EA-9575-404A-9958-8F7A7A9406F0}" destId="{BC5BB512-8B75-4453-8A74-5C70AA70ED6F}" srcOrd="1" destOrd="0" parTransId="{E703A56D-7485-40A8-8D04-B9881217D838}" sibTransId="{CE7D4EE1-C96E-4890-949F-7584F0B23864}"/>
    <dgm:cxn modelId="{BB246F2D-3295-40FA-8571-5E2785CD1BF3}" type="presOf" srcId="{BC5BB512-8B75-4453-8A74-5C70AA70ED6F}" destId="{BB036008-C6C4-485A-BF79-09B59A9535B0}" srcOrd="0" destOrd="0" presId="urn:microsoft.com/office/officeart/2005/8/layout/process4"/>
    <dgm:cxn modelId="{D6876D28-02A9-4320-8907-4BA85C61F915}" srcId="{90C899EA-9575-404A-9958-8F7A7A9406F0}" destId="{D64EB0F0-D39C-4F09-8827-C5E900E3A7B9}" srcOrd="0" destOrd="0" parTransId="{26170C1E-D0E2-479E-8322-BD0D6F6E4BC5}" sibTransId="{8A1F2949-493C-4688-8403-BE4327D12848}"/>
    <dgm:cxn modelId="{C876B7FB-7A2A-49A0-979D-EEA5599189DC}" type="presOf" srcId="{D64EB0F0-D39C-4F09-8827-C5E900E3A7B9}" destId="{A18AB569-D61C-4BD6-8631-D4AF1C72D9FC}" srcOrd="0" destOrd="0" presId="urn:microsoft.com/office/officeart/2005/8/layout/process4"/>
    <dgm:cxn modelId="{1252811E-9936-4810-B1F9-E3A7ADD333AE}" srcId="{90C899EA-9575-404A-9958-8F7A7A9406F0}" destId="{867C444F-DEC7-4DE0-9C43-DF83398256B0}" srcOrd="2" destOrd="0" parTransId="{BDC90C9B-57AA-4673-9F3A-E4247819CA86}" sibTransId="{2FB97EEB-005F-4CC5-8EAD-1CF24F43D64A}"/>
    <dgm:cxn modelId="{64D36FD4-5BCE-4BC9-93F0-1BD9F434A807}" type="presParOf" srcId="{A0D2AA28-C8B9-426E-9C63-F67F20B02193}" destId="{10FE3B1A-B4A5-4A00-BAEC-FBB06F8E157E}" srcOrd="0" destOrd="0" presId="urn:microsoft.com/office/officeart/2005/8/layout/process4"/>
    <dgm:cxn modelId="{0ED30D35-A6B7-401E-8518-44ECFE6AA2FB}" type="presParOf" srcId="{10FE3B1A-B4A5-4A00-BAEC-FBB06F8E157E}" destId="{C288B9A0-39BE-4EBE-8E6E-2C11F1F3B06A}" srcOrd="0" destOrd="0" presId="urn:microsoft.com/office/officeart/2005/8/layout/process4"/>
    <dgm:cxn modelId="{5D355D49-2824-4490-BAB7-4939C5759446}" type="presParOf" srcId="{A0D2AA28-C8B9-426E-9C63-F67F20B02193}" destId="{6DC5DCC8-F406-4C5D-9F21-82AD84B5968E}" srcOrd="1" destOrd="0" presId="urn:microsoft.com/office/officeart/2005/8/layout/process4"/>
    <dgm:cxn modelId="{70CCD6D0-890B-4DD9-8E2B-11B30B223934}" type="presParOf" srcId="{A0D2AA28-C8B9-426E-9C63-F67F20B02193}" destId="{1E62C853-273E-41E4-AE98-649BAF565305}" srcOrd="2" destOrd="0" presId="urn:microsoft.com/office/officeart/2005/8/layout/process4"/>
    <dgm:cxn modelId="{3812611B-6A2C-40B1-98D2-7A2382C4DB35}" type="presParOf" srcId="{1E62C853-273E-41E4-AE98-649BAF565305}" destId="{BB036008-C6C4-485A-BF79-09B59A9535B0}" srcOrd="0" destOrd="0" presId="urn:microsoft.com/office/officeart/2005/8/layout/process4"/>
    <dgm:cxn modelId="{96D52AD8-79FA-4215-9D5E-B630909C8973}" type="presParOf" srcId="{A0D2AA28-C8B9-426E-9C63-F67F20B02193}" destId="{46665577-E2CE-4258-9B29-04BC6A0F5281}" srcOrd="3" destOrd="0" presId="urn:microsoft.com/office/officeart/2005/8/layout/process4"/>
    <dgm:cxn modelId="{3B3018CE-B299-4564-88EC-900B66E20CDA}" type="presParOf" srcId="{A0D2AA28-C8B9-426E-9C63-F67F20B02193}" destId="{25EC4885-498E-40DB-8A05-1A830EFD94C8}" srcOrd="4" destOrd="0" presId="urn:microsoft.com/office/officeart/2005/8/layout/process4"/>
    <dgm:cxn modelId="{14735368-12E6-4928-BD10-93FBB66ECBEC}" type="presParOf" srcId="{25EC4885-498E-40DB-8A05-1A830EFD94C8}" destId="{A18AB569-D61C-4BD6-8631-D4AF1C72D9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82D93F-A51E-472C-92D8-824E9BEA6F5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5B6A2C3-8E1C-43AF-B123-84C0AEA69E8B}">
      <dgm:prSet phldrT="[文字]" custT="1"/>
      <dgm:spPr/>
      <dgm:t>
        <a:bodyPr/>
        <a:lstStyle/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一、校園團隊的配合與協助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*群組排課，抽離至資源班上數學課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*評量調整</a:t>
          </a:r>
          <a:r>
            <a:rPr lang="en-US" altLang="zh-TW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: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定期評量考資源班考卷，延長作答時間</a:t>
          </a:r>
          <a:r>
            <a:rPr lang="en-US" altLang="zh-TW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20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分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*與父母溝通，發掘優勢能力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     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zh-TW" altLang="en-US" sz="1500" dirty="0"/>
        </a:p>
      </dgm:t>
    </dgm:pt>
    <dgm:pt modelId="{29CD9DB0-B7FF-4C0A-8440-C5F3F05F75C3}" type="sibTrans" cxnId="{4DD32767-B7D2-4047-ACCB-0C9166A4E1D6}">
      <dgm:prSet/>
      <dgm:spPr/>
      <dgm:t>
        <a:bodyPr/>
        <a:lstStyle/>
        <a:p>
          <a:endParaRPr lang="zh-TW" altLang="en-US"/>
        </a:p>
      </dgm:t>
    </dgm:pt>
    <dgm:pt modelId="{2C4893C9-D046-4A18-8789-946CFEE4AF9D}" type="parTrans" cxnId="{4DD32767-B7D2-4047-ACCB-0C9166A4E1D6}">
      <dgm:prSet/>
      <dgm:spPr/>
      <dgm:t>
        <a:bodyPr/>
        <a:lstStyle/>
        <a:p>
          <a:endParaRPr lang="zh-TW" altLang="en-US"/>
        </a:p>
      </dgm:t>
    </dgm:pt>
    <dgm:pt modelId="{A801B7EE-D50B-4515-B78E-F1A5CB5FAF69}">
      <dgm:prSet phldrT="[文字]" custT="1"/>
      <dgm:spPr/>
      <dgm:t>
        <a:bodyPr/>
        <a:lstStyle/>
        <a:p>
          <a:endParaRPr lang="en-US" altLang="zh-TW" sz="14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sz="2000" dirty="0" smtClean="0"/>
            <a:t>二、</a:t>
          </a:r>
          <a:r>
            <a:rPr lang="zh-TW" altLang="en-US" sz="2000" dirty="0" smtClean="0"/>
            <a:t>資源班</a:t>
          </a:r>
          <a:r>
            <a:rPr lang="zh-TW" sz="2000" dirty="0" smtClean="0"/>
            <a:t>數學課程調整策略</a:t>
          </a:r>
        </a:p>
        <a:p>
          <a:r>
            <a:rPr lang="zh-TW" altLang="en-US" sz="2000" dirty="0" smtClean="0"/>
            <a:t>*</a:t>
          </a:r>
          <a:r>
            <a:rPr lang="zh-TW" sz="2000" dirty="0" smtClean="0"/>
            <a:t>從具體到抽象的學習歷程</a:t>
          </a:r>
          <a:endParaRPr lang="en-US" altLang="zh-TW" sz="2000" dirty="0" smtClean="0"/>
        </a:p>
        <a:p>
          <a:r>
            <a:rPr lang="zh-TW" altLang="en-US" sz="2000" dirty="0" smtClean="0"/>
            <a:t>*</a:t>
          </a:r>
          <a:r>
            <a:rPr lang="zh-TW" sz="2000" dirty="0" smtClean="0"/>
            <a:t>從日常生活經驗連結到數學公式的理解</a:t>
          </a:r>
          <a:endParaRPr lang="en-US" altLang="zh-TW" sz="2000" dirty="0" smtClean="0"/>
        </a:p>
        <a:p>
          <a:r>
            <a:rPr lang="zh-TW" altLang="en-US" sz="2000" dirty="0" smtClean="0"/>
            <a:t>*</a:t>
          </a:r>
          <a:r>
            <a:rPr lang="zh-TW" sz="2000" dirty="0" smtClean="0"/>
            <a:t>視覺圖像化的解讀</a:t>
          </a:r>
          <a:endParaRPr lang="en-US" altLang="zh-TW" sz="2000" dirty="0" smtClean="0"/>
        </a:p>
        <a:p>
          <a:r>
            <a:rPr lang="zh-TW" altLang="en-US" sz="2000" dirty="0" smtClean="0"/>
            <a:t>*</a:t>
          </a:r>
          <a:r>
            <a:rPr lang="zh-TW" sz="2000" dirty="0" smtClean="0"/>
            <a:t>步驟化的解題過程</a:t>
          </a:r>
          <a:endParaRPr lang="en-US" altLang="zh-TW" sz="2000" dirty="0" smtClean="0"/>
        </a:p>
        <a:p>
          <a:r>
            <a:rPr lang="zh-TW" altLang="en-US" sz="2000" dirty="0" smtClean="0"/>
            <a:t>*</a:t>
          </a:r>
          <a:r>
            <a:rPr lang="zh-TW" sz="2000" dirty="0" smtClean="0"/>
            <a:t>螺旋式的學習內容</a:t>
          </a:r>
          <a:endParaRPr lang="en-US" altLang="zh-TW" sz="2000" dirty="0" smtClean="0"/>
        </a:p>
        <a:p>
          <a:r>
            <a:rPr lang="zh-TW" altLang="en-US" sz="2000" dirty="0" smtClean="0"/>
            <a:t>*</a:t>
          </a:r>
          <a:r>
            <a:rPr lang="zh-TW" sz="2000" dirty="0" smtClean="0"/>
            <a:t>提昇數學學習興趣</a:t>
          </a:r>
          <a:endParaRPr lang="en-US" altLang="zh-TW" sz="2000" dirty="0" smtClean="0"/>
        </a:p>
        <a:p>
          <a:r>
            <a:rPr lang="zh-TW" altLang="en-US" sz="2000" dirty="0" smtClean="0"/>
            <a:t>*</a:t>
          </a:r>
          <a:r>
            <a:rPr lang="zh-TW" sz="2000" dirty="0" smtClean="0"/>
            <a:t>利用科技輔助教學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zh-TW" altLang="en-US" sz="1400" dirty="0"/>
        </a:p>
      </dgm:t>
    </dgm:pt>
    <dgm:pt modelId="{846C1186-48F9-4106-B94B-2155518AD32E}" type="parTrans" cxnId="{5C03F6BC-FE7A-46D5-AE36-42C696A1243B}">
      <dgm:prSet/>
      <dgm:spPr/>
      <dgm:t>
        <a:bodyPr/>
        <a:lstStyle/>
        <a:p>
          <a:endParaRPr lang="zh-TW" altLang="en-US"/>
        </a:p>
      </dgm:t>
    </dgm:pt>
    <dgm:pt modelId="{D4A5AF1E-DFDF-4865-99F6-7B6D1AF45891}" type="sibTrans" cxnId="{5C03F6BC-FE7A-46D5-AE36-42C696A1243B}">
      <dgm:prSet/>
      <dgm:spPr/>
      <dgm:t>
        <a:bodyPr/>
        <a:lstStyle/>
        <a:p>
          <a:endParaRPr lang="zh-TW" altLang="en-US"/>
        </a:p>
      </dgm:t>
    </dgm:pt>
    <dgm:pt modelId="{F32755F8-ED4F-4CEA-B709-41207D38A400}" type="pres">
      <dgm:prSet presAssocID="{9682D93F-A51E-472C-92D8-824E9BEA6F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AB45D7-495F-4F8A-BAA3-7715F876734F}" type="pres">
      <dgm:prSet presAssocID="{45B6A2C3-8E1C-43AF-B123-84C0AEA69E8B}" presName="parentText" presStyleLbl="node1" presStyleIdx="0" presStyleCnt="2" custScaleY="50198" custLinFactY="-97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E19F8-C3A8-46CC-827D-7F18B59D0DA7}" type="pres">
      <dgm:prSet presAssocID="{29CD9DB0-B7FF-4C0A-8440-C5F3F05F75C3}" presName="spacer" presStyleCnt="0"/>
      <dgm:spPr/>
    </dgm:pt>
    <dgm:pt modelId="{81C6D256-4EC7-4091-A34E-5EFF097E551E}" type="pres">
      <dgm:prSet presAssocID="{A801B7EE-D50B-4515-B78E-F1A5CB5FAF69}" presName="parentText" presStyleLbl="node1" presStyleIdx="1" presStyleCnt="2" custScaleY="85386" custLinFactNeighborY="-646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D0779D-8559-420D-8FA0-C97BAD2CDC10}" type="presOf" srcId="{45B6A2C3-8E1C-43AF-B123-84C0AEA69E8B}" destId="{39AB45D7-495F-4F8A-BAA3-7715F876734F}" srcOrd="0" destOrd="0" presId="urn:microsoft.com/office/officeart/2005/8/layout/vList2"/>
    <dgm:cxn modelId="{4DD32767-B7D2-4047-ACCB-0C9166A4E1D6}" srcId="{9682D93F-A51E-472C-92D8-824E9BEA6F53}" destId="{45B6A2C3-8E1C-43AF-B123-84C0AEA69E8B}" srcOrd="0" destOrd="0" parTransId="{2C4893C9-D046-4A18-8789-946CFEE4AF9D}" sibTransId="{29CD9DB0-B7FF-4C0A-8440-C5F3F05F75C3}"/>
    <dgm:cxn modelId="{5C03F6BC-FE7A-46D5-AE36-42C696A1243B}" srcId="{9682D93F-A51E-472C-92D8-824E9BEA6F53}" destId="{A801B7EE-D50B-4515-B78E-F1A5CB5FAF69}" srcOrd="1" destOrd="0" parTransId="{846C1186-48F9-4106-B94B-2155518AD32E}" sibTransId="{D4A5AF1E-DFDF-4865-99F6-7B6D1AF45891}"/>
    <dgm:cxn modelId="{9C3C04D7-61ED-401E-8AF8-7166DA83587F}" type="presOf" srcId="{9682D93F-A51E-472C-92D8-824E9BEA6F53}" destId="{F32755F8-ED4F-4CEA-B709-41207D38A400}" srcOrd="0" destOrd="0" presId="urn:microsoft.com/office/officeart/2005/8/layout/vList2"/>
    <dgm:cxn modelId="{3CFD6B12-5F06-41D5-8E29-62DD8FBF18A7}" type="presOf" srcId="{A801B7EE-D50B-4515-B78E-F1A5CB5FAF69}" destId="{81C6D256-4EC7-4091-A34E-5EFF097E551E}" srcOrd="0" destOrd="0" presId="urn:microsoft.com/office/officeart/2005/8/layout/vList2"/>
    <dgm:cxn modelId="{1571FC24-331E-41CC-9609-52A72FD75607}" type="presParOf" srcId="{F32755F8-ED4F-4CEA-B709-41207D38A400}" destId="{39AB45D7-495F-4F8A-BAA3-7715F876734F}" srcOrd="0" destOrd="0" presId="urn:microsoft.com/office/officeart/2005/8/layout/vList2"/>
    <dgm:cxn modelId="{6F3F85BE-D70D-4F5F-981E-6C824B9E65D8}" type="presParOf" srcId="{F32755F8-ED4F-4CEA-B709-41207D38A400}" destId="{409E19F8-C3A8-46CC-827D-7F18B59D0DA7}" srcOrd="1" destOrd="0" presId="urn:microsoft.com/office/officeart/2005/8/layout/vList2"/>
    <dgm:cxn modelId="{BC2D1E04-F178-49C2-9BA2-A37C99D1B484}" type="presParOf" srcId="{F32755F8-ED4F-4CEA-B709-41207D38A400}" destId="{81C6D256-4EC7-4091-A34E-5EFF097E55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82D93F-A51E-472C-92D8-824E9BEA6F5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1036980-0A34-4C16-931D-1C71A172B18B}">
      <dgm:prSet phldrT="[文字]"/>
      <dgm:spPr/>
      <dgm:t>
        <a:bodyPr/>
        <a:lstStyle/>
        <a:p>
          <a:r>
            <a:rPr lang="zh-TW" altLang="en-US" dirty="0" smtClean="0"/>
            <a:t>一、同儕關係不佳</a:t>
          </a:r>
          <a:endParaRPr lang="en-US" altLang="zh-TW" dirty="0" smtClean="0"/>
        </a:p>
        <a:p>
          <a:r>
            <a:rPr lang="zh-TW" altLang="en-US" dirty="0" smtClean="0"/>
            <a:t>二、學習上引起的焦慮感</a:t>
          </a:r>
          <a:endParaRPr lang="en-US" altLang="zh-TW" dirty="0" smtClean="0"/>
        </a:p>
        <a:p>
          <a:r>
            <a:rPr lang="zh-TW" altLang="en-US" dirty="0" smtClean="0"/>
            <a:t>三、家庭功能失調</a:t>
          </a:r>
          <a:endParaRPr lang="en-US" altLang="zh-TW" dirty="0" smtClean="0"/>
        </a:p>
        <a:p>
          <a:r>
            <a:rPr lang="zh-TW" altLang="en-US" dirty="0" smtClean="0"/>
            <a:t>四、自我覺察能力不足</a:t>
          </a:r>
          <a:endParaRPr lang="en-US" altLang="zh-TW" dirty="0" smtClean="0"/>
        </a:p>
        <a:p>
          <a:endParaRPr lang="en-US" altLang="zh-TW" dirty="0" smtClean="0"/>
        </a:p>
        <a:p>
          <a:endParaRPr lang="zh-TW" altLang="en-US" dirty="0" smtClean="0"/>
        </a:p>
      </dgm:t>
    </dgm:pt>
    <dgm:pt modelId="{BE67CDD7-F708-4DBA-8E3B-307BB686A891}" type="parTrans" cxnId="{0F312079-F9AE-4758-9ADA-711A69442257}">
      <dgm:prSet/>
      <dgm:spPr/>
      <dgm:t>
        <a:bodyPr/>
        <a:lstStyle/>
        <a:p>
          <a:endParaRPr lang="zh-TW" altLang="en-US"/>
        </a:p>
      </dgm:t>
    </dgm:pt>
    <dgm:pt modelId="{02F1CA93-98D5-4B07-A9C7-9521DAEF9E1F}" type="sibTrans" cxnId="{0F312079-F9AE-4758-9ADA-711A69442257}">
      <dgm:prSet/>
      <dgm:spPr/>
      <dgm:t>
        <a:bodyPr/>
        <a:lstStyle/>
        <a:p>
          <a:endParaRPr lang="zh-TW" altLang="en-US"/>
        </a:p>
      </dgm:t>
    </dgm:pt>
    <dgm:pt modelId="{876FE0E4-B501-437B-8217-87167C9DDAB4}">
      <dgm:prSet phldrT="[文字]" custT="1"/>
      <dgm:spPr/>
      <dgm:t>
        <a:bodyPr/>
        <a:lstStyle/>
        <a:p>
          <a:pPr algn="ctr">
            <a:lnSpc>
              <a:spcPct val="100000"/>
            </a:lnSpc>
          </a:pP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問題概述</a:t>
          </a:r>
          <a:endParaRPr lang="en-US" altLang="zh-TW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ED1CD8-8D9C-4EFE-B625-DBC8245815B2}" type="sibTrans" cxnId="{2C6DB8A4-38B1-4EC2-B92F-241372016F69}">
      <dgm:prSet/>
      <dgm:spPr/>
      <dgm:t>
        <a:bodyPr/>
        <a:lstStyle/>
        <a:p>
          <a:endParaRPr lang="zh-TW" altLang="en-US"/>
        </a:p>
      </dgm:t>
    </dgm:pt>
    <dgm:pt modelId="{351A4524-CF7D-4DD6-8AFA-FAB3C4783EBA}" type="parTrans" cxnId="{2C6DB8A4-38B1-4EC2-B92F-241372016F69}">
      <dgm:prSet/>
      <dgm:spPr/>
      <dgm:t>
        <a:bodyPr/>
        <a:lstStyle/>
        <a:p>
          <a:endParaRPr lang="zh-TW" altLang="en-US"/>
        </a:p>
      </dgm:t>
    </dgm:pt>
    <dgm:pt modelId="{A6DB965E-AA6F-4AE8-ABDE-AAB431C0E330}" type="pres">
      <dgm:prSet presAssocID="{9682D93F-A51E-472C-92D8-824E9BEA6F53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CAF5554-4587-4820-8974-67E82E9A71FE}" type="pres">
      <dgm:prSet presAssocID="{876FE0E4-B501-437B-8217-87167C9DDAB4}" presName="withChildren" presStyleCnt="0"/>
      <dgm:spPr/>
    </dgm:pt>
    <dgm:pt modelId="{6228B521-0B36-4325-92BE-63EEA4A97241}" type="pres">
      <dgm:prSet presAssocID="{876FE0E4-B501-437B-8217-87167C9DDAB4}" presName="bigCircle" presStyleLbl="vennNode1" presStyleIdx="0" presStyleCnt="2"/>
      <dgm:spPr/>
    </dgm:pt>
    <dgm:pt modelId="{6B755EAE-63E0-450A-B8DC-8B31A8219820}" type="pres">
      <dgm:prSet presAssocID="{876FE0E4-B501-437B-8217-87167C9DDAB4}" presName="medCircle" presStyleLbl="vennNode1" presStyleIdx="1" presStyleCnt="2"/>
      <dgm:spPr/>
    </dgm:pt>
    <dgm:pt modelId="{974B103E-7CE7-4507-A37A-9FF537B6515C}" type="pres">
      <dgm:prSet presAssocID="{876FE0E4-B501-437B-8217-87167C9DDAB4}" presName="txLvl1" presStyleLbl="revTx" presStyleIdx="0" presStyleCnt="2" custLinFactNeighborX="-11572"/>
      <dgm:spPr/>
      <dgm:t>
        <a:bodyPr/>
        <a:lstStyle/>
        <a:p>
          <a:endParaRPr lang="zh-TW" altLang="en-US"/>
        </a:p>
      </dgm:t>
    </dgm:pt>
    <dgm:pt modelId="{B7B37C25-A1A8-411C-B9EC-EF45DF165E1E}" type="pres">
      <dgm:prSet presAssocID="{876FE0E4-B501-437B-8217-87167C9DDAB4}" presName="lin" presStyleCnt="0"/>
      <dgm:spPr/>
    </dgm:pt>
    <dgm:pt modelId="{EA1ACA50-1223-4F04-B48F-82DFB1FF5E8E}" type="pres">
      <dgm:prSet presAssocID="{11036980-0A34-4C16-931D-1C71A172B18B}" presName="txLvl2" presStyleLbl="revTx" presStyleIdx="1" presStyleCnt="2" custScaleY="128270" custLinFactNeighborY="12964"/>
      <dgm:spPr/>
      <dgm:t>
        <a:bodyPr/>
        <a:lstStyle/>
        <a:p>
          <a:endParaRPr lang="zh-TW" altLang="en-US"/>
        </a:p>
      </dgm:t>
    </dgm:pt>
  </dgm:ptLst>
  <dgm:cxnLst>
    <dgm:cxn modelId="{2C6DB8A4-38B1-4EC2-B92F-241372016F69}" srcId="{9682D93F-A51E-472C-92D8-824E9BEA6F53}" destId="{876FE0E4-B501-437B-8217-87167C9DDAB4}" srcOrd="0" destOrd="0" parTransId="{351A4524-CF7D-4DD6-8AFA-FAB3C4783EBA}" sibTransId="{99ED1CD8-8D9C-4EFE-B625-DBC8245815B2}"/>
    <dgm:cxn modelId="{8D3A5A7D-0ED2-4E37-825D-47A9B2F1066A}" type="presOf" srcId="{9682D93F-A51E-472C-92D8-824E9BEA6F53}" destId="{A6DB965E-AA6F-4AE8-ABDE-AAB431C0E330}" srcOrd="0" destOrd="0" presId="urn:microsoft.com/office/officeart/2008/layout/VerticalCircleList"/>
    <dgm:cxn modelId="{794D44EE-4A1F-4A5A-906A-BB60EFCCA787}" type="presOf" srcId="{11036980-0A34-4C16-931D-1C71A172B18B}" destId="{EA1ACA50-1223-4F04-B48F-82DFB1FF5E8E}" srcOrd="0" destOrd="0" presId="urn:microsoft.com/office/officeart/2008/layout/VerticalCircleList"/>
    <dgm:cxn modelId="{0F312079-F9AE-4758-9ADA-711A69442257}" srcId="{876FE0E4-B501-437B-8217-87167C9DDAB4}" destId="{11036980-0A34-4C16-931D-1C71A172B18B}" srcOrd="0" destOrd="0" parTransId="{BE67CDD7-F708-4DBA-8E3B-307BB686A891}" sibTransId="{02F1CA93-98D5-4B07-A9C7-9521DAEF9E1F}"/>
    <dgm:cxn modelId="{B40C4039-7B6B-4322-B2F4-6287FBB0B639}" type="presOf" srcId="{876FE0E4-B501-437B-8217-87167C9DDAB4}" destId="{974B103E-7CE7-4507-A37A-9FF537B6515C}" srcOrd="0" destOrd="0" presId="urn:microsoft.com/office/officeart/2008/layout/VerticalCircleList"/>
    <dgm:cxn modelId="{C7DDDC82-06EA-4212-AB93-EE779D4C0F38}" type="presParOf" srcId="{A6DB965E-AA6F-4AE8-ABDE-AAB431C0E330}" destId="{6CAF5554-4587-4820-8974-67E82E9A71FE}" srcOrd="0" destOrd="0" presId="urn:microsoft.com/office/officeart/2008/layout/VerticalCircleList"/>
    <dgm:cxn modelId="{150116AE-C033-4BAF-985D-51FAFF2769CD}" type="presParOf" srcId="{6CAF5554-4587-4820-8974-67E82E9A71FE}" destId="{6228B521-0B36-4325-92BE-63EEA4A97241}" srcOrd="0" destOrd="0" presId="urn:microsoft.com/office/officeart/2008/layout/VerticalCircleList"/>
    <dgm:cxn modelId="{D4985A35-7385-42F4-AD56-58F62F04ECED}" type="presParOf" srcId="{6CAF5554-4587-4820-8974-67E82E9A71FE}" destId="{6B755EAE-63E0-450A-B8DC-8B31A8219820}" srcOrd="1" destOrd="0" presId="urn:microsoft.com/office/officeart/2008/layout/VerticalCircleList"/>
    <dgm:cxn modelId="{778567F2-9933-4C88-9E19-1F66FE015E28}" type="presParOf" srcId="{6CAF5554-4587-4820-8974-67E82E9A71FE}" destId="{974B103E-7CE7-4507-A37A-9FF537B6515C}" srcOrd="2" destOrd="0" presId="urn:microsoft.com/office/officeart/2008/layout/VerticalCircleList"/>
    <dgm:cxn modelId="{EC74B8BD-CD52-419D-975B-29BB05C0F89D}" type="presParOf" srcId="{6CAF5554-4587-4820-8974-67E82E9A71FE}" destId="{B7B37C25-A1A8-411C-B9EC-EF45DF165E1E}" srcOrd="3" destOrd="0" presId="urn:microsoft.com/office/officeart/2008/layout/VerticalCircleList"/>
    <dgm:cxn modelId="{9FEF0198-7BC8-48C3-9979-A16999A6C96D}" type="presParOf" srcId="{B7B37C25-A1A8-411C-B9EC-EF45DF165E1E}" destId="{EA1ACA50-1223-4F04-B48F-82DFB1FF5E8E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82D93F-A51E-472C-92D8-824E9BEA6F5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801B7EE-D50B-4515-B78E-F1A5CB5FAF69}">
      <dgm:prSet phldrT="[文字]" custT="1"/>
      <dgm:spPr/>
      <dgm:t>
        <a:bodyPr/>
        <a:lstStyle/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一、教師對於學、情障兼具學生的心理調適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*事前閱讀相關書籍及文章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*不要怕：個管老師的「給老師的一封信」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en-US" sz="2000" dirty="0" smtClean="0"/>
            <a:t>*</a:t>
          </a:r>
          <a:r>
            <a:rPr lang="zh-TW" altLang="en-US" sz="2000" dirty="0" smtClean="0"/>
            <a:t>多觀察：觀察、同理、理性、堅定</a:t>
          </a:r>
          <a:endParaRPr lang="en-US" altLang="zh-TW" sz="2000" dirty="0" smtClean="0"/>
        </a:p>
        <a:p>
          <a:r>
            <a:rPr lang="zh-TW" altLang="en-US" sz="2000" dirty="0" smtClean="0"/>
            <a:t>*多聊聊：資深導師、特教老師</a:t>
          </a:r>
          <a:endParaRPr lang="en-US" altLang="zh-TW" sz="2000" dirty="0" smtClean="0"/>
        </a:p>
        <a:p>
          <a:r>
            <a:rPr lang="zh-TW" altLang="en-US" sz="2000" dirty="0" smtClean="0"/>
            <a:t>*快處理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：冷靜、彈性、每次處理</a:t>
          </a:r>
          <a:endParaRPr lang="zh-TW" altLang="en-US" sz="2000" dirty="0"/>
        </a:p>
      </dgm:t>
    </dgm:pt>
    <dgm:pt modelId="{846C1186-48F9-4106-B94B-2155518AD32E}" type="parTrans" cxnId="{5C03F6BC-FE7A-46D5-AE36-42C696A1243B}">
      <dgm:prSet/>
      <dgm:spPr/>
      <dgm:t>
        <a:bodyPr/>
        <a:lstStyle/>
        <a:p>
          <a:endParaRPr lang="zh-TW" altLang="en-US"/>
        </a:p>
      </dgm:t>
    </dgm:pt>
    <dgm:pt modelId="{D4A5AF1E-DFDF-4865-99F6-7B6D1AF45891}" type="sibTrans" cxnId="{5C03F6BC-FE7A-46D5-AE36-42C696A1243B}">
      <dgm:prSet/>
      <dgm:spPr/>
      <dgm:t>
        <a:bodyPr/>
        <a:lstStyle/>
        <a:p>
          <a:endParaRPr lang="zh-TW" altLang="en-US"/>
        </a:p>
      </dgm:t>
    </dgm:pt>
    <dgm:pt modelId="{3A473711-84EB-4B92-861C-2C90819995D3}">
      <dgm:prSet phldrT="[文字]" custT="1"/>
      <dgm:spPr/>
      <dgm:t>
        <a:bodyPr/>
        <a:lstStyle/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二、「學習上引起的焦慮感」輔導策略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課程調整：降低學分數及格分數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評量調整：替代性評量、特殊考場</a:t>
          </a:r>
          <a:r>
            <a:rPr lang="en-US" altLang="zh-TW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(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延長</a:t>
          </a:r>
          <a:r>
            <a:rPr lang="en-US" altLang="zh-TW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20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分，作文電腦作答</a:t>
          </a:r>
          <a:r>
            <a:rPr lang="en-US" altLang="zh-TW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)</a:t>
          </a: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外加課程：優勢科目加強、適應體育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特殊需求領域課程：學習策略課程</a:t>
          </a:r>
          <a:endParaRPr lang="zh-TW" altLang="en-US" sz="2000" dirty="0"/>
        </a:p>
      </dgm:t>
    </dgm:pt>
    <dgm:pt modelId="{95656CFA-245C-4A80-9B1D-DA2B2D2B1F5B}" type="parTrans" cxnId="{8330983E-FD98-47DB-AF0C-3E82195CEAF2}">
      <dgm:prSet/>
      <dgm:spPr/>
      <dgm:t>
        <a:bodyPr/>
        <a:lstStyle/>
        <a:p>
          <a:endParaRPr lang="zh-TW" altLang="en-US"/>
        </a:p>
      </dgm:t>
    </dgm:pt>
    <dgm:pt modelId="{95C4FF93-B850-4C25-9243-7C017460807D}" type="sibTrans" cxnId="{8330983E-FD98-47DB-AF0C-3E82195CEAF2}">
      <dgm:prSet/>
      <dgm:spPr/>
      <dgm:t>
        <a:bodyPr/>
        <a:lstStyle/>
        <a:p>
          <a:endParaRPr lang="zh-TW" altLang="en-US"/>
        </a:p>
      </dgm:t>
    </dgm:pt>
    <dgm:pt modelId="{F32755F8-ED4F-4CEA-B709-41207D38A400}" type="pres">
      <dgm:prSet presAssocID="{9682D93F-A51E-472C-92D8-824E9BEA6F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C6D256-4EC7-4091-A34E-5EFF097E551E}" type="pres">
      <dgm:prSet presAssocID="{A801B7EE-D50B-4515-B78E-F1A5CB5FAF69}" presName="parentText" presStyleLbl="node1" presStyleIdx="0" presStyleCnt="2" custScaleY="98276" custLinFactY="-38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B03601-0398-4DCC-B639-2D3E1CDB6699}" type="pres">
      <dgm:prSet presAssocID="{D4A5AF1E-DFDF-4865-99F6-7B6D1AF45891}" presName="spacer" presStyleCnt="0"/>
      <dgm:spPr/>
    </dgm:pt>
    <dgm:pt modelId="{0B1F4D7A-4714-40D5-AC90-DF0EC848518A}" type="pres">
      <dgm:prSet presAssocID="{3A473711-84EB-4B92-861C-2C90819995D3}" presName="parentText" presStyleLbl="node1" presStyleIdx="1" presStyleCnt="2" custScaleY="85386" custLinFactNeighborY="-646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30983E-FD98-47DB-AF0C-3E82195CEAF2}" srcId="{9682D93F-A51E-472C-92D8-824E9BEA6F53}" destId="{3A473711-84EB-4B92-861C-2C90819995D3}" srcOrd="1" destOrd="0" parTransId="{95656CFA-245C-4A80-9B1D-DA2B2D2B1F5B}" sibTransId="{95C4FF93-B850-4C25-9243-7C017460807D}"/>
    <dgm:cxn modelId="{839751E7-DB68-4172-8BD3-F559FAAC354D}" type="presOf" srcId="{9682D93F-A51E-472C-92D8-824E9BEA6F53}" destId="{F32755F8-ED4F-4CEA-B709-41207D38A400}" srcOrd="0" destOrd="0" presId="urn:microsoft.com/office/officeart/2005/8/layout/vList2"/>
    <dgm:cxn modelId="{2D100247-8647-4351-8EA6-B7F73584C9AB}" type="presOf" srcId="{A801B7EE-D50B-4515-B78E-F1A5CB5FAF69}" destId="{81C6D256-4EC7-4091-A34E-5EFF097E551E}" srcOrd="0" destOrd="0" presId="urn:microsoft.com/office/officeart/2005/8/layout/vList2"/>
    <dgm:cxn modelId="{5C03F6BC-FE7A-46D5-AE36-42C696A1243B}" srcId="{9682D93F-A51E-472C-92D8-824E9BEA6F53}" destId="{A801B7EE-D50B-4515-B78E-F1A5CB5FAF69}" srcOrd="0" destOrd="0" parTransId="{846C1186-48F9-4106-B94B-2155518AD32E}" sibTransId="{D4A5AF1E-DFDF-4865-99F6-7B6D1AF45891}"/>
    <dgm:cxn modelId="{FCD478DB-2D86-4516-AE93-3458D5FF5DF2}" type="presOf" srcId="{3A473711-84EB-4B92-861C-2C90819995D3}" destId="{0B1F4D7A-4714-40D5-AC90-DF0EC848518A}" srcOrd="0" destOrd="0" presId="urn:microsoft.com/office/officeart/2005/8/layout/vList2"/>
    <dgm:cxn modelId="{E0E20619-20C3-4C27-A40E-EB6386573406}" type="presParOf" srcId="{F32755F8-ED4F-4CEA-B709-41207D38A400}" destId="{81C6D256-4EC7-4091-A34E-5EFF097E551E}" srcOrd="0" destOrd="0" presId="urn:microsoft.com/office/officeart/2005/8/layout/vList2"/>
    <dgm:cxn modelId="{C44BD907-2CDA-436E-9A70-18D0CE935165}" type="presParOf" srcId="{F32755F8-ED4F-4CEA-B709-41207D38A400}" destId="{F4B03601-0398-4DCC-B639-2D3E1CDB6699}" srcOrd="1" destOrd="0" presId="urn:microsoft.com/office/officeart/2005/8/layout/vList2"/>
    <dgm:cxn modelId="{B558C699-3A58-46BD-B283-62217026DE4D}" type="presParOf" srcId="{F32755F8-ED4F-4CEA-B709-41207D38A400}" destId="{0B1F4D7A-4714-40D5-AC90-DF0EC848518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82D93F-A51E-472C-92D8-824E9BEA6F5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801B7EE-D50B-4515-B78E-F1A5CB5FAF69}">
      <dgm:prSet phldrT="[文字]" custT="1"/>
      <dgm:spPr/>
      <dgm:t>
        <a:bodyPr/>
        <a:lstStyle/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三、「同儕關係不佳」的輔導策略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*課程需分組時，「社交技巧分組法」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*衝突發生時的因應策略：同理並提供選項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en-US" sz="2000" dirty="0" smtClean="0"/>
            <a:t>*</a:t>
          </a:r>
          <a:r>
            <a:rPr lang="zh-TW" altLang="en-US" sz="2000" dirty="0" smtClean="0"/>
            <a:t>入班輔導：徵得學生及家長同意</a:t>
          </a:r>
          <a:endParaRPr lang="en-US" altLang="zh-TW" sz="2000" dirty="0" smtClean="0"/>
        </a:p>
        <a:p>
          <a:r>
            <a:rPr lang="zh-TW" altLang="en-US" sz="2000" dirty="0" smtClean="0"/>
            <a:t>*提供情緒抒解區：空間及人力</a:t>
          </a:r>
          <a:endParaRPr lang="en-US" altLang="zh-TW" sz="2000" dirty="0" smtClean="0"/>
        </a:p>
        <a:p>
          <a:r>
            <a:rPr lang="zh-TW" altLang="en-US" sz="2000" dirty="0" smtClean="0"/>
            <a:t>*社會技巧課程</a:t>
          </a:r>
          <a:endParaRPr lang="en-US" altLang="zh-TW" sz="2000" dirty="0" smtClean="0"/>
        </a:p>
        <a:p>
          <a:endParaRPr lang="zh-TW" altLang="en-US" sz="2000" dirty="0"/>
        </a:p>
      </dgm:t>
    </dgm:pt>
    <dgm:pt modelId="{846C1186-48F9-4106-B94B-2155518AD32E}" type="parTrans" cxnId="{5C03F6BC-FE7A-46D5-AE36-42C696A1243B}">
      <dgm:prSet/>
      <dgm:spPr/>
      <dgm:t>
        <a:bodyPr/>
        <a:lstStyle/>
        <a:p>
          <a:endParaRPr lang="zh-TW" altLang="en-US"/>
        </a:p>
      </dgm:t>
    </dgm:pt>
    <dgm:pt modelId="{D4A5AF1E-DFDF-4865-99F6-7B6D1AF45891}" type="sibTrans" cxnId="{5C03F6BC-FE7A-46D5-AE36-42C696A1243B}">
      <dgm:prSet/>
      <dgm:spPr/>
      <dgm:t>
        <a:bodyPr/>
        <a:lstStyle/>
        <a:p>
          <a:endParaRPr lang="zh-TW" altLang="en-US"/>
        </a:p>
      </dgm:t>
    </dgm:pt>
    <dgm:pt modelId="{3A473711-84EB-4B92-861C-2C90819995D3}">
      <dgm:prSet phldrT="[文字]" custT="1"/>
      <dgm:spPr/>
      <dgm:t>
        <a:bodyPr/>
        <a:lstStyle/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四、「家庭功能失調」的輔導策略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*社工：協助就醫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*家暴專線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95656CFA-245C-4A80-9B1D-DA2B2D2B1F5B}" type="parTrans" cxnId="{8330983E-FD98-47DB-AF0C-3E82195CEAF2}">
      <dgm:prSet/>
      <dgm:spPr/>
      <dgm:t>
        <a:bodyPr/>
        <a:lstStyle/>
        <a:p>
          <a:endParaRPr lang="zh-TW" altLang="en-US"/>
        </a:p>
      </dgm:t>
    </dgm:pt>
    <dgm:pt modelId="{95C4FF93-B850-4C25-9243-7C017460807D}" type="sibTrans" cxnId="{8330983E-FD98-47DB-AF0C-3E82195CEAF2}">
      <dgm:prSet/>
      <dgm:spPr/>
      <dgm:t>
        <a:bodyPr/>
        <a:lstStyle/>
        <a:p>
          <a:endParaRPr lang="zh-TW" altLang="en-US"/>
        </a:p>
      </dgm:t>
    </dgm:pt>
    <dgm:pt modelId="{C5172A8D-01EB-42B6-8E0B-8FD0960AC23E}">
      <dgm:prSet phldrT="[文字]" custT="1"/>
      <dgm:spPr/>
      <dgm:t>
        <a:bodyPr/>
        <a:lstStyle/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五、「自我覺察能力不足」的輔導策略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*生活管理課程：教導儀容、物品、金錢管理等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A1DD5E2E-8C9A-4E93-9E12-70DA442F71B8}" type="parTrans" cxnId="{3B41072D-C503-44DA-B6C3-EC76E4385FF7}">
      <dgm:prSet/>
      <dgm:spPr/>
      <dgm:t>
        <a:bodyPr/>
        <a:lstStyle/>
        <a:p>
          <a:endParaRPr lang="zh-TW" altLang="en-US"/>
        </a:p>
      </dgm:t>
    </dgm:pt>
    <dgm:pt modelId="{99555B1B-769D-442B-A39C-D329D6EF9981}" type="sibTrans" cxnId="{3B41072D-C503-44DA-B6C3-EC76E4385FF7}">
      <dgm:prSet/>
      <dgm:spPr/>
      <dgm:t>
        <a:bodyPr/>
        <a:lstStyle/>
        <a:p>
          <a:endParaRPr lang="zh-TW" altLang="en-US"/>
        </a:p>
      </dgm:t>
    </dgm:pt>
    <dgm:pt modelId="{F32755F8-ED4F-4CEA-B709-41207D38A400}" type="pres">
      <dgm:prSet presAssocID="{9682D93F-A51E-472C-92D8-824E9BEA6F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C6D256-4EC7-4091-A34E-5EFF097E551E}" type="pres">
      <dgm:prSet presAssocID="{A801B7EE-D50B-4515-B78E-F1A5CB5FAF69}" presName="parentText" presStyleLbl="node1" presStyleIdx="0" presStyleCnt="3" custScaleY="289669" custLinFactY="-346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B03601-0398-4DCC-B639-2D3E1CDB6699}" type="pres">
      <dgm:prSet presAssocID="{D4A5AF1E-DFDF-4865-99F6-7B6D1AF45891}" presName="spacer" presStyleCnt="0"/>
      <dgm:spPr/>
    </dgm:pt>
    <dgm:pt modelId="{0B1F4D7A-4714-40D5-AC90-DF0EC848518A}" type="pres">
      <dgm:prSet presAssocID="{3A473711-84EB-4B92-861C-2C90819995D3}" presName="parentText" presStyleLbl="node1" presStyleIdx="1" presStyleCnt="3" custScaleY="118747" custLinFactY="-184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C35573-7F5C-4017-8CD6-280928D61989}" type="pres">
      <dgm:prSet presAssocID="{95C4FF93-B850-4C25-9243-7C017460807D}" presName="spacer" presStyleCnt="0"/>
      <dgm:spPr/>
    </dgm:pt>
    <dgm:pt modelId="{5534A33D-0412-4A7D-A8E9-0B3C3D844CC9}" type="pres">
      <dgm:prSet presAssocID="{C5172A8D-01EB-42B6-8E0B-8FD0960AC23E}" presName="parentText" presStyleLbl="node1" presStyleIdx="2" presStyleCnt="3" custScaleY="81276" custLinFactY="-146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B6CB0C-952A-4BB7-A6E6-A78D466BF44A}" type="presOf" srcId="{A801B7EE-D50B-4515-B78E-F1A5CB5FAF69}" destId="{81C6D256-4EC7-4091-A34E-5EFF097E551E}" srcOrd="0" destOrd="0" presId="urn:microsoft.com/office/officeart/2005/8/layout/vList2"/>
    <dgm:cxn modelId="{BEF5D291-0C31-40DB-9AE2-7F8AB685BBBF}" type="presOf" srcId="{3A473711-84EB-4B92-861C-2C90819995D3}" destId="{0B1F4D7A-4714-40D5-AC90-DF0EC848518A}" srcOrd="0" destOrd="0" presId="urn:microsoft.com/office/officeart/2005/8/layout/vList2"/>
    <dgm:cxn modelId="{3B41072D-C503-44DA-B6C3-EC76E4385FF7}" srcId="{9682D93F-A51E-472C-92D8-824E9BEA6F53}" destId="{C5172A8D-01EB-42B6-8E0B-8FD0960AC23E}" srcOrd="2" destOrd="0" parTransId="{A1DD5E2E-8C9A-4E93-9E12-70DA442F71B8}" sibTransId="{99555B1B-769D-442B-A39C-D329D6EF9981}"/>
    <dgm:cxn modelId="{5C03F6BC-FE7A-46D5-AE36-42C696A1243B}" srcId="{9682D93F-A51E-472C-92D8-824E9BEA6F53}" destId="{A801B7EE-D50B-4515-B78E-F1A5CB5FAF69}" srcOrd="0" destOrd="0" parTransId="{846C1186-48F9-4106-B94B-2155518AD32E}" sibTransId="{D4A5AF1E-DFDF-4865-99F6-7B6D1AF45891}"/>
    <dgm:cxn modelId="{15BEC8BA-FFC6-4D50-BF62-689273133743}" type="presOf" srcId="{C5172A8D-01EB-42B6-8E0B-8FD0960AC23E}" destId="{5534A33D-0412-4A7D-A8E9-0B3C3D844CC9}" srcOrd="0" destOrd="0" presId="urn:microsoft.com/office/officeart/2005/8/layout/vList2"/>
    <dgm:cxn modelId="{8330983E-FD98-47DB-AF0C-3E82195CEAF2}" srcId="{9682D93F-A51E-472C-92D8-824E9BEA6F53}" destId="{3A473711-84EB-4B92-861C-2C90819995D3}" srcOrd="1" destOrd="0" parTransId="{95656CFA-245C-4A80-9B1D-DA2B2D2B1F5B}" sibTransId="{95C4FF93-B850-4C25-9243-7C017460807D}"/>
    <dgm:cxn modelId="{5E99E803-146D-4810-B41E-7796594D811D}" type="presOf" srcId="{9682D93F-A51E-472C-92D8-824E9BEA6F53}" destId="{F32755F8-ED4F-4CEA-B709-41207D38A400}" srcOrd="0" destOrd="0" presId="urn:microsoft.com/office/officeart/2005/8/layout/vList2"/>
    <dgm:cxn modelId="{57D508DE-005B-47AA-94B5-84619DE1AA5C}" type="presParOf" srcId="{F32755F8-ED4F-4CEA-B709-41207D38A400}" destId="{81C6D256-4EC7-4091-A34E-5EFF097E551E}" srcOrd="0" destOrd="0" presId="urn:microsoft.com/office/officeart/2005/8/layout/vList2"/>
    <dgm:cxn modelId="{34B92456-7BF0-4E37-B1AE-C25AC2C7FDB0}" type="presParOf" srcId="{F32755F8-ED4F-4CEA-B709-41207D38A400}" destId="{F4B03601-0398-4DCC-B639-2D3E1CDB6699}" srcOrd="1" destOrd="0" presId="urn:microsoft.com/office/officeart/2005/8/layout/vList2"/>
    <dgm:cxn modelId="{D9801D2C-0831-4ABC-97C4-6A585D02D81C}" type="presParOf" srcId="{F32755F8-ED4F-4CEA-B709-41207D38A400}" destId="{0B1F4D7A-4714-40D5-AC90-DF0EC848518A}" srcOrd="2" destOrd="0" presId="urn:microsoft.com/office/officeart/2005/8/layout/vList2"/>
    <dgm:cxn modelId="{AF2D0E24-4CFA-4CAF-A785-4662340E3804}" type="presParOf" srcId="{F32755F8-ED4F-4CEA-B709-41207D38A400}" destId="{F9C35573-7F5C-4017-8CD6-280928D61989}" srcOrd="3" destOrd="0" presId="urn:microsoft.com/office/officeart/2005/8/layout/vList2"/>
    <dgm:cxn modelId="{16295A11-00AA-4DA3-91F6-B6A39E0972D5}" type="presParOf" srcId="{F32755F8-ED4F-4CEA-B709-41207D38A400}" destId="{5534A33D-0412-4A7D-A8E9-0B3C3D844C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056C8-9643-4A65-B17A-75BEDBEFD6B8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85D21D-D8BB-4103-B3AD-825CF2B4B18F}">
      <dgm:prSet phldrT="[文字]"/>
      <dgm:spPr/>
      <dgm:t>
        <a:bodyPr/>
        <a:lstStyle/>
        <a:p>
          <a:r>
            <a:rPr lang="zh-TW" altLang="en-US" dirty="0" smtClean="0"/>
            <a:t>學習適應</a:t>
          </a:r>
          <a:endParaRPr lang="en-US" altLang="zh-TW" dirty="0" smtClean="0"/>
        </a:p>
        <a:p>
          <a:r>
            <a:rPr lang="zh-TW" altLang="en-US" dirty="0" smtClean="0"/>
            <a:t>困難</a:t>
          </a:r>
          <a:endParaRPr lang="zh-TW" altLang="en-US" dirty="0"/>
        </a:p>
      </dgm:t>
    </dgm:pt>
    <dgm:pt modelId="{B31DD08A-63AA-44DE-B4C0-BCF21E8A3AA1}" type="parTrans" cxnId="{C7781745-D666-471D-9748-7BA68DD5B18E}">
      <dgm:prSet/>
      <dgm:spPr/>
      <dgm:t>
        <a:bodyPr/>
        <a:lstStyle/>
        <a:p>
          <a:endParaRPr lang="zh-TW" altLang="en-US"/>
        </a:p>
      </dgm:t>
    </dgm:pt>
    <dgm:pt modelId="{F6C33A4F-57E2-42E4-AC51-061710CE9465}" type="sibTrans" cxnId="{C7781745-D666-471D-9748-7BA68DD5B18E}">
      <dgm:prSet/>
      <dgm:spPr/>
      <dgm:t>
        <a:bodyPr/>
        <a:lstStyle/>
        <a:p>
          <a:endParaRPr lang="zh-TW" altLang="en-US"/>
        </a:p>
      </dgm:t>
    </dgm:pt>
    <dgm:pt modelId="{CF669013-309A-4AEB-8AD2-D7458F8CD9B3}">
      <dgm:prSet phldrT="[文字]"/>
      <dgm:spPr/>
      <dgm:t>
        <a:bodyPr/>
        <a:lstStyle/>
        <a:p>
          <a:r>
            <a:rPr lang="zh-TW" altLang="en-US" dirty="0" smtClean="0"/>
            <a:t>學習能力和</a:t>
          </a:r>
          <a:endParaRPr lang="en-US" altLang="zh-TW" dirty="0" smtClean="0"/>
        </a:p>
        <a:p>
          <a:r>
            <a:rPr lang="zh-TW" altLang="en-US" dirty="0" smtClean="0"/>
            <a:t>表現不一致 </a:t>
          </a:r>
          <a:endParaRPr lang="zh-TW" altLang="en-US" dirty="0"/>
        </a:p>
      </dgm:t>
    </dgm:pt>
    <dgm:pt modelId="{068FD102-AFBE-424A-A824-094D8D595762}" type="parTrans" cxnId="{B38BC3A9-3DD9-4A93-A3CD-A8AB8F8391BF}">
      <dgm:prSet/>
      <dgm:spPr/>
      <dgm:t>
        <a:bodyPr/>
        <a:lstStyle/>
        <a:p>
          <a:endParaRPr lang="zh-TW" altLang="en-US"/>
        </a:p>
      </dgm:t>
    </dgm:pt>
    <dgm:pt modelId="{FCE49468-EF19-46E3-929A-F2E547748392}" type="sibTrans" cxnId="{B38BC3A9-3DD9-4A93-A3CD-A8AB8F8391BF}">
      <dgm:prSet/>
      <dgm:spPr/>
      <dgm:t>
        <a:bodyPr/>
        <a:lstStyle/>
        <a:p>
          <a:endParaRPr lang="zh-TW" altLang="en-US"/>
        </a:p>
      </dgm:t>
    </dgm:pt>
    <dgm:pt modelId="{1DE503FC-86FA-4E1A-85F0-33B30F272453}">
      <dgm:prSet phldrT="[文字]"/>
      <dgm:spPr/>
      <dgm:t>
        <a:bodyPr/>
        <a:lstStyle/>
        <a:p>
          <a:r>
            <a:rPr lang="zh-TW" altLang="en-US" dirty="0" smtClean="0"/>
            <a:t>補救教學</a:t>
          </a:r>
          <a:endParaRPr lang="en-US" altLang="zh-TW" dirty="0" smtClean="0"/>
        </a:p>
        <a:p>
          <a:r>
            <a:rPr lang="zh-TW" altLang="en-US" dirty="0" smtClean="0"/>
            <a:t>難有成效</a:t>
          </a:r>
          <a:endParaRPr lang="zh-TW" altLang="en-US" dirty="0"/>
        </a:p>
      </dgm:t>
    </dgm:pt>
    <dgm:pt modelId="{9AF868D3-C532-4402-9BF3-A4C193E72DDE}" type="parTrans" cxnId="{5124A9BC-D19E-4D3D-A72A-CEA3EDD681D7}">
      <dgm:prSet/>
      <dgm:spPr/>
      <dgm:t>
        <a:bodyPr/>
        <a:lstStyle/>
        <a:p>
          <a:endParaRPr lang="zh-TW" altLang="en-US"/>
        </a:p>
      </dgm:t>
    </dgm:pt>
    <dgm:pt modelId="{F27A7284-714A-4A1C-ACDE-4CA4FCFFA976}" type="sibTrans" cxnId="{5124A9BC-D19E-4D3D-A72A-CEA3EDD681D7}">
      <dgm:prSet/>
      <dgm:spPr/>
      <dgm:t>
        <a:bodyPr/>
        <a:lstStyle/>
        <a:p>
          <a:endParaRPr lang="zh-TW" altLang="en-US"/>
        </a:p>
      </dgm:t>
    </dgm:pt>
    <dgm:pt modelId="{225B81CE-03AA-4E6D-A94A-74934B9E66B0}">
      <dgm:prSet phldrT="[文字]"/>
      <dgm:spPr/>
      <dgm:t>
        <a:bodyPr/>
        <a:lstStyle/>
        <a:p>
          <a:r>
            <a:rPr lang="zh-TW" altLang="en-US" dirty="0" smtClean="0"/>
            <a:t>自我概念差</a:t>
          </a:r>
          <a:endParaRPr lang="zh-TW" altLang="en-US" dirty="0"/>
        </a:p>
      </dgm:t>
    </dgm:pt>
    <dgm:pt modelId="{B6521F95-F96E-4ADB-B38C-722C2B1CF570}" type="parTrans" cxnId="{F9FCE1AF-2588-4721-BF2D-F638EEF25355}">
      <dgm:prSet/>
      <dgm:spPr/>
      <dgm:t>
        <a:bodyPr/>
        <a:lstStyle/>
        <a:p>
          <a:endParaRPr lang="zh-TW" altLang="en-US"/>
        </a:p>
      </dgm:t>
    </dgm:pt>
    <dgm:pt modelId="{E909A921-AE03-404B-852F-12A8121617EA}" type="sibTrans" cxnId="{F9FCE1AF-2588-4721-BF2D-F638EEF25355}">
      <dgm:prSet/>
      <dgm:spPr/>
      <dgm:t>
        <a:bodyPr/>
        <a:lstStyle/>
        <a:p>
          <a:endParaRPr lang="zh-TW" altLang="en-US"/>
        </a:p>
      </dgm:t>
    </dgm:pt>
    <dgm:pt modelId="{F3A7C67D-F0C0-4E35-9DCC-B9E34D76440A}" type="pres">
      <dgm:prSet presAssocID="{E8E056C8-9643-4A65-B17A-75BEDBEFD6B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8D88321-19C7-4ACB-A7DB-BCA69ACEAA9B}" type="pres">
      <dgm:prSet presAssocID="{E8E056C8-9643-4A65-B17A-75BEDBEFD6B8}" presName="axisShape" presStyleLbl="bgShp" presStyleIdx="0" presStyleCnt="1" custScaleX="181831"/>
      <dgm:spPr/>
    </dgm:pt>
    <dgm:pt modelId="{67A05839-7D92-4C12-94C8-9A7E03357590}" type="pres">
      <dgm:prSet presAssocID="{E8E056C8-9643-4A65-B17A-75BEDBEFD6B8}" presName="rect1" presStyleLbl="node1" presStyleIdx="0" presStyleCnt="4" custScaleX="165229" custLinFactNeighborX="-53533" custLinFactNeighborY="-2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F4921-BE40-4880-A17F-4DE10F04DC71}" type="pres">
      <dgm:prSet presAssocID="{E8E056C8-9643-4A65-B17A-75BEDBEFD6B8}" presName="rect2" presStyleLbl="node1" presStyleIdx="1" presStyleCnt="4" custScaleX="165229" custLinFactNeighborX="47730" custLinFactNeighborY="-3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F95808-CE1B-43FD-90DC-C2791E8D7239}" type="pres">
      <dgm:prSet presAssocID="{E8E056C8-9643-4A65-B17A-75BEDBEFD6B8}" presName="rect3" presStyleLbl="node1" presStyleIdx="2" presStyleCnt="4" custScaleX="165229" custLinFactNeighborX="-53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FCD801-36FC-4A40-81A1-9BFEDFAC9C56}" type="pres">
      <dgm:prSet presAssocID="{E8E056C8-9643-4A65-B17A-75BEDBEFD6B8}" presName="rect4" presStyleLbl="node1" presStyleIdx="3" presStyleCnt="4" custScaleX="165230" custLinFactNeighborX="49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DE2667-766A-4735-9731-E437D5EA4B82}" type="presOf" srcId="{0685D21D-D8BB-4103-B3AD-825CF2B4B18F}" destId="{67A05839-7D92-4C12-94C8-9A7E03357590}" srcOrd="0" destOrd="0" presId="urn:microsoft.com/office/officeart/2005/8/layout/matrix2"/>
    <dgm:cxn modelId="{EE4DCB68-C1A4-499D-9AE7-5EE0889B59A6}" type="presOf" srcId="{225B81CE-03AA-4E6D-A94A-74934B9E66B0}" destId="{67FCD801-36FC-4A40-81A1-9BFEDFAC9C56}" srcOrd="0" destOrd="0" presId="urn:microsoft.com/office/officeart/2005/8/layout/matrix2"/>
    <dgm:cxn modelId="{C7781745-D666-471D-9748-7BA68DD5B18E}" srcId="{E8E056C8-9643-4A65-B17A-75BEDBEFD6B8}" destId="{0685D21D-D8BB-4103-B3AD-825CF2B4B18F}" srcOrd="0" destOrd="0" parTransId="{B31DD08A-63AA-44DE-B4C0-BCF21E8A3AA1}" sibTransId="{F6C33A4F-57E2-42E4-AC51-061710CE9465}"/>
    <dgm:cxn modelId="{F9FCE1AF-2588-4721-BF2D-F638EEF25355}" srcId="{E8E056C8-9643-4A65-B17A-75BEDBEFD6B8}" destId="{225B81CE-03AA-4E6D-A94A-74934B9E66B0}" srcOrd="3" destOrd="0" parTransId="{B6521F95-F96E-4ADB-B38C-722C2B1CF570}" sibTransId="{E909A921-AE03-404B-852F-12A8121617EA}"/>
    <dgm:cxn modelId="{5124A9BC-D19E-4D3D-A72A-CEA3EDD681D7}" srcId="{E8E056C8-9643-4A65-B17A-75BEDBEFD6B8}" destId="{1DE503FC-86FA-4E1A-85F0-33B30F272453}" srcOrd="2" destOrd="0" parTransId="{9AF868D3-C532-4402-9BF3-A4C193E72DDE}" sibTransId="{F27A7284-714A-4A1C-ACDE-4CA4FCFFA976}"/>
    <dgm:cxn modelId="{3B4481F0-26BA-49E1-9813-6D4F1A0595E5}" type="presOf" srcId="{E8E056C8-9643-4A65-B17A-75BEDBEFD6B8}" destId="{F3A7C67D-F0C0-4E35-9DCC-B9E34D76440A}" srcOrd="0" destOrd="0" presId="urn:microsoft.com/office/officeart/2005/8/layout/matrix2"/>
    <dgm:cxn modelId="{B38BC3A9-3DD9-4A93-A3CD-A8AB8F8391BF}" srcId="{E8E056C8-9643-4A65-B17A-75BEDBEFD6B8}" destId="{CF669013-309A-4AEB-8AD2-D7458F8CD9B3}" srcOrd="1" destOrd="0" parTransId="{068FD102-AFBE-424A-A824-094D8D595762}" sibTransId="{FCE49468-EF19-46E3-929A-F2E547748392}"/>
    <dgm:cxn modelId="{A2AD121A-28FD-49B4-9595-3CEE62B7E8D4}" type="presOf" srcId="{1DE503FC-86FA-4E1A-85F0-33B30F272453}" destId="{B7F95808-CE1B-43FD-90DC-C2791E8D7239}" srcOrd="0" destOrd="0" presId="urn:microsoft.com/office/officeart/2005/8/layout/matrix2"/>
    <dgm:cxn modelId="{D0BF6699-40CD-4977-945F-5D8B6DCD1F0A}" type="presOf" srcId="{CF669013-309A-4AEB-8AD2-D7458F8CD9B3}" destId="{CE7F4921-BE40-4880-A17F-4DE10F04DC71}" srcOrd="0" destOrd="0" presId="urn:microsoft.com/office/officeart/2005/8/layout/matrix2"/>
    <dgm:cxn modelId="{65A24754-CCDC-41C1-81E5-5D549B78F9EF}" type="presParOf" srcId="{F3A7C67D-F0C0-4E35-9DCC-B9E34D76440A}" destId="{D8D88321-19C7-4ACB-A7DB-BCA69ACEAA9B}" srcOrd="0" destOrd="0" presId="urn:microsoft.com/office/officeart/2005/8/layout/matrix2"/>
    <dgm:cxn modelId="{92D5703C-46E3-4E6E-9F71-6AB2589ED62A}" type="presParOf" srcId="{F3A7C67D-F0C0-4E35-9DCC-B9E34D76440A}" destId="{67A05839-7D92-4C12-94C8-9A7E03357590}" srcOrd="1" destOrd="0" presId="urn:microsoft.com/office/officeart/2005/8/layout/matrix2"/>
    <dgm:cxn modelId="{84948920-5FB6-4E10-AFD8-1B88D68350BF}" type="presParOf" srcId="{F3A7C67D-F0C0-4E35-9DCC-B9E34D76440A}" destId="{CE7F4921-BE40-4880-A17F-4DE10F04DC71}" srcOrd="2" destOrd="0" presId="urn:microsoft.com/office/officeart/2005/8/layout/matrix2"/>
    <dgm:cxn modelId="{65C687FE-A14C-4F4A-8474-8B8A6A6FEC6D}" type="presParOf" srcId="{F3A7C67D-F0C0-4E35-9DCC-B9E34D76440A}" destId="{B7F95808-CE1B-43FD-90DC-C2791E8D7239}" srcOrd="3" destOrd="0" presId="urn:microsoft.com/office/officeart/2005/8/layout/matrix2"/>
    <dgm:cxn modelId="{9B473D68-E1B3-4492-9209-2CE6D5287167}" type="presParOf" srcId="{F3A7C67D-F0C0-4E35-9DCC-B9E34D76440A}" destId="{67FCD801-36FC-4A40-81A1-9BFEDFAC9C5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6A94A-0A96-4CCD-9F71-E4B18EDE5396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98EFE03-3807-4C13-A320-8466417AF331}">
      <dgm:prSet phldrT="[文字]"/>
      <dgm:spPr/>
      <dgm:t>
        <a:bodyPr/>
        <a:lstStyle/>
        <a:p>
          <a:r>
            <a:rPr lang="zh-TW" altLang="en-US" dirty="0" smtClean="0"/>
            <a:t>發展性動作協調障礙</a:t>
          </a:r>
          <a:endParaRPr lang="zh-TW" altLang="en-US" dirty="0"/>
        </a:p>
      </dgm:t>
    </dgm:pt>
    <dgm:pt modelId="{440570C1-C70C-4F19-8626-7786D4E09195}" type="parTrans" cxnId="{C87C918B-3CE8-4B24-BF94-B70F53A0D13C}">
      <dgm:prSet/>
      <dgm:spPr/>
      <dgm:t>
        <a:bodyPr/>
        <a:lstStyle/>
        <a:p>
          <a:endParaRPr lang="zh-TW" altLang="en-US"/>
        </a:p>
      </dgm:t>
    </dgm:pt>
    <dgm:pt modelId="{CC163858-F3F3-4905-BA2E-5A4DDE932AF8}" type="sibTrans" cxnId="{C87C918B-3CE8-4B24-BF94-B70F53A0D13C}">
      <dgm:prSet/>
      <dgm:spPr/>
      <dgm:t>
        <a:bodyPr/>
        <a:lstStyle/>
        <a:p>
          <a:endParaRPr lang="zh-TW" altLang="en-US"/>
        </a:p>
      </dgm:t>
    </dgm:pt>
    <dgm:pt modelId="{9D3F665F-E4CD-44A5-BAEF-147E3794F3AC}">
      <dgm:prSet phldrT="[文字]"/>
      <dgm:spPr/>
      <dgm:t>
        <a:bodyPr/>
        <a:lstStyle/>
        <a:p>
          <a:r>
            <a:rPr lang="zh-TW" altLang="en-US" dirty="0" smtClean="0"/>
            <a:t>數學障礙</a:t>
          </a:r>
          <a:endParaRPr lang="zh-TW" altLang="en-US" dirty="0"/>
        </a:p>
      </dgm:t>
    </dgm:pt>
    <dgm:pt modelId="{D8ABD0BE-DA67-4B43-8225-2B0060C443BB}" type="parTrans" cxnId="{8C6237E8-E257-4159-9D5D-AC2B9739011B}">
      <dgm:prSet/>
      <dgm:spPr/>
      <dgm:t>
        <a:bodyPr/>
        <a:lstStyle/>
        <a:p>
          <a:endParaRPr lang="zh-TW" altLang="en-US"/>
        </a:p>
      </dgm:t>
    </dgm:pt>
    <dgm:pt modelId="{4A537991-08C5-4ADE-98D5-99B2E6A1041F}" type="sibTrans" cxnId="{8C6237E8-E257-4159-9D5D-AC2B9739011B}">
      <dgm:prSet/>
      <dgm:spPr/>
      <dgm:t>
        <a:bodyPr/>
        <a:lstStyle/>
        <a:p>
          <a:endParaRPr lang="zh-TW" altLang="en-US"/>
        </a:p>
      </dgm:t>
    </dgm:pt>
    <dgm:pt modelId="{6200AF57-9139-4F28-81DD-5C2E29DA528E}">
      <dgm:prSet phldrT="[文字]"/>
      <dgm:spPr/>
      <dgm:t>
        <a:bodyPr/>
        <a:lstStyle/>
        <a:p>
          <a:r>
            <a:rPr lang="zh-TW" altLang="en-US" dirty="0" smtClean="0"/>
            <a:t>注意力缺陷</a:t>
          </a:r>
          <a:endParaRPr lang="zh-TW" altLang="en-US" dirty="0"/>
        </a:p>
      </dgm:t>
    </dgm:pt>
    <dgm:pt modelId="{EA393553-5C4A-4609-87B5-77D73AF9FF4D}" type="parTrans" cxnId="{B2E47426-074A-415E-9738-F1A3DF867085}">
      <dgm:prSet/>
      <dgm:spPr/>
      <dgm:t>
        <a:bodyPr/>
        <a:lstStyle/>
        <a:p>
          <a:endParaRPr lang="zh-TW" altLang="en-US"/>
        </a:p>
      </dgm:t>
    </dgm:pt>
    <dgm:pt modelId="{5C031C0A-9FEC-4A84-B345-AE1E9353E325}" type="sibTrans" cxnId="{B2E47426-074A-415E-9738-F1A3DF867085}">
      <dgm:prSet/>
      <dgm:spPr/>
      <dgm:t>
        <a:bodyPr/>
        <a:lstStyle/>
        <a:p>
          <a:endParaRPr lang="zh-TW" altLang="en-US"/>
        </a:p>
      </dgm:t>
    </dgm:pt>
    <dgm:pt modelId="{2131A8C2-3DF8-4762-865C-736EB89A4EDB}">
      <dgm:prSet phldrT="[文字]"/>
      <dgm:spPr/>
      <dgm:t>
        <a:bodyPr/>
        <a:lstStyle/>
        <a:p>
          <a:r>
            <a:rPr lang="zh-TW" altLang="en-US" dirty="0" smtClean="0"/>
            <a:t>口語障礙</a:t>
          </a:r>
          <a:endParaRPr lang="zh-TW" altLang="en-US" dirty="0"/>
        </a:p>
      </dgm:t>
    </dgm:pt>
    <dgm:pt modelId="{EC581E03-C594-4B7F-B420-89A9071667B9}" type="parTrans" cxnId="{988DF17A-E04C-411C-803A-BE0C14D6F10E}">
      <dgm:prSet/>
      <dgm:spPr/>
      <dgm:t>
        <a:bodyPr/>
        <a:lstStyle/>
        <a:p>
          <a:endParaRPr lang="zh-TW" altLang="en-US"/>
        </a:p>
      </dgm:t>
    </dgm:pt>
    <dgm:pt modelId="{801EBF9A-1BBE-4BCA-962D-CE528C538EEC}" type="sibTrans" cxnId="{988DF17A-E04C-411C-803A-BE0C14D6F10E}">
      <dgm:prSet/>
      <dgm:spPr/>
      <dgm:t>
        <a:bodyPr/>
        <a:lstStyle/>
        <a:p>
          <a:endParaRPr lang="zh-TW" altLang="en-US"/>
        </a:p>
      </dgm:t>
    </dgm:pt>
    <dgm:pt modelId="{9E98DF8B-0CEB-4278-9FC8-79E24DF88739}">
      <dgm:prSet phldrT="[文字]"/>
      <dgm:spPr/>
      <dgm:t>
        <a:bodyPr/>
        <a:lstStyle/>
        <a:p>
          <a:r>
            <a:rPr lang="zh-TW" altLang="en-US" dirty="0" smtClean="0"/>
            <a:t>書寫障礙</a:t>
          </a:r>
          <a:endParaRPr lang="zh-TW" altLang="en-US" dirty="0"/>
        </a:p>
      </dgm:t>
    </dgm:pt>
    <dgm:pt modelId="{3EBF467C-BCD6-4F5C-9DA3-23630D6BCE64}" type="parTrans" cxnId="{18E6C8C2-A3FE-422A-9F9F-00B56E63C48E}">
      <dgm:prSet/>
      <dgm:spPr/>
      <dgm:t>
        <a:bodyPr/>
        <a:lstStyle/>
        <a:p>
          <a:endParaRPr lang="zh-TW" altLang="en-US"/>
        </a:p>
      </dgm:t>
    </dgm:pt>
    <dgm:pt modelId="{379025DF-8390-426B-86D6-901F2D24C1A6}" type="sibTrans" cxnId="{18E6C8C2-A3FE-422A-9F9F-00B56E63C48E}">
      <dgm:prSet/>
      <dgm:spPr/>
      <dgm:t>
        <a:bodyPr/>
        <a:lstStyle/>
        <a:p>
          <a:endParaRPr lang="zh-TW" altLang="en-US"/>
        </a:p>
      </dgm:t>
    </dgm:pt>
    <dgm:pt modelId="{87231A55-8377-4B3C-B646-F35ECE16E144}">
      <dgm:prSet phldrT="[文字]"/>
      <dgm:spPr/>
      <dgm:t>
        <a:bodyPr/>
        <a:lstStyle/>
        <a:p>
          <a:endParaRPr lang="zh-TW" altLang="en-US" dirty="0"/>
        </a:p>
      </dgm:t>
    </dgm:pt>
    <dgm:pt modelId="{F8B8CD5B-F38A-43A8-AC9B-475546CF93FB}" type="sibTrans" cxnId="{2E52FCA5-3A98-4844-90E6-E9B57E6B7125}">
      <dgm:prSet/>
      <dgm:spPr/>
      <dgm:t>
        <a:bodyPr/>
        <a:lstStyle/>
        <a:p>
          <a:endParaRPr lang="zh-TW" altLang="en-US"/>
        </a:p>
      </dgm:t>
    </dgm:pt>
    <dgm:pt modelId="{B0409502-3D58-45DB-9B93-E9576925FAD7}" type="parTrans" cxnId="{2E52FCA5-3A98-4844-90E6-E9B57E6B7125}">
      <dgm:prSet/>
      <dgm:spPr/>
      <dgm:t>
        <a:bodyPr/>
        <a:lstStyle/>
        <a:p>
          <a:endParaRPr lang="zh-TW" altLang="en-US"/>
        </a:p>
      </dgm:t>
    </dgm:pt>
    <dgm:pt modelId="{95EB6E59-5476-4DFE-B062-6617FAEE574D}" type="pres">
      <dgm:prSet presAssocID="{1616A94A-0A96-4CCD-9F71-E4B18EDE53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18D161F-CEA2-42FE-BCBB-2ADB42C2413C}" type="pres">
      <dgm:prSet presAssocID="{87231A55-8377-4B3C-B646-F35ECE16E144}" presName="vertOne" presStyleCnt="0"/>
      <dgm:spPr/>
    </dgm:pt>
    <dgm:pt modelId="{9A5D8EF2-D77E-49CC-AC76-FEB45B3D0CBC}" type="pres">
      <dgm:prSet presAssocID="{87231A55-8377-4B3C-B646-F35ECE16E144}" presName="txOne" presStyleLbl="node0" presStyleIdx="0" presStyleCnt="1" custScaleX="50762" custLinFactNeighborX="-30632" custLinFactNeighborY="693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E838F2-A7EA-44F7-9358-C80918E5E6E3}" type="pres">
      <dgm:prSet presAssocID="{87231A55-8377-4B3C-B646-F35ECE16E144}" presName="parTransOne" presStyleCnt="0"/>
      <dgm:spPr/>
    </dgm:pt>
    <dgm:pt modelId="{F40D2786-5C81-4936-8071-51AFBEFA5A0E}" type="pres">
      <dgm:prSet presAssocID="{87231A55-8377-4B3C-B646-F35ECE16E144}" presName="horzOne" presStyleCnt="0"/>
      <dgm:spPr/>
    </dgm:pt>
    <dgm:pt modelId="{2D2543AE-003B-45B2-A4FE-AF78897656C7}" type="pres">
      <dgm:prSet presAssocID="{E98EFE03-3807-4C13-A320-8466417AF331}" presName="vertTwo" presStyleCnt="0"/>
      <dgm:spPr/>
    </dgm:pt>
    <dgm:pt modelId="{672B47C2-EC1B-447C-87CF-9DC28AE21F14}" type="pres">
      <dgm:prSet presAssocID="{E98EFE03-3807-4C13-A320-8466417AF33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768371-524B-48AE-AC90-F005836B38D6}" type="pres">
      <dgm:prSet presAssocID="{E98EFE03-3807-4C13-A320-8466417AF331}" presName="parTransTwo" presStyleCnt="0"/>
      <dgm:spPr/>
    </dgm:pt>
    <dgm:pt modelId="{FC2D0E71-8A94-425C-9CFE-0FCA783DE561}" type="pres">
      <dgm:prSet presAssocID="{E98EFE03-3807-4C13-A320-8466417AF331}" presName="horzTwo" presStyleCnt="0"/>
      <dgm:spPr/>
    </dgm:pt>
    <dgm:pt modelId="{BEDD6BBF-5305-4578-87DC-E039C678AAF3}" type="pres">
      <dgm:prSet presAssocID="{9D3F665F-E4CD-44A5-BAEF-147E3794F3AC}" presName="vertThree" presStyleCnt="0"/>
      <dgm:spPr/>
    </dgm:pt>
    <dgm:pt modelId="{E4FE6C85-B2D9-4D66-A2A2-B658024CB551}" type="pres">
      <dgm:prSet presAssocID="{9D3F665F-E4CD-44A5-BAEF-147E3794F3A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2CE68C-B0D2-46CE-ABD8-D6F31AB8E636}" type="pres">
      <dgm:prSet presAssocID="{9D3F665F-E4CD-44A5-BAEF-147E3794F3AC}" presName="horzThree" presStyleCnt="0"/>
      <dgm:spPr/>
    </dgm:pt>
    <dgm:pt modelId="{29942D99-DD76-4723-9910-EC6B4EAF529D}" type="pres">
      <dgm:prSet presAssocID="{4A537991-08C5-4ADE-98D5-99B2E6A1041F}" presName="sibSpaceThree" presStyleCnt="0"/>
      <dgm:spPr/>
    </dgm:pt>
    <dgm:pt modelId="{93715972-3322-4885-AD15-C0F918C6421A}" type="pres">
      <dgm:prSet presAssocID="{6200AF57-9139-4F28-81DD-5C2E29DA528E}" presName="vertThree" presStyleCnt="0"/>
      <dgm:spPr/>
    </dgm:pt>
    <dgm:pt modelId="{CE192ADC-C4DD-4ECF-B48B-DED46855B3F2}" type="pres">
      <dgm:prSet presAssocID="{6200AF57-9139-4F28-81DD-5C2E29DA528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36F367-F53F-4443-8433-E91DF9E26CDE}" type="pres">
      <dgm:prSet presAssocID="{6200AF57-9139-4F28-81DD-5C2E29DA528E}" presName="horzThree" presStyleCnt="0"/>
      <dgm:spPr/>
    </dgm:pt>
    <dgm:pt modelId="{E50E5B00-7E54-4798-A45D-823B8D3F0327}" type="pres">
      <dgm:prSet presAssocID="{CC163858-F3F3-4905-BA2E-5A4DDE932AF8}" presName="sibSpaceTwo" presStyleCnt="0"/>
      <dgm:spPr/>
    </dgm:pt>
    <dgm:pt modelId="{94D3D43B-11F9-478D-B66F-488B115D8638}" type="pres">
      <dgm:prSet presAssocID="{2131A8C2-3DF8-4762-865C-736EB89A4EDB}" presName="vertTwo" presStyleCnt="0"/>
      <dgm:spPr/>
    </dgm:pt>
    <dgm:pt modelId="{1D14DA8F-F5F3-4291-B114-0F187DE7BA6F}" type="pres">
      <dgm:prSet presAssocID="{2131A8C2-3DF8-4762-865C-736EB89A4ED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6BC8CD-7CD0-45AC-9739-56D0FCCB8716}" type="pres">
      <dgm:prSet presAssocID="{2131A8C2-3DF8-4762-865C-736EB89A4EDB}" presName="parTransTwo" presStyleCnt="0"/>
      <dgm:spPr/>
    </dgm:pt>
    <dgm:pt modelId="{8C01C8A4-C2B3-411A-8711-27B0C7983416}" type="pres">
      <dgm:prSet presAssocID="{2131A8C2-3DF8-4762-865C-736EB89A4EDB}" presName="horzTwo" presStyleCnt="0"/>
      <dgm:spPr/>
    </dgm:pt>
    <dgm:pt modelId="{9206447A-1C0C-494D-951F-807F89284EAC}" type="pres">
      <dgm:prSet presAssocID="{9E98DF8B-0CEB-4278-9FC8-79E24DF88739}" presName="vertThree" presStyleCnt="0"/>
      <dgm:spPr/>
    </dgm:pt>
    <dgm:pt modelId="{74DC658B-1FD9-4F76-AF53-0B474192131E}" type="pres">
      <dgm:prSet presAssocID="{9E98DF8B-0CEB-4278-9FC8-79E24DF8873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CCB6B8-059F-418F-8B7B-823C96E159D9}" type="pres">
      <dgm:prSet presAssocID="{9E98DF8B-0CEB-4278-9FC8-79E24DF88739}" presName="horzThree" presStyleCnt="0"/>
      <dgm:spPr/>
    </dgm:pt>
  </dgm:ptLst>
  <dgm:cxnLst>
    <dgm:cxn modelId="{18E6C8C2-A3FE-422A-9F9F-00B56E63C48E}" srcId="{2131A8C2-3DF8-4762-865C-736EB89A4EDB}" destId="{9E98DF8B-0CEB-4278-9FC8-79E24DF88739}" srcOrd="0" destOrd="0" parTransId="{3EBF467C-BCD6-4F5C-9DA3-23630D6BCE64}" sibTransId="{379025DF-8390-426B-86D6-901F2D24C1A6}"/>
    <dgm:cxn modelId="{B2E47426-074A-415E-9738-F1A3DF867085}" srcId="{E98EFE03-3807-4C13-A320-8466417AF331}" destId="{6200AF57-9139-4F28-81DD-5C2E29DA528E}" srcOrd="1" destOrd="0" parTransId="{EA393553-5C4A-4609-87B5-77D73AF9FF4D}" sibTransId="{5C031C0A-9FEC-4A84-B345-AE1E9353E325}"/>
    <dgm:cxn modelId="{988DF17A-E04C-411C-803A-BE0C14D6F10E}" srcId="{87231A55-8377-4B3C-B646-F35ECE16E144}" destId="{2131A8C2-3DF8-4762-865C-736EB89A4EDB}" srcOrd="1" destOrd="0" parTransId="{EC581E03-C594-4B7F-B420-89A9071667B9}" sibTransId="{801EBF9A-1BBE-4BCA-962D-CE528C538EEC}"/>
    <dgm:cxn modelId="{8C6237E8-E257-4159-9D5D-AC2B9739011B}" srcId="{E98EFE03-3807-4C13-A320-8466417AF331}" destId="{9D3F665F-E4CD-44A5-BAEF-147E3794F3AC}" srcOrd="0" destOrd="0" parTransId="{D8ABD0BE-DA67-4B43-8225-2B0060C443BB}" sibTransId="{4A537991-08C5-4ADE-98D5-99B2E6A1041F}"/>
    <dgm:cxn modelId="{F8F9C8CB-A671-4943-925B-55E58D1C0691}" type="presOf" srcId="{2131A8C2-3DF8-4762-865C-736EB89A4EDB}" destId="{1D14DA8F-F5F3-4291-B114-0F187DE7BA6F}" srcOrd="0" destOrd="0" presId="urn:microsoft.com/office/officeart/2005/8/layout/hierarchy4"/>
    <dgm:cxn modelId="{27007104-DA25-4953-BDE5-441A26BBFC5A}" type="presOf" srcId="{87231A55-8377-4B3C-B646-F35ECE16E144}" destId="{9A5D8EF2-D77E-49CC-AC76-FEB45B3D0CBC}" srcOrd="0" destOrd="0" presId="urn:microsoft.com/office/officeart/2005/8/layout/hierarchy4"/>
    <dgm:cxn modelId="{59656583-997F-481A-BA44-E307FF1FB236}" type="presOf" srcId="{E98EFE03-3807-4C13-A320-8466417AF331}" destId="{672B47C2-EC1B-447C-87CF-9DC28AE21F14}" srcOrd="0" destOrd="0" presId="urn:microsoft.com/office/officeart/2005/8/layout/hierarchy4"/>
    <dgm:cxn modelId="{C87C918B-3CE8-4B24-BF94-B70F53A0D13C}" srcId="{87231A55-8377-4B3C-B646-F35ECE16E144}" destId="{E98EFE03-3807-4C13-A320-8466417AF331}" srcOrd="0" destOrd="0" parTransId="{440570C1-C70C-4F19-8626-7786D4E09195}" sibTransId="{CC163858-F3F3-4905-BA2E-5A4DDE932AF8}"/>
    <dgm:cxn modelId="{A1F0920A-4A84-44B9-8926-11B65592E145}" type="presOf" srcId="{1616A94A-0A96-4CCD-9F71-E4B18EDE5396}" destId="{95EB6E59-5476-4DFE-B062-6617FAEE574D}" srcOrd="0" destOrd="0" presId="urn:microsoft.com/office/officeart/2005/8/layout/hierarchy4"/>
    <dgm:cxn modelId="{7A4E3A8B-0449-460B-9ADB-438804B4FBBE}" type="presOf" srcId="{6200AF57-9139-4F28-81DD-5C2E29DA528E}" destId="{CE192ADC-C4DD-4ECF-B48B-DED46855B3F2}" srcOrd="0" destOrd="0" presId="urn:microsoft.com/office/officeart/2005/8/layout/hierarchy4"/>
    <dgm:cxn modelId="{2E52FCA5-3A98-4844-90E6-E9B57E6B7125}" srcId="{1616A94A-0A96-4CCD-9F71-E4B18EDE5396}" destId="{87231A55-8377-4B3C-B646-F35ECE16E144}" srcOrd="0" destOrd="0" parTransId="{B0409502-3D58-45DB-9B93-E9576925FAD7}" sibTransId="{F8B8CD5B-F38A-43A8-AC9B-475546CF93FB}"/>
    <dgm:cxn modelId="{5032C085-A9C9-48A9-9F87-91AC83573F65}" type="presOf" srcId="{9D3F665F-E4CD-44A5-BAEF-147E3794F3AC}" destId="{E4FE6C85-B2D9-4D66-A2A2-B658024CB551}" srcOrd="0" destOrd="0" presId="urn:microsoft.com/office/officeart/2005/8/layout/hierarchy4"/>
    <dgm:cxn modelId="{EDBC35BA-6767-4A64-936F-9A80DE4252A0}" type="presOf" srcId="{9E98DF8B-0CEB-4278-9FC8-79E24DF88739}" destId="{74DC658B-1FD9-4F76-AF53-0B474192131E}" srcOrd="0" destOrd="0" presId="urn:microsoft.com/office/officeart/2005/8/layout/hierarchy4"/>
    <dgm:cxn modelId="{A3694FF7-7128-44C8-B63C-AD929FA6B596}" type="presParOf" srcId="{95EB6E59-5476-4DFE-B062-6617FAEE574D}" destId="{F18D161F-CEA2-42FE-BCBB-2ADB42C2413C}" srcOrd="0" destOrd="0" presId="urn:microsoft.com/office/officeart/2005/8/layout/hierarchy4"/>
    <dgm:cxn modelId="{D7AD0DC1-8415-4DB0-AB2E-12A18267F3A4}" type="presParOf" srcId="{F18D161F-CEA2-42FE-BCBB-2ADB42C2413C}" destId="{9A5D8EF2-D77E-49CC-AC76-FEB45B3D0CBC}" srcOrd="0" destOrd="0" presId="urn:microsoft.com/office/officeart/2005/8/layout/hierarchy4"/>
    <dgm:cxn modelId="{26F78BDD-55B6-4873-A617-8EAF1C8E7045}" type="presParOf" srcId="{F18D161F-CEA2-42FE-BCBB-2ADB42C2413C}" destId="{86E838F2-A7EA-44F7-9358-C80918E5E6E3}" srcOrd="1" destOrd="0" presId="urn:microsoft.com/office/officeart/2005/8/layout/hierarchy4"/>
    <dgm:cxn modelId="{351AB4AF-AF8E-4D47-A71D-3321F4AF2867}" type="presParOf" srcId="{F18D161F-CEA2-42FE-BCBB-2ADB42C2413C}" destId="{F40D2786-5C81-4936-8071-51AFBEFA5A0E}" srcOrd="2" destOrd="0" presId="urn:microsoft.com/office/officeart/2005/8/layout/hierarchy4"/>
    <dgm:cxn modelId="{541EA2E0-C123-46FF-9CD6-05944C0271C7}" type="presParOf" srcId="{F40D2786-5C81-4936-8071-51AFBEFA5A0E}" destId="{2D2543AE-003B-45B2-A4FE-AF78897656C7}" srcOrd="0" destOrd="0" presId="urn:microsoft.com/office/officeart/2005/8/layout/hierarchy4"/>
    <dgm:cxn modelId="{C42834D5-5852-44B0-B0D3-C48C038D7811}" type="presParOf" srcId="{2D2543AE-003B-45B2-A4FE-AF78897656C7}" destId="{672B47C2-EC1B-447C-87CF-9DC28AE21F14}" srcOrd="0" destOrd="0" presId="urn:microsoft.com/office/officeart/2005/8/layout/hierarchy4"/>
    <dgm:cxn modelId="{4C273E27-2B5E-4B1C-B6B5-48256A781C8A}" type="presParOf" srcId="{2D2543AE-003B-45B2-A4FE-AF78897656C7}" destId="{80768371-524B-48AE-AC90-F005836B38D6}" srcOrd="1" destOrd="0" presId="urn:microsoft.com/office/officeart/2005/8/layout/hierarchy4"/>
    <dgm:cxn modelId="{B2CB1DFD-F7D2-4752-AA70-1D0E5C42DCE1}" type="presParOf" srcId="{2D2543AE-003B-45B2-A4FE-AF78897656C7}" destId="{FC2D0E71-8A94-425C-9CFE-0FCA783DE561}" srcOrd="2" destOrd="0" presId="urn:microsoft.com/office/officeart/2005/8/layout/hierarchy4"/>
    <dgm:cxn modelId="{E27BBD67-A9CA-4CD4-8757-22F61A786C48}" type="presParOf" srcId="{FC2D0E71-8A94-425C-9CFE-0FCA783DE561}" destId="{BEDD6BBF-5305-4578-87DC-E039C678AAF3}" srcOrd="0" destOrd="0" presId="urn:microsoft.com/office/officeart/2005/8/layout/hierarchy4"/>
    <dgm:cxn modelId="{BB72405A-041B-4F32-B0AB-B877675B41CB}" type="presParOf" srcId="{BEDD6BBF-5305-4578-87DC-E039C678AAF3}" destId="{E4FE6C85-B2D9-4D66-A2A2-B658024CB551}" srcOrd="0" destOrd="0" presId="urn:microsoft.com/office/officeart/2005/8/layout/hierarchy4"/>
    <dgm:cxn modelId="{B5BC61E3-A22A-45EF-B6DF-018BAE4AD087}" type="presParOf" srcId="{BEDD6BBF-5305-4578-87DC-E039C678AAF3}" destId="{E82CE68C-B0D2-46CE-ABD8-D6F31AB8E636}" srcOrd="1" destOrd="0" presId="urn:microsoft.com/office/officeart/2005/8/layout/hierarchy4"/>
    <dgm:cxn modelId="{4D965609-5134-48DD-87A4-0142A8AF2366}" type="presParOf" srcId="{FC2D0E71-8A94-425C-9CFE-0FCA783DE561}" destId="{29942D99-DD76-4723-9910-EC6B4EAF529D}" srcOrd="1" destOrd="0" presId="urn:microsoft.com/office/officeart/2005/8/layout/hierarchy4"/>
    <dgm:cxn modelId="{52A9F67F-4F7C-448A-A13E-761C2CCD4536}" type="presParOf" srcId="{FC2D0E71-8A94-425C-9CFE-0FCA783DE561}" destId="{93715972-3322-4885-AD15-C0F918C6421A}" srcOrd="2" destOrd="0" presId="urn:microsoft.com/office/officeart/2005/8/layout/hierarchy4"/>
    <dgm:cxn modelId="{634960C7-B39E-42D0-BE1D-06CB8B9F32BF}" type="presParOf" srcId="{93715972-3322-4885-AD15-C0F918C6421A}" destId="{CE192ADC-C4DD-4ECF-B48B-DED46855B3F2}" srcOrd="0" destOrd="0" presId="urn:microsoft.com/office/officeart/2005/8/layout/hierarchy4"/>
    <dgm:cxn modelId="{8BE6D5CC-DB42-46FB-809F-E52C484A468B}" type="presParOf" srcId="{93715972-3322-4885-AD15-C0F918C6421A}" destId="{1B36F367-F53F-4443-8433-E91DF9E26CDE}" srcOrd="1" destOrd="0" presId="urn:microsoft.com/office/officeart/2005/8/layout/hierarchy4"/>
    <dgm:cxn modelId="{0C48FDE8-B744-4156-86FF-7D7A51506B43}" type="presParOf" srcId="{F40D2786-5C81-4936-8071-51AFBEFA5A0E}" destId="{E50E5B00-7E54-4798-A45D-823B8D3F0327}" srcOrd="1" destOrd="0" presId="urn:microsoft.com/office/officeart/2005/8/layout/hierarchy4"/>
    <dgm:cxn modelId="{8EB60EC8-8BED-44CD-89F0-CE703F976703}" type="presParOf" srcId="{F40D2786-5C81-4936-8071-51AFBEFA5A0E}" destId="{94D3D43B-11F9-478D-B66F-488B115D8638}" srcOrd="2" destOrd="0" presId="urn:microsoft.com/office/officeart/2005/8/layout/hierarchy4"/>
    <dgm:cxn modelId="{3C5A7B1C-1471-499C-8E44-EC78D2CAB10D}" type="presParOf" srcId="{94D3D43B-11F9-478D-B66F-488B115D8638}" destId="{1D14DA8F-F5F3-4291-B114-0F187DE7BA6F}" srcOrd="0" destOrd="0" presId="urn:microsoft.com/office/officeart/2005/8/layout/hierarchy4"/>
    <dgm:cxn modelId="{20B06AFC-05D1-4AB7-9E4B-387E80932114}" type="presParOf" srcId="{94D3D43B-11F9-478D-B66F-488B115D8638}" destId="{966BC8CD-7CD0-45AC-9739-56D0FCCB8716}" srcOrd="1" destOrd="0" presId="urn:microsoft.com/office/officeart/2005/8/layout/hierarchy4"/>
    <dgm:cxn modelId="{B7AABE1A-DE30-45D1-8BC0-5F156C8B9993}" type="presParOf" srcId="{94D3D43B-11F9-478D-B66F-488B115D8638}" destId="{8C01C8A4-C2B3-411A-8711-27B0C7983416}" srcOrd="2" destOrd="0" presId="urn:microsoft.com/office/officeart/2005/8/layout/hierarchy4"/>
    <dgm:cxn modelId="{627FD62D-20FB-47CA-9BF7-9013FEB87F25}" type="presParOf" srcId="{8C01C8A4-C2B3-411A-8711-27B0C7983416}" destId="{9206447A-1C0C-494D-951F-807F89284EAC}" srcOrd="0" destOrd="0" presId="urn:microsoft.com/office/officeart/2005/8/layout/hierarchy4"/>
    <dgm:cxn modelId="{5C92E3B6-65FF-4AA3-8A92-DE9166F9F95E}" type="presParOf" srcId="{9206447A-1C0C-494D-951F-807F89284EAC}" destId="{74DC658B-1FD9-4F76-AF53-0B474192131E}" srcOrd="0" destOrd="0" presId="urn:microsoft.com/office/officeart/2005/8/layout/hierarchy4"/>
    <dgm:cxn modelId="{7918EDB4-5771-47BE-A023-673A18F01EE7}" type="presParOf" srcId="{9206447A-1C0C-494D-951F-807F89284EAC}" destId="{68CCB6B8-059F-418F-8B7B-823C96E159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1D29F-B923-408F-BCE9-57438A0B8B6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D3E94C0-CCE2-42A3-AE35-947127C80A75}">
      <dgm:prSet phldrT="[文字]"/>
      <dgm:spPr/>
      <dgm:t>
        <a:bodyPr/>
        <a:lstStyle/>
        <a:p>
          <a:r>
            <a:rPr lang="zh-TW" altLang="en-US" dirty="0" smtClean="0"/>
            <a:t>學習內容</a:t>
          </a:r>
          <a:endParaRPr lang="zh-TW" altLang="en-US" dirty="0"/>
        </a:p>
      </dgm:t>
    </dgm:pt>
    <dgm:pt modelId="{064E7609-49F9-4755-93D0-948EFC60EA75}" type="parTrans" cxnId="{BCCB8236-4673-4020-9AD1-845E94AA43E6}">
      <dgm:prSet/>
      <dgm:spPr/>
      <dgm:t>
        <a:bodyPr/>
        <a:lstStyle/>
        <a:p>
          <a:endParaRPr lang="zh-TW" altLang="en-US"/>
        </a:p>
      </dgm:t>
    </dgm:pt>
    <dgm:pt modelId="{F8B8F058-C038-4EF5-A6A0-5E92A723B0ED}" type="sibTrans" cxnId="{BCCB8236-4673-4020-9AD1-845E94AA43E6}">
      <dgm:prSet/>
      <dgm:spPr/>
      <dgm:t>
        <a:bodyPr/>
        <a:lstStyle/>
        <a:p>
          <a:endParaRPr lang="zh-TW" altLang="en-US"/>
        </a:p>
      </dgm:t>
    </dgm:pt>
    <dgm:pt modelId="{FC37D02A-F3C3-4273-924B-6C9FD7E246F1}">
      <dgm:prSet phldrT="[文字]"/>
      <dgm:spPr/>
      <dgm:t>
        <a:bodyPr/>
        <a:lstStyle/>
        <a:p>
          <a:r>
            <a:rPr lang="zh-TW" altLang="en-US" dirty="0" smtClean="0"/>
            <a:t>簡化、減量、分解、替代、重整</a:t>
          </a:r>
          <a:endParaRPr lang="zh-TW" altLang="en-US" dirty="0"/>
        </a:p>
      </dgm:t>
    </dgm:pt>
    <dgm:pt modelId="{C92F8299-1C92-43EF-8A1C-0A92042334D6}" type="parTrans" cxnId="{F5F97D9E-EC82-45C1-B3B3-823BF9D7B0D1}">
      <dgm:prSet/>
      <dgm:spPr/>
      <dgm:t>
        <a:bodyPr/>
        <a:lstStyle/>
        <a:p>
          <a:endParaRPr lang="zh-TW" altLang="en-US"/>
        </a:p>
      </dgm:t>
    </dgm:pt>
    <dgm:pt modelId="{6E45B8A3-69A3-42B4-BA95-B27C631C1059}" type="sibTrans" cxnId="{F5F97D9E-EC82-45C1-B3B3-823BF9D7B0D1}">
      <dgm:prSet/>
      <dgm:spPr/>
      <dgm:t>
        <a:bodyPr/>
        <a:lstStyle/>
        <a:p>
          <a:endParaRPr lang="zh-TW" altLang="en-US"/>
        </a:p>
      </dgm:t>
    </dgm:pt>
    <dgm:pt modelId="{D4DBFFAA-5CAC-4CE4-BE5F-8BC95A0F852E}">
      <dgm:prSet phldrT="[文字]"/>
      <dgm:spPr/>
      <dgm:t>
        <a:bodyPr/>
        <a:lstStyle/>
        <a:p>
          <a:r>
            <a:rPr lang="zh-TW" altLang="en-US" dirty="0" smtClean="0"/>
            <a:t>學習歷程</a:t>
          </a:r>
          <a:endParaRPr lang="zh-TW" altLang="en-US" dirty="0"/>
        </a:p>
      </dgm:t>
    </dgm:pt>
    <dgm:pt modelId="{58E91F43-F668-4E68-BB0C-BAFD48F4B926}" type="parTrans" cxnId="{08F0D0C7-010E-4134-A35F-61E474E1965B}">
      <dgm:prSet/>
      <dgm:spPr/>
      <dgm:t>
        <a:bodyPr/>
        <a:lstStyle/>
        <a:p>
          <a:endParaRPr lang="zh-TW" altLang="en-US"/>
        </a:p>
      </dgm:t>
    </dgm:pt>
    <dgm:pt modelId="{D573811D-AD57-41CB-9719-E47486B11732}" type="sibTrans" cxnId="{08F0D0C7-010E-4134-A35F-61E474E1965B}">
      <dgm:prSet/>
      <dgm:spPr/>
      <dgm:t>
        <a:bodyPr/>
        <a:lstStyle/>
        <a:p>
          <a:endParaRPr lang="zh-TW" altLang="en-US"/>
        </a:p>
      </dgm:t>
    </dgm:pt>
    <dgm:pt modelId="{CC0F1C6A-F816-496D-A807-DAFD6CFCFD2D}">
      <dgm:prSet phldrT="[文字]"/>
      <dgm:spPr/>
      <dgm:t>
        <a:bodyPr/>
        <a:lstStyle/>
        <a:p>
          <a:r>
            <a:rPr lang="zh-TW" altLang="en-US" dirty="0" smtClean="0"/>
            <a:t>認知策略、學習策略 、直接教學法、行為分析、多感官學習</a:t>
          </a:r>
          <a:endParaRPr lang="zh-TW" altLang="en-US" dirty="0"/>
        </a:p>
      </dgm:t>
    </dgm:pt>
    <dgm:pt modelId="{47678457-C908-4046-8957-EC64361049CD}" type="parTrans" cxnId="{ED0C4195-0C85-4874-A713-713B49D616D7}">
      <dgm:prSet/>
      <dgm:spPr/>
      <dgm:t>
        <a:bodyPr/>
        <a:lstStyle/>
        <a:p>
          <a:endParaRPr lang="zh-TW" altLang="en-US"/>
        </a:p>
      </dgm:t>
    </dgm:pt>
    <dgm:pt modelId="{A59ED43C-FCB2-4213-9B4A-CEAC645F1715}" type="sibTrans" cxnId="{ED0C4195-0C85-4874-A713-713B49D616D7}">
      <dgm:prSet/>
      <dgm:spPr/>
      <dgm:t>
        <a:bodyPr/>
        <a:lstStyle/>
        <a:p>
          <a:endParaRPr lang="zh-TW" altLang="en-US"/>
        </a:p>
      </dgm:t>
    </dgm:pt>
    <dgm:pt modelId="{2F778087-B7D5-4E1A-BA6A-501D15AECE82}">
      <dgm:prSet phldrT="[文字]"/>
      <dgm:spPr/>
      <dgm:t>
        <a:bodyPr/>
        <a:lstStyle/>
        <a:p>
          <a:r>
            <a:rPr lang="zh-TW" altLang="en-US" dirty="0" smtClean="0"/>
            <a:t>學習環境</a:t>
          </a:r>
          <a:endParaRPr lang="zh-TW" altLang="en-US" dirty="0"/>
        </a:p>
      </dgm:t>
    </dgm:pt>
    <dgm:pt modelId="{81A71459-8308-4D27-A3CA-07D1DC0B7036}" type="parTrans" cxnId="{1246750C-3CE1-4CF0-836F-94228227483C}">
      <dgm:prSet/>
      <dgm:spPr/>
      <dgm:t>
        <a:bodyPr/>
        <a:lstStyle/>
        <a:p>
          <a:endParaRPr lang="zh-TW" altLang="en-US"/>
        </a:p>
      </dgm:t>
    </dgm:pt>
    <dgm:pt modelId="{B52C38C5-BC4B-4D60-9BC8-0EEFF562CF97}" type="sibTrans" cxnId="{1246750C-3CE1-4CF0-836F-94228227483C}">
      <dgm:prSet/>
      <dgm:spPr/>
      <dgm:t>
        <a:bodyPr/>
        <a:lstStyle/>
        <a:p>
          <a:endParaRPr lang="zh-TW" altLang="en-US"/>
        </a:p>
      </dgm:t>
    </dgm:pt>
    <dgm:pt modelId="{09D40188-A18C-41E2-9FB1-89106317FAD1}">
      <dgm:prSet phldrT="[文字]"/>
      <dgm:spPr/>
      <dgm:t>
        <a:bodyPr/>
        <a:lstStyle/>
        <a:p>
          <a:r>
            <a:rPr lang="zh-TW" altLang="en-US" dirty="0" smtClean="0"/>
            <a:t>座位安排、環境佈置、多媒體或電腦輔助教學設備</a:t>
          </a:r>
          <a:endParaRPr lang="zh-TW" altLang="en-US" dirty="0"/>
        </a:p>
      </dgm:t>
    </dgm:pt>
    <dgm:pt modelId="{CE9B9F9E-51A7-4356-AF97-FCD6DDAE5C75}" type="parTrans" cxnId="{CD4D0378-91C3-4F9A-B3D9-E6410395C706}">
      <dgm:prSet/>
      <dgm:spPr/>
      <dgm:t>
        <a:bodyPr/>
        <a:lstStyle/>
        <a:p>
          <a:endParaRPr lang="zh-TW" altLang="en-US"/>
        </a:p>
      </dgm:t>
    </dgm:pt>
    <dgm:pt modelId="{CF12C51E-F7D4-4211-B121-101AB2D9510C}" type="sibTrans" cxnId="{CD4D0378-91C3-4F9A-B3D9-E6410395C706}">
      <dgm:prSet/>
      <dgm:spPr/>
      <dgm:t>
        <a:bodyPr/>
        <a:lstStyle/>
        <a:p>
          <a:endParaRPr lang="zh-TW" altLang="en-US"/>
        </a:p>
      </dgm:t>
    </dgm:pt>
    <dgm:pt modelId="{77A7E9B0-2806-4BBC-8E16-396985A35EE1}" type="pres">
      <dgm:prSet presAssocID="{8D61D29F-B923-408F-BCE9-57438A0B8B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368099D-231B-4A2B-BF84-B3C6503C0075}" type="pres">
      <dgm:prSet presAssocID="{8D61D29F-B923-408F-BCE9-57438A0B8B69}" presName="Name1" presStyleCnt="0"/>
      <dgm:spPr/>
    </dgm:pt>
    <dgm:pt modelId="{FFDB5A9E-C916-47C4-A01A-CE2BDD8C1E25}" type="pres">
      <dgm:prSet presAssocID="{8D61D29F-B923-408F-BCE9-57438A0B8B69}" presName="cycle" presStyleCnt="0"/>
      <dgm:spPr/>
    </dgm:pt>
    <dgm:pt modelId="{ED0788CF-4A11-4093-BB69-87CEDA279488}" type="pres">
      <dgm:prSet presAssocID="{8D61D29F-B923-408F-BCE9-57438A0B8B69}" presName="srcNode" presStyleLbl="node1" presStyleIdx="0" presStyleCnt="3"/>
      <dgm:spPr/>
    </dgm:pt>
    <dgm:pt modelId="{FBC08E9F-EEB5-4EF0-AEB5-B633FC498599}" type="pres">
      <dgm:prSet presAssocID="{8D61D29F-B923-408F-BCE9-57438A0B8B69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5499053-4E07-41E9-BC84-47A5E547FFF4}" type="pres">
      <dgm:prSet presAssocID="{8D61D29F-B923-408F-BCE9-57438A0B8B69}" presName="extraNode" presStyleLbl="node1" presStyleIdx="0" presStyleCnt="3"/>
      <dgm:spPr/>
    </dgm:pt>
    <dgm:pt modelId="{9BDA4A76-C3FC-49BD-9002-DC1B0C6DBAF2}" type="pres">
      <dgm:prSet presAssocID="{8D61D29F-B923-408F-BCE9-57438A0B8B69}" presName="dstNode" presStyleLbl="node1" presStyleIdx="0" presStyleCnt="3"/>
      <dgm:spPr/>
    </dgm:pt>
    <dgm:pt modelId="{77C6C13D-A5C6-48AF-966A-E4892469D87F}" type="pres">
      <dgm:prSet presAssocID="{DD3E94C0-CCE2-42A3-AE35-947127C80A7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A9B152-11CD-462B-AE71-4ED3A58716DA}" type="pres">
      <dgm:prSet presAssocID="{DD3E94C0-CCE2-42A3-AE35-947127C80A75}" presName="accent_1" presStyleCnt="0"/>
      <dgm:spPr/>
    </dgm:pt>
    <dgm:pt modelId="{7EE07EF5-4963-42ED-91EE-B555C6F016EF}" type="pres">
      <dgm:prSet presAssocID="{DD3E94C0-CCE2-42A3-AE35-947127C80A75}" presName="accentRepeatNode" presStyleLbl="solidFgAcc1" presStyleIdx="0" presStyleCnt="3"/>
      <dgm:spPr/>
    </dgm:pt>
    <dgm:pt modelId="{B9509EFC-954E-4239-A9B0-18F803E7F860}" type="pres">
      <dgm:prSet presAssocID="{D4DBFFAA-5CAC-4CE4-BE5F-8BC95A0F852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2D7F43-29A5-4DC3-8EBD-0A32D8C1F1E7}" type="pres">
      <dgm:prSet presAssocID="{D4DBFFAA-5CAC-4CE4-BE5F-8BC95A0F852E}" presName="accent_2" presStyleCnt="0"/>
      <dgm:spPr/>
    </dgm:pt>
    <dgm:pt modelId="{6C60B746-6DDA-430B-B8C3-4637418BC3AC}" type="pres">
      <dgm:prSet presAssocID="{D4DBFFAA-5CAC-4CE4-BE5F-8BC95A0F852E}" presName="accentRepeatNode" presStyleLbl="solidFgAcc1" presStyleIdx="1" presStyleCnt="3"/>
      <dgm:spPr/>
    </dgm:pt>
    <dgm:pt modelId="{312166E3-3368-44DE-AB4C-BACA217D9AEF}" type="pres">
      <dgm:prSet presAssocID="{2F778087-B7D5-4E1A-BA6A-501D15AECE8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1BC555-97FF-4F8C-B1C7-BBB71074EBA6}" type="pres">
      <dgm:prSet presAssocID="{2F778087-B7D5-4E1A-BA6A-501D15AECE82}" presName="accent_3" presStyleCnt="0"/>
      <dgm:spPr/>
    </dgm:pt>
    <dgm:pt modelId="{3ECA1B17-1EFD-41F2-B729-ADA66FA939B0}" type="pres">
      <dgm:prSet presAssocID="{2F778087-B7D5-4E1A-BA6A-501D15AECE82}" presName="accentRepeatNode" presStyleLbl="solidFgAcc1" presStyleIdx="2" presStyleCnt="3"/>
      <dgm:spPr/>
    </dgm:pt>
  </dgm:ptLst>
  <dgm:cxnLst>
    <dgm:cxn modelId="{1246750C-3CE1-4CF0-836F-94228227483C}" srcId="{8D61D29F-B923-408F-BCE9-57438A0B8B69}" destId="{2F778087-B7D5-4E1A-BA6A-501D15AECE82}" srcOrd="2" destOrd="0" parTransId="{81A71459-8308-4D27-A3CA-07D1DC0B7036}" sibTransId="{B52C38C5-BC4B-4D60-9BC8-0EEFF562CF97}"/>
    <dgm:cxn modelId="{BFE12590-F5ED-43CE-8257-7511D7AE855D}" type="presOf" srcId="{D4DBFFAA-5CAC-4CE4-BE5F-8BC95A0F852E}" destId="{B9509EFC-954E-4239-A9B0-18F803E7F860}" srcOrd="0" destOrd="0" presId="urn:microsoft.com/office/officeart/2008/layout/VerticalCurvedList"/>
    <dgm:cxn modelId="{BCCB8236-4673-4020-9AD1-845E94AA43E6}" srcId="{8D61D29F-B923-408F-BCE9-57438A0B8B69}" destId="{DD3E94C0-CCE2-42A3-AE35-947127C80A75}" srcOrd="0" destOrd="0" parTransId="{064E7609-49F9-4755-93D0-948EFC60EA75}" sibTransId="{F8B8F058-C038-4EF5-A6A0-5E92A723B0ED}"/>
    <dgm:cxn modelId="{2AADF842-9EB4-4758-A9B6-FD703825C8BA}" type="presOf" srcId="{CC0F1C6A-F816-496D-A807-DAFD6CFCFD2D}" destId="{B9509EFC-954E-4239-A9B0-18F803E7F860}" srcOrd="0" destOrd="1" presId="urn:microsoft.com/office/officeart/2008/layout/VerticalCurvedList"/>
    <dgm:cxn modelId="{22CD2309-EAC3-4C4F-A0E8-84AE932789E7}" type="presOf" srcId="{2F778087-B7D5-4E1A-BA6A-501D15AECE82}" destId="{312166E3-3368-44DE-AB4C-BACA217D9AEF}" srcOrd="0" destOrd="0" presId="urn:microsoft.com/office/officeart/2008/layout/VerticalCurvedList"/>
    <dgm:cxn modelId="{F5F97D9E-EC82-45C1-B3B3-823BF9D7B0D1}" srcId="{DD3E94C0-CCE2-42A3-AE35-947127C80A75}" destId="{FC37D02A-F3C3-4273-924B-6C9FD7E246F1}" srcOrd="0" destOrd="0" parTransId="{C92F8299-1C92-43EF-8A1C-0A92042334D6}" sibTransId="{6E45B8A3-69A3-42B4-BA95-B27C631C1059}"/>
    <dgm:cxn modelId="{ED0C4195-0C85-4874-A713-713B49D616D7}" srcId="{D4DBFFAA-5CAC-4CE4-BE5F-8BC95A0F852E}" destId="{CC0F1C6A-F816-496D-A807-DAFD6CFCFD2D}" srcOrd="0" destOrd="0" parTransId="{47678457-C908-4046-8957-EC64361049CD}" sibTransId="{A59ED43C-FCB2-4213-9B4A-CEAC645F1715}"/>
    <dgm:cxn modelId="{4254012B-0112-4FBD-9B1D-07C6D6494B25}" type="presOf" srcId="{8D61D29F-B923-408F-BCE9-57438A0B8B69}" destId="{77A7E9B0-2806-4BBC-8E16-396985A35EE1}" srcOrd="0" destOrd="0" presId="urn:microsoft.com/office/officeart/2008/layout/VerticalCurvedList"/>
    <dgm:cxn modelId="{0A4B62AD-CC28-49D4-A8CB-07295BE9D5F9}" type="presOf" srcId="{DD3E94C0-CCE2-42A3-AE35-947127C80A75}" destId="{77C6C13D-A5C6-48AF-966A-E4892469D87F}" srcOrd="0" destOrd="0" presId="urn:microsoft.com/office/officeart/2008/layout/VerticalCurvedList"/>
    <dgm:cxn modelId="{CD4D0378-91C3-4F9A-B3D9-E6410395C706}" srcId="{2F778087-B7D5-4E1A-BA6A-501D15AECE82}" destId="{09D40188-A18C-41E2-9FB1-89106317FAD1}" srcOrd="0" destOrd="0" parTransId="{CE9B9F9E-51A7-4356-AF97-FCD6DDAE5C75}" sibTransId="{CF12C51E-F7D4-4211-B121-101AB2D9510C}"/>
    <dgm:cxn modelId="{75DD26C8-6D5F-4B2F-9044-1D9B0847BE1C}" type="presOf" srcId="{09D40188-A18C-41E2-9FB1-89106317FAD1}" destId="{312166E3-3368-44DE-AB4C-BACA217D9AEF}" srcOrd="0" destOrd="1" presId="urn:microsoft.com/office/officeart/2008/layout/VerticalCurvedList"/>
    <dgm:cxn modelId="{C6974779-5640-4CF9-8A1A-12F8CAFB063D}" type="presOf" srcId="{6E45B8A3-69A3-42B4-BA95-B27C631C1059}" destId="{FBC08E9F-EEB5-4EF0-AEB5-B633FC498599}" srcOrd="0" destOrd="0" presId="urn:microsoft.com/office/officeart/2008/layout/VerticalCurvedList"/>
    <dgm:cxn modelId="{1C1B37D8-18AB-4ACB-BE65-7C67DB64A976}" type="presOf" srcId="{FC37D02A-F3C3-4273-924B-6C9FD7E246F1}" destId="{77C6C13D-A5C6-48AF-966A-E4892469D87F}" srcOrd="0" destOrd="1" presId="urn:microsoft.com/office/officeart/2008/layout/VerticalCurvedList"/>
    <dgm:cxn modelId="{08F0D0C7-010E-4134-A35F-61E474E1965B}" srcId="{8D61D29F-B923-408F-BCE9-57438A0B8B69}" destId="{D4DBFFAA-5CAC-4CE4-BE5F-8BC95A0F852E}" srcOrd="1" destOrd="0" parTransId="{58E91F43-F668-4E68-BB0C-BAFD48F4B926}" sibTransId="{D573811D-AD57-41CB-9719-E47486B11732}"/>
    <dgm:cxn modelId="{2EFCEE58-7CEC-4909-B1E9-23508E24B70F}" type="presParOf" srcId="{77A7E9B0-2806-4BBC-8E16-396985A35EE1}" destId="{F368099D-231B-4A2B-BF84-B3C6503C0075}" srcOrd="0" destOrd="0" presId="urn:microsoft.com/office/officeart/2008/layout/VerticalCurvedList"/>
    <dgm:cxn modelId="{52B38296-78C3-4FEB-BF69-6A20F86D1D9A}" type="presParOf" srcId="{F368099D-231B-4A2B-BF84-B3C6503C0075}" destId="{FFDB5A9E-C916-47C4-A01A-CE2BDD8C1E25}" srcOrd="0" destOrd="0" presId="urn:microsoft.com/office/officeart/2008/layout/VerticalCurvedList"/>
    <dgm:cxn modelId="{B267EF9B-2A62-4C32-9BFB-6DCFA61A5B53}" type="presParOf" srcId="{FFDB5A9E-C916-47C4-A01A-CE2BDD8C1E25}" destId="{ED0788CF-4A11-4093-BB69-87CEDA279488}" srcOrd="0" destOrd="0" presId="urn:microsoft.com/office/officeart/2008/layout/VerticalCurvedList"/>
    <dgm:cxn modelId="{64B9732B-8637-4805-86D9-7AB0843869D6}" type="presParOf" srcId="{FFDB5A9E-C916-47C4-A01A-CE2BDD8C1E25}" destId="{FBC08E9F-EEB5-4EF0-AEB5-B633FC498599}" srcOrd="1" destOrd="0" presId="urn:microsoft.com/office/officeart/2008/layout/VerticalCurvedList"/>
    <dgm:cxn modelId="{0BDB41B4-27EB-4369-AA65-4228BA8526C8}" type="presParOf" srcId="{FFDB5A9E-C916-47C4-A01A-CE2BDD8C1E25}" destId="{25499053-4E07-41E9-BC84-47A5E547FFF4}" srcOrd="2" destOrd="0" presId="urn:microsoft.com/office/officeart/2008/layout/VerticalCurvedList"/>
    <dgm:cxn modelId="{005C4308-57CA-42AC-ABD6-E3B6C719DB4E}" type="presParOf" srcId="{FFDB5A9E-C916-47C4-A01A-CE2BDD8C1E25}" destId="{9BDA4A76-C3FC-49BD-9002-DC1B0C6DBAF2}" srcOrd="3" destOrd="0" presId="urn:microsoft.com/office/officeart/2008/layout/VerticalCurvedList"/>
    <dgm:cxn modelId="{9BC6B405-2414-4C41-9BC3-8B091591E9C5}" type="presParOf" srcId="{F368099D-231B-4A2B-BF84-B3C6503C0075}" destId="{77C6C13D-A5C6-48AF-966A-E4892469D87F}" srcOrd="1" destOrd="0" presId="urn:microsoft.com/office/officeart/2008/layout/VerticalCurvedList"/>
    <dgm:cxn modelId="{07D8A4E0-957D-4D7B-AFA9-DAA1402D4C43}" type="presParOf" srcId="{F368099D-231B-4A2B-BF84-B3C6503C0075}" destId="{30A9B152-11CD-462B-AE71-4ED3A58716DA}" srcOrd="2" destOrd="0" presId="urn:microsoft.com/office/officeart/2008/layout/VerticalCurvedList"/>
    <dgm:cxn modelId="{2F7A4D1B-5DD6-4EE4-99BF-EA9B6A8517D0}" type="presParOf" srcId="{30A9B152-11CD-462B-AE71-4ED3A58716DA}" destId="{7EE07EF5-4963-42ED-91EE-B555C6F016EF}" srcOrd="0" destOrd="0" presId="urn:microsoft.com/office/officeart/2008/layout/VerticalCurvedList"/>
    <dgm:cxn modelId="{B60C410D-6C97-4BC3-A4EB-BB269EB42A01}" type="presParOf" srcId="{F368099D-231B-4A2B-BF84-B3C6503C0075}" destId="{B9509EFC-954E-4239-A9B0-18F803E7F860}" srcOrd="3" destOrd="0" presId="urn:microsoft.com/office/officeart/2008/layout/VerticalCurvedList"/>
    <dgm:cxn modelId="{329863D3-03B5-4460-AAB8-C981B41359F9}" type="presParOf" srcId="{F368099D-231B-4A2B-BF84-B3C6503C0075}" destId="{052D7F43-29A5-4DC3-8EBD-0A32D8C1F1E7}" srcOrd="4" destOrd="0" presId="urn:microsoft.com/office/officeart/2008/layout/VerticalCurvedList"/>
    <dgm:cxn modelId="{A05C3CDC-AD52-447F-945B-17B089311D88}" type="presParOf" srcId="{052D7F43-29A5-4DC3-8EBD-0A32D8C1F1E7}" destId="{6C60B746-6DDA-430B-B8C3-4637418BC3AC}" srcOrd="0" destOrd="0" presId="urn:microsoft.com/office/officeart/2008/layout/VerticalCurvedList"/>
    <dgm:cxn modelId="{8AA5B3AA-3B89-479D-88D8-B2391B74967F}" type="presParOf" srcId="{F368099D-231B-4A2B-BF84-B3C6503C0075}" destId="{312166E3-3368-44DE-AB4C-BACA217D9AEF}" srcOrd="5" destOrd="0" presId="urn:microsoft.com/office/officeart/2008/layout/VerticalCurvedList"/>
    <dgm:cxn modelId="{457FBEBB-E0F3-4E65-84CA-59D0FBB5A9CC}" type="presParOf" srcId="{F368099D-231B-4A2B-BF84-B3C6503C0075}" destId="{C31BC555-97FF-4F8C-B1C7-BBB71074EBA6}" srcOrd="6" destOrd="0" presId="urn:microsoft.com/office/officeart/2008/layout/VerticalCurvedList"/>
    <dgm:cxn modelId="{0EFA9C0A-A35A-4342-9E28-170E69C25222}" type="presParOf" srcId="{C31BC555-97FF-4F8C-B1C7-BBB71074EBA6}" destId="{3ECA1B17-1EFD-41F2-B729-ADA66FA939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1D29F-B923-408F-BCE9-57438A0B8B6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D3E94C0-CCE2-42A3-AE35-947127C80A75}">
      <dgm:prSet phldrT="[文字]" custT="1"/>
      <dgm:spPr/>
      <dgm:t>
        <a:bodyPr/>
        <a:lstStyle/>
        <a:p>
          <a:r>
            <a:rPr lang="zh-TW" altLang="en-US" sz="2800" dirty="0" smtClean="0"/>
            <a:t>學習評量</a:t>
          </a:r>
          <a:endParaRPr lang="zh-TW" altLang="en-US" sz="2800" dirty="0"/>
        </a:p>
      </dgm:t>
    </dgm:pt>
    <dgm:pt modelId="{064E7609-49F9-4755-93D0-948EFC60EA75}" type="parTrans" cxnId="{BCCB8236-4673-4020-9AD1-845E94AA43E6}">
      <dgm:prSet/>
      <dgm:spPr/>
      <dgm:t>
        <a:bodyPr/>
        <a:lstStyle/>
        <a:p>
          <a:endParaRPr lang="zh-TW" altLang="en-US"/>
        </a:p>
      </dgm:t>
    </dgm:pt>
    <dgm:pt modelId="{F8B8F058-C038-4EF5-A6A0-5E92A723B0ED}" type="sibTrans" cxnId="{BCCB8236-4673-4020-9AD1-845E94AA43E6}">
      <dgm:prSet/>
      <dgm:spPr/>
      <dgm:t>
        <a:bodyPr/>
        <a:lstStyle/>
        <a:p>
          <a:endParaRPr lang="zh-TW" altLang="en-US"/>
        </a:p>
      </dgm:t>
    </dgm:pt>
    <dgm:pt modelId="{D4DBFFAA-5CAC-4CE4-BE5F-8BC95A0F852E}">
      <dgm:prSet phldrT="[文字]" custT="1"/>
      <dgm:spPr/>
      <dgm:t>
        <a:bodyPr/>
        <a:lstStyle/>
        <a:p>
          <a:r>
            <a:rPr lang="zh-TW" altLang="en-US" sz="2800" dirty="0" smtClean="0"/>
            <a:t>開發學生優勢能力</a:t>
          </a:r>
          <a:endParaRPr lang="zh-TW" altLang="en-US" sz="2800" dirty="0"/>
        </a:p>
      </dgm:t>
    </dgm:pt>
    <dgm:pt modelId="{58E91F43-F668-4E68-BB0C-BAFD48F4B926}" type="parTrans" cxnId="{08F0D0C7-010E-4134-A35F-61E474E1965B}">
      <dgm:prSet/>
      <dgm:spPr/>
      <dgm:t>
        <a:bodyPr/>
        <a:lstStyle/>
        <a:p>
          <a:endParaRPr lang="zh-TW" altLang="en-US"/>
        </a:p>
      </dgm:t>
    </dgm:pt>
    <dgm:pt modelId="{D573811D-AD57-41CB-9719-E47486B11732}" type="sibTrans" cxnId="{08F0D0C7-010E-4134-A35F-61E474E1965B}">
      <dgm:prSet/>
      <dgm:spPr/>
      <dgm:t>
        <a:bodyPr/>
        <a:lstStyle/>
        <a:p>
          <a:endParaRPr lang="zh-TW" altLang="en-US"/>
        </a:p>
      </dgm:t>
    </dgm:pt>
    <dgm:pt modelId="{DD03ED7B-8185-4B5C-B0F0-E0DC133FFA0D}" type="pres">
      <dgm:prSet presAssocID="{8D61D29F-B923-408F-BCE9-57438A0B8B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5EC83EC-E940-484E-9011-A7718B4FC01E}" type="pres">
      <dgm:prSet presAssocID="{8D61D29F-B923-408F-BCE9-57438A0B8B69}" presName="Name1" presStyleCnt="0"/>
      <dgm:spPr/>
    </dgm:pt>
    <dgm:pt modelId="{099D303F-9D6F-4C01-8C3D-2569CBD845F5}" type="pres">
      <dgm:prSet presAssocID="{8D61D29F-B923-408F-BCE9-57438A0B8B69}" presName="cycle" presStyleCnt="0"/>
      <dgm:spPr/>
    </dgm:pt>
    <dgm:pt modelId="{4A5345DC-032D-4E3E-976C-0C8366642E90}" type="pres">
      <dgm:prSet presAssocID="{8D61D29F-B923-408F-BCE9-57438A0B8B69}" presName="srcNode" presStyleLbl="node1" presStyleIdx="0" presStyleCnt="2"/>
      <dgm:spPr/>
    </dgm:pt>
    <dgm:pt modelId="{B052376F-D0C9-414F-85C4-CAF1C7DE82F2}" type="pres">
      <dgm:prSet presAssocID="{8D61D29F-B923-408F-BCE9-57438A0B8B69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E118F15-1C01-4130-BC0A-F613545DA9B9}" type="pres">
      <dgm:prSet presAssocID="{8D61D29F-B923-408F-BCE9-57438A0B8B69}" presName="extraNode" presStyleLbl="node1" presStyleIdx="0" presStyleCnt="2"/>
      <dgm:spPr/>
    </dgm:pt>
    <dgm:pt modelId="{0616BE01-D3FB-479D-A4DC-7B686EC72515}" type="pres">
      <dgm:prSet presAssocID="{8D61D29F-B923-408F-BCE9-57438A0B8B69}" presName="dstNode" presStyleLbl="node1" presStyleIdx="0" presStyleCnt="2"/>
      <dgm:spPr/>
    </dgm:pt>
    <dgm:pt modelId="{D2B6982B-4B08-4F13-96E2-A9C9E40D18EE}" type="pres">
      <dgm:prSet presAssocID="{DD3E94C0-CCE2-42A3-AE35-947127C80A7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879622-6ADD-4977-9F60-F082EA22C3C2}" type="pres">
      <dgm:prSet presAssocID="{DD3E94C0-CCE2-42A3-AE35-947127C80A75}" presName="accent_1" presStyleCnt="0"/>
      <dgm:spPr/>
    </dgm:pt>
    <dgm:pt modelId="{263A24BA-51E5-47A7-9927-853BD9920551}" type="pres">
      <dgm:prSet presAssocID="{DD3E94C0-CCE2-42A3-AE35-947127C80A75}" presName="accentRepeatNode" presStyleLbl="solidFgAcc1" presStyleIdx="0" presStyleCnt="2"/>
      <dgm:spPr/>
    </dgm:pt>
    <dgm:pt modelId="{2906A7AC-0307-4D08-A490-9752DCEF0A0E}" type="pres">
      <dgm:prSet presAssocID="{D4DBFFAA-5CAC-4CE4-BE5F-8BC95A0F852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8DCD24-5320-4664-B319-15420075E26D}" type="pres">
      <dgm:prSet presAssocID="{D4DBFFAA-5CAC-4CE4-BE5F-8BC95A0F852E}" presName="accent_2" presStyleCnt="0"/>
      <dgm:spPr/>
    </dgm:pt>
    <dgm:pt modelId="{3F9FE8CF-2164-46FF-80FF-7D4284E7B10C}" type="pres">
      <dgm:prSet presAssocID="{D4DBFFAA-5CAC-4CE4-BE5F-8BC95A0F852E}" presName="accentRepeatNode" presStyleLbl="solidFgAcc1" presStyleIdx="1" presStyleCnt="2"/>
      <dgm:spPr/>
    </dgm:pt>
  </dgm:ptLst>
  <dgm:cxnLst>
    <dgm:cxn modelId="{BCCB8236-4673-4020-9AD1-845E94AA43E6}" srcId="{8D61D29F-B923-408F-BCE9-57438A0B8B69}" destId="{DD3E94C0-CCE2-42A3-AE35-947127C80A75}" srcOrd="0" destOrd="0" parTransId="{064E7609-49F9-4755-93D0-948EFC60EA75}" sibTransId="{F8B8F058-C038-4EF5-A6A0-5E92A723B0ED}"/>
    <dgm:cxn modelId="{BE368890-05C0-4A72-82A3-C8700237B484}" type="presOf" srcId="{DD3E94C0-CCE2-42A3-AE35-947127C80A75}" destId="{D2B6982B-4B08-4F13-96E2-A9C9E40D18EE}" srcOrd="0" destOrd="0" presId="urn:microsoft.com/office/officeart/2008/layout/VerticalCurvedList"/>
    <dgm:cxn modelId="{640CAF10-1785-4A18-988A-F553F9A9C5A6}" type="presOf" srcId="{D4DBFFAA-5CAC-4CE4-BE5F-8BC95A0F852E}" destId="{2906A7AC-0307-4D08-A490-9752DCEF0A0E}" srcOrd="0" destOrd="0" presId="urn:microsoft.com/office/officeart/2008/layout/VerticalCurvedList"/>
    <dgm:cxn modelId="{5D134F81-1959-4878-ABEE-EB452FA85345}" type="presOf" srcId="{F8B8F058-C038-4EF5-A6A0-5E92A723B0ED}" destId="{B052376F-D0C9-414F-85C4-CAF1C7DE82F2}" srcOrd="0" destOrd="0" presId="urn:microsoft.com/office/officeart/2008/layout/VerticalCurvedList"/>
    <dgm:cxn modelId="{08F0D0C7-010E-4134-A35F-61E474E1965B}" srcId="{8D61D29F-B923-408F-BCE9-57438A0B8B69}" destId="{D4DBFFAA-5CAC-4CE4-BE5F-8BC95A0F852E}" srcOrd="1" destOrd="0" parTransId="{58E91F43-F668-4E68-BB0C-BAFD48F4B926}" sibTransId="{D573811D-AD57-41CB-9719-E47486B11732}"/>
    <dgm:cxn modelId="{1EFA4EFC-E43E-4B0F-B0B2-562560F9F307}" type="presOf" srcId="{8D61D29F-B923-408F-BCE9-57438A0B8B69}" destId="{DD03ED7B-8185-4B5C-B0F0-E0DC133FFA0D}" srcOrd="0" destOrd="0" presId="urn:microsoft.com/office/officeart/2008/layout/VerticalCurvedList"/>
    <dgm:cxn modelId="{E23EE796-8695-4C4B-A2EC-F20770B03C4B}" type="presParOf" srcId="{DD03ED7B-8185-4B5C-B0F0-E0DC133FFA0D}" destId="{65EC83EC-E940-484E-9011-A7718B4FC01E}" srcOrd="0" destOrd="0" presId="urn:microsoft.com/office/officeart/2008/layout/VerticalCurvedList"/>
    <dgm:cxn modelId="{58132FB3-9F37-4E0F-92CF-5B362886AFCA}" type="presParOf" srcId="{65EC83EC-E940-484E-9011-A7718B4FC01E}" destId="{099D303F-9D6F-4C01-8C3D-2569CBD845F5}" srcOrd="0" destOrd="0" presId="urn:microsoft.com/office/officeart/2008/layout/VerticalCurvedList"/>
    <dgm:cxn modelId="{155F0346-F0F2-4930-9B3A-2A7A7BFDF7F3}" type="presParOf" srcId="{099D303F-9D6F-4C01-8C3D-2569CBD845F5}" destId="{4A5345DC-032D-4E3E-976C-0C8366642E90}" srcOrd="0" destOrd="0" presId="urn:microsoft.com/office/officeart/2008/layout/VerticalCurvedList"/>
    <dgm:cxn modelId="{8139676E-482D-4EDA-97BE-BE1EBD06C706}" type="presParOf" srcId="{099D303F-9D6F-4C01-8C3D-2569CBD845F5}" destId="{B052376F-D0C9-414F-85C4-CAF1C7DE82F2}" srcOrd="1" destOrd="0" presId="urn:microsoft.com/office/officeart/2008/layout/VerticalCurvedList"/>
    <dgm:cxn modelId="{63C1D6F2-9AE6-427F-8F6F-8B0884C7EEB0}" type="presParOf" srcId="{099D303F-9D6F-4C01-8C3D-2569CBD845F5}" destId="{CE118F15-1C01-4130-BC0A-F613545DA9B9}" srcOrd="2" destOrd="0" presId="urn:microsoft.com/office/officeart/2008/layout/VerticalCurvedList"/>
    <dgm:cxn modelId="{40D3E47B-4874-406F-BE19-4841FA16B366}" type="presParOf" srcId="{099D303F-9D6F-4C01-8C3D-2569CBD845F5}" destId="{0616BE01-D3FB-479D-A4DC-7B686EC72515}" srcOrd="3" destOrd="0" presId="urn:microsoft.com/office/officeart/2008/layout/VerticalCurvedList"/>
    <dgm:cxn modelId="{0BBFF7E9-3018-412E-B9A7-1DA15CA2C88C}" type="presParOf" srcId="{65EC83EC-E940-484E-9011-A7718B4FC01E}" destId="{D2B6982B-4B08-4F13-96E2-A9C9E40D18EE}" srcOrd="1" destOrd="0" presId="urn:microsoft.com/office/officeart/2008/layout/VerticalCurvedList"/>
    <dgm:cxn modelId="{4909A06C-B666-4A81-B5CE-14670C0AEFDD}" type="presParOf" srcId="{65EC83EC-E940-484E-9011-A7718B4FC01E}" destId="{37879622-6ADD-4977-9F60-F082EA22C3C2}" srcOrd="2" destOrd="0" presId="urn:microsoft.com/office/officeart/2008/layout/VerticalCurvedList"/>
    <dgm:cxn modelId="{1E67BF2E-A6EE-43CE-9CB1-90770C301172}" type="presParOf" srcId="{37879622-6ADD-4977-9F60-F082EA22C3C2}" destId="{263A24BA-51E5-47A7-9927-853BD9920551}" srcOrd="0" destOrd="0" presId="urn:microsoft.com/office/officeart/2008/layout/VerticalCurvedList"/>
    <dgm:cxn modelId="{CA72BAD6-E1F9-4417-BE01-F462BB7CC10B}" type="presParOf" srcId="{65EC83EC-E940-484E-9011-A7718B4FC01E}" destId="{2906A7AC-0307-4D08-A490-9752DCEF0A0E}" srcOrd="3" destOrd="0" presId="urn:microsoft.com/office/officeart/2008/layout/VerticalCurvedList"/>
    <dgm:cxn modelId="{361C22A9-D49C-4746-8371-4BE4E377A5D9}" type="presParOf" srcId="{65EC83EC-E940-484E-9011-A7718B4FC01E}" destId="{7E8DCD24-5320-4664-B319-15420075E26D}" srcOrd="4" destOrd="0" presId="urn:microsoft.com/office/officeart/2008/layout/VerticalCurvedList"/>
    <dgm:cxn modelId="{064B1A81-14A9-408B-8A14-D19F7945B006}" type="presParOf" srcId="{7E8DCD24-5320-4664-B319-15420075E26D}" destId="{3F9FE8CF-2164-46FF-80FF-7D4284E7B1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82D93F-A51E-472C-92D8-824E9BEA6F5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1036980-0A34-4C16-931D-1C71A172B18B}">
      <dgm:prSet phldrT="[文字]"/>
      <dgm:spPr/>
      <dgm:t>
        <a:bodyPr/>
        <a:lstStyle/>
        <a:p>
          <a:r>
            <a:rPr lang="zh-TW" altLang="en-US" dirty="0" smtClean="0"/>
            <a:t>一、識字困難</a:t>
          </a:r>
          <a:endParaRPr lang="en-US" altLang="zh-TW" dirty="0" smtClean="0"/>
        </a:p>
        <a:p>
          <a:r>
            <a:rPr lang="zh-TW" altLang="en-US" dirty="0" smtClean="0"/>
            <a:t>二、閱讀困難</a:t>
          </a:r>
          <a:endParaRPr lang="en-US" altLang="zh-TW" dirty="0" smtClean="0"/>
        </a:p>
        <a:p>
          <a:r>
            <a:rPr lang="zh-TW" altLang="en-US" dirty="0" smtClean="0"/>
            <a:t>三、自信心低落</a:t>
          </a:r>
          <a:endParaRPr lang="en-US" altLang="zh-TW" dirty="0" smtClean="0"/>
        </a:p>
        <a:p>
          <a:r>
            <a:rPr lang="zh-TW" altLang="en-US" dirty="0" smtClean="0"/>
            <a:t>四、學習動機缺乏</a:t>
          </a:r>
          <a:endParaRPr lang="en-US" altLang="zh-TW" dirty="0" smtClean="0"/>
        </a:p>
        <a:p>
          <a:r>
            <a:rPr lang="zh-TW" altLang="en-US" dirty="0" smtClean="0"/>
            <a:t>五、專注力不集中</a:t>
          </a:r>
        </a:p>
      </dgm:t>
    </dgm:pt>
    <dgm:pt modelId="{BE67CDD7-F708-4DBA-8E3B-307BB686A891}" type="parTrans" cxnId="{0F312079-F9AE-4758-9ADA-711A69442257}">
      <dgm:prSet/>
      <dgm:spPr/>
      <dgm:t>
        <a:bodyPr/>
        <a:lstStyle/>
        <a:p>
          <a:endParaRPr lang="zh-TW" altLang="en-US"/>
        </a:p>
      </dgm:t>
    </dgm:pt>
    <dgm:pt modelId="{02F1CA93-98D5-4B07-A9C7-9521DAEF9E1F}" type="sibTrans" cxnId="{0F312079-F9AE-4758-9ADA-711A69442257}">
      <dgm:prSet/>
      <dgm:spPr/>
      <dgm:t>
        <a:bodyPr/>
        <a:lstStyle/>
        <a:p>
          <a:endParaRPr lang="zh-TW" altLang="en-US"/>
        </a:p>
      </dgm:t>
    </dgm:pt>
    <dgm:pt modelId="{876FE0E4-B501-437B-8217-87167C9DDAB4}">
      <dgm:prSet phldrT="[文字]"/>
      <dgm:spPr/>
      <dgm:t>
        <a:bodyPr/>
        <a:lstStyle/>
        <a:p>
          <a:pPr algn="ctr">
            <a:lnSpc>
              <a:spcPct val="100000"/>
            </a:lnSpc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問題概述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ED1CD8-8D9C-4EFE-B625-DBC8245815B2}" type="sibTrans" cxnId="{2C6DB8A4-38B1-4EC2-B92F-241372016F69}">
      <dgm:prSet/>
      <dgm:spPr/>
      <dgm:t>
        <a:bodyPr/>
        <a:lstStyle/>
        <a:p>
          <a:endParaRPr lang="zh-TW" altLang="en-US"/>
        </a:p>
      </dgm:t>
    </dgm:pt>
    <dgm:pt modelId="{351A4524-CF7D-4DD6-8AFA-FAB3C4783EBA}" type="parTrans" cxnId="{2C6DB8A4-38B1-4EC2-B92F-241372016F69}">
      <dgm:prSet/>
      <dgm:spPr/>
      <dgm:t>
        <a:bodyPr/>
        <a:lstStyle/>
        <a:p>
          <a:endParaRPr lang="zh-TW" altLang="en-US"/>
        </a:p>
      </dgm:t>
    </dgm:pt>
    <dgm:pt modelId="{A6DB965E-AA6F-4AE8-ABDE-AAB431C0E330}" type="pres">
      <dgm:prSet presAssocID="{9682D93F-A51E-472C-92D8-824E9BEA6F53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CAF5554-4587-4820-8974-67E82E9A71FE}" type="pres">
      <dgm:prSet presAssocID="{876FE0E4-B501-437B-8217-87167C9DDAB4}" presName="withChildren" presStyleCnt="0"/>
      <dgm:spPr/>
    </dgm:pt>
    <dgm:pt modelId="{6228B521-0B36-4325-92BE-63EEA4A97241}" type="pres">
      <dgm:prSet presAssocID="{876FE0E4-B501-437B-8217-87167C9DDAB4}" presName="bigCircle" presStyleLbl="vennNode1" presStyleIdx="0" presStyleCnt="2"/>
      <dgm:spPr/>
    </dgm:pt>
    <dgm:pt modelId="{6B755EAE-63E0-450A-B8DC-8B31A8219820}" type="pres">
      <dgm:prSet presAssocID="{876FE0E4-B501-437B-8217-87167C9DDAB4}" presName="medCircle" presStyleLbl="vennNode1" presStyleIdx="1" presStyleCnt="2"/>
      <dgm:spPr/>
    </dgm:pt>
    <dgm:pt modelId="{974B103E-7CE7-4507-A37A-9FF537B6515C}" type="pres">
      <dgm:prSet presAssocID="{876FE0E4-B501-437B-8217-87167C9DDAB4}" presName="txLvl1" presStyleLbl="revTx" presStyleIdx="0" presStyleCnt="2" custLinFactNeighborX="-9714"/>
      <dgm:spPr/>
      <dgm:t>
        <a:bodyPr/>
        <a:lstStyle/>
        <a:p>
          <a:endParaRPr lang="zh-TW" altLang="en-US"/>
        </a:p>
      </dgm:t>
    </dgm:pt>
    <dgm:pt modelId="{B7B37C25-A1A8-411C-B9EC-EF45DF165E1E}" type="pres">
      <dgm:prSet presAssocID="{876FE0E4-B501-437B-8217-87167C9DDAB4}" presName="lin" presStyleCnt="0"/>
      <dgm:spPr/>
    </dgm:pt>
    <dgm:pt modelId="{EA1ACA50-1223-4F04-B48F-82DFB1FF5E8E}" type="pres">
      <dgm:prSet presAssocID="{11036980-0A34-4C16-931D-1C71A172B18B}" presName="txLvl2" presStyleLbl="revTx" presStyleIdx="1" presStyleCnt="2"/>
      <dgm:spPr/>
      <dgm:t>
        <a:bodyPr/>
        <a:lstStyle/>
        <a:p>
          <a:endParaRPr lang="zh-TW" altLang="en-US"/>
        </a:p>
      </dgm:t>
    </dgm:pt>
  </dgm:ptLst>
  <dgm:cxnLst>
    <dgm:cxn modelId="{2C6DB8A4-38B1-4EC2-B92F-241372016F69}" srcId="{9682D93F-A51E-472C-92D8-824E9BEA6F53}" destId="{876FE0E4-B501-437B-8217-87167C9DDAB4}" srcOrd="0" destOrd="0" parTransId="{351A4524-CF7D-4DD6-8AFA-FAB3C4783EBA}" sibTransId="{99ED1CD8-8D9C-4EFE-B625-DBC8245815B2}"/>
    <dgm:cxn modelId="{E2E66CEC-B386-4F81-A40A-FFBF417ABB32}" type="presOf" srcId="{11036980-0A34-4C16-931D-1C71A172B18B}" destId="{EA1ACA50-1223-4F04-B48F-82DFB1FF5E8E}" srcOrd="0" destOrd="0" presId="urn:microsoft.com/office/officeart/2008/layout/VerticalCircleList"/>
    <dgm:cxn modelId="{64CCD938-54BD-4E5D-B086-CCC3160DA0B0}" type="presOf" srcId="{876FE0E4-B501-437B-8217-87167C9DDAB4}" destId="{974B103E-7CE7-4507-A37A-9FF537B6515C}" srcOrd="0" destOrd="0" presId="urn:microsoft.com/office/officeart/2008/layout/VerticalCircleList"/>
    <dgm:cxn modelId="{A70463F6-CB61-4F52-BD2D-F0D031C9332F}" type="presOf" srcId="{9682D93F-A51E-472C-92D8-824E9BEA6F53}" destId="{A6DB965E-AA6F-4AE8-ABDE-AAB431C0E330}" srcOrd="0" destOrd="0" presId="urn:microsoft.com/office/officeart/2008/layout/VerticalCircleList"/>
    <dgm:cxn modelId="{0F312079-F9AE-4758-9ADA-711A69442257}" srcId="{876FE0E4-B501-437B-8217-87167C9DDAB4}" destId="{11036980-0A34-4C16-931D-1C71A172B18B}" srcOrd="0" destOrd="0" parTransId="{BE67CDD7-F708-4DBA-8E3B-307BB686A891}" sibTransId="{02F1CA93-98D5-4B07-A9C7-9521DAEF9E1F}"/>
    <dgm:cxn modelId="{5504F269-92E8-4AB2-B6C1-7AE5E5E394A8}" type="presParOf" srcId="{A6DB965E-AA6F-4AE8-ABDE-AAB431C0E330}" destId="{6CAF5554-4587-4820-8974-67E82E9A71FE}" srcOrd="0" destOrd="0" presId="urn:microsoft.com/office/officeart/2008/layout/VerticalCircleList"/>
    <dgm:cxn modelId="{830A1B33-0C7F-4D1C-83DE-B032430D85C4}" type="presParOf" srcId="{6CAF5554-4587-4820-8974-67E82E9A71FE}" destId="{6228B521-0B36-4325-92BE-63EEA4A97241}" srcOrd="0" destOrd="0" presId="urn:microsoft.com/office/officeart/2008/layout/VerticalCircleList"/>
    <dgm:cxn modelId="{406FD287-819A-4A9A-9D2A-C540D63F53C3}" type="presParOf" srcId="{6CAF5554-4587-4820-8974-67E82E9A71FE}" destId="{6B755EAE-63E0-450A-B8DC-8B31A8219820}" srcOrd="1" destOrd="0" presId="urn:microsoft.com/office/officeart/2008/layout/VerticalCircleList"/>
    <dgm:cxn modelId="{367BA313-2696-4A3F-9D90-CCBDE35ACA51}" type="presParOf" srcId="{6CAF5554-4587-4820-8974-67E82E9A71FE}" destId="{974B103E-7CE7-4507-A37A-9FF537B6515C}" srcOrd="2" destOrd="0" presId="urn:microsoft.com/office/officeart/2008/layout/VerticalCircleList"/>
    <dgm:cxn modelId="{8A4D89D0-9655-4A1D-A8D8-58D4A21D60AC}" type="presParOf" srcId="{6CAF5554-4587-4820-8974-67E82E9A71FE}" destId="{B7B37C25-A1A8-411C-B9EC-EF45DF165E1E}" srcOrd="3" destOrd="0" presId="urn:microsoft.com/office/officeart/2008/layout/VerticalCircleList"/>
    <dgm:cxn modelId="{F9AAFA32-92C6-49C2-B071-7F75AE77FE0C}" type="presParOf" srcId="{B7B37C25-A1A8-411C-B9EC-EF45DF165E1E}" destId="{EA1ACA50-1223-4F04-B48F-82DFB1FF5E8E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82D93F-A51E-472C-92D8-824E9BEA6F5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5B6A2C3-8E1C-43AF-B123-84C0AEA69E8B}">
      <dgm:prSet phldrT="[文字]" custT="1"/>
      <dgm:spPr/>
      <dgm:t>
        <a:bodyPr/>
        <a:lstStyle/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一、識字困難、閱讀困難調整策略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*調整學習環境：豐富多元、圖文並茂圖書角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                    同學當伴讀者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/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     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zh-TW" altLang="en-US" sz="1500" dirty="0"/>
        </a:p>
      </dgm:t>
    </dgm:pt>
    <dgm:pt modelId="{29CD9DB0-B7FF-4C0A-8440-C5F3F05F75C3}" type="sibTrans" cxnId="{4DD32767-B7D2-4047-ACCB-0C9166A4E1D6}">
      <dgm:prSet/>
      <dgm:spPr/>
      <dgm:t>
        <a:bodyPr/>
        <a:lstStyle/>
        <a:p>
          <a:endParaRPr lang="zh-TW" altLang="en-US"/>
        </a:p>
      </dgm:t>
    </dgm:pt>
    <dgm:pt modelId="{2C4893C9-D046-4A18-8789-946CFEE4AF9D}" type="parTrans" cxnId="{4DD32767-B7D2-4047-ACCB-0C9166A4E1D6}">
      <dgm:prSet/>
      <dgm:spPr/>
      <dgm:t>
        <a:bodyPr/>
        <a:lstStyle/>
        <a:p>
          <a:endParaRPr lang="zh-TW" altLang="en-US"/>
        </a:p>
      </dgm:t>
    </dgm:pt>
    <dgm:pt modelId="{A801B7EE-D50B-4515-B78E-F1A5CB5FAF69}">
      <dgm:prSet phldrT="[文字]" custT="1"/>
      <dgm:spPr/>
      <dgm:t>
        <a:bodyPr/>
        <a:lstStyle/>
        <a:p>
          <a:endParaRPr lang="en-US" altLang="zh-TW" sz="14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sz="2000" dirty="0" smtClean="0"/>
            <a:t>二、</a:t>
          </a:r>
          <a:r>
            <a:rPr lang="zh-TW" altLang="en-US" sz="2000" dirty="0" smtClean="0"/>
            <a:t>調整課程內容與教學策略</a:t>
          </a:r>
          <a:endParaRPr lang="zh-TW" sz="2000" dirty="0" smtClean="0"/>
        </a:p>
        <a:p>
          <a:r>
            <a:rPr lang="zh-TW" altLang="en-US" sz="2000" dirty="0" smtClean="0"/>
            <a:t>*常用字與國字部件練習</a:t>
          </a:r>
          <a:endParaRPr lang="en-US" altLang="zh-TW" sz="2000" dirty="0" smtClean="0"/>
        </a:p>
        <a:p>
          <a:r>
            <a:rPr lang="zh-TW" altLang="en-US" sz="2000" dirty="0" smtClean="0"/>
            <a:t>*多媒體管道輸入</a:t>
          </a:r>
          <a:endParaRPr lang="en-US" altLang="zh-TW" sz="2000" dirty="0" smtClean="0"/>
        </a:p>
        <a:p>
          <a:r>
            <a:rPr lang="zh-TW" altLang="en-US" sz="2000" dirty="0" smtClean="0"/>
            <a:t>*從日常生活經驗連結</a:t>
          </a:r>
          <a:endParaRPr lang="en-US" altLang="zh-TW" sz="2000" dirty="0" smtClean="0"/>
        </a:p>
        <a:p>
          <a:r>
            <a:rPr lang="zh-TW" altLang="en-US" sz="2000" dirty="0" smtClean="0"/>
            <a:t>*調整學習評量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報讀、電腦輸入</a:t>
          </a:r>
          <a:r>
            <a:rPr lang="en-US" altLang="zh-TW" sz="2000" dirty="0" smtClean="0"/>
            <a:t>)</a:t>
          </a:r>
          <a:r>
            <a:rPr lang="zh-TW" altLang="en-US" sz="2000" dirty="0" smtClean="0"/>
            <a:t>   </a:t>
          </a:r>
          <a:endParaRPr lang="en-US" altLang="zh-TW" sz="2000" dirty="0" smtClean="0"/>
        </a:p>
        <a:p>
          <a:r>
            <a:rPr lang="zh-TW" altLang="en-US" sz="2000" dirty="0" smtClean="0"/>
            <a:t>*資源班教學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zh-TW" altLang="en-US" sz="1400" dirty="0"/>
        </a:p>
      </dgm:t>
    </dgm:pt>
    <dgm:pt modelId="{846C1186-48F9-4106-B94B-2155518AD32E}" type="parTrans" cxnId="{5C03F6BC-FE7A-46D5-AE36-42C696A1243B}">
      <dgm:prSet/>
      <dgm:spPr/>
      <dgm:t>
        <a:bodyPr/>
        <a:lstStyle/>
        <a:p>
          <a:endParaRPr lang="zh-TW" altLang="en-US"/>
        </a:p>
      </dgm:t>
    </dgm:pt>
    <dgm:pt modelId="{D4A5AF1E-DFDF-4865-99F6-7B6D1AF45891}" type="sibTrans" cxnId="{5C03F6BC-FE7A-46D5-AE36-42C696A1243B}">
      <dgm:prSet/>
      <dgm:spPr/>
      <dgm:t>
        <a:bodyPr/>
        <a:lstStyle/>
        <a:p>
          <a:endParaRPr lang="zh-TW" altLang="en-US"/>
        </a:p>
      </dgm:t>
    </dgm:pt>
    <dgm:pt modelId="{F32755F8-ED4F-4CEA-B709-41207D38A400}" type="pres">
      <dgm:prSet presAssocID="{9682D93F-A51E-472C-92D8-824E9BEA6F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AB45D7-495F-4F8A-BAA3-7715F876734F}" type="pres">
      <dgm:prSet presAssocID="{45B6A2C3-8E1C-43AF-B123-84C0AEA69E8B}" presName="parentText" presStyleLbl="node1" presStyleIdx="0" presStyleCnt="2" custScaleY="46426" custLinFactY="-97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E19F8-C3A8-46CC-827D-7F18B59D0DA7}" type="pres">
      <dgm:prSet presAssocID="{29CD9DB0-B7FF-4C0A-8440-C5F3F05F75C3}" presName="spacer" presStyleCnt="0"/>
      <dgm:spPr/>
    </dgm:pt>
    <dgm:pt modelId="{81C6D256-4EC7-4091-A34E-5EFF097E551E}" type="pres">
      <dgm:prSet presAssocID="{A801B7EE-D50B-4515-B78E-F1A5CB5FAF69}" presName="parentText" presStyleLbl="node1" presStyleIdx="1" presStyleCnt="2" custScaleY="85386" custLinFactNeighborY="-646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3E4277-556C-461E-A05B-38FBAAC1D45B}" type="presOf" srcId="{A801B7EE-D50B-4515-B78E-F1A5CB5FAF69}" destId="{81C6D256-4EC7-4091-A34E-5EFF097E551E}" srcOrd="0" destOrd="0" presId="urn:microsoft.com/office/officeart/2005/8/layout/vList2"/>
    <dgm:cxn modelId="{4DD32767-B7D2-4047-ACCB-0C9166A4E1D6}" srcId="{9682D93F-A51E-472C-92D8-824E9BEA6F53}" destId="{45B6A2C3-8E1C-43AF-B123-84C0AEA69E8B}" srcOrd="0" destOrd="0" parTransId="{2C4893C9-D046-4A18-8789-946CFEE4AF9D}" sibTransId="{29CD9DB0-B7FF-4C0A-8440-C5F3F05F75C3}"/>
    <dgm:cxn modelId="{17089DA1-900D-4683-9254-A7A1A3221C1A}" type="presOf" srcId="{9682D93F-A51E-472C-92D8-824E9BEA6F53}" destId="{F32755F8-ED4F-4CEA-B709-41207D38A400}" srcOrd="0" destOrd="0" presId="urn:microsoft.com/office/officeart/2005/8/layout/vList2"/>
    <dgm:cxn modelId="{5C03F6BC-FE7A-46D5-AE36-42C696A1243B}" srcId="{9682D93F-A51E-472C-92D8-824E9BEA6F53}" destId="{A801B7EE-D50B-4515-B78E-F1A5CB5FAF69}" srcOrd="1" destOrd="0" parTransId="{846C1186-48F9-4106-B94B-2155518AD32E}" sibTransId="{D4A5AF1E-DFDF-4865-99F6-7B6D1AF45891}"/>
    <dgm:cxn modelId="{0B39FA14-16C6-42E9-A2B4-C3F14C2A095D}" type="presOf" srcId="{45B6A2C3-8E1C-43AF-B123-84C0AEA69E8B}" destId="{39AB45D7-495F-4F8A-BAA3-7715F876734F}" srcOrd="0" destOrd="0" presId="urn:microsoft.com/office/officeart/2005/8/layout/vList2"/>
    <dgm:cxn modelId="{8537B5F2-5397-4AF5-8058-8A4D7B66CEF7}" type="presParOf" srcId="{F32755F8-ED4F-4CEA-B709-41207D38A400}" destId="{39AB45D7-495F-4F8A-BAA3-7715F876734F}" srcOrd="0" destOrd="0" presId="urn:microsoft.com/office/officeart/2005/8/layout/vList2"/>
    <dgm:cxn modelId="{D6273348-8F44-41F2-954B-2FDF67E7B5FC}" type="presParOf" srcId="{F32755F8-ED4F-4CEA-B709-41207D38A400}" destId="{409E19F8-C3A8-46CC-827D-7F18B59D0DA7}" srcOrd="1" destOrd="0" presId="urn:microsoft.com/office/officeart/2005/8/layout/vList2"/>
    <dgm:cxn modelId="{DE70DCB6-AE38-4DE1-BD9E-59FEACBF69A6}" type="presParOf" srcId="{F32755F8-ED4F-4CEA-B709-41207D38A400}" destId="{81C6D256-4EC7-4091-A34E-5EFF097E55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82D93F-A51E-472C-92D8-824E9BEA6F5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5B6A2C3-8E1C-43AF-B123-84C0AEA69E8B}">
      <dgm:prSet phldrT="[文字]" custT="1"/>
      <dgm:spPr/>
      <dgm:t>
        <a:bodyPr/>
        <a:lstStyle/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三、自信心低落、學習動機缺乏調整策略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en-US" altLang="zh-TW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1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、普通班教師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*增強制度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*增加參與學習活動的機會，發揮他的專長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遊戲闖關、競賽、分組討論、表演等方式上課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en-US" altLang="zh-TW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2</a:t>
          </a:r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zh-TW" altLang="en-US" sz="2000" dirty="0" smtClean="0"/>
            <a:t>資源班教師</a:t>
          </a:r>
          <a:endParaRPr lang="en-US" altLang="zh-TW" sz="2000" dirty="0" smtClean="0"/>
        </a:p>
        <a:p>
          <a:r>
            <a:rPr lang="zh-TW" altLang="en-US" sz="2000" dirty="0" smtClean="0"/>
            <a:t>        *親師溝通：降低學業要求、發展多元興趣、拓展</a:t>
          </a:r>
          <a:endParaRPr lang="en-US" altLang="zh-TW" sz="2000" dirty="0" smtClean="0"/>
        </a:p>
        <a:p>
          <a:r>
            <a:rPr lang="zh-TW" altLang="en-US" sz="2000" dirty="0" smtClean="0"/>
            <a:t>          日常生活經驗</a:t>
          </a:r>
          <a:endParaRPr lang="en-US" altLang="zh-TW" sz="2000" dirty="0" smtClean="0"/>
        </a:p>
        <a:p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sz="20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     </a:t>
          </a:r>
          <a:endParaRPr lang="en-US" altLang="zh-TW" sz="20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zh-TW" altLang="en-US" sz="1500" dirty="0"/>
        </a:p>
      </dgm:t>
    </dgm:pt>
    <dgm:pt modelId="{29CD9DB0-B7FF-4C0A-8440-C5F3F05F75C3}" type="sibTrans" cxnId="{4DD32767-B7D2-4047-ACCB-0C9166A4E1D6}">
      <dgm:prSet/>
      <dgm:spPr/>
      <dgm:t>
        <a:bodyPr/>
        <a:lstStyle/>
        <a:p>
          <a:endParaRPr lang="zh-TW" altLang="en-US"/>
        </a:p>
      </dgm:t>
    </dgm:pt>
    <dgm:pt modelId="{2C4893C9-D046-4A18-8789-946CFEE4AF9D}" type="parTrans" cxnId="{4DD32767-B7D2-4047-ACCB-0C9166A4E1D6}">
      <dgm:prSet/>
      <dgm:spPr/>
      <dgm:t>
        <a:bodyPr/>
        <a:lstStyle/>
        <a:p>
          <a:endParaRPr lang="zh-TW" altLang="en-US"/>
        </a:p>
      </dgm:t>
    </dgm:pt>
    <dgm:pt modelId="{F32755F8-ED4F-4CEA-B709-41207D38A400}" type="pres">
      <dgm:prSet presAssocID="{9682D93F-A51E-472C-92D8-824E9BEA6F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AB45D7-495F-4F8A-BAA3-7715F876734F}" type="pres">
      <dgm:prSet presAssocID="{45B6A2C3-8E1C-43AF-B123-84C0AEA69E8B}" presName="parentText" presStyleLbl="node1" presStyleIdx="0" presStyleCnt="1" custScaleY="257249" custLinFactY="-97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C503BF-DF0D-487E-8EF5-16851BAE66A4}" type="presOf" srcId="{9682D93F-A51E-472C-92D8-824E9BEA6F53}" destId="{F32755F8-ED4F-4CEA-B709-41207D38A400}" srcOrd="0" destOrd="0" presId="urn:microsoft.com/office/officeart/2005/8/layout/vList2"/>
    <dgm:cxn modelId="{4DD32767-B7D2-4047-ACCB-0C9166A4E1D6}" srcId="{9682D93F-A51E-472C-92D8-824E9BEA6F53}" destId="{45B6A2C3-8E1C-43AF-B123-84C0AEA69E8B}" srcOrd="0" destOrd="0" parTransId="{2C4893C9-D046-4A18-8789-946CFEE4AF9D}" sibTransId="{29CD9DB0-B7FF-4C0A-8440-C5F3F05F75C3}"/>
    <dgm:cxn modelId="{EFEA9EE3-5B7C-4B05-A48A-FFDB5361DC91}" type="presOf" srcId="{45B6A2C3-8E1C-43AF-B123-84C0AEA69E8B}" destId="{39AB45D7-495F-4F8A-BAA3-7715F876734F}" srcOrd="0" destOrd="0" presId="urn:microsoft.com/office/officeart/2005/8/layout/vList2"/>
    <dgm:cxn modelId="{279AAB54-24DB-4E0C-A213-4CB6FA92263A}" type="presParOf" srcId="{F32755F8-ED4F-4CEA-B709-41207D38A400}" destId="{39AB45D7-495F-4F8A-BAA3-7715F87673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82D93F-A51E-472C-92D8-824E9BEA6F5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1036980-0A34-4C16-931D-1C71A172B18B}">
      <dgm:prSet phldrT="[文字]"/>
      <dgm:spPr/>
      <dgm:t>
        <a:bodyPr/>
        <a:lstStyle/>
        <a:p>
          <a:r>
            <a:rPr lang="zh-TW" dirty="0" smtClean="0"/>
            <a:t>數學概念不清楚</a:t>
          </a:r>
          <a:endParaRPr lang="en-US" altLang="zh-TW" dirty="0" smtClean="0"/>
        </a:p>
        <a:p>
          <a:r>
            <a:rPr lang="zh-TW" dirty="0" smtClean="0"/>
            <a:t>應用問題解題困難</a:t>
          </a:r>
          <a:endParaRPr lang="en-US" altLang="zh-TW" dirty="0" smtClean="0"/>
        </a:p>
        <a:p>
          <a:r>
            <a:rPr lang="zh-TW" dirty="0" smtClean="0"/>
            <a:t>四則運算容易錯誤</a:t>
          </a:r>
          <a:endParaRPr lang="en-US" altLang="zh-TW" dirty="0" smtClean="0"/>
        </a:p>
        <a:p>
          <a:r>
            <a:rPr lang="zh-TW" dirty="0" smtClean="0"/>
            <a:t>抽象的數學符號較難理解</a:t>
          </a:r>
          <a:endParaRPr lang="en-US" altLang="zh-TW" dirty="0" smtClean="0"/>
        </a:p>
        <a:p>
          <a:r>
            <a:rPr lang="zh-TW" dirty="0" smtClean="0"/>
            <a:t>記憶力比同儕弱</a:t>
          </a:r>
          <a:endParaRPr lang="en-US" altLang="zh-TW" dirty="0" smtClean="0"/>
        </a:p>
        <a:p>
          <a:r>
            <a:rPr lang="zh-TW" dirty="0" smtClean="0"/>
            <a:t>注意力缺陷</a:t>
          </a:r>
          <a:endParaRPr lang="en-US" altLang="zh-TW" dirty="0" smtClean="0"/>
        </a:p>
        <a:p>
          <a:r>
            <a:rPr lang="zh-TW" dirty="0" smtClean="0"/>
            <a:t>學習動機低落</a:t>
          </a:r>
          <a:endParaRPr lang="zh-TW" altLang="en-US" dirty="0" smtClean="0"/>
        </a:p>
      </dgm:t>
    </dgm:pt>
    <dgm:pt modelId="{BE67CDD7-F708-4DBA-8E3B-307BB686A891}" type="parTrans" cxnId="{0F312079-F9AE-4758-9ADA-711A69442257}">
      <dgm:prSet/>
      <dgm:spPr/>
      <dgm:t>
        <a:bodyPr/>
        <a:lstStyle/>
        <a:p>
          <a:endParaRPr lang="zh-TW" altLang="en-US"/>
        </a:p>
      </dgm:t>
    </dgm:pt>
    <dgm:pt modelId="{02F1CA93-98D5-4B07-A9C7-9521DAEF9E1F}" type="sibTrans" cxnId="{0F312079-F9AE-4758-9ADA-711A69442257}">
      <dgm:prSet/>
      <dgm:spPr/>
      <dgm:t>
        <a:bodyPr/>
        <a:lstStyle/>
        <a:p>
          <a:endParaRPr lang="zh-TW" altLang="en-US"/>
        </a:p>
      </dgm:t>
    </dgm:pt>
    <dgm:pt modelId="{876FE0E4-B501-437B-8217-87167C9DDAB4}">
      <dgm:prSet phldrT="[文字]" custT="1"/>
      <dgm:spPr/>
      <dgm:t>
        <a:bodyPr/>
        <a:lstStyle/>
        <a:p>
          <a:pPr algn="ctr">
            <a:lnSpc>
              <a:spcPct val="100000"/>
            </a:lnSpc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問題概述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ED1CD8-8D9C-4EFE-B625-DBC8245815B2}" type="sibTrans" cxnId="{2C6DB8A4-38B1-4EC2-B92F-241372016F69}">
      <dgm:prSet/>
      <dgm:spPr/>
      <dgm:t>
        <a:bodyPr/>
        <a:lstStyle/>
        <a:p>
          <a:endParaRPr lang="zh-TW" altLang="en-US"/>
        </a:p>
      </dgm:t>
    </dgm:pt>
    <dgm:pt modelId="{351A4524-CF7D-4DD6-8AFA-FAB3C4783EBA}" type="parTrans" cxnId="{2C6DB8A4-38B1-4EC2-B92F-241372016F69}">
      <dgm:prSet/>
      <dgm:spPr/>
      <dgm:t>
        <a:bodyPr/>
        <a:lstStyle/>
        <a:p>
          <a:endParaRPr lang="zh-TW" altLang="en-US"/>
        </a:p>
      </dgm:t>
    </dgm:pt>
    <dgm:pt modelId="{A6DB965E-AA6F-4AE8-ABDE-AAB431C0E330}" type="pres">
      <dgm:prSet presAssocID="{9682D93F-A51E-472C-92D8-824E9BEA6F53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CAF5554-4587-4820-8974-67E82E9A71FE}" type="pres">
      <dgm:prSet presAssocID="{876FE0E4-B501-437B-8217-87167C9DDAB4}" presName="withChildren" presStyleCnt="0"/>
      <dgm:spPr/>
    </dgm:pt>
    <dgm:pt modelId="{6228B521-0B36-4325-92BE-63EEA4A97241}" type="pres">
      <dgm:prSet presAssocID="{876FE0E4-B501-437B-8217-87167C9DDAB4}" presName="bigCircle" presStyleLbl="vennNode1" presStyleIdx="0" presStyleCnt="2"/>
      <dgm:spPr/>
    </dgm:pt>
    <dgm:pt modelId="{6B755EAE-63E0-450A-B8DC-8B31A8219820}" type="pres">
      <dgm:prSet presAssocID="{876FE0E4-B501-437B-8217-87167C9DDAB4}" presName="medCircle" presStyleLbl="vennNode1" presStyleIdx="1" presStyleCnt="2"/>
      <dgm:spPr/>
    </dgm:pt>
    <dgm:pt modelId="{974B103E-7CE7-4507-A37A-9FF537B6515C}" type="pres">
      <dgm:prSet presAssocID="{876FE0E4-B501-437B-8217-87167C9DDAB4}" presName="txLvl1" presStyleLbl="revTx" presStyleIdx="0" presStyleCnt="2" custLinFactNeighborX="-9815"/>
      <dgm:spPr/>
      <dgm:t>
        <a:bodyPr/>
        <a:lstStyle/>
        <a:p>
          <a:endParaRPr lang="zh-TW" altLang="en-US"/>
        </a:p>
      </dgm:t>
    </dgm:pt>
    <dgm:pt modelId="{B7B37C25-A1A8-411C-B9EC-EF45DF165E1E}" type="pres">
      <dgm:prSet presAssocID="{876FE0E4-B501-437B-8217-87167C9DDAB4}" presName="lin" presStyleCnt="0"/>
      <dgm:spPr/>
    </dgm:pt>
    <dgm:pt modelId="{EA1ACA50-1223-4F04-B48F-82DFB1FF5E8E}" type="pres">
      <dgm:prSet presAssocID="{11036980-0A34-4C16-931D-1C71A172B18B}" presName="txLvl2" presStyleLbl="revTx" presStyleIdx="1" presStyleCnt="2" custScaleY="128270"/>
      <dgm:spPr/>
      <dgm:t>
        <a:bodyPr/>
        <a:lstStyle/>
        <a:p>
          <a:endParaRPr lang="zh-TW" altLang="en-US"/>
        </a:p>
      </dgm:t>
    </dgm:pt>
  </dgm:ptLst>
  <dgm:cxnLst>
    <dgm:cxn modelId="{2C6DB8A4-38B1-4EC2-B92F-241372016F69}" srcId="{9682D93F-A51E-472C-92D8-824E9BEA6F53}" destId="{876FE0E4-B501-437B-8217-87167C9DDAB4}" srcOrd="0" destOrd="0" parTransId="{351A4524-CF7D-4DD6-8AFA-FAB3C4783EBA}" sibTransId="{99ED1CD8-8D9C-4EFE-B625-DBC8245815B2}"/>
    <dgm:cxn modelId="{C052D239-4573-4D91-9927-E929FCC23D43}" type="presOf" srcId="{11036980-0A34-4C16-931D-1C71A172B18B}" destId="{EA1ACA50-1223-4F04-B48F-82DFB1FF5E8E}" srcOrd="0" destOrd="0" presId="urn:microsoft.com/office/officeart/2008/layout/VerticalCircleList"/>
    <dgm:cxn modelId="{63CB9334-36F9-45A8-8E91-1D6E78792489}" type="presOf" srcId="{876FE0E4-B501-437B-8217-87167C9DDAB4}" destId="{974B103E-7CE7-4507-A37A-9FF537B6515C}" srcOrd="0" destOrd="0" presId="urn:microsoft.com/office/officeart/2008/layout/VerticalCircleList"/>
    <dgm:cxn modelId="{B9593BCB-33E1-4A07-9E41-A5DD98F73B9F}" type="presOf" srcId="{9682D93F-A51E-472C-92D8-824E9BEA6F53}" destId="{A6DB965E-AA6F-4AE8-ABDE-AAB431C0E330}" srcOrd="0" destOrd="0" presId="urn:microsoft.com/office/officeart/2008/layout/VerticalCircleList"/>
    <dgm:cxn modelId="{0F312079-F9AE-4758-9ADA-711A69442257}" srcId="{876FE0E4-B501-437B-8217-87167C9DDAB4}" destId="{11036980-0A34-4C16-931D-1C71A172B18B}" srcOrd="0" destOrd="0" parTransId="{BE67CDD7-F708-4DBA-8E3B-307BB686A891}" sibTransId="{02F1CA93-98D5-4B07-A9C7-9521DAEF9E1F}"/>
    <dgm:cxn modelId="{2C7FCD8E-A0E1-4568-9018-AA973AEAE04E}" type="presParOf" srcId="{A6DB965E-AA6F-4AE8-ABDE-AAB431C0E330}" destId="{6CAF5554-4587-4820-8974-67E82E9A71FE}" srcOrd="0" destOrd="0" presId="urn:microsoft.com/office/officeart/2008/layout/VerticalCircleList"/>
    <dgm:cxn modelId="{00FE99AF-C347-4F34-9237-0C6136E4893F}" type="presParOf" srcId="{6CAF5554-4587-4820-8974-67E82E9A71FE}" destId="{6228B521-0B36-4325-92BE-63EEA4A97241}" srcOrd="0" destOrd="0" presId="urn:microsoft.com/office/officeart/2008/layout/VerticalCircleList"/>
    <dgm:cxn modelId="{552B1499-BFF1-4A98-A9AD-ABEF53CFAD9E}" type="presParOf" srcId="{6CAF5554-4587-4820-8974-67E82E9A71FE}" destId="{6B755EAE-63E0-450A-B8DC-8B31A8219820}" srcOrd="1" destOrd="0" presId="urn:microsoft.com/office/officeart/2008/layout/VerticalCircleList"/>
    <dgm:cxn modelId="{FCE67506-BAFB-456B-9CF2-F4B8A698ADC0}" type="presParOf" srcId="{6CAF5554-4587-4820-8974-67E82E9A71FE}" destId="{974B103E-7CE7-4507-A37A-9FF537B6515C}" srcOrd="2" destOrd="0" presId="urn:microsoft.com/office/officeart/2008/layout/VerticalCircleList"/>
    <dgm:cxn modelId="{BB5265BF-B985-495A-9B63-C4486241B07A}" type="presParOf" srcId="{6CAF5554-4587-4820-8974-67E82E9A71FE}" destId="{B7B37C25-A1A8-411C-B9EC-EF45DF165E1E}" srcOrd="3" destOrd="0" presId="urn:microsoft.com/office/officeart/2008/layout/VerticalCircleList"/>
    <dgm:cxn modelId="{E3CF2118-1140-41F2-B243-7708B2D20674}" type="presParOf" srcId="{B7B37C25-A1A8-411C-B9EC-EF45DF165E1E}" destId="{EA1ACA50-1223-4F04-B48F-82DFB1FF5E8E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B9A0-39BE-4EBE-8E6E-2C11F1F3B06A}">
      <dsp:nvSpPr>
        <dsp:cNvPr id="0" name=""/>
        <dsp:cNvSpPr/>
      </dsp:nvSpPr>
      <dsp:spPr>
        <a:xfrm>
          <a:off x="0" y="3865486"/>
          <a:ext cx="8712968" cy="956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聽、說、讀、寫或算等學習上有顯著困難</a:t>
          </a:r>
          <a:endParaRPr lang="zh-TW" altLang="en-US" sz="2300" kern="1200" dirty="0"/>
        </a:p>
      </dsp:txBody>
      <dsp:txXfrm>
        <a:off x="0" y="3865486"/>
        <a:ext cx="8712968" cy="956315"/>
      </dsp:txXfrm>
    </dsp:sp>
    <dsp:sp modelId="{BB036008-C6C4-485A-BF79-09B59A9535B0}">
      <dsp:nvSpPr>
        <dsp:cNvPr id="0" name=""/>
        <dsp:cNvSpPr/>
      </dsp:nvSpPr>
      <dsp:spPr>
        <a:xfrm rot="10800000">
          <a:off x="0" y="2320438"/>
          <a:ext cx="8712968" cy="156787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顯現出注意、記憶、理解、知覺、知覺動作、推理等能力有問題</a:t>
          </a:r>
          <a:endParaRPr lang="zh-TW" altLang="en-US" sz="2300" kern="1200" dirty="0"/>
        </a:p>
      </dsp:txBody>
      <dsp:txXfrm rot="10800000">
        <a:off x="0" y="2320438"/>
        <a:ext cx="8712968" cy="1018758"/>
      </dsp:txXfrm>
    </dsp:sp>
    <dsp:sp modelId="{A18AB569-D61C-4BD6-8631-D4AF1C72D9FC}">
      <dsp:nvSpPr>
        <dsp:cNvPr id="0" name=""/>
        <dsp:cNvSpPr/>
      </dsp:nvSpPr>
      <dsp:spPr>
        <a:xfrm rot="10800000">
          <a:off x="0" y="2734"/>
          <a:ext cx="8712968" cy="234053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神經心理功能異常</a:t>
          </a:r>
          <a:endParaRPr lang="en-US" altLang="zh-TW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(</a:t>
          </a:r>
          <a:r>
            <a:rPr lang="zh-TW" altLang="zh-TW" sz="2100" kern="1200" dirty="0" smtClean="0"/>
            <a:t>非</a:t>
          </a:r>
          <a:r>
            <a:rPr lang="zh-TW" altLang="zh-TW" sz="1800" kern="1200" dirty="0" smtClean="0"/>
            <a:t>感官、智能、情緒等障礙因素或文化刺激不足、教學不當等環境因素</a:t>
          </a:r>
          <a:r>
            <a:rPr lang="en-US" altLang="zh-TW" sz="1800" kern="1200" dirty="0" smtClean="0"/>
            <a:t>)</a:t>
          </a:r>
          <a:endParaRPr lang="zh-TW" altLang="en-US" sz="1800" kern="1200" dirty="0"/>
        </a:p>
      </dsp:txBody>
      <dsp:txXfrm rot="10800000">
        <a:off x="0" y="2734"/>
        <a:ext cx="8712968" cy="15208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B45D7-495F-4F8A-BAA3-7715F876734F}">
      <dsp:nvSpPr>
        <dsp:cNvPr id="0" name=""/>
        <dsp:cNvSpPr/>
      </dsp:nvSpPr>
      <dsp:spPr>
        <a:xfrm>
          <a:off x="0" y="0"/>
          <a:ext cx="7344816" cy="20200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一、校園團隊的配合與協助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*群組排課，抽離至資源班上數學課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*評量調整</a:t>
          </a:r>
          <a:r>
            <a:rPr lang="en-US" altLang="zh-TW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: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定期評量考資源班考卷，延長作答時間</a:t>
          </a:r>
          <a:r>
            <a:rPr lang="en-US" altLang="zh-TW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20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分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*與父母溝通，發掘優勢能力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     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98612" y="98612"/>
        <a:ext cx="7147592" cy="1822843"/>
      </dsp:txXfrm>
    </dsp:sp>
    <dsp:sp modelId="{81C6D256-4EC7-4091-A34E-5EFF097E551E}">
      <dsp:nvSpPr>
        <dsp:cNvPr id="0" name=""/>
        <dsp:cNvSpPr/>
      </dsp:nvSpPr>
      <dsp:spPr>
        <a:xfrm>
          <a:off x="0" y="2026619"/>
          <a:ext cx="7344816" cy="3436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二、</a:t>
          </a:r>
          <a:r>
            <a:rPr lang="zh-TW" altLang="en-US" sz="2000" kern="1200" dirty="0" smtClean="0"/>
            <a:t>資源班</a:t>
          </a:r>
          <a:r>
            <a:rPr lang="zh-TW" sz="2000" kern="1200" dirty="0" smtClean="0"/>
            <a:t>數學課程調整策略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</a:t>
          </a:r>
          <a:r>
            <a:rPr lang="zh-TW" sz="2000" kern="1200" dirty="0" smtClean="0"/>
            <a:t>從具體到抽象的學習歷程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</a:t>
          </a:r>
          <a:r>
            <a:rPr lang="zh-TW" sz="2000" kern="1200" dirty="0" smtClean="0"/>
            <a:t>從日常生活經驗連結到數學公式的理解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</a:t>
          </a:r>
          <a:r>
            <a:rPr lang="zh-TW" sz="2000" kern="1200" dirty="0" smtClean="0"/>
            <a:t>視覺圖像化的解讀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</a:t>
          </a:r>
          <a:r>
            <a:rPr lang="zh-TW" sz="2000" kern="1200" dirty="0" smtClean="0"/>
            <a:t>步驟化的解題過程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</a:t>
          </a:r>
          <a:r>
            <a:rPr lang="zh-TW" sz="2000" kern="1200" dirty="0" smtClean="0"/>
            <a:t>螺旋式的學習內容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</a:t>
          </a:r>
          <a:r>
            <a:rPr lang="zh-TW" sz="2000" kern="1200" dirty="0" smtClean="0"/>
            <a:t>提昇數學學習興趣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</a:t>
          </a:r>
          <a:r>
            <a:rPr lang="zh-TW" sz="2000" kern="1200" dirty="0" smtClean="0"/>
            <a:t>利用科技輔助教學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167737" y="2194356"/>
        <a:ext cx="7009342" cy="3100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8B521-0B36-4325-92BE-63EEA4A97241}">
      <dsp:nvSpPr>
        <dsp:cNvPr id="0" name=""/>
        <dsp:cNvSpPr/>
      </dsp:nvSpPr>
      <dsp:spPr>
        <a:xfrm>
          <a:off x="1113873" y="2782"/>
          <a:ext cx="4258683" cy="4258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755EAE-63E0-450A-B8DC-8B31A8219820}">
      <dsp:nvSpPr>
        <dsp:cNvPr id="0" name=""/>
        <dsp:cNvSpPr/>
      </dsp:nvSpPr>
      <dsp:spPr>
        <a:xfrm>
          <a:off x="1315329" y="181646"/>
          <a:ext cx="766563" cy="7665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4B103E-7CE7-4507-A37A-9FF537B6515C}">
      <dsp:nvSpPr>
        <dsp:cNvPr id="0" name=""/>
        <dsp:cNvSpPr/>
      </dsp:nvSpPr>
      <dsp:spPr>
        <a:xfrm>
          <a:off x="1224126" y="181646"/>
          <a:ext cx="4100283" cy="76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問題概述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24126" y="181646"/>
        <a:ext cx="4100283" cy="766563"/>
      </dsp:txXfrm>
    </dsp:sp>
    <dsp:sp modelId="{EA1ACA50-1223-4F04-B48F-82DFB1FF5E8E}">
      <dsp:nvSpPr>
        <dsp:cNvPr id="0" name=""/>
        <dsp:cNvSpPr/>
      </dsp:nvSpPr>
      <dsp:spPr>
        <a:xfrm>
          <a:off x="1698611" y="1231315"/>
          <a:ext cx="4100283" cy="280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一、同儕關係不佳</a:t>
          </a:r>
          <a:endParaRPr lang="en-US" altLang="zh-TW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二、學習上引起的焦慮感</a:t>
          </a:r>
          <a:endParaRPr lang="en-US" altLang="zh-TW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三、家庭功能失調</a:t>
          </a:r>
          <a:endParaRPr lang="en-US" altLang="zh-TW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四、自我覺察能力不足</a:t>
          </a:r>
          <a:endParaRPr lang="en-US" altLang="zh-TW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 dirty="0" smtClean="0"/>
        </a:p>
      </dsp:txBody>
      <dsp:txXfrm>
        <a:off x="1698611" y="1231315"/>
        <a:ext cx="4100283" cy="28011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6D256-4EC7-4091-A34E-5EFF097E551E}">
      <dsp:nvSpPr>
        <dsp:cNvPr id="0" name=""/>
        <dsp:cNvSpPr/>
      </dsp:nvSpPr>
      <dsp:spPr>
        <a:xfrm>
          <a:off x="0" y="0"/>
          <a:ext cx="7344816" cy="2796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一、教師對於學、情障兼具學生的心理調適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*事前閱讀相關書籍及文章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*不要怕：個管老師的「給老師的一封信」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</a:t>
          </a:r>
          <a:r>
            <a:rPr lang="zh-TW" altLang="en-US" sz="2000" kern="1200" dirty="0" smtClean="0"/>
            <a:t>多觀察：觀察、同理、理性、堅定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*多聊聊：資深導師、特教老師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*快處理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：冷靜、彈性、每次處理</a:t>
          </a:r>
          <a:endParaRPr lang="zh-TW" altLang="en-US" sz="2000" kern="1200" dirty="0"/>
        </a:p>
      </dsp:txBody>
      <dsp:txXfrm>
        <a:off x="136508" y="136508"/>
        <a:ext cx="7071800" cy="2523368"/>
      </dsp:txXfrm>
    </dsp:sp>
    <dsp:sp modelId="{0B1F4D7A-4714-40D5-AC90-DF0EC848518A}">
      <dsp:nvSpPr>
        <dsp:cNvPr id="0" name=""/>
        <dsp:cNvSpPr/>
      </dsp:nvSpPr>
      <dsp:spPr>
        <a:xfrm>
          <a:off x="0" y="2892781"/>
          <a:ext cx="7344816" cy="24296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二、「學習上引起的焦慮感」輔導策略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課程調整：降低學分數及格分數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評量調整：替代性評量、特殊考場</a:t>
          </a:r>
          <a:r>
            <a:rPr lang="en-US" altLang="zh-TW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(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延長</a:t>
          </a:r>
          <a:r>
            <a:rPr lang="en-US" altLang="zh-TW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20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分，作文電腦作答</a:t>
          </a:r>
          <a:r>
            <a:rPr lang="en-US" altLang="zh-TW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外加課程：優勢科目加強、適應體育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特殊需求領域課程：學習策略課程</a:t>
          </a:r>
          <a:endParaRPr lang="zh-TW" altLang="en-US" sz="2000" kern="1200" dirty="0"/>
        </a:p>
      </dsp:txBody>
      <dsp:txXfrm>
        <a:off x="118604" y="3011385"/>
        <a:ext cx="7107608" cy="21923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6D256-4EC7-4091-A34E-5EFF097E551E}">
      <dsp:nvSpPr>
        <dsp:cNvPr id="0" name=""/>
        <dsp:cNvSpPr/>
      </dsp:nvSpPr>
      <dsp:spPr>
        <a:xfrm>
          <a:off x="0" y="0"/>
          <a:ext cx="7344816" cy="3227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三、「同儕關係不佳」的輔導策略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*課程需分組時，「社交技巧分組法」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*衝突發生時的因應策略：同理並提供選項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</a:t>
          </a:r>
          <a:r>
            <a:rPr lang="zh-TW" altLang="en-US" sz="2000" kern="1200" dirty="0" smtClean="0"/>
            <a:t>入班輔導：徵得學生及家長同意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*提供情緒抒解區：空間及人力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*社會技巧課程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157532" y="157532"/>
        <a:ext cx="7029752" cy="2911998"/>
      </dsp:txXfrm>
    </dsp:sp>
    <dsp:sp modelId="{0B1F4D7A-4714-40D5-AC90-DF0EC848518A}">
      <dsp:nvSpPr>
        <dsp:cNvPr id="0" name=""/>
        <dsp:cNvSpPr/>
      </dsp:nvSpPr>
      <dsp:spPr>
        <a:xfrm>
          <a:off x="0" y="3021926"/>
          <a:ext cx="7344816" cy="1322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四、「家庭功能失調」的輔導策略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*社工：協助就醫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*家暴專線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64579" y="3086505"/>
        <a:ext cx="7215658" cy="1193744"/>
      </dsp:txXfrm>
    </dsp:sp>
    <dsp:sp modelId="{5534A33D-0412-4A7D-A8E9-0B3C3D844CC9}">
      <dsp:nvSpPr>
        <dsp:cNvPr id="0" name=""/>
        <dsp:cNvSpPr/>
      </dsp:nvSpPr>
      <dsp:spPr>
        <a:xfrm>
          <a:off x="0" y="4394948"/>
          <a:ext cx="7344816" cy="905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五、「自我覺察能力不足」的輔導策略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*生活管理課程：教導儀容、物品、金錢管理等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4201" y="4439149"/>
        <a:ext cx="7256414" cy="817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321-19C7-4ACB-A7DB-BCA69ACEAA9B}">
      <dsp:nvSpPr>
        <dsp:cNvPr id="0" name=""/>
        <dsp:cNvSpPr/>
      </dsp:nvSpPr>
      <dsp:spPr>
        <a:xfrm>
          <a:off x="-1" y="0"/>
          <a:ext cx="822960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A05839-7D92-4C12-94C8-9A7E03357590}">
      <dsp:nvSpPr>
        <dsp:cNvPr id="0" name=""/>
        <dsp:cNvSpPr/>
      </dsp:nvSpPr>
      <dsp:spPr>
        <a:xfrm>
          <a:off x="586404" y="244619"/>
          <a:ext cx="299128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學習適應</a:t>
          </a:r>
          <a:endParaRPr lang="en-US" altLang="zh-TW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困難</a:t>
          </a:r>
          <a:endParaRPr lang="zh-TW" altLang="en-US" sz="3400" kern="1200" dirty="0"/>
        </a:p>
      </dsp:txBody>
      <dsp:txXfrm>
        <a:off x="674780" y="332995"/>
        <a:ext cx="2814529" cy="1633633"/>
      </dsp:txXfrm>
    </dsp:sp>
    <dsp:sp modelId="{CE7F4921-BE40-4880-A17F-4DE10F04DC71}">
      <dsp:nvSpPr>
        <dsp:cNvPr id="0" name=""/>
        <dsp:cNvSpPr/>
      </dsp:nvSpPr>
      <dsp:spPr>
        <a:xfrm>
          <a:off x="4546857" y="230697"/>
          <a:ext cx="299128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學習能力和</a:t>
          </a:r>
          <a:endParaRPr lang="en-US" altLang="zh-TW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表現不一致 </a:t>
          </a:r>
          <a:endParaRPr lang="zh-TW" altLang="en-US" sz="3300" kern="1200" dirty="0"/>
        </a:p>
      </dsp:txBody>
      <dsp:txXfrm>
        <a:off x="4635233" y="319073"/>
        <a:ext cx="2814529" cy="1633633"/>
      </dsp:txXfrm>
    </dsp:sp>
    <dsp:sp modelId="{B7F95808-CE1B-43FD-90DC-C2791E8D7239}">
      <dsp:nvSpPr>
        <dsp:cNvPr id="0" name=""/>
        <dsp:cNvSpPr/>
      </dsp:nvSpPr>
      <dsp:spPr>
        <a:xfrm>
          <a:off x="586404" y="2421390"/>
          <a:ext cx="299128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補救教學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難有成效</a:t>
          </a:r>
          <a:endParaRPr lang="zh-TW" altLang="en-US" sz="3200" kern="1200" dirty="0"/>
        </a:p>
      </dsp:txBody>
      <dsp:txXfrm>
        <a:off x="674780" y="2509766"/>
        <a:ext cx="2814529" cy="1633633"/>
      </dsp:txXfrm>
    </dsp:sp>
    <dsp:sp modelId="{67FCD801-36FC-4A40-81A1-9BFEDFAC9C56}">
      <dsp:nvSpPr>
        <dsp:cNvPr id="0" name=""/>
        <dsp:cNvSpPr/>
      </dsp:nvSpPr>
      <dsp:spPr>
        <a:xfrm>
          <a:off x="4579887" y="2421390"/>
          <a:ext cx="299129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自我概念差</a:t>
          </a:r>
          <a:endParaRPr lang="zh-TW" altLang="en-US" sz="3200" kern="1200" dirty="0"/>
        </a:p>
      </dsp:txBody>
      <dsp:txXfrm>
        <a:off x="4668263" y="2509766"/>
        <a:ext cx="2814547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8EF2-D77E-49CC-AC76-FEB45B3D0CBC}">
      <dsp:nvSpPr>
        <dsp:cNvPr id="0" name=""/>
        <dsp:cNvSpPr/>
      </dsp:nvSpPr>
      <dsp:spPr>
        <a:xfrm>
          <a:off x="0" y="100608"/>
          <a:ext cx="417655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100" kern="1200" dirty="0"/>
        </a:p>
      </dsp:txBody>
      <dsp:txXfrm>
        <a:off x="41361" y="141969"/>
        <a:ext cx="4093828" cy="1329431"/>
      </dsp:txXfrm>
    </dsp:sp>
    <dsp:sp modelId="{672B47C2-EC1B-447C-87CF-9DC28AE21F14}">
      <dsp:nvSpPr>
        <dsp:cNvPr id="0" name=""/>
        <dsp:cNvSpPr/>
      </dsp:nvSpPr>
      <dsp:spPr>
        <a:xfrm>
          <a:off x="944" y="1556904"/>
          <a:ext cx="5374595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發展性動作協調障礙</a:t>
          </a:r>
          <a:endParaRPr lang="zh-TW" altLang="en-US" sz="4300" kern="1200" dirty="0"/>
        </a:p>
      </dsp:txBody>
      <dsp:txXfrm>
        <a:off x="42305" y="1598265"/>
        <a:ext cx="5291873" cy="1329431"/>
      </dsp:txXfrm>
    </dsp:sp>
    <dsp:sp modelId="{E4FE6C85-B2D9-4D66-A2A2-B658024CB551}">
      <dsp:nvSpPr>
        <dsp:cNvPr id="0" name=""/>
        <dsp:cNvSpPr/>
      </dsp:nvSpPr>
      <dsp:spPr>
        <a:xfrm>
          <a:off x="944" y="3112851"/>
          <a:ext cx="2632025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數學障礙</a:t>
          </a:r>
          <a:endParaRPr lang="zh-TW" altLang="en-US" sz="3500" kern="1200" dirty="0"/>
        </a:p>
      </dsp:txBody>
      <dsp:txXfrm>
        <a:off x="42305" y="3154212"/>
        <a:ext cx="2549303" cy="1329431"/>
      </dsp:txXfrm>
    </dsp:sp>
    <dsp:sp modelId="{CE192ADC-C4DD-4ECF-B48B-DED46855B3F2}">
      <dsp:nvSpPr>
        <dsp:cNvPr id="0" name=""/>
        <dsp:cNvSpPr/>
      </dsp:nvSpPr>
      <dsp:spPr>
        <a:xfrm>
          <a:off x="2743514" y="3112851"/>
          <a:ext cx="2632025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注意力缺陷</a:t>
          </a:r>
          <a:endParaRPr lang="zh-TW" altLang="en-US" sz="3500" kern="1200" dirty="0"/>
        </a:p>
      </dsp:txBody>
      <dsp:txXfrm>
        <a:off x="2784875" y="3154212"/>
        <a:ext cx="2549303" cy="1329431"/>
      </dsp:txXfrm>
    </dsp:sp>
    <dsp:sp modelId="{1D14DA8F-F5F3-4291-B114-0F187DE7BA6F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口語障礙</a:t>
          </a:r>
          <a:endParaRPr lang="zh-TW" altLang="en-US" sz="4300" kern="1200" dirty="0"/>
        </a:p>
      </dsp:txBody>
      <dsp:txXfrm>
        <a:off x="5637991" y="1598265"/>
        <a:ext cx="2549303" cy="1329431"/>
      </dsp:txXfrm>
    </dsp:sp>
    <dsp:sp modelId="{74DC658B-1FD9-4F76-AF53-0B474192131E}">
      <dsp:nvSpPr>
        <dsp:cNvPr id="0" name=""/>
        <dsp:cNvSpPr/>
      </dsp:nvSpPr>
      <dsp:spPr>
        <a:xfrm>
          <a:off x="5596630" y="3112851"/>
          <a:ext cx="2632025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書寫障礙</a:t>
          </a:r>
          <a:endParaRPr lang="zh-TW" altLang="en-US" sz="3500" kern="1200" dirty="0"/>
        </a:p>
      </dsp:txBody>
      <dsp:txXfrm>
        <a:off x="5637991" y="3154212"/>
        <a:ext cx="2549303" cy="1329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08E9F-EEB5-4EF0-AEB5-B633FC498599}">
      <dsp:nvSpPr>
        <dsp:cNvPr id="0" name=""/>
        <dsp:cNvSpPr/>
      </dsp:nvSpPr>
      <dsp:spPr>
        <a:xfrm>
          <a:off x="-6023447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C13D-A5C6-48AF-966A-E4892469D87F}">
      <dsp:nvSpPr>
        <dsp:cNvPr id="0" name=""/>
        <dsp:cNvSpPr/>
      </dsp:nvSpPr>
      <dsp:spPr>
        <a:xfrm>
          <a:off x="739608" y="532859"/>
          <a:ext cx="7179744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學習內容</a:t>
          </a:r>
          <a:endParaRPr lang="zh-TW" alt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簡化、減量、分解、替代、重整</a:t>
          </a:r>
          <a:endParaRPr lang="zh-TW" altLang="en-US" sz="1700" kern="1200" dirty="0"/>
        </a:p>
      </dsp:txBody>
      <dsp:txXfrm>
        <a:off x="739608" y="532859"/>
        <a:ext cx="7179744" cy="1065718"/>
      </dsp:txXfrm>
    </dsp:sp>
    <dsp:sp modelId="{7EE07EF5-4963-42ED-91EE-B555C6F016EF}">
      <dsp:nvSpPr>
        <dsp:cNvPr id="0" name=""/>
        <dsp:cNvSpPr/>
      </dsp:nvSpPr>
      <dsp:spPr>
        <a:xfrm>
          <a:off x="73534" y="399644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509EFC-954E-4239-A9B0-18F803E7F860}">
      <dsp:nvSpPr>
        <dsp:cNvPr id="0" name=""/>
        <dsp:cNvSpPr/>
      </dsp:nvSpPr>
      <dsp:spPr>
        <a:xfrm>
          <a:off x="1126997" y="2131436"/>
          <a:ext cx="6792356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學習歷程</a:t>
          </a:r>
          <a:endParaRPr lang="zh-TW" alt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認知策略、學習策略 、直接教學法、行為分析、多感官學習</a:t>
          </a:r>
          <a:endParaRPr lang="zh-TW" altLang="en-US" sz="1700" kern="1200" dirty="0"/>
        </a:p>
      </dsp:txBody>
      <dsp:txXfrm>
        <a:off x="1126997" y="2131436"/>
        <a:ext cx="6792356" cy="1065718"/>
      </dsp:txXfrm>
    </dsp:sp>
    <dsp:sp modelId="{6C60B746-6DDA-430B-B8C3-4637418BC3AC}">
      <dsp:nvSpPr>
        <dsp:cNvPr id="0" name=""/>
        <dsp:cNvSpPr/>
      </dsp:nvSpPr>
      <dsp:spPr>
        <a:xfrm>
          <a:off x="460923" y="1998221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2166E3-3368-44DE-AB4C-BACA217D9AEF}">
      <dsp:nvSpPr>
        <dsp:cNvPr id="0" name=""/>
        <dsp:cNvSpPr/>
      </dsp:nvSpPr>
      <dsp:spPr>
        <a:xfrm>
          <a:off x="739608" y="3730014"/>
          <a:ext cx="7179744" cy="1065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5914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學習環境</a:t>
          </a:r>
          <a:endParaRPr lang="zh-TW" alt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座位安排、環境佈置、多媒體或電腦輔助教學設備</a:t>
          </a:r>
          <a:endParaRPr lang="zh-TW" altLang="en-US" sz="1700" kern="1200" dirty="0"/>
        </a:p>
      </dsp:txBody>
      <dsp:txXfrm>
        <a:off x="739608" y="3730014"/>
        <a:ext cx="7179744" cy="1065718"/>
      </dsp:txXfrm>
    </dsp:sp>
    <dsp:sp modelId="{3ECA1B17-1EFD-41F2-B729-ADA66FA939B0}">
      <dsp:nvSpPr>
        <dsp:cNvPr id="0" name=""/>
        <dsp:cNvSpPr/>
      </dsp:nvSpPr>
      <dsp:spPr>
        <a:xfrm>
          <a:off x="73534" y="3596799"/>
          <a:ext cx="1332147" cy="1332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2376F-D0C9-414F-85C4-CAF1C7DE82F2}">
      <dsp:nvSpPr>
        <dsp:cNvPr id="0" name=""/>
        <dsp:cNvSpPr/>
      </dsp:nvSpPr>
      <dsp:spPr>
        <a:xfrm>
          <a:off x="-4525221" y="-698981"/>
          <a:ext cx="5430410" cy="543041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6982B-4B08-4F13-96E2-A9C9E40D18EE}">
      <dsp:nvSpPr>
        <dsp:cNvPr id="0" name=""/>
        <dsp:cNvSpPr/>
      </dsp:nvSpPr>
      <dsp:spPr>
        <a:xfrm>
          <a:off x="741264" y="576075"/>
          <a:ext cx="7302360" cy="11519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3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學習評量</a:t>
          </a:r>
          <a:endParaRPr lang="zh-TW" altLang="en-US" sz="2800" kern="1200" dirty="0"/>
        </a:p>
      </dsp:txBody>
      <dsp:txXfrm>
        <a:off x="741264" y="576075"/>
        <a:ext cx="7302360" cy="1151989"/>
      </dsp:txXfrm>
    </dsp:sp>
    <dsp:sp modelId="{263A24BA-51E5-47A7-9927-853BD9920551}">
      <dsp:nvSpPr>
        <dsp:cNvPr id="0" name=""/>
        <dsp:cNvSpPr/>
      </dsp:nvSpPr>
      <dsp:spPr>
        <a:xfrm>
          <a:off x="21271" y="432076"/>
          <a:ext cx="1439987" cy="14399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06A7AC-0307-4D08-A490-9752DCEF0A0E}">
      <dsp:nvSpPr>
        <dsp:cNvPr id="0" name=""/>
        <dsp:cNvSpPr/>
      </dsp:nvSpPr>
      <dsp:spPr>
        <a:xfrm>
          <a:off x="741264" y="2304382"/>
          <a:ext cx="7302360" cy="11519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3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開發學生優勢能力</a:t>
          </a:r>
          <a:endParaRPr lang="zh-TW" altLang="en-US" sz="2800" kern="1200" dirty="0"/>
        </a:p>
      </dsp:txBody>
      <dsp:txXfrm>
        <a:off x="741264" y="2304382"/>
        <a:ext cx="7302360" cy="1151989"/>
      </dsp:txXfrm>
    </dsp:sp>
    <dsp:sp modelId="{3F9FE8CF-2164-46FF-80FF-7D4284E7B10C}">
      <dsp:nvSpPr>
        <dsp:cNvPr id="0" name=""/>
        <dsp:cNvSpPr/>
      </dsp:nvSpPr>
      <dsp:spPr>
        <a:xfrm>
          <a:off x="21271" y="2160384"/>
          <a:ext cx="1439987" cy="14399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8B521-0B36-4325-92BE-63EEA4A97241}">
      <dsp:nvSpPr>
        <dsp:cNvPr id="0" name=""/>
        <dsp:cNvSpPr/>
      </dsp:nvSpPr>
      <dsp:spPr>
        <a:xfrm>
          <a:off x="1113873" y="2782"/>
          <a:ext cx="4258683" cy="4258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755EAE-63E0-450A-B8DC-8B31A8219820}">
      <dsp:nvSpPr>
        <dsp:cNvPr id="0" name=""/>
        <dsp:cNvSpPr/>
      </dsp:nvSpPr>
      <dsp:spPr>
        <a:xfrm>
          <a:off x="1315329" y="181646"/>
          <a:ext cx="766563" cy="7665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4B103E-7CE7-4507-A37A-9FF537B6515C}">
      <dsp:nvSpPr>
        <dsp:cNvPr id="0" name=""/>
        <dsp:cNvSpPr/>
      </dsp:nvSpPr>
      <dsp:spPr>
        <a:xfrm>
          <a:off x="1300309" y="181646"/>
          <a:ext cx="4100283" cy="76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問題概述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00309" y="181646"/>
        <a:ext cx="4100283" cy="766563"/>
      </dsp:txXfrm>
    </dsp:sp>
    <dsp:sp modelId="{EA1ACA50-1223-4F04-B48F-82DFB1FF5E8E}">
      <dsp:nvSpPr>
        <dsp:cNvPr id="0" name=""/>
        <dsp:cNvSpPr/>
      </dsp:nvSpPr>
      <dsp:spPr>
        <a:xfrm>
          <a:off x="1698611" y="948209"/>
          <a:ext cx="4100283" cy="2828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一、識字困難</a:t>
          </a:r>
          <a:endParaRPr lang="en-US" altLang="zh-T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二、閱讀困難</a:t>
          </a:r>
          <a:endParaRPr lang="en-US" altLang="zh-T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三、自信心低落</a:t>
          </a:r>
          <a:endParaRPr lang="en-US" altLang="zh-T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四、學習動機缺乏</a:t>
          </a:r>
          <a:endParaRPr lang="en-US" altLang="zh-T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五、專注力不集中</a:t>
          </a:r>
        </a:p>
      </dsp:txBody>
      <dsp:txXfrm>
        <a:off x="1698611" y="948209"/>
        <a:ext cx="4100283" cy="28284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B45D7-495F-4F8A-BAA3-7715F876734F}">
      <dsp:nvSpPr>
        <dsp:cNvPr id="0" name=""/>
        <dsp:cNvSpPr/>
      </dsp:nvSpPr>
      <dsp:spPr>
        <a:xfrm>
          <a:off x="0" y="0"/>
          <a:ext cx="7344816" cy="1846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一、識字困難、閱讀困難調整策略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*調整學習環境：豐富多元、圖文並茂圖書角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                    同學當伴讀者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     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90145" y="90145"/>
        <a:ext cx="7164526" cy="1666342"/>
      </dsp:txXfrm>
    </dsp:sp>
    <dsp:sp modelId="{81C6D256-4EC7-4091-A34E-5EFF097E551E}">
      <dsp:nvSpPr>
        <dsp:cNvPr id="0" name=""/>
        <dsp:cNvSpPr/>
      </dsp:nvSpPr>
      <dsp:spPr>
        <a:xfrm>
          <a:off x="0" y="1852247"/>
          <a:ext cx="7344816" cy="3396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二、</a:t>
          </a:r>
          <a:r>
            <a:rPr lang="zh-TW" altLang="en-US" sz="2000" kern="1200" dirty="0" smtClean="0"/>
            <a:t>調整課程內容與教學策略</a:t>
          </a:r>
          <a:endParaRPr 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*常用字與國字部件練習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*多媒體管道輸入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*從日常生活經驗連結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*調整學習評量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報讀、電腦輸入</a:t>
          </a:r>
          <a:r>
            <a:rPr lang="en-US" altLang="zh-TW" sz="2000" kern="1200" dirty="0" smtClean="0"/>
            <a:t>)</a:t>
          </a:r>
          <a:r>
            <a:rPr lang="zh-TW" altLang="en-US" sz="2000" kern="1200" dirty="0" smtClean="0"/>
            <a:t>   </a:t>
          </a:r>
          <a:endParaRPr lang="en-US" altLang="zh-TW" sz="2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*資源班教學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165794" y="2018041"/>
        <a:ext cx="7013228" cy="30647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B45D7-495F-4F8A-BAA3-7715F876734F}">
      <dsp:nvSpPr>
        <dsp:cNvPr id="0" name=""/>
        <dsp:cNvSpPr/>
      </dsp:nvSpPr>
      <dsp:spPr>
        <a:xfrm>
          <a:off x="0" y="0"/>
          <a:ext cx="7344816" cy="45704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三、自信心低落、學習動機缺乏調整策略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1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、普通班教師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*增強制度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*增加參與學習活動的機會，發揮他的專長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遊戲闖關、競賽、分組討論、表演等方式上課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2</a:t>
          </a: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zh-TW" altLang="en-US" sz="2000" kern="1200" dirty="0" smtClean="0"/>
            <a:t>資源班教師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        *親師溝通：降低學業要求、發展多元興趣、拓展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          日常生活經驗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               </a:t>
          </a:r>
          <a:endParaRPr lang="en-US" altLang="zh-TW" sz="2000" kern="1200" dirty="0" smtClean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223111" y="223111"/>
        <a:ext cx="6898594" cy="41242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8B521-0B36-4325-92BE-63EEA4A97241}">
      <dsp:nvSpPr>
        <dsp:cNvPr id="0" name=""/>
        <dsp:cNvSpPr/>
      </dsp:nvSpPr>
      <dsp:spPr>
        <a:xfrm>
          <a:off x="1113873" y="2782"/>
          <a:ext cx="4258683" cy="4258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755EAE-63E0-450A-B8DC-8B31A8219820}">
      <dsp:nvSpPr>
        <dsp:cNvPr id="0" name=""/>
        <dsp:cNvSpPr/>
      </dsp:nvSpPr>
      <dsp:spPr>
        <a:xfrm>
          <a:off x="1315329" y="181646"/>
          <a:ext cx="766563" cy="7665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4B103E-7CE7-4507-A37A-9FF537B6515C}">
      <dsp:nvSpPr>
        <dsp:cNvPr id="0" name=""/>
        <dsp:cNvSpPr/>
      </dsp:nvSpPr>
      <dsp:spPr>
        <a:xfrm>
          <a:off x="1296168" y="181646"/>
          <a:ext cx="4100283" cy="76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問題概述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96168" y="181646"/>
        <a:ext cx="4100283" cy="766563"/>
      </dsp:txXfrm>
    </dsp:sp>
    <dsp:sp modelId="{EA1ACA50-1223-4F04-B48F-82DFB1FF5E8E}">
      <dsp:nvSpPr>
        <dsp:cNvPr id="0" name=""/>
        <dsp:cNvSpPr/>
      </dsp:nvSpPr>
      <dsp:spPr>
        <a:xfrm>
          <a:off x="1698611" y="948209"/>
          <a:ext cx="4100283" cy="287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數學概念不清楚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應用問題解題困難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四則運算容易錯誤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抽象的數學符號較難理解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記憶力比同儕弱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注意力缺陷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學習動機低落</a:t>
          </a:r>
          <a:endParaRPr lang="zh-TW" altLang="en-US" sz="2000" kern="1200" dirty="0" smtClean="0"/>
        </a:p>
      </dsp:txBody>
      <dsp:txXfrm>
        <a:off x="1698611" y="948209"/>
        <a:ext cx="4100283" cy="287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 smtClean="0"/>
              <a:t>編製者</a:t>
            </a:r>
            <a:r>
              <a:rPr lang="en-US" altLang="zh-TW" smtClean="0"/>
              <a:t>:</a:t>
            </a:r>
            <a:r>
              <a:rPr lang="zh-TW" altLang="en-US" smtClean="0"/>
              <a:t>曾格妮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EE2E4-B6EB-4818-B389-AD877688A8CA}" type="datetimeFigureOut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ADDA6-4B41-4B8E-B6BC-6029E333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9899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 smtClean="0"/>
              <a:t>編製者</a:t>
            </a:r>
            <a:r>
              <a:rPr lang="en-US" altLang="zh-TW" smtClean="0"/>
              <a:t>:</a:t>
            </a:r>
            <a:r>
              <a:rPr lang="zh-TW" altLang="en-US" smtClean="0"/>
              <a:t>曾格妮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6CAA-8973-4443-B411-D230501DD606}" type="datetimeFigureOut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5FD5-6942-42FD-975D-FD8459C363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7962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TW" altLang="en-US" smtClean="0"/>
              <a:t>編製者</a:t>
            </a:r>
            <a:r>
              <a:rPr lang="en-US" altLang="zh-TW" smtClean="0"/>
              <a:t>:</a:t>
            </a:r>
            <a:r>
              <a:rPr lang="zh-TW" altLang="en-US" smtClean="0"/>
              <a:t>曾格妮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4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TW" altLang="en-US" smtClean="0"/>
              <a:t>編製者</a:t>
            </a:r>
            <a:r>
              <a:rPr lang="en-US" altLang="zh-TW" smtClean="0"/>
              <a:t>:</a:t>
            </a:r>
            <a:r>
              <a:rPr lang="zh-TW" altLang="en-US" smtClean="0"/>
              <a:t>曾格妮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35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2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8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4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0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4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6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8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8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2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1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4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D475-862D-4004-8266-64DB9C5AF2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2015/5/25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D0FC-9807-4BAD-A2EA-76F57128AF0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6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980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障礙學生的認識與輔導策略</a:t>
            </a:r>
            <a:endParaRPr lang="zh-TW" altLang="en-US" sz="2400" dirty="0">
              <a:latin typeface="細明體" pitchFamily="49" charset="-12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32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國中案例分享    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障礙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26142064"/>
              </p:ext>
            </p:extLst>
          </p:nvPr>
        </p:nvGraphicFramePr>
        <p:xfrm>
          <a:off x="1187624" y="1412776"/>
          <a:ext cx="691276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5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229506043"/>
              </p:ext>
            </p:extLst>
          </p:nvPr>
        </p:nvGraphicFramePr>
        <p:xfrm>
          <a:off x="1187624" y="1196752"/>
          <a:ext cx="73448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案例分享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障礙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案例分享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障礙兼情緒行為障礙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71230117"/>
              </p:ext>
            </p:extLst>
          </p:nvPr>
        </p:nvGraphicFramePr>
        <p:xfrm>
          <a:off x="1187624" y="1412776"/>
          <a:ext cx="691276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1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042844971"/>
              </p:ext>
            </p:extLst>
          </p:nvPr>
        </p:nvGraphicFramePr>
        <p:xfrm>
          <a:off x="1187624" y="1196752"/>
          <a:ext cx="73448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高中案例分享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學習障礙兼情緒行為障礙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6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50892140"/>
              </p:ext>
            </p:extLst>
          </p:nvPr>
        </p:nvGraphicFramePr>
        <p:xfrm>
          <a:off x="1187624" y="1196752"/>
          <a:ext cx="73448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高中案例分享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學習障礙兼情緒行為障礙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88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學習障礙的定義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62896"/>
              </p:ext>
            </p:extLst>
          </p:nvPr>
        </p:nvGraphicFramePr>
        <p:xfrm>
          <a:off x="251520" y="1340768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4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學習障礙的特徵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610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8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學習障礙的類型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53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5004048" y="1628800"/>
            <a:ext cx="3456384" cy="1412153"/>
            <a:chOff x="5596630" y="1556904"/>
            <a:chExt cx="2632025" cy="1412153"/>
          </a:xfrm>
          <a:scene3d>
            <a:camera prst="orthographicFront"/>
            <a:lightRig rig="flat" dir="t"/>
          </a:scene3d>
        </p:grpSpPr>
        <p:sp>
          <p:nvSpPr>
            <p:cNvPr id="9" name="圓角矩形 8"/>
            <p:cNvSpPr/>
            <p:nvPr/>
          </p:nvSpPr>
          <p:spPr>
            <a:xfrm>
              <a:off x="5596630" y="1556904"/>
              <a:ext cx="2632025" cy="14121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637991" y="1598265"/>
              <a:ext cx="2549303" cy="1329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800" kern="1200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5508104" y="1973192"/>
            <a:ext cx="24482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500" dirty="0"/>
              <a:t>記憶</a:t>
            </a:r>
            <a:r>
              <a:rPr lang="zh-TW" altLang="en-US" sz="3500" dirty="0" smtClean="0"/>
              <a:t>力</a:t>
            </a:r>
            <a:r>
              <a:rPr lang="zh-TW" altLang="en-US" sz="3500" dirty="0"/>
              <a:t>缺陷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619671" y="203199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閱讀障礙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50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學習障礙的教學調整與輔導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083643070"/>
              </p:ext>
            </p:extLst>
          </p:nvPr>
        </p:nvGraphicFramePr>
        <p:xfrm>
          <a:off x="755576" y="1052736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學習障礙的教學調整與輔導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313982835"/>
              </p:ext>
            </p:extLst>
          </p:nvPr>
        </p:nvGraphicFramePr>
        <p:xfrm>
          <a:off x="755576" y="1844824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7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案例分享      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閱讀障礙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243227301"/>
              </p:ext>
            </p:extLst>
          </p:nvPr>
        </p:nvGraphicFramePr>
        <p:xfrm>
          <a:off x="1187624" y="1412776"/>
          <a:ext cx="691276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0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44045492"/>
              </p:ext>
            </p:extLst>
          </p:nvPr>
        </p:nvGraphicFramePr>
        <p:xfrm>
          <a:off x="1187624" y="1196752"/>
          <a:ext cx="73448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國小案例分享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障礙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2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32386804"/>
              </p:ext>
            </p:extLst>
          </p:nvPr>
        </p:nvGraphicFramePr>
        <p:xfrm>
          <a:off x="1187624" y="1412776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國小案例分享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障礙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657</TotalTime>
  <Words>785</Words>
  <Application>Microsoft Office PowerPoint</Application>
  <PresentationFormat>如螢幕大小 (4:3)</PresentationFormat>
  <Paragraphs>133</Paragraphs>
  <Slides>14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佈景主題1</vt:lpstr>
      <vt:lpstr>1_Office 佈景主題</vt:lpstr>
      <vt:lpstr>PowerPoint 簡報</vt:lpstr>
      <vt:lpstr>學習障礙的定義</vt:lpstr>
      <vt:lpstr>學習障礙的特徵</vt:lpstr>
      <vt:lpstr>學習障礙的類型</vt:lpstr>
      <vt:lpstr>學習障礙的教學調整與輔導</vt:lpstr>
      <vt:lpstr>學習障礙的教學調整與輔導</vt:lpstr>
      <vt:lpstr>國小案例分享          閱讀障礙</vt:lpstr>
      <vt:lpstr>PowerPoint 簡報</vt:lpstr>
      <vt:lpstr>PowerPoint 簡報</vt:lpstr>
      <vt:lpstr>國中案例分享            數學障礙</vt:lpstr>
      <vt:lpstr>PowerPoint 簡報</vt:lpstr>
      <vt:lpstr>高中案例分享   學習障礙兼情緒行為障礙</vt:lpstr>
      <vt:lpstr>高中案例分享學習障礙兼情緒行為障礙</vt:lpstr>
      <vt:lpstr>高中案例分享學習障礙兼情緒行為障礙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姜仲芃</dc:creator>
  <cp:lastModifiedBy>user</cp:lastModifiedBy>
  <cp:revision>84</cp:revision>
  <dcterms:created xsi:type="dcterms:W3CDTF">2015-03-16T07:15:24Z</dcterms:created>
  <dcterms:modified xsi:type="dcterms:W3CDTF">2015-05-25T03:27:43Z</dcterms:modified>
</cp:coreProperties>
</file>