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93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0C97548-0C2C-48EC-B7EA-77C1C4F317C3}" type="datetimeFigureOut">
              <a:rPr lang="zh-TW" altLang="en-US" smtClean="0"/>
              <a:pPr/>
              <a:t>2018/1/15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17B6613-7AFF-4A87-99B2-9372BA5BDB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296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7548-0C2C-48EC-B7EA-77C1C4F317C3}" type="datetimeFigureOut">
              <a:rPr lang="zh-TW" altLang="en-US" smtClean="0"/>
              <a:pPr/>
              <a:t>2018/1/15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613-7AFF-4A87-99B2-9372BA5BDB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3882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7548-0C2C-48EC-B7EA-77C1C4F317C3}" type="datetimeFigureOut">
              <a:rPr lang="zh-TW" altLang="en-US" smtClean="0"/>
              <a:pPr/>
              <a:t>2018/1/15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613-7AFF-4A87-99B2-9372BA5BDB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3860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7548-0C2C-48EC-B7EA-77C1C4F317C3}" type="datetimeFigureOut">
              <a:rPr lang="zh-TW" altLang="en-US" smtClean="0"/>
              <a:pPr/>
              <a:t>2018/1/15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613-7AFF-4A87-99B2-9372BA5BDB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1001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7548-0C2C-48EC-B7EA-77C1C4F317C3}" type="datetimeFigureOut">
              <a:rPr lang="zh-TW" altLang="en-US" smtClean="0"/>
              <a:pPr/>
              <a:t>2018/1/15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613-7AFF-4A87-99B2-9372BA5BDB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55097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7548-0C2C-48EC-B7EA-77C1C4F317C3}" type="datetimeFigureOut">
              <a:rPr lang="zh-TW" altLang="en-US" smtClean="0"/>
              <a:pPr/>
              <a:t>2018/1/15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613-7AFF-4A87-99B2-9372BA5BDB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3517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7548-0C2C-48EC-B7EA-77C1C4F317C3}" type="datetimeFigureOut">
              <a:rPr lang="zh-TW" altLang="en-US" smtClean="0"/>
              <a:pPr/>
              <a:t>2018/1/15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613-7AFF-4A87-99B2-9372BA5BDB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8279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7548-0C2C-48EC-B7EA-77C1C4F317C3}" type="datetimeFigureOut">
              <a:rPr lang="zh-TW" altLang="en-US" smtClean="0"/>
              <a:pPr/>
              <a:t>2018/1/15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613-7AFF-4A87-99B2-9372BA5BDB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0932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7548-0C2C-48EC-B7EA-77C1C4F317C3}" type="datetimeFigureOut">
              <a:rPr lang="zh-TW" altLang="en-US" smtClean="0"/>
              <a:pPr/>
              <a:t>2018/1/15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613-7AFF-4A87-99B2-9372BA5BDB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567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7548-0C2C-48EC-B7EA-77C1C4F317C3}" type="datetimeFigureOut">
              <a:rPr lang="zh-TW" altLang="en-US" smtClean="0"/>
              <a:pPr/>
              <a:t>2018/1/15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613-7AFF-4A87-99B2-9372BA5BDB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4977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7548-0C2C-48EC-B7EA-77C1C4F317C3}" type="datetimeFigureOut">
              <a:rPr lang="zh-TW" altLang="en-US" smtClean="0"/>
              <a:pPr/>
              <a:t>2018/1/15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613-7AFF-4A87-99B2-9372BA5BDB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326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7548-0C2C-48EC-B7EA-77C1C4F317C3}" type="datetimeFigureOut">
              <a:rPr lang="zh-TW" altLang="en-US" smtClean="0"/>
              <a:pPr/>
              <a:t>2018/1/15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613-7AFF-4A87-99B2-9372BA5BDB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7645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7548-0C2C-48EC-B7EA-77C1C4F317C3}" type="datetimeFigureOut">
              <a:rPr lang="zh-TW" altLang="en-US" smtClean="0"/>
              <a:pPr/>
              <a:t>2018/1/15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613-7AFF-4A87-99B2-9372BA5BDB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767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7548-0C2C-48EC-B7EA-77C1C4F317C3}" type="datetimeFigureOut">
              <a:rPr lang="zh-TW" altLang="en-US" smtClean="0"/>
              <a:pPr/>
              <a:t>2018/1/15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613-7AFF-4A87-99B2-9372BA5BDB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116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7548-0C2C-48EC-B7EA-77C1C4F317C3}" type="datetimeFigureOut">
              <a:rPr lang="zh-TW" altLang="en-US" smtClean="0"/>
              <a:pPr/>
              <a:t>2018/1/15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613-7AFF-4A87-99B2-9372BA5BDB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6715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7548-0C2C-48EC-B7EA-77C1C4F317C3}" type="datetimeFigureOut">
              <a:rPr lang="zh-TW" altLang="en-US" smtClean="0"/>
              <a:pPr/>
              <a:t>2018/1/15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613-7AFF-4A87-99B2-9372BA5BDB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515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7548-0C2C-48EC-B7EA-77C1C4F317C3}" type="datetimeFigureOut">
              <a:rPr lang="zh-TW" altLang="en-US" smtClean="0"/>
              <a:pPr/>
              <a:t>2018/1/15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6613-7AFF-4A87-99B2-9372BA5BDB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1536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C97548-0C2C-48EC-B7EA-77C1C4F317C3}" type="datetimeFigureOut">
              <a:rPr lang="zh-TW" altLang="en-US" smtClean="0"/>
              <a:pPr/>
              <a:t>2018/1/15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7B6613-7AFF-4A87-99B2-9372BA5BDB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6604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508360"/>
            <a:ext cx="9144000" cy="19206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/>
              <a:t>臺北市</a:t>
            </a:r>
            <a:r>
              <a:rPr lang="en-US" altLang="zh-TW" sz="4000" b="1" dirty="0"/>
              <a:t>106</a:t>
            </a:r>
            <a:r>
              <a:rPr lang="zh-TW" altLang="en-US" sz="4000" b="1" dirty="0"/>
              <a:t>學年度國民中學</a:t>
            </a: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zh-TW" altLang="en-US" sz="4000" b="1" dirty="0"/>
              <a:t>非專長授課教師增能研習班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88165" y="3728618"/>
            <a:ext cx="6815669" cy="1320802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回 流 研 習</a:t>
            </a:r>
          </a:p>
        </p:txBody>
      </p:sp>
    </p:spTree>
    <p:extLst>
      <p:ext uri="{BB962C8B-B14F-4D97-AF65-F5344CB8AC3E}">
        <p14:creationId xmlns:p14="http://schemas.microsoft.com/office/powerpoint/2010/main" xmlns="" val="9676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B6E0C725-813D-45C0-9366-4F86CE84DC02}"/>
              </a:ext>
            </a:extLst>
          </p:cNvPr>
          <p:cNvSpPr/>
          <p:nvPr/>
        </p:nvSpPr>
        <p:spPr>
          <a:xfrm>
            <a:off x="710214" y="1642369"/>
            <a:ext cx="10759736" cy="116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7721414"/>
              </p:ext>
            </p:extLst>
          </p:nvPr>
        </p:nvGraphicFramePr>
        <p:xfrm>
          <a:off x="853646" y="835427"/>
          <a:ext cx="6624524" cy="503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2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2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065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/>
                        <a:t>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/>
                        <a:t>課程名稱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65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dirty="0"/>
                        <a:t>13:30~13:40</a:t>
                      </a:r>
                      <a:endParaRPr lang="zh-TW" alt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4800" dirty="0"/>
                        <a:t>暖身活動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65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800" dirty="0"/>
                        <a:t>13:40~14:40</a:t>
                      </a:r>
                      <a:endParaRPr lang="zh-TW" alt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4800" dirty="0"/>
                        <a:t>夥伴分享</a:t>
                      </a:r>
                      <a:r>
                        <a:rPr lang="en-US" altLang="zh-TW" sz="4800" dirty="0"/>
                        <a:t>1</a:t>
                      </a:r>
                      <a:endParaRPr lang="zh-TW" altLang="en-US" sz="4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65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800" dirty="0"/>
                        <a:t>14:40~15:40</a:t>
                      </a:r>
                      <a:endParaRPr lang="zh-TW" alt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dirty="0"/>
                        <a:t>分享與實作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65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800" dirty="0"/>
                        <a:t>15:40~16:10</a:t>
                      </a:r>
                      <a:endParaRPr lang="zh-TW" alt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4800" dirty="0"/>
                        <a:t>綜合座談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左大括弧 6"/>
          <p:cNvSpPr/>
          <p:nvPr/>
        </p:nvSpPr>
        <p:spPr>
          <a:xfrm>
            <a:off x="7478170" y="1528996"/>
            <a:ext cx="614597" cy="373255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969634" y="1064229"/>
            <a:ext cx="330571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b="1" dirty="0">
                <a:sym typeface="Wingdings 2" panose="05020102010507070707" pitchFamily="18" charset="2"/>
              </a:rPr>
              <a:t></a:t>
            </a:r>
            <a:r>
              <a:rPr lang="zh-TW" altLang="en-US" sz="2400" b="1" dirty="0"/>
              <a:t>士林國中 曾一珊老師</a:t>
            </a:r>
            <a:endParaRPr lang="en-US" altLang="zh-TW" sz="2400" b="1" dirty="0"/>
          </a:p>
          <a:p>
            <a:pPr>
              <a:lnSpc>
                <a:spcPct val="200000"/>
              </a:lnSpc>
            </a:pPr>
            <a:r>
              <a:rPr lang="zh-TW" altLang="en-US" sz="2400" b="1" dirty="0">
                <a:sym typeface="Wingdings 2" panose="05020102010507070707" pitchFamily="18" charset="2"/>
              </a:rPr>
              <a:t></a:t>
            </a:r>
            <a:r>
              <a:rPr lang="zh-TW" altLang="en-US" sz="2400" b="1" dirty="0"/>
              <a:t>西松國中 黃淑英老師</a:t>
            </a:r>
            <a:endParaRPr lang="en-US" altLang="zh-TW" sz="2400" b="1" dirty="0"/>
          </a:p>
          <a:p>
            <a:pPr>
              <a:lnSpc>
                <a:spcPct val="200000"/>
              </a:lnSpc>
            </a:pPr>
            <a:r>
              <a:rPr lang="zh-TW" altLang="en-US" sz="2400" b="1" dirty="0">
                <a:sym typeface="Wingdings 2" panose="05020102010507070707" pitchFamily="18" charset="2"/>
              </a:rPr>
              <a:t></a:t>
            </a:r>
            <a:r>
              <a:rPr lang="zh-TW" altLang="en-US" sz="2400" b="1" dirty="0"/>
              <a:t>敦化國中 蘇聖文老師</a:t>
            </a:r>
            <a:endParaRPr lang="en-US" altLang="zh-TW" sz="2400" b="1" dirty="0"/>
          </a:p>
          <a:p>
            <a:pPr>
              <a:lnSpc>
                <a:spcPct val="200000"/>
              </a:lnSpc>
            </a:pPr>
            <a:r>
              <a:rPr lang="zh-TW" altLang="en-US" sz="2400" b="1" dirty="0">
                <a:sym typeface="Wingdings 2" panose="05020102010507070707" pitchFamily="18" charset="2"/>
              </a:rPr>
              <a:t></a:t>
            </a:r>
            <a:r>
              <a:rPr lang="zh-TW" altLang="en-US" sz="2400" b="1" dirty="0"/>
              <a:t>新民國中 孫詩雅老師</a:t>
            </a:r>
            <a:endParaRPr lang="en-US" altLang="zh-TW" sz="2400" b="1" dirty="0"/>
          </a:p>
          <a:p>
            <a:pPr>
              <a:lnSpc>
                <a:spcPct val="200000"/>
              </a:lnSpc>
            </a:pPr>
            <a:r>
              <a:rPr lang="zh-TW" altLang="en-US" sz="2400" b="1" dirty="0">
                <a:sym typeface="Wingdings 2" panose="05020102010507070707" pitchFamily="18" charset="2"/>
              </a:rPr>
              <a:t></a:t>
            </a:r>
            <a:r>
              <a:rPr lang="zh-TW" altLang="en-US" sz="2400" b="1" dirty="0"/>
              <a:t>雙園國中 陳姵霖老師</a:t>
            </a:r>
            <a:endParaRPr lang="en-US" altLang="zh-TW" sz="2400" b="1" dirty="0"/>
          </a:p>
          <a:p>
            <a:pPr>
              <a:lnSpc>
                <a:spcPct val="200000"/>
              </a:lnSpc>
            </a:pPr>
            <a:r>
              <a:rPr lang="zh-TW" altLang="en-US" sz="2400" b="1" dirty="0" smtClean="0">
                <a:sym typeface="Wingdings 2" panose="05020102010507070707" pitchFamily="18" charset="2"/>
              </a:rPr>
              <a:t></a:t>
            </a:r>
            <a:r>
              <a:rPr lang="zh-TW" altLang="en-US" sz="2400" b="1" dirty="0">
                <a:sym typeface="Wingdings 2" panose="05020102010507070707" pitchFamily="18" charset="2"/>
              </a:rPr>
              <a:t>至</a:t>
            </a:r>
            <a:r>
              <a:rPr lang="zh-TW" altLang="en-US" sz="2400" b="1" dirty="0" smtClean="0">
                <a:sym typeface="Wingdings 2" panose="05020102010507070707" pitchFamily="18" charset="2"/>
              </a:rPr>
              <a:t>善</a:t>
            </a:r>
            <a:r>
              <a:rPr lang="zh-TW" altLang="en-US" sz="2400" b="1" dirty="0" smtClean="0"/>
              <a:t>國中 林宜欣老師</a:t>
            </a:r>
            <a:endParaRPr lang="en-US" altLang="zh-TW" sz="2400" b="1" dirty="0"/>
          </a:p>
        </p:txBody>
      </p:sp>
    </p:spTree>
    <p:extLst>
      <p:ext uri="{BB962C8B-B14F-4D97-AF65-F5344CB8AC3E}">
        <p14:creationId xmlns:p14="http://schemas.microsoft.com/office/powerpoint/2010/main" xmlns="" val="38893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64</Words>
  <Application>Microsoft Office PowerPoint</Application>
  <PresentationFormat>自訂</PresentationFormat>
  <Paragraphs>18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有機</vt:lpstr>
      <vt:lpstr>臺北市106學年度國民中學 非專長授課教師增能研習班</vt:lpstr>
      <vt:lpstr>投影片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臺北市106學年度國民中學 非專長授課教師增能研習班</dc:title>
  <dc:creator>user</dc:creator>
  <cp:lastModifiedBy>林</cp:lastModifiedBy>
  <cp:revision>15</cp:revision>
  <dcterms:created xsi:type="dcterms:W3CDTF">2017-12-14T09:05:41Z</dcterms:created>
  <dcterms:modified xsi:type="dcterms:W3CDTF">2018-01-15T02:40:21Z</dcterms:modified>
</cp:coreProperties>
</file>