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12"/>
  </p:notesMasterIdLst>
  <p:handoutMasterIdLst>
    <p:handoutMasterId r:id="rId13"/>
  </p:handoutMasterIdLst>
  <p:sldIdLst>
    <p:sldId id="386" r:id="rId2"/>
    <p:sldId id="383" r:id="rId3"/>
    <p:sldId id="368" r:id="rId4"/>
    <p:sldId id="374" r:id="rId5"/>
    <p:sldId id="381" r:id="rId6"/>
    <p:sldId id="387" r:id="rId7"/>
    <p:sldId id="388" r:id="rId8"/>
    <p:sldId id="390" r:id="rId9"/>
    <p:sldId id="391" r:id="rId10"/>
    <p:sldId id="392" r:id="rId11"/>
  </p:sldIdLst>
  <p:sldSz cx="9144000" cy="6858000" type="screen4x3"/>
  <p:notesSz cx="6797675" cy="9926638"/>
  <p:defaultTextStyle>
    <a:defPPr>
      <a:defRPr lang="zh-TW"/>
    </a:defPPr>
    <a:lvl1pPr algn="l" rtl="0" fontAlgn="base">
      <a:spcBef>
        <a:spcPct val="0"/>
      </a:spcBef>
      <a:spcAft>
        <a:spcPct val="0"/>
      </a:spcAft>
      <a:defRPr kumimoji="1" sz="3600" kern="1200">
        <a:solidFill>
          <a:schemeClr val="tx1"/>
        </a:solidFill>
        <a:latin typeface="Arial" charset="0"/>
        <a:ea typeface="新細明體" charset="-120"/>
        <a:cs typeface="+mn-cs"/>
      </a:defRPr>
    </a:lvl1pPr>
    <a:lvl2pPr marL="457200" algn="l" rtl="0" fontAlgn="base">
      <a:spcBef>
        <a:spcPct val="0"/>
      </a:spcBef>
      <a:spcAft>
        <a:spcPct val="0"/>
      </a:spcAft>
      <a:defRPr kumimoji="1" sz="3600" kern="1200">
        <a:solidFill>
          <a:schemeClr val="tx1"/>
        </a:solidFill>
        <a:latin typeface="Arial" charset="0"/>
        <a:ea typeface="新細明體" charset="-120"/>
        <a:cs typeface="+mn-cs"/>
      </a:defRPr>
    </a:lvl2pPr>
    <a:lvl3pPr marL="914400" algn="l" rtl="0" fontAlgn="base">
      <a:spcBef>
        <a:spcPct val="0"/>
      </a:spcBef>
      <a:spcAft>
        <a:spcPct val="0"/>
      </a:spcAft>
      <a:defRPr kumimoji="1" sz="3600" kern="1200">
        <a:solidFill>
          <a:schemeClr val="tx1"/>
        </a:solidFill>
        <a:latin typeface="Arial" charset="0"/>
        <a:ea typeface="新細明體" charset="-120"/>
        <a:cs typeface="+mn-cs"/>
      </a:defRPr>
    </a:lvl3pPr>
    <a:lvl4pPr marL="1371600" algn="l" rtl="0" fontAlgn="base">
      <a:spcBef>
        <a:spcPct val="0"/>
      </a:spcBef>
      <a:spcAft>
        <a:spcPct val="0"/>
      </a:spcAft>
      <a:defRPr kumimoji="1" sz="3600" kern="1200">
        <a:solidFill>
          <a:schemeClr val="tx1"/>
        </a:solidFill>
        <a:latin typeface="Arial" charset="0"/>
        <a:ea typeface="新細明體" charset="-120"/>
        <a:cs typeface="+mn-cs"/>
      </a:defRPr>
    </a:lvl4pPr>
    <a:lvl5pPr marL="1828800" algn="l" rtl="0" fontAlgn="base">
      <a:spcBef>
        <a:spcPct val="0"/>
      </a:spcBef>
      <a:spcAft>
        <a:spcPct val="0"/>
      </a:spcAft>
      <a:defRPr kumimoji="1" sz="3600" kern="1200">
        <a:solidFill>
          <a:schemeClr val="tx1"/>
        </a:solidFill>
        <a:latin typeface="Arial" charset="0"/>
        <a:ea typeface="新細明體" charset="-120"/>
        <a:cs typeface="+mn-cs"/>
      </a:defRPr>
    </a:lvl5pPr>
    <a:lvl6pPr marL="2286000" algn="l" defTabSz="914400" rtl="0" eaLnBrk="1" latinLnBrk="0" hangingPunct="1">
      <a:defRPr kumimoji="1" sz="3600" kern="1200">
        <a:solidFill>
          <a:schemeClr val="tx1"/>
        </a:solidFill>
        <a:latin typeface="Arial" charset="0"/>
        <a:ea typeface="新細明體" charset="-120"/>
        <a:cs typeface="+mn-cs"/>
      </a:defRPr>
    </a:lvl6pPr>
    <a:lvl7pPr marL="2743200" algn="l" defTabSz="914400" rtl="0" eaLnBrk="1" latinLnBrk="0" hangingPunct="1">
      <a:defRPr kumimoji="1" sz="3600" kern="1200">
        <a:solidFill>
          <a:schemeClr val="tx1"/>
        </a:solidFill>
        <a:latin typeface="Arial" charset="0"/>
        <a:ea typeface="新細明體" charset="-120"/>
        <a:cs typeface="+mn-cs"/>
      </a:defRPr>
    </a:lvl7pPr>
    <a:lvl8pPr marL="3200400" algn="l" defTabSz="914400" rtl="0" eaLnBrk="1" latinLnBrk="0" hangingPunct="1">
      <a:defRPr kumimoji="1" sz="3600" kern="1200">
        <a:solidFill>
          <a:schemeClr val="tx1"/>
        </a:solidFill>
        <a:latin typeface="Arial" charset="0"/>
        <a:ea typeface="新細明體" charset="-120"/>
        <a:cs typeface="+mn-cs"/>
      </a:defRPr>
    </a:lvl8pPr>
    <a:lvl9pPr marL="3657600" algn="l" defTabSz="914400" rtl="0" eaLnBrk="1" latinLnBrk="0" hangingPunct="1">
      <a:defRPr kumimoji="1" sz="3600"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0077D0"/>
    <a:srgbClr val="A66CD2"/>
    <a:srgbClr val="AE78D6"/>
    <a:srgbClr val="E1CCF0"/>
    <a:srgbClr val="C9A6E4"/>
    <a:srgbClr val="D88E44"/>
    <a:srgbClr val="E1A76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00" autoAdjust="0"/>
    <p:restoredTop sz="85923" autoAdjust="0"/>
  </p:normalViewPr>
  <p:slideViewPr>
    <p:cSldViewPr>
      <p:cViewPr varScale="1">
        <p:scale>
          <a:sx n="44" d="100"/>
          <a:sy n="44" d="100"/>
        </p:scale>
        <p:origin x="-1123" y="-67"/>
      </p:cViewPr>
      <p:guideLst>
        <p:guide orient="horz" pos="2160"/>
        <p:guide pos="2880"/>
      </p:guideLst>
    </p:cSldViewPr>
  </p:slideViewPr>
  <p:outlineViewPr>
    <p:cViewPr>
      <p:scale>
        <a:sx n="33" d="100"/>
        <a:sy n="33" d="100"/>
      </p:scale>
      <p:origin x="0" y="-1215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B720D9-1CA0-4FCD-AC26-4A501F7C97CF}" type="doc">
      <dgm:prSet loTypeId="urn:microsoft.com/office/officeart/2005/8/layout/cycle2" loCatId="cycle" qsTypeId="urn:microsoft.com/office/officeart/2005/8/quickstyle/simple1#1" qsCatId="simple" csTypeId="urn:microsoft.com/office/officeart/2005/8/colors/accent1_2#1" csCatId="accent1" phldr="1"/>
      <dgm:spPr/>
      <dgm:t>
        <a:bodyPr/>
        <a:lstStyle/>
        <a:p>
          <a:endParaRPr lang="zh-TW" altLang="en-US"/>
        </a:p>
      </dgm:t>
    </dgm:pt>
    <dgm:pt modelId="{12AA43F8-CAE3-49C0-AB2A-9E65C310DC2F}">
      <dgm:prSet phldrT="[文字]" custT="1"/>
      <dgm:spPr>
        <a:gradFill flip="none" rotWithShape="0">
          <a:gsLst>
            <a:gs pos="0">
              <a:srgbClr val="008DF6">
                <a:shade val="30000"/>
                <a:satMod val="115000"/>
              </a:srgbClr>
            </a:gs>
            <a:gs pos="50000">
              <a:srgbClr val="008DF6">
                <a:shade val="67500"/>
                <a:satMod val="115000"/>
              </a:srgbClr>
            </a:gs>
            <a:gs pos="100000">
              <a:srgbClr val="008DF6">
                <a:shade val="100000"/>
                <a:satMod val="115000"/>
              </a:srgbClr>
            </a:gs>
          </a:gsLst>
          <a:lin ang="10800000" scaled="1"/>
          <a:tileRect/>
        </a:gradFill>
      </dgm:spPr>
      <dgm:t>
        <a:bodyPr/>
        <a:lstStyle/>
        <a:p>
          <a:r>
            <a:rPr lang="zh-TW" altLang="en-US" sz="3600" dirty="0" smtClean="0">
              <a:latin typeface="標楷體" panose="03000509000000000000" pitchFamily="65" charset="-120"/>
              <a:ea typeface="標楷體" panose="03000509000000000000" pitchFamily="65" charset="-120"/>
            </a:rPr>
            <a:t>體驗</a:t>
          </a:r>
          <a:endParaRPr lang="zh-TW" altLang="en-US" sz="3600" dirty="0">
            <a:latin typeface="標楷體" panose="03000509000000000000" pitchFamily="65" charset="-120"/>
            <a:ea typeface="標楷體" panose="03000509000000000000" pitchFamily="65" charset="-120"/>
          </a:endParaRPr>
        </a:p>
      </dgm:t>
    </dgm:pt>
    <dgm:pt modelId="{1B0A1AEF-3DE9-434C-B115-398C1DA7BF1D}" type="parTrans" cxnId="{7C5C7A64-0D46-4130-84D0-DA559369CDE2}">
      <dgm:prSet/>
      <dgm:spPr/>
      <dgm:t>
        <a:bodyPr/>
        <a:lstStyle/>
        <a:p>
          <a:endParaRPr lang="zh-TW" altLang="en-US"/>
        </a:p>
      </dgm:t>
    </dgm:pt>
    <dgm:pt modelId="{C6A93565-2DE2-46EB-9D3D-C3DFFF998B3E}" type="sibTrans" cxnId="{7C5C7A64-0D46-4130-84D0-DA559369CDE2}">
      <dgm:prSet/>
      <dgm:spPr>
        <a:solidFill>
          <a:srgbClr val="002060"/>
        </a:solidFill>
      </dgm:spPr>
      <dgm:t>
        <a:bodyPr/>
        <a:lstStyle/>
        <a:p>
          <a:endParaRPr lang="zh-TW" altLang="en-US"/>
        </a:p>
      </dgm:t>
    </dgm:pt>
    <dgm:pt modelId="{EC1F3D84-DFBF-4F84-8801-FDEB0B9B0332}">
      <dgm:prSet phldrT="[文字]" custT="1"/>
      <dgm:spPr>
        <a:gradFill flip="none" rotWithShape="0">
          <a:gsLst>
            <a:gs pos="0">
              <a:srgbClr val="008DF6">
                <a:shade val="30000"/>
                <a:satMod val="115000"/>
              </a:srgbClr>
            </a:gs>
            <a:gs pos="50000">
              <a:srgbClr val="008DF6">
                <a:shade val="67500"/>
                <a:satMod val="115000"/>
              </a:srgbClr>
            </a:gs>
            <a:gs pos="100000">
              <a:srgbClr val="008DF6">
                <a:shade val="100000"/>
                <a:satMod val="115000"/>
              </a:srgbClr>
            </a:gs>
          </a:gsLst>
          <a:lin ang="10800000" scaled="1"/>
          <a:tileRect/>
        </a:gradFill>
      </dgm:spPr>
      <dgm:t>
        <a:bodyPr/>
        <a:lstStyle/>
        <a:p>
          <a:r>
            <a:rPr lang="zh-TW" altLang="en-US" sz="3600" dirty="0" smtClean="0">
              <a:latin typeface="標楷體" panose="03000509000000000000" pitchFamily="65" charset="-120"/>
              <a:ea typeface="標楷體" panose="03000509000000000000" pitchFamily="65" charset="-120"/>
            </a:rPr>
            <a:t>反思</a:t>
          </a:r>
          <a:endParaRPr lang="zh-TW" altLang="en-US" sz="3600" dirty="0">
            <a:latin typeface="標楷體" panose="03000509000000000000" pitchFamily="65" charset="-120"/>
            <a:ea typeface="標楷體" panose="03000509000000000000" pitchFamily="65" charset="-120"/>
          </a:endParaRPr>
        </a:p>
      </dgm:t>
    </dgm:pt>
    <dgm:pt modelId="{395203AE-A82D-455B-8E0B-264DEF05D646}" type="parTrans" cxnId="{9EB6583D-6B90-4826-82F8-661E980029C3}">
      <dgm:prSet/>
      <dgm:spPr/>
      <dgm:t>
        <a:bodyPr/>
        <a:lstStyle/>
        <a:p>
          <a:endParaRPr lang="zh-TW" altLang="en-US"/>
        </a:p>
      </dgm:t>
    </dgm:pt>
    <dgm:pt modelId="{B206D94A-0AD4-425C-B8C4-DDBFD103605F}" type="sibTrans" cxnId="{9EB6583D-6B90-4826-82F8-661E980029C3}">
      <dgm:prSet/>
      <dgm:spPr>
        <a:solidFill>
          <a:srgbClr val="002060"/>
        </a:solidFill>
      </dgm:spPr>
      <dgm:t>
        <a:bodyPr/>
        <a:lstStyle/>
        <a:p>
          <a:endParaRPr lang="zh-TW" altLang="en-US"/>
        </a:p>
      </dgm:t>
    </dgm:pt>
    <dgm:pt modelId="{44DA77FF-A75F-4149-9DAC-2985BEED0834}">
      <dgm:prSet phldrT="[文字]" custT="1"/>
      <dgm:spPr>
        <a:gradFill flip="none" rotWithShape="0">
          <a:gsLst>
            <a:gs pos="0">
              <a:srgbClr val="008DF6">
                <a:shade val="30000"/>
                <a:satMod val="115000"/>
              </a:srgbClr>
            </a:gs>
            <a:gs pos="50000">
              <a:srgbClr val="008DF6">
                <a:shade val="67500"/>
                <a:satMod val="115000"/>
              </a:srgbClr>
            </a:gs>
            <a:gs pos="100000">
              <a:srgbClr val="008DF6">
                <a:shade val="100000"/>
                <a:satMod val="115000"/>
              </a:srgbClr>
            </a:gs>
          </a:gsLst>
          <a:lin ang="10800000" scaled="1"/>
          <a:tileRect/>
        </a:gradFill>
      </dgm:spPr>
      <dgm:t>
        <a:bodyPr/>
        <a:lstStyle/>
        <a:p>
          <a:r>
            <a:rPr lang="zh-TW" altLang="en-US" sz="3600" dirty="0" smtClean="0">
              <a:latin typeface="標楷體" panose="03000509000000000000" pitchFamily="65" charset="-120"/>
              <a:ea typeface="標楷體" panose="03000509000000000000" pitchFamily="65" charset="-120"/>
            </a:rPr>
            <a:t>歸納</a:t>
          </a:r>
          <a:endParaRPr lang="zh-TW" altLang="en-US" sz="3600" dirty="0">
            <a:latin typeface="標楷體" panose="03000509000000000000" pitchFamily="65" charset="-120"/>
            <a:ea typeface="標楷體" panose="03000509000000000000" pitchFamily="65" charset="-120"/>
          </a:endParaRPr>
        </a:p>
      </dgm:t>
    </dgm:pt>
    <dgm:pt modelId="{8448C897-1055-4DE3-BF55-6FE5E762AEB9}" type="parTrans" cxnId="{A57E690D-792A-4297-9F32-7BBA34D20144}">
      <dgm:prSet/>
      <dgm:spPr/>
      <dgm:t>
        <a:bodyPr/>
        <a:lstStyle/>
        <a:p>
          <a:endParaRPr lang="zh-TW" altLang="en-US"/>
        </a:p>
      </dgm:t>
    </dgm:pt>
    <dgm:pt modelId="{3AB90CFD-2B8C-4B3C-B0D7-59CAE7D05504}" type="sibTrans" cxnId="{A57E690D-792A-4297-9F32-7BBA34D20144}">
      <dgm:prSet/>
      <dgm:spPr>
        <a:solidFill>
          <a:srgbClr val="002060"/>
        </a:solidFill>
      </dgm:spPr>
      <dgm:t>
        <a:bodyPr/>
        <a:lstStyle/>
        <a:p>
          <a:endParaRPr lang="zh-TW" altLang="en-US"/>
        </a:p>
      </dgm:t>
    </dgm:pt>
    <dgm:pt modelId="{1B8C1905-0156-4154-89B4-50F632740ACD}">
      <dgm:prSet phldrT="[文字]" custT="1"/>
      <dgm:spPr>
        <a:gradFill flip="none" rotWithShape="0">
          <a:gsLst>
            <a:gs pos="0">
              <a:srgbClr val="008DF6">
                <a:shade val="30000"/>
                <a:satMod val="115000"/>
              </a:srgbClr>
            </a:gs>
            <a:gs pos="50000">
              <a:srgbClr val="008DF6">
                <a:shade val="67500"/>
                <a:satMod val="115000"/>
              </a:srgbClr>
            </a:gs>
            <a:gs pos="100000">
              <a:srgbClr val="008DF6">
                <a:shade val="100000"/>
                <a:satMod val="115000"/>
              </a:srgbClr>
            </a:gs>
          </a:gsLst>
          <a:lin ang="10800000" scaled="1"/>
          <a:tileRect/>
        </a:gradFill>
      </dgm:spPr>
      <dgm:t>
        <a:bodyPr/>
        <a:lstStyle/>
        <a:p>
          <a:r>
            <a:rPr lang="zh-TW" altLang="en-US" sz="3600" dirty="0" smtClean="0">
              <a:latin typeface="標楷體" panose="03000509000000000000" pitchFamily="65" charset="-120"/>
              <a:ea typeface="標楷體" panose="03000509000000000000" pitchFamily="65" charset="-120"/>
            </a:rPr>
            <a:t>應用</a:t>
          </a:r>
          <a:endParaRPr lang="zh-TW" altLang="en-US" sz="3600" dirty="0">
            <a:latin typeface="標楷體" panose="03000509000000000000" pitchFamily="65" charset="-120"/>
            <a:ea typeface="標楷體" panose="03000509000000000000" pitchFamily="65" charset="-120"/>
          </a:endParaRPr>
        </a:p>
      </dgm:t>
    </dgm:pt>
    <dgm:pt modelId="{D64098E6-FA40-458A-ADC5-5FAC83BCB7B9}" type="parTrans" cxnId="{8DB87981-DA13-4C24-B6DE-F71F3CEA9CAF}">
      <dgm:prSet/>
      <dgm:spPr/>
      <dgm:t>
        <a:bodyPr/>
        <a:lstStyle/>
        <a:p>
          <a:endParaRPr lang="zh-TW" altLang="en-US"/>
        </a:p>
      </dgm:t>
    </dgm:pt>
    <dgm:pt modelId="{6A13868A-8BF0-4D7F-9C2E-8D848DA85B30}" type="sibTrans" cxnId="{8DB87981-DA13-4C24-B6DE-F71F3CEA9CAF}">
      <dgm:prSet/>
      <dgm:spPr>
        <a:solidFill>
          <a:srgbClr val="002060"/>
        </a:solidFill>
      </dgm:spPr>
      <dgm:t>
        <a:bodyPr/>
        <a:lstStyle/>
        <a:p>
          <a:endParaRPr lang="zh-TW" altLang="en-US"/>
        </a:p>
      </dgm:t>
    </dgm:pt>
    <dgm:pt modelId="{38B9772B-A9B4-4F27-84B3-65CA4D62E020}" type="pres">
      <dgm:prSet presAssocID="{F4B720D9-1CA0-4FCD-AC26-4A501F7C97CF}" presName="cycle" presStyleCnt="0">
        <dgm:presLayoutVars>
          <dgm:dir/>
          <dgm:resizeHandles val="exact"/>
        </dgm:presLayoutVars>
      </dgm:prSet>
      <dgm:spPr/>
      <dgm:t>
        <a:bodyPr/>
        <a:lstStyle/>
        <a:p>
          <a:endParaRPr lang="zh-TW" altLang="en-US"/>
        </a:p>
      </dgm:t>
    </dgm:pt>
    <dgm:pt modelId="{FE23B1EE-C90D-4CA0-9583-F14153A22987}" type="pres">
      <dgm:prSet presAssocID="{12AA43F8-CAE3-49C0-AB2A-9E65C310DC2F}" presName="node" presStyleLbl="node1" presStyleIdx="0" presStyleCnt="4">
        <dgm:presLayoutVars>
          <dgm:bulletEnabled val="1"/>
        </dgm:presLayoutVars>
      </dgm:prSet>
      <dgm:spPr/>
      <dgm:t>
        <a:bodyPr/>
        <a:lstStyle/>
        <a:p>
          <a:endParaRPr lang="zh-TW" altLang="en-US"/>
        </a:p>
      </dgm:t>
    </dgm:pt>
    <dgm:pt modelId="{78F9A8B0-96F8-4191-8D3E-8E34D7ABED79}" type="pres">
      <dgm:prSet presAssocID="{C6A93565-2DE2-46EB-9D3D-C3DFFF998B3E}" presName="sibTrans" presStyleLbl="sibTrans2D1" presStyleIdx="0" presStyleCnt="4"/>
      <dgm:spPr/>
      <dgm:t>
        <a:bodyPr/>
        <a:lstStyle/>
        <a:p>
          <a:endParaRPr lang="zh-TW" altLang="en-US"/>
        </a:p>
      </dgm:t>
    </dgm:pt>
    <dgm:pt modelId="{ABF5861D-0EBB-4F6D-8175-CD50775D4076}" type="pres">
      <dgm:prSet presAssocID="{C6A93565-2DE2-46EB-9D3D-C3DFFF998B3E}" presName="connectorText" presStyleLbl="sibTrans2D1" presStyleIdx="0" presStyleCnt="4"/>
      <dgm:spPr/>
      <dgm:t>
        <a:bodyPr/>
        <a:lstStyle/>
        <a:p>
          <a:endParaRPr lang="zh-TW" altLang="en-US"/>
        </a:p>
      </dgm:t>
    </dgm:pt>
    <dgm:pt modelId="{BD653416-B543-40BE-AEA7-488457446EE2}" type="pres">
      <dgm:prSet presAssocID="{EC1F3D84-DFBF-4F84-8801-FDEB0B9B0332}" presName="node" presStyleLbl="node1" presStyleIdx="1" presStyleCnt="4">
        <dgm:presLayoutVars>
          <dgm:bulletEnabled val="1"/>
        </dgm:presLayoutVars>
      </dgm:prSet>
      <dgm:spPr/>
      <dgm:t>
        <a:bodyPr/>
        <a:lstStyle/>
        <a:p>
          <a:endParaRPr lang="zh-TW" altLang="en-US"/>
        </a:p>
      </dgm:t>
    </dgm:pt>
    <dgm:pt modelId="{1302263C-43A2-488A-9390-46E0A438E451}" type="pres">
      <dgm:prSet presAssocID="{B206D94A-0AD4-425C-B8C4-DDBFD103605F}" presName="sibTrans" presStyleLbl="sibTrans2D1" presStyleIdx="1" presStyleCnt="4"/>
      <dgm:spPr/>
      <dgm:t>
        <a:bodyPr/>
        <a:lstStyle/>
        <a:p>
          <a:endParaRPr lang="zh-TW" altLang="en-US"/>
        </a:p>
      </dgm:t>
    </dgm:pt>
    <dgm:pt modelId="{42BF59AE-26F8-4BE3-8F84-D158E2FAD991}" type="pres">
      <dgm:prSet presAssocID="{B206D94A-0AD4-425C-B8C4-DDBFD103605F}" presName="connectorText" presStyleLbl="sibTrans2D1" presStyleIdx="1" presStyleCnt="4"/>
      <dgm:spPr/>
      <dgm:t>
        <a:bodyPr/>
        <a:lstStyle/>
        <a:p>
          <a:endParaRPr lang="zh-TW" altLang="en-US"/>
        </a:p>
      </dgm:t>
    </dgm:pt>
    <dgm:pt modelId="{6BC60E4D-DE43-4730-9894-A743A110DA02}" type="pres">
      <dgm:prSet presAssocID="{44DA77FF-A75F-4149-9DAC-2985BEED0834}" presName="node" presStyleLbl="node1" presStyleIdx="2" presStyleCnt="4">
        <dgm:presLayoutVars>
          <dgm:bulletEnabled val="1"/>
        </dgm:presLayoutVars>
      </dgm:prSet>
      <dgm:spPr/>
      <dgm:t>
        <a:bodyPr/>
        <a:lstStyle/>
        <a:p>
          <a:endParaRPr lang="zh-TW" altLang="en-US"/>
        </a:p>
      </dgm:t>
    </dgm:pt>
    <dgm:pt modelId="{73638EF8-4CEE-4EDD-9700-76BE94358063}" type="pres">
      <dgm:prSet presAssocID="{3AB90CFD-2B8C-4B3C-B0D7-59CAE7D05504}" presName="sibTrans" presStyleLbl="sibTrans2D1" presStyleIdx="2" presStyleCnt="4"/>
      <dgm:spPr/>
      <dgm:t>
        <a:bodyPr/>
        <a:lstStyle/>
        <a:p>
          <a:endParaRPr lang="zh-TW" altLang="en-US"/>
        </a:p>
      </dgm:t>
    </dgm:pt>
    <dgm:pt modelId="{C237DAE0-8686-4F8E-9988-9FE718277D51}" type="pres">
      <dgm:prSet presAssocID="{3AB90CFD-2B8C-4B3C-B0D7-59CAE7D05504}" presName="connectorText" presStyleLbl="sibTrans2D1" presStyleIdx="2" presStyleCnt="4"/>
      <dgm:spPr/>
      <dgm:t>
        <a:bodyPr/>
        <a:lstStyle/>
        <a:p>
          <a:endParaRPr lang="zh-TW" altLang="en-US"/>
        </a:p>
      </dgm:t>
    </dgm:pt>
    <dgm:pt modelId="{ECAA591B-315C-4926-85A8-F65ABC3B3F71}" type="pres">
      <dgm:prSet presAssocID="{1B8C1905-0156-4154-89B4-50F632740ACD}" presName="node" presStyleLbl="node1" presStyleIdx="3" presStyleCnt="4">
        <dgm:presLayoutVars>
          <dgm:bulletEnabled val="1"/>
        </dgm:presLayoutVars>
      </dgm:prSet>
      <dgm:spPr/>
      <dgm:t>
        <a:bodyPr/>
        <a:lstStyle/>
        <a:p>
          <a:endParaRPr lang="zh-TW" altLang="en-US"/>
        </a:p>
      </dgm:t>
    </dgm:pt>
    <dgm:pt modelId="{E6F5592F-33ED-4646-9359-38D81E299BE0}" type="pres">
      <dgm:prSet presAssocID="{6A13868A-8BF0-4D7F-9C2E-8D848DA85B30}" presName="sibTrans" presStyleLbl="sibTrans2D1" presStyleIdx="3" presStyleCnt="4"/>
      <dgm:spPr/>
      <dgm:t>
        <a:bodyPr/>
        <a:lstStyle/>
        <a:p>
          <a:endParaRPr lang="zh-TW" altLang="en-US"/>
        </a:p>
      </dgm:t>
    </dgm:pt>
    <dgm:pt modelId="{37D52D39-886C-4B36-8D74-D648CA5C5289}" type="pres">
      <dgm:prSet presAssocID="{6A13868A-8BF0-4D7F-9C2E-8D848DA85B30}" presName="connectorText" presStyleLbl="sibTrans2D1" presStyleIdx="3" presStyleCnt="4"/>
      <dgm:spPr/>
      <dgm:t>
        <a:bodyPr/>
        <a:lstStyle/>
        <a:p>
          <a:endParaRPr lang="zh-TW" altLang="en-US"/>
        </a:p>
      </dgm:t>
    </dgm:pt>
  </dgm:ptLst>
  <dgm:cxnLst>
    <dgm:cxn modelId="{92A62A00-D036-443D-A560-68554807FEDA}" type="presOf" srcId="{12AA43F8-CAE3-49C0-AB2A-9E65C310DC2F}" destId="{FE23B1EE-C90D-4CA0-9583-F14153A22987}" srcOrd="0" destOrd="0" presId="urn:microsoft.com/office/officeart/2005/8/layout/cycle2"/>
    <dgm:cxn modelId="{21420673-E6FF-4B8A-BD20-C06581C38681}" type="presOf" srcId="{B206D94A-0AD4-425C-B8C4-DDBFD103605F}" destId="{42BF59AE-26F8-4BE3-8F84-D158E2FAD991}" srcOrd="1" destOrd="0" presId="urn:microsoft.com/office/officeart/2005/8/layout/cycle2"/>
    <dgm:cxn modelId="{712D0B47-C405-4106-8B2F-9166FF3831B8}" type="presOf" srcId="{6A13868A-8BF0-4D7F-9C2E-8D848DA85B30}" destId="{E6F5592F-33ED-4646-9359-38D81E299BE0}" srcOrd="0" destOrd="0" presId="urn:microsoft.com/office/officeart/2005/8/layout/cycle2"/>
    <dgm:cxn modelId="{951D1EFF-C91A-4C45-9F55-0AA0E68ADE33}" type="presOf" srcId="{C6A93565-2DE2-46EB-9D3D-C3DFFF998B3E}" destId="{78F9A8B0-96F8-4191-8D3E-8E34D7ABED79}" srcOrd="0" destOrd="0" presId="urn:microsoft.com/office/officeart/2005/8/layout/cycle2"/>
    <dgm:cxn modelId="{81835574-AA23-4CA7-813F-6AED99F5918A}" type="presOf" srcId="{3AB90CFD-2B8C-4B3C-B0D7-59CAE7D05504}" destId="{C237DAE0-8686-4F8E-9988-9FE718277D51}" srcOrd="1" destOrd="0" presId="urn:microsoft.com/office/officeart/2005/8/layout/cycle2"/>
    <dgm:cxn modelId="{D4DE2C3E-B346-45A6-9945-69FE5CF3FF44}" type="presOf" srcId="{F4B720D9-1CA0-4FCD-AC26-4A501F7C97CF}" destId="{38B9772B-A9B4-4F27-84B3-65CA4D62E020}" srcOrd="0" destOrd="0" presId="urn:microsoft.com/office/officeart/2005/8/layout/cycle2"/>
    <dgm:cxn modelId="{8DB87981-DA13-4C24-B6DE-F71F3CEA9CAF}" srcId="{F4B720D9-1CA0-4FCD-AC26-4A501F7C97CF}" destId="{1B8C1905-0156-4154-89B4-50F632740ACD}" srcOrd="3" destOrd="0" parTransId="{D64098E6-FA40-458A-ADC5-5FAC83BCB7B9}" sibTransId="{6A13868A-8BF0-4D7F-9C2E-8D848DA85B30}"/>
    <dgm:cxn modelId="{1A850D9B-DC83-4930-86D4-93AF87973784}" type="presOf" srcId="{B206D94A-0AD4-425C-B8C4-DDBFD103605F}" destId="{1302263C-43A2-488A-9390-46E0A438E451}" srcOrd="0" destOrd="0" presId="urn:microsoft.com/office/officeart/2005/8/layout/cycle2"/>
    <dgm:cxn modelId="{CAF0DE81-52DD-437A-8117-015D43E4B5BA}" type="presOf" srcId="{1B8C1905-0156-4154-89B4-50F632740ACD}" destId="{ECAA591B-315C-4926-85A8-F65ABC3B3F71}" srcOrd="0" destOrd="0" presId="urn:microsoft.com/office/officeart/2005/8/layout/cycle2"/>
    <dgm:cxn modelId="{9EB6583D-6B90-4826-82F8-661E980029C3}" srcId="{F4B720D9-1CA0-4FCD-AC26-4A501F7C97CF}" destId="{EC1F3D84-DFBF-4F84-8801-FDEB0B9B0332}" srcOrd="1" destOrd="0" parTransId="{395203AE-A82D-455B-8E0B-264DEF05D646}" sibTransId="{B206D94A-0AD4-425C-B8C4-DDBFD103605F}"/>
    <dgm:cxn modelId="{8ED2B42A-F78C-4247-9E79-3F28805F6905}" type="presOf" srcId="{EC1F3D84-DFBF-4F84-8801-FDEB0B9B0332}" destId="{BD653416-B543-40BE-AEA7-488457446EE2}" srcOrd="0" destOrd="0" presId="urn:microsoft.com/office/officeart/2005/8/layout/cycle2"/>
    <dgm:cxn modelId="{8203EC51-6D1D-4E1E-9FF9-8B14B501E154}" type="presOf" srcId="{44DA77FF-A75F-4149-9DAC-2985BEED0834}" destId="{6BC60E4D-DE43-4730-9894-A743A110DA02}" srcOrd="0" destOrd="0" presId="urn:microsoft.com/office/officeart/2005/8/layout/cycle2"/>
    <dgm:cxn modelId="{A57E690D-792A-4297-9F32-7BBA34D20144}" srcId="{F4B720D9-1CA0-4FCD-AC26-4A501F7C97CF}" destId="{44DA77FF-A75F-4149-9DAC-2985BEED0834}" srcOrd="2" destOrd="0" parTransId="{8448C897-1055-4DE3-BF55-6FE5E762AEB9}" sibTransId="{3AB90CFD-2B8C-4B3C-B0D7-59CAE7D05504}"/>
    <dgm:cxn modelId="{3C821E9E-850D-4901-B276-A65234557CB2}" type="presOf" srcId="{6A13868A-8BF0-4D7F-9C2E-8D848DA85B30}" destId="{37D52D39-886C-4B36-8D74-D648CA5C5289}" srcOrd="1" destOrd="0" presId="urn:microsoft.com/office/officeart/2005/8/layout/cycle2"/>
    <dgm:cxn modelId="{5E48623E-34C1-4E9F-BB74-2E17046B54F8}" type="presOf" srcId="{C6A93565-2DE2-46EB-9D3D-C3DFFF998B3E}" destId="{ABF5861D-0EBB-4F6D-8175-CD50775D4076}" srcOrd="1" destOrd="0" presId="urn:microsoft.com/office/officeart/2005/8/layout/cycle2"/>
    <dgm:cxn modelId="{C00E4244-E70D-4109-BA1F-3AF1A7144393}" type="presOf" srcId="{3AB90CFD-2B8C-4B3C-B0D7-59CAE7D05504}" destId="{73638EF8-4CEE-4EDD-9700-76BE94358063}" srcOrd="0" destOrd="0" presId="urn:microsoft.com/office/officeart/2005/8/layout/cycle2"/>
    <dgm:cxn modelId="{7C5C7A64-0D46-4130-84D0-DA559369CDE2}" srcId="{F4B720D9-1CA0-4FCD-AC26-4A501F7C97CF}" destId="{12AA43F8-CAE3-49C0-AB2A-9E65C310DC2F}" srcOrd="0" destOrd="0" parTransId="{1B0A1AEF-3DE9-434C-B115-398C1DA7BF1D}" sibTransId="{C6A93565-2DE2-46EB-9D3D-C3DFFF998B3E}"/>
    <dgm:cxn modelId="{998F279B-E085-4100-92F4-8AE7B2ACE2DF}" type="presParOf" srcId="{38B9772B-A9B4-4F27-84B3-65CA4D62E020}" destId="{FE23B1EE-C90D-4CA0-9583-F14153A22987}" srcOrd="0" destOrd="0" presId="urn:microsoft.com/office/officeart/2005/8/layout/cycle2"/>
    <dgm:cxn modelId="{0B0C904E-A9B8-4046-829B-9DB77D1D5246}" type="presParOf" srcId="{38B9772B-A9B4-4F27-84B3-65CA4D62E020}" destId="{78F9A8B0-96F8-4191-8D3E-8E34D7ABED79}" srcOrd="1" destOrd="0" presId="urn:microsoft.com/office/officeart/2005/8/layout/cycle2"/>
    <dgm:cxn modelId="{9C96B90D-4A9C-49BA-8C77-064A2FCDCA26}" type="presParOf" srcId="{78F9A8B0-96F8-4191-8D3E-8E34D7ABED79}" destId="{ABF5861D-0EBB-4F6D-8175-CD50775D4076}" srcOrd="0" destOrd="0" presId="urn:microsoft.com/office/officeart/2005/8/layout/cycle2"/>
    <dgm:cxn modelId="{2FC0E884-DA9A-4E94-81B8-91E5FB337378}" type="presParOf" srcId="{38B9772B-A9B4-4F27-84B3-65CA4D62E020}" destId="{BD653416-B543-40BE-AEA7-488457446EE2}" srcOrd="2" destOrd="0" presId="urn:microsoft.com/office/officeart/2005/8/layout/cycle2"/>
    <dgm:cxn modelId="{CE56B32D-5FD3-4E9D-B9B9-A8DA2431EF17}" type="presParOf" srcId="{38B9772B-A9B4-4F27-84B3-65CA4D62E020}" destId="{1302263C-43A2-488A-9390-46E0A438E451}" srcOrd="3" destOrd="0" presId="urn:microsoft.com/office/officeart/2005/8/layout/cycle2"/>
    <dgm:cxn modelId="{E3F32F4B-23F2-47A0-8BC8-7C347D5A164D}" type="presParOf" srcId="{1302263C-43A2-488A-9390-46E0A438E451}" destId="{42BF59AE-26F8-4BE3-8F84-D158E2FAD991}" srcOrd="0" destOrd="0" presId="urn:microsoft.com/office/officeart/2005/8/layout/cycle2"/>
    <dgm:cxn modelId="{454621B7-ACFC-4909-A5AC-6E365235F3F4}" type="presParOf" srcId="{38B9772B-A9B4-4F27-84B3-65CA4D62E020}" destId="{6BC60E4D-DE43-4730-9894-A743A110DA02}" srcOrd="4" destOrd="0" presId="urn:microsoft.com/office/officeart/2005/8/layout/cycle2"/>
    <dgm:cxn modelId="{73EB5ACE-68E6-4941-B9C1-72FCAE401197}" type="presParOf" srcId="{38B9772B-A9B4-4F27-84B3-65CA4D62E020}" destId="{73638EF8-4CEE-4EDD-9700-76BE94358063}" srcOrd="5" destOrd="0" presId="urn:microsoft.com/office/officeart/2005/8/layout/cycle2"/>
    <dgm:cxn modelId="{0185B0A9-66A5-46BD-9E2E-B28496881AB7}" type="presParOf" srcId="{73638EF8-4CEE-4EDD-9700-76BE94358063}" destId="{C237DAE0-8686-4F8E-9988-9FE718277D51}" srcOrd="0" destOrd="0" presId="urn:microsoft.com/office/officeart/2005/8/layout/cycle2"/>
    <dgm:cxn modelId="{C5E3638B-6053-452D-89D9-51B0AC609315}" type="presParOf" srcId="{38B9772B-A9B4-4F27-84B3-65CA4D62E020}" destId="{ECAA591B-315C-4926-85A8-F65ABC3B3F71}" srcOrd="6" destOrd="0" presId="urn:microsoft.com/office/officeart/2005/8/layout/cycle2"/>
    <dgm:cxn modelId="{740FE4D3-9AF9-4002-8BF1-79B4EEE0EFD4}" type="presParOf" srcId="{38B9772B-A9B4-4F27-84B3-65CA4D62E020}" destId="{E6F5592F-33ED-4646-9359-38D81E299BE0}" srcOrd="7" destOrd="0" presId="urn:microsoft.com/office/officeart/2005/8/layout/cycle2"/>
    <dgm:cxn modelId="{C67CD3C3-089C-40A6-B42D-0007DAEBD300}" type="presParOf" srcId="{E6F5592F-33ED-4646-9359-38D81E299BE0}" destId="{37D52D39-886C-4B36-8D74-D648CA5C5289}"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8475"/>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E8F0C59F-827A-4161-854D-E768ACA67B30}" type="datetimeFigureOut">
              <a:rPr lang="zh-TW" altLang="en-US"/>
              <a:pPr>
                <a:defRPr/>
              </a:pPr>
              <a:t>2015/4/8</a:t>
            </a:fld>
            <a:endParaRPr lang="zh-TW" altLang="en-US"/>
          </a:p>
        </p:txBody>
      </p:sp>
      <p:sp>
        <p:nvSpPr>
          <p:cNvPr id="4" name="頁尾版面配置區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49688" y="9428163"/>
            <a:ext cx="2946400" cy="498475"/>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EDC4B1D5-C6A0-412F-A08E-EF1D055779FA}"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60FB2B0A-999C-4C41-B093-B7E6DD9FA3D0}" type="datetimeFigureOut">
              <a:rPr lang="zh-TW" altLang="en-US"/>
              <a:pPr>
                <a:defRPr/>
              </a:pPr>
              <a:t>2015/4/8</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3C2C7F76-121B-4BE2-A542-C2477A6D452C}"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53EECF43-4226-4AF3-A136-067FD4265B95}" type="slidenum">
              <a:rPr kumimoji="0" lang="en-GB" altLang="zh-TW" sz="1200">
                <a:cs typeface="Arial" charset="0"/>
              </a:rPr>
              <a:pPr algn="r"/>
              <a:t>1</a:t>
            </a:fld>
            <a:endParaRPr kumimoji="0" lang="en-GB" altLang="zh-TW" sz="1200">
              <a:cs typeface="Arial" charset="0"/>
            </a:endParaRPr>
          </a:p>
        </p:txBody>
      </p:sp>
      <p:sp>
        <p:nvSpPr>
          <p:cNvPr id="114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smtClean="0"/>
              <a:t>重點不在於你擁有多少能力和財富，而在於你如何安然處於現在的處境，不做超越能力所及的消費，應該在量入為出的前提下，高估未來的支出，低估未來的收入，為自己的未來留下充裕而安全的空間。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vmlDrawing" Target="../drawings/vmlDrawing12.v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0" y="0"/>
          <a:ext cx="9144000" cy="1600200"/>
        </p:xfrm>
        <a:graphic>
          <a:graphicData uri="http://schemas.openxmlformats.org/presentationml/2006/ole">
            <p:oleObj spid="_x0000_s139265" name="Image" r:id="rId3" imgW="13003175" imgH="2577778" progId="">
              <p:embed/>
            </p:oleObj>
          </a:graphicData>
        </a:graphic>
      </p:graphicFrame>
      <p:pic>
        <p:nvPicPr>
          <p:cNvPr id="5" name="Picture 84" descr="p12"/>
          <p:cNvPicPr>
            <a:picLocks noChangeAspect="1" noChangeArrowheads="1"/>
          </p:cNvPicPr>
          <p:nvPr/>
        </p:nvPicPr>
        <p:blipFill>
          <a:blip r:embed="rId4"/>
          <a:srcRect/>
          <a:stretch>
            <a:fillRect/>
          </a:stretch>
        </p:blipFill>
        <p:spPr bwMode="auto">
          <a:xfrm>
            <a:off x="7239000" y="190500"/>
            <a:ext cx="1450975" cy="2095500"/>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3"/>
          <p:cNvSpPr>
            <a:spLocks noGrp="1"/>
          </p:cNvSpPr>
          <p:nvPr>
            <p:ph type="ftr" sz="quarter" idx="10"/>
          </p:nvPr>
        </p:nvSpPr>
        <p:spPr>
          <a:xfrm>
            <a:off x="7315200" y="6461125"/>
            <a:ext cx="1752600" cy="320675"/>
          </a:xfrm>
          <a:prstGeom prst="rect">
            <a:avLst/>
          </a:prstGeom>
        </p:spPr>
        <p:txBody>
          <a:bodyPr/>
          <a:lstStyle>
            <a:lvl1pPr fontAlgn="auto">
              <a:spcBef>
                <a:spcPts val="0"/>
              </a:spcBef>
              <a:spcAft>
                <a:spcPts val="0"/>
              </a:spcAft>
              <a:defRPr kumimoji="0" sz="1800">
                <a:latin typeface="+mn-lt"/>
                <a:ea typeface="+mn-ea"/>
              </a:defRPr>
            </a:lvl1pPr>
          </a:lstStyle>
          <a:p>
            <a:pPr>
              <a:defRPr/>
            </a:pPr>
            <a:r>
              <a:rPr lang="en-US" altLang="zh-TW"/>
              <a:t>www.themegallery.com</a:t>
            </a:r>
          </a:p>
        </p:txBody>
      </p:sp>
      <p:sp>
        <p:nvSpPr>
          <p:cNvPr id="7" name="投影片編號版面配置區 4"/>
          <p:cNvSpPr>
            <a:spLocks noGrp="1"/>
          </p:cNvSpPr>
          <p:nvPr>
            <p:ph type="sldNum" sz="quarter" idx="11"/>
          </p:nvPr>
        </p:nvSpPr>
        <p:spPr/>
        <p:txBody>
          <a:bodyPr/>
          <a:lstStyle>
            <a:lvl1pPr>
              <a:defRPr/>
            </a:lvl1pPr>
          </a:lstStyle>
          <a:p>
            <a:pPr>
              <a:defRPr/>
            </a:pPr>
            <a:fld id="{A4737553-C8C2-4461-8547-06337B6CD470}" type="slidenum">
              <a:rPr lang="zh-TW" altLang="en-US"/>
              <a:pPr>
                <a:defRPr/>
              </a:pPr>
              <a:t>‹#›</a:t>
            </a:fld>
            <a:endParaRPr lang="zh-TW" altLang="en-US"/>
          </a:p>
        </p:txBody>
      </p:sp>
      <p:sp>
        <p:nvSpPr>
          <p:cNvPr id="8" name="日期版面配置區 5"/>
          <p:cNvSpPr>
            <a:spLocks noGrp="1"/>
          </p:cNvSpPr>
          <p:nvPr>
            <p:ph type="dt" sz="half" idx="12"/>
          </p:nvPr>
        </p:nvSpPr>
        <p:spPr/>
        <p:txBody>
          <a:bodyPr/>
          <a:lstStyle>
            <a:lvl1pPr>
              <a:defRPr/>
            </a:lvl1pPr>
          </a:lstStyle>
          <a:p>
            <a:pPr>
              <a:defRPr/>
            </a:pPr>
            <a:fld id="{6FFF77F6-4C87-4702-B414-F23E4A3C2614}" type="datetimeFigureOut">
              <a:rPr lang="zh-TW" altLang="en-US"/>
              <a:pPr>
                <a:defRPr/>
              </a:pPr>
              <a:t>2015/4/8</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0" y="0"/>
          <a:ext cx="9144000" cy="1600200"/>
        </p:xfrm>
        <a:graphic>
          <a:graphicData uri="http://schemas.openxmlformats.org/presentationml/2006/ole">
            <p:oleObj spid="_x0000_s148481" name="Image" r:id="rId3" imgW="13003175" imgH="2577778" progId="">
              <p:embed/>
            </p:oleObj>
          </a:graphicData>
        </a:graphic>
      </p:graphicFrame>
      <p:pic>
        <p:nvPicPr>
          <p:cNvPr id="5" name="Picture 84" descr="p12"/>
          <p:cNvPicPr>
            <a:picLocks noChangeAspect="1" noChangeArrowheads="1"/>
          </p:cNvPicPr>
          <p:nvPr/>
        </p:nvPicPr>
        <p:blipFill>
          <a:blip r:embed="rId4"/>
          <a:srcRect/>
          <a:stretch>
            <a:fillRect/>
          </a:stretch>
        </p:blipFill>
        <p:spPr bwMode="auto">
          <a:xfrm>
            <a:off x="7239000" y="190500"/>
            <a:ext cx="1450975" cy="2095500"/>
          </a:xfrm>
          <a:prstGeom prst="rect">
            <a:avLst/>
          </a:prstGeom>
          <a:noFill/>
          <a:ln w="9525">
            <a:noFill/>
            <a:miter lim="800000"/>
            <a:headEnd/>
            <a:tailEnd/>
          </a:ln>
        </p:spPr>
      </p:pic>
      <p:sp>
        <p:nvSpPr>
          <p:cNvPr id="2" name="直排標題 1"/>
          <p:cNvSpPr>
            <a:spLocks noGrp="1"/>
          </p:cNvSpPr>
          <p:nvPr>
            <p:ph type="title" orient="vert"/>
          </p:nvPr>
        </p:nvSpPr>
        <p:spPr>
          <a:xfrm>
            <a:off x="6677025" y="609600"/>
            <a:ext cx="2047875" cy="5715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33400" y="609600"/>
            <a:ext cx="5991225" cy="5715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3"/>
          <p:cNvSpPr>
            <a:spLocks noGrp="1"/>
          </p:cNvSpPr>
          <p:nvPr>
            <p:ph type="ftr" sz="quarter" idx="10"/>
          </p:nvPr>
        </p:nvSpPr>
        <p:spPr>
          <a:xfrm>
            <a:off x="7315200" y="6461125"/>
            <a:ext cx="1752600" cy="320675"/>
          </a:xfrm>
          <a:prstGeom prst="rect">
            <a:avLst/>
          </a:prstGeom>
        </p:spPr>
        <p:txBody>
          <a:bodyPr/>
          <a:lstStyle>
            <a:lvl1pPr fontAlgn="auto">
              <a:spcBef>
                <a:spcPts val="0"/>
              </a:spcBef>
              <a:spcAft>
                <a:spcPts val="0"/>
              </a:spcAft>
              <a:defRPr kumimoji="0" sz="1800">
                <a:latin typeface="+mn-lt"/>
                <a:ea typeface="+mn-ea"/>
              </a:defRPr>
            </a:lvl1pPr>
          </a:lstStyle>
          <a:p>
            <a:pPr>
              <a:defRPr/>
            </a:pPr>
            <a:r>
              <a:rPr lang="en-US" altLang="zh-TW"/>
              <a:t>www.themegallery.com</a:t>
            </a:r>
          </a:p>
        </p:txBody>
      </p:sp>
      <p:sp>
        <p:nvSpPr>
          <p:cNvPr id="7" name="投影片編號版面配置區 4"/>
          <p:cNvSpPr>
            <a:spLocks noGrp="1"/>
          </p:cNvSpPr>
          <p:nvPr>
            <p:ph type="sldNum" sz="quarter" idx="11"/>
          </p:nvPr>
        </p:nvSpPr>
        <p:spPr/>
        <p:txBody>
          <a:bodyPr/>
          <a:lstStyle>
            <a:lvl1pPr>
              <a:defRPr/>
            </a:lvl1pPr>
          </a:lstStyle>
          <a:p>
            <a:pPr>
              <a:defRPr/>
            </a:pPr>
            <a:fld id="{855C6D2E-1BEA-46EC-A065-280917BA2442}" type="slidenum">
              <a:rPr lang="zh-TW" altLang="en-US"/>
              <a:pPr>
                <a:defRPr/>
              </a:pPr>
              <a:t>‹#›</a:t>
            </a:fld>
            <a:endParaRPr lang="zh-TW" altLang="en-US"/>
          </a:p>
        </p:txBody>
      </p:sp>
      <p:sp>
        <p:nvSpPr>
          <p:cNvPr id="8" name="日期版面配置區 5"/>
          <p:cNvSpPr>
            <a:spLocks noGrp="1"/>
          </p:cNvSpPr>
          <p:nvPr>
            <p:ph type="dt" sz="half" idx="12"/>
          </p:nvPr>
        </p:nvSpPr>
        <p:spPr/>
        <p:txBody>
          <a:bodyPr/>
          <a:lstStyle>
            <a:lvl1pPr>
              <a:defRPr/>
            </a:lvl1pPr>
          </a:lstStyle>
          <a:p>
            <a:pPr>
              <a:defRPr/>
            </a:pPr>
            <a:fld id="{B366A7C0-70C5-4729-8C27-D9386F27020B}" type="datetimeFigureOut">
              <a:rPr lang="zh-TW" altLang="en-US"/>
              <a:pPr>
                <a:defRPr/>
              </a:pPr>
              <a:t>2015/4/8</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reserve="1">
  <p:cSld name="標題及表格">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0" y="0"/>
          <a:ext cx="9144000" cy="1600200"/>
        </p:xfrm>
        <a:graphic>
          <a:graphicData uri="http://schemas.openxmlformats.org/presentationml/2006/ole">
            <p:oleObj spid="_x0000_s149505" name="Image" r:id="rId3" imgW="13003175" imgH="2577778" progId="">
              <p:embed/>
            </p:oleObj>
          </a:graphicData>
        </a:graphic>
      </p:graphicFrame>
      <p:pic>
        <p:nvPicPr>
          <p:cNvPr id="5" name="Picture 84" descr="p12"/>
          <p:cNvPicPr>
            <a:picLocks noChangeAspect="1" noChangeArrowheads="1"/>
          </p:cNvPicPr>
          <p:nvPr/>
        </p:nvPicPr>
        <p:blipFill>
          <a:blip r:embed="rId4"/>
          <a:srcRect/>
          <a:stretch>
            <a:fillRect/>
          </a:stretch>
        </p:blipFill>
        <p:spPr bwMode="auto">
          <a:xfrm>
            <a:off x="7239000" y="190500"/>
            <a:ext cx="1450975" cy="2095500"/>
          </a:xfrm>
          <a:prstGeom prst="rect">
            <a:avLst/>
          </a:prstGeom>
          <a:noFill/>
          <a:ln w="9525">
            <a:noFill/>
            <a:miter lim="800000"/>
            <a:headEnd/>
            <a:tailEnd/>
          </a:ln>
        </p:spPr>
      </p:pic>
      <p:sp>
        <p:nvSpPr>
          <p:cNvPr id="2" name="標題 1"/>
          <p:cNvSpPr>
            <a:spLocks noGrp="1"/>
          </p:cNvSpPr>
          <p:nvPr>
            <p:ph type="title"/>
          </p:nvPr>
        </p:nvSpPr>
        <p:spPr>
          <a:xfrm>
            <a:off x="533400" y="609600"/>
            <a:ext cx="6400800" cy="487363"/>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533400" y="1611313"/>
            <a:ext cx="8191500" cy="4713287"/>
          </a:xfrm>
        </p:spPr>
        <p:txBody>
          <a:bodyPr/>
          <a:lstStyle/>
          <a:p>
            <a:pPr lvl="0"/>
            <a:r>
              <a:rPr lang="zh-TW" altLang="en-US" noProof="0" smtClean="0"/>
              <a:t>按一下圖示以新增表格</a:t>
            </a:r>
            <a:endParaRPr lang="zh-TW" altLang="en-US" noProof="0"/>
          </a:p>
        </p:txBody>
      </p:sp>
      <p:sp>
        <p:nvSpPr>
          <p:cNvPr id="6" name="頁尾版面配置區 3"/>
          <p:cNvSpPr>
            <a:spLocks noGrp="1"/>
          </p:cNvSpPr>
          <p:nvPr>
            <p:ph type="ftr" sz="quarter" idx="10"/>
          </p:nvPr>
        </p:nvSpPr>
        <p:spPr>
          <a:xfrm>
            <a:off x="7315200" y="6461125"/>
            <a:ext cx="1752600" cy="320675"/>
          </a:xfrm>
          <a:prstGeom prst="rect">
            <a:avLst/>
          </a:prstGeom>
        </p:spPr>
        <p:txBody>
          <a:bodyPr/>
          <a:lstStyle>
            <a:lvl1pPr fontAlgn="auto">
              <a:spcBef>
                <a:spcPts val="0"/>
              </a:spcBef>
              <a:spcAft>
                <a:spcPts val="0"/>
              </a:spcAft>
              <a:defRPr kumimoji="0" sz="1800">
                <a:latin typeface="+mn-lt"/>
                <a:ea typeface="+mn-ea"/>
              </a:defRPr>
            </a:lvl1pPr>
          </a:lstStyle>
          <a:p>
            <a:pPr>
              <a:defRPr/>
            </a:pPr>
            <a:r>
              <a:rPr lang="en-US" altLang="zh-TW"/>
              <a:t>www.themegallery.com</a:t>
            </a:r>
          </a:p>
        </p:txBody>
      </p:sp>
      <p:sp>
        <p:nvSpPr>
          <p:cNvPr id="7" name="投影片編號版面配置區 4"/>
          <p:cNvSpPr>
            <a:spLocks noGrp="1"/>
          </p:cNvSpPr>
          <p:nvPr>
            <p:ph type="sldNum" sz="quarter" idx="11"/>
          </p:nvPr>
        </p:nvSpPr>
        <p:spPr/>
        <p:txBody>
          <a:bodyPr/>
          <a:lstStyle>
            <a:lvl1pPr>
              <a:defRPr/>
            </a:lvl1pPr>
          </a:lstStyle>
          <a:p>
            <a:pPr>
              <a:defRPr/>
            </a:pPr>
            <a:fld id="{FC8723E2-40F2-44C1-8812-C3FC6032671A}" type="slidenum">
              <a:rPr lang="zh-TW" altLang="en-US"/>
              <a:pPr>
                <a:defRPr/>
              </a:pPr>
              <a:t>‹#›</a:t>
            </a:fld>
            <a:endParaRPr lang="zh-TW" altLang="en-US"/>
          </a:p>
        </p:txBody>
      </p:sp>
      <p:sp>
        <p:nvSpPr>
          <p:cNvPr id="8" name="日期版面配置區 5"/>
          <p:cNvSpPr>
            <a:spLocks noGrp="1"/>
          </p:cNvSpPr>
          <p:nvPr>
            <p:ph type="dt" sz="half" idx="12"/>
          </p:nvPr>
        </p:nvSpPr>
        <p:spPr/>
        <p:txBody>
          <a:bodyPr/>
          <a:lstStyle>
            <a:lvl1pPr>
              <a:defRPr/>
            </a:lvl1pPr>
          </a:lstStyle>
          <a:p>
            <a:pPr>
              <a:defRPr/>
            </a:pPr>
            <a:fld id="{B836B22C-D6E5-462B-9F02-9165405DD070}" type="datetimeFigureOut">
              <a:rPr lang="zh-TW" altLang="en-US"/>
              <a:pPr>
                <a:defRPr/>
              </a:pPr>
              <a:t>2015/4/8</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0" y="0"/>
          <a:ext cx="9144000" cy="1600200"/>
        </p:xfrm>
        <a:graphic>
          <a:graphicData uri="http://schemas.openxmlformats.org/presentationml/2006/ole">
            <p:oleObj spid="_x0000_s140289" name="Image" r:id="rId3" imgW="13003175" imgH="2577778" progId="">
              <p:embed/>
            </p:oleObj>
          </a:graphicData>
        </a:graphic>
      </p:graphicFrame>
      <p:pic>
        <p:nvPicPr>
          <p:cNvPr id="5" name="Picture 84" descr="p12"/>
          <p:cNvPicPr>
            <a:picLocks noChangeAspect="1" noChangeArrowheads="1"/>
          </p:cNvPicPr>
          <p:nvPr/>
        </p:nvPicPr>
        <p:blipFill>
          <a:blip r:embed="rId4"/>
          <a:srcRect/>
          <a:stretch>
            <a:fillRect/>
          </a:stretch>
        </p:blipFill>
        <p:spPr bwMode="auto">
          <a:xfrm>
            <a:off x="7239000" y="190500"/>
            <a:ext cx="1450975" cy="2095500"/>
          </a:xfrm>
          <a:prstGeom prst="rect">
            <a:avLst/>
          </a:prstGeom>
          <a:noFill/>
          <a:ln w="9525">
            <a:noFill/>
            <a:miter lim="800000"/>
            <a:headEnd/>
            <a:tailEnd/>
          </a:ln>
        </p:spPr>
      </p:pic>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6" name="頁尾版面配置區 3"/>
          <p:cNvSpPr>
            <a:spLocks noGrp="1"/>
          </p:cNvSpPr>
          <p:nvPr>
            <p:ph type="ftr" sz="quarter" idx="10"/>
          </p:nvPr>
        </p:nvSpPr>
        <p:spPr>
          <a:xfrm>
            <a:off x="7315200" y="6461125"/>
            <a:ext cx="1752600" cy="320675"/>
          </a:xfrm>
          <a:prstGeom prst="rect">
            <a:avLst/>
          </a:prstGeom>
        </p:spPr>
        <p:txBody>
          <a:bodyPr/>
          <a:lstStyle>
            <a:lvl1pPr fontAlgn="auto">
              <a:spcBef>
                <a:spcPts val="0"/>
              </a:spcBef>
              <a:spcAft>
                <a:spcPts val="0"/>
              </a:spcAft>
              <a:defRPr kumimoji="0" sz="1800">
                <a:latin typeface="+mn-lt"/>
                <a:ea typeface="+mn-ea"/>
              </a:defRPr>
            </a:lvl1pPr>
          </a:lstStyle>
          <a:p>
            <a:pPr>
              <a:defRPr/>
            </a:pPr>
            <a:r>
              <a:rPr lang="en-US" altLang="zh-TW"/>
              <a:t>www.themegallery.com</a:t>
            </a:r>
          </a:p>
        </p:txBody>
      </p:sp>
      <p:sp>
        <p:nvSpPr>
          <p:cNvPr id="7" name="投影片編號版面配置區 4"/>
          <p:cNvSpPr>
            <a:spLocks noGrp="1"/>
          </p:cNvSpPr>
          <p:nvPr>
            <p:ph type="sldNum" sz="quarter" idx="11"/>
          </p:nvPr>
        </p:nvSpPr>
        <p:spPr/>
        <p:txBody>
          <a:bodyPr/>
          <a:lstStyle>
            <a:lvl1pPr>
              <a:defRPr/>
            </a:lvl1pPr>
          </a:lstStyle>
          <a:p>
            <a:pPr>
              <a:defRPr/>
            </a:pPr>
            <a:fld id="{77E0D419-4E74-4B63-B076-3C44C81DE49A}" type="slidenum">
              <a:rPr lang="zh-TW" altLang="en-US"/>
              <a:pPr>
                <a:defRPr/>
              </a:pPr>
              <a:t>‹#›</a:t>
            </a:fld>
            <a:endParaRPr lang="zh-TW" altLang="en-US"/>
          </a:p>
        </p:txBody>
      </p:sp>
      <p:sp>
        <p:nvSpPr>
          <p:cNvPr id="8" name="日期版面配置區 5"/>
          <p:cNvSpPr>
            <a:spLocks noGrp="1"/>
          </p:cNvSpPr>
          <p:nvPr>
            <p:ph type="dt" sz="half" idx="12"/>
          </p:nvPr>
        </p:nvSpPr>
        <p:spPr/>
        <p:txBody>
          <a:bodyPr/>
          <a:lstStyle>
            <a:lvl1pPr>
              <a:defRPr/>
            </a:lvl1pPr>
          </a:lstStyle>
          <a:p>
            <a:pPr>
              <a:defRPr/>
            </a:pPr>
            <a:fld id="{702F5206-89B8-4CCD-B79D-61769D8D5C36}" type="datetimeFigureOut">
              <a:rPr lang="zh-TW" altLang="en-US"/>
              <a:pPr>
                <a:defRPr/>
              </a:pPr>
              <a:t>2015/4/8</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p:nvGraphicFramePr>
        <p:xfrm>
          <a:off x="0" y="0"/>
          <a:ext cx="9144000" cy="1600200"/>
        </p:xfrm>
        <a:graphic>
          <a:graphicData uri="http://schemas.openxmlformats.org/presentationml/2006/ole">
            <p:oleObj spid="_x0000_s141313" name="Image" r:id="rId3" imgW="13003175" imgH="2577778" progId="">
              <p:embed/>
            </p:oleObj>
          </a:graphicData>
        </a:graphic>
      </p:graphicFrame>
      <p:pic>
        <p:nvPicPr>
          <p:cNvPr id="6" name="Picture 84" descr="p12"/>
          <p:cNvPicPr>
            <a:picLocks noChangeAspect="1" noChangeArrowheads="1"/>
          </p:cNvPicPr>
          <p:nvPr/>
        </p:nvPicPr>
        <p:blipFill>
          <a:blip r:embed="rId4"/>
          <a:srcRect/>
          <a:stretch>
            <a:fillRect/>
          </a:stretch>
        </p:blipFill>
        <p:spPr bwMode="auto">
          <a:xfrm>
            <a:off x="7239000" y="190500"/>
            <a:ext cx="1450975" cy="2095500"/>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3400" y="1611313"/>
            <a:ext cx="4019550" cy="4713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705350" y="1611313"/>
            <a:ext cx="4019550" cy="4713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4"/>
          <p:cNvSpPr>
            <a:spLocks noGrp="1"/>
          </p:cNvSpPr>
          <p:nvPr>
            <p:ph type="ftr" sz="quarter" idx="10"/>
          </p:nvPr>
        </p:nvSpPr>
        <p:spPr>
          <a:xfrm>
            <a:off x="7315200" y="6461125"/>
            <a:ext cx="1752600" cy="320675"/>
          </a:xfrm>
          <a:prstGeom prst="rect">
            <a:avLst/>
          </a:prstGeom>
        </p:spPr>
        <p:txBody>
          <a:bodyPr/>
          <a:lstStyle>
            <a:lvl1pPr fontAlgn="auto">
              <a:spcBef>
                <a:spcPts val="0"/>
              </a:spcBef>
              <a:spcAft>
                <a:spcPts val="0"/>
              </a:spcAft>
              <a:defRPr kumimoji="0" sz="1800">
                <a:latin typeface="+mn-lt"/>
                <a:ea typeface="+mn-ea"/>
              </a:defRPr>
            </a:lvl1pPr>
          </a:lstStyle>
          <a:p>
            <a:pPr>
              <a:defRPr/>
            </a:pPr>
            <a:r>
              <a:rPr lang="en-US" altLang="zh-TW"/>
              <a:t>www.themegallery.com</a:t>
            </a:r>
          </a:p>
        </p:txBody>
      </p:sp>
      <p:sp>
        <p:nvSpPr>
          <p:cNvPr id="8" name="投影片編號版面配置區 5"/>
          <p:cNvSpPr>
            <a:spLocks noGrp="1"/>
          </p:cNvSpPr>
          <p:nvPr>
            <p:ph type="sldNum" sz="quarter" idx="11"/>
          </p:nvPr>
        </p:nvSpPr>
        <p:spPr/>
        <p:txBody>
          <a:bodyPr/>
          <a:lstStyle>
            <a:lvl1pPr>
              <a:defRPr/>
            </a:lvl1pPr>
          </a:lstStyle>
          <a:p>
            <a:pPr>
              <a:defRPr/>
            </a:pPr>
            <a:fld id="{8206A015-FA41-4A08-BDE7-1CFC7A5DCC0E}" type="slidenum">
              <a:rPr lang="zh-TW" altLang="en-US"/>
              <a:pPr>
                <a:defRPr/>
              </a:pPr>
              <a:t>‹#›</a:t>
            </a:fld>
            <a:endParaRPr lang="zh-TW" altLang="en-US"/>
          </a:p>
        </p:txBody>
      </p:sp>
      <p:sp>
        <p:nvSpPr>
          <p:cNvPr id="9" name="日期版面配置區 6"/>
          <p:cNvSpPr>
            <a:spLocks noGrp="1"/>
          </p:cNvSpPr>
          <p:nvPr>
            <p:ph type="dt" sz="half" idx="12"/>
          </p:nvPr>
        </p:nvSpPr>
        <p:spPr/>
        <p:txBody>
          <a:bodyPr/>
          <a:lstStyle>
            <a:lvl1pPr>
              <a:defRPr/>
            </a:lvl1pPr>
          </a:lstStyle>
          <a:p>
            <a:pPr>
              <a:defRPr/>
            </a:pPr>
            <a:fld id="{C3D58642-0843-4DC9-B94D-C654B0CE08E6}" type="datetimeFigureOut">
              <a:rPr lang="zh-TW" altLang="en-US"/>
              <a:pPr>
                <a:defRPr/>
              </a:pPr>
              <a:t>2015/4/8</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nvGraphicFramePr>
        <p:xfrm>
          <a:off x="0" y="0"/>
          <a:ext cx="9144000" cy="1600200"/>
        </p:xfrm>
        <a:graphic>
          <a:graphicData uri="http://schemas.openxmlformats.org/presentationml/2006/ole">
            <p:oleObj spid="_x0000_s142337" name="Image" r:id="rId3" imgW="13003175" imgH="2577778" progId="">
              <p:embed/>
            </p:oleObj>
          </a:graphicData>
        </a:graphic>
      </p:graphicFrame>
      <p:pic>
        <p:nvPicPr>
          <p:cNvPr id="8" name="Picture 84" descr="p12"/>
          <p:cNvPicPr>
            <a:picLocks noChangeAspect="1" noChangeArrowheads="1"/>
          </p:cNvPicPr>
          <p:nvPr/>
        </p:nvPicPr>
        <p:blipFill>
          <a:blip r:embed="rId4"/>
          <a:srcRect/>
          <a:stretch>
            <a:fillRect/>
          </a:stretch>
        </p:blipFill>
        <p:spPr bwMode="auto">
          <a:xfrm>
            <a:off x="7239000" y="190500"/>
            <a:ext cx="1450975" cy="2095500"/>
          </a:xfrm>
          <a:prstGeom prst="rect">
            <a:avLst/>
          </a:prstGeom>
          <a:noFill/>
          <a:ln w="9525">
            <a:noFill/>
            <a:miter lim="800000"/>
            <a:headEnd/>
            <a:tailEnd/>
          </a:ln>
        </p:spPr>
      </p:pic>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9" name="頁尾版面配置區 6"/>
          <p:cNvSpPr>
            <a:spLocks noGrp="1"/>
          </p:cNvSpPr>
          <p:nvPr>
            <p:ph type="ftr" sz="quarter" idx="10"/>
          </p:nvPr>
        </p:nvSpPr>
        <p:spPr>
          <a:xfrm>
            <a:off x="7315200" y="6461125"/>
            <a:ext cx="1752600" cy="320675"/>
          </a:xfrm>
          <a:prstGeom prst="rect">
            <a:avLst/>
          </a:prstGeom>
        </p:spPr>
        <p:txBody>
          <a:bodyPr/>
          <a:lstStyle>
            <a:lvl1pPr fontAlgn="auto">
              <a:spcBef>
                <a:spcPts val="0"/>
              </a:spcBef>
              <a:spcAft>
                <a:spcPts val="0"/>
              </a:spcAft>
              <a:defRPr kumimoji="0" sz="1800">
                <a:latin typeface="+mn-lt"/>
                <a:ea typeface="+mn-ea"/>
              </a:defRPr>
            </a:lvl1pPr>
          </a:lstStyle>
          <a:p>
            <a:pPr>
              <a:defRPr/>
            </a:pPr>
            <a:r>
              <a:rPr lang="en-US" altLang="zh-TW"/>
              <a:t>www.themegallery.com</a:t>
            </a:r>
          </a:p>
        </p:txBody>
      </p:sp>
      <p:sp>
        <p:nvSpPr>
          <p:cNvPr id="10" name="投影片編號版面配置區 7"/>
          <p:cNvSpPr>
            <a:spLocks noGrp="1"/>
          </p:cNvSpPr>
          <p:nvPr>
            <p:ph type="sldNum" sz="quarter" idx="11"/>
          </p:nvPr>
        </p:nvSpPr>
        <p:spPr/>
        <p:txBody>
          <a:bodyPr/>
          <a:lstStyle>
            <a:lvl1pPr>
              <a:defRPr/>
            </a:lvl1pPr>
          </a:lstStyle>
          <a:p>
            <a:pPr>
              <a:defRPr/>
            </a:pPr>
            <a:fld id="{DC401B72-367A-4DC1-BB3D-36453D65B036}" type="slidenum">
              <a:rPr lang="zh-TW" altLang="en-US"/>
              <a:pPr>
                <a:defRPr/>
              </a:pPr>
              <a:t>‹#›</a:t>
            </a:fld>
            <a:endParaRPr lang="zh-TW" altLang="en-US"/>
          </a:p>
        </p:txBody>
      </p:sp>
      <p:sp>
        <p:nvSpPr>
          <p:cNvPr id="11" name="日期版面配置區 8"/>
          <p:cNvSpPr>
            <a:spLocks noGrp="1"/>
          </p:cNvSpPr>
          <p:nvPr>
            <p:ph type="dt" sz="half" idx="12"/>
          </p:nvPr>
        </p:nvSpPr>
        <p:spPr/>
        <p:txBody>
          <a:bodyPr/>
          <a:lstStyle>
            <a:lvl1pPr>
              <a:defRPr/>
            </a:lvl1pPr>
          </a:lstStyle>
          <a:p>
            <a:pPr>
              <a:defRPr/>
            </a:pPr>
            <a:fld id="{EC7ED317-AD02-475C-861A-CBDA3D59EA06}" type="datetimeFigureOut">
              <a:rPr lang="zh-TW" altLang="en-US"/>
              <a:pPr>
                <a:defRPr/>
              </a:pPr>
              <a:t>2015/4/8</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0" y="0"/>
          <a:ext cx="9144000" cy="1600200"/>
        </p:xfrm>
        <a:graphic>
          <a:graphicData uri="http://schemas.openxmlformats.org/presentationml/2006/ole">
            <p:oleObj spid="_x0000_s143361" name="Image" r:id="rId3" imgW="13003175" imgH="2577778" progId="">
              <p:embed/>
            </p:oleObj>
          </a:graphicData>
        </a:graphic>
      </p:graphicFrame>
      <p:pic>
        <p:nvPicPr>
          <p:cNvPr id="4" name="Picture 84" descr="p12"/>
          <p:cNvPicPr>
            <a:picLocks noChangeAspect="1" noChangeArrowheads="1"/>
          </p:cNvPicPr>
          <p:nvPr/>
        </p:nvPicPr>
        <p:blipFill>
          <a:blip r:embed="rId4"/>
          <a:srcRect/>
          <a:stretch>
            <a:fillRect/>
          </a:stretch>
        </p:blipFill>
        <p:spPr bwMode="auto">
          <a:xfrm>
            <a:off x="7239000" y="190500"/>
            <a:ext cx="1450975" cy="2095500"/>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5" name="頁尾版面配置區 2"/>
          <p:cNvSpPr>
            <a:spLocks noGrp="1"/>
          </p:cNvSpPr>
          <p:nvPr>
            <p:ph type="ftr" sz="quarter" idx="10"/>
          </p:nvPr>
        </p:nvSpPr>
        <p:spPr>
          <a:xfrm>
            <a:off x="7315200" y="6461125"/>
            <a:ext cx="1752600" cy="320675"/>
          </a:xfrm>
          <a:prstGeom prst="rect">
            <a:avLst/>
          </a:prstGeom>
        </p:spPr>
        <p:txBody>
          <a:bodyPr/>
          <a:lstStyle>
            <a:lvl1pPr fontAlgn="auto">
              <a:spcBef>
                <a:spcPts val="0"/>
              </a:spcBef>
              <a:spcAft>
                <a:spcPts val="0"/>
              </a:spcAft>
              <a:defRPr kumimoji="0" sz="1800">
                <a:latin typeface="+mn-lt"/>
                <a:ea typeface="+mn-ea"/>
              </a:defRPr>
            </a:lvl1pPr>
          </a:lstStyle>
          <a:p>
            <a:pPr>
              <a:defRPr/>
            </a:pPr>
            <a:r>
              <a:rPr lang="en-US" altLang="zh-TW"/>
              <a:t>www.themegallery.com</a:t>
            </a:r>
          </a:p>
        </p:txBody>
      </p:sp>
      <p:sp>
        <p:nvSpPr>
          <p:cNvPr id="6" name="投影片編號版面配置區 3"/>
          <p:cNvSpPr>
            <a:spLocks noGrp="1"/>
          </p:cNvSpPr>
          <p:nvPr>
            <p:ph type="sldNum" sz="quarter" idx="11"/>
          </p:nvPr>
        </p:nvSpPr>
        <p:spPr/>
        <p:txBody>
          <a:bodyPr/>
          <a:lstStyle>
            <a:lvl1pPr>
              <a:defRPr/>
            </a:lvl1pPr>
          </a:lstStyle>
          <a:p>
            <a:pPr>
              <a:defRPr/>
            </a:pPr>
            <a:fld id="{5774740A-8C9D-4A36-B411-AFD485B6E001}" type="slidenum">
              <a:rPr lang="zh-TW" altLang="en-US"/>
              <a:pPr>
                <a:defRPr/>
              </a:pPr>
              <a:t>‹#›</a:t>
            </a:fld>
            <a:endParaRPr lang="zh-TW" altLang="en-US"/>
          </a:p>
        </p:txBody>
      </p:sp>
      <p:sp>
        <p:nvSpPr>
          <p:cNvPr id="7" name="日期版面配置區 4"/>
          <p:cNvSpPr>
            <a:spLocks noGrp="1"/>
          </p:cNvSpPr>
          <p:nvPr>
            <p:ph type="dt" sz="half" idx="12"/>
          </p:nvPr>
        </p:nvSpPr>
        <p:spPr/>
        <p:txBody>
          <a:bodyPr/>
          <a:lstStyle>
            <a:lvl1pPr>
              <a:defRPr/>
            </a:lvl1pPr>
          </a:lstStyle>
          <a:p>
            <a:pPr>
              <a:defRPr/>
            </a:pPr>
            <a:fld id="{3B0D3FAA-A386-4C7F-BC5A-DAF77474A0BE}" type="datetimeFigureOut">
              <a:rPr lang="zh-TW" altLang="en-US"/>
              <a:pPr>
                <a:defRPr/>
              </a:pPr>
              <a:t>2015/4/8</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0" y="0"/>
          <a:ext cx="9144000" cy="1600200"/>
        </p:xfrm>
        <a:graphic>
          <a:graphicData uri="http://schemas.openxmlformats.org/presentationml/2006/ole">
            <p:oleObj spid="_x0000_s144385" name="Image" r:id="rId3" imgW="13003175" imgH="2577778" progId="">
              <p:embed/>
            </p:oleObj>
          </a:graphicData>
        </a:graphic>
      </p:graphicFrame>
      <p:pic>
        <p:nvPicPr>
          <p:cNvPr id="3" name="Picture 84" descr="p12"/>
          <p:cNvPicPr>
            <a:picLocks noChangeAspect="1" noChangeArrowheads="1"/>
          </p:cNvPicPr>
          <p:nvPr/>
        </p:nvPicPr>
        <p:blipFill>
          <a:blip r:embed="rId4"/>
          <a:srcRect/>
          <a:stretch>
            <a:fillRect/>
          </a:stretch>
        </p:blipFill>
        <p:spPr bwMode="auto">
          <a:xfrm>
            <a:off x="7239000" y="190500"/>
            <a:ext cx="1450975" cy="2095500"/>
          </a:xfrm>
          <a:prstGeom prst="rect">
            <a:avLst/>
          </a:prstGeom>
          <a:noFill/>
          <a:ln w="9525">
            <a:noFill/>
            <a:miter lim="800000"/>
            <a:headEnd/>
            <a:tailEnd/>
          </a:ln>
        </p:spPr>
      </p:pic>
      <p:sp>
        <p:nvSpPr>
          <p:cNvPr id="4" name="頁尾版面配置區 1"/>
          <p:cNvSpPr>
            <a:spLocks noGrp="1"/>
          </p:cNvSpPr>
          <p:nvPr>
            <p:ph type="ftr" sz="quarter" idx="10"/>
          </p:nvPr>
        </p:nvSpPr>
        <p:spPr>
          <a:xfrm>
            <a:off x="7315200" y="6461125"/>
            <a:ext cx="1752600" cy="320675"/>
          </a:xfrm>
          <a:prstGeom prst="rect">
            <a:avLst/>
          </a:prstGeom>
        </p:spPr>
        <p:txBody>
          <a:bodyPr/>
          <a:lstStyle>
            <a:lvl1pPr fontAlgn="auto">
              <a:spcBef>
                <a:spcPts val="0"/>
              </a:spcBef>
              <a:spcAft>
                <a:spcPts val="0"/>
              </a:spcAft>
              <a:defRPr kumimoji="0" sz="1800">
                <a:latin typeface="+mn-lt"/>
                <a:ea typeface="+mn-ea"/>
              </a:defRPr>
            </a:lvl1pPr>
          </a:lstStyle>
          <a:p>
            <a:pPr>
              <a:defRPr/>
            </a:pPr>
            <a:r>
              <a:rPr lang="en-US" altLang="zh-TW"/>
              <a:t>www.themegallery.com</a:t>
            </a:r>
          </a:p>
        </p:txBody>
      </p:sp>
      <p:sp>
        <p:nvSpPr>
          <p:cNvPr id="5" name="投影片編號版面配置區 2"/>
          <p:cNvSpPr>
            <a:spLocks noGrp="1"/>
          </p:cNvSpPr>
          <p:nvPr>
            <p:ph type="sldNum" sz="quarter" idx="11"/>
          </p:nvPr>
        </p:nvSpPr>
        <p:spPr/>
        <p:txBody>
          <a:bodyPr/>
          <a:lstStyle>
            <a:lvl1pPr>
              <a:defRPr/>
            </a:lvl1pPr>
          </a:lstStyle>
          <a:p>
            <a:pPr>
              <a:defRPr/>
            </a:pPr>
            <a:fld id="{188D7BAC-E2E2-498D-8790-9C0229B53EC1}" type="slidenum">
              <a:rPr lang="zh-TW" altLang="en-US"/>
              <a:pPr>
                <a:defRPr/>
              </a:pPr>
              <a:t>‹#›</a:t>
            </a:fld>
            <a:endParaRPr lang="zh-TW" altLang="en-US"/>
          </a:p>
        </p:txBody>
      </p:sp>
      <p:sp>
        <p:nvSpPr>
          <p:cNvPr id="6" name="日期版面配置區 3"/>
          <p:cNvSpPr>
            <a:spLocks noGrp="1"/>
          </p:cNvSpPr>
          <p:nvPr>
            <p:ph type="dt" sz="half" idx="12"/>
          </p:nvPr>
        </p:nvSpPr>
        <p:spPr/>
        <p:txBody>
          <a:bodyPr/>
          <a:lstStyle>
            <a:lvl1pPr>
              <a:defRPr/>
            </a:lvl1pPr>
          </a:lstStyle>
          <a:p>
            <a:pPr>
              <a:defRPr/>
            </a:pPr>
            <a:fld id="{F466BC9A-6971-4E90-A36E-8386F229A6C1}" type="datetimeFigureOut">
              <a:rPr lang="zh-TW" altLang="en-US"/>
              <a:pPr>
                <a:defRPr/>
              </a:pPr>
              <a:t>2015/4/8</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p:nvGraphicFramePr>
        <p:xfrm>
          <a:off x="0" y="0"/>
          <a:ext cx="9144000" cy="1600200"/>
        </p:xfrm>
        <a:graphic>
          <a:graphicData uri="http://schemas.openxmlformats.org/presentationml/2006/ole">
            <p:oleObj spid="_x0000_s145409" name="Image" r:id="rId3" imgW="13003175" imgH="2577778" progId="">
              <p:embed/>
            </p:oleObj>
          </a:graphicData>
        </a:graphic>
      </p:graphicFrame>
      <p:pic>
        <p:nvPicPr>
          <p:cNvPr id="6" name="Picture 84" descr="p12"/>
          <p:cNvPicPr>
            <a:picLocks noChangeAspect="1" noChangeArrowheads="1"/>
          </p:cNvPicPr>
          <p:nvPr/>
        </p:nvPicPr>
        <p:blipFill>
          <a:blip r:embed="rId4"/>
          <a:srcRect/>
          <a:stretch>
            <a:fillRect/>
          </a:stretch>
        </p:blipFill>
        <p:spPr bwMode="auto">
          <a:xfrm>
            <a:off x="7239000" y="190500"/>
            <a:ext cx="1450975" cy="2095500"/>
          </a:xfrm>
          <a:prstGeom prst="rect">
            <a:avLst/>
          </a:prstGeom>
          <a:noFill/>
          <a:ln w="9525">
            <a:noFill/>
            <a:miter lim="800000"/>
            <a:headEnd/>
            <a:tailEnd/>
          </a:ln>
        </p:spPr>
      </p:pic>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7" name="頁尾版面配置區 4"/>
          <p:cNvSpPr>
            <a:spLocks noGrp="1"/>
          </p:cNvSpPr>
          <p:nvPr>
            <p:ph type="ftr" sz="quarter" idx="10"/>
          </p:nvPr>
        </p:nvSpPr>
        <p:spPr>
          <a:xfrm>
            <a:off x="7315200" y="6461125"/>
            <a:ext cx="1752600" cy="320675"/>
          </a:xfrm>
          <a:prstGeom prst="rect">
            <a:avLst/>
          </a:prstGeom>
        </p:spPr>
        <p:txBody>
          <a:bodyPr/>
          <a:lstStyle>
            <a:lvl1pPr fontAlgn="auto">
              <a:spcBef>
                <a:spcPts val="0"/>
              </a:spcBef>
              <a:spcAft>
                <a:spcPts val="0"/>
              </a:spcAft>
              <a:defRPr kumimoji="0" sz="1800">
                <a:latin typeface="+mn-lt"/>
                <a:ea typeface="+mn-ea"/>
              </a:defRPr>
            </a:lvl1pPr>
          </a:lstStyle>
          <a:p>
            <a:pPr>
              <a:defRPr/>
            </a:pPr>
            <a:r>
              <a:rPr lang="en-US" altLang="zh-TW"/>
              <a:t>www.themegallery.com</a:t>
            </a:r>
          </a:p>
        </p:txBody>
      </p:sp>
      <p:sp>
        <p:nvSpPr>
          <p:cNvPr id="8" name="投影片編號版面配置區 5"/>
          <p:cNvSpPr>
            <a:spLocks noGrp="1"/>
          </p:cNvSpPr>
          <p:nvPr>
            <p:ph type="sldNum" sz="quarter" idx="11"/>
          </p:nvPr>
        </p:nvSpPr>
        <p:spPr/>
        <p:txBody>
          <a:bodyPr/>
          <a:lstStyle>
            <a:lvl1pPr>
              <a:defRPr/>
            </a:lvl1pPr>
          </a:lstStyle>
          <a:p>
            <a:pPr>
              <a:defRPr/>
            </a:pPr>
            <a:fld id="{47D0DCE0-3E9E-439D-B122-F9D37972E15E}" type="slidenum">
              <a:rPr lang="zh-TW" altLang="en-US"/>
              <a:pPr>
                <a:defRPr/>
              </a:pPr>
              <a:t>‹#›</a:t>
            </a:fld>
            <a:endParaRPr lang="zh-TW" altLang="en-US"/>
          </a:p>
        </p:txBody>
      </p:sp>
      <p:sp>
        <p:nvSpPr>
          <p:cNvPr id="9" name="日期版面配置區 6"/>
          <p:cNvSpPr>
            <a:spLocks noGrp="1"/>
          </p:cNvSpPr>
          <p:nvPr>
            <p:ph type="dt" sz="half" idx="12"/>
          </p:nvPr>
        </p:nvSpPr>
        <p:spPr/>
        <p:txBody>
          <a:bodyPr/>
          <a:lstStyle>
            <a:lvl1pPr>
              <a:defRPr/>
            </a:lvl1pPr>
          </a:lstStyle>
          <a:p>
            <a:pPr>
              <a:defRPr/>
            </a:pPr>
            <a:fld id="{B6679B08-A04D-43C7-A470-54B5D1652E36}" type="datetimeFigureOut">
              <a:rPr lang="zh-TW" altLang="en-US"/>
              <a:pPr>
                <a:defRPr/>
              </a:pPr>
              <a:t>2015/4/8</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p:nvGraphicFramePr>
        <p:xfrm>
          <a:off x="0" y="0"/>
          <a:ext cx="9144000" cy="1600200"/>
        </p:xfrm>
        <a:graphic>
          <a:graphicData uri="http://schemas.openxmlformats.org/presentationml/2006/ole">
            <p:oleObj spid="_x0000_s146433" name="Image" r:id="rId3" imgW="13003175" imgH="2577778" progId="">
              <p:embed/>
            </p:oleObj>
          </a:graphicData>
        </a:graphic>
      </p:graphicFrame>
      <p:pic>
        <p:nvPicPr>
          <p:cNvPr id="6" name="Picture 84" descr="p12"/>
          <p:cNvPicPr>
            <a:picLocks noChangeAspect="1" noChangeArrowheads="1"/>
          </p:cNvPicPr>
          <p:nvPr/>
        </p:nvPicPr>
        <p:blipFill>
          <a:blip r:embed="rId4"/>
          <a:srcRect/>
          <a:stretch>
            <a:fillRect/>
          </a:stretch>
        </p:blipFill>
        <p:spPr bwMode="auto">
          <a:xfrm>
            <a:off x="7239000" y="190500"/>
            <a:ext cx="1450975" cy="2095500"/>
          </a:xfrm>
          <a:prstGeom prst="rect">
            <a:avLst/>
          </a:prstGeom>
          <a:noFill/>
          <a:ln w="9525">
            <a:noFill/>
            <a:miter lim="800000"/>
            <a:headEnd/>
            <a:tailEnd/>
          </a:ln>
        </p:spPr>
      </p:pic>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7" name="頁尾版面配置區 4"/>
          <p:cNvSpPr>
            <a:spLocks noGrp="1"/>
          </p:cNvSpPr>
          <p:nvPr>
            <p:ph type="ftr" sz="quarter" idx="10"/>
          </p:nvPr>
        </p:nvSpPr>
        <p:spPr>
          <a:xfrm>
            <a:off x="7315200" y="6461125"/>
            <a:ext cx="1752600" cy="320675"/>
          </a:xfrm>
          <a:prstGeom prst="rect">
            <a:avLst/>
          </a:prstGeom>
        </p:spPr>
        <p:txBody>
          <a:bodyPr/>
          <a:lstStyle>
            <a:lvl1pPr fontAlgn="auto">
              <a:spcBef>
                <a:spcPts val="0"/>
              </a:spcBef>
              <a:spcAft>
                <a:spcPts val="0"/>
              </a:spcAft>
              <a:defRPr kumimoji="0" sz="1800">
                <a:latin typeface="+mn-lt"/>
                <a:ea typeface="+mn-ea"/>
              </a:defRPr>
            </a:lvl1pPr>
          </a:lstStyle>
          <a:p>
            <a:pPr>
              <a:defRPr/>
            </a:pPr>
            <a:r>
              <a:rPr lang="en-US" altLang="zh-TW"/>
              <a:t>www.themegallery.com</a:t>
            </a:r>
          </a:p>
        </p:txBody>
      </p:sp>
      <p:sp>
        <p:nvSpPr>
          <p:cNvPr id="8" name="投影片編號版面配置區 5"/>
          <p:cNvSpPr>
            <a:spLocks noGrp="1"/>
          </p:cNvSpPr>
          <p:nvPr>
            <p:ph type="sldNum" sz="quarter" idx="11"/>
          </p:nvPr>
        </p:nvSpPr>
        <p:spPr/>
        <p:txBody>
          <a:bodyPr/>
          <a:lstStyle>
            <a:lvl1pPr>
              <a:defRPr/>
            </a:lvl1pPr>
          </a:lstStyle>
          <a:p>
            <a:pPr>
              <a:defRPr/>
            </a:pPr>
            <a:fld id="{5D09666D-D67D-44D3-99C8-D651490244BA}" type="slidenum">
              <a:rPr lang="zh-TW" altLang="en-US"/>
              <a:pPr>
                <a:defRPr/>
              </a:pPr>
              <a:t>‹#›</a:t>
            </a:fld>
            <a:endParaRPr lang="zh-TW" altLang="en-US"/>
          </a:p>
        </p:txBody>
      </p:sp>
      <p:sp>
        <p:nvSpPr>
          <p:cNvPr id="9" name="日期版面配置區 6"/>
          <p:cNvSpPr>
            <a:spLocks noGrp="1"/>
          </p:cNvSpPr>
          <p:nvPr>
            <p:ph type="dt" sz="half" idx="12"/>
          </p:nvPr>
        </p:nvSpPr>
        <p:spPr/>
        <p:txBody>
          <a:bodyPr/>
          <a:lstStyle>
            <a:lvl1pPr>
              <a:defRPr/>
            </a:lvl1pPr>
          </a:lstStyle>
          <a:p>
            <a:pPr>
              <a:defRPr/>
            </a:pPr>
            <a:fld id="{9658DEFF-67B6-4097-B5B3-0EF93A39434B}" type="datetimeFigureOut">
              <a:rPr lang="zh-TW" altLang="en-US"/>
              <a:pPr>
                <a:defRPr/>
              </a:pPr>
              <a:t>2015/4/8</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0" y="0"/>
          <a:ext cx="9144000" cy="1600200"/>
        </p:xfrm>
        <a:graphic>
          <a:graphicData uri="http://schemas.openxmlformats.org/presentationml/2006/ole">
            <p:oleObj spid="_x0000_s147457" name="Image" r:id="rId3" imgW="13003175" imgH="2577778" progId="">
              <p:embed/>
            </p:oleObj>
          </a:graphicData>
        </a:graphic>
      </p:graphicFrame>
      <p:pic>
        <p:nvPicPr>
          <p:cNvPr id="5" name="Picture 84" descr="p12"/>
          <p:cNvPicPr>
            <a:picLocks noChangeAspect="1" noChangeArrowheads="1"/>
          </p:cNvPicPr>
          <p:nvPr/>
        </p:nvPicPr>
        <p:blipFill>
          <a:blip r:embed="rId4"/>
          <a:srcRect/>
          <a:stretch>
            <a:fillRect/>
          </a:stretch>
        </p:blipFill>
        <p:spPr bwMode="auto">
          <a:xfrm>
            <a:off x="7239000" y="190500"/>
            <a:ext cx="1450975" cy="2095500"/>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3"/>
          <p:cNvSpPr>
            <a:spLocks noGrp="1"/>
          </p:cNvSpPr>
          <p:nvPr>
            <p:ph type="ftr" sz="quarter" idx="10"/>
          </p:nvPr>
        </p:nvSpPr>
        <p:spPr>
          <a:xfrm>
            <a:off x="7315200" y="6461125"/>
            <a:ext cx="1752600" cy="320675"/>
          </a:xfrm>
          <a:prstGeom prst="rect">
            <a:avLst/>
          </a:prstGeom>
        </p:spPr>
        <p:txBody>
          <a:bodyPr/>
          <a:lstStyle>
            <a:lvl1pPr fontAlgn="auto">
              <a:spcBef>
                <a:spcPts val="0"/>
              </a:spcBef>
              <a:spcAft>
                <a:spcPts val="0"/>
              </a:spcAft>
              <a:defRPr kumimoji="0" sz="1800">
                <a:latin typeface="+mn-lt"/>
                <a:ea typeface="+mn-ea"/>
              </a:defRPr>
            </a:lvl1pPr>
          </a:lstStyle>
          <a:p>
            <a:pPr>
              <a:defRPr/>
            </a:pPr>
            <a:r>
              <a:rPr lang="en-US" altLang="zh-TW"/>
              <a:t>www.themegallery.com</a:t>
            </a:r>
          </a:p>
        </p:txBody>
      </p:sp>
      <p:sp>
        <p:nvSpPr>
          <p:cNvPr id="7" name="投影片編號版面配置區 4"/>
          <p:cNvSpPr>
            <a:spLocks noGrp="1"/>
          </p:cNvSpPr>
          <p:nvPr>
            <p:ph type="sldNum" sz="quarter" idx="11"/>
          </p:nvPr>
        </p:nvSpPr>
        <p:spPr/>
        <p:txBody>
          <a:bodyPr/>
          <a:lstStyle>
            <a:lvl1pPr>
              <a:defRPr/>
            </a:lvl1pPr>
          </a:lstStyle>
          <a:p>
            <a:pPr>
              <a:defRPr/>
            </a:pPr>
            <a:fld id="{3292A99C-2F7D-48F2-A960-E9A737A67F12}" type="slidenum">
              <a:rPr lang="zh-TW" altLang="en-US"/>
              <a:pPr>
                <a:defRPr/>
              </a:pPr>
              <a:t>‹#›</a:t>
            </a:fld>
            <a:endParaRPr lang="zh-TW" altLang="en-US"/>
          </a:p>
        </p:txBody>
      </p:sp>
      <p:sp>
        <p:nvSpPr>
          <p:cNvPr id="8" name="日期版面配置區 5"/>
          <p:cNvSpPr>
            <a:spLocks noGrp="1"/>
          </p:cNvSpPr>
          <p:nvPr>
            <p:ph type="dt" sz="half" idx="12"/>
          </p:nvPr>
        </p:nvSpPr>
        <p:spPr/>
        <p:txBody>
          <a:bodyPr/>
          <a:lstStyle>
            <a:lvl1pPr>
              <a:defRPr/>
            </a:lvl1pPr>
          </a:lstStyle>
          <a:p>
            <a:pPr>
              <a:defRPr/>
            </a:pPr>
            <a:fld id="{1BBA82A9-72C5-477E-B73E-54858A657944}" type="datetimeFigureOut">
              <a:rPr lang="zh-TW" altLang="en-US"/>
              <a:pPr>
                <a:defRPr/>
              </a:pPr>
              <a:t>2015/4/8</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332" name="Object 308"/>
          <p:cNvGraphicFramePr>
            <a:graphicFrameLocks noChangeAspect="1"/>
          </p:cNvGraphicFramePr>
          <p:nvPr/>
        </p:nvGraphicFramePr>
        <p:xfrm>
          <a:off x="0" y="0"/>
          <a:ext cx="9144000" cy="1600200"/>
        </p:xfrm>
        <a:graphic>
          <a:graphicData uri="http://schemas.openxmlformats.org/presentationml/2006/ole">
            <p:oleObj spid="_x0000_s1332" name="Image" r:id="rId14" imgW="13003175" imgH="2577778" progId="">
              <p:embed/>
            </p:oleObj>
          </a:graphicData>
        </a:graphic>
      </p:graphicFrame>
      <p:sp>
        <p:nvSpPr>
          <p:cNvPr id="1334" name="Rectangle 3"/>
          <p:cNvSpPr>
            <a:spLocks noGrp="1" noChangeArrowheads="1"/>
          </p:cNvSpPr>
          <p:nvPr>
            <p:ph type="body" idx="1"/>
          </p:nvPr>
        </p:nvSpPr>
        <p:spPr bwMode="gray">
          <a:xfrm>
            <a:off x="533400" y="1611313"/>
            <a:ext cx="8191500" cy="4713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30" name="Rectangle 6"/>
          <p:cNvSpPr>
            <a:spLocks noGrp="1" noChangeArrowheads="1"/>
          </p:cNvSpPr>
          <p:nvPr>
            <p:ph type="sldNum" sz="quarter" idx="4"/>
          </p:nvPr>
        </p:nvSpPr>
        <p:spPr bwMode="gray">
          <a:xfrm>
            <a:off x="4191000" y="6477000"/>
            <a:ext cx="838200" cy="26193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kumimoji="0" sz="1000">
                <a:solidFill>
                  <a:schemeClr val="tx2"/>
                </a:solidFill>
                <a:latin typeface="+mn-lt"/>
                <a:ea typeface="新細明體" charset="-120"/>
              </a:defRPr>
            </a:lvl1pPr>
          </a:lstStyle>
          <a:p>
            <a:pPr>
              <a:defRPr/>
            </a:pPr>
            <a:fld id="{20BB171E-CEDA-4476-A4B2-F94E83ECEB78}" type="slidenum">
              <a:rPr lang="zh-TW" altLang="en-US"/>
              <a:pPr>
                <a:defRPr/>
              </a:pPr>
              <a:t>‹#›</a:t>
            </a:fld>
            <a:endParaRPr lang="zh-TW" altLang="en-US"/>
          </a:p>
        </p:txBody>
      </p:sp>
      <p:sp>
        <p:nvSpPr>
          <p:cNvPr id="1336" name="Rectangle 2"/>
          <p:cNvSpPr>
            <a:spLocks noGrp="1" noChangeArrowheads="1"/>
          </p:cNvSpPr>
          <p:nvPr>
            <p:ph type="title"/>
          </p:nvPr>
        </p:nvSpPr>
        <p:spPr bwMode="gray">
          <a:xfrm>
            <a:off x="533400" y="609600"/>
            <a:ext cx="64008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8" name="Rectangle 4"/>
          <p:cNvSpPr>
            <a:spLocks noGrp="1" noChangeArrowheads="1"/>
          </p:cNvSpPr>
          <p:nvPr>
            <p:ph type="dt" sz="half" idx="2"/>
          </p:nvPr>
        </p:nvSpPr>
        <p:spPr bwMode="gray">
          <a:xfrm>
            <a:off x="293688" y="6477000"/>
            <a:ext cx="1905000" cy="26193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sz="1000">
                <a:solidFill>
                  <a:schemeClr val="tx2"/>
                </a:solidFill>
                <a:latin typeface="+mn-lt"/>
                <a:ea typeface="新細明體" charset="-120"/>
              </a:defRPr>
            </a:lvl1pPr>
          </a:lstStyle>
          <a:p>
            <a:pPr>
              <a:defRPr/>
            </a:pPr>
            <a:fld id="{EF5E9EB8-ED83-4DD9-831B-FA6020182D40}" type="datetimeFigureOut">
              <a:rPr lang="zh-TW" altLang="en-US"/>
              <a:pPr>
                <a:defRPr/>
              </a:pPr>
              <a:t>2015/4/8</a:t>
            </a:fld>
            <a:endParaRPr lang="zh-TW" altLang="en-US"/>
          </a:p>
        </p:txBody>
      </p:sp>
      <p:pic>
        <p:nvPicPr>
          <p:cNvPr id="1338" name="Picture 84" descr="p12"/>
          <p:cNvPicPr>
            <a:picLocks noChangeAspect="1" noChangeArrowheads="1"/>
          </p:cNvPicPr>
          <p:nvPr/>
        </p:nvPicPr>
        <p:blipFill>
          <a:blip r:embed="rId15"/>
          <a:srcRect/>
          <a:stretch>
            <a:fillRect/>
          </a:stretch>
        </p:blipFill>
        <p:spPr bwMode="auto">
          <a:xfrm>
            <a:off x="7239000" y="190500"/>
            <a:ext cx="1450975" cy="2095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iming>
    <p:tnLst>
      <p:par>
        <p:cTn id="1" dur="indefinite" restart="never" nodeType="tmRoot"/>
      </p:par>
    </p:tnLst>
  </p:timing>
  <p:txStyles>
    <p:titleStyle>
      <a:lvl1pPr algn="r" rtl="0" eaLnBrk="0" fontAlgn="base" hangingPunct="0">
        <a:spcBef>
          <a:spcPct val="0"/>
        </a:spcBef>
        <a:spcAft>
          <a:spcPct val="0"/>
        </a:spcAft>
        <a:defRPr sz="3200" b="1">
          <a:solidFill>
            <a:schemeClr val="tx2"/>
          </a:solidFill>
          <a:latin typeface="+mj-lt"/>
          <a:ea typeface="+mj-ea"/>
          <a:cs typeface="+mj-cs"/>
        </a:defRPr>
      </a:lvl1pPr>
      <a:lvl2pPr algn="r" rtl="0" eaLnBrk="0" fontAlgn="base" hangingPunct="0">
        <a:spcBef>
          <a:spcPct val="0"/>
        </a:spcBef>
        <a:spcAft>
          <a:spcPct val="0"/>
        </a:spcAft>
        <a:defRPr sz="3200" b="1">
          <a:solidFill>
            <a:schemeClr val="tx2"/>
          </a:solidFill>
          <a:latin typeface="Arial" charset="0"/>
        </a:defRPr>
      </a:lvl2pPr>
      <a:lvl3pPr algn="r" rtl="0" eaLnBrk="0" fontAlgn="base" hangingPunct="0">
        <a:spcBef>
          <a:spcPct val="0"/>
        </a:spcBef>
        <a:spcAft>
          <a:spcPct val="0"/>
        </a:spcAft>
        <a:defRPr sz="3200" b="1">
          <a:solidFill>
            <a:schemeClr val="tx2"/>
          </a:solidFill>
          <a:latin typeface="Arial" charset="0"/>
        </a:defRPr>
      </a:lvl3pPr>
      <a:lvl4pPr algn="r" rtl="0" eaLnBrk="0" fontAlgn="base" hangingPunct="0">
        <a:spcBef>
          <a:spcPct val="0"/>
        </a:spcBef>
        <a:spcAft>
          <a:spcPct val="0"/>
        </a:spcAft>
        <a:defRPr sz="3200" b="1">
          <a:solidFill>
            <a:schemeClr val="tx2"/>
          </a:solidFill>
          <a:latin typeface="Arial" charset="0"/>
        </a:defRPr>
      </a:lvl4pPr>
      <a:lvl5pPr algn="r" rtl="0" eaLnBrk="0" fontAlgn="base" hangingPunct="0">
        <a:spcBef>
          <a:spcPct val="0"/>
        </a:spcBef>
        <a:spcAft>
          <a:spcPct val="0"/>
        </a:spcAft>
        <a:defRPr sz="3200" b="1">
          <a:solidFill>
            <a:schemeClr val="tx2"/>
          </a:solidFill>
          <a:latin typeface="Arial" charset="0"/>
        </a:defRPr>
      </a:lvl5pPr>
      <a:lvl6pPr marL="457200" algn="r" rtl="0" eaLnBrk="1" fontAlgn="base" hangingPunct="1">
        <a:spcBef>
          <a:spcPct val="0"/>
        </a:spcBef>
        <a:spcAft>
          <a:spcPct val="0"/>
        </a:spcAft>
        <a:defRPr sz="3200" b="1">
          <a:solidFill>
            <a:schemeClr val="tx2"/>
          </a:solidFill>
          <a:latin typeface="Arial" charset="0"/>
        </a:defRPr>
      </a:lvl6pPr>
      <a:lvl7pPr marL="914400" algn="r" rtl="0" eaLnBrk="1" fontAlgn="base" hangingPunct="1">
        <a:spcBef>
          <a:spcPct val="0"/>
        </a:spcBef>
        <a:spcAft>
          <a:spcPct val="0"/>
        </a:spcAft>
        <a:defRPr sz="3200" b="1">
          <a:solidFill>
            <a:schemeClr val="tx2"/>
          </a:solidFill>
          <a:latin typeface="Arial" charset="0"/>
        </a:defRPr>
      </a:lvl7pPr>
      <a:lvl8pPr marL="1371600" algn="r" rtl="0" eaLnBrk="1" fontAlgn="base" hangingPunct="1">
        <a:spcBef>
          <a:spcPct val="0"/>
        </a:spcBef>
        <a:spcAft>
          <a:spcPct val="0"/>
        </a:spcAft>
        <a:defRPr sz="3200" b="1">
          <a:solidFill>
            <a:schemeClr val="tx2"/>
          </a:solidFill>
          <a:latin typeface="Arial" charset="0"/>
        </a:defRPr>
      </a:lvl8pPr>
      <a:lvl9pPr marL="1828800" algn="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ideo" Target="file:///D:\01-&#24037;&#20316;&#21312;\01-&#36628;&#23566;&#22296;\02-&#22296;&#21209;&#24037;&#20316;\25-&#20998;&#20139;&#20132;&#27969;\&#25945;&#24107;&#30740;&#32722;&#20013;&#24515;\3&#37329;&#34701;&#25945;&#32946;\&#37329;&#34701;&#25945;&#32946;&#39636;&#39511;&#21270;.mp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3" descr="0050210208"/>
          <p:cNvPicPr>
            <a:picLocks noChangeAspect="1" noChangeArrowheads="1"/>
          </p:cNvPicPr>
          <p:nvPr/>
        </p:nvPicPr>
        <p:blipFill>
          <a:blip r:embed="rId3"/>
          <a:srcRect t="14017"/>
          <a:stretch>
            <a:fillRect/>
          </a:stretch>
        </p:blipFill>
        <p:spPr bwMode="auto">
          <a:xfrm>
            <a:off x="2771775" y="1196975"/>
            <a:ext cx="3233738" cy="3744913"/>
          </a:xfrm>
          <a:prstGeom prst="rect">
            <a:avLst/>
          </a:prstGeom>
          <a:noFill/>
          <a:ln w="9525">
            <a:noFill/>
            <a:miter lim="800000"/>
            <a:headEnd/>
            <a:tailEnd/>
          </a:ln>
        </p:spPr>
      </p:pic>
      <p:sp>
        <p:nvSpPr>
          <p:cNvPr id="113666" name="Text Box 4"/>
          <p:cNvSpPr txBox="1">
            <a:spLocks noChangeArrowheads="1"/>
          </p:cNvSpPr>
          <p:nvPr/>
        </p:nvSpPr>
        <p:spPr bwMode="auto">
          <a:xfrm>
            <a:off x="0" y="5084763"/>
            <a:ext cx="9324975" cy="1801812"/>
          </a:xfrm>
          <a:prstGeom prst="rect">
            <a:avLst/>
          </a:prstGeom>
          <a:noFill/>
          <a:ln w="9525">
            <a:noFill/>
            <a:miter lim="800000"/>
            <a:headEnd/>
            <a:tailEnd/>
          </a:ln>
        </p:spPr>
        <p:txBody>
          <a:bodyPr>
            <a:spAutoFit/>
          </a:bodyPr>
          <a:lstStyle/>
          <a:p>
            <a:pPr algn="ctr">
              <a:spcBef>
                <a:spcPct val="50000"/>
              </a:spcBef>
            </a:pPr>
            <a:r>
              <a:rPr kumimoji="0" lang="zh-TW" altLang="en-US" sz="2800">
                <a:solidFill>
                  <a:srgbClr val="444444"/>
                </a:solidFill>
                <a:latin typeface="微軟正黑體" pitchFamily="34" charset="-120"/>
                <a:ea typeface="微軟正黑體" pitchFamily="34" charset="-120"/>
                <a:cs typeface="Times New Roman" pitchFamily="18" charset="0"/>
              </a:rPr>
              <a:t>我知道怎樣處卑賤，也知道怎樣處豐富</a:t>
            </a:r>
          </a:p>
          <a:p>
            <a:pPr algn="ctr">
              <a:spcBef>
                <a:spcPct val="50000"/>
              </a:spcBef>
            </a:pPr>
            <a:r>
              <a:rPr kumimoji="0" lang="zh-TW" altLang="en-US" sz="2800">
                <a:solidFill>
                  <a:srgbClr val="444444"/>
                </a:solidFill>
                <a:latin typeface="微軟正黑體" pitchFamily="34" charset="-120"/>
                <a:ea typeface="微軟正黑體" pitchFamily="34" charset="-120"/>
                <a:cs typeface="Times New Roman" pitchFamily="18" charset="0"/>
              </a:rPr>
              <a:t>或飽足、或飢餓、或有餘、或缺乏，隨事隨在，</a:t>
            </a:r>
          </a:p>
          <a:p>
            <a:pPr algn="ctr">
              <a:spcBef>
                <a:spcPct val="50000"/>
              </a:spcBef>
            </a:pPr>
            <a:r>
              <a:rPr kumimoji="0" lang="zh-TW" altLang="en-US" sz="2800">
                <a:solidFill>
                  <a:srgbClr val="444444"/>
                </a:solidFill>
                <a:latin typeface="微軟正黑體" pitchFamily="34" charset="-120"/>
                <a:ea typeface="微軟正黑體" pitchFamily="34" charset="-120"/>
                <a:cs typeface="Times New Roman" pitchFamily="18" charset="0"/>
              </a:rPr>
              <a:t>我都得了祕訣。</a:t>
            </a:r>
            <a:endParaRPr kumimoji="0" lang="zh-TW" altLang="en-US" sz="2800">
              <a:latin typeface="微軟正黑體" pitchFamily="34" charset="-120"/>
              <a:ea typeface="微軟正黑體" pitchFamily="34" charset="-120"/>
              <a:cs typeface="Times New Roman" pitchFamily="18" charset="0"/>
            </a:endParaRPr>
          </a:p>
        </p:txBody>
      </p:sp>
      <p:pic>
        <p:nvPicPr>
          <p:cNvPr id="113667" name="Picture 5" descr="capacity_6"/>
          <p:cNvPicPr>
            <a:picLocks noChangeAspect="1" noChangeArrowheads="1"/>
          </p:cNvPicPr>
          <p:nvPr/>
        </p:nvPicPr>
        <p:blipFill>
          <a:blip r:embed="rId4"/>
          <a:srcRect/>
          <a:stretch>
            <a:fillRect/>
          </a:stretch>
        </p:blipFill>
        <p:spPr bwMode="auto">
          <a:xfrm>
            <a:off x="323850" y="2708275"/>
            <a:ext cx="1655763" cy="1655763"/>
          </a:xfrm>
          <a:prstGeom prst="rect">
            <a:avLst/>
          </a:prstGeom>
          <a:noFill/>
          <a:ln w="9525">
            <a:noFill/>
            <a:miter lim="800000"/>
            <a:headEnd/>
            <a:tailEnd/>
          </a:ln>
        </p:spPr>
      </p:pic>
      <p:pic>
        <p:nvPicPr>
          <p:cNvPr id="113668" name="Picture 6" descr="20130709212501-227804444"/>
          <p:cNvPicPr>
            <a:picLocks noChangeAspect="1" noChangeArrowheads="1"/>
          </p:cNvPicPr>
          <p:nvPr/>
        </p:nvPicPr>
        <p:blipFill>
          <a:blip r:embed="rId5"/>
          <a:srcRect/>
          <a:stretch>
            <a:fillRect/>
          </a:stretch>
        </p:blipFill>
        <p:spPr bwMode="auto">
          <a:xfrm>
            <a:off x="6804025" y="2420938"/>
            <a:ext cx="2087563" cy="2030412"/>
          </a:xfrm>
          <a:prstGeom prst="rect">
            <a:avLst/>
          </a:prstGeom>
          <a:noFill/>
          <a:ln w="9525">
            <a:noFill/>
            <a:miter lim="800000"/>
            <a:headEnd/>
            <a:tailEnd/>
          </a:ln>
        </p:spPr>
      </p:pic>
      <p:sp>
        <p:nvSpPr>
          <p:cNvPr id="113669" name="AutoShape 7"/>
          <p:cNvSpPr>
            <a:spLocks noChangeArrowheads="1"/>
          </p:cNvSpPr>
          <p:nvPr/>
        </p:nvSpPr>
        <p:spPr bwMode="auto">
          <a:xfrm>
            <a:off x="6084888" y="1700213"/>
            <a:ext cx="1582737" cy="792162"/>
          </a:xfrm>
          <a:prstGeom prst="curvedDownArrow">
            <a:avLst>
              <a:gd name="adj1" fmla="val 39960"/>
              <a:gd name="adj2" fmla="val 79920"/>
              <a:gd name="adj3" fmla="val 33333"/>
            </a:avLst>
          </a:prstGeom>
          <a:solidFill>
            <a:schemeClr val="accent1"/>
          </a:solidFill>
          <a:ln w="9525">
            <a:solidFill>
              <a:schemeClr val="tx1"/>
            </a:solidFill>
            <a:miter lim="800000"/>
            <a:headEnd/>
            <a:tailEnd/>
          </a:ln>
        </p:spPr>
        <p:txBody>
          <a:bodyPr wrap="none" anchor="ctr"/>
          <a:lstStyle/>
          <a:p>
            <a:endParaRPr lang="zh-TW" altLang="en-US">
              <a:ea typeface="華康超明體" pitchFamily="49" charset="-120"/>
            </a:endParaRPr>
          </a:p>
        </p:txBody>
      </p:sp>
      <p:sp>
        <p:nvSpPr>
          <p:cNvPr id="113670" name="AutoShape 8"/>
          <p:cNvSpPr>
            <a:spLocks noChangeArrowheads="1"/>
          </p:cNvSpPr>
          <p:nvPr/>
        </p:nvSpPr>
        <p:spPr bwMode="auto">
          <a:xfrm rot="10800000">
            <a:off x="1116013" y="1700213"/>
            <a:ext cx="1584325" cy="792162"/>
          </a:xfrm>
          <a:prstGeom prst="curvedUpArrow">
            <a:avLst>
              <a:gd name="adj1" fmla="val 40000"/>
              <a:gd name="adj2" fmla="val 80000"/>
              <a:gd name="adj3" fmla="val 33333"/>
            </a:avLst>
          </a:prstGeom>
          <a:solidFill>
            <a:schemeClr val="accent1"/>
          </a:solidFill>
          <a:ln w="9525">
            <a:solidFill>
              <a:schemeClr val="tx1"/>
            </a:solidFill>
            <a:miter lim="800000"/>
            <a:headEnd/>
            <a:tailEnd/>
          </a:ln>
        </p:spPr>
        <p:txBody>
          <a:bodyPr wrap="none" anchor="ctr"/>
          <a:lstStyle/>
          <a:p>
            <a:endParaRPr lang="zh-TW" altLang="en-US">
              <a:ea typeface="華康超明體" pitchFamily="49" charset="-120"/>
            </a:endParaRPr>
          </a:p>
        </p:txBody>
      </p:sp>
      <p:sp>
        <p:nvSpPr>
          <p:cNvPr id="113671" name="WordArt 9"/>
          <p:cNvSpPr>
            <a:spLocks noChangeArrowheads="1" noChangeShapeType="1" noTextEdit="1"/>
          </p:cNvSpPr>
          <p:nvPr/>
        </p:nvSpPr>
        <p:spPr bwMode="auto">
          <a:xfrm>
            <a:off x="323850" y="4508500"/>
            <a:ext cx="1943100" cy="431800"/>
          </a:xfrm>
          <a:prstGeom prst="rect">
            <a:avLst/>
          </a:prstGeom>
        </p:spPr>
        <p:txBody>
          <a:bodyPr wrap="none" fromWordArt="1">
            <a:prstTxWarp prst="textPlain">
              <a:avLst>
                <a:gd name="adj" fmla="val 50000"/>
              </a:avLst>
            </a:prstTxWarp>
          </a:bodyPr>
          <a:lstStyle/>
          <a:p>
            <a:pPr algn="ctr"/>
            <a:r>
              <a:rPr lang="en-US" altLang="zh-TW"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微軟正黑體"/>
                <a:ea typeface="微軟正黑體"/>
              </a:rPr>
              <a:t>2-4-1</a:t>
            </a:r>
            <a:endParaRPr lang="zh-TW" altLang="en-US"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微軟正黑體"/>
              <a:ea typeface="微軟正黑體"/>
            </a:endParaRPr>
          </a:p>
        </p:txBody>
      </p:sp>
      <p:sp>
        <p:nvSpPr>
          <p:cNvPr id="113672" name="WordArt 10"/>
          <p:cNvSpPr>
            <a:spLocks noChangeArrowheads="1" noChangeShapeType="1" noTextEdit="1"/>
          </p:cNvSpPr>
          <p:nvPr/>
        </p:nvSpPr>
        <p:spPr bwMode="auto">
          <a:xfrm>
            <a:off x="6877050" y="4508500"/>
            <a:ext cx="1943100" cy="431800"/>
          </a:xfrm>
          <a:prstGeom prst="rect">
            <a:avLst/>
          </a:prstGeom>
        </p:spPr>
        <p:txBody>
          <a:bodyPr wrap="none" fromWordArt="1">
            <a:prstTxWarp prst="textPlain">
              <a:avLst>
                <a:gd name="adj" fmla="val 50000"/>
              </a:avLst>
            </a:prstTxWarp>
          </a:bodyPr>
          <a:lstStyle/>
          <a:p>
            <a:pPr algn="ctr"/>
            <a:r>
              <a:rPr lang="zh-TW" altLang="en-US"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微軟正黑體"/>
                <a:ea typeface="微軟正黑體"/>
              </a:rPr>
              <a:t>生涯發展</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內容版面配置區 2"/>
          <p:cNvSpPr>
            <a:spLocks noGrp="1"/>
          </p:cNvSpPr>
          <p:nvPr>
            <p:ph idx="4294967295"/>
          </p:nvPr>
        </p:nvSpPr>
        <p:spPr>
          <a:xfrm>
            <a:off x="3492500" y="1700213"/>
            <a:ext cx="5183188" cy="2089150"/>
          </a:xfrm>
        </p:spPr>
        <p:txBody>
          <a:bodyPr/>
          <a:lstStyle/>
          <a:p>
            <a:pPr marL="228600" indent="-228600"/>
            <a:r>
              <a:rPr lang="zh-TW" altLang="en-US" sz="3200" smtClean="0">
                <a:latin typeface="標楷體" pitchFamily="65" charset="-120"/>
                <a:ea typeface="標楷體" pitchFamily="65" charset="-120"/>
              </a:rPr>
              <a:t>每個月投資的金額即為保險箱密碼（</a:t>
            </a:r>
            <a:r>
              <a:rPr lang="en-US" altLang="zh-TW" sz="3200" smtClean="0">
                <a:latin typeface="標楷體" pitchFamily="65" charset="-120"/>
                <a:ea typeface="標楷體" pitchFamily="65" charset="-120"/>
              </a:rPr>
              <a:t>4824</a:t>
            </a:r>
            <a:r>
              <a:rPr lang="zh-TW" altLang="en-US" sz="3200" smtClean="0">
                <a:latin typeface="標楷體" pitchFamily="65" charset="-120"/>
                <a:ea typeface="標楷體" pitchFamily="65" charset="-120"/>
              </a:rPr>
              <a:t>）</a:t>
            </a:r>
            <a:endParaRPr lang="en-US" altLang="zh-TW" sz="3200" smtClean="0">
              <a:latin typeface="標楷體" pitchFamily="65" charset="-120"/>
              <a:ea typeface="標楷體" pitchFamily="65" charset="-120"/>
            </a:endParaRPr>
          </a:p>
        </p:txBody>
      </p:sp>
      <p:sp>
        <p:nvSpPr>
          <p:cNvPr id="125954" name="AutoShape 2" descr="http://ec1img.pchome.com.tw/pic/v1/data/item/201312/C/A/A/Q/0/F/CAAQ0F-A82040183000_52b16c0934002"/>
          <p:cNvSpPr>
            <a:spLocks noChangeAspect="1" noChangeArrowheads="1"/>
          </p:cNvSpPr>
          <p:nvPr/>
        </p:nvSpPr>
        <p:spPr bwMode="auto">
          <a:xfrm>
            <a:off x="47625" y="-136525"/>
            <a:ext cx="228600" cy="304800"/>
          </a:xfrm>
          <a:prstGeom prst="rect">
            <a:avLst/>
          </a:prstGeom>
          <a:noFill/>
          <a:ln w="9525">
            <a:noFill/>
            <a:miter lim="800000"/>
            <a:headEnd/>
            <a:tailEnd/>
          </a:ln>
        </p:spPr>
        <p:txBody>
          <a:bodyPr/>
          <a:lstStyle/>
          <a:p>
            <a:endParaRPr kumimoji="0" lang="zh-TW" altLang="en-US" sz="1800">
              <a:latin typeface="Calibri" pitchFamily="34" charset="0"/>
            </a:endParaRPr>
          </a:p>
        </p:txBody>
      </p:sp>
      <p:pic>
        <p:nvPicPr>
          <p:cNvPr id="125955" name="圖片 4"/>
          <p:cNvPicPr>
            <a:picLocks noChangeAspect="1"/>
          </p:cNvPicPr>
          <p:nvPr/>
        </p:nvPicPr>
        <p:blipFill>
          <a:blip r:embed="rId2"/>
          <a:srcRect l="37424" t="22308" r="31473" b="41232"/>
          <a:stretch>
            <a:fillRect/>
          </a:stretch>
        </p:blipFill>
        <p:spPr bwMode="auto">
          <a:xfrm>
            <a:off x="0" y="981075"/>
            <a:ext cx="3276600"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re 1"/>
          <p:cNvSpPr>
            <a:spLocks noGrp="1"/>
          </p:cNvSpPr>
          <p:nvPr>
            <p:ph type="title" idx="4294967295"/>
          </p:nvPr>
        </p:nvSpPr>
        <p:spPr/>
        <p:txBody>
          <a:bodyPr/>
          <a:lstStyle/>
          <a:p>
            <a:r>
              <a:rPr lang="zh-TW" altLang="fr-CA" sz="3600" smtClean="0">
                <a:solidFill>
                  <a:schemeClr val="tx1"/>
                </a:solidFill>
                <a:ea typeface="華康墨字體" pitchFamily="81" charset="-120"/>
              </a:rPr>
              <a:t>人，一輩子都要和錢打交道。 </a:t>
            </a:r>
            <a:br>
              <a:rPr lang="zh-TW" altLang="fr-CA" sz="3600" smtClean="0">
                <a:solidFill>
                  <a:schemeClr val="tx1"/>
                </a:solidFill>
                <a:ea typeface="華康墨字體" pitchFamily="81" charset="-120"/>
              </a:rPr>
            </a:br>
            <a:r>
              <a:rPr lang="zh-TW" altLang="fr-CA" sz="3600" smtClean="0">
                <a:solidFill>
                  <a:schemeClr val="tx1"/>
                </a:solidFill>
                <a:ea typeface="華康墨字體" pitchFamily="81" charset="-120"/>
              </a:rPr>
              <a:t>理財，是一輩子的生活能力。</a:t>
            </a:r>
          </a:p>
        </p:txBody>
      </p:sp>
      <p:pic>
        <p:nvPicPr>
          <p:cNvPr id="115714" name="Picture 3"/>
          <p:cNvPicPr>
            <a:picLocks noChangeAspect="1" noChangeArrowheads="1"/>
          </p:cNvPicPr>
          <p:nvPr/>
        </p:nvPicPr>
        <p:blipFill>
          <a:blip r:embed="rId2"/>
          <a:srcRect l="33202" t="35446" r="32896" b="30440"/>
          <a:stretch>
            <a:fillRect/>
          </a:stretch>
        </p:blipFill>
        <p:spPr bwMode="auto">
          <a:xfrm>
            <a:off x="0" y="2276475"/>
            <a:ext cx="8675688" cy="460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3"/>
          <p:cNvSpPr>
            <a:spLocks noChangeArrowheads="1"/>
          </p:cNvSpPr>
          <p:nvPr/>
        </p:nvSpPr>
        <p:spPr bwMode="gray">
          <a:xfrm rot="-8998738">
            <a:off x="5233988" y="4397375"/>
            <a:ext cx="1439862" cy="215900"/>
          </a:xfrm>
          <a:prstGeom prst="rect">
            <a:avLst/>
          </a:prstGeom>
          <a:gradFill rotWithShape="1">
            <a:gsLst>
              <a:gs pos="0">
                <a:srgbClr val="B2B2B2"/>
              </a:gs>
              <a:gs pos="50000">
                <a:srgbClr val="D7D7D7"/>
              </a:gs>
              <a:gs pos="100000">
                <a:srgbClr val="B2B2B2"/>
              </a:gs>
            </a:gsLst>
            <a:lin ang="5400000" scaled="1"/>
          </a:gradFill>
          <a:ln w="9525">
            <a:noFill/>
            <a:miter lim="800000"/>
            <a:headEnd/>
            <a:tailEnd/>
          </a:ln>
        </p:spPr>
        <p:txBody>
          <a:bodyPr wrap="none" anchor="ctr"/>
          <a:lstStyle/>
          <a:p>
            <a:endParaRPr kumimoji="0" lang="zh-TW" altLang="en-US" sz="1800"/>
          </a:p>
        </p:txBody>
      </p:sp>
      <p:sp>
        <p:nvSpPr>
          <p:cNvPr id="116738" name="Rectangle 4"/>
          <p:cNvSpPr>
            <a:spLocks noChangeArrowheads="1"/>
          </p:cNvSpPr>
          <p:nvPr/>
        </p:nvSpPr>
        <p:spPr bwMode="gray">
          <a:xfrm rot="-1995044">
            <a:off x="2143125" y="4365625"/>
            <a:ext cx="1511300" cy="215900"/>
          </a:xfrm>
          <a:prstGeom prst="rect">
            <a:avLst/>
          </a:prstGeom>
          <a:gradFill rotWithShape="1">
            <a:gsLst>
              <a:gs pos="0">
                <a:srgbClr val="B2B2B2"/>
              </a:gs>
              <a:gs pos="50000">
                <a:srgbClr val="DADADA"/>
              </a:gs>
              <a:gs pos="100000">
                <a:srgbClr val="B2B2B2"/>
              </a:gs>
            </a:gsLst>
            <a:lin ang="5400000" scaled="1"/>
          </a:gradFill>
          <a:ln w="9525">
            <a:noFill/>
            <a:miter lim="800000"/>
            <a:headEnd/>
            <a:tailEnd/>
          </a:ln>
        </p:spPr>
        <p:txBody>
          <a:bodyPr wrap="none" anchor="ctr"/>
          <a:lstStyle/>
          <a:p>
            <a:endParaRPr kumimoji="0" lang="zh-TW" altLang="en-US" sz="1800"/>
          </a:p>
        </p:txBody>
      </p:sp>
      <p:sp>
        <p:nvSpPr>
          <p:cNvPr id="116739" name="Rectangle 5"/>
          <p:cNvSpPr>
            <a:spLocks noChangeArrowheads="1"/>
          </p:cNvSpPr>
          <p:nvPr/>
        </p:nvSpPr>
        <p:spPr bwMode="gray">
          <a:xfrm rot="-2691512">
            <a:off x="4697413" y="2352675"/>
            <a:ext cx="1044575" cy="215900"/>
          </a:xfrm>
          <a:prstGeom prst="rect">
            <a:avLst/>
          </a:prstGeom>
          <a:gradFill rotWithShape="1">
            <a:gsLst>
              <a:gs pos="0">
                <a:srgbClr val="B2B2B2"/>
              </a:gs>
              <a:gs pos="50000">
                <a:srgbClr val="E8E8E8"/>
              </a:gs>
              <a:gs pos="100000">
                <a:srgbClr val="B2B2B2"/>
              </a:gs>
            </a:gsLst>
            <a:lin ang="5400000" scaled="1"/>
          </a:gradFill>
          <a:ln w="9525">
            <a:noFill/>
            <a:miter lim="800000"/>
            <a:headEnd/>
            <a:tailEnd/>
          </a:ln>
        </p:spPr>
        <p:txBody>
          <a:bodyPr wrap="none" anchor="ctr"/>
          <a:lstStyle/>
          <a:p>
            <a:endParaRPr kumimoji="0" lang="zh-TW" altLang="en-US" sz="1800"/>
          </a:p>
        </p:txBody>
      </p:sp>
      <p:grpSp>
        <p:nvGrpSpPr>
          <p:cNvPr id="10" name="Group 6"/>
          <p:cNvGrpSpPr>
            <a:grpSpLocks/>
          </p:cNvGrpSpPr>
          <p:nvPr/>
        </p:nvGrpSpPr>
        <p:grpSpPr bwMode="auto">
          <a:xfrm>
            <a:off x="3041650" y="2566988"/>
            <a:ext cx="2344738" cy="2411412"/>
            <a:chOff x="2400" y="1488"/>
            <a:chExt cx="1152" cy="1152"/>
          </a:xfrm>
        </p:grpSpPr>
        <p:grpSp>
          <p:nvGrpSpPr>
            <p:cNvPr id="116760" name="Group 7"/>
            <p:cNvGrpSpPr>
              <a:grpSpLocks/>
            </p:cNvGrpSpPr>
            <p:nvPr/>
          </p:nvGrpSpPr>
          <p:grpSpPr bwMode="auto">
            <a:xfrm>
              <a:off x="2400" y="1488"/>
              <a:ext cx="1152" cy="1152"/>
              <a:chOff x="2016" y="1920"/>
              <a:chExt cx="1680" cy="1680"/>
            </a:xfrm>
          </p:grpSpPr>
          <p:sp>
            <p:nvSpPr>
              <p:cNvPr id="32" name="Oval 8"/>
              <p:cNvSpPr>
                <a:spLocks noChangeArrowheads="1"/>
              </p:cNvSpPr>
              <p:nvPr/>
            </p:nvSpPr>
            <p:spPr bwMode="gray">
              <a:xfrm>
                <a:off x="2016" y="1920"/>
                <a:ext cx="1680" cy="1680"/>
              </a:xfrm>
              <a:prstGeom prst="ellipse">
                <a:avLst/>
              </a:prstGeom>
              <a:gradFill rotWithShape="1">
                <a:gsLst>
                  <a:gs pos="0">
                    <a:schemeClr val="folHlink"/>
                  </a:gs>
                  <a:gs pos="100000">
                    <a:schemeClr val="folHlink">
                      <a:gamma/>
                      <a:shade val="24314"/>
                      <a:invGamma/>
                    </a:schemeClr>
                  </a:gs>
                </a:gsLst>
                <a:lin ang="540000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kumimoji="0" lang="zh-TW" altLang="en-US" sz="1800">
                  <a:latin typeface="+mn-lt"/>
                  <a:ea typeface="+mn-ea"/>
                </a:endParaRPr>
              </a:p>
            </p:txBody>
          </p:sp>
          <p:sp>
            <p:nvSpPr>
              <p:cNvPr id="116763" name="Freeform 9"/>
              <p:cNvSpPr>
                <a:spLocks/>
              </p:cNvSpPr>
              <p:nvPr/>
            </p:nvSpPr>
            <p:spPr bwMode="gray">
              <a:xfrm>
                <a:off x="2216" y="197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gs>
                </a:gsLst>
                <a:lin ang="5400000" scaled="1"/>
              </a:gradFill>
              <a:ln w="9525">
                <a:noFill/>
                <a:round/>
                <a:headEnd/>
                <a:tailEnd/>
              </a:ln>
            </p:spPr>
            <p:txBody>
              <a:bodyPr/>
              <a:lstStyle/>
              <a:p>
                <a:endParaRPr lang="zh-TW" altLang="en-US"/>
              </a:p>
            </p:txBody>
          </p:sp>
        </p:grpSp>
        <p:sp>
          <p:nvSpPr>
            <p:cNvPr id="31" name="Text Box 10"/>
            <p:cNvSpPr txBox="1">
              <a:spLocks noChangeArrowheads="1"/>
            </p:cNvSpPr>
            <p:nvPr/>
          </p:nvSpPr>
          <p:spPr bwMode="gray">
            <a:xfrm>
              <a:off x="2511" y="1661"/>
              <a:ext cx="939" cy="75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eaLnBrk="0" fontAlgn="auto" hangingPunct="0">
                <a:spcBef>
                  <a:spcPts val="0"/>
                </a:spcBef>
                <a:spcAft>
                  <a:spcPts val="0"/>
                </a:spcAft>
                <a:defRPr/>
              </a:pPr>
              <a:r>
                <a:rPr kumimoji="0" lang="zh-TW" altLang="en-US" sz="4800" b="1" dirty="0">
                  <a:solidFill>
                    <a:srgbClr val="FFFFFF"/>
                  </a:solidFill>
                  <a:effectLst>
                    <a:outerShdw blurRad="38100" dist="38100" dir="2700000" algn="tl">
                      <a:srgbClr val="C0C0C0"/>
                    </a:outerShdw>
                  </a:effectLst>
                  <a:latin typeface="標楷體" panose="03000509000000000000" pitchFamily="65" charset="-120"/>
                  <a:ea typeface="標楷體" panose="03000509000000000000" pitchFamily="65" charset="-120"/>
                </a:rPr>
                <a:t>金融教育</a:t>
              </a:r>
              <a:endParaRPr kumimoji="0" lang="en-US" altLang="zh-TW" sz="4800" b="1" dirty="0">
                <a:solidFill>
                  <a:srgbClr val="FFFFFF"/>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grpSp>
      <p:grpSp>
        <p:nvGrpSpPr>
          <p:cNvPr id="11" name="Group 11"/>
          <p:cNvGrpSpPr>
            <a:grpSpLocks/>
          </p:cNvGrpSpPr>
          <p:nvPr/>
        </p:nvGrpSpPr>
        <p:grpSpPr bwMode="auto">
          <a:xfrm>
            <a:off x="5386388" y="925513"/>
            <a:ext cx="1517650" cy="1439862"/>
            <a:chOff x="3600" y="960"/>
            <a:chExt cx="624" cy="624"/>
          </a:xfrm>
        </p:grpSpPr>
        <p:grpSp>
          <p:nvGrpSpPr>
            <p:cNvPr id="116756" name="Group 12"/>
            <p:cNvGrpSpPr>
              <a:grpSpLocks/>
            </p:cNvGrpSpPr>
            <p:nvPr/>
          </p:nvGrpSpPr>
          <p:grpSpPr bwMode="auto">
            <a:xfrm>
              <a:off x="3600" y="960"/>
              <a:ext cx="624" cy="624"/>
              <a:chOff x="2016" y="1920"/>
              <a:chExt cx="1680" cy="1680"/>
            </a:xfrm>
          </p:grpSpPr>
          <p:sp>
            <p:nvSpPr>
              <p:cNvPr id="28" name="Oval 13"/>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24314"/>
                      <a:invGamma/>
                    </a:schemeClr>
                  </a:gs>
                </a:gsLst>
                <a:lin ang="540000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kumimoji="0" lang="zh-TW" altLang="en-US" sz="1800">
                  <a:latin typeface="+mn-lt"/>
                  <a:ea typeface="+mn-ea"/>
                </a:endParaRPr>
              </a:p>
            </p:txBody>
          </p:sp>
          <p:sp>
            <p:nvSpPr>
              <p:cNvPr id="116759" name="Freeform 14"/>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gs>
                </a:gsLst>
                <a:lin ang="5400000" scaled="1"/>
              </a:gradFill>
              <a:ln w="9525">
                <a:noFill/>
                <a:round/>
                <a:headEnd/>
                <a:tailEnd/>
              </a:ln>
            </p:spPr>
            <p:txBody>
              <a:bodyPr/>
              <a:lstStyle/>
              <a:p>
                <a:endParaRPr lang="zh-TW" altLang="en-US"/>
              </a:p>
            </p:txBody>
          </p:sp>
        </p:grpSp>
        <p:sp>
          <p:nvSpPr>
            <p:cNvPr id="27" name="Text Box 15"/>
            <p:cNvSpPr txBox="1">
              <a:spLocks noChangeArrowheads="1"/>
            </p:cNvSpPr>
            <p:nvPr/>
          </p:nvSpPr>
          <p:spPr bwMode="gray">
            <a:xfrm>
              <a:off x="3722" y="1035"/>
              <a:ext cx="380" cy="412"/>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eaLnBrk="0" fontAlgn="auto" hangingPunct="0">
                <a:spcBef>
                  <a:spcPts val="0"/>
                </a:spcBef>
                <a:spcAft>
                  <a:spcPts val="0"/>
                </a:spcAft>
                <a:defRPr/>
              </a:pPr>
              <a:r>
                <a:rPr kumimoji="0" lang="zh-TW" altLang="en-US" sz="3200" b="1" dirty="0">
                  <a:solidFill>
                    <a:srgbClr val="FFFFFF"/>
                  </a:solidFill>
                  <a:effectLst>
                    <a:outerShdw blurRad="38100" dist="38100" dir="2700000" algn="tl">
                      <a:srgbClr val="C0C0C0"/>
                    </a:outerShdw>
                  </a:effectLst>
                  <a:latin typeface="標楷體" panose="03000509000000000000" pitchFamily="65" charset="-120"/>
                  <a:ea typeface="標楷體" panose="03000509000000000000" pitchFamily="65" charset="-120"/>
                </a:rPr>
                <a:t>品格</a:t>
              </a:r>
              <a:endParaRPr kumimoji="0" lang="en-US" altLang="zh-TW" sz="3200" b="1" dirty="0">
                <a:solidFill>
                  <a:srgbClr val="FFFFFF"/>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algn="ctr" eaLnBrk="0" fontAlgn="auto" hangingPunct="0">
                <a:spcBef>
                  <a:spcPts val="0"/>
                </a:spcBef>
                <a:spcAft>
                  <a:spcPts val="0"/>
                </a:spcAft>
                <a:defRPr/>
              </a:pPr>
              <a:r>
                <a:rPr kumimoji="0" lang="zh-TW" altLang="en-US" sz="3200" b="1" dirty="0">
                  <a:solidFill>
                    <a:srgbClr val="FFFFFF"/>
                  </a:solidFill>
                  <a:effectLst>
                    <a:outerShdw blurRad="38100" dist="38100" dir="2700000" algn="tl">
                      <a:srgbClr val="C0C0C0"/>
                    </a:outerShdw>
                  </a:effectLst>
                  <a:latin typeface="標楷體" panose="03000509000000000000" pitchFamily="65" charset="-120"/>
                  <a:ea typeface="標楷體" panose="03000509000000000000" pitchFamily="65" charset="-120"/>
                </a:rPr>
                <a:t>教育</a:t>
              </a:r>
              <a:endParaRPr kumimoji="0" lang="en-US" altLang="zh-TW" sz="3200" b="1" dirty="0">
                <a:solidFill>
                  <a:srgbClr val="FFFFFF"/>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grpSp>
      <p:grpSp>
        <p:nvGrpSpPr>
          <p:cNvPr id="12" name="Group 16"/>
          <p:cNvGrpSpPr>
            <a:grpSpLocks/>
          </p:cNvGrpSpPr>
          <p:nvPr/>
        </p:nvGrpSpPr>
        <p:grpSpPr bwMode="auto">
          <a:xfrm>
            <a:off x="517525" y="4292600"/>
            <a:ext cx="1889125" cy="1841500"/>
            <a:chOff x="624" y="1584"/>
            <a:chExt cx="1248" cy="1296"/>
          </a:xfrm>
        </p:grpSpPr>
        <p:grpSp>
          <p:nvGrpSpPr>
            <p:cNvPr id="116752" name="Group 17"/>
            <p:cNvGrpSpPr>
              <a:grpSpLocks/>
            </p:cNvGrpSpPr>
            <p:nvPr/>
          </p:nvGrpSpPr>
          <p:grpSpPr bwMode="auto">
            <a:xfrm>
              <a:off x="624" y="1584"/>
              <a:ext cx="1248" cy="1296"/>
              <a:chOff x="2016" y="1920"/>
              <a:chExt cx="1680" cy="1680"/>
            </a:xfrm>
          </p:grpSpPr>
          <p:sp>
            <p:nvSpPr>
              <p:cNvPr id="24" name="Oval 18"/>
              <p:cNvSpPr>
                <a:spLocks noChangeArrowheads="1"/>
              </p:cNvSpPr>
              <p:nvPr/>
            </p:nvSpPr>
            <p:spPr bwMode="gray">
              <a:xfrm>
                <a:off x="2016" y="1920"/>
                <a:ext cx="1680" cy="1680"/>
              </a:xfrm>
              <a:prstGeom prst="ellipse">
                <a:avLst/>
              </a:prstGeom>
              <a:gradFill rotWithShape="1">
                <a:gsLst>
                  <a:gs pos="0">
                    <a:schemeClr val="accent2"/>
                  </a:gs>
                  <a:gs pos="100000">
                    <a:schemeClr val="accent2">
                      <a:gamma/>
                      <a:shade val="63529"/>
                      <a:invGamma/>
                    </a:schemeClr>
                  </a:gs>
                </a:gsLst>
                <a:lin ang="540000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kumimoji="0" lang="zh-TW" altLang="en-US" sz="1800">
                  <a:latin typeface="+mn-lt"/>
                  <a:ea typeface="+mn-ea"/>
                </a:endParaRPr>
              </a:p>
            </p:txBody>
          </p:sp>
          <p:sp>
            <p:nvSpPr>
              <p:cNvPr id="116755" name="Freeform 19"/>
              <p:cNvSpPr>
                <a:spLocks/>
              </p:cNvSpPr>
              <p:nvPr/>
            </p:nvSpPr>
            <p:spPr bwMode="gray">
              <a:xfrm>
                <a:off x="2220" y="199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w="9525">
                <a:noFill/>
                <a:round/>
                <a:headEnd/>
                <a:tailEnd/>
              </a:ln>
            </p:spPr>
            <p:txBody>
              <a:bodyPr/>
              <a:lstStyle/>
              <a:p>
                <a:endParaRPr lang="zh-TW" altLang="en-US"/>
              </a:p>
            </p:txBody>
          </p:sp>
        </p:grpSp>
        <p:sp>
          <p:nvSpPr>
            <p:cNvPr id="23" name="Text Box 20"/>
            <p:cNvSpPr txBox="1">
              <a:spLocks noChangeArrowheads="1"/>
            </p:cNvSpPr>
            <p:nvPr/>
          </p:nvSpPr>
          <p:spPr bwMode="gray">
            <a:xfrm>
              <a:off x="841" y="1836"/>
              <a:ext cx="798" cy="609"/>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eaLnBrk="0" fontAlgn="auto" hangingPunct="0">
                <a:spcBef>
                  <a:spcPts val="0"/>
                </a:spcBef>
                <a:spcAft>
                  <a:spcPts val="0"/>
                </a:spcAft>
                <a:defRPr/>
              </a:pPr>
              <a:r>
                <a:rPr kumimoji="0" lang="zh-TW" altLang="en-US" sz="3200" b="1" dirty="0">
                  <a:solidFill>
                    <a:srgbClr val="FFFFFF"/>
                  </a:solidFill>
                  <a:effectLst>
                    <a:outerShdw blurRad="38100" dist="38100" dir="2700000" algn="tl">
                      <a:srgbClr val="C0C0C0"/>
                    </a:outerShdw>
                  </a:effectLst>
                  <a:latin typeface="標楷體" panose="03000509000000000000" pitchFamily="65" charset="-120"/>
                  <a:ea typeface="標楷體" panose="03000509000000000000" pitchFamily="65" charset="-120"/>
                </a:rPr>
                <a:t>公民</a:t>
              </a:r>
              <a:endParaRPr kumimoji="0" lang="en-US" altLang="zh-TW" sz="3200" b="1" dirty="0">
                <a:solidFill>
                  <a:srgbClr val="FFFFFF"/>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algn="ctr" eaLnBrk="0" fontAlgn="auto" hangingPunct="0">
                <a:spcBef>
                  <a:spcPts val="0"/>
                </a:spcBef>
                <a:spcAft>
                  <a:spcPts val="0"/>
                </a:spcAft>
                <a:defRPr/>
              </a:pPr>
              <a:r>
                <a:rPr kumimoji="0" lang="en-US" altLang="zh-TW" sz="3200" b="1" dirty="0">
                  <a:solidFill>
                    <a:srgbClr val="FFFFFF"/>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r>
                <a:rPr kumimoji="0" lang="zh-TW" altLang="en-US" sz="3200" b="1" dirty="0">
                  <a:solidFill>
                    <a:srgbClr val="FFFFFF"/>
                  </a:solidFill>
                  <a:effectLst>
                    <a:outerShdw blurRad="38100" dist="38100" dir="2700000" algn="tl">
                      <a:srgbClr val="C0C0C0"/>
                    </a:outerShdw>
                  </a:effectLst>
                  <a:latin typeface="標楷體" panose="03000509000000000000" pitchFamily="65" charset="-120"/>
                  <a:ea typeface="標楷體" panose="03000509000000000000" pitchFamily="65" charset="-120"/>
                </a:rPr>
                <a:t>經濟</a:t>
              </a:r>
              <a:r>
                <a:rPr kumimoji="0" lang="en-US" altLang="zh-TW" sz="3200" b="1" dirty="0">
                  <a:solidFill>
                    <a:srgbClr val="FFFFFF"/>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p>
          </p:txBody>
        </p:sp>
      </p:grpSp>
      <p:grpSp>
        <p:nvGrpSpPr>
          <p:cNvPr id="13" name="Group 21"/>
          <p:cNvGrpSpPr>
            <a:grpSpLocks/>
          </p:cNvGrpSpPr>
          <p:nvPr/>
        </p:nvGrpSpPr>
        <p:grpSpPr bwMode="auto">
          <a:xfrm>
            <a:off x="6440488" y="4149725"/>
            <a:ext cx="2092325" cy="2027238"/>
            <a:chOff x="3360" y="2688"/>
            <a:chExt cx="1440" cy="1440"/>
          </a:xfrm>
        </p:grpSpPr>
        <p:grpSp>
          <p:nvGrpSpPr>
            <p:cNvPr id="116748" name="Group 22"/>
            <p:cNvGrpSpPr>
              <a:grpSpLocks/>
            </p:cNvGrpSpPr>
            <p:nvPr/>
          </p:nvGrpSpPr>
          <p:grpSpPr bwMode="auto">
            <a:xfrm>
              <a:off x="3360" y="2688"/>
              <a:ext cx="1440" cy="1440"/>
              <a:chOff x="2016" y="1920"/>
              <a:chExt cx="1680" cy="1680"/>
            </a:xfrm>
          </p:grpSpPr>
          <p:sp>
            <p:nvSpPr>
              <p:cNvPr id="20" name="Oval 23"/>
              <p:cNvSpPr>
                <a:spLocks noChangeArrowheads="1"/>
              </p:cNvSpPr>
              <p:nvPr/>
            </p:nvSpPr>
            <p:spPr bwMode="gray">
              <a:xfrm>
                <a:off x="2016" y="1920"/>
                <a:ext cx="1680" cy="1680"/>
              </a:xfrm>
              <a:prstGeom prst="ellipse">
                <a:avLst/>
              </a:prstGeom>
              <a:gradFill rotWithShape="1">
                <a:gsLst>
                  <a:gs pos="0">
                    <a:schemeClr val="hlink"/>
                  </a:gs>
                  <a:gs pos="100000">
                    <a:schemeClr val="hlink">
                      <a:gamma/>
                      <a:shade val="51373"/>
                      <a:invGamma/>
                    </a:schemeClr>
                  </a:gs>
                </a:gsLst>
                <a:lin ang="5400000" scaled="1"/>
              </a:gra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kumimoji="0" lang="zh-TW" altLang="en-US" sz="1800">
                  <a:latin typeface="+mn-lt"/>
                  <a:ea typeface="+mn-ea"/>
                </a:endParaRPr>
              </a:p>
            </p:txBody>
          </p:sp>
          <p:sp>
            <p:nvSpPr>
              <p:cNvPr id="21" name="Freeform 24"/>
              <p:cNvSpPr>
                <a:spLocks/>
              </p:cNvSpPr>
              <p:nvPr/>
            </p:nvSpPr>
            <p:spPr bwMode="gray">
              <a:xfrm>
                <a:off x="2208" y="1948"/>
                <a:ext cx="1295"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a:noFill/>
              </a:ln>
              <a:effectLst/>
              <a:extLst>
                <a:ext uri="{91240B29-F687-4F45-9708-019B960494DF}"/>
                <a:ext uri="{AF507438-7753-43E0-B8FC-AC1667EBCBE1}"/>
              </a:extLst>
            </p:spPr>
            <p:txBody>
              <a:bodyPr/>
              <a:lstStyle/>
              <a:p>
                <a:pPr fontAlgn="auto">
                  <a:spcBef>
                    <a:spcPts val="0"/>
                  </a:spcBef>
                  <a:spcAft>
                    <a:spcPts val="0"/>
                  </a:spcAft>
                  <a:defRPr/>
                </a:pPr>
                <a:endParaRPr kumimoji="0" lang="zh-TW" altLang="en-US" sz="1800">
                  <a:latin typeface="+mn-lt"/>
                  <a:ea typeface="+mn-ea"/>
                </a:endParaRPr>
              </a:p>
            </p:txBody>
          </p:sp>
        </p:grpSp>
        <p:sp>
          <p:nvSpPr>
            <p:cNvPr id="19" name="Text Box 25"/>
            <p:cNvSpPr txBox="1">
              <a:spLocks noChangeArrowheads="1"/>
            </p:cNvSpPr>
            <p:nvPr/>
          </p:nvSpPr>
          <p:spPr bwMode="gray">
            <a:xfrm>
              <a:off x="3594" y="3034"/>
              <a:ext cx="1029" cy="609"/>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ctr" eaLnBrk="0" fontAlgn="auto" hangingPunct="0">
                <a:spcBef>
                  <a:spcPts val="0"/>
                </a:spcBef>
                <a:spcAft>
                  <a:spcPts val="0"/>
                </a:spcAft>
                <a:defRPr/>
              </a:pPr>
              <a:r>
                <a:rPr kumimoji="0" lang="zh-TW" altLang="en-US" sz="3200" b="1" dirty="0">
                  <a:solidFill>
                    <a:srgbClr val="FFFFFF"/>
                  </a:solidFill>
                  <a:effectLst>
                    <a:outerShdw blurRad="38100" dist="38100" dir="2700000" algn="tl">
                      <a:srgbClr val="C0C0C0"/>
                    </a:outerShdw>
                  </a:effectLst>
                  <a:latin typeface="標楷體" panose="03000509000000000000" pitchFamily="65" charset="-120"/>
                  <a:ea typeface="標楷體" panose="03000509000000000000" pitchFamily="65" charset="-120"/>
                </a:rPr>
                <a:t>生涯</a:t>
              </a:r>
              <a:endParaRPr kumimoji="0" lang="en-US" altLang="zh-TW" sz="3200" b="1" dirty="0">
                <a:solidFill>
                  <a:srgbClr val="FFFFFF"/>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algn="ctr" eaLnBrk="0" fontAlgn="auto" hangingPunct="0">
                <a:spcBef>
                  <a:spcPts val="0"/>
                </a:spcBef>
                <a:spcAft>
                  <a:spcPts val="0"/>
                </a:spcAft>
                <a:defRPr/>
              </a:pPr>
              <a:r>
                <a:rPr kumimoji="0" lang="zh-TW" altLang="en-US" sz="3200" b="1" dirty="0">
                  <a:solidFill>
                    <a:srgbClr val="FFFFFF"/>
                  </a:solidFill>
                  <a:effectLst>
                    <a:outerShdw blurRad="38100" dist="38100" dir="2700000" algn="tl">
                      <a:srgbClr val="C0C0C0"/>
                    </a:outerShdw>
                  </a:effectLst>
                  <a:latin typeface="標楷體" panose="03000509000000000000" pitchFamily="65" charset="-120"/>
                  <a:ea typeface="標楷體" panose="03000509000000000000" pitchFamily="65" charset="-120"/>
                </a:rPr>
                <a:t>發展教育</a:t>
              </a:r>
              <a:endParaRPr kumimoji="0" lang="en-US" altLang="zh-TW" sz="3200" b="1" dirty="0">
                <a:solidFill>
                  <a:srgbClr val="FFFFFF"/>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grpSp>
      <p:sp>
        <p:nvSpPr>
          <p:cNvPr id="116744" name="Oval 26"/>
          <p:cNvSpPr>
            <a:spLocks noChangeArrowheads="1"/>
          </p:cNvSpPr>
          <p:nvPr/>
        </p:nvSpPr>
        <p:spPr bwMode="gray">
          <a:xfrm>
            <a:off x="771525" y="6192838"/>
            <a:ext cx="1798638" cy="590550"/>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endParaRPr kumimoji="0" lang="zh-TW" altLang="en-US" sz="1800"/>
          </a:p>
        </p:txBody>
      </p:sp>
      <p:sp>
        <p:nvSpPr>
          <p:cNvPr id="116745" name="Oval 27"/>
          <p:cNvSpPr>
            <a:spLocks noChangeArrowheads="1"/>
          </p:cNvSpPr>
          <p:nvPr/>
        </p:nvSpPr>
        <p:spPr bwMode="gray">
          <a:xfrm>
            <a:off x="3313113" y="5110163"/>
            <a:ext cx="1801812" cy="588962"/>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endParaRPr kumimoji="0" lang="zh-TW" altLang="en-US" sz="1800"/>
          </a:p>
        </p:txBody>
      </p:sp>
      <p:sp>
        <p:nvSpPr>
          <p:cNvPr id="116746" name="Oval 28"/>
          <p:cNvSpPr>
            <a:spLocks noChangeArrowheads="1"/>
          </p:cNvSpPr>
          <p:nvPr/>
        </p:nvSpPr>
        <p:spPr bwMode="gray">
          <a:xfrm>
            <a:off x="6662738" y="6183313"/>
            <a:ext cx="1798637" cy="592137"/>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endParaRPr kumimoji="0" lang="zh-TW" altLang="en-US" sz="1800"/>
          </a:p>
        </p:txBody>
      </p:sp>
      <p:sp>
        <p:nvSpPr>
          <p:cNvPr id="116747" name="Oval 29"/>
          <p:cNvSpPr>
            <a:spLocks noChangeArrowheads="1"/>
          </p:cNvSpPr>
          <p:nvPr/>
        </p:nvSpPr>
        <p:spPr bwMode="gray">
          <a:xfrm>
            <a:off x="5540375" y="2541588"/>
            <a:ext cx="823913" cy="295275"/>
          </a:xfrm>
          <a:prstGeom prst="ellipse">
            <a:avLst/>
          </a:prstGeom>
          <a:gradFill rotWithShape="1">
            <a:gsLst>
              <a:gs pos="0">
                <a:srgbClr val="969696"/>
              </a:gs>
              <a:gs pos="100000">
                <a:srgbClr val="FFFFFF"/>
              </a:gs>
            </a:gsLst>
            <a:path path="shape">
              <a:fillToRect l="50000" t="50000" r="50000" b="50000"/>
            </a:path>
          </a:gradFill>
          <a:ln w="9525">
            <a:noFill/>
            <a:round/>
            <a:headEnd/>
            <a:tailEnd/>
          </a:ln>
        </p:spPr>
        <p:txBody>
          <a:bodyPr wrap="none" anchor="ctr"/>
          <a:lstStyle/>
          <a:p>
            <a:endParaRPr kumimoji="0" lang="zh-TW" alt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out)">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out)">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out)">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內容版面配置區 5"/>
          <p:cNvPicPr>
            <a:picLocks noGrp="1" noChangeAspect="1"/>
          </p:cNvPicPr>
          <p:nvPr>
            <p:ph idx="1"/>
          </p:nvPr>
        </p:nvPicPr>
        <p:blipFill>
          <a:blip r:embed="rId2"/>
          <a:srcRect/>
          <a:stretch>
            <a:fillRect/>
          </a:stretch>
        </p:blipFill>
        <p:spPr>
          <a:xfrm>
            <a:off x="7938" y="3213100"/>
            <a:ext cx="5075237" cy="3829050"/>
          </a:xfrm>
        </p:spPr>
      </p:pic>
      <p:sp>
        <p:nvSpPr>
          <p:cNvPr id="9" name="橢圓形圖說文字 8"/>
          <p:cNvSpPr/>
          <p:nvPr/>
        </p:nvSpPr>
        <p:spPr>
          <a:xfrm rot="21275970">
            <a:off x="4265571" y="1258771"/>
            <a:ext cx="1800200" cy="1224135"/>
          </a:xfrm>
          <a:prstGeom prst="wedgeEllipseCallout">
            <a:avLst>
              <a:gd name="adj1" fmla="val 3753"/>
              <a:gd name="adj2" fmla="val 80198"/>
            </a:avLst>
          </a:prstGeom>
          <a:gradFill flip="none" rotWithShape="1">
            <a:gsLst>
              <a:gs pos="0">
                <a:srgbClr val="AE78D6">
                  <a:tint val="66000"/>
                  <a:satMod val="160000"/>
                </a:srgbClr>
              </a:gs>
              <a:gs pos="50000">
                <a:srgbClr val="AE78D6">
                  <a:tint val="44500"/>
                  <a:satMod val="160000"/>
                </a:srgbClr>
              </a:gs>
              <a:gs pos="100000">
                <a:srgbClr val="AE78D6">
                  <a:tint val="23500"/>
                  <a:satMod val="160000"/>
                </a:srgbClr>
              </a:gs>
            </a:gsLst>
            <a:path path="circle">
              <a:fillToRect l="50000" t="50000" r="50000" b="50000"/>
            </a:path>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200" dirty="0">
                <a:solidFill>
                  <a:schemeClr val="tx1"/>
                </a:solidFill>
                <a:latin typeface="標楷體" panose="03000509000000000000" pitchFamily="65" charset="-120"/>
                <a:ea typeface="標楷體" panose="03000509000000000000" pitchFamily="65" charset="-120"/>
              </a:rPr>
              <a:t>真實世界</a:t>
            </a:r>
          </a:p>
        </p:txBody>
      </p:sp>
      <p:graphicFrame>
        <p:nvGraphicFramePr>
          <p:cNvPr id="4" name="資料庫圖表 3"/>
          <p:cNvGraphicFramePr/>
          <p:nvPr/>
        </p:nvGraphicFramePr>
        <p:xfrm>
          <a:off x="2771800" y="1187937"/>
          <a:ext cx="7776864" cy="4621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向右箭號 4"/>
          <p:cNvSpPr/>
          <p:nvPr/>
        </p:nvSpPr>
        <p:spPr>
          <a:xfrm rot="3060290" flipH="1">
            <a:off x="7039271" y="5350190"/>
            <a:ext cx="2376264" cy="936104"/>
          </a:xfrm>
          <a:prstGeom prst="stripedRightArrow">
            <a:avLst>
              <a:gd name="adj1" fmla="val 50000"/>
              <a:gd name="adj2" fmla="val 83502"/>
            </a:avLst>
          </a:prstGeom>
          <a:gradFill flip="none" rotWithShape="1">
            <a:gsLst>
              <a:gs pos="0">
                <a:srgbClr val="AE78D6">
                  <a:tint val="66000"/>
                  <a:satMod val="160000"/>
                </a:srgbClr>
              </a:gs>
              <a:gs pos="50000">
                <a:srgbClr val="AE78D6">
                  <a:tint val="44500"/>
                  <a:satMod val="160000"/>
                </a:srgbClr>
              </a:gs>
              <a:gs pos="100000">
                <a:srgbClr val="AE78D6">
                  <a:tint val="23500"/>
                  <a:satMod val="160000"/>
                </a:srgbClr>
              </a:gs>
            </a:gsLst>
            <a:path path="circle">
              <a:fillToRect l="50000" t="50000" r="50000" b="50000"/>
            </a:path>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200" dirty="0">
                <a:solidFill>
                  <a:schemeClr val="tx1"/>
                </a:solidFill>
                <a:latin typeface="標楷體" panose="03000509000000000000" pitchFamily="65" charset="-120"/>
                <a:ea typeface="標楷體" panose="03000509000000000000" pitchFamily="65" charset="-120"/>
              </a:rPr>
              <a:t>產生意義</a:t>
            </a:r>
            <a:endParaRPr kumimoji="0" lang="zh-TW" altLang="en-US" sz="1800" dirty="0">
              <a:solidFill>
                <a:schemeClr val="tx1"/>
              </a:solidFill>
              <a:latin typeface="標楷體" panose="03000509000000000000" pitchFamily="65" charset="-120"/>
              <a:ea typeface="標楷體" panose="03000509000000000000" pitchFamily="65" charset="-120"/>
            </a:endParaRPr>
          </a:p>
        </p:txBody>
      </p:sp>
      <p:sp>
        <p:nvSpPr>
          <p:cNvPr id="117769" name="標題 1"/>
          <p:cNvSpPr>
            <a:spLocks noGrp="1"/>
          </p:cNvSpPr>
          <p:nvPr>
            <p:ph type="title"/>
          </p:nvPr>
        </p:nvSpPr>
        <p:spPr>
          <a:xfrm>
            <a:off x="38100" y="50800"/>
            <a:ext cx="6400800" cy="1755775"/>
          </a:xfrm>
        </p:spPr>
        <p:txBody>
          <a:bodyPr/>
          <a:lstStyle/>
          <a:p>
            <a:pPr algn="l" eaLnBrk="1" hangingPunct="1">
              <a:lnSpc>
                <a:spcPts val="5000"/>
              </a:lnSpc>
            </a:pPr>
            <a:r>
              <a:rPr lang="zh-TW" altLang="en-US" sz="4800" smtClean="0">
                <a:solidFill>
                  <a:srgbClr val="FF0000"/>
                </a:solidFill>
                <a:latin typeface="標楷體" pitchFamily="65" charset="-120"/>
                <a:ea typeface="標楷體" pitchFamily="65" charset="-120"/>
              </a:rPr>
              <a:t>體驗學習</a:t>
            </a:r>
            <a:r>
              <a:rPr lang="en-US" altLang="zh-TW" sz="4800" smtClean="0">
                <a:solidFill>
                  <a:srgbClr val="FF0000"/>
                </a:solidFill>
                <a:latin typeface="標楷體" pitchFamily="65" charset="-120"/>
                <a:ea typeface="標楷體" pitchFamily="65" charset="-120"/>
              </a:rPr>
              <a:t/>
            </a:r>
            <a:br>
              <a:rPr lang="en-US" altLang="zh-TW" sz="4800" smtClean="0">
                <a:solidFill>
                  <a:srgbClr val="FF0000"/>
                </a:solidFill>
                <a:latin typeface="標楷體" pitchFamily="65" charset="-120"/>
                <a:ea typeface="標楷體" pitchFamily="65" charset="-120"/>
              </a:rPr>
            </a:br>
            <a:r>
              <a:rPr lang="zh-TW" altLang="en-US" sz="4800" smtClean="0">
                <a:solidFill>
                  <a:srgbClr val="FF0000"/>
                </a:solidFill>
                <a:latin typeface="標楷體" pitchFamily="65" charset="-120"/>
                <a:ea typeface="標楷體" pitchFamily="65" charset="-120"/>
              </a:rPr>
              <a:t>增強學習效果</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標題 1"/>
          <p:cNvSpPr>
            <a:spLocks noGrp="1"/>
          </p:cNvSpPr>
          <p:nvPr>
            <p:ph type="title"/>
          </p:nvPr>
        </p:nvSpPr>
        <p:spPr>
          <a:xfrm>
            <a:off x="107950" y="201613"/>
            <a:ext cx="6767513" cy="863600"/>
          </a:xfrm>
        </p:spPr>
        <p:txBody>
          <a:bodyPr/>
          <a:lstStyle/>
          <a:p>
            <a:pPr algn="l" eaLnBrk="1" hangingPunct="1"/>
            <a:r>
              <a:rPr lang="zh-TW" altLang="en-US" sz="2800" b="0" smtClean="0">
                <a:latin typeface="微軟正黑體" pitchFamily="34" charset="-120"/>
                <a:ea typeface="微軟正黑體" pitchFamily="34" charset="-120"/>
              </a:rPr>
              <a:t/>
            </a:r>
            <a:br>
              <a:rPr lang="zh-TW" altLang="en-US" sz="2800" b="0" smtClean="0">
                <a:latin typeface="微軟正黑體" pitchFamily="34" charset="-120"/>
                <a:ea typeface="微軟正黑體" pitchFamily="34" charset="-120"/>
              </a:rPr>
            </a:br>
            <a:r>
              <a:rPr lang="zh-TW" altLang="en-US" sz="2800" b="0" smtClean="0">
                <a:latin typeface="微軟正黑體" pitchFamily="34" charset="-120"/>
                <a:ea typeface="微軟正黑體" pitchFamily="34" charset="-120"/>
              </a:rPr>
              <a:t>「</a:t>
            </a:r>
            <a:r>
              <a:rPr lang="zh-TW" altLang="en-US" sz="2800" smtClean="0">
                <a:solidFill>
                  <a:srgbClr val="FF0000"/>
                </a:solidFill>
                <a:latin typeface="微軟正黑體" pitchFamily="34" charset="-120"/>
                <a:ea typeface="微軟正黑體" pitchFamily="34" charset="-120"/>
              </a:rPr>
              <a:t>我要發光，不要月光」～ </a:t>
            </a:r>
            <a:r>
              <a:rPr lang="en-US" altLang="zh-TW" sz="2800" smtClean="0">
                <a:solidFill>
                  <a:srgbClr val="FF0000"/>
                </a:solidFill>
                <a:latin typeface="微軟正黑體" pitchFamily="34" charset="-120"/>
                <a:ea typeface="微軟正黑體" pitchFamily="34" charset="-120"/>
              </a:rPr>
              <a:t>103 </a:t>
            </a:r>
            <a:r>
              <a:rPr lang="zh-TW" altLang="en-US" sz="2800" smtClean="0">
                <a:solidFill>
                  <a:srgbClr val="FF0000"/>
                </a:solidFill>
                <a:latin typeface="微軟正黑體" pitchFamily="34" charset="-120"/>
                <a:ea typeface="微軟正黑體" pitchFamily="34" charset="-120"/>
              </a:rPr>
              <a:t>年度金融基礎教育行動方案徵選競賽金質獎</a:t>
            </a:r>
            <a:endParaRPr lang="zh-TW" altLang="en-US" sz="2800" smtClean="0">
              <a:latin typeface="微軟正黑體" pitchFamily="34" charset="-120"/>
              <a:ea typeface="微軟正黑體" pitchFamily="34" charset="-120"/>
            </a:endParaRPr>
          </a:p>
        </p:txBody>
      </p:sp>
      <p:pic>
        <p:nvPicPr>
          <p:cNvPr id="70662" name="金融教育體驗化.mpg">
            <a:hlinkClick r:id="" action="ppaction://media"/>
          </p:cNvPr>
          <p:cNvPicPr>
            <a:picLocks noRot="1" noChangeAspect="1" noChangeArrowheads="1"/>
          </p:cNvPicPr>
          <p:nvPr>
            <a:videoFile r:link="rId1"/>
          </p:nvPr>
        </p:nvPicPr>
        <p:blipFill>
          <a:blip r:embed="rId3"/>
          <a:srcRect/>
          <a:stretch>
            <a:fillRect/>
          </a:stretch>
        </p:blipFill>
        <p:spPr bwMode="auto">
          <a:xfrm>
            <a:off x="0" y="1700213"/>
            <a:ext cx="9144000" cy="5143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066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0662"/>
                                        </p:tgtEl>
                                      </p:cBhvr>
                                    </p:cmd>
                                  </p:childTnLst>
                                </p:cTn>
                              </p:par>
                            </p:childTnLst>
                          </p:cTn>
                        </p:par>
                      </p:childTnLst>
                    </p:cTn>
                  </p:par>
                </p:childTnLst>
              </p:cTn>
              <p:nextCondLst>
                <p:cond evt="onClick" delay="0">
                  <p:tgtEl>
                    <p:spTgt spid="70662"/>
                  </p:tgtEl>
                </p:cond>
              </p:nextCondLst>
            </p:seq>
            <p:video>
              <p:cMediaNode>
                <p:cTn id="7" fill="hold" display="0">
                  <p:stCondLst>
                    <p:cond delay="indefinite"/>
                  </p:stCondLst>
                  <p:endCondLst>
                    <p:cond evt="onNext" delay="0">
                      <p:tgtEl>
                        <p:sldTgt/>
                      </p:tgtEl>
                    </p:cond>
                    <p:cond evt="onPrev" delay="0">
                      <p:tgtEl>
                        <p:sldTgt/>
                      </p:tgtEl>
                    </p:cond>
                  </p:endCondLst>
                </p:cTn>
                <p:tgtEl>
                  <p:spTgt spid="7066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標題 1"/>
          <p:cNvSpPr>
            <a:spLocks noGrp="1"/>
          </p:cNvSpPr>
          <p:nvPr>
            <p:ph type="title" idx="4294967295"/>
          </p:nvPr>
        </p:nvSpPr>
        <p:spPr/>
        <p:txBody>
          <a:bodyPr/>
          <a:lstStyle/>
          <a:p>
            <a:r>
              <a:rPr lang="zh-TW" altLang="en-US" sz="6000" smtClean="0">
                <a:latin typeface="標楷體" pitchFamily="65" charset="-120"/>
                <a:ea typeface="標楷體" pitchFamily="65" charset="-120"/>
              </a:rPr>
              <a:t>場地布置</a:t>
            </a:r>
          </a:p>
        </p:txBody>
      </p:sp>
      <p:sp>
        <p:nvSpPr>
          <p:cNvPr id="121858" name="內容版面配置區 2"/>
          <p:cNvSpPr>
            <a:spLocks noGrp="1"/>
          </p:cNvSpPr>
          <p:nvPr>
            <p:ph idx="4294967295"/>
          </p:nvPr>
        </p:nvSpPr>
        <p:spPr>
          <a:xfrm>
            <a:off x="539750" y="1628775"/>
            <a:ext cx="8191500" cy="4713288"/>
          </a:xfrm>
        </p:spPr>
        <p:txBody>
          <a:bodyPr/>
          <a:lstStyle/>
          <a:p>
            <a:pPr marL="228600" indent="-228600"/>
            <a:r>
              <a:rPr lang="zh-TW" altLang="en-US" sz="3200" smtClean="0">
                <a:latin typeface="標楷體" pitchFamily="65" charset="-120"/>
                <a:ea typeface="標楷體" pitchFamily="65" charset="-120"/>
              </a:rPr>
              <a:t>採取密室方式進行，採取遮光處理。</a:t>
            </a:r>
          </a:p>
          <a:p>
            <a:pPr marL="228600" indent="-228600"/>
            <a:r>
              <a:rPr lang="zh-TW" altLang="en-US" sz="3200" smtClean="0">
                <a:latin typeface="標楷體" pitchFamily="65" charset="-120"/>
                <a:ea typeface="標楷體" pitchFamily="65" charset="-120"/>
              </a:rPr>
              <a:t>故事背景是一個偵探，去瞭解一個人金融使用狀況。</a:t>
            </a:r>
          </a:p>
          <a:p>
            <a:pPr marL="228600" indent="-228600"/>
            <a:r>
              <a:rPr lang="zh-TW" altLang="en-US" sz="3200" smtClean="0">
                <a:latin typeface="標楷體" pitchFamily="65" charset="-120"/>
                <a:ea typeface="標楷體" pitchFamily="65" charset="-120"/>
              </a:rPr>
              <a:t>線索是一本日記。</a:t>
            </a:r>
            <a:br>
              <a:rPr lang="zh-TW" altLang="en-US" sz="3200" smtClean="0">
                <a:latin typeface="標楷體" pitchFamily="65" charset="-120"/>
                <a:ea typeface="標楷體" pitchFamily="65" charset="-120"/>
              </a:rPr>
            </a:br>
            <a:endParaRPr lang="zh-TW" altLang="en-US" sz="3200" smtClean="0">
              <a:latin typeface="標楷體" pitchFamily="65" charset="-120"/>
              <a:ea typeface="標楷體" pitchFamily="65" charset="-120"/>
            </a:endParaRPr>
          </a:p>
        </p:txBody>
      </p:sp>
      <p:pic>
        <p:nvPicPr>
          <p:cNvPr id="121859" name="Picture 2" descr="https://encrypted-tbn2.gstatic.com/images?q=tbn:ANd9GcQ4VhpbuIFM0fKJSIj8b16WwTYPTpvIrWfAC8YTrTf5ceinOadFpA"/>
          <p:cNvPicPr>
            <a:picLocks noChangeAspect="1" noChangeArrowheads="1"/>
          </p:cNvPicPr>
          <p:nvPr/>
        </p:nvPicPr>
        <p:blipFill>
          <a:blip r:embed="rId2"/>
          <a:srcRect/>
          <a:stretch>
            <a:fillRect/>
          </a:stretch>
        </p:blipFill>
        <p:spPr bwMode="auto">
          <a:xfrm>
            <a:off x="4356100" y="2924175"/>
            <a:ext cx="1976438" cy="36877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標題 1"/>
          <p:cNvSpPr>
            <a:spLocks noGrp="1"/>
          </p:cNvSpPr>
          <p:nvPr>
            <p:ph type="title" idx="4294967295"/>
          </p:nvPr>
        </p:nvSpPr>
        <p:spPr>
          <a:xfrm>
            <a:off x="0" y="4062413"/>
            <a:ext cx="9144000" cy="2468562"/>
          </a:xfrm>
        </p:spPr>
        <p:txBody>
          <a:bodyPr/>
          <a:lstStyle/>
          <a:p>
            <a:pPr>
              <a:lnSpc>
                <a:spcPct val="150000"/>
              </a:lnSpc>
            </a:pPr>
            <a:r>
              <a:rPr lang="en-US" altLang="zh-TW" sz="2800" smtClean="0">
                <a:latin typeface="標楷體" pitchFamily="65" charset="-120"/>
                <a:ea typeface="標楷體" pitchFamily="65" charset="-120"/>
              </a:rPr>
              <a:t/>
            </a:r>
            <a:br>
              <a:rPr lang="en-US" altLang="zh-TW" sz="2800" smtClean="0">
                <a:latin typeface="標楷體" pitchFamily="65" charset="-120"/>
                <a:ea typeface="標楷體" pitchFamily="65" charset="-120"/>
              </a:rPr>
            </a:br>
            <a:r>
              <a:rPr lang="zh-TW" altLang="en-US" sz="2800" smtClean="0">
                <a:latin typeface="標楷體" pitchFamily="65" charset="-120"/>
                <a:ea typeface="標楷體" pitchFamily="65" charset="-120"/>
              </a:rPr>
              <a:t>從一堆帳單及信用卡中，比對出兩張刷爆的信用卡，把兩張信用卡卡號末四碼相加即為盒子密碼。（</a:t>
            </a:r>
            <a:r>
              <a:rPr lang="en-US" altLang="zh-TW" sz="2800" smtClean="0">
                <a:latin typeface="華康中圓體" pitchFamily="49" charset="-120"/>
                <a:ea typeface="華康中圓體" pitchFamily="49" charset="-120"/>
              </a:rPr>
              <a:t>2439</a:t>
            </a:r>
            <a:r>
              <a:rPr lang="zh-TW" altLang="en-US" sz="2800" smtClean="0">
                <a:latin typeface="標楷體" pitchFamily="65" charset="-120"/>
                <a:ea typeface="標楷體" pitchFamily="65" charset="-120"/>
              </a:rPr>
              <a:t>）</a:t>
            </a:r>
          </a:p>
        </p:txBody>
      </p:sp>
      <p:pic>
        <p:nvPicPr>
          <p:cNvPr id="122882" name="Picture 2" descr="http://orientaldaily.on.cc/cnt/news/20110531/photo/0531-00176-036b2.jpg"/>
          <p:cNvPicPr>
            <a:picLocks noChangeAspect="1" noChangeArrowheads="1"/>
          </p:cNvPicPr>
          <p:nvPr/>
        </p:nvPicPr>
        <p:blipFill>
          <a:blip r:embed="rId2"/>
          <a:srcRect/>
          <a:stretch>
            <a:fillRect/>
          </a:stretch>
        </p:blipFill>
        <p:spPr bwMode="auto">
          <a:xfrm>
            <a:off x="0" y="0"/>
            <a:ext cx="4284663" cy="4235450"/>
          </a:xfrm>
          <a:prstGeom prst="rect">
            <a:avLst/>
          </a:prstGeom>
          <a:noFill/>
          <a:ln w="9525">
            <a:noFill/>
            <a:miter lim="800000"/>
            <a:headEnd/>
            <a:tailEnd/>
          </a:ln>
        </p:spPr>
      </p:pic>
      <p:pic>
        <p:nvPicPr>
          <p:cNvPr id="122883" name="Picture 4" descr="http://pic.pimg.tw/tcwyo/4b16047586ae4.jpg"/>
          <p:cNvPicPr>
            <a:picLocks noChangeAspect="1" noChangeArrowheads="1"/>
          </p:cNvPicPr>
          <p:nvPr/>
        </p:nvPicPr>
        <p:blipFill>
          <a:blip r:embed="rId3"/>
          <a:srcRect/>
          <a:stretch>
            <a:fillRect/>
          </a:stretch>
        </p:blipFill>
        <p:spPr bwMode="auto">
          <a:xfrm>
            <a:off x="4572000" y="0"/>
            <a:ext cx="3770313" cy="42211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內容版面配置區 3"/>
          <p:cNvPicPr>
            <a:picLocks noGrp="1" noChangeAspect="1"/>
          </p:cNvPicPr>
          <p:nvPr>
            <p:ph idx="4294967295"/>
          </p:nvPr>
        </p:nvPicPr>
        <p:blipFill>
          <a:blip r:embed="rId2"/>
          <a:srcRect l="11018" t="8339" r="11861" b="4749"/>
          <a:stretch>
            <a:fillRect/>
          </a:stretch>
        </p:blipFill>
        <p:spPr>
          <a:xfrm>
            <a:off x="2016125" y="296863"/>
            <a:ext cx="2884488" cy="2438400"/>
          </a:xfrm>
        </p:spPr>
      </p:pic>
      <p:pic>
        <p:nvPicPr>
          <p:cNvPr id="123906" name="圖片 4"/>
          <p:cNvPicPr>
            <a:picLocks noChangeAspect="1"/>
          </p:cNvPicPr>
          <p:nvPr/>
        </p:nvPicPr>
        <p:blipFill>
          <a:blip r:embed="rId3"/>
          <a:srcRect l="8562" t="25140" r="34245" b="25121"/>
          <a:stretch>
            <a:fillRect/>
          </a:stretch>
        </p:blipFill>
        <p:spPr bwMode="auto">
          <a:xfrm>
            <a:off x="5781675" y="547688"/>
            <a:ext cx="2970213" cy="1936750"/>
          </a:xfrm>
          <a:prstGeom prst="rect">
            <a:avLst/>
          </a:prstGeom>
          <a:noFill/>
          <a:ln w="9525">
            <a:noFill/>
            <a:miter lim="800000"/>
            <a:headEnd/>
            <a:tailEnd/>
          </a:ln>
        </p:spPr>
      </p:pic>
      <p:pic>
        <p:nvPicPr>
          <p:cNvPr id="123907" name="Picture 2" descr="http://i01.c.aliimg.com/img/ibank/2013/291/973/930379192_2007573278.220x220.jpg"/>
          <p:cNvPicPr>
            <a:picLocks noChangeAspect="1" noChangeArrowheads="1"/>
          </p:cNvPicPr>
          <p:nvPr/>
        </p:nvPicPr>
        <p:blipFill>
          <a:blip r:embed="rId4"/>
          <a:srcRect/>
          <a:stretch>
            <a:fillRect/>
          </a:stretch>
        </p:blipFill>
        <p:spPr bwMode="auto">
          <a:xfrm>
            <a:off x="269875" y="4487863"/>
            <a:ext cx="1571625" cy="2095500"/>
          </a:xfrm>
          <a:prstGeom prst="rect">
            <a:avLst/>
          </a:prstGeom>
          <a:noFill/>
          <a:ln w="9525">
            <a:noFill/>
            <a:miter lim="800000"/>
            <a:headEnd/>
            <a:tailEnd/>
          </a:ln>
        </p:spPr>
      </p:pic>
      <p:sp>
        <p:nvSpPr>
          <p:cNvPr id="123908" name="文字方塊 2"/>
          <p:cNvSpPr txBox="1">
            <a:spLocks noChangeArrowheads="1"/>
          </p:cNvSpPr>
          <p:nvPr/>
        </p:nvSpPr>
        <p:spPr bwMode="auto">
          <a:xfrm>
            <a:off x="2051050" y="3209925"/>
            <a:ext cx="7094538" cy="3016250"/>
          </a:xfrm>
          <a:prstGeom prst="rect">
            <a:avLst/>
          </a:prstGeom>
          <a:noFill/>
          <a:ln w="9525">
            <a:noFill/>
            <a:miter lim="800000"/>
            <a:headEnd/>
            <a:tailEnd/>
          </a:ln>
        </p:spPr>
        <p:txBody>
          <a:bodyPr>
            <a:spAutoFit/>
          </a:bodyPr>
          <a:lstStyle/>
          <a:p>
            <a:pPr marL="285750" indent="-285750">
              <a:buFont typeface="Wingdings" pitchFamily="2" charset="2"/>
              <a:buChar char="Ø"/>
            </a:pPr>
            <a:r>
              <a:rPr kumimoji="0" lang="zh-TW" altLang="en-US" sz="3200">
                <a:latin typeface="標楷體" pitchFamily="65" charset="-120"/>
                <a:ea typeface="標楷體" pitchFamily="65" charset="-120"/>
              </a:rPr>
              <a:t>從日記中注意到，有投保一筆保險。</a:t>
            </a:r>
            <a:endParaRPr kumimoji="0" lang="en-US" altLang="zh-TW" sz="3200">
              <a:latin typeface="標楷體" pitchFamily="65" charset="-120"/>
              <a:ea typeface="標楷體" pitchFamily="65" charset="-120"/>
            </a:endParaRPr>
          </a:p>
          <a:p>
            <a:pPr marL="285750" indent="-285750">
              <a:buFont typeface="Wingdings" pitchFamily="2" charset="2"/>
              <a:buChar char="Ø"/>
            </a:pPr>
            <a:r>
              <a:rPr kumimoji="0" lang="zh-TW" altLang="en-US" sz="3200">
                <a:latin typeface="標楷體" pitchFamily="65" charset="-120"/>
                <a:ea typeface="標楷體" pitchFamily="65" charset="-120"/>
              </a:rPr>
              <a:t>牆壁上有幾份保險的廣告，筆記主人有用隱形筆在上面打勾，寫上每年要繳費的保險金額（</a:t>
            </a:r>
            <a:r>
              <a:rPr kumimoji="0" lang="en-US" altLang="zh-TW" sz="3200">
                <a:latin typeface="標楷體" pitchFamily="65" charset="-120"/>
                <a:ea typeface="標楷體" pitchFamily="65" charset="-120"/>
              </a:rPr>
              <a:t>38592</a:t>
            </a:r>
            <a:r>
              <a:rPr kumimoji="0" lang="zh-TW" altLang="en-US" sz="3200">
                <a:latin typeface="標楷體" pitchFamily="65" charset="-120"/>
                <a:ea typeface="標楷體" pitchFamily="65" charset="-120"/>
              </a:rPr>
              <a:t>）。保險金額除以</a:t>
            </a:r>
            <a:r>
              <a:rPr kumimoji="0" lang="en-US" altLang="zh-TW" sz="3200">
                <a:latin typeface="標楷體" pitchFamily="65" charset="-120"/>
                <a:ea typeface="標楷體" pitchFamily="65" charset="-120"/>
              </a:rPr>
              <a:t>12</a:t>
            </a:r>
            <a:r>
              <a:rPr kumimoji="0" lang="zh-TW" altLang="en-US" sz="3200">
                <a:latin typeface="標楷體" pitchFamily="65" charset="-120"/>
                <a:ea typeface="標楷體" pitchFamily="65" charset="-120"/>
              </a:rPr>
              <a:t>就是下一關的螢幕保護程式密碼。（</a:t>
            </a:r>
            <a:r>
              <a:rPr kumimoji="0" lang="en-US" altLang="zh-TW" sz="3200">
                <a:latin typeface="標楷體" pitchFamily="65" charset="-120"/>
                <a:ea typeface="標楷體" pitchFamily="65" charset="-120"/>
              </a:rPr>
              <a:t>3216</a:t>
            </a:r>
            <a:r>
              <a:rPr kumimoji="0" lang="zh-TW" altLang="en-US" sz="3200">
                <a:latin typeface="標楷體" pitchFamily="65" charset="-120"/>
                <a:ea typeface="標楷體" pitchFamily="65" charset="-120"/>
              </a:rPr>
              <a:t>）</a:t>
            </a:r>
          </a:p>
        </p:txBody>
      </p:sp>
      <p:pic>
        <p:nvPicPr>
          <p:cNvPr id="123909" name="Picture 2" descr="https://encrypted-tbn2.gstatic.com/images?q=tbn:ANd9GcQ4VhpbuIFM0fKJSIj8b16WwTYPTpvIrWfAC8YTrTf5ceinOadFpA"/>
          <p:cNvPicPr>
            <a:picLocks noChangeAspect="1" noChangeArrowheads="1"/>
          </p:cNvPicPr>
          <p:nvPr/>
        </p:nvPicPr>
        <p:blipFill>
          <a:blip r:embed="rId5"/>
          <a:srcRect/>
          <a:stretch>
            <a:fillRect/>
          </a:stretch>
        </p:blipFill>
        <p:spPr bwMode="auto">
          <a:xfrm>
            <a:off x="269875" y="361950"/>
            <a:ext cx="1504950" cy="28098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10" name="Picture 2" descr="http://s.tkec.com.tw/image/product/desc/201207/E1-571_19.png"/>
          <p:cNvPicPr>
            <a:picLocks noChangeAspect="1" noChangeArrowheads="1"/>
          </p:cNvPicPr>
          <p:nvPr/>
        </p:nvPicPr>
        <p:blipFill>
          <a:blip r:embed="rId3"/>
          <a:srcRect/>
          <a:stretch>
            <a:fillRect/>
          </a:stretch>
        </p:blipFill>
        <p:spPr bwMode="auto">
          <a:xfrm>
            <a:off x="395288" y="-242888"/>
            <a:ext cx="3386137" cy="3011488"/>
          </a:xfrm>
          <a:prstGeom prst="rect">
            <a:avLst/>
          </a:prstGeom>
          <a:noFill/>
          <a:ln w="9525">
            <a:noFill/>
            <a:miter lim="800000"/>
            <a:headEnd/>
            <a:tailEnd/>
          </a:ln>
        </p:spPr>
      </p:pic>
      <p:sp>
        <p:nvSpPr>
          <p:cNvPr id="98311" name="文字方塊 2"/>
          <p:cNvSpPr txBox="1">
            <a:spLocks noChangeArrowheads="1"/>
          </p:cNvSpPr>
          <p:nvPr/>
        </p:nvSpPr>
        <p:spPr bwMode="auto">
          <a:xfrm>
            <a:off x="0" y="2565400"/>
            <a:ext cx="8893175" cy="4789488"/>
          </a:xfrm>
          <a:prstGeom prst="rect">
            <a:avLst/>
          </a:prstGeom>
          <a:noFill/>
          <a:ln w="9525">
            <a:noFill/>
            <a:miter lim="800000"/>
            <a:headEnd/>
            <a:tailEnd/>
          </a:ln>
        </p:spPr>
        <p:txBody>
          <a:bodyPr>
            <a:spAutoFit/>
          </a:bodyPr>
          <a:lstStyle/>
          <a:p>
            <a:pPr marL="285750" indent="-285750">
              <a:buFont typeface="Wingdings" pitchFamily="2" charset="2"/>
              <a:buChar char="Ø"/>
            </a:pPr>
            <a:r>
              <a:rPr kumimoji="0" lang="zh-TW" altLang="en-US" sz="2800">
                <a:latin typeface="標楷體" pitchFamily="65" charset="-120"/>
                <a:ea typeface="標楷體" pitchFamily="65" charset="-120"/>
              </a:rPr>
              <a:t>日記提到我用每個月的保險繳費金額當作筆記型電腦的螢幕保護程式密碼，以提醒我要每月繳款。（</a:t>
            </a:r>
            <a:r>
              <a:rPr kumimoji="0" lang="en-US" altLang="zh-TW" sz="2800">
                <a:latin typeface="標楷體" pitchFamily="65" charset="-120"/>
                <a:ea typeface="標楷體" pitchFamily="65" charset="-120"/>
              </a:rPr>
              <a:t>3216</a:t>
            </a:r>
            <a:r>
              <a:rPr kumimoji="0" lang="zh-TW" altLang="en-US" sz="2800">
                <a:latin typeface="標楷體" pitchFamily="65" charset="-120"/>
                <a:ea typeface="標楷體" pitchFamily="65" charset="-120"/>
              </a:rPr>
              <a:t>）</a:t>
            </a:r>
            <a:endParaRPr kumimoji="0" lang="en-US" altLang="zh-TW" sz="2800">
              <a:latin typeface="標楷體" pitchFamily="65" charset="-120"/>
              <a:ea typeface="標楷體" pitchFamily="65" charset="-120"/>
            </a:endParaRPr>
          </a:p>
          <a:p>
            <a:pPr marL="285750" indent="-285750">
              <a:buFont typeface="Wingdings" pitchFamily="2" charset="2"/>
              <a:buChar char="Ø"/>
            </a:pPr>
            <a:r>
              <a:rPr kumimoji="0" lang="zh-TW" altLang="en-US" sz="2800">
                <a:latin typeface="標楷體" pitchFamily="65" charset="-120"/>
                <a:ea typeface="標楷體" pitchFamily="65" charset="-120"/>
              </a:rPr>
              <a:t>日記本中提到要用每個月收入</a:t>
            </a:r>
            <a:r>
              <a:rPr kumimoji="0" lang="en-US" altLang="zh-TW" sz="2800">
                <a:latin typeface="標楷體" pitchFamily="65" charset="-120"/>
                <a:ea typeface="標楷體" pitchFamily="65" charset="-120"/>
              </a:rPr>
              <a:t>-</a:t>
            </a:r>
            <a:r>
              <a:rPr kumimoji="0" lang="zh-TW" altLang="en-US" sz="2800">
                <a:latin typeface="標楷體" pitchFamily="65" charset="-120"/>
                <a:ea typeface="標楷體" pitchFamily="65" charset="-120"/>
              </a:rPr>
              <a:t>儲蓄</a:t>
            </a:r>
            <a:r>
              <a:rPr kumimoji="0" lang="en-US" altLang="zh-TW" sz="2800">
                <a:latin typeface="標楷體" pitchFamily="65" charset="-120"/>
                <a:ea typeface="標楷體" pitchFamily="65" charset="-120"/>
              </a:rPr>
              <a:t>-</a:t>
            </a:r>
            <a:r>
              <a:rPr kumimoji="0" lang="zh-TW" altLang="en-US" sz="2800">
                <a:latin typeface="標楷體" pitchFamily="65" charset="-120"/>
                <a:ea typeface="標楷體" pitchFamily="65" charset="-120"/>
              </a:rPr>
              <a:t>支出</a:t>
            </a:r>
            <a:r>
              <a:rPr kumimoji="0" lang="en-US" altLang="zh-TW" sz="2800">
                <a:latin typeface="標楷體" pitchFamily="65" charset="-120"/>
                <a:ea typeface="標楷體" pitchFamily="65" charset="-120"/>
              </a:rPr>
              <a:t>-</a:t>
            </a:r>
            <a:r>
              <a:rPr kumimoji="0" lang="zh-TW" altLang="en-US" sz="2800">
                <a:latin typeface="標楷體" pitchFamily="65" charset="-120"/>
                <a:ea typeface="標楷體" pitchFamily="65" charset="-120"/>
              </a:rPr>
              <a:t>保險所剩的閒錢來投資。</a:t>
            </a:r>
            <a:endParaRPr kumimoji="0" lang="en-US" altLang="zh-TW" sz="2800">
              <a:latin typeface="標楷體" pitchFamily="65" charset="-120"/>
              <a:ea typeface="標楷體" pitchFamily="65" charset="-120"/>
            </a:endParaRPr>
          </a:p>
          <a:p>
            <a:pPr marL="285750" indent="-285750">
              <a:buFont typeface="Wingdings" pitchFamily="2" charset="2"/>
              <a:buChar char="Ø"/>
            </a:pPr>
            <a:r>
              <a:rPr kumimoji="0" lang="zh-TW" altLang="en-US" sz="2800">
                <a:latin typeface="標楷體" pitchFamily="65" charset="-120"/>
                <a:ea typeface="標楷體" pitchFamily="65" charset="-120"/>
              </a:rPr>
              <a:t>電腦裡面有一張每月收支圓餅圖，上面有收入的金額（</a:t>
            </a:r>
            <a:r>
              <a:rPr kumimoji="0" lang="en-US" altLang="zh-TW" sz="2800">
                <a:latin typeface="標楷體" pitchFamily="65" charset="-120"/>
                <a:ea typeface="標楷體" pitchFamily="65" charset="-120"/>
              </a:rPr>
              <a:t>40200</a:t>
            </a:r>
            <a:r>
              <a:rPr kumimoji="0" lang="zh-TW" altLang="en-US" sz="2800">
                <a:latin typeface="標楷體" pitchFamily="65" charset="-120"/>
                <a:ea typeface="標楷體" pitchFamily="65" charset="-120"/>
              </a:rPr>
              <a:t>）、日常支出（</a:t>
            </a:r>
            <a:r>
              <a:rPr kumimoji="0" lang="en-US" altLang="zh-TW" sz="2800">
                <a:latin typeface="標楷體" pitchFamily="65" charset="-120"/>
                <a:ea typeface="標楷體" pitchFamily="65" charset="-120"/>
              </a:rPr>
              <a:t>50</a:t>
            </a:r>
            <a:r>
              <a:rPr kumimoji="0" lang="zh-TW" altLang="en-US" sz="2800">
                <a:latin typeface="標楷體" pitchFamily="65" charset="-120"/>
                <a:ea typeface="標楷體" pitchFamily="65" charset="-120"/>
              </a:rPr>
              <a:t>％）、儲蓄（</a:t>
            </a:r>
            <a:r>
              <a:rPr kumimoji="0" lang="en-US" altLang="zh-TW" sz="2800">
                <a:latin typeface="標楷體" pitchFamily="65" charset="-120"/>
                <a:ea typeface="標楷體" pitchFamily="65" charset="-120"/>
              </a:rPr>
              <a:t>30</a:t>
            </a:r>
            <a:r>
              <a:rPr kumimoji="0" lang="zh-TW" altLang="en-US" sz="2800">
                <a:latin typeface="標楷體" pitchFamily="65" charset="-120"/>
                <a:ea typeface="標楷體" pitchFamily="65" charset="-120"/>
              </a:rPr>
              <a:t>％）、保險（</a:t>
            </a:r>
            <a:r>
              <a:rPr kumimoji="0" lang="en-US" altLang="zh-TW" sz="2800">
                <a:latin typeface="標楷體" pitchFamily="65" charset="-120"/>
                <a:ea typeface="標楷體" pitchFamily="65" charset="-120"/>
              </a:rPr>
              <a:t>8</a:t>
            </a:r>
            <a:r>
              <a:rPr kumimoji="0" lang="zh-TW" altLang="en-US" sz="2800">
                <a:latin typeface="標楷體" pitchFamily="65" charset="-120"/>
                <a:ea typeface="標楷體" pitchFamily="65" charset="-120"/>
              </a:rPr>
              <a:t>％）的比例，剩下一小塊就是沒用到的閒錢（</a:t>
            </a:r>
            <a:r>
              <a:rPr kumimoji="0" lang="en-US" altLang="zh-TW" sz="2800">
                <a:latin typeface="標楷體" pitchFamily="65" charset="-120"/>
                <a:ea typeface="標楷體" pitchFamily="65" charset="-120"/>
              </a:rPr>
              <a:t>12</a:t>
            </a:r>
            <a:r>
              <a:rPr kumimoji="0" lang="zh-TW" altLang="en-US" sz="2800">
                <a:latin typeface="標楷體" pitchFamily="65" charset="-120"/>
                <a:ea typeface="標楷體" pitchFamily="65" charset="-120"/>
              </a:rPr>
              <a:t>％），把每個月可以投資的金額當作金庫的密碼。（</a:t>
            </a:r>
            <a:r>
              <a:rPr kumimoji="0" lang="en-US" altLang="zh-TW" sz="2800">
                <a:latin typeface="標楷體" pitchFamily="65" charset="-120"/>
                <a:ea typeface="標楷體" pitchFamily="65" charset="-120"/>
              </a:rPr>
              <a:t>4824</a:t>
            </a:r>
            <a:r>
              <a:rPr kumimoji="0" lang="zh-TW" altLang="en-US" sz="2800">
                <a:latin typeface="標楷體" pitchFamily="65" charset="-120"/>
                <a:ea typeface="標楷體" pitchFamily="65" charset="-120"/>
              </a:rPr>
              <a:t>）</a:t>
            </a:r>
            <a:endParaRPr kumimoji="0" lang="en-US" altLang="zh-TW" sz="2800">
              <a:latin typeface="標楷體" pitchFamily="65" charset="-120"/>
              <a:ea typeface="標楷體" pitchFamily="65" charset="-120"/>
            </a:endParaRPr>
          </a:p>
          <a:p>
            <a:pPr marL="285750" indent="-285750">
              <a:buFont typeface="Wingdings" pitchFamily="2" charset="2"/>
              <a:buChar char="Ø"/>
            </a:pPr>
            <a:endParaRPr kumimoji="0" lang="zh-TW" altLang="en-US" sz="2800">
              <a:latin typeface="Calibri" pitchFamily="34" charset="0"/>
            </a:endParaRPr>
          </a:p>
        </p:txBody>
      </p:sp>
      <p:graphicFrame>
        <p:nvGraphicFramePr>
          <p:cNvPr id="98309" name="內容版面配置區 10"/>
          <p:cNvGraphicFramePr>
            <a:graphicFrameLocks noGrp="1"/>
          </p:cNvGraphicFramePr>
          <p:nvPr>
            <p:ph idx="4294967295"/>
          </p:nvPr>
        </p:nvGraphicFramePr>
        <p:xfrm>
          <a:off x="3924300" y="0"/>
          <a:ext cx="3052763" cy="2554288"/>
        </p:xfrm>
        <a:graphic>
          <a:graphicData uri="http://schemas.openxmlformats.org/presentationml/2006/ole">
            <p:oleObj spid="_x0000_s98309" r:id="rId4" imgW="4066384" imgH="2560542" progId="Excel.Chart.8">
              <p:embed/>
            </p:oleObj>
          </a:graphicData>
        </a:graphic>
      </p:graphicFrame>
      <p:sp>
        <p:nvSpPr>
          <p:cNvPr id="98312" name="文字方塊 11"/>
          <p:cNvSpPr txBox="1">
            <a:spLocks noChangeArrowheads="1"/>
          </p:cNvSpPr>
          <p:nvPr/>
        </p:nvSpPr>
        <p:spPr bwMode="auto">
          <a:xfrm>
            <a:off x="7292975" y="1011238"/>
            <a:ext cx="1616075" cy="369887"/>
          </a:xfrm>
          <a:prstGeom prst="rect">
            <a:avLst/>
          </a:prstGeom>
          <a:noFill/>
          <a:ln w="9525">
            <a:noFill/>
            <a:miter lim="800000"/>
            <a:headEnd/>
            <a:tailEnd/>
          </a:ln>
        </p:spPr>
        <p:txBody>
          <a:bodyPr wrap="none">
            <a:spAutoFit/>
          </a:bodyPr>
          <a:lstStyle/>
          <a:p>
            <a:r>
              <a:rPr kumimoji="0" lang="zh-TW" altLang="en-US" sz="1800">
                <a:solidFill>
                  <a:srgbClr val="FF0000"/>
                </a:solidFill>
                <a:latin typeface="Calibri" pitchFamily="34" charset="0"/>
              </a:rPr>
              <a:t>每月總收入</a:t>
            </a:r>
            <a:r>
              <a:rPr kumimoji="0" lang="en-US" altLang="zh-TW" sz="1800">
                <a:solidFill>
                  <a:srgbClr val="FF0000"/>
                </a:solidFill>
                <a:latin typeface="Calibri" pitchFamily="34" charset="0"/>
              </a:rPr>
              <a:t>40200</a:t>
            </a:r>
            <a:r>
              <a:rPr kumimoji="0" lang="zh-TW" altLang="en-US" sz="1800">
                <a:solidFill>
                  <a:srgbClr val="FF0000"/>
                </a:solidFill>
                <a:latin typeface="Calibri" pitchFamily="34" charset="0"/>
              </a:rPr>
              <a:t>元</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99TGp_cube_light_v2">
  <a:themeElements>
    <a:clrScheme name="Office 佈景主題 3">
      <a:dk1>
        <a:srgbClr val="000000"/>
      </a:dk1>
      <a:lt1>
        <a:srgbClr val="FFFFFF"/>
      </a:lt1>
      <a:dk2>
        <a:srgbClr val="003366"/>
      </a:dk2>
      <a:lt2>
        <a:srgbClr val="C0C0C0"/>
      </a:lt2>
      <a:accent1>
        <a:srgbClr val="229450"/>
      </a:accent1>
      <a:accent2>
        <a:srgbClr val="E3892F"/>
      </a:accent2>
      <a:accent3>
        <a:srgbClr val="FFFFFF"/>
      </a:accent3>
      <a:accent4>
        <a:srgbClr val="000000"/>
      </a:accent4>
      <a:accent5>
        <a:srgbClr val="ABC8B3"/>
      </a:accent5>
      <a:accent6>
        <a:srgbClr val="CE7C2A"/>
      </a:accent6>
      <a:hlink>
        <a:srgbClr val="0099CC"/>
      </a:hlink>
      <a:folHlink>
        <a:srgbClr val="855ADA"/>
      </a:folHlink>
    </a:clrScheme>
    <a:fontScheme name="Office 佈景主題">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Arial" charset="0"/>
          </a:defRPr>
        </a:defPPr>
      </a:lstStyle>
    </a:lnDef>
  </a:objectDefaults>
  <a:extraClrSchemeLst>
    <a:extraClrScheme>
      <a:clrScheme name="Office 佈景主題 1">
        <a:dk1>
          <a:srgbClr val="000000"/>
        </a:dk1>
        <a:lt1>
          <a:srgbClr val="FFFFFF"/>
        </a:lt1>
        <a:dk2>
          <a:srgbClr val="003399"/>
        </a:dk2>
        <a:lt2>
          <a:srgbClr val="C0C0C0"/>
        </a:lt2>
        <a:accent1>
          <a:srgbClr val="64B4DC"/>
        </a:accent1>
        <a:accent2>
          <a:srgbClr val="EA4A46"/>
        </a:accent2>
        <a:accent3>
          <a:srgbClr val="FFFFFF"/>
        </a:accent3>
        <a:accent4>
          <a:srgbClr val="000000"/>
        </a:accent4>
        <a:accent5>
          <a:srgbClr val="B8D6EB"/>
        </a:accent5>
        <a:accent6>
          <a:srgbClr val="D4423F"/>
        </a:accent6>
        <a:hlink>
          <a:srgbClr val="441FCD"/>
        </a:hlink>
        <a:folHlink>
          <a:srgbClr val="AAC856"/>
        </a:folHlink>
      </a:clrScheme>
      <a:clrMap bg1="lt1" tx1="dk1" bg2="lt2" tx2="dk2" accent1="accent1" accent2="accent2" accent3="accent3" accent4="accent4" accent5="accent5" accent6="accent6" hlink="hlink" folHlink="folHlink"/>
    </a:extraClrScheme>
    <a:extraClrScheme>
      <a:clrScheme name="Office 佈景主題 2">
        <a:dk1>
          <a:srgbClr val="000000"/>
        </a:dk1>
        <a:lt1>
          <a:srgbClr val="FFFFFF"/>
        </a:lt1>
        <a:dk2>
          <a:srgbClr val="480048"/>
        </a:dk2>
        <a:lt2>
          <a:srgbClr val="C0C0C0"/>
        </a:lt2>
        <a:accent1>
          <a:srgbClr val="DE791E"/>
        </a:accent1>
        <a:accent2>
          <a:srgbClr val="38A0DA"/>
        </a:accent2>
        <a:accent3>
          <a:srgbClr val="FFFFFF"/>
        </a:accent3>
        <a:accent4>
          <a:srgbClr val="000000"/>
        </a:accent4>
        <a:accent5>
          <a:srgbClr val="ECBEAB"/>
        </a:accent5>
        <a:accent6>
          <a:srgbClr val="3291C5"/>
        </a:accent6>
        <a:hlink>
          <a:srgbClr val="009999"/>
        </a:hlink>
        <a:folHlink>
          <a:srgbClr val="66A444"/>
        </a:folHlink>
      </a:clrScheme>
      <a:clrMap bg1="lt1" tx1="dk1" bg2="lt2" tx2="dk2" accent1="accent1" accent2="accent2" accent3="accent3" accent4="accent4" accent5="accent5" accent6="accent6" hlink="hlink" folHlink="folHlink"/>
    </a:extraClrScheme>
    <a:extraClrScheme>
      <a:clrScheme name="Office 佈景主題 3">
        <a:dk1>
          <a:srgbClr val="000000"/>
        </a:dk1>
        <a:lt1>
          <a:srgbClr val="FFFFFF"/>
        </a:lt1>
        <a:dk2>
          <a:srgbClr val="003366"/>
        </a:dk2>
        <a:lt2>
          <a:srgbClr val="C0C0C0"/>
        </a:lt2>
        <a:accent1>
          <a:srgbClr val="229450"/>
        </a:accent1>
        <a:accent2>
          <a:srgbClr val="E3892F"/>
        </a:accent2>
        <a:accent3>
          <a:srgbClr val="FFFFFF"/>
        </a:accent3>
        <a:accent4>
          <a:srgbClr val="000000"/>
        </a:accent4>
        <a:accent5>
          <a:srgbClr val="ABC8B3"/>
        </a:accent5>
        <a:accent6>
          <a:srgbClr val="CE7C2A"/>
        </a:accent6>
        <a:hlink>
          <a:srgbClr val="0099CC"/>
        </a:hlink>
        <a:folHlink>
          <a:srgbClr val="855AD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199TGp_cube_light_v2</Template>
  <TotalTime>3124</TotalTime>
  <Words>530</Words>
  <Application>Microsoft Office PowerPoint</Application>
  <PresentationFormat>如螢幕大小 (4:3)</PresentationFormat>
  <Paragraphs>29</Paragraphs>
  <Slides>10</Slides>
  <Notes>1</Notes>
  <HiddenSlides>0</HiddenSlides>
  <MMClips>1</MMClips>
  <ScaleCrop>false</ScaleCrop>
  <HeadingPairs>
    <vt:vector size="8" baseType="variant">
      <vt:variant>
        <vt:lpstr>使用字型</vt:lpstr>
      </vt:variant>
      <vt:variant>
        <vt:i4>10</vt:i4>
      </vt:variant>
      <vt:variant>
        <vt:lpstr>簡報設計範本</vt:lpstr>
      </vt:variant>
      <vt:variant>
        <vt:i4>12</vt:i4>
      </vt:variant>
      <vt:variant>
        <vt:lpstr>內嵌 OLE 伺服程式</vt:lpstr>
      </vt:variant>
      <vt:variant>
        <vt:i4>2</vt:i4>
      </vt:variant>
      <vt:variant>
        <vt:lpstr>投影片標題</vt:lpstr>
      </vt:variant>
      <vt:variant>
        <vt:i4>10</vt:i4>
      </vt:variant>
    </vt:vector>
  </HeadingPairs>
  <TitlesOfParts>
    <vt:vector size="34" baseType="lpstr">
      <vt:lpstr>Arial</vt:lpstr>
      <vt:lpstr>華康超明體</vt:lpstr>
      <vt:lpstr>Wingdings</vt:lpstr>
      <vt:lpstr>Calibri</vt:lpstr>
      <vt:lpstr>新細明體</vt:lpstr>
      <vt:lpstr>微軟正黑體</vt:lpstr>
      <vt:lpstr>Times New Roman</vt:lpstr>
      <vt:lpstr>華康墨字體</vt:lpstr>
      <vt:lpstr>標楷體</vt:lpstr>
      <vt:lpstr>華康中圓體</vt:lpstr>
      <vt:lpstr>199TGp_cube_light_v2</vt:lpstr>
      <vt:lpstr>199TGp_cube_light_v2</vt:lpstr>
      <vt:lpstr>199TGp_cube_light_v2</vt:lpstr>
      <vt:lpstr>199TGp_cube_light_v2</vt:lpstr>
      <vt:lpstr>199TGp_cube_light_v2</vt:lpstr>
      <vt:lpstr>199TGp_cube_light_v2</vt:lpstr>
      <vt:lpstr>199TGp_cube_light_v2</vt:lpstr>
      <vt:lpstr>199TGp_cube_light_v2</vt:lpstr>
      <vt:lpstr>199TGp_cube_light_v2</vt:lpstr>
      <vt:lpstr>199TGp_cube_light_v2</vt:lpstr>
      <vt:lpstr>199TGp_cube_light_v2</vt:lpstr>
      <vt:lpstr>199TGp_cube_light_v2</vt:lpstr>
      <vt:lpstr>Image</vt:lpstr>
      <vt:lpstr>Microsoft Excel 圖表</vt:lpstr>
      <vt:lpstr>投影片 1</vt:lpstr>
      <vt:lpstr>人，一輩子都要和錢打交道。  理財，是一輩子的生活能力。</vt:lpstr>
      <vt:lpstr>投影片 3</vt:lpstr>
      <vt:lpstr>體驗學習 增強學習效果</vt:lpstr>
      <vt:lpstr> 「我要發光，不要月光」～ 103 年度金融基礎教育行動方案徵選競賽金質獎</vt:lpstr>
      <vt:lpstr>場地布置</vt:lpstr>
      <vt:lpstr> 從一堆帳單及信用卡中，比對出兩張刷爆的信用卡，把兩張信用卡卡號末四碼相加即為盒子密碼。（2439）</vt:lpstr>
      <vt:lpstr>投影片 8</vt:lpstr>
      <vt:lpstr>投影片 9</vt:lpstr>
      <vt:lpstr>投影片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金融教育-融入教學</dc:title>
  <dc:creator>j</dc:creator>
  <cp:lastModifiedBy>user</cp:lastModifiedBy>
  <cp:revision>334</cp:revision>
  <cp:lastPrinted>2014-06-24T01:54:32Z</cp:lastPrinted>
  <dcterms:created xsi:type="dcterms:W3CDTF">2013-10-27T17:26:42Z</dcterms:created>
  <dcterms:modified xsi:type="dcterms:W3CDTF">2015-04-08T13:24:07Z</dcterms:modified>
</cp:coreProperties>
</file>