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7" r:id="rId3"/>
    <p:sldId id="260" r:id="rId4"/>
    <p:sldId id="261" r:id="rId5"/>
    <p:sldId id="264" r:id="rId6"/>
    <p:sldId id="280" r:id="rId7"/>
    <p:sldId id="258" r:id="rId8"/>
    <p:sldId id="272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D33CED8-2486-4750-8818-94B5AC18042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DBBCA5-45FE-451B-94AD-35FF7E28DD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72352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2175C3-4A8C-42F1-9B51-9F7B4546727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7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4DB16F-0196-4926-940E-0A29FE890A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56CC-E9ED-4C7D-BA62-24C2098FB206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41120-3290-4C34-9DB0-5638FED0A7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A7F7C-35EE-4AA8-96AC-E9DA30915CE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2A7DD98-8003-4AA1-AD84-4901EF0C89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 cap="none" spc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AB5A-4F5B-4760-84F0-50313B156F5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CA0A-7968-415F-92B7-00DF852B62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5BD6158-8C73-43F3-8FFD-78801B5F4386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71AB07-B7E1-4FF5-A631-767185288C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0739-2D76-4D8B-80EE-21DB2603AA7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FF1D-32EC-4850-8F07-A777D2BFC4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AC73-A23B-4556-9139-9B463172E79D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8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9495-B5C9-45DF-8944-522727C9D6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52F7-6788-4967-BEA0-386C8A9D6728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9B4F-3517-42D8-A060-6AB7944EC9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4519-6030-4B91-8A38-82B3F023C2B1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3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89E5-CF86-4ECE-9C94-B7F7E139DA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8DF3-06D3-4EA5-9323-7EE72642491A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D9EB-78BA-4567-A4A1-4FC9CD313E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D96CB8-907E-4FBE-8ED9-5A11686ADCEC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BA87F-3D5E-4A86-A467-D7D876E3D5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0" name="文字版面配置區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8D185960-7E94-4649-9429-47F2A1FA789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4668D4B-0C3C-4AE1-97DE-BFDCDEC2CD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4" r:id="rId2"/>
    <p:sldLayoutId id="2147483732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3" r:id="rId9"/>
    <p:sldLayoutId id="2147483730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556452" cy="28681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共備理念與示例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閱讀理解概念釐清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7344097" cy="187143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許之瑋、侯之毅、洪書範、鄭勇智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朱　琪、吳慧娟、陳玉菁、郭明理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2014/8</a:t>
            </a:r>
            <a:endParaRPr lang="zh-TW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雲朵形圖說文字 10"/>
          <p:cNvSpPr/>
          <p:nvPr/>
        </p:nvSpPr>
        <p:spPr>
          <a:xfrm>
            <a:off x="611560" y="1781174"/>
            <a:ext cx="7264028" cy="3880073"/>
          </a:xfrm>
          <a:prstGeom prst="cloudCallout">
            <a:avLst>
              <a:gd name="adj1" fmla="val 21771"/>
              <a:gd name="adj2" fmla="val 29990"/>
            </a:avLst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dirty="0"/>
              <a:t>歷史</a:t>
            </a:r>
            <a:r>
              <a:rPr lang="zh-TW" altLang="en-US" sz="5000" dirty="0" smtClean="0"/>
              <a:t>科第三組：以閱讀理解概念</a:t>
            </a:r>
            <a:r>
              <a:rPr lang="zh-TW" altLang="en-US" sz="5000" dirty="0"/>
              <a:t>釐清為示例主題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步驟一：教學經驗分享</a:t>
            </a:r>
          </a:p>
        </p:txBody>
      </p:sp>
      <p:sp>
        <p:nvSpPr>
          <p:cNvPr id="11267" name="內容版面配置區 13"/>
          <p:cNvSpPr>
            <a:spLocks noGrp="1"/>
          </p:cNvSpPr>
          <p:nvPr>
            <p:ph idx="1"/>
          </p:nvPr>
        </p:nvSpPr>
        <p:spPr>
          <a:xfrm>
            <a:off x="251520" y="1196752"/>
            <a:ext cx="7632848" cy="484663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討論教學現場所面臨之共同問題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學生看不懂課文內容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文言文史料閱讀問題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考題內容無法理解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圖表無法解讀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教學節數不足所產生之侷限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國小與國中課程銜接問題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步驟二：問題主題確認</a:t>
            </a:r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zh-TW" altLang="en-US" dirty="0" smtClean="0"/>
              <a:t>閱讀理解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如果在教學中無法解決閱讀理解之問題，將會淪為</a:t>
            </a:r>
            <a:endParaRPr lang="en-US" altLang="zh-TW" dirty="0" smtClean="0"/>
          </a:p>
          <a:p>
            <a:pPr marL="514350" indent="-514350">
              <a:buNone/>
            </a:pPr>
            <a:r>
              <a:rPr lang="zh-TW" altLang="en-US" sz="4800" dirty="0" smtClean="0">
                <a:solidFill>
                  <a:srgbClr val="FF0000"/>
                </a:solidFill>
              </a:rPr>
              <a:t>    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zh-TW" altLang="en-US" sz="4800" dirty="0" smtClean="0">
                <a:solidFill>
                  <a:srgbClr val="FF0000"/>
                </a:solidFill>
              </a:rPr>
              <a:t>      </a:t>
            </a:r>
            <a:r>
              <a:rPr lang="zh-TW" altLang="en-US" sz="6600" dirty="0" smtClean="0">
                <a:solidFill>
                  <a:srgbClr val="FF0000"/>
                </a:solidFill>
              </a:rPr>
              <a:t>名詞解釋教學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0" y="320675"/>
            <a:ext cx="802838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步驟三：教學方式的調整與實施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為什麼需要</a:t>
            </a:r>
            <a:r>
              <a:rPr lang="zh-TW" altLang="en-US" dirty="0"/>
              <a:t>閱讀理解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理解是深入思考的來源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/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綜合、比較、分析必須以理解為基礎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/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歷史的學習需要透過大量的文字與圖片來達成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/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達成上述之手段必須透過閱讀理解的教學方式來完成。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閱讀理解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共備的重點</a:t>
            </a:r>
            <a:endParaRPr 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5" name="內容版面配置區 13"/>
          <p:cNvSpPr>
            <a:spLocks noGrp="1"/>
          </p:cNvSpPr>
          <p:nvPr>
            <p:ph idx="1"/>
          </p:nvPr>
        </p:nvSpPr>
        <p:spPr>
          <a:xfrm>
            <a:off x="457200" y="1609725"/>
            <a:ext cx="7427168" cy="484663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共同備課的形式可以集眾人之力來凝聚焦點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透過共同備課的方式可以解決教學時所遭遇的困難與盲點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在共同備課的過程中透過教學方式的分享達成交流與創新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藉由課後討論與省思，作為日後改進教學之參考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2"/>
          <p:cNvSpPr txBox="1">
            <a:spLocks/>
          </p:cNvSpPr>
          <p:nvPr/>
        </p:nvSpPr>
        <p:spPr>
          <a:xfrm>
            <a:off x="107504" y="0"/>
            <a:ext cx="864096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步驟四：課後討論、省思與再調整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國文老師辛苦了</a:t>
            </a:r>
            <a:endParaRPr lang="en-US" altLang="zh-TW" dirty="0" smtClean="0"/>
          </a:p>
          <a:p>
            <a:r>
              <a:rPr lang="zh-TW" altLang="en-US" dirty="0" smtClean="0"/>
              <a:t>  培養學生閱讀習慣</a:t>
            </a:r>
            <a:endParaRPr lang="en-US" altLang="zh-TW" dirty="0" smtClean="0"/>
          </a:p>
          <a:p>
            <a:r>
              <a:rPr lang="zh-TW" altLang="en-US" dirty="0" smtClean="0"/>
              <a:t>  透過共同備課會議進行教學方式的修正與省思。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華麗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835</TotalTime>
  <Words>254</Words>
  <Application>Microsoft Office PowerPoint</Application>
  <PresentationFormat>如螢幕大小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華麗</vt:lpstr>
      <vt:lpstr>共備理念與示例  閱讀理解概念釐清</vt:lpstr>
      <vt:lpstr>投影片 2</vt:lpstr>
      <vt:lpstr>步驟一：教學經驗分享</vt:lpstr>
      <vt:lpstr>步驟二：問題主題確認</vt:lpstr>
      <vt:lpstr>步驟三：教學方式的調整與實施</vt:lpstr>
      <vt:lpstr>為什麼需要閱讀理解?</vt:lpstr>
      <vt:lpstr>閱讀理解共備的重點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共備理念與示例  單元迷思概念釐清</dc:title>
  <dc:creator>cloudfree</dc:creator>
  <cp:lastModifiedBy>Valued Acer Customer</cp:lastModifiedBy>
  <cp:revision>115</cp:revision>
  <dcterms:created xsi:type="dcterms:W3CDTF">2014-08-14T14:22:32Z</dcterms:created>
  <dcterms:modified xsi:type="dcterms:W3CDTF">2014-08-19T05:26:35Z</dcterms:modified>
</cp:coreProperties>
</file>