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8" r:id="rId1"/>
  </p:sldMasterIdLst>
  <p:notesMasterIdLst>
    <p:notesMasterId r:id="rId13"/>
  </p:notesMasterIdLst>
  <p:handoutMasterIdLst>
    <p:handoutMasterId r:id="rId14"/>
  </p:handoutMasterIdLst>
  <p:sldIdLst>
    <p:sldId id="320" r:id="rId2"/>
    <p:sldId id="330" r:id="rId3"/>
    <p:sldId id="310" r:id="rId4"/>
    <p:sldId id="328" r:id="rId5"/>
    <p:sldId id="325" r:id="rId6"/>
    <p:sldId id="298" r:id="rId7"/>
    <p:sldId id="273" r:id="rId8"/>
    <p:sldId id="299" r:id="rId9"/>
    <p:sldId id="332" r:id="rId10"/>
    <p:sldId id="331" r:id="rId11"/>
    <p:sldId id="333" r:id="rId12"/>
  </p:sldIdLst>
  <p:sldSz cx="9144000" cy="6858000" type="screen4x3"/>
  <p:notesSz cx="9869488" cy="6735763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800080"/>
    <a:srgbClr val="660066"/>
    <a:srgbClr val="F9AB6B"/>
    <a:srgbClr val="73F1AF"/>
    <a:srgbClr val="003366"/>
    <a:srgbClr val="000066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711" autoAdjust="0"/>
  </p:normalViewPr>
  <p:slideViewPr>
    <p:cSldViewPr>
      <p:cViewPr varScale="1">
        <p:scale>
          <a:sx n="49" d="100"/>
          <a:sy n="49" d="100"/>
        </p:scale>
        <p:origin x="-1205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1416" y="-108"/>
      </p:cViewPr>
      <p:guideLst>
        <p:guide orient="horz" pos="2122"/>
        <p:guide pos="310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8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Arial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企業經營與策略管理名家講座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1175" y="0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Arial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397625"/>
            <a:ext cx="4278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Arial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96學年度台北市立教育大學中小學校長培育及專業發展中心</a:t>
            </a:r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1175" y="6397625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146605DE-F0FB-44A9-A708-8F8AEADFE14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8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Arial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企業經營與策略管理名家講座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1175" y="0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Arial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52788" y="504825"/>
            <a:ext cx="3367087" cy="2525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9013" y="3198813"/>
            <a:ext cx="7891462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397625"/>
            <a:ext cx="4278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Arial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96學年度台北市立教育大學中小學校長培育及專業發展中心</a:t>
            </a:r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1175" y="6397625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3757D10D-82BC-4D12-859E-CB8E1E34E0E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4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  <p:sp>
        <p:nvSpPr>
          <p:cNvPr id="28675" name="頁首版面配置區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zh-TW" smtClean="0">
                <a:ea typeface="新細明體" charset="-120"/>
              </a:rPr>
              <a:t>企業經營與策略管理名家講座</a:t>
            </a:r>
          </a:p>
        </p:txBody>
      </p:sp>
      <p:sp>
        <p:nvSpPr>
          <p:cNvPr id="28676" name="頁尾版面配置區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zh-TW" smtClean="0">
                <a:ea typeface="新細明體" charset="-120"/>
              </a:rPr>
              <a:t>96學年度台北市立教育大學中小學校長培育及專業發展中心</a:t>
            </a:r>
          </a:p>
        </p:txBody>
      </p:sp>
      <p:sp>
        <p:nvSpPr>
          <p:cNvPr id="28677" name="投影片編號版面配置區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B66C9F-054F-4351-944B-07C24277209B}" type="slidenum">
              <a:rPr lang="en-US" altLang="zh-TW" smtClean="0">
                <a:latin typeface="Arial" charset="0"/>
                <a:ea typeface="新細明體" charset="-120"/>
              </a:rPr>
              <a:pPr/>
              <a:t>7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6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  <p:sp>
        <p:nvSpPr>
          <p:cNvPr id="31747" name="頁首版面配置區 3"/>
          <p:cNvSpPr txBox="1">
            <a:spLocks noGrp="1"/>
          </p:cNvSpPr>
          <p:nvPr/>
        </p:nvSpPr>
        <p:spPr bwMode="auto">
          <a:xfrm>
            <a:off x="0" y="0"/>
            <a:ext cx="4278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TW" sz="1200">
                <a:latin typeface="Arial" charset="0"/>
              </a:rPr>
              <a:t>企業經營與策略管理名家講座</a:t>
            </a:r>
          </a:p>
        </p:txBody>
      </p:sp>
      <p:sp>
        <p:nvSpPr>
          <p:cNvPr id="31748" name="頁尾版面配置區 4"/>
          <p:cNvSpPr txBox="1">
            <a:spLocks noGrp="1"/>
          </p:cNvSpPr>
          <p:nvPr/>
        </p:nvSpPr>
        <p:spPr bwMode="auto">
          <a:xfrm>
            <a:off x="0" y="6397625"/>
            <a:ext cx="4278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altLang="zh-TW" sz="1200">
                <a:latin typeface="Arial" charset="0"/>
              </a:rPr>
              <a:t>96學年度台北市立教育大學中小學校長培育及專業發展中心</a:t>
            </a:r>
          </a:p>
        </p:txBody>
      </p:sp>
      <p:sp>
        <p:nvSpPr>
          <p:cNvPr id="31749" name="投影片編號版面配置區 5"/>
          <p:cNvSpPr txBox="1">
            <a:spLocks noGrp="1"/>
          </p:cNvSpPr>
          <p:nvPr/>
        </p:nvSpPr>
        <p:spPr bwMode="auto">
          <a:xfrm>
            <a:off x="5591175" y="6397625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40C4256-D11D-4C81-B6BE-43C0A5D85678}" type="slidenum">
              <a:rPr lang="en-US" altLang="zh-TW" sz="1200">
                <a:latin typeface="Arial" charset="0"/>
              </a:rPr>
              <a:pPr algn="r"/>
              <a:t>9</a:t>
            </a:fld>
            <a:endParaRPr lang="en-US" altLang="zh-TW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8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  <p:sp>
        <p:nvSpPr>
          <p:cNvPr id="34819" name="頁首版面配置區 3"/>
          <p:cNvSpPr txBox="1">
            <a:spLocks noGrp="1"/>
          </p:cNvSpPr>
          <p:nvPr/>
        </p:nvSpPr>
        <p:spPr bwMode="auto">
          <a:xfrm>
            <a:off x="0" y="0"/>
            <a:ext cx="4278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TW" sz="1200">
                <a:latin typeface="Arial" charset="0"/>
              </a:rPr>
              <a:t>企業經營與策略管理名家講座</a:t>
            </a:r>
          </a:p>
        </p:txBody>
      </p:sp>
      <p:sp>
        <p:nvSpPr>
          <p:cNvPr id="34820" name="頁尾版面配置區 4"/>
          <p:cNvSpPr txBox="1">
            <a:spLocks noGrp="1"/>
          </p:cNvSpPr>
          <p:nvPr/>
        </p:nvSpPr>
        <p:spPr bwMode="auto">
          <a:xfrm>
            <a:off x="0" y="6397625"/>
            <a:ext cx="4278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altLang="zh-TW" sz="1200">
                <a:latin typeface="Arial" charset="0"/>
              </a:rPr>
              <a:t>96學年度台北市立教育大學中小學校長培育及專業發展中心</a:t>
            </a:r>
          </a:p>
        </p:txBody>
      </p:sp>
      <p:sp>
        <p:nvSpPr>
          <p:cNvPr id="34821" name="投影片編號版面配置區 5"/>
          <p:cNvSpPr txBox="1">
            <a:spLocks noGrp="1"/>
          </p:cNvSpPr>
          <p:nvPr/>
        </p:nvSpPr>
        <p:spPr bwMode="auto">
          <a:xfrm>
            <a:off x="5591175" y="6397625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3D489E3-6BF3-47C5-8203-127223B060E0}" type="slidenum">
              <a:rPr lang="en-US" altLang="zh-TW" sz="1200">
                <a:latin typeface="Arial" charset="0"/>
              </a:rPr>
              <a:pPr algn="r"/>
              <a:t>11</a:t>
            </a:fld>
            <a:endParaRPr lang="en-US" altLang="zh-TW" sz="120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02BE6-AB97-42C8-98EB-647F591736A5}" type="datetimeFigureOut">
              <a:rPr lang="en-US"/>
              <a:pPr>
                <a:defRPr/>
              </a:pPr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2C918-3C9B-40F9-8C9A-B7DF4FB6C24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482600" y="79057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 eaLnBrk="0" hangingPunct="0">
              <a:defRPr/>
            </a:pPr>
            <a:r>
              <a:rPr kumimoji="0"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新細明體" panose="02020500000000000000" pitchFamily="18" charset="-120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6748463" y="2886075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 eaLnBrk="0" hangingPunct="0">
              <a:defRPr/>
            </a:pPr>
            <a:r>
              <a:rPr kumimoji="0"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新細明體" panose="02020500000000000000" pitchFamily="18" charset="-12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87583-6EEF-40D1-BC28-725F7FA64C1F}" type="datetimeFigureOut">
              <a:rPr lang="en-US"/>
              <a:pPr>
                <a:defRPr/>
              </a:pPr>
              <a:t>4/8/2015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091BA-494E-4898-97C8-3012D392F18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E03BE-4EE6-480C-8BE6-7B43E03388E7}" type="datetimeFigureOut">
              <a:rPr lang="en-US"/>
              <a:pPr>
                <a:defRPr/>
              </a:pPr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B50F0-665A-4E2F-AACE-F0E2797CB6FC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482600" y="79057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 eaLnBrk="0" hangingPunct="0">
              <a:defRPr/>
            </a:pPr>
            <a:r>
              <a:rPr kumimoji="0"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新細明體" panose="02020500000000000000" pitchFamily="18" charset="-120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6748463" y="2886075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 eaLnBrk="0" hangingPunct="0">
              <a:defRPr/>
            </a:pPr>
            <a:r>
              <a:rPr kumimoji="0"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新細明體" panose="02020500000000000000" pitchFamily="18" charset="-12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34C91-6392-42F8-A018-51A91C9C72FC}" type="datetimeFigureOut">
              <a:rPr lang="en-US"/>
              <a:pPr>
                <a:defRPr/>
              </a:pPr>
              <a:t>4/8/2015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BD0EE-0618-4CE6-AAC9-3302771A8EF8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046B1-8370-4545-9262-356A0A902C98}" type="datetimeFigureOut">
              <a:rPr lang="en-US"/>
              <a:pPr>
                <a:defRPr/>
              </a:pPr>
              <a:t>4/8/2015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E1C17-567C-41F4-BF99-A96E3FB0FA6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24608-2F57-4B1A-B041-4B0A331FFFE3}" type="datetimeFigureOut">
              <a:rPr lang="en-US"/>
              <a:pPr>
                <a:defRPr/>
              </a:pPr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53409-0670-476E-99D6-356501EBD8F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23845-51DF-482C-988F-8AC5AF473046}" type="datetimeFigureOut">
              <a:rPr lang="en-US"/>
              <a:pPr>
                <a:defRPr/>
              </a:pPr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DFC82-28E1-4E0A-B03C-C0F62678006D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F3D68-089A-424B-BC95-3761E157D2FF}" type="datetimeFigureOut">
              <a:rPr lang="en-US"/>
              <a:pPr>
                <a:defRPr/>
              </a:pPr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F4216-08F8-4C54-9780-A69B52984603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CA82A-5974-4584-855F-214D315B8B4E}" type="datetimeFigureOut">
              <a:rPr lang="en-US"/>
              <a:pPr>
                <a:defRPr/>
              </a:pPr>
              <a:t>4/8/2015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15ECF-8822-4F49-A715-055F8CDF1337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FEAE4-CE7C-49E9-B5CD-8BCEABD0F5FE}" type="datetimeFigureOut">
              <a:rPr lang="en-US"/>
              <a:pPr>
                <a:defRPr/>
              </a:pPr>
              <a:t>4/8/2015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52AC2-AA7B-4207-B945-3BBB28A0CCDD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6421A-7A69-4566-B999-A011F2865757}" type="datetimeFigureOut">
              <a:rPr lang="en-US"/>
              <a:pPr>
                <a:defRPr/>
              </a:pPr>
              <a:t>4/8/2015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35BAF-AADD-4E22-A855-B54E466D9B5D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C8A90-0056-4990-B2F1-A30C36C3E360}" type="datetimeFigureOut">
              <a:rPr lang="en-US"/>
              <a:pPr>
                <a:defRPr/>
              </a:pPr>
              <a:t>4/8/2015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A1CDB-0F16-4421-8FF7-5E4B2CE24C93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DDFE3-0E99-4056-8E38-FED6112DE07D}" type="datetimeFigureOut">
              <a:rPr lang="en-US"/>
              <a:pPr>
                <a:defRPr/>
              </a:pPr>
              <a:t>4/8/2015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49100-0B70-43BE-920B-33AA58E99D9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EE2B0-29BE-4F12-9B15-6A87902F5623}" type="datetimeFigureOut">
              <a:rPr lang="en-US"/>
              <a:pPr>
                <a:defRPr/>
              </a:pPr>
              <a:t>4/8/2015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E4D0D-A507-494B-A2D4-6411B62EA243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FAD1B-36F7-41FF-8B76-A93C640E73E0}" type="datetimeFigureOut">
              <a:rPr lang="en-US"/>
              <a:pPr>
                <a:defRPr/>
              </a:pPr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B4D79-049D-427E-8B50-2916A57789D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kumimoji="0" sz="900">
                <a:solidFill>
                  <a:schemeClr val="tx1">
                    <a:tint val="75000"/>
                  </a:schemeClr>
                </a:solidFill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E9D80B4A-1036-4738-AB21-B88A18DC3356}" type="datetimeFigureOut">
              <a:rPr lang="en-US"/>
              <a:pPr>
                <a:defRPr/>
              </a:pPr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kumimoji="0" sz="900">
                <a:solidFill>
                  <a:schemeClr val="tx1">
                    <a:tint val="75000"/>
                  </a:schemeClr>
                </a:solidFill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kumimoji="0" sz="900">
                <a:solidFill>
                  <a:schemeClr val="accent1"/>
                </a:solidFill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66B35C70-9B7B-4B29-9611-FB45CABFA7A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2" r:id="rId2"/>
    <p:sldLayoutId id="2147483951" r:id="rId3"/>
    <p:sldLayoutId id="2147483950" r:id="rId4"/>
    <p:sldLayoutId id="2147483949" r:id="rId5"/>
    <p:sldLayoutId id="2147483948" r:id="rId6"/>
    <p:sldLayoutId id="2147483947" r:id="rId7"/>
    <p:sldLayoutId id="2147483946" r:id="rId8"/>
    <p:sldLayoutId id="2147483945" r:id="rId9"/>
    <p:sldLayoutId id="2147483954" r:id="rId10"/>
    <p:sldLayoutId id="2147483944" r:id="rId11"/>
    <p:sldLayoutId id="2147483955" r:id="rId12"/>
    <p:sldLayoutId id="2147483943" r:id="rId13"/>
    <p:sldLayoutId id="2147483942" r:id="rId14"/>
    <p:sldLayoutId id="2147483941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</p:bld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  <a:ea typeface="微軟正黑體" pitchFamily="34" charset="-12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  <a:ea typeface="微軟正黑體" pitchFamily="34" charset="-12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  <a:ea typeface="微軟正黑體" pitchFamily="34" charset="-12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  <a:ea typeface="微軟正黑體" pitchFamily="34" charset="-12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01-&#24037;&#20316;&#21312;\01-&#36628;&#23566;&#22296;\02-&#22296;&#21209;&#24037;&#20316;\25-&#20998;&#20139;&#20132;&#27969;\&#25945;&#24107;&#30740;&#32722;&#20013;&#24515;\2&#25945;&#23416;&#20849;&#21516;&#39636;\&#22909;&#20249;&#20276;&#24456;&#37325;&#35201;-&#32178;&#29699;&#31687;.mp4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01-&#24037;&#20316;&#21312;\01-&#36628;&#23566;&#22296;\02-&#22296;&#21209;&#24037;&#20316;\25-&#20998;&#20139;&#20132;&#27969;\&#25945;&#24107;&#30740;&#32722;&#20013;&#24515;\2&#25945;&#23416;&#20849;&#21516;&#39636;\IFPC%20&#38593;&#34892;&#29702;&#35542;%20Geese%20Theory.mp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ideo" Target="file:///D:\01-&#24037;&#20316;&#21312;\01-&#36628;&#23566;&#22296;\02-&#22296;&#21209;&#24037;&#20316;\25-&#20998;&#20139;&#20132;&#27969;\&#25945;&#24107;&#30740;&#32722;&#20013;&#24515;\2&#25945;&#23416;&#20849;&#21516;&#39636;\&#32156;&#21512;HTC.mpg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標題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6348413" cy="1320800"/>
          </a:xfrm>
        </p:spPr>
        <p:txBody>
          <a:bodyPr/>
          <a:lstStyle/>
          <a:p>
            <a:pPr eaLnBrk="1" hangingPunct="1"/>
            <a:r>
              <a:rPr lang="zh-TW" altLang="en-US" smtClean="0"/>
              <a:t>先找對的人，再決定做什麼事</a:t>
            </a:r>
          </a:p>
        </p:txBody>
      </p:sp>
      <p:sp>
        <p:nvSpPr>
          <p:cNvPr id="1945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AF781D-2EC8-4040-94A4-2C51BB161F68}" type="slidenum">
              <a:rPr lang="ko-KR" altLang="en-US" smtClean="0">
                <a:ea typeface="新細明體" charset="-120"/>
              </a:rPr>
              <a:pPr/>
              <a:t>1</a:t>
            </a:fld>
            <a:endParaRPr lang="en-US" altLang="ko-KR" smtClean="0">
              <a:ea typeface="新細明體" charset="-120"/>
            </a:endParaRPr>
          </a:p>
        </p:txBody>
      </p:sp>
      <p:pic>
        <p:nvPicPr>
          <p:cNvPr id="6" name="好伙伴很重要-網球篇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9750" y="981075"/>
            <a:ext cx="6553200" cy="491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投影片編號版面配置區 3"/>
          <p:cNvSpPr txBox="1">
            <a:spLocks noGrp="1"/>
          </p:cNvSpPr>
          <p:nvPr/>
        </p:nvSpPr>
        <p:spPr bwMode="auto">
          <a:xfrm>
            <a:off x="6445250" y="6042025"/>
            <a:ext cx="512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fld id="{7956FA75-CD9A-4E02-9757-E4502C3DEB7A}" type="slidenum">
              <a:rPr kumimoji="0" lang="ko-KR" altLang="en-US" sz="900">
                <a:solidFill>
                  <a:schemeClr val="accent1"/>
                </a:solidFill>
              </a:rPr>
              <a:pPr algn="r" eaLnBrk="0" hangingPunct="0"/>
              <a:t>10</a:t>
            </a:fld>
            <a:endParaRPr kumimoji="0" lang="en-US" altLang="ko-KR" sz="900">
              <a:solidFill>
                <a:schemeClr val="accent1"/>
              </a:solidFill>
            </a:endParaRPr>
          </a:p>
        </p:txBody>
      </p:sp>
      <p:pic>
        <p:nvPicPr>
          <p:cNvPr id="32770" name="Picture 5" descr="541101_281894015235372_100002443279027_625716_705447199_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619250"/>
            <a:ext cx="69850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6"/>
          <p:cNvSpPr>
            <a:spLocks noChangeArrowheads="1"/>
          </p:cNvSpPr>
          <p:nvPr/>
        </p:nvSpPr>
        <p:spPr bwMode="auto">
          <a:xfrm>
            <a:off x="0" y="26035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 eaLnBrk="0" hangingPunct="0"/>
            <a:r>
              <a:rPr kumimoji="0" lang="zh-TW" altLang="en-US" sz="4400" b="1">
                <a:solidFill>
                  <a:schemeClr val="tx2"/>
                </a:solidFill>
                <a:latin typeface="華康秀風體 Std W3" pitchFamily="18" charset="-120"/>
                <a:ea typeface="華康秀風體 Std W3" pitchFamily="18" charset="-120"/>
              </a:rPr>
              <a:t>信心</a:t>
            </a:r>
            <a:r>
              <a:rPr kumimoji="0" lang="zh-TW" altLang="en-US" sz="4400" b="1">
                <a:solidFill>
                  <a:schemeClr val="tx2"/>
                </a:solidFill>
                <a:latin typeface="Trebuchet MS" pitchFamily="34" charset="0"/>
                <a:ea typeface="華康秀風體 Std W3" pitchFamily="18" charset="-120"/>
              </a:rPr>
              <a:t>、盼望和愛這三樣是永存的，</a:t>
            </a:r>
            <a:br>
              <a:rPr kumimoji="0" lang="zh-TW" altLang="en-US" sz="4400" b="1">
                <a:solidFill>
                  <a:schemeClr val="tx2"/>
                </a:solidFill>
                <a:latin typeface="Trebuchet MS" pitchFamily="34" charset="0"/>
                <a:ea typeface="華康秀風體 Std W3" pitchFamily="18" charset="-120"/>
              </a:rPr>
            </a:br>
            <a:r>
              <a:rPr kumimoji="0" lang="zh-TW" altLang="en-US" sz="4400" b="1">
                <a:solidFill>
                  <a:schemeClr val="tx2"/>
                </a:solidFill>
                <a:latin typeface="Trebuchet MS" pitchFamily="34" charset="0"/>
                <a:ea typeface="華康秀風體 Std W3" pitchFamily="18" charset="-120"/>
              </a:rPr>
              <a:t>而其中最重要的是愛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投影片編號版面配置區 3"/>
          <p:cNvSpPr txBox="1">
            <a:spLocks noGrp="1"/>
          </p:cNvSpPr>
          <p:nvPr/>
        </p:nvSpPr>
        <p:spPr bwMode="auto">
          <a:xfrm>
            <a:off x="6445250" y="6042025"/>
            <a:ext cx="512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fld id="{94618235-FF51-4546-AD3F-A3873E54A9EF}" type="slidenum">
              <a:rPr kumimoji="0" lang="ko-KR" altLang="en-US" sz="900">
                <a:latin typeface="Verdana" pitchFamily="34" charset="0"/>
                <a:ea typeface="Gulim" pitchFamily="34" charset="-127"/>
              </a:rPr>
              <a:pPr algn="r" eaLnBrk="0" hangingPunct="0"/>
              <a:t>11</a:t>
            </a:fld>
            <a:endParaRPr kumimoji="0" lang="en-US" altLang="ko-KR" sz="900">
              <a:latin typeface="Verdana" pitchFamily="34" charset="0"/>
              <a:ea typeface="Gulim" pitchFamily="34" charset="-127"/>
            </a:endParaRPr>
          </a:p>
        </p:txBody>
      </p:sp>
      <p:pic>
        <p:nvPicPr>
          <p:cNvPr id="33794" name="Picture 5" descr="thankyou_card3"/>
          <p:cNvPicPr>
            <a:picLocks noChangeAspect="1" noChangeArrowheads="1"/>
          </p:cNvPicPr>
          <p:nvPr/>
        </p:nvPicPr>
        <p:blipFill>
          <a:blip r:embed="rId3"/>
          <a:srcRect t="11212" b="15295"/>
          <a:stretch>
            <a:fillRect/>
          </a:stretch>
        </p:blipFill>
        <p:spPr bwMode="auto">
          <a:xfrm>
            <a:off x="0" y="1747838"/>
            <a:ext cx="914400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投影片編號版面配置區 3"/>
          <p:cNvSpPr txBox="1">
            <a:spLocks noGrp="1"/>
          </p:cNvSpPr>
          <p:nvPr/>
        </p:nvSpPr>
        <p:spPr bwMode="auto">
          <a:xfrm>
            <a:off x="6445250" y="6042025"/>
            <a:ext cx="512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fld id="{68ADB381-ECF6-4B8F-BDDE-2F2DF2B24BF6}" type="slidenum">
              <a:rPr kumimoji="0" lang="ko-KR" altLang="en-US" sz="900">
                <a:solidFill>
                  <a:schemeClr val="accent1"/>
                </a:solidFill>
              </a:rPr>
              <a:pPr algn="r" eaLnBrk="0" hangingPunct="0"/>
              <a:t>2</a:t>
            </a:fld>
            <a:endParaRPr kumimoji="0" lang="en-US" altLang="ko-KR" sz="900">
              <a:solidFill>
                <a:schemeClr val="accent1"/>
              </a:solidFill>
            </a:endParaRPr>
          </a:p>
        </p:txBody>
      </p:sp>
      <p:pic>
        <p:nvPicPr>
          <p:cNvPr id="44037" name="Picture 5" descr="318000_385039784890195_769999363_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95655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標題 1"/>
          <p:cNvSpPr>
            <a:spLocks noGrp="1"/>
          </p:cNvSpPr>
          <p:nvPr>
            <p:ph type="title"/>
          </p:nvPr>
        </p:nvSpPr>
        <p:spPr>
          <a:xfrm>
            <a:off x="609600" y="395288"/>
            <a:ext cx="6348413" cy="1320800"/>
          </a:xfrm>
        </p:spPr>
        <p:txBody>
          <a:bodyPr/>
          <a:lstStyle/>
          <a:p>
            <a:pPr eaLnBrk="1" hangingPunct="1"/>
            <a:r>
              <a:rPr lang="zh-TW" altLang="en-US" smtClean="0"/>
              <a:t>課程的傳承</a:t>
            </a:r>
            <a:r>
              <a:rPr lang="en-US" altLang="zh-TW" smtClean="0"/>
              <a:t>……</a:t>
            </a:r>
            <a:endParaRPr lang="zh-TW" altLang="en-US" smtClean="0"/>
          </a:p>
        </p:txBody>
      </p:sp>
      <p:sp>
        <p:nvSpPr>
          <p:cNvPr id="2150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0E0906-4E6A-4500-8260-7BE9887160B3}" type="slidenum">
              <a:rPr lang="ko-KR" altLang="en-US" smtClean="0">
                <a:ea typeface="新細明體" charset="-120"/>
              </a:rPr>
              <a:pPr/>
              <a:t>3</a:t>
            </a:fld>
            <a:endParaRPr lang="en-US" altLang="ko-KR" smtClean="0">
              <a:ea typeface="新細明體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628775"/>
            <a:ext cx="777557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標題 1"/>
          <p:cNvSpPr>
            <a:spLocks noGrp="1"/>
          </p:cNvSpPr>
          <p:nvPr>
            <p:ph type="title" idx="4294967295"/>
          </p:nvPr>
        </p:nvSpPr>
        <p:spPr>
          <a:xfrm>
            <a:off x="609600" y="395288"/>
            <a:ext cx="6348413" cy="1320800"/>
          </a:xfrm>
        </p:spPr>
        <p:txBody>
          <a:bodyPr/>
          <a:lstStyle/>
          <a:p>
            <a:pPr eaLnBrk="1" hangingPunct="1"/>
            <a:r>
              <a:rPr lang="zh-TW" altLang="en-US" smtClean="0"/>
              <a:t>第一場災難</a:t>
            </a:r>
          </a:p>
        </p:txBody>
      </p:sp>
      <p:sp>
        <p:nvSpPr>
          <p:cNvPr id="22530" name="投影片編號版面配置區 3"/>
          <p:cNvSpPr txBox="1">
            <a:spLocks noGrp="1"/>
          </p:cNvSpPr>
          <p:nvPr/>
        </p:nvSpPr>
        <p:spPr bwMode="auto">
          <a:xfrm>
            <a:off x="6445250" y="6042025"/>
            <a:ext cx="512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fld id="{CE5E7103-39DC-40DA-8CF2-2AB32929947F}" type="slidenum">
              <a:rPr kumimoji="0" lang="ko-KR" altLang="en-US" sz="900">
                <a:solidFill>
                  <a:schemeClr val="accent1"/>
                </a:solidFill>
              </a:rPr>
              <a:pPr algn="r" eaLnBrk="0" hangingPunct="0"/>
              <a:t>4</a:t>
            </a:fld>
            <a:endParaRPr kumimoji="0" lang="en-US" altLang="ko-KR" sz="900">
              <a:solidFill>
                <a:schemeClr val="accent1"/>
              </a:solidFill>
            </a:endParaRPr>
          </a:p>
        </p:txBody>
      </p:sp>
      <p:pic>
        <p:nvPicPr>
          <p:cNvPr id="22531" name="Picture 6" descr="gj130670615691909016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268413"/>
            <a:ext cx="6732587" cy="523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 build="p" autoUpdateAnimBg="0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標題 1"/>
          <p:cNvSpPr>
            <a:spLocks noGrp="1"/>
          </p:cNvSpPr>
          <p:nvPr>
            <p:ph type="title"/>
          </p:nvPr>
        </p:nvSpPr>
        <p:spPr>
          <a:xfrm>
            <a:off x="609600" y="333375"/>
            <a:ext cx="6348413" cy="719138"/>
          </a:xfrm>
        </p:spPr>
        <p:txBody>
          <a:bodyPr/>
          <a:lstStyle/>
          <a:p>
            <a:pPr eaLnBrk="1" hangingPunct="1"/>
            <a:r>
              <a:rPr lang="zh-TW" altLang="en-US" smtClean="0"/>
              <a:t>雁行理論</a:t>
            </a:r>
          </a:p>
        </p:txBody>
      </p:sp>
      <p:pic>
        <p:nvPicPr>
          <p:cNvPr id="5" name="IFPC 雁行理論 Geese Theory.mp4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827088" y="1052513"/>
            <a:ext cx="7389812" cy="4248150"/>
          </a:xfrm>
        </p:spPr>
      </p:pic>
      <p:sp>
        <p:nvSpPr>
          <p:cNvPr id="2355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678D49-0123-4D17-8D0C-1E8CC15F520F}" type="slidenum">
              <a:rPr lang="ko-KR" altLang="en-US" smtClean="0">
                <a:ea typeface="新細明體" charset="-120"/>
              </a:rPr>
              <a:pPr/>
              <a:t>5</a:t>
            </a:fld>
            <a:endParaRPr lang="en-US" altLang="ko-KR" smtClean="0">
              <a:ea typeface="新細明體" charset="-120"/>
            </a:endParaRPr>
          </a:p>
        </p:txBody>
      </p:sp>
      <p:sp>
        <p:nvSpPr>
          <p:cNvPr id="23556" name="文字方塊 5"/>
          <p:cNvSpPr txBox="1">
            <a:spLocks noChangeArrowheads="1"/>
          </p:cNvSpPr>
          <p:nvPr/>
        </p:nvSpPr>
        <p:spPr bwMode="auto">
          <a:xfrm>
            <a:off x="1419225" y="5759450"/>
            <a:ext cx="7724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zh-TW" altLang="en-US" sz="280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有力氣就帶頭衝，累了就休息，讓伙伴來接手。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標題 1"/>
          <p:cNvSpPr>
            <a:spLocks noGrp="1"/>
          </p:cNvSpPr>
          <p:nvPr>
            <p:ph type="title"/>
          </p:nvPr>
        </p:nvSpPr>
        <p:spPr>
          <a:xfrm>
            <a:off x="239713" y="333375"/>
            <a:ext cx="6348412" cy="792163"/>
          </a:xfrm>
        </p:spPr>
        <p:txBody>
          <a:bodyPr/>
          <a:lstStyle/>
          <a:p>
            <a:pPr eaLnBrk="1" hangingPunct="1"/>
            <a:r>
              <a:rPr lang="zh-TW" altLang="en-US" smtClean="0"/>
              <a:t>如果我不要孩子課堂是這樣</a:t>
            </a:r>
            <a:r>
              <a:rPr lang="en-US" altLang="zh-TW" smtClean="0"/>
              <a:t>…</a:t>
            </a:r>
          </a:p>
        </p:txBody>
      </p:sp>
      <p:sp>
        <p:nvSpPr>
          <p:cNvPr id="26626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2662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EE52C2-FCCA-46F0-9CFE-090E02B75049}" type="slidenum">
              <a:rPr lang="ko-KR" altLang="en-US" smtClean="0">
                <a:ea typeface="新細明體" charset="-120"/>
              </a:rPr>
              <a:pPr/>
              <a:t>6</a:t>
            </a:fld>
            <a:endParaRPr lang="en-US" altLang="ko-KR" smtClean="0">
              <a:ea typeface="新細明體" charset="-120"/>
            </a:endParaRPr>
          </a:p>
        </p:txBody>
      </p:sp>
      <p:pic>
        <p:nvPicPr>
          <p:cNvPr id="26628" name="Picture 2" descr="http://attachment.van698.com/forum/201208/16/011031mlnm1piepgne3nd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41425"/>
            <a:ext cx="840422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342213-6BA3-4F94-8B6D-DCB130C82610}" type="slidenum">
              <a:rPr lang="ko-KR" altLang="en-US" smtClean="0">
                <a:solidFill>
                  <a:schemeClr val="tx1"/>
                </a:solidFill>
                <a:latin typeface="Verdana" pitchFamily="34" charset="0"/>
                <a:ea typeface="Gulim" pitchFamily="34" charset="-127"/>
              </a:rPr>
              <a:pPr/>
              <a:t>7</a:t>
            </a:fld>
            <a:endParaRPr lang="en-US" altLang="ko-KR" smtClean="0">
              <a:solidFill>
                <a:schemeClr val="tx1"/>
              </a:solidFill>
              <a:latin typeface="Verdana" pitchFamily="34" charset="0"/>
              <a:ea typeface="Gulim" pitchFamily="34" charset="-127"/>
            </a:endParaRPr>
          </a:p>
        </p:txBody>
      </p:sp>
      <p:sp>
        <p:nvSpPr>
          <p:cNvPr id="27650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27651" name="Picture 7" descr="http://img2.zxxk.com/2012-12/ZXXKCOM20121220111513262734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28738"/>
            <a:ext cx="8748713" cy="552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標題 1"/>
          <p:cNvSpPr>
            <a:spLocks/>
          </p:cNvSpPr>
          <p:nvPr/>
        </p:nvSpPr>
        <p:spPr bwMode="auto">
          <a:xfrm>
            <a:off x="239713" y="333375"/>
            <a:ext cx="634841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r>
              <a:rPr kumimoji="0" lang="zh-TW" altLang="en-US" sz="3600">
                <a:solidFill>
                  <a:schemeClr val="accent1"/>
                </a:solidFill>
                <a:latin typeface="Trebuchet MS" pitchFamily="34" charset="0"/>
                <a:ea typeface="微軟正黑體" pitchFamily="34" charset="-120"/>
              </a:rPr>
              <a:t>那我就成為相信改變的人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29698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392113"/>
            <a:ext cx="8280400" cy="6184900"/>
          </a:xfrm>
        </p:spPr>
      </p:pic>
      <p:sp>
        <p:nvSpPr>
          <p:cNvPr id="2969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FF71223-0B52-4D83-8BC3-DA9A2B28C20E}" type="slidenum">
              <a:rPr lang="ko-KR" altLang="en-US" smtClean="0">
                <a:ea typeface="新細明體" charset="-120"/>
              </a:rPr>
              <a:pPr/>
              <a:t>8</a:t>
            </a:fld>
            <a:endParaRPr lang="en-US" altLang="ko-KR" smtClean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投影片編號版面配置區 3"/>
          <p:cNvSpPr txBox="1">
            <a:spLocks noGrp="1"/>
          </p:cNvSpPr>
          <p:nvPr/>
        </p:nvSpPr>
        <p:spPr bwMode="auto">
          <a:xfrm>
            <a:off x="6445250" y="6042025"/>
            <a:ext cx="512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fld id="{E292AC0F-58FC-4082-B89C-85696622F8C7}" type="slidenum">
              <a:rPr kumimoji="0" lang="ko-KR" altLang="en-US" sz="900">
                <a:latin typeface="Verdana" pitchFamily="34" charset="0"/>
                <a:ea typeface="Gulim" pitchFamily="34" charset="-127"/>
              </a:rPr>
              <a:pPr algn="r" eaLnBrk="0" hangingPunct="0"/>
              <a:t>9</a:t>
            </a:fld>
            <a:endParaRPr kumimoji="0" lang="en-US" altLang="ko-KR" sz="900">
              <a:latin typeface="Verdana" pitchFamily="34" charset="0"/>
              <a:ea typeface="Gulim" pitchFamily="34" charset="-127"/>
            </a:endParaRPr>
          </a:p>
        </p:txBody>
      </p:sp>
      <p:sp>
        <p:nvSpPr>
          <p:cNvPr id="30722" name="標題 1"/>
          <p:cNvSpPr>
            <a:spLocks/>
          </p:cNvSpPr>
          <p:nvPr/>
        </p:nvSpPr>
        <p:spPr bwMode="auto">
          <a:xfrm>
            <a:off x="239713" y="333375"/>
            <a:ext cx="634841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r>
              <a:rPr kumimoji="0" lang="zh-TW" altLang="en-US" sz="3600">
                <a:solidFill>
                  <a:schemeClr val="accent1"/>
                </a:solidFill>
                <a:latin typeface="Trebuchet MS" pitchFamily="34" charset="0"/>
                <a:ea typeface="微軟正黑體" pitchFamily="34" charset="-120"/>
              </a:rPr>
              <a:t>愛在綜合活動領域的使命感</a:t>
            </a:r>
          </a:p>
        </p:txBody>
      </p:sp>
      <p:pic>
        <p:nvPicPr>
          <p:cNvPr id="46086" name="綜合HTC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1052513"/>
            <a:ext cx="8388350" cy="559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60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6086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2162</TotalTime>
  <Words>124</Words>
  <Application>Microsoft Office PowerPoint</Application>
  <PresentationFormat>如螢幕大小 (4:3)</PresentationFormat>
  <Paragraphs>29</Paragraphs>
  <Slides>11</Slides>
  <Notes>3</Notes>
  <HiddenSlides>0</HiddenSlides>
  <MMClips>3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簡報設計範本</vt:lpstr>
      </vt:variant>
      <vt:variant>
        <vt:i4>3</vt:i4>
      </vt:variant>
      <vt:variant>
        <vt:lpstr>投影片標題</vt:lpstr>
      </vt:variant>
      <vt:variant>
        <vt:i4>11</vt:i4>
      </vt:variant>
    </vt:vector>
  </HeadingPairs>
  <TitlesOfParts>
    <vt:vector size="23" baseType="lpstr">
      <vt:lpstr>Times New Roman</vt:lpstr>
      <vt:lpstr>新細明體</vt:lpstr>
      <vt:lpstr>Arial</vt:lpstr>
      <vt:lpstr>Trebuchet MS</vt:lpstr>
      <vt:lpstr>微軟正黑體</vt:lpstr>
      <vt:lpstr>Wingdings 3</vt:lpstr>
      <vt:lpstr>Verdana</vt:lpstr>
      <vt:lpstr>Gulim</vt:lpstr>
      <vt:lpstr>華康秀風體 Std W3</vt:lpstr>
      <vt:lpstr>多面向</vt:lpstr>
      <vt:lpstr>多面向</vt:lpstr>
      <vt:lpstr>多面向</vt:lpstr>
      <vt:lpstr>先找對的人，再決定做什麼事</vt:lpstr>
      <vt:lpstr>投影片 2</vt:lpstr>
      <vt:lpstr>課程的傳承……</vt:lpstr>
      <vt:lpstr>第一場災難</vt:lpstr>
      <vt:lpstr>雁行理論</vt:lpstr>
      <vt:lpstr>如果我不要孩子課堂是這樣…</vt:lpstr>
      <vt:lpstr>投影片 7</vt:lpstr>
      <vt:lpstr>投影片 8</vt:lpstr>
      <vt:lpstr>投影片 9</vt:lpstr>
      <vt:lpstr>投影片 10</vt:lpstr>
      <vt:lpstr>投影片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h01pc01</dc:creator>
  <cp:lastModifiedBy>user</cp:lastModifiedBy>
  <cp:revision>115</cp:revision>
  <dcterms:created xsi:type="dcterms:W3CDTF">2007-09-17T03:34:15Z</dcterms:created>
  <dcterms:modified xsi:type="dcterms:W3CDTF">2015-04-08T13:25:45Z</dcterms:modified>
</cp:coreProperties>
</file>