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5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6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1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2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3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4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36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99" r:id="rId3"/>
    <p:sldMasterId id="2147483932" r:id="rId4"/>
    <p:sldMasterId id="2147483945" r:id="rId5"/>
    <p:sldMasterId id="2147483957" r:id="rId6"/>
  </p:sldMasterIdLst>
  <p:notesMasterIdLst>
    <p:notesMasterId r:id="rId102"/>
  </p:notesMasterIdLst>
  <p:sldIdLst>
    <p:sldId id="374" r:id="rId7"/>
    <p:sldId id="431" r:id="rId8"/>
    <p:sldId id="257" r:id="rId9"/>
    <p:sldId id="434" r:id="rId10"/>
    <p:sldId id="424" r:id="rId11"/>
    <p:sldId id="425" r:id="rId12"/>
    <p:sldId id="354" r:id="rId13"/>
    <p:sldId id="426" r:id="rId14"/>
    <p:sldId id="427" r:id="rId15"/>
    <p:sldId id="278" r:id="rId16"/>
    <p:sldId id="428" r:id="rId17"/>
    <p:sldId id="280" r:id="rId18"/>
    <p:sldId id="281" r:id="rId19"/>
    <p:sldId id="429" r:id="rId20"/>
    <p:sldId id="282" r:id="rId21"/>
    <p:sldId id="391" r:id="rId22"/>
    <p:sldId id="432" r:id="rId23"/>
    <p:sldId id="430" r:id="rId24"/>
    <p:sldId id="285" r:id="rId25"/>
    <p:sldId id="286" r:id="rId26"/>
    <p:sldId id="382" r:id="rId27"/>
    <p:sldId id="287" r:id="rId28"/>
    <p:sldId id="383" r:id="rId29"/>
    <p:sldId id="399" r:id="rId30"/>
    <p:sldId id="386" r:id="rId31"/>
    <p:sldId id="384" r:id="rId32"/>
    <p:sldId id="433" r:id="rId33"/>
    <p:sldId id="450" r:id="rId34"/>
    <p:sldId id="451" r:id="rId35"/>
    <p:sldId id="452" r:id="rId36"/>
    <p:sldId id="453" r:id="rId37"/>
    <p:sldId id="454" r:id="rId38"/>
    <p:sldId id="455" r:id="rId39"/>
    <p:sldId id="457" r:id="rId40"/>
    <p:sldId id="458" r:id="rId41"/>
    <p:sldId id="459" r:id="rId42"/>
    <p:sldId id="397" r:id="rId43"/>
    <p:sldId id="385" r:id="rId44"/>
    <p:sldId id="398" r:id="rId45"/>
    <p:sldId id="387" r:id="rId46"/>
    <p:sldId id="388" r:id="rId47"/>
    <p:sldId id="390" r:id="rId48"/>
    <p:sldId id="422" r:id="rId49"/>
    <p:sldId id="446" r:id="rId50"/>
    <p:sldId id="366" r:id="rId51"/>
    <p:sldId id="435" r:id="rId52"/>
    <p:sldId id="436" r:id="rId53"/>
    <p:sldId id="300" r:id="rId54"/>
    <p:sldId id="437" r:id="rId55"/>
    <p:sldId id="438" r:id="rId56"/>
    <p:sldId id="439" r:id="rId57"/>
    <p:sldId id="440" r:id="rId58"/>
    <p:sldId id="441" r:id="rId59"/>
    <p:sldId id="442" r:id="rId60"/>
    <p:sldId id="443" r:id="rId61"/>
    <p:sldId id="444" r:id="rId62"/>
    <p:sldId id="302" r:id="rId63"/>
    <p:sldId id="306" r:id="rId64"/>
    <p:sldId id="310" r:id="rId65"/>
    <p:sldId id="314" r:id="rId66"/>
    <p:sldId id="445" r:id="rId67"/>
    <p:sldId id="322" r:id="rId68"/>
    <p:sldId id="326" r:id="rId69"/>
    <p:sldId id="317" r:id="rId70"/>
    <p:sldId id="369" r:id="rId71"/>
    <p:sldId id="370" r:id="rId72"/>
    <p:sldId id="319" r:id="rId73"/>
    <p:sldId id="368" r:id="rId74"/>
    <p:sldId id="367" r:id="rId75"/>
    <p:sldId id="330" r:id="rId76"/>
    <p:sldId id="328" r:id="rId77"/>
    <p:sldId id="331" r:id="rId78"/>
    <p:sldId id="333" r:id="rId79"/>
    <p:sldId id="334" r:id="rId80"/>
    <p:sldId id="421" r:id="rId81"/>
    <p:sldId id="401" r:id="rId82"/>
    <p:sldId id="402" r:id="rId83"/>
    <p:sldId id="403" r:id="rId84"/>
    <p:sldId id="404" r:id="rId85"/>
    <p:sldId id="405" r:id="rId86"/>
    <p:sldId id="406" r:id="rId87"/>
    <p:sldId id="407" r:id="rId88"/>
    <p:sldId id="408" r:id="rId89"/>
    <p:sldId id="409" r:id="rId90"/>
    <p:sldId id="410" r:id="rId91"/>
    <p:sldId id="411" r:id="rId92"/>
    <p:sldId id="412" r:id="rId93"/>
    <p:sldId id="413" r:id="rId94"/>
    <p:sldId id="414" r:id="rId95"/>
    <p:sldId id="415" r:id="rId96"/>
    <p:sldId id="416" r:id="rId97"/>
    <p:sldId id="417" r:id="rId98"/>
    <p:sldId id="418" r:id="rId99"/>
    <p:sldId id="419" r:id="rId100"/>
    <p:sldId id="420" r:id="rId101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79646"/>
    <a:srgbClr val="39CECC"/>
    <a:srgbClr val="5FD9FE"/>
    <a:srgbClr val="FF377E"/>
    <a:srgbClr val="FF3399"/>
    <a:srgbClr val="8DE646"/>
    <a:srgbClr val="C00000"/>
    <a:srgbClr val="47DC57"/>
    <a:srgbClr val="4BACC6"/>
    <a:srgbClr val="1C2C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4" autoAdjust="0"/>
    <p:restoredTop sz="94353" autoAdjust="0"/>
  </p:normalViewPr>
  <p:slideViewPr>
    <p:cSldViewPr snapToGrid="0">
      <p:cViewPr>
        <p:scale>
          <a:sx n="78" d="100"/>
          <a:sy n="78" d="100"/>
        </p:scale>
        <p:origin x="350" y="16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10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87" Type="http://schemas.openxmlformats.org/officeDocument/2006/relationships/slide" Target="slides/slide81.xml"/><Relationship Id="rId10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103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6" Type="http://schemas.openxmlformats.org/officeDocument/2006/relationships/tableStyles" Target="tableStyle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51FF3C-8693-47C9-AEB8-E2F9858EB259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</dgm:pt>
    <dgm:pt modelId="{E0535861-9410-4932-BA6D-C3570B7D4C00}">
      <dgm:prSet phldrT="[文字]" custT="1"/>
      <dgm:spPr/>
      <dgm:t>
        <a:bodyPr/>
        <a:lstStyle/>
        <a:p>
          <a:r>
            <a:rPr kumimoji="1" lang="zh-TW" altLang="en-US" sz="2800" b="1" dirty="0">
              <a:solidFill>
                <a:schemeClr val="tx1"/>
              </a:solidFill>
              <a:latin typeface="微軟正黑體" pitchFamily="34" charset="-120"/>
            </a:rPr>
            <a:t>總綱的重要內涵</a:t>
          </a:r>
          <a:endParaRPr lang="zh-TW" altLang="en-US" sz="2800" dirty="0">
            <a:solidFill>
              <a:schemeClr val="tx1"/>
            </a:solidFill>
          </a:endParaRPr>
        </a:p>
      </dgm:t>
    </dgm:pt>
    <dgm:pt modelId="{AAA7B4CD-81B1-42F3-85B0-5B756E92890A}" type="parTrans" cxnId="{FB7B617C-4C3B-441A-AFC9-B0FF2DFB5C6F}">
      <dgm:prSet/>
      <dgm:spPr/>
      <dgm:t>
        <a:bodyPr/>
        <a:lstStyle/>
        <a:p>
          <a:endParaRPr lang="zh-TW" altLang="en-US" sz="2400">
            <a:solidFill>
              <a:schemeClr val="tx1"/>
            </a:solidFill>
          </a:endParaRPr>
        </a:p>
      </dgm:t>
    </dgm:pt>
    <dgm:pt modelId="{6D1CDF2F-5547-4F9B-90C8-376B41C92CC2}" type="sibTrans" cxnId="{FB7B617C-4C3B-441A-AFC9-B0FF2DFB5C6F}">
      <dgm:prSet/>
      <dgm:spPr/>
      <dgm:t>
        <a:bodyPr/>
        <a:lstStyle/>
        <a:p>
          <a:endParaRPr lang="zh-TW" altLang="en-US" sz="2400">
            <a:solidFill>
              <a:schemeClr val="tx1"/>
            </a:solidFill>
          </a:endParaRPr>
        </a:p>
      </dgm:t>
    </dgm:pt>
    <dgm:pt modelId="{41F0762E-D52F-45BE-9D19-E7D3A3561D77}">
      <dgm:prSet phldrT="[文字]" custT="1"/>
      <dgm:spPr/>
      <dgm:t>
        <a:bodyPr/>
        <a:lstStyle/>
        <a:p>
          <a:r>
            <a:rPr kumimoji="1" lang="zh-TW" altLang="en-US" sz="2800" b="1" dirty="0">
              <a:solidFill>
                <a:schemeClr val="tx1"/>
              </a:solidFill>
              <a:latin typeface="微軟正黑體" pitchFamily="34" charset="-120"/>
            </a:rPr>
            <a:t>社會領域課綱特色</a:t>
          </a:r>
          <a:endParaRPr lang="zh-TW" altLang="en-US" sz="2800" dirty="0">
            <a:solidFill>
              <a:schemeClr val="tx1"/>
            </a:solidFill>
          </a:endParaRPr>
        </a:p>
      </dgm:t>
    </dgm:pt>
    <dgm:pt modelId="{1EE4A45A-8405-4134-B71F-8B56E6739AAF}" type="parTrans" cxnId="{9C0DA5D5-548D-4473-968F-C7EA623A9F44}">
      <dgm:prSet/>
      <dgm:spPr/>
      <dgm:t>
        <a:bodyPr/>
        <a:lstStyle/>
        <a:p>
          <a:endParaRPr lang="zh-TW" altLang="en-US" sz="2400">
            <a:solidFill>
              <a:schemeClr val="tx1"/>
            </a:solidFill>
          </a:endParaRPr>
        </a:p>
      </dgm:t>
    </dgm:pt>
    <dgm:pt modelId="{C385438C-3BB1-49F5-A235-25CF1F52ACEA}" type="sibTrans" cxnId="{9C0DA5D5-548D-4473-968F-C7EA623A9F44}">
      <dgm:prSet/>
      <dgm:spPr/>
      <dgm:t>
        <a:bodyPr/>
        <a:lstStyle/>
        <a:p>
          <a:endParaRPr lang="zh-TW" altLang="en-US" sz="2400">
            <a:solidFill>
              <a:schemeClr val="tx1"/>
            </a:solidFill>
          </a:endParaRPr>
        </a:p>
      </dgm:t>
    </dgm:pt>
    <dgm:pt modelId="{57DCC1F9-F713-4363-92F2-4A719BF4350A}">
      <dgm:prSet phldrT="[文字]" custT="1"/>
      <dgm:spPr/>
      <dgm:t>
        <a:bodyPr/>
        <a:lstStyle/>
        <a:p>
          <a:r>
            <a:rPr kumimoji="1" lang="zh-TW" altLang="en-US" sz="2800" b="1" dirty="0">
              <a:solidFill>
                <a:schemeClr val="tx1"/>
              </a:solidFill>
              <a:latin typeface="微軟正黑體" pitchFamily="34" charset="-120"/>
            </a:rPr>
            <a:t>課綱  重要內涵</a:t>
          </a:r>
          <a:endParaRPr lang="zh-TW" altLang="en-US" sz="2800" dirty="0">
            <a:solidFill>
              <a:schemeClr val="tx1"/>
            </a:solidFill>
          </a:endParaRPr>
        </a:p>
      </dgm:t>
    </dgm:pt>
    <dgm:pt modelId="{95A9477C-DF3D-4538-9214-1947B476E1E4}" type="parTrans" cxnId="{DF63927C-C091-4830-9281-2F0E2B1CF804}">
      <dgm:prSet/>
      <dgm:spPr/>
      <dgm:t>
        <a:bodyPr/>
        <a:lstStyle/>
        <a:p>
          <a:endParaRPr lang="zh-TW" altLang="en-US" sz="2400">
            <a:solidFill>
              <a:schemeClr val="tx1"/>
            </a:solidFill>
          </a:endParaRPr>
        </a:p>
      </dgm:t>
    </dgm:pt>
    <dgm:pt modelId="{0F3513FC-491B-45FE-ABBA-56F8BA89CF04}" type="sibTrans" cxnId="{DF63927C-C091-4830-9281-2F0E2B1CF804}">
      <dgm:prSet/>
      <dgm:spPr/>
      <dgm:t>
        <a:bodyPr/>
        <a:lstStyle/>
        <a:p>
          <a:endParaRPr lang="zh-TW" altLang="en-US" sz="2400">
            <a:solidFill>
              <a:schemeClr val="tx1"/>
            </a:solidFill>
          </a:endParaRPr>
        </a:p>
      </dgm:t>
    </dgm:pt>
    <dgm:pt modelId="{6196D0DE-9363-4D37-8114-7A7076B50F44}">
      <dgm:prSet phldrT="[文字]" custT="1"/>
      <dgm:spPr/>
      <dgm:t>
        <a:bodyPr/>
        <a:lstStyle/>
        <a:p>
          <a:r>
            <a:rPr kumimoji="1" lang="zh-TW" altLang="en-US" sz="2800" b="1" dirty="0">
              <a:solidFill>
                <a:schemeClr val="tx1"/>
              </a:solidFill>
              <a:latin typeface="微軟正黑體" pitchFamily="34" charset="-120"/>
            </a:rPr>
            <a:t>課綱  實施要點</a:t>
          </a:r>
          <a:endParaRPr lang="zh-TW" altLang="en-US" sz="2800" dirty="0">
            <a:solidFill>
              <a:schemeClr val="tx1"/>
            </a:solidFill>
          </a:endParaRPr>
        </a:p>
      </dgm:t>
    </dgm:pt>
    <dgm:pt modelId="{522831E3-3C67-4FCD-B48D-F4A9C7E2269F}" type="parTrans" cxnId="{B26DB176-A513-4C64-AAAA-F402C9242ABD}">
      <dgm:prSet/>
      <dgm:spPr/>
      <dgm:t>
        <a:bodyPr/>
        <a:lstStyle/>
        <a:p>
          <a:endParaRPr lang="zh-TW" altLang="en-US" sz="2400">
            <a:solidFill>
              <a:schemeClr val="tx1"/>
            </a:solidFill>
          </a:endParaRPr>
        </a:p>
      </dgm:t>
    </dgm:pt>
    <dgm:pt modelId="{C73C5CDE-E9CF-45F8-B7A9-F48928B76817}" type="sibTrans" cxnId="{B26DB176-A513-4C64-AAAA-F402C9242ABD}">
      <dgm:prSet/>
      <dgm:spPr/>
      <dgm:t>
        <a:bodyPr/>
        <a:lstStyle/>
        <a:p>
          <a:endParaRPr lang="zh-TW" altLang="en-US" sz="2400">
            <a:solidFill>
              <a:schemeClr val="tx1"/>
            </a:solidFill>
          </a:endParaRPr>
        </a:p>
      </dgm:t>
    </dgm:pt>
    <dgm:pt modelId="{DE8F815E-110B-4767-B3D1-863665971F6C}">
      <dgm:prSet phldrT="[文字]" custT="1"/>
      <dgm:spPr/>
      <dgm:t>
        <a:bodyPr/>
        <a:lstStyle/>
        <a:p>
          <a:r>
            <a:rPr kumimoji="1" lang="zh-TW" altLang="en-US" sz="2800" b="1" dirty="0">
              <a:solidFill>
                <a:schemeClr val="tx1"/>
              </a:solidFill>
              <a:latin typeface="微軟正黑體" pitchFamily="34" charset="-120"/>
            </a:rPr>
            <a:t>議題融入  課綱</a:t>
          </a:r>
          <a:endParaRPr lang="zh-TW" altLang="en-US" sz="2800" dirty="0">
            <a:solidFill>
              <a:schemeClr val="tx1"/>
            </a:solidFill>
          </a:endParaRPr>
        </a:p>
      </dgm:t>
    </dgm:pt>
    <dgm:pt modelId="{F8AAB06C-F4DE-4861-B14A-22C110ACED8E}" type="parTrans" cxnId="{42AC3311-191D-4693-AEF4-DC10F621CBEB}">
      <dgm:prSet/>
      <dgm:spPr/>
      <dgm:t>
        <a:bodyPr/>
        <a:lstStyle/>
        <a:p>
          <a:endParaRPr lang="zh-TW" altLang="en-US" sz="2400">
            <a:solidFill>
              <a:schemeClr val="tx1"/>
            </a:solidFill>
          </a:endParaRPr>
        </a:p>
      </dgm:t>
    </dgm:pt>
    <dgm:pt modelId="{8CD5AD19-8C2D-48D3-BE17-01FB46306EB9}" type="sibTrans" cxnId="{42AC3311-191D-4693-AEF4-DC10F621CBEB}">
      <dgm:prSet/>
      <dgm:spPr/>
      <dgm:t>
        <a:bodyPr/>
        <a:lstStyle/>
        <a:p>
          <a:endParaRPr lang="zh-TW" altLang="en-US" sz="2400">
            <a:solidFill>
              <a:schemeClr val="tx1"/>
            </a:solidFill>
          </a:endParaRPr>
        </a:p>
      </dgm:t>
    </dgm:pt>
    <dgm:pt modelId="{315C7101-2767-4D79-9BE7-5736861B74B8}">
      <dgm:prSet phldrT="[文字]" custT="1"/>
      <dgm:spPr/>
      <dgm:t>
        <a:bodyPr/>
        <a:lstStyle/>
        <a:p>
          <a:r>
            <a:rPr kumimoji="1" lang="zh-TW" altLang="en-US" sz="2800" b="1">
              <a:solidFill>
                <a:schemeClr val="tx1"/>
              </a:solidFill>
              <a:latin typeface="微軟正黑體" pitchFamily="34" charset="-120"/>
            </a:rPr>
            <a:t>領域</a:t>
          </a:r>
          <a:r>
            <a:rPr kumimoji="1" lang="en-US" altLang="zh-TW" sz="2800" b="1">
              <a:solidFill>
                <a:schemeClr val="tx1"/>
              </a:solidFill>
              <a:latin typeface="微軟正黑體" pitchFamily="34" charset="-120"/>
            </a:rPr>
            <a:t>/</a:t>
          </a:r>
          <a:r>
            <a:rPr kumimoji="1" lang="zh-TW" altLang="en-US" sz="2800" b="1">
              <a:solidFill>
                <a:schemeClr val="tx1"/>
              </a:solidFill>
              <a:latin typeface="微軟正黑體" pitchFamily="34" charset="-120"/>
            </a:rPr>
            <a:t>科目與彈性學習課程實施之關係</a:t>
          </a:r>
          <a:endParaRPr lang="zh-TW" altLang="en-US" sz="2800" dirty="0">
            <a:solidFill>
              <a:schemeClr val="tx1"/>
            </a:solidFill>
          </a:endParaRPr>
        </a:p>
      </dgm:t>
    </dgm:pt>
    <dgm:pt modelId="{8F4D2084-3A95-4E28-A00D-3CBF8A8DF7B7}" type="parTrans" cxnId="{64044670-5579-410F-9D83-AEC6DCCD9773}">
      <dgm:prSet/>
      <dgm:spPr/>
      <dgm:t>
        <a:bodyPr/>
        <a:lstStyle/>
        <a:p>
          <a:endParaRPr lang="zh-TW" altLang="en-US" sz="2400">
            <a:solidFill>
              <a:schemeClr val="tx1"/>
            </a:solidFill>
          </a:endParaRPr>
        </a:p>
      </dgm:t>
    </dgm:pt>
    <dgm:pt modelId="{FF55B795-72BA-4F4C-9908-C164BE58AD34}" type="sibTrans" cxnId="{64044670-5579-410F-9D83-AEC6DCCD9773}">
      <dgm:prSet/>
      <dgm:spPr/>
      <dgm:t>
        <a:bodyPr/>
        <a:lstStyle/>
        <a:p>
          <a:endParaRPr lang="zh-TW" altLang="en-US" sz="2400">
            <a:solidFill>
              <a:schemeClr val="tx1"/>
            </a:solidFill>
          </a:endParaRPr>
        </a:p>
      </dgm:t>
    </dgm:pt>
    <dgm:pt modelId="{82C77E95-FC55-4C6E-9DB1-FC0BAE131499}" type="pres">
      <dgm:prSet presAssocID="{7051FF3C-8693-47C9-AEB8-E2F9858EB259}" presName="Name0" presStyleCnt="0">
        <dgm:presLayoutVars>
          <dgm:dir/>
          <dgm:animLvl val="lvl"/>
          <dgm:resizeHandles val="exact"/>
        </dgm:presLayoutVars>
      </dgm:prSet>
      <dgm:spPr/>
    </dgm:pt>
    <dgm:pt modelId="{CF9B2D83-E14D-47AB-94B4-6BBBE64D71C5}" type="pres">
      <dgm:prSet presAssocID="{315C7101-2767-4D79-9BE7-5736861B74B8}" presName="boxAndChildren" presStyleCnt="0"/>
      <dgm:spPr/>
    </dgm:pt>
    <dgm:pt modelId="{EC1112CE-848B-4293-81A1-D7EB3AC14F6A}" type="pres">
      <dgm:prSet presAssocID="{315C7101-2767-4D79-9BE7-5736861B74B8}" presName="parentTextBox" presStyleLbl="node1" presStyleIdx="0" presStyleCnt="6"/>
      <dgm:spPr/>
      <dgm:t>
        <a:bodyPr/>
        <a:lstStyle/>
        <a:p>
          <a:endParaRPr lang="zh-TW" altLang="en-US"/>
        </a:p>
      </dgm:t>
    </dgm:pt>
    <dgm:pt modelId="{AD74C694-3660-41A9-9B7F-449AD2E1F05C}" type="pres">
      <dgm:prSet presAssocID="{8CD5AD19-8C2D-48D3-BE17-01FB46306EB9}" presName="sp" presStyleCnt="0"/>
      <dgm:spPr/>
    </dgm:pt>
    <dgm:pt modelId="{5805287F-2577-48C7-A98F-184D96F77188}" type="pres">
      <dgm:prSet presAssocID="{DE8F815E-110B-4767-B3D1-863665971F6C}" presName="arrowAndChildren" presStyleCnt="0"/>
      <dgm:spPr/>
    </dgm:pt>
    <dgm:pt modelId="{C7F825AF-BD72-4EBF-B822-71CEB32ED2FC}" type="pres">
      <dgm:prSet presAssocID="{DE8F815E-110B-4767-B3D1-863665971F6C}" presName="parentTextArrow" presStyleLbl="node1" presStyleIdx="1" presStyleCnt="6"/>
      <dgm:spPr/>
      <dgm:t>
        <a:bodyPr/>
        <a:lstStyle/>
        <a:p>
          <a:endParaRPr lang="zh-TW" altLang="en-US"/>
        </a:p>
      </dgm:t>
    </dgm:pt>
    <dgm:pt modelId="{A636CE42-73EF-4B6A-91D0-E8E6D78AEDC5}" type="pres">
      <dgm:prSet presAssocID="{C73C5CDE-E9CF-45F8-B7A9-F48928B76817}" presName="sp" presStyleCnt="0"/>
      <dgm:spPr/>
    </dgm:pt>
    <dgm:pt modelId="{D67A2025-BB53-45B3-81A2-946C878E2DB9}" type="pres">
      <dgm:prSet presAssocID="{6196D0DE-9363-4D37-8114-7A7076B50F44}" presName="arrowAndChildren" presStyleCnt="0"/>
      <dgm:spPr/>
    </dgm:pt>
    <dgm:pt modelId="{B6A161E8-AC7A-4CC1-A44E-EFFD541769EF}" type="pres">
      <dgm:prSet presAssocID="{6196D0DE-9363-4D37-8114-7A7076B50F44}" presName="parentTextArrow" presStyleLbl="node1" presStyleIdx="2" presStyleCnt="6"/>
      <dgm:spPr/>
      <dgm:t>
        <a:bodyPr/>
        <a:lstStyle/>
        <a:p>
          <a:endParaRPr lang="zh-TW" altLang="en-US"/>
        </a:p>
      </dgm:t>
    </dgm:pt>
    <dgm:pt modelId="{1A421A09-6041-4DF7-8043-E9C3AA1ECB38}" type="pres">
      <dgm:prSet presAssocID="{0F3513FC-491B-45FE-ABBA-56F8BA89CF04}" presName="sp" presStyleCnt="0"/>
      <dgm:spPr/>
    </dgm:pt>
    <dgm:pt modelId="{7B38468D-EE2B-4819-834D-C158EB018919}" type="pres">
      <dgm:prSet presAssocID="{57DCC1F9-F713-4363-92F2-4A719BF4350A}" presName="arrowAndChildren" presStyleCnt="0"/>
      <dgm:spPr/>
    </dgm:pt>
    <dgm:pt modelId="{1643887F-75B0-4854-928B-072B94587B74}" type="pres">
      <dgm:prSet presAssocID="{57DCC1F9-F713-4363-92F2-4A719BF4350A}" presName="parentTextArrow" presStyleLbl="node1" presStyleIdx="3" presStyleCnt="6"/>
      <dgm:spPr/>
      <dgm:t>
        <a:bodyPr/>
        <a:lstStyle/>
        <a:p>
          <a:endParaRPr lang="zh-TW" altLang="en-US"/>
        </a:p>
      </dgm:t>
    </dgm:pt>
    <dgm:pt modelId="{87C88F86-1DC3-47F8-B3A1-57A0A51B3EA9}" type="pres">
      <dgm:prSet presAssocID="{C385438C-3BB1-49F5-A235-25CF1F52ACEA}" presName="sp" presStyleCnt="0"/>
      <dgm:spPr/>
    </dgm:pt>
    <dgm:pt modelId="{93FC02FF-20E4-480A-8671-0ED30D9ECB27}" type="pres">
      <dgm:prSet presAssocID="{41F0762E-D52F-45BE-9D19-E7D3A3561D77}" presName="arrowAndChildren" presStyleCnt="0"/>
      <dgm:spPr/>
    </dgm:pt>
    <dgm:pt modelId="{4AEF71ED-8CD2-4ECA-8163-DC4F42BD3F8F}" type="pres">
      <dgm:prSet presAssocID="{41F0762E-D52F-45BE-9D19-E7D3A3561D77}" presName="parentTextArrow" presStyleLbl="node1" presStyleIdx="4" presStyleCnt="6"/>
      <dgm:spPr/>
      <dgm:t>
        <a:bodyPr/>
        <a:lstStyle/>
        <a:p>
          <a:endParaRPr lang="zh-TW" altLang="en-US"/>
        </a:p>
      </dgm:t>
    </dgm:pt>
    <dgm:pt modelId="{E09504E4-4604-4D4B-838C-566204D5D836}" type="pres">
      <dgm:prSet presAssocID="{6D1CDF2F-5547-4F9B-90C8-376B41C92CC2}" presName="sp" presStyleCnt="0"/>
      <dgm:spPr/>
    </dgm:pt>
    <dgm:pt modelId="{42050D93-2AFE-40EC-AC78-FC61EA7456E4}" type="pres">
      <dgm:prSet presAssocID="{E0535861-9410-4932-BA6D-C3570B7D4C00}" presName="arrowAndChildren" presStyleCnt="0"/>
      <dgm:spPr/>
    </dgm:pt>
    <dgm:pt modelId="{C27BD2AC-E92B-47BC-AE1F-4C56D12B2261}" type="pres">
      <dgm:prSet presAssocID="{E0535861-9410-4932-BA6D-C3570B7D4C00}" presName="parentTextArrow" presStyleLbl="node1" presStyleIdx="5" presStyleCnt="6"/>
      <dgm:spPr/>
      <dgm:t>
        <a:bodyPr/>
        <a:lstStyle/>
        <a:p>
          <a:endParaRPr lang="zh-TW" altLang="en-US"/>
        </a:p>
      </dgm:t>
    </dgm:pt>
  </dgm:ptLst>
  <dgm:cxnLst>
    <dgm:cxn modelId="{9FED920F-ACE9-4A47-9D96-48AB80942ED3}" type="presOf" srcId="{6196D0DE-9363-4D37-8114-7A7076B50F44}" destId="{B6A161E8-AC7A-4CC1-A44E-EFFD541769EF}" srcOrd="0" destOrd="0" presId="urn:microsoft.com/office/officeart/2005/8/layout/process4"/>
    <dgm:cxn modelId="{703BB170-BD22-45C6-A6EB-B2CF09EA4097}" type="presOf" srcId="{315C7101-2767-4D79-9BE7-5736861B74B8}" destId="{EC1112CE-848B-4293-81A1-D7EB3AC14F6A}" srcOrd="0" destOrd="0" presId="urn:microsoft.com/office/officeart/2005/8/layout/process4"/>
    <dgm:cxn modelId="{64044670-5579-410F-9D83-AEC6DCCD9773}" srcId="{7051FF3C-8693-47C9-AEB8-E2F9858EB259}" destId="{315C7101-2767-4D79-9BE7-5736861B74B8}" srcOrd="5" destOrd="0" parTransId="{8F4D2084-3A95-4E28-A00D-3CBF8A8DF7B7}" sibTransId="{FF55B795-72BA-4F4C-9908-C164BE58AD34}"/>
    <dgm:cxn modelId="{FB7B617C-4C3B-441A-AFC9-B0FF2DFB5C6F}" srcId="{7051FF3C-8693-47C9-AEB8-E2F9858EB259}" destId="{E0535861-9410-4932-BA6D-C3570B7D4C00}" srcOrd="0" destOrd="0" parTransId="{AAA7B4CD-81B1-42F3-85B0-5B756E92890A}" sibTransId="{6D1CDF2F-5547-4F9B-90C8-376B41C92CC2}"/>
    <dgm:cxn modelId="{B6CF2697-C43A-440E-82BF-9E4674F99C9F}" type="presOf" srcId="{57DCC1F9-F713-4363-92F2-4A719BF4350A}" destId="{1643887F-75B0-4854-928B-072B94587B74}" srcOrd="0" destOrd="0" presId="urn:microsoft.com/office/officeart/2005/8/layout/process4"/>
    <dgm:cxn modelId="{9C0DA5D5-548D-4473-968F-C7EA623A9F44}" srcId="{7051FF3C-8693-47C9-AEB8-E2F9858EB259}" destId="{41F0762E-D52F-45BE-9D19-E7D3A3561D77}" srcOrd="1" destOrd="0" parTransId="{1EE4A45A-8405-4134-B71F-8B56E6739AAF}" sibTransId="{C385438C-3BB1-49F5-A235-25CF1F52ACEA}"/>
    <dgm:cxn modelId="{B26DB176-A513-4C64-AAAA-F402C9242ABD}" srcId="{7051FF3C-8693-47C9-AEB8-E2F9858EB259}" destId="{6196D0DE-9363-4D37-8114-7A7076B50F44}" srcOrd="3" destOrd="0" parTransId="{522831E3-3C67-4FCD-B48D-F4A9C7E2269F}" sibTransId="{C73C5CDE-E9CF-45F8-B7A9-F48928B76817}"/>
    <dgm:cxn modelId="{1D906A96-FAED-4FDB-AEAE-EC4DEFD9D4D8}" type="presOf" srcId="{E0535861-9410-4932-BA6D-C3570B7D4C00}" destId="{C27BD2AC-E92B-47BC-AE1F-4C56D12B2261}" srcOrd="0" destOrd="0" presId="urn:microsoft.com/office/officeart/2005/8/layout/process4"/>
    <dgm:cxn modelId="{2490CD6B-FA52-4AD0-864E-B4F5B1F5050E}" type="presOf" srcId="{DE8F815E-110B-4767-B3D1-863665971F6C}" destId="{C7F825AF-BD72-4EBF-B822-71CEB32ED2FC}" srcOrd="0" destOrd="0" presId="urn:microsoft.com/office/officeart/2005/8/layout/process4"/>
    <dgm:cxn modelId="{42AC3311-191D-4693-AEF4-DC10F621CBEB}" srcId="{7051FF3C-8693-47C9-AEB8-E2F9858EB259}" destId="{DE8F815E-110B-4767-B3D1-863665971F6C}" srcOrd="4" destOrd="0" parTransId="{F8AAB06C-F4DE-4861-B14A-22C110ACED8E}" sibTransId="{8CD5AD19-8C2D-48D3-BE17-01FB46306EB9}"/>
    <dgm:cxn modelId="{DF63927C-C091-4830-9281-2F0E2B1CF804}" srcId="{7051FF3C-8693-47C9-AEB8-E2F9858EB259}" destId="{57DCC1F9-F713-4363-92F2-4A719BF4350A}" srcOrd="2" destOrd="0" parTransId="{95A9477C-DF3D-4538-9214-1947B476E1E4}" sibTransId="{0F3513FC-491B-45FE-ABBA-56F8BA89CF04}"/>
    <dgm:cxn modelId="{1F37BFBC-9CF2-4FED-B8A8-BD951AC203F7}" type="presOf" srcId="{41F0762E-D52F-45BE-9D19-E7D3A3561D77}" destId="{4AEF71ED-8CD2-4ECA-8163-DC4F42BD3F8F}" srcOrd="0" destOrd="0" presId="urn:microsoft.com/office/officeart/2005/8/layout/process4"/>
    <dgm:cxn modelId="{E3D5018F-1806-4DE4-8D52-1370F2139149}" type="presOf" srcId="{7051FF3C-8693-47C9-AEB8-E2F9858EB259}" destId="{82C77E95-FC55-4C6E-9DB1-FC0BAE131499}" srcOrd="0" destOrd="0" presId="urn:microsoft.com/office/officeart/2005/8/layout/process4"/>
    <dgm:cxn modelId="{1BB46D8B-7CEC-4A7A-BCE9-5CBF0E1A2E16}" type="presParOf" srcId="{82C77E95-FC55-4C6E-9DB1-FC0BAE131499}" destId="{CF9B2D83-E14D-47AB-94B4-6BBBE64D71C5}" srcOrd="0" destOrd="0" presId="urn:microsoft.com/office/officeart/2005/8/layout/process4"/>
    <dgm:cxn modelId="{047917FF-B514-439D-9E76-9DFF782F2CC2}" type="presParOf" srcId="{CF9B2D83-E14D-47AB-94B4-6BBBE64D71C5}" destId="{EC1112CE-848B-4293-81A1-D7EB3AC14F6A}" srcOrd="0" destOrd="0" presId="urn:microsoft.com/office/officeart/2005/8/layout/process4"/>
    <dgm:cxn modelId="{9546B05B-4569-4EB6-B558-BA3950E47F76}" type="presParOf" srcId="{82C77E95-FC55-4C6E-9DB1-FC0BAE131499}" destId="{AD74C694-3660-41A9-9B7F-449AD2E1F05C}" srcOrd="1" destOrd="0" presId="urn:microsoft.com/office/officeart/2005/8/layout/process4"/>
    <dgm:cxn modelId="{5C605211-4B20-4EA3-9FB2-034BCBD9CDBB}" type="presParOf" srcId="{82C77E95-FC55-4C6E-9DB1-FC0BAE131499}" destId="{5805287F-2577-48C7-A98F-184D96F77188}" srcOrd="2" destOrd="0" presId="urn:microsoft.com/office/officeart/2005/8/layout/process4"/>
    <dgm:cxn modelId="{084150E8-C02C-4417-B0E3-3BD1AE4725D9}" type="presParOf" srcId="{5805287F-2577-48C7-A98F-184D96F77188}" destId="{C7F825AF-BD72-4EBF-B822-71CEB32ED2FC}" srcOrd="0" destOrd="0" presId="urn:microsoft.com/office/officeart/2005/8/layout/process4"/>
    <dgm:cxn modelId="{E8A50165-0FB3-4407-9E4D-F70A074B39B5}" type="presParOf" srcId="{82C77E95-FC55-4C6E-9DB1-FC0BAE131499}" destId="{A636CE42-73EF-4B6A-91D0-E8E6D78AEDC5}" srcOrd="3" destOrd="0" presId="urn:microsoft.com/office/officeart/2005/8/layout/process4"/>
    <dgm:cxn modelId="{16D4CBBA-D299-4952-BB86-2E1382B18D7B}" type="presParOf" srcId="{82C77E95-FC55-4C6E-9DB1-FC0BAE131499}" destId="{D67A2025-BB53-45B3-81A2-946C878E2DB9}" srcOrd="4" destOrd="0" presId="urn:microsoft.com/office/officeart/2005/8/layout/process4"/>
    <dgm:cxn modelId="{297143ED-BE9D-4E36-AE17-42F415CA240B}" type="presParOf" srcId="{D67A2025-BB53-45B3-81A2-946C878E2DB9}" destId="{B6A161E8-AC7A-4CC1-A44E-EFFD541769EF}" srcOrd="0" destOrd="0" presId="urn:microsoft.com/office/officeart/2005/8/layout/process4"/>
    <dgm:cxn modelId="{F7BA68B3-2F98-40CC-B293-7D1568286D9A}" type="presParOf" srcId="{82C77E95-FC55-4C6E-9DB1-FC0BAE131499}" destId="{1A421A09-6041-4DF7-8043-E9C3AA1ECB38}" srcOrd="5" destOrd="0" presId="urn:microsoft.com/office/officeart/2005/8/layout/process4"/>
    <dgm:cxn modelId="{A9BEE6A9-2C1B-459A-9C82-5FCB164EAA77}" type="presParOf" srcId="{82C77E95-FC55-4C6E-9DB1-FC0BAE131499}" destId="{7B38468D-EE2B-4819-834D-C158EB018919}" srcOrd="6" destOrd="0" presId="urn:microsoft.com/office/officeart/2005/8/layout/process4"/>
    <dgm:cxn modelId="{1AF6EF8E-1521-40A0-B9B8-173DCD85DA47}" type="presParOf" srcId="{7B38468D-EE2B-4819-834D-C158EB018919}" destId="{1643887F-75B0-4854-928B-072B94587B74}" srcOrd="0" destOrd="0" presId="urn:microsoft.com/office/officeart/2005/8/layout/process4"/>
    <dgm:cxn modelId="{EA8CB589-7B5F-466E-BCB8-96A1811D149D}" type="presParOf" srcId="{82C77E95-FC55-4C6E-9DB1-FC0BAE131499}" destId="{87C88F86-1DC3-47F8-B3A1-57A0A51B3EA9}" srcOrd="7" destOrd="0" presId="urn:microsoft.com/office/officeart/2005/8/layout/process4"/>
    <dgm:cxn modelId="{07B9EFCA-72A1-41F9-A4FA-62EB300DA67D}" type="presParOf" srcId="{82C77E95-FC55-4C6E-9DB1-FC0BAE131499}" destId="{93FC02FF-20E4-480A-8671-0ED30D9ECB27}" srcOrd="8" destOrd="0" presId="urn:microsoft.com/office/officeart/2005/8/layout/process4"/>
    <dgm:cxn modelId="{AE190081-066C-44DA-93DC-71AE42EFC169}" type="presParOf" srcId="{93FC02FF-20E4-480A-8671-0ED30D9ECB27}" destId="{4AEF71ED-8CD2-4ECA-8163-DC4F42BD3F8F}" srcOrd="0" destOrd="0" presId="urn:microsoft.com/office/officeart/2005/8/layout/process4"/>
    <dgm:cxn modelId="{2C389BA0-295E-4014-8464-AD85F5DB8AD4}" type="presParOf" srcId="{82C77E95-FC55-4C6E-9DB1-FC0BAE131499}" destId="{E09504E4-4604-4D4B-838C-566204D5D836}" srcOrd="9" destOrd="0" presId="urn:microsoft.com/office/officeart/2005/8/layout/process4"/>
    <dgm:cxn modelId="{51500997-734B-4D7B-9FE6-8844C5C4FED1}" type="presParOf" srcId="{82C77E95-FC55-4C6E-9DB1-FC0BAE131499}" destId="{42050D93-2AFE-40EC-AC78-FC61EA7456E4}" srcOrd="10" destOrd="0" presId="urn:microsoft.com/office/officeart/2005/8/layout/process4"/>
    <dgm:cxn modelId="{24D1F152-7106-4E2F-99A9-62307088DAC7}" type="presParOf" srcId="{42050D93-2AFE-40EC-AC78-FC61EA7456E4}" destId="{C27BD2AC-E92B-47BC-AE1F-4C56D12B226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AD8BC42-A0EE-4408-8166-706440CCF54C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1462414D-762C-4A3C-A807-4A2D4B2EA392}">
      <dgm:prSet phldrT="[文字]" custT="1"/>
      <dgm:spPr/>
      <dgm:t>
        <a:bodyPr/>
        <a:lstStyle/>
        <a:p>
          <a:r>
            <a:rPr lang="zh-TW" altLang="en-US" sz="3200" b="1" dirty="0">
              <a:solidFill>
                <a:schemeClr val="tx1"/>
              </a:solidFill>
            </a:rPr>
            <a:t>一     核心素養的轉化</a:t>
          </a:r>
        </a:p>
      </dgm:t>
    </dgm:pt>
    <dgm:pt modelId="{D9F21726-D8E2-425F-86E0-14F3408BAD80}" type="parTrans" cxnId="{0F785CFA-41CD-4E87-AE51-605C254627EA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04582280-F36D-408A-8535-89CF9AF1756A}" type="sibTrans" cxnId="{0F785CFA-41CD-4E87-AE51-605C254627EA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516109C2-5188-4D89-923F-BD0C1092653F}">
      <dgm:prSet phldrT="[文字]" custT="1"/>
      <dgm:spPr/>
      <dgm:t>
        <a:bodyPr/>
        <a:lstStyle/>
        <a:p>
          <a:r>
            <a:rPr lang="zh-TW" altLang="en-US" sz="3200" b="1" dirty="0">
              <a:solidFill>
                <a:schemeClr val="tx1"/>
              </a:solidFill>
            </a:rPr>
            <a:t>二     各教育階段領域核心素養</a:t>
          </a:r>
        </a:p>
      </dgm:t>
    </dgm:pt>
    <dgm:pt modelId="{C4C0E6D0-8CB4-4071-A1E0-DA0FFD0B4312}" type="parTrans" cxnId="{EAE4A9A3-C170-4DED-98E9-FB139053AB1E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94D5F3AF-F5B9-4FA9-A4E8-8D2FA5B76676}" type="sibTrans" cxnId="{EAE4A9A3-C170-4DED-98E9-FB139053AB1E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F0DEDBE6-8B17-462C-89EE-5DC312C1D8B2}">
      <dgm:prSet phldrT="[文字]" custT="1"/>
      <dgm:spPr/>
      <dgm:t>
        <a:bodyPr/>
        <a:lstStyle/>
        <a:p>
          <a:r>
            <a:rPr lang="zh-TW" altLang="en-US" sz="3200" b="1" dirty="0">
              <a:solidFill>
                <a:schemeClr val="tx1"/>
              </a:solidFill>
            </a:rPr>
            <a:t>三     學習重點</a:t>
          </a:r>
        </a:p>
      </dgm:t>
    </dgm:pt>
    <dgm:pt modelId="{C273A267-91AA-4C72-973E-80AD468DF7C2}" type="parTrans" cxnId="{2F2BF6AE-78DF-49A4-BC03-F3E2D483CC1B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756B31F8-121C-4F96-B84C-3B0D9C28378F}" type="sibTrans" cxnId="{2F2BF6AE-78DF-49A4-BC03-F3E2D483CC1B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740A4081-81C8-4F36-8746-1725C8F68EBE}">
      <dgm:prSet phldrT="[文字]" custT="1"/>
      <dgm:spPr/>
      <dgm:t>
        <a:bodyPr/>
        <a:lstStyle/>
        <a:p>
          <a:r>
            <a:rPr lang="zh-TW" altLang="en-US" sz="3200" b="1" dirty="0">
              <a:solidFill>
                <a:schemeClr val="tx1"/>
              </a:solidFill>
            </a:rPr>
            <a:t>四     學習表現架構</a:t>
          </a:r>
        </a:p>
      </dgm:t>
    </dgm:pt>
    <dgm:pt modelId="{A48FC819-EA9C-4C60-A673-4F740F4A9F08}" type="parTrans" cxnId="{20C1A924-0791-4913-B5F2-AD1036D0E308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808FFFBA-A119-4AEE-89F3-2750D3E53A38}" type="sibTrans" cxnId="{20C1A924-0791-4913-B5F2-AD1036D0E308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2B2D7E78-D025-465B-A216-F2E27E28E540}">
      <dgm:prSet phldrT="[文字]" custT="1"/>
      <dgm:spPr/>
      <dgm:t>
        <a:bodyPr/>
        <a:lstStyle/>
        <a:p>
          <a:r>
            <a:rPr lang="zh-TW" altLang="en-US" sz="3200" b="1" dirty="0">
              <a:solidFill>
                <a:schemeClr val="tx1"/>
              </a:solidFill>
            </a:rPr>
            <a:t>五     學習內容架構</a:t>
          </a:r>
        </a:p>
      </dgm:t>
    </dgm:pt>
    <dgm:pt modelId="{F8872E7D-8027-47D0-AC8B-CD4CC3D99E05}" type="parTrans" cxnId="{47A70AC0-11C5-46B7-B1BC-86B2618D379A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1BDBAEE7-2FFC-4F49-BB1F-840767EDB1C9}" type="sibTrans" cxnId="{47A70AC0-11C5-46B7-B1BC-86B2618D379A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D2D2A96D-587B-4095-8650-03E2276C952C}" type="pres">
      <dgm:prSet presAssocID="{0AD8BC42-A0EE-4408-8166-706440CCF54C}" presName="Name0" presStyleCnt="0">
        <dgm:presLayoutVars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383396CF-35C9-4CFE-8BC2-093CA153E9D2}" type="pres">
      <dgm:prSet presAssocID="{1462414D-762C-4A3C-A807-4A2D4B2EA392}" presName="noChildren" presStyleCnt="0"/>
      <dgm:spPr/>
    </dgm:pt>
    <dgm:pt modelId="{A0B67354-4849-45E0-B17B-BD48F77C3BF6}" type="pres">
      <dgm:prSet presAssocID="{1462414D-762C-4A3C-A807-4A2D4B2EA392}" presName="gap" presStyleCnt="0"/>
      <dgm:spPr/>
    </dgm:pt>
    <dgm:pt modelId="{BAB44F65-EB96-4F9B-8AF3-86C85ABD8507}" type="pres">
      <dgm:prSet presAssocID="{1462414D-762C-4A3C-A807-4A2D4B2EA392}" presName="medCircle2" presStyleLbl="vennNode1" presStyleIdx="0" presStyleCnt="5"/>
      <dgm:spPr/>
    </dgm:pt>
    <dgm:pt modelId="{11C98302-E6A3-431A-B066-27D7C0DB654B}" type="pres">
      <dgm:prSet presAssocID="{1462414D-762C-4A3C-A807-4A2D4B2EA392}" presName="txLvlOnly1" presStyleLbl="revTx" presStyleIdx="0" presStyleCnt="5" custLinFactNeighborX="-4078" custLinFactNeighborY="-156"/>
      <dgm:spPr/>
      <dgm:t>
        <a:bodyPr/>
        <a:lstStyle/>
        <a:p>
          <a:endParaRPr lang="zh-TW" altLang="en-US"/>
        </a:p>
      </dgm:t>
    </dgm:pt>
    <dgm:pt modelId="{96587EA4-85EA-46F8-8B72-A44FB3AB1060}" type="pres">
      <dgm:prSet presAssocID="{516109C2-5188-4D89-923F-BD0C1092653F}" presName="noChildren" presStyleCnt="0"/>
      <dgm:spPr/>
    </dgm:pt>
    <dgm:pt modelId="{AA9AA264-2147-48AA-8A33-293C39DABC6F}" type="pres">
      <dgm:prSet presAssocID="{516109C2-5188-4D89-923F-BD0C1092653F}" presName="gap" presStyleCnt="0"/>
      <dgm:spPr/>
    </dgm:pt>
    <dgm:pt modelId="{D822EA50-5E99-43D0-8880-12EB9236A153}" type="pres">
      <dgm:prSet presAssocID="{516109C2-5188-4D89-923F-BD0C1092653F}" presName="medCircle2" presStyleLbl="vennNode1" presStyleIdx="1" presStyleCnt="5"/>
      <dgm:spPr/>
    </dgm:pt>
    <dgm:pt modelId="{CBBD0119-05E0-477F-89CD-98E126CFC24D}" type="pres">
      <dgm:prSet presAssocID="{516109C2-5188-4D89-923F-BD0C1092653F}" presName="txLvlOnly1" presStyleLbl="revTx" presStyleIdx="1" presStyleCnt="5" custLinFactNeighborX="-4076" custLinFactNeighborY="1360"/>
      <dgm:spPr/>
      <dgm:t>
        <a:bodyPr/>
        <a:lstStyle/>
        <a:p>
          <a:endParaRPr lang="zh-TW" altLang="en-US"/>
        </a:p>
      </dgm:t>
    </dgm:pt>
    <dgm:pt modelId="{C189D97A-EF88-495A-BFE3-89C7DF655043}" type="pres">
      <dgm:prSet presAssocID="{F0DEDBE6-8B17-462C-89EE-5DC312C1D8B2}" presName="noChildren" presStyleCnt="0"/>
      <dgm:spPr/>
    </dgm:pt>
    <dgm:pt modelId="{0332F097-251C-4318-A340-A3F565F225EF}" type="pres">
      <dgm:prSet presAssocID="{F0DEDBE6-8B17-462C-89EE-5DC312C1D8B2}" presName="gap" presStyleCnt="0"/>
      <dgm:spPr/>
    </dgm:pt>
    <dgm:pt modelId="{490887A3-9591-4F7E-A9BE-87465E6A562F}" type="pres">
      <dgm:prSet presAssocID="{F0DEDBE6-8B17-462C-89EE-5DC312C1D8B2}" presName="medCircle2" presStyleLbl="vennNode1" presStyleIdx="2" presStyleCnt="5"/>
      <dgm:spPr/>
    </dgm:pt>
    <dgm:pt modelId="{F26B4724-66D1-44C3-8D32-D8B2CE6296D2}" type="pres">
      <dgm:prSet presAssocID="{F0DEDBE6-8B17-462C-89EE-5DC312C1D8B2}" presName="txLvlOnly1" presStyleLbl="revTx" presStyleIdx="2" presStyleCnt="5" custLinFactNeighborX="-3825"/>
      <dgm:spPr/>
      <dgm:t>
        <a:bodyPr/>
        <a:lstStyle/>
        <a:p>
          <a:endParaRPr lang="zh-TW" altLang="en-US"/>
        </a:p>
      </dgm:t>
    </dgm:pt>
    <dgm:pt modelId="{8F91A9BE-0C7F-4CCC-B2B9-FF00414EC340}" type="pres">
      <dgm:prSet presAssocID="{740A4081-81C8-4F36-8746-1725C8F68EBE}" presName="noChildren" presStyleCnt="0"/>
      <dgm:spPr/>
    </dgm:pt>
    <dgm:pt modelId="{49E7581D-3FD0-4F12-86C2-F0184CE9AB07}" type="pres">
      <dgm:prSet presAssocID="{740A4081-81C8-4F36-8746-1725C8F68EBE}" presName="gap" presStyleCnt="0"/>
      <dgm:spPr/>
    </dgm:pt>
    <dgm:pt modelId="{807DBB9C-48C5-487F-BE3E-B00117EC0F2D}" type="pres">
      <dgm:prSet presAssocID="{740A4081-81C8-4F36-8746-1725C8F68EBE}" presName="medCircle2" presStyleLbl="vennNode1" presStyleIdx="3" presStyleCnt="5"/>
      <dgm:spPr/>
    </dgm:pt>
    <dgm:pt modelId="{CD5974DC-BA47-4B31-AFC5-EED99AFB69A4}" type="pres">
      <dgm:prSet presAssocID="{740A4081-81C8-4F36-8746-1725C8F68EBE}" presName="txLvlOnly1" presStyleLbl="revTx" presStyleIdx="3" presStyleCnt="5" custLinFactNeighborX="-3825"/>
      <dgm:spPr/>
      <dgm:t>
        <a:bodyPr/>
        <a:lstStyle/>
        <a:p>
          <a:endParaRPr lang="zh-TW" altLang="en-US"/>
        </a:p>
      </dgm:t>
    </dgm:pt>
    <dgm:pt modelId="{9CA0442C-A532-4FEF-84B8-A083B0F2460A}" type="pres">
      <dgm:prSet presAssocID="{2B2D7E78-D025-465B-A216-F2E27E28E540}" presName="noChildren" presStyleCnt="0"/>
      <dgm:spPr/>
    </dgm:pt>
    <dgm:pt modelId="{704A4A8D-463A-4095-91B9-4D270F8CF3A9}" type="pres">
      <dgm:prSet presAssocID="{2B2D7E78-D025-465B-A216-F2E27E28E540}" presName="gap" presStyleCnt="0"/>
      <dgm:spPr/>
    </dgm:pt>
    <dgm:pt modelId="{0BD957F0-FD13-4069-AB35-29396440806D}" type="pres">
      <dgm:prSet presAssocID="{2B2D7E78-D025-465B-A216-F2E27E28E540}" presName="medCircle2" presStyleLbl="vennNode1" presStyleIdx="4" presStyleCnt="5"/>
      <dgm:spPr/>
    </dgm:pt>
    <dgm:pt modelId="{BC0D5576-9160-4C24-BBBE-32C45EDA3C09}" type="pres">
      <dgm:prSet presAssocID="{2B2D7E78-D025-465B-A216-F2E27E28E540}" presName="txLvlOnly1" presStyleLbl="revTx" presStyleIdx="4" presStyleCnt="5" custLinFactNeighborX="-3825"/>
      <dgm:spPr/>
      <dgm:t>
        <a:bodyPr/>
        <a:lstStyle/>
        <a:p>
          <a:endParaRPr lang="zh-TW" altLang="en-US"/>
        </a:p>
      </dgm:t>
    </dgm:pt>
  </dgm:ptLst>
  <dgm:cxnLst>
    <dgm:cxn modelId="{48917A4D-4052-48E7-B230-757CD48B58C1}" type="presOf" srcId="{1462414D-762C-4A3C-A807-4A2D4B2EA392}" destId="{11C98302-E6A3-431A-B066-27D7C0DB654B}" srcOrd="0" destOrd="0" presId="urn:microsoft.com/office/officeart/2008/layout/VerticalCircleList"/>
    <dgm:cxn modelId="{5493ADE4-61E3-4C2E-B72E-A96E5A452178}" type="presOf" srcId="{0AD8BC42-A0EE-4408-8166-706440CCF54C}" destId="{D2D2A96D-587B-4095-8650-03E2276C952C}" srcOrd="0" destOrd="0" presId="urn:microsoft.com/office/officeart/2008/layout/VerticalCircleList"/>
    <dgm:cxn modelId="{47A70AC0-11C5-46B7-B1BC-86B2618D379A}" srcId="{0AD8BC42-A0EE-4408-8166-706440CCF54C}" destId="{2B2D7E78-D025-465B-A216-F2E27E28E540}" srcOrd="4" destOrd="0" parTransId="{F8872E7D-8027-47D0-AC8B-CD4CC3D99E05}" sibTransId="{1BDBAEE7-2FFC-4F49-BB1F-840767EDB1C9}"/>
    <dgm:cxn modelId="{ABAEEBD3-29C5-4398-9970-0892D08D7876}" type="presOf" srcId="{F0DEDBE6-8B17-462C-89EE-5DC312C1D8B2}" destId="{F26B4724-66D1-44C3-8D32-D8B2CE6296D2}" srcOrd="0" destOrd="0" presId="urn:microsoft.com/office/officeart/2008/layout/VerticalCircleList"/>
    <dgm:cxn modelId="{EAE4A9A3-C170-4DED-98E9-FB139053AB1E}" srcId="{0AD8BC42-A0EE-4408-8166-706440CCF54C}" destId="{516109C2-5188-4D89-923F-BD0C1092653F}" srcOrd="1" destOrd="0" parTransId="{C4C0E6D0-8CB4-4071-A1E0-DA0FFD0B4312}" sibTransId="{94D5F3AF-F5B9-4FA9-A4E8-8D2FA5B76676}"/>
    <dgm:cxn modelId="{499EB0A2-F2C0-40B4-9C20-8390C95D4456}" type="presOf" srcId="{2B2D7E78-D025-465B-A216-F2E27E28E540}" destId="{BC0D5576-9160-4C24-BBBE-32C45EDA3C09}" srcOrd="0" destOrd="0" presId="urn:microsoft.com/office/officeart/2008/layout/VerticalCircleList"/>
    <dgm:cxn modelId="{2F2BF6AE-78DF-49A4-BC03-F3E2D483CC1B}" srcId="{0AD8BC42-A0EE-4408-8166-706440CCF54C}" destId="{F0DEDBE6-8B17-462C-89EE-5DC312C1D8B2}" srcOrd="2" destOrd="0" parTransId="{C273A267-91AA-4C72-973E-80AD468DF7C2}" sibTransId="{756B31F8-121C-4F96-B84C-3B0D9C28378F}"/>
    <dgm:cxn modelId="{8AF4E2BC-A70B-4825-9D07-CB909ED6EBB5}" type="presOf" srcId="{516109C2-5188-4D89-923F-BD0C1092653F}" destId="{CBBD0119-05E0-477F-89CD-98E126CFC24D}" srcOrd="0" destOrd="0" presId="urn:microsoft.com/office/officeart/2008/layout/VerticalCircleList"/>
    <dgm:cxn modelId="{633AEA22-D23E-46B9-BC2D-B67AE9B8AA2D}" type="presOf" srcId="{740A4081-81C8-4F36-8746-1725C8F68EBE}" destId="{CD5974DC-BA47-4B31-AFC5-EED99AFB69A4}" srcOrd="0" destOrd="0" presId="urn:microsoft.com/office/officeart/2008/layout/VerticalCircleList"/>
    <dgm:cxn modelId="{0F785CFA-41CD-4E87-AE51-605C254627EA}" srcId="{0AD8BC42-A0EE-4408-8166-706440CCF54C}" destId="{1462414D-762C-4A3C-A807-4A2D4B2EA392}" srcOrd="0" destOrd="0" parTransId="{D9F21726-D8E2-425F-86E0-14F3408BAD80}" sibTransId="{04582280-F36D-408A-8535-89CF9AF1756A}"/>
    <dgm:cxn modelId="{20C1A924-0791-4913-B5F2-AD1036D0E308}" srcId="{0AD8BC42-A0EE-4408-8166-706440CCF54C}" destId="{740A4081-81C8-4F36-8746-1725C8F68EBE}" srcOrd="3" destOrd="0" parTransId="{A48FC819-EA9C-4C60-A673-4F740F4A9F08}" sibTransId="{808FFFBA-A119-4AEE-89F3-2750D3E53A38}"/>
    <dgm:cxn modelId="{ABD85B1E-F2BF-4C51-87A4-C89AA934F3BD}" type="presParOf" srcId="{D2D2A96D-587B-4095-8650-03E2276C952C}" destId="{383396CF-35C9-4CFE-8BC2-093CA153E9D2}" srcOrd="0" destOrd="0" presId="urn:microsoft.com/office/officeart/2008/layout/VerticalCircleList"/>
    <dgm:cxn modelId="{4232399B-F24B-4F5E-A097-5708E2D465D3}" type="presParOf" srcId="{383396CF-35C9-4CFE-8BC2-093CA153E9D2}" destId="{A0B67354-4849-45E0-B17B-BD48F77C3BF6}" srcOrd="0" destOrd="0" presId="urn:microsoft.com/office/officeart/2008/layout/VerticalCircleList"/>
    <dgm:cxn modelId="{CD18D9A1-ABC4-4626-A529-5909EB93BFDB}" type="presParOf" srcId="{383396CF-35C9-4CFE-8BC2-093CA153E9D2}" destId="{BAB44F65-EB96-4F9B-8AF3-86C85ABD8507}" srcOrd="1" destOrd="0" presId="urn:microsoft.com/office/officeart/2008/layout/VerticalCircleList"/>
    <dgm:cxn modelId="{89DC59FC-A24E-4770-8A5F-0296467A67D8}" type="presParOf" srcId="{383396CF-35C9-4CFE-8BC2-093CA153E9D2}" destId="{11C98302-E6A3-431A-B066-27D7C0DB654B}" srcOrd="2" destOrd="0" presId="urn:microsoft.com/office/officeart/2008/layout/VerticalCircleList"/>
    <dgm:cxn modelId="{29340AD7-CD52-432E-9965-1DA01B8077CD}" type="presParOf" srcId="{D2D2A96D-587B-4095-8650-03E2276C952C}" destId="{96587EA4-85EA-46F8-8B72-A44FB3AB1060}" srcOrd="1" destOrd="0" presId="urn:microsoft.com/office/officeart/2008/layout/VerticalCircleList"/>
    <dgm:cxn modelId="{3587B805-5BA2-4CF2-9CDE-82DB3E0C380E}" type="presParOf" srcId="{96587EA4-85EA-46F8-8B72-A44FB3AB1060}" destId="{AA9AA264-2147-48AA-8A33-293C39DABC6F}" srcOrd="0" destOrd="0" presId="urn:microsoft.com/office/officeart/2008/layout/VerticalCircleList"/>
    <dgm:cxn modelId="{04978C17-24C5-4B02-A0C1-A7CB41EBC76D}" type="presParOf" srcId="{96587EA4-85EA-46F8-8B72-A44FB3AB1060}" destId="{D822EA50-5E99-43D0-8880-12EB9236A153}" srcOrd="1" destOrd="0" presId="urn:microsoft.com/office/officeart/2008/layout/VerticalCircleList"/>
    <dgm:cxn modelId="{4A75B64D-8C68-4C2A-9292-E3C3C5E487BE}" type="presParOf" srcId="{96587EA4-85EA-46F8-8B72-A44FB3AB1060}" destId="{CBBD0119-05E0-477F-89CD-98E126CFC24D}" srcOrd="2" destOrd="0" presId="urn:microsoft.com/office/officeart/2008/layout/VerticalCircleList"/>
    <dgm:cxn modelId="{4DF90410-D7AD-4B7E-8575-8FAC9BADEE9F}" type="presParOf" srcId="{D2D2A96D-587B-4095-8650-03E2276C952C}" destId="{C189D97A-EF88-495A-BFE3-89C7DF655043}" srcOrd="2" destOrd="0" presId="urn:microsoft.com/office/officeart/2008/layout/VerticalCircleList"/>
    <dgm:cxn modelId="{0D03867F-0A90-42F8-A02C-B82B1F486E05}" type="presParOf" srcId="{C189D97A-EF88-495A-BFE3-89C7DF655043}" destId="{0332F097-251C-4318-A340-A3F565F225EF}" srcOrd="0" destOrd="0" presId="urn:microsoft.com/office/officeart/2008/layout/VerticalCircleList"/>
    <dgm:cxn modelId="{4969519D-12E3-42A2-8994-7794AA7DFF8C}" type="presParOf" srcId="{C189D97A-EF88-495A-BFE3-89C7DF655043}" destId="{490887A3-9591-4F7E-A9BE-87465E6A562F}" srcOrd="1" destOrd="0" presId="urn:microsoft.com/office/officeart/2008/layout/VerticalCircleList"/>
    <dgm:cxn modelId="{D2DAB467-2B2A-4306-BD6A-6D6030F847C0}" type="presParOf" srcId="{C189D97A-EF88-495A-BFE3-89C7DF655043}" destId="{F26B4724-66D1-44C3-8D32-D8B2CE6296D2}" srcOrd="2" destOrd="0" presId="urn:microsoft.com/office/officeart/2008/layout/VerticalCircleList"/>
    <dgm:cxn modelId="{86CE64FB-24FC-4BFB-9C7E-FBBA604C7C0B}" type="presParOf" srcId="{D2D2A96D-587B-4095-8650-03E2276C952C}" destId="{8F91A9BE-0C7F-4CCC-B2B9-FF00414EC340}" srcOrd="3" destOrd="0" presId="urn:microsoft.com/office/officeart/2008/layout/VerticalCircleList"/>
    <dgm:cxn modelId="{F79CC106-7E86-47E7-AF6E-26EF708409BA}" type="presParOf" srcId="{8F91A9BE-0C7F-4CCC-B2B9-FF00414EC340}" destId="{49E7581D-3FD0-4F12-86C2-F0184CE9AB07}" srcOrd="0" destOrd="0" presId="urn:microsoft.com/office/officeart/2008/layout/VerticalCircleList"/>
    <dgm:cxn modelId="{AF27461E-2A36-4FED-A049-8C8933808C77}" type="presParOf" srcId="{8F91A9BE-0C7F-4CCC-B2B9-FF00414EC340}" destId="{807DBB9C-48C5-487F-BE3E-B00117EC0F2D}" srcOrd="1" destOrd="0" presId="urn:microsoft.com/office/officeart/2008/layout/VerticalCircleList"/>
    <dgm:cxn modelId="{F1FBF845-746F-41D2-949F-A3E0601B1ACF}" type="presParOf" srcId="{8F91A9BE-0C7F-4CCC-B2B9-FF00414EC340}" destId="{CD5974DC-BA47-4B31-AFC5-EED99AFB69A4}" srcOrd="2" destOrd="0" presId="urn:microsoft.com/office/officeart/2008/layout/VerticalCircleList"/>
    <dgm:cxn modelId="{521EC7BF-276C-4BD4-B8C7-0B692DBA92B3}" type="presParOf" srcId="{D2D2A96D-587B-4095-8650-03E2276C952C}" destId="{9CA0442C-A532-4FEF-84B8-A083B0F2460A}" srcOrd="4" destOrd="0" presId="urn:microsoft.com/office/officeart/2008/layout/VerticalCircleList"/>
    <dgm:cxn modelId="{9058A50B-CABB-4AF7-97B3-A36F97DCC54A}" type="presParOf" srcId="{9CA0442C-A532-4FEF-84B8-A083B0F2460A}" destId="{704A4A8D-463A-4095-91B9-4D270F8CF3A9}" srcOrd="0" destOrd="0" presId="urn:microsoft.com/office/officeart/2008/layout/VerticalCircleList"/>
    <dgm:cxn modelId="{53D74337-08E7-4055-8F50-3B33B33CD9A2}" type="presParOf" srcId="{9CA0442C-A532-4FEF-84B8-A083B0F2460A}" destId="{0BD957F0-FD13-4069-AB35-29396440806D}" srcOrd="1" destOrd="0" presId="urn:microsoft.com/office/officeart/2008/layout/VerticalCircleList"/>
    <dgm:cxn modelId="{7A2BE173-CAD7-4371-8A52-72E88771D73F}" type="presParOf" srcId="{9CA0442C-A532-4FEF-84B8-A083B0F2460A}" destId="{BC0D5576-9160-4C24-BBBE-32C45EDA3C09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95C28BA-406E-4561-B8BC-498ADABDC0D5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BECDBFA1-EF7D-461E-9D63-92FC34B5DDAB}">
      <dgm:prSet phldrT="[文字]" custT="1"/>
      <dgm:spPr>
        <a:solidFill>
          <a:srgbClr val="DAE3FA"/>
        </a:solidFill>
      </dgm:spPr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國小社會</a:t>
          </a:r>
        </a:p>
      </dgm:t>
    </dgm:pt>
    <dgm:pt modelId="{3E33EC6A-60D2-4BBC-B616-D57BC33A7B6B}" type="parTrans" cxnId="{67C158B2-121F-4860-96B7-CD8F728CDAF8}">
      <dgm:prSet/>
      <dgm:spPr/>
      <dgm:t>
        <a:bodyPr/>
        <a:lstStyle/>
        <a:p>
          <a:endParaRPr lang="zh-TW" altLang="en-US"/>
        </a:p>
      </dgm:t>
    </dgm:pt>
    <dgm:pt modelId="{2B295AAF-EBCC-4FDB-B40E-37DDCF1B3D62}" type="sibTrans" cxnId="{67C158B2-121F-4860-96B7-CD8F728CDAF8}">
      <dgm:prSet/>
      <dgm:spPr/>
      <dgm:t>
        <a:bodyPr/>
        <a:lstStyle/>
        <a:p>
          <a:endParaRPr lang="zh-TW" altLang="en-US"/>
        </a:p>
      </dgm:t>
    </dgm:pt>
    <dgm:pt modelId="{A7D13E5D-DA28-4AF6-A0C2-74E219215308}">
      <dgm:prSet phldrT="[文字]" custT="1"/>
      <dgm:spPr>
        <a:solidFill>
          <a:srgbClr val="DAE3FA"/>
        </a:solidFill>
      </dgm:spPr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歷史</a:t>
          </a:r>
        </a:p>
      </dgm:t>
    </dgm:pt>
    <dgm:pt modelId="{F5D9EE8C-1139-435B-95EF-CE25E7202D96}" type="parTrans" cxnId="{8E523374-9F2F-4543-9B4D-A5D30EEBF802}">
      <dgm:prSet/>
      <dgm:spPr/>
      <dgm:t>
        <a:bodyPr/>
        <a:lstStyle/>
        <a:p>
          <a:endParaRPr lang="zh-TW" altLang="en-US"/>
        </a:p>
      </dgm:t>
    </dgm:pt>
    <dgm:pt modelId="{E56C9457-CCF6-4AF7-8F5F-1B2A003C910E}" type="sibTrans" cxnId="{8E523374-9F2F-4543-9B4D-A5D30EEBF802}">
      <dgm:prSet/>
      <dgm:spPr/>
      <dgm:t>
        <a:bodyPr/>
        <a:lstStyle/>
        <a:p>
          <a:endParaRPr lang="zh-TW" altLang="en-US"/>
        </a:p>
      </dgm:t>
    </dgm:pt>
    <dgm:pt modelId="{133EF22E-82E5-4AA6-95B3-C413AE9C5E3E}">
      <dgm:prSet phldrT="[文字]" custT="1"/>
      <dgm:spPr>
        <a:solidFill>
          <a:srgbClr val="113386"/>
        </a:solidFill>
      </dgm:spPr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地理</a:t>
          </a:r>
        </a:p>
      </dgm:t>
    </dgm:pt>
    <dgm:pt modelId="{8738B6EE-6FEB-44CB-898E-6C08195717FD}" type="parTrans" cxnId="{3E4FDD84-58E7-41DB-B066-425E9A223CC1}">
      <dgm:prSet/>
      <dgm:spPr/>
      <dgm:t>
        <a:bodyPr/>
        <a:lstStyle/>
        <a:p>
          <a:endParaRPr lang="zh-TW" altLang="en-US"/>
        </a:p>
      </dgm:t>
    </dgm:pt>
    <dgm:pt modelId="{47305C62-5638-438F-AD90-0F8FE6A7E43F}" type="sibTrans" cxnId="{3E4FDD84-58E7-41DB-B066-425E9A223CC1}">
      <dgm:prSet/>
      <dgm:spPr/>
      <dgm:t>
        <a:bodyPr/>
        <a:lstStyle/>
        <a:p>
          <a:endParaRPr lang="zh-TW" altLang="en-US"/>
        </a:p>
      </dgm:t>
    </dgm:pt>
    <dgm:pt modelId="{E2484C15-0B2F-4CFD-A601-FE9CD4F06C96}">
      <dgm:prSet phldrT="[文字]" custT="1"/>
      <dgm:spPr>
        <a:solidFill>
          <a:srgbClr val="DAE3FA"/>
        </a:solidFill>
      </dgm:spPr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公民與社會</a:t>
          </a:r>
        </a:p>
      </dgm:t>
    </dgm:pt>
    <dgm:pt modelId="{F2EF54B8-6B3E-462C-8ED9-EF077DF4235B}" type="parTrans" cxnId="{308AC3CA-E9A6-4BDF-B74E-4E8632A8C58A}">
      <dgm:prSet/>
      <dgm:spPr/>
      <dgm:t>
        <a:bodyPr/>
        <a:lstStyle/>
        <a:p>
          <a:endParaRPr lang="zh-TW" altLang="en-US"/>
        </a:p>
      </dgm:t>
    </dgm:pt>
    <dgm:pt modelId="{1C3EA6C9-3500-4497-8C15-53E54F11797A}" type="sibTrans" cxnId="{308AC3CA-E9A6-4BDF-B74E-4E8632A8C58A}">
      <dgm:prSet/>
      <dgm:spPr/>
      <dgm:t>
        <a:bodyPr/>
        <a:lstStyle/>
        <a:p>
          <a:endParaRPr lang="zh-TW" altLang="en-US"/>
        </a:p>
      </dgm:t>
    </dgm:pt>
    <dgm:pt modelId="{34C03574-4681-4C05-B424-279561AA2530}" type="pres">
      <dgm:prSet presAssocID="{095C28BA-406E-4561-B8BC-498ADABDC0D5}" presName="Name0" presStyleCnt="0">
        <dgm:presLayoutVars>
          <dgm:dir/>
          <dgm:animLvl val="lvl"/>
          <dgm:resizeHandles val="exact"/>
        </dgm:presLayoutVars>
      </dgm:prSet>
      <dgm:spPr/>
    </dgm:pt>
    <dgm:pt modelId="{B861AB80-29D4-47A4-956C-7201E6448AEA}" type="pres">
      <dgm:prSet presAssocID="{BECDBFA1-EF7D-461E-9D63-92FC34B5DDA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54B3C6-E2F1-4089-BC0B-71BBBA8001DF}" type="pres">
      <dgm:prSet presAssocID="{2B295AAF-EBCC-4FDB-B40E-37DDCF1B3D62}" presName="parTxOnlySpace" presStyleCnt="0"/>
      <dgm:spPr/>
    </dgm:pt>
    <dgm:pt modelId="{B6EE1DFF-800C-4A7E-A5B3-B2A8664B6FB9}" type="pres">
      <dgm:prSet presAssocID="{A7D13E5D-DA28-4AF6-A0C2-74E219215308}" presName="parTxOnly" presStyleLbl="node1" presStyleIdx="1" presStyleCnt="4" custLinFactNeighborX="14963" custLinFactNeighborY="-17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73BA95-392E-4CDB-B7FD-FA73BF4E99C0}" type="pres">
      <dgm:prSet presAssocID="{E56C9457-CCF6-4AF7-8F5F-1B2A003C910E}" presName="parTxOnlySpace" presStyleCnt="0"/>
      <dgm:spPr/>
    </dgm:pt>
    <dgm:pt modelId="{5FB8DA8F-99A9-4822-8B47-9317B56FA977}" type="pres">
      <dgm:prSet presAssocID="{133EF22E-82E5-4AA6-95B3-C413AE9C5E3E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24D931-9E68-43B4-9138-1B7A555CFC76}" type="pres">
      <dgm:prSet presAssocID="{47305C62-5638-438F-AD90-0F8FE6A7E43F}" presName="parTxOnlySpace" presStyleCnt="0"/>
      <dgm:spPr/>
    </dgm:pt>
    <dgm:pt modelId="{23C7B257-B1D5-43F5-AC4E-858CCCD23FD7}" type="pres">
      <dgm:prSet presAssocID="{E2484C15-0B2F-4CFD-A601-FE9CD4F06C9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1046E83-3DDE-4742-B404-B7A06F4720E0}" type="presOf" srcId="{BECDBFA1-EF7D-461E-9D63-92FC34B5DDAB}" destId="{B861AB80-29D4-47A4-956C-7201E6448AEA}" srcOrd="0" destOrd="0" presId="urn:microsoft.com/office/officeart/2005/8/layout/chevron1"/>
    <dgm:cxn modelId="{EFB261BC-2986-4F5A-A870-8F65F6C1357C}" type="presOf" srcId="{A7D13E5D-DA28-4AF6-A0C2-74E219215308}" destId="{B6EE1DFF-800C-4A7E-A5B3-B2A8664B6FB9}" srcOrd="0" destOrd="0" presId="urn:microsoft.com/office/officeart/2005/8/layout/chevron1"/>
    <dgm:cxn modelId="{CD31CD1A-9C88-4B7C-9499-0C12CDEE6611}" type="presOf" srcId="{133EF22E-82E5-4AA6-95B3-C413AE9C5E3E}" destId="{5FB8DA8F-99A9-4822-8B47-9317B56FA977}" srcOrd="0" destOrd="0" presId="urn:microsoft.com/office/officeart/2005/8/layout/chevron1"/>
    <dgm:cxn modelId="{17173F29-19AF-4071-9ADE-0A85A898784C}" type="presOf" srcId="{E2484C15-0B2F-4CFD-A601-FE9CD4F06C96}" destId="{23C7B257-B1D5-43F5-AC4E-858CCCD23FD7}" srcOrd="0" destOrd="0" presId="urn:microsoft.com/office/officeart/2005/8/layout/chevron1"/>
    <dgm:cxn modelId="{3E4FDD84-58E7-41DB-B066-425E9A223CC1}" srcId="{095C28BA-406E-4561-B8BC-498ADABDC0D5}" destId="{133EF22E-82E5-4AA6-95B3-C413AE9C5E3E}" srcOrd="2" destOrd="0" parTransId="{8738B6EE-6FEB-44CB-898E-6C08195717FD}" sibTransId="{47305C62-5638-438F-AD90-0F8FE6A7E43F}"/>
    <dgm:cxn modelId="{67C158B2-121F-4860-96B7-CD8F728CDAF8}" srcId="{095C28BA-406E-4561-B8BC-498ADABDC0D5}" destId="{BECDBFA1-EF7D-461E-9D63-92FC34B5DDAB}" srcOrd="0" destOrd="0" parTransId="{3E33EC6A-60D2-4BBC-B616-D57BC33A7B6B}" sibTransId="{2B295AAF-EBCC-4FDB-B40E-37DDCF1B3D62}"/>
    <dgm:cxn modelId="{308AC3CA-E9A6-4BDF-B74E-4E8632A8C58A}" srcId="{095C28BA-406E-4561-B8BC-498ADABDC0D5}" destId="{E2484C15-0B2F-4CFD-A601-FE9CD4F06C96}" srcOrd="3" destOrd="0" parTransId="{F2EF54B8-6B3E-462C-8ED9-EF077DF4235B}" sibTransId="{1C3EA6C9-3500-4497-8C15-53E54F11797A}"/>
    <dgm:cxn modelId="{0260F3BB-D1F2-4C1B-B8BF-19D4DE734F4A}" type="presOf" srcId="{095C28BA-406E-4561-B8BC-498ADABDC0D5}" destId="{34C03574-4681-4C05-B424-279561AA2530}" srcOrd="0" destOrd="0" presId="urn:microsoft.com/office/officeart/2005/8/layout/chevron1"/>
    <dgm:cxn modelId="{8E523374-9F2F-4543-9B4D-A5D30EEBF802}" srcId="{095C28BA-406E-4561-B8BC-498ADABDC0D5}" destId="{A7D13E5D-DA28-4AF6-A0C2-74E219215308}" srcOrd="1" destOrd="0" parTransId="{F5D9EE8C-1139-435B-95EF-CE25E7202D96}" sibTransId="{E56C9457-CCF6-4AF7-8F5F-1B2A003C910E}"/>
    <dgm:cxn modelId="{6427B050-A274-4FA3-888A-22E69ED29C05}" type="presParOf" srcId="{34C03574-4681-4C05-B424-279561AA2530}" destId="{B861AB80-29D4-47A4-956C-7201E6448AEA}" srcOrd="0" destOrd="0" presId="urn:microsoft.com/office/officeart/2005/8/layout/chevron1"/>
    <dgm:cxn modelId="{1E72A777-B9F6-4C43-851F-27B558B1A0B6}" type="presParOf" srcId="{34C03574-4681-4C05-B424-279561AA2530}" destId="{4C54B3C6-E2F1-4089-BC0B-71BBBA8001DF}" srcOrd="1" destOrd="0" presId="urn:microsoft.com/office/officeart/2005/8/layout/chevron1"/>
    <dgm:cxn modelId="{454C5662-782D-4916-813C-3E437BF1D992}" type="presParOf" srcId="{34C03574-4681-4C05-B424-279561AA2530}" destId="{B6EE1DFF-800C-4A7E-A5B3-B2A8664B6FB9}" srcOrd="2" destOrd="0" presId="urn:microsoft.com/office/officeart/2005/8/layout/chevron1"/>
    <dgm:cxn modelId="{3E0018C4-1333-4A8D-9136-B3959DED7461}" type="presParOf" srcId="{34C03574-4681-4C05-B424-279561AA2530}" destId="{2273BA95-392E-4CDB-B7FD-FA73BF4E99C0}" srcOrd="3" destOrd="0" presId="urn:microsoft.com/office/officeart/2005/8/layout/chevron1"/>
    <dgm:cxn modelId="{6C17F7D5-77AC-4F8E-ABE5-8879BA5B98FE}" type="presParOf" srcId="{34C03574-4681-4C05-B424-279561AA2530}" destId="{5FB8DA8F-99A9-4822-8B47-9317B56FA977}" srcOrd="4" destOrd="0" presId="urn:microsoft.com/office/officeart/2005/8/layout/chevron1"/>
    <dgm:cxn modelId="{6A5BD42A-54FE-419F-BFFC-B7A81D979939}" type="presParOf" srcId="{34C03574-4681-4C05-B424-279561AA2530}" destId="{9E24D931-9E68-43B4-9138-1B7A555CFC76}" srcOrd="5" destOrd="0" presId="urn:microsoft.com/office/officeart/2005/8/layout/chevron1"/>
    <dgm:cxn modelId="{5655CB4A-7567-43CA-8594-A53FCA9C194D}" type="presParOf" srcId="{34C03574-4681-4C05-B424-279561AA2530}" destId="{23C7B257-B1D5-43F5-AC4E-858CCCD23FD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A550C04-2B4E-4EC1-AF4D-CE0AD6CFF6DE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DB6C466-32C8-4DD5-B47E-ADE921221213}">
      <dgm:prSet phldrT="[文字]" custT="1"/>
      <dgm:spPr>
        <a:xfrm>
          <a:off x="1841016" y="786648"/>
          <a:ext cx="1493966" cy="618133"/>
        </a:xfrm>
        <a:noFill/>
        <a:ln>
          <a:noFill/>
        </a:ln>
        <a:effectLst/>
      </dgm:spPr>
      <dgm:t>
        <a:bodyPr/>
        <a:lstStyle/>
        <a:p>
          <a:r>
            <a:rPr kumimoji="1" lang="en-US" altLang="zh-TW" sz="2400" b="1" kern="1200" dirty="0">
              <a:solidFill>
                <a:srgbClr val="00B050"/>
              </a:solidFill>
              <a:latin typeface="Microsoft JhengHei" charset="-120"/>
              <a:ea typeface="Microsoft JhengHei" charset="-120"/>
              <a:cs typeface="+mn-cs"/>
            </a:rPr>
            <a:t>A</a:t>
          </a:r>
          <a:r>
            <a:rPr kumimoji="1" lang="zh-TW" altLang="en-US" sz="2400" b="1" kern="1200" dirty="0">
              <a:solidFill>
                <a:srgbClr val="00B050"/>
              </a:solidFill>
              <a:latin typeface="Microsoft JhengHei" charset="-120"/>
              <a:ea typeface="Microsoft JhengHei" charset="-120"/>
              <a:cs typeface="+mn-cs"/>
            </a:rPr>
            <a:t>基本概念與臺灣</a:t>
          </a:r>
        </a:p>
      </dgm:t>
    </dgm:pt>
    <dgm:pt modelId="{EAEF0DEF-7265-4F7E-8D92-2D44563FFB01}" type="parTrans" cxnId="{D021A704-BEB0-4C6D-A0C2-8A203A8DC9CD}">
      <dgm:prSet/>
      <dgm:spPr/>
      <dgm:t>
        <a:bodyPr/>
        <a:lstStyle/>
        <a:p>
          <a:endParaRPr lang="zh-TW" altLang="en-US"/>
        </a:p>
      </dgm:t>
    </dgm:pt>
    <dgm:pt modelId="{84BA0F82-CAD6-4221-9D22-99ECF905A75D}" type="sibTrans" cxnId="{D021A704-BEB0-4C6D-A0C2-8A203A8DC9CD}">
      <dgm:prSet/>
      <dgm:spPr/>
      <dgm:t>
        <a:bodyPr/>
        <a:lstStyle/>
        <a:p>
          <a:endParaRPr lang="zh-TW" altLang="en-US"/>
        </a:p>
      </dgm:t>
    </dgm:pt>
    <dgm:pt modelId="{B24DB71A-945E-4847-AF62-E8A350995826}">
      <dgm:prSet phldrT="[文字]" custT="1"/>
      <dgm:spPr>
        <a:xfrm>
          <a:off x="1125740" y="2075381"/>
          <a:ext cx="1617461" cy="618133"/>
        </a:xfrm>
        <a:noFill/>
        <a:ln>
          <a:noFill/>
        </a:ln>
        <a:effectLst/>
      </dgm:spPr>
      <dgm:t>
        <a:bodyPr/>
        <a:lstStyle/>
        <a:p>
          <a:r>
            <a:rPr kumimoji="1" lang="en-US" altLang="zh-TW" sz="2400" b="1" kern="1200" dirty="0">
              <a:solidFill>
                <a:srgbClr val="0070C0"/>
              </a:solidFill>
              <a:latin typeface="Microsoft JhengHei" charset="-120"/>
              <a:ea typeface="Microsoft JhengHei" charset="-120"/>
              <a:cs typeface="+mn-cs"/>
            </a:rPr>
            <a:t>B</a:t>
          </a:r>
          <a:r>
            <a:rPr kumimoji="1" lang="zh-TW" altLang="en-US" sz="2400" b="1" kern="1200" dirty="0">
              <a:solidFill>
                <a:srgbClr val="0070C0"/>
              </a:solidFill>
              <a:latin typeface="Microsoft JhengHei" charset="-120"/>
              <a:ea typeface="Microsoft JhengHei" charset="-120"/>
              <a:cs typeface="+mn-cs"/>
            </a:rPr>
            <a:t>區域特色</a:t>
          </a:r>
        </a:p>
      </dgm:t>
    </dgm:pt>
    <dgm:pt modelId="{0ABC4BFE-D695-46C8-982A-0C97987199EF}" type="parTrans" cxnId="{F30EC3F4-1EF4-4901-AF94-E64A8E020BE2}">
      <dgm:prSet/>
      <dgm:spPr/>
      <dgm:t>
        <a:bodyPr/>
        <a:lstStyle/>
        <a:p>
          <a:endParaRPr lang="zh-TW" altLang="en-US"/>
        </a:p>
      </dgm:t>
    </dgm:pt>
    <dgm:pt modelId="{05743D9E-7EC1-47B9-9FF8-B784C6394590}" type="sibTrans" cxnId="{F30EC3F4-1EF4-4901-AF94-E64A8E020BE2}">
      <dgm:prSet/>
      <dgm:spPr/>
      <dgm:t>
        <a:bodyPr/>
        <a:lstStyle/>
        <a:p>
          <a:endParaRPr lang="zh-TW" altLang="en-US"/>
        </a:p>
      </dgm:t>
    </dgm:pt>
    <dgm:pt modelId="{D38E0356-32FE-48B1-AC36-9A47FBD354FA}">
      <dgm:prSet phldrT="[文字]" custT="1"/>
      <dgm:spPr>
        <a:xfrm>
          <a:off x="1774242" y="3327219"/>
          <a:ext cx="1466897" cy="618133"/>
        </a:xfrm>
        <a:noFill/>
        <a:ln>
          <a:noFill/>
        </a:ln>
        <a:effectLst/>
      </dgm:spPr>
      <dgm:t>
        <a:bodyPr/>
        <a:lstStyle/>
        <a:p>
          <a:r>
            <a:rPr kumimoji="1" lang="en-US" altLang="zh-TW" sz="2400" b="1" kern="1200" dirty="0">
              <a:solidFill>
                <a:srgbClr val="C00000"/>
              </a:solidFill>
              <a:latin typeface="Microsoft JhengHei" charset="-120"/>
              <a:ea typeface="Microsoft JhengHei" charset="-120"/>
              <a:cs typeface="+mn-cs"/>
            </a:rPr>
            <a:t>C</a:t>
          </a:r>
          <a:r>
            <a:rPr kumimoji="1" lang="zh-TW" altLang="en-US" sz="2400" b="1" kern="1200" dirty="0">
              <a:solidFill>
                <a:srgbClr val="C00000"/>
              </a:solidFill>
              <a:latin typeface="Microsoft JhengHei" charset="-120"/>
              <a:ea typeface="Microsoft JhengHei" charset="-120"/>
              <a:cs typeface="+mn-cs"/>
            </a:rPr>
            <a:t>地理議題</a:t>
          </a:r>
        </a:p>
      </dgm:t>
    </dgm:pt>
    <dgm:pt modelId="{13253752-5706-41A3-A534-51E0CF57743A}" type="parTrans" cxnId="{9DF9B2E8-F710-4BC5-8156-0B306072791A}">
      <dgm:prSet/>
      <dgm:spPr/>
      <dgm:t>
        <a:bodyPr/>
        <a:lstStyle/>
        <a:p>
          <a:endParaRPr lang="zh-TW" altLang="en-US"/>
        </a:p>
      </dgm:t>
    </dgm:pt>
    <dgm:pt modelId="{43E2D6CF-3A5D-423E-8CCD-80C650E3FF14}" type="sibTrans" cxnId="{9DF9B2E8-F710-4BC5-8156-0B306072791A}">
      <dgm:prSet/>
      <dgm:spPr/>
      <dgm:t>
        <a:bodyPr/>
        <a:lstStyle/>
        <a:p>
          <a:endParaRPr lang="zh-TW" altLang="en-US"/>
        </a:p>
      </dgm:t>
    </dgm:pt>
    <dgm:pt modelId="{EACBC40A-7FCA-4C97-8FBC-3623534C2561}" type="pres">
      <dgm:prSet presAssocID="{0A550C04-2B4E-4EC1-AF4D-CE0AD6CFF6DE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14094D0E-F989-4E4D-BF48-392B318D37E5}" type="pres">
      <dgm:prSet presAssocID="{8DB6C466-32C8-4DD5-B47E-ADE921221213}" presName="Accent1" presStyleCnt="0"/>
      <dgm:spPr/>
    </dgm:pt>
    <dgm:pt modelId="{E53DED81-CB4F-439E-8EBA-0146ABA43512}" type="pres">
      <dgm:prSet presAssocID="{8DB6C466-32C8-4DD5-B47E-ADE921221213}" presName="Accent" presStyleLbl="node1" presStyleIdx="0" presStyleCnt="3" custScaleX="107638" custScaleY="97422" custLinFactNeighborX="1247" custLinFactNeighborY="831"/>
      <dgm:spPr>
        <a:xfrm>
          <a:off x="1382652" y="32839"/>
          <a:ext cx="2395281" cy="216827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D7DF0AE2-9CFF-45A8-8CCA-57E47E791DC7}" type="pres">
      <dgm:prSet presAssocID="{8DB6C466-32C8-4DD5-B47E-ADE921221213}" presName="Parent1" presStyleLbl="revTx" presStyleIdx="0" presStyleCnt="3" custScaleX="120816" custLinFactNeighborX="3070" custLinFactNeighborY="-410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 altLang="en-US"/>
        </a:p>
      </dgm:t>
    </dgm:pt>
    <dgm:pt modelId="{1DEF4D4C-AD5B-4A7E-8E94-85B26865881D}" type="pres">
      <dgm:prSet presAssocID="{B24DB71A-945E-4847-AF62-E8A350995826}" presName="Accent2" presStyleCnt="0"/>
      <dgm:spPr/>
    </dgm:pt>
    <dgm:pt modelId="{E5EFD7C0-FF75-4078-85A6-B19727421EE2}" type="pres">
      <dgm:prSet presAssocID="{B24DB71A-945E-4847-AF62-E8A350995826}" presName="Accent" presStyleLbl="node1" presStyleIdx="1" presStyleCnt="3"/>
      <dgm:spPr>
        <a:xfrm>
          <a:off x="821815" y="1264457"/>
          <a:ext cx="2225312" cy="222565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A0B99017-EF2F-4293-B439-83A304ACFEF6}" type="pres">
      <dgm:prSet presAssocID="{B24DB71A-945E-4847-AF62-E8A350995826}" presName="Parent2" presStyleLbl="revTx" presStyleIdx="1" presStyleCnt="3" custScaleX="130803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 altLang="en-US"/>
        </a:p>
      </dgm:t>
    </dgm:pt>
    <dgm:pt modelId="{A31DAD09-D5A7-4AB5-8CAB-C229C469156E}" type="pres">
      <dgm:prSet presAssocID="{D38E0356-32FE-48B1-AC36-9A47FBD354FA}" presName="Accent3" presStyleCnt="0"/>
      <dgm:spPr/>
    </dgm:pt>
    <dgm:pt modelId="{26B51374-14FB-4FBC-9705-38CBCA796E3F}" type="pres">
      <dgm:prSet presAssocID="{D38E0356-32FE-48B1-AC36-9A47FBD354FA}" presName="Accent" presStyleLbl="node1" presStyleIdx="2" presStyleCnt="3"/>
      <dgm:spPr>
        <a:xfrm>
          <a:off x="1598271" y="2696289"/>
          <a:ext cx="1911887" cy="191265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82FBE17F-61D1-4AFB-AF5D-F7C8A0D1FB57}" type="pres">
      <dgm:prSet presAssocID="{D38E0356-32FE-48B1-AC36-9A47FBD354FA}" presName="Parent3" presStyleLbl="revTx" presStyleIdx="2" presStyleCnt="3" custScaleX="118627" custLinFactNeighborX="-3661" custLinFactNeighborY="-5858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2C439DEC-831F-45F2-A0A2-9E1EB2DD349E}" type="presOf" srcId="{B24DB71A-945E-4847-AF62-E8A350995826}" destId="{A0B99017-EF2F-4293-B439-83A304ACFEF6}" srcOrd="0" destOrd="0" presId="urn:microsoft.com/office/officeart/2009/layout/CircleArrowProcess"/>
    <dgm:cxn modelId="{6C5C7480-ED02-44E4-A9E2-A225D9934728}" type="presOf" srcId="{D38E0356-32FE-48B1-AC36-9A47FBD354FA}" destId="{82FBE17F-61D1-4AFB-AF5D-F7C8A0D1FB57}" srcOrd="0" destOrd="0" presId="urn:microsoft.com/office/officeart/2009/layout/CircleArrowProcess"/>
    <dgm:cxn modelId="{A0F03BB2-03A6-47B5-B3A2-0C35ED656D05}" type="presOf" srcId="{8DB6C466-32C8-4DD5-B47E-ADE921221213}" destId="{D7DF0AE2-9CFF-45A8-8CCA-57E47E791DC7}" srcOrd="0" destOrd="0" presId="urn:microsoft.com/office/officeart/2009/layout/CircleArrowProcess"/>
    <dgm:cxn modelId="{D021A704-BEB0-4C6D-A0C2-8A203A8DC9CD}" srcId="{0A550C04-2B4E-4EC1-AF4D-CE0AD6CFF6DE}" destId="{8DB6C466-32C8-4DD5-B47E-ADE921221213}" srcOrd="0" destOrd="0" parTransId="{EAEF0DEF-7265-4F7E-8D92-2D44563FFB01}" sibTransId="{84BA0F82-CAD6-4221-9D22-99ECF905A75D}"/>
    <dgm:cxn modelId="{9DF9B2E8-F710-4BC5-8156-0B306072791A}" srcId="{0A550C04-2B4E-4EC1-AF4D-CE0AD6CFF6DE}" destId="{D38E0356-32FE-48B1-AC36-9A47FBD354FA}" srcOrd="2" destOrd="0" parTransId="{13253752-5706-41A3-A534-51E0CF57743A}" sibTransId="{43E2D6CF-3A5D-423E-8CCD-80C650E3FF14}"/>
    <dgm:cxn modelId="{4CBBFFA5-DE56-4497-9B97-D27BF11A9C5F}" type="presOf" srcId="{0A550C04-2B4E-4EC1-AF4D-CE0AD6CFF6DE}" destId="{EACBC40A-7FCA-4C97-8FBC-3623534C2561}" srcOrd="0" destOrd="0" presId="urn:microsoft.com/office/officeart/2009/layout/CircleArrowProcess"/>
    <dgm:cxn modelId="{F30EC3F4-1EF4-4901-AF94-E64A8E020BE2}" srcId="{0A550C04-2B4E-4EC1-AF4D-CE0AD6CFF6DE}" destId="{B24DB71A-945E-4847-AF62-E8A350995826}" srcOrd="1" destOrd="0" parTransId="{0ABC4BFE-D695-46C8-982A-0C97987199EF}" sibTransId="{05743D9E-7EC1-47B9-9FF8-B784C6394590}"/>
    <dgm:cxn modelId="{ADE6E658-C753-42C2-BD2A-F0C6240E731C}" type="presParOf" srcId="{EACBC40A-7FCA-4C97-8FBC-3623534C2561}" destId="{14094D0E-F989-4E4D-BF48-392B318D37E5}" srcOrd="0" destOrd="0" presId="urn:microsoft.com/office/officeart/2009/layout/CircleArrowProcess"/>
    <dgm:cxn modelId="{7149855A-31DC-4253-BDEF-2344B3B66217}" type="presParOf" srcId="{14094D0E-F989-4E4D-BF48-392B318D37E5}" destId="{E53DED81-CB4F-439E-8EBA-0146ABA43512}" srcOrd="0" destOrd="0" presId="urn:microsoft.com/office/officeart/2009/layout/CircleArrowProcess"/>
    <dgm:cxn modelId="{AA9DBE51-94CC-4494-A557-FF0CF460CE0A}" type="presParOf" srcId="{EACBC40A-7FCA-4C97-8FBC-3623534C2561}" destId="{D7DF0AE2-9CFF-45A8-8CCA-57E47E791DC7}" srcOrd="1" destOrd="0" presId="urn:microsoft.com/office/officeart/2009/layout/CircleArrowProcess"/>
    <dgm:cxn modelId="{71B0DA97-E664-4609-A38E-4C9509AF6F87}" type="presParOf" srcId="{EACBC40A-7FCA-4C97-8FBC-3623534C2561}" destId="{1DEF4D4C-AD5B-4A7E-8E94-85B26865881D}" srcOrd="2" destOrd="0" presId="urn:microsoft.com/office/officeart/2009/layout/CircleArrowProcess"/>
    <dgm:cxn modelId="{7B8A210A-DA96-4CCF-A7FF-ECD28596171B}" type="presParOf" srcId="{1DEF4D4C-AD5B-4A7E-8E94-85B26865881D}" destId="{E5EFD7C0-FF75-4078-85A6-B19727421EE2}" srcOrd="0" destOrd="0" presId="urn:microsoft.com/office/officeart/2009/layout/CircleArrowProcess"/>
    <dgm:cxn modelId="{E6E384D5-CB9F-4C58-86F3-FB0E344B2D65}" type="presParOf" srcId="{EACBC40A-7FCA-4C97-8FBC-3623534C2561}" destId="{A0B99017-EF2F-4293-B439-83A304ACFEF6}" srcOrd="3" destOrd="0" presId="urn:microsoft.com/office/officeart/2009/layout/CircleArrowProcess"/>
    <dgm:cxn modelId="{AD6E9D87-728E-4610-BAA3-A505DF5D6B2E}" type="presParOf" srcId="{EACBC40A-7FCA-4C97-8FBC-3623534C2561}" destId="{A31DAD09-D5A7-4AB5-8CAB-C229C469156E}" srcOrd="4" destOrd="0" presId="urn:microsoft.com/office/officeart/2009/layout/CircleArrowProcess"/>
    <dgm:cxn modelId="{20A06C16-598C-4FC3-AAFC-ACCAF4761EE0}" type="presParOf" srcId="{A31DAD09-D5A7-4AB5-8CAB-C229C469156E}" destId="{26B51374-14FB-4FBC-9705-38CBCA796E3F}" srcOrd="0" destOrd="0" presId="urn:microsoft.com/office/officeart/2009/layout/CircleArrowProcess"/>
    <dgm:cxn modelId="{6F877306-359D-4852-A558-F22FCE541DD2}" type="presParOf" srcId="{EACBC40A-7FCA-4C97-8FBC-3623534C2561}" destId="{82FBE17F-61D1-4AFB-AF5D-F7C8A0D1FB57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95C28BA-406E-4561-B8BC-498ADABDC0D5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BECDBFA1-EF7D-461E-9D63-92FC34B5DDAB}">
      <dgm:prSet phldrT="[文字]" custT="1"/>
      <dgm:spPr>
        <a:solidFill>
          <a:srgbClr val="DAE3FA"/>
        </a:solidFill>
      </dgm:spPr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國小社會</a:t>
          </a:r>
        </a:p>
      </dgm:t>
    </dgm:pt>
    <dgm:pt modelId="{3E33EC6A-60D2-4BBC-B616-D57BC33A7B6B}" type="parTrans" cxnId="{67C158B2-121F-4860-96B7-CD8F728CDAF8}">
      <dgm:prSet/>
      <dgm:spPr/>
      <dgm:t>
        <a:bodyPr/>
        <a:lstStyle/>
        <a:p>
          <a:endParaRPr lang="zh-TW" altLang="en-US"/>
        </a:p>
      </dgm:t>
    </dgm:pt>
    <dgm:pt modelId="{2B295AAF-EBCC-4FDB-B40E-37DDCF1B3D62}" type="sibTrans" cxnId="{67C158B2-121F-4860-96B7-CD8F728CDAF8}">
      <dgm:prSet/>
      <dgm:spPr/>
      <dgm:t>
        <a:bodyPr/>
        <a:lstStyle/>
        <a:p>
          <a:endParaRPr lang="zh-TW" altLang="en-US"/>
        </a:p>
      </dgm:t>
    </dgm:pt>
    <dgm:pt modelId="{A7D13E5D-DA28-4AF6-A0C2-74E219215308}">
      <dgm:prSet phldrT="[文字]" custT="1"/>
      <dgm:spPr>
        <a:solidFill>
          <a:srgbClr val="DAE3FA"/>
        </a:solidFill>
      </dgm:spPr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歷史</a:t>
          </a:r>
        </a:p>
      </dgm:t>
    </dgm:pt>
    <dgm:pt modelId="{F5D9EE8C-1139-435B-95EF-CE25E7202D96}" type="parTrans" cxnId="{8E523374-9F2F-4543-9B4D-A5D30EEBF802}">
      <dgm:prSet/>
      <dgm:spPr/>
      <dgm:t>
        <a:bodyPr/>
        <a:lstStyle/>
        <a:p>
          <a:endParaRPr lang="zh-TW" altLang="en-US"/>
        </a:p>
      </dgm:t>
    </dgm:pt>
    <dgm:pt modelId="{E56C9457-CCF6-4AF7-8F5F-1B2A003C910E}" type="sibTrans" cxnId="{8E523374-9F2F-4543-9B4D-A5D30EEBF802}">
      <dgm:prSet/>
      <dgm:spPr/>
      <dgm:t>
        <a:bodyPr/>
        <a:lstStyle/>
        <a:p>
          <a:endParaRPr lang="zh-TW" altLang="en-US"/>
        </a:p>
      </dgm:t>
    </dgm:pt>
    <dgm:pt modelId="{133EF22E-82E5-4AA6-95B3-C413AE9C5E3E}">
      <dgm:prSet phldrT="[文字]" custT="1"/>
      <dgm:spPr>
        <a:solidFill>
          <a:srgbClr val="113386"/>
        </a:solidFill>
      </dgm:spPr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地理</a:t>
          </a:r>
        </a:p>
      </dgm:t>
    </dgm:pt>
    <dgm:pt modelId="{8738B6EE-6FEB-44CB-898E-6C08195717FD}" type="parTrans" cxnId="{3E4FDD84-58E7-41DB-B066-425E9A223CC1}">
      <dgm:prSet/>
      <dgm:spPr/>
      <dgm:t>
        <a:bodyPr/>
        <a:lstStyle/>
        <a:p>
          <a:endParaRPr lang="zh-TW" altLang="en-US"/>
        </a:p>
      </dgm:t>
    </dgm:pt>
    <dgm:pt modelId="{47305C62-5638-438F-AD90-0F8FE6A7E43F}" type="sibTrans" cxnId="{3E4FDD84-58E7-41DB-B066-425E9A223CC1}">
      <dgm:prSet/>
      <dgm:spPr/>
      <dgm:t>
        <a:bodyPr/>
        <a:lstStyle/>
        <a:p>
          <a:endParaRPr lang="zh-TW" altLang="en-US"/>
        </a:p>
      </dgm:t>
    </dgm:pt>
    <dgm:pt modelId="{E2484C15-0B2F-4CFD-A601-FE9CD4F06C96}">
      <dgm:prSet phldrT="[文字]" custT="1"/>
      <dgm:spPr>
        <a:solidFill>
          <a:srgbClr val="DAE3FA"/>
        </a:solidFill>
      </dgm:spPr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公民與社會</a:t>
          </a:r>
        </a:p>
      </dgm:t>
    </dgm:pt>
    <dgm:pt modelId="{F2EF54B8-6B3E-462C-8ED9-EF077DF4235B}" type="parTrans" cxnId="{308AC3CA-E9A6-4BDF-B74E-4E8632A8C58A}">
      <dgm:prSet/>
      <dgm:spPr/>
      <dgm:t>
        <a:bodyPr/>
        <a:lstStyle/>
        <a:p>
          <a:endParaRPr lang="zh-TW" altLang="en-US"/>
        </a:p>
      </dgm:t>
    </dgm:pt>
    <dgm:pt modelId="{1C3EA6C9-3500-4497-8C15-53E54F11797A}" type="sibTrans" cxnId="{308AC3CA-E9A6-4BDF-B74E-4E8632A8C58A}">
      <dgm:prSet/>
      <dgm:spPr/>
      <dgm:t>
        <a:bodyPr/>
        <a:lstStyle/>
        <a:p>
          <a:endParaRPr lang="zh-TW" altLang="en-US"/>
        </a:p>
      </dgm:t>
    </dgm:pt>
    <dgm:pt modelId="{34C03574-4681-4C05-B424-279561AA2530}" type="pres">
      <dgm:prSet presAssocID="{095C28BA-406E-4561-B8BC-498ADABDC0D5}" presName="Name0" presStyleCnt="0">
        <dgm:presLayoutVars>
          <dgm:dir/>
          <dgm:animLvl val="lvl"/>
          <dgm:resizeHandles val="exact"/>
        </dgm:presLayoutVars>
      </dgm:prSet>
      <dgm:spPr/>
    </dgm:pt>
    <dgm:pt modelId="{B861AB80-29D4-47A4-956C-7201E6448AEA}" type="pres">
      <dgm:prSet presAssocID="{BECDBFA1-EF7D-461E-9D63-92FC34B5DDA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54B3C6-E2F1-4089-BC0B-71BBBA8001DF}" type="pres">
      <dgm:prSet presAssocID="{2B295AAF-EBCC-4FDB-B40E-37DDCF1B3D62}" presName="parTxOnlySpace" presStyleCnt="0"/>
      <dgm:spPr/>
    </dgm:pt>
    <dgm:pt modelId="{B6EE1DFF-800C-4A7E-A5B3-B2A8664B6FB9}" type="pres">
      <dgm:prSet presAssocID="{A7D13E5D-DA28-4AF6-A0C2-74E219215308}" presName="parTxOnly" presStyleLbl="node1" presStyleIdx="1" presStyleCnt="4" custLinFactNeighborX="14963" custLinFactNeighborY="-17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73BA95-392E-4CDB-B7FD-FA73BF4E99C0}" type="pres">
      <dgm:prSet presAssocID="{E56C9457-CCF6-4AF7-8F5F-1B2A003C910E}" presName="parTxOnlySpace" presStyleCnt="0"/>
      <dgm:spPr/>
    </dgm:pt>
    <dgm:pt modelId="{5FB8DA8F-99A9-4822-8B47-9317B56FA977}" type="pres">
      <dgm:prSet presAssocID="{133EF22E-82E5-4AA6-95B3-C413AE9C5E3E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24D931-9E68-43B4-9138-1B7A555CFC76}" type="pres">
      <dgm:prSet presAssocID="{47305C62-5638-438F-AD90-0F8FE6A7E43F}" presName="parTxOnlySpace" presStyleCnt="0"/>
      <dgm:spPr/>
    </dgm:pt>
    <dgm:pt modelId="{23C7B257-B1D5-43F5-AC4E-858CCCD23FD7}" type="pres">
      <dgm:prSet presAssocID="{E2484C15-0B2F-4CFD-A601-FE9CD4F06C9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33BF4E3-DEF8-4E04-A208-C3EAFFA898AA}" type="presOf" srcId="{A7D13E5D-DA28-4AF6-A0C2-74E219215308}" destId="{B6EE1DFF-800C-4A7E-A5B3-B2A8664B6FB9}" srcOrd="0" destOrd="0" presId="urn:microsoft.com/office/officeart/2005/8/layout/chevron1"/>
    <dgm:cxn modelId="{A5698468-F058-4EA2-8EC6-DBA36224C506}" type="presOf" srcId="{133EF22E-82E5-4AA6-95B3-C413AE9C5E3E}" destId="{5FB8DA8F-99A9-4822-8B47-9317B56FA977}" srcOrd="0" destOrd="0" presId="urn:microsoft.com/office/officeart/2005/8/layout/chevron1"/>
    <dgm:cxn modelId="{308AC3CA-E9A6-4BDF-B74E-4E8632A8C58A}" srcId="{095C28BA-406E-4561-B8BC-498ADABDC0D5}" destId="{E2484C15-0B2F-4CFD-A601-FE9CD4F06C96}" srcOrd="3" destOrd="0" parTransId="{F2EF54B8-6B3E-462C-8ED9-EF077DF4235B}" sibTransId="{1C3EA6C9-3500-4497-8C15-53E54F11797A}"/>
    <dgm:cxn modelId="{8E523374-9F2F-4543-9B4D-A5D30EEBF802}" srcId="{095C28BA-406E-4561-B8BC-498ADABDC0D5}" destId="{A7D13E5D-DA28-4AF6-A0C2-74E219215308}" srcOrd="1" destOrd="0" parTransId="{F5D9EE8C-1139-435B-95EF-CE25E7202D96}" sibTransId="{E56C9457-CCF6-4AF7-8F5F-1B2A003C910E}"/>
    <dgm:cxn modelId="{3E4FDD84-58E7-41DB-B066-425E9A223CC1}" srcId="{095C28BA-406E-4561-B8BC-498ADABDC0D5}" destId="{133EF22E-82E5-4AA6-95B3-C413AE9C5E3E}" srcOrd="2" destOrd="0" parTransId="{8738B6EE-6FEB-44CB-898E-6C08195717FD}" sibTransId="{47305C62-5638-438F-AD90-0F8FE6A7E43F}"/>
    <dgm:cxn modelId="{7399B385-9FA7-46F9-B973-5EBCBE2FD39B}" type="presOf" srcId="{E2484C15-0B2F-4CFD-A601-FE9CD4F06C96}" destId="{23C7B257-B1D5-43F5-AC4E-858CCCD23FD7}" srcOrd="0" destOrd="0" presId="urn:microsoft.com/office/officeart/2005/8/layout/chevron1"/>
    <dgm:cxn modelId="{67C158B2-121F-4860-96B7-CD8F728CDAF8}" srcId="{095C28BA-406E-4561-B8BC-498ADABDC0D5}" destId="{BECDBFA1-EF7D-461E-9D63-92FC34B5DDAB}" srcOrd="0" destOrd="0" parTransId="{3E33EC6A-60D2-4BBC-B616-D57BC33A7B6B}" sibTransId="{2B295AAF-EBCC-4FDB-B40E-37DDCF1B3D62}"/>
    <dgm:cxn modelId="{0C0A5433-FD1F-4811-A07B-C632D931F3D1}" type="presOf" srcId="{095C28BA-406E-4561-B8BC-498ADABDC0D5}" destId="{34C03574-4681-4C05-B424-279561AA2530}" srcOrd="0" destOrd="0" presId="urn:microsoft.com/office/officeart/2005/8/layout/chevron1"/>
    <dgm:cxn modelId="{73907A47-7C56-4596-B8F7-320B8EBD7121}" type="presOf" srcId="{BECDBFA1-EF7D-461E-9D63-92FC34B5DDAB}" destId="{B861AB80-29D4-47A4-956C-7201E6448AEA}" srcOrd="0" destOrd="0" presId="urn:microsoft.com/office/officeart/2005/8/layout/chevron1"/>
    <dgm:cxn modelId="{3C950BE8-F455-4FEB-A6F3-6391E075B25B}" type="presParOf" srcId="{34C03574-4681-4C05-B424-279561AA2530}" destId="{B861AB80-29D4-47A4-956C-7201E6448AEA}" srcOrd="0" destOrd="0" presId="urn:microsoft.com/office/officeart/2005/8/layout/chevron1"/>
    <dgm:cxn modelId="{A1F7D531-4A93-419E-A467-F04729554009}" type="presParOf" srcId="{34C03574-4681-4C05-B424-279561AA2530}" destId="{4C54B3C6-E2F1-4089-BC0B-71BBBA8001DF}" srcOrd="1" destOrd="0" presId="urn:microsoft.com/office/officeart/2005/8/layout/chevron1"/>
    <dgm:cxn modelId="{342C2E1E-F634-4C4B-A5E1-BB6A3243AEFD}" type="presParOf" srcId="{34C03574-4681-4C05-B424-279561AA2530}" destId="{B6EE1DFF-800C-4A7E-A5B3-B2A8664B6FB9}" srcOrd="2" destOrd="0" presId="urn:microsoft.com/office/officeart/2005/8/layout/chevron1"/>
    <dgm:cxn modelId="{121E85AD-51EC-424F-9D55-5645C7E4DE61}" type="presParOf" srcId="{34C03574-4681-4C05-B424-279561AA2530}" destId="{2273BA95-392E-4CDB-B7FD-FA73BF4E99C0}" srcOrd="3" destOrd="0" presId="urn:microsoft.com/office/officeart/2005/8/layout/chevron1"/>
    <dgm:cxn modelId="{5D8C4916-4C42-4F9C-995B-9A0DCCDB4373}" type="presParOf" srcId="{34C03574-4681-4C05-B424-279561AA2530}" destId="{5FB8DA8F-99A9-4822-8B47-9317B56FA977}" srcOrd="4" destOrd="0" presId="urn:microsoft.com/office/officeart/2005/8/layout/chevron1"/>
    <dgm:cxn modelId="{A6349167-A14F-47FD-92E3-ED35023D73C8}" type="presParOf" srcId="{34C03574-4681-4C05-B424-279561AA2530}" destId="{9E24D931-9E68-43B4-9138-1B7A555CFC76}" srcOrd="5" destOrd="0" presId="urn:microsoft.com/office/officeart/2005/8/layout/chevron1"/>
    <dgm:cxn modelId="{ADAF8B6B-0950-46BF-84F5-62ED6D86D994}" type="presParOf" srcId="{34C03574-4681-4C05-B424-279561AA2530}" destId="{23C7B257-B1D5-43F5-AC4E-858CCCD23FD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95C28BA-406E-4561-B8BC-498ADABDC0D5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BECDBFA1-EF7D-461E-9D63-92FC34B5DDAB}">
      <dgm:prSet phldrT="[文字]" custT="1"/>
      <dgm:spPr>
        <a:solidFill>
          <a:srgbClr val="DAE3FA"/>
        </a:solidFill>
      </dgm:spPr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國小社會</a:t>
          </a:r>
        </a:p>
      </dgm:t>
    </dgm:pt>
    <dgm:pt modelId="{3E33EC6A-60D2-4BBC-B616-D57BC33A7B6B}" type="parTrans" cxnId="{67C158B2-121F-4860-96B7-CD8F728CDAF8}">
      <dgm:prSet/>
      <dgm:spPr/>
      <dgm:t>
        <a:bodyPr/>
        <a:lstStyle/>
        <a:p>
          <a:endParaRPr lang="zh-TW" altLang="en-US"/>
        </a:p>
      </dgm:t>
    </dgm:pt>
    <dgm:pt modelId="{2B295AAF-EBCC-4FDB-B40E-37DDCF1B3D62}" type="sibTrans" cxnId="{67C158B2-121F-4860-96B7-CD8F728CDAF8}">
      <dgm:prSet/>
      <dgm:spPr/>
      <dgm:t>
        <a:bodyPr/>
        <a:lstStyle/>
        <a:p>
          <a:endParaRPr lang="zh-TW" altLang="en-US"/>
        </a:p>
      </dgm:t>
    </dgm:pt>
    <dgm:pt modelId="{A7D13E5D-DA28-4AF6-A0C2-74E219215308}">
      <dgm:prSet phldrT="[文字]" custT="1"/>
      <dgm:spPr>
        <a:solidFill>
          <a:srgbClr val="DAE3FA"/>
        </a:solidFill>
      </dgm:spPr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歷史</a:t>
          </a:r>
        </a:p>
      </dgm:t>
    </dgm:pt>
    <dgm:pt modelId="{F5D9EE8C-1139-435B-95EF-CE25E7202D96}" type="parTrans" cxnId="{8E523374-9F2F-4543-9B4D-A5D30EEBF802}">
      <dgm:prSet/>
      <dgm:spPr/>
      <dgm:t>
        <a:bodyPr/>
        <a:lstStyle/>
        <a:p>
          <a:endParaRPr lang="zh-TW" altLang="en-US"/>
        </a:p>
      </dgm:t>
    </dgm:pt>
    <dgm:pt modelId="{E56C9457-CCF6-4AF7-8F5F-1B2A003C910E}" type="sibTrans" cxnId="{8E523374-9F2F-4543-9B4D-A5D30EEBF802}">
      <dgm:prSet/>
      <dgm:spPr/>
      <dgm:t>
        <a:bodyPr/>
        <a:lstStyle/>
        <a:p>
          <a:endParaRPr lang="zh-TW" altLang="en-US"/>
        </a:p>
      </dgm:t>
    </dgm:pt>
    <dgm:pt modelId="{133EF22E-82E5-4AA6-95B3-C413AE9C5E3E}">
      <dgm:prSet phldrT="[文字]" custT="1"/>
      <dgm:spPr>
        <a:solidFill>
          <a:srgbClr val="113386"/>
        </a:solidFill>
      </dgm:spPr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地理</a:t>
          </a:r>
        </a:p>
      </dgm:t>
    </dgm:pt>
    <dgm:pt modelId="{8738B6EE-6FEB-44CB-898E-6C08195717FD}" type="parTrans" cxnId="{3E4FDD84-58E7-41DB-B066-425E9A223CC1}">
      <dgm:prSet/>
      <dgm:spPr/>
      <dgm:t>
        <a:bodyPr/>
        <a:lstStyle/>
        <a:p>
          <a:endParaRPr lang="zh-TW" altLang="en-US"/>
        </a:p>
      </dgm:t>
    </dgm:pt>
    <dgm:pt modelId="{47305C62-5638-438F-AD90-0F8FE6A7E43F}" type="sibTrans" cxnId="{3E4FDD84-58E7-41DB-B066-425E9A223CC1}">
      <dgm:prSet/>
      <dgm:spPr/>
      <dgm:t>
        <a:bodyPr/>
        <a:lstStyle/>
        <a:p>
          <a:endParaRPr lang="zh-TW" altLang="en-US"/>
        </a:p>
      </dgm:t>
    </dgm:pt>
    <dgm:pt modelId="{E2484C15-0B2F-4CFD-A601-FE9CD4F06C96}">
      <dgm:prSet phldrT="[文字]" custT="1"/>
      <dgm:spPr>
        <a:solidFill>
          <a:srgbClr val="DAE3FA"/>
        </a:solidFill>
      </dgm:spPr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公民與社會</a:t>
          </a:r>
        </a:p>
      </dgm:t>
    </dgm:pt>
    <dgm:pt modelId="{F2EF54B8-6B3E-462C-8ED9-EF077DF4235B}" type="parTrans" cxnId="{308AC3CA-E9A6-4BDF-B74E-4E8632A8C58A}">
      <dgm:prSet/>
      <dgm:spPr/>
      <dgm:t>
        <a:bodyPr/>
        <a:lstStyle/>
        <a:p>
          <a:endParaRPr lang="zh-TW" altLang="en-US"/>
        </a:p>
      </dgm:t>
    </dgm:pt>
    <dgm:pt modelId="{1C3EA6C9-3500-4497-8C15-53E54F11797A}" type="sibTrans" cxnId="{308AC3CA-E9A6-4BDF-B74E-4E8632A8C58A}">
      <dgm:prSet/>
      <dgm:spPr/>
      <dgm:t>
        <a:bodyPr/>
        <a:lstStyle/>
        <a:p>
          <a:endParaRPr lang="zh-TW" altLang="en-US"/>
        </a:p>
      </dgm:t>
    </dgm:pt>
    <dgm:pt modelId="{34C03574-4681-4C05-B424-279561AA2530}" type="pres">
      <dgm:prSet presAssocID="{095C28BA-406E-4561-B8BC-498ADABDC0D5}" presName="Name0" presStyleCnt="0">
        <dgm:presLayoutVars>
          <dgm:dir/>
          <dgm:animLvl val="lvl"/>
          <dgm:resizeHandles val="exact"/>
        </dgm:presLayoutVars>
      </dgm:prSet>
      <dgm:spPr/>
    </dgm:pt>
    <dgm:pt modelId="{B861AB80-29D4-47A4-956C-7201E6448AEA}" type="pres">
      <dgm:prSet presAssocID="{BECDBFA1-EF7D-461E-9D63-92FC34B5DDA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54B3C6-E2F1-4089-BC0B-71BBBA8001DF}" type="pres">
      <dgm:prSet presAssocID="{2B295AAF-EBCC-4FDB-B40E-37DDCF1B3D62}" presName="parTxOnlySpace" presStyleCnt="0"/>
      <dgm:spPr/>
    </dgm:pt>
    <dgm:pt modelId="{B6EE1DFF-800C-4A7E-A5B3-B2A8664B6FB9}" type="pres">
      <dgm:prSet presAssocID="{A7D13E5D-DA28-4AF6-A0C2-74E219215308}" presName="parTxOnly" presStyleLbl="node1" presStyleIdx="1" presStyleCnt="4" custLinFactNeighborX="14963" custLinFactNeighborY="-17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73BA95-392E-4CDB-B7FD-FA73BF4E99C0}" type="pres">
      <dgm:prSet presAssocID="{E56C9457-CCF6-4AF7-8F5F-1B2A003C910E}" presName="parTxOnlySpace" presStyleCnt="0"/>
      <dgm:spPr/>
    </dgm:pt>
    <dgm:pt modelId="{5FB8DA8F-99A9-4822-8B47-9317B56FA977}" type="pres">
      <dgm:prSet presAssocID="{133EF22E-82E5-4AA6-95B3-C413AE9C5E3E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24D931-9E68-43B4-9138-1B7A555CFC76}" type="pres">
      <dgm:prSet presAssocID="{47305C62-5638-438F-AD90-0F8FE6A7E43F}" presName="parTxOnlySpace" presStyleCnt="0"/>
      <dgm:spPr/>
    </dgm:pt>
    <dgm:pt modelId="{23C7B257-B1D5-43F5-AC4E-858CCCD23FD7}" type="pres">
      <dgm:prSet presAssocID="{E2484C15-0B2F-4CFD-A601-FE9CD4F06C9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C407A80-B73E-4787-BBC2-0CB124FC549E}" type="presOf" srcId="{133EF22E-82E5-4AA6-95B3-C413AE9C5E3E}" destId="{5FB8DA8F-99A9-4822-8B47-9317B56FA977}" srcOrd="0" destOrd="0" presId="urn:microsoft.com/office/officeart/2005/8/layout/chevron1"/>
    <dgm:cxn modelId="{6C57033C-E304-4731-AAFD-064AD08DA1BC}" type="presOf" srcId="{E2484C15-0B2F-4CFD-A601-FE9CD4F06C96}" destId="{23C7B257-B1D5-43F5-AC4E-858CCCD23FD7}" srcOrd="0" destOrd="0" presId="urn:microsoft.com/office/officeart/2005/8/layout/chevron1"/>
    <dgm:cxn modelId="{308AC3CA-E9A6-4BDF-B74E-4E8632A8C58A}" srcId="{095C28BA-406E-4561-B8BC-498ADABDC0D5}" destId="{E2484C15-0B2F-4CFD-A601-FE9CD4F06C96}" srcOrd="3" destOrd="0" parTransId="{F2EF54B8-6B3E-462C-8ED9-EF077DF4235B}" sibTransId="{1C3EA6C9-3500-4497-8C15-53E54F11797A}"/>
    <dgm:cxn modelId="{3AA334F0-1F64-4BCF-82F7-325C8314E0C1}" type="presOf" srcId="{095C28BA-406E-4561-B8BC-498ADABDC0D5}" destId="{34C03574-4681-4C05-B424-279561AA2530}" srcOrd="0" destOrd="0" presId="urn:microsoft.com/office/officeart/2005/8/layout/chevron1"/>
    <dgm:cxn modelId="{8E523374-9F2F-4543-9B4D-A5D30EEBF802}" srcId="{095C28BA-406E-4561-B8BC-498ADABDC0D5}" destId="{A7D13E5D-DA28-4AF6-A0C2-74E219215308}" srcOrd="1" destOrd="0" parTransId="{F5D9EE8C-1139-435B-95EF-CE25E7202D96}" sibTransId="{E56C9457-CCF6-4AF7-8F5F-1B2A003C910E}"/>
    <dgm:cxn modelId="{3E4FDD84-58E7-41DB-B066-425E9A223CC1}" srcId="{095C28BA-406E-4561-B8BC-498ADABDC0D5}" destId="{133EF22E-82E5-4AA6-95B3-C413AE9C5E3E}" srcOrd="2" destOrd="0" parTransId="{8738B6EE-6FEB-44CB-898E-6C08195717FD}" sibTransId="{47305C62-5638-438F-AD90-0F8FE6A7E43F}"/>
    <dgm:cxn modelId="{B0F21B62-080B-4999-8413-B956D31CFB7F}" type="presOf" srcId="{A7D13E5D-DA28-4AF6-A0C2-74E219215308}" destId="{B6EE1DFF-800C-4A7E-A5B3-B2A8664B6FB9}" srcOrd="0" destOrd="0" presId="urn:microsoft.com/office/officeart/2005/8/layout/chevron1"/>
    <dgm:cxn modelId="{67C158B2-121F-4860-96B7-CD8F728CDAF8}" srcId="{095C28BA-406E-4561-B8BC-498ADABDC0D5}" destId="{BECDBFA1-EF7D-461E-9D63-92FC34B5DDAB}" srcOrd="0" destOrd="0" parTransId="{3E33EC6A-60D2-4BBC-B616-D57BC33A7B6B}" sibTransId="{2B295AAF-EBCC-4FDB-B40E-37DDCF1B3D62}"/>
    <dgm:cxn modelId="{45BC2179-DD43-4E8E-9677-43BDE343E18C}" type="presOf" srcId="{BECDBFA1-EF7D-461E-9D63-92FC34B5DDAB}" destId="{B861AB80-29D4-47A4-956C-7201E6448AEA}" srcOrd="0" destOrd="0" presId="urn:microsoft.com/office/officeart/2005/8/layout/chevron1"/>
    <dgm:cxn modelId="{1F692713-91C4-486C-9F7D-2A1EB1DEFA1A}" type="presParOf" srcId="{34C03574-4681-4C05-B424-279561AA2530}" destId="{B861AB80-29D4-47A4-956C-7201E6448AEA}" srcOrd="0" destOrd="0" presId="urn:microsoft.com/office/officeart/2005/8/layout/chevron1"/>
    <dgm:cxn modelId="{9E74E21A-7244-4C38-A7CD-B035A6E5D537}" type="presParOf" srcId="{34C03574-4681-4C05-B424-279561AA2530}" destId="{4C54B3C6-E2F1-4089-BC0B-71BBBA8001DF}" srcOrd="1" destOrd="0" presId="urn:microsoft.com/office/officeart/2005/8/layout/chevron1"/>
    <dgm:cxn modelId="{1DC78ED9-A925-49BF-994C-5DBE94392D1B}" type="presParOf" srcId="{34C03574-4681-4C05-B424-279561AA2530}" destId="{B6EE1DFF-800C-4A7E-A5B3-B2A8664B6FB9}" srcOrd="2" destOrd="0" presId="urn:microsoft.com/office/officeart/2005/8/layout/chevron1"/>
    <dgm:cxn modelId="{ED31C09C-4BB2-4CD4-8E52-4E9CCF6E853F}" type="presParOf" srcId="{34C03574-4681-4C05-B424-279561AA2530}" destId="{2273BA95-392E-4CDB-B7FD-FA73BF4E99C0}" srcOrd="3" destOrd="0" presId="urn:microsoft.com/office/officeart/2005/8/layout/chevron1"/>
    <dgm:cxn modelId="{10F2F5F0-5282-4BEF-9004-D9DBD11DF12D}" type="presParOf" srcId="{34C03574-4681-4C05-B424-279561AA2530}" destId="{5FB8DA8F-99A9-4822-8B47-9317B56FA977}" srcOrd="4" destOrd="0" presId="urn:microsoft.com/office/officeart/2005/8/layout/chevron1"/>
    <dgm:cxn modelId="{1227BCD7-791A-45CC-A4BE-87927649E27F}" type="presParOf" srcId="{34C03574-4681-4C05-B424-279561AA2530}" destId="{9E24D931-9E68-43B4-9138-1B7A555CFC76}" srcOrd="5" destOrd="0" presId="urn:microsoft.com/office/officeart/2005/8/layout/chevron1"/>
    <dgm:cxn modelId="{7294FEC2-46C9-44FB-9572-78BD88C2E498}" type="presParOf" srcId="{34C03574-4681-4C05-B424-279561AA2530}" destId="{23C7B257-B1D5-43F5-AC4E-858CCCD23FD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95C28BA-406E-4561-B8BC-498ADABDC0D5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BECDBFA1-EF7D-461E-9D63-92FC34B5DDAB}">
      <dgm:prSet phldrT="[文字]" custT="1"/>
      <dgm:spPr>
        <a:solidFill>
          <a:srgbClr val="DAE3FA"/>
        </a:solidFill>
      </dgm:spPr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國小社會</a:t>
          </a:r>
        </a:p>
      </dgm:t>
    </dgm:pt>
    <dgm:pt modelId="{3E33EC6A-60D2-4BBC-B616-D57BC33A7B6B}" type="parTrans" cxnId="{67C158B2-121F-4860-96B7-CD8F728CDAF8}">
      <dgm:prSet/>
      <dgm:spPr/>
      <dgm:t>
        <a:bodyPr/>
        <a:lstStyle/>
        <a:p>
          <a:endParaRPr lang="zh-TW" altLang="en-US"/>
        </a:p>
      </dgm:t>
    </dgm:pt>
    <dgm:pt modelId="{2B295AAF-EBCC-4FDB-B40E-37DDCF1B3D62}" type="sibTrans" cxnId="{67C158B2-121F-4860-96B7-CD8F728CDAF8}">
      <dgm:prSet/>
      <dgm:spPr/>
      <dgm:t>
        <a:bodyPr/>
        <a:lstStyle/>
        <a:p>
          <a:endParaRPr lang="zh-TW" altLang="en-US"/>
        </a:p>
      </dgm:t>
    </dgm:pt>
    <dgm:pt modelId="{A7D13E5D-DA28-4AF6-A0C2-74E219215308}">
      <dgm:prSet phldrT="[文字]" custT="1"/>
      <dgm:spPr>
        <a:solidFill>
          <a:srgbClr val="DAE3FA"/>
        </a:solidFill>
      </dgm:spPr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歷史</a:t>
          </a:r>
        </a:p>
      </dgm:t>
    </dgm:pt>
    <dgm:pt modelId="{F5D9EE8C-1139-435B-95EF-CE25E7202D96}" type="parTrans" cxnId="{8E523374-9F2F-4543-9B4D-A5D30EEBF802}">
      <dgm:prSet/>
      <dgm:spPr/>
      <dgm:t>
        <a:bodyPr/>
        <a:lstStyle/>
        <a:p>
          <a:endParaRPr lang="zh-TW" altLang="en-US"/>
        </a:p>
      </dgm:t>
    </dgm:pt>
    <dgm:pt modelId="{E56C9457-CCF6-4AF7-8F5F-1B2A003C910E}" type="sibTrans" cxnId="{8E523374-9F2F-4543-9B4D-A5D30EEBF802}">
      <dgm:prSet/>
      <dgm:spPr/>
      <dgm:t>
        <a:bodyPr/>
        <a:lstStyle/>
        <a:p>
          <a:endParaRPr lang="zh-TW" altLang="en-US"/>
        </a:p>
      </dgm:t>
    </dgm:pt>
    <dgm:pt modelId="{133EF22E-82E5-4AA6-95B3-C413AE9C5E3E}">
      <dgm:prSet phldrT="[文字]" custT="1"/>
      <dgm:spPr>
        <a:solidFill>
          <a:srgbClr val="113386"/>
        </a:solidFill>
      </dgm:spPr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地理</a:t>
          </a:r>
        </a:p>
      </dgm:t>
    </dgm:pt>
    <dgm:pt modelId="{8738B6EE-6FEB-44CB-898E-6C08195717FD}" type="parTrans" cxnId="{3E4FDD84-58E7-41DB-B066-425E9A223CC1}">
      <dgm:prSet/>
      <dgm:spPr/>
      <dgm:t>
        <a:bodyPr/>
        <a:lstStyle/>
        <a:p>
          <a:endParaRPr lang="zh-TW" altLang="en-US"/>
        </a:p>
      </dgm:t>
    </dgm:pt>
    <dgm:pt modelId="{47305C62-5638-438F-AD90-0F8FE6A7E43F}" type="sibTrans" cxnId="{3E4FDD84-58E7-41DB-B066-425E9A223CC1}">
      <dgm:prSet/>
      <dgm:spPr/>
      <dgm:t>
        <a:bodyPr/>
        <a:lstStyle/>
        <a:p>
          <a:endParaRPr lang="zh-TW" altLang="en-US"/>
        </a:p>
      </dgm:t>
    </dgm:pt>
    <dgm:pt modelId="{E2484C15-0B2F-4CFD-A601-FE9CD4F06C96}">
      <dgm:prSet phldrT="[文字]" custT="1"/>
      <dgm:spPr>
        <a:solidFill>
          <a:srgbClr val="DAE3FA"/>
        </a:solidFill>
      </dgm:spPr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公民與社會</a:t>
          </a:r>
        </a:p>
      </dgm:t>
    </dgm:pt>
    <dgm:pt modelId="{F2EF54B8-6B3E-462C-8ED9-EF077DF4235B}" type="parTrans" cxnId="{308AC3CA-E9A6-4BDF-B74E-4E8632A8C58A}">
      <dgm:prSet/>
      <dgm:spPr/>
      <dgm:t>
        <a:bodyPr/>
        <a:lstStyle/>
        <a:p>
          <a:endParaRPr lang="zh-TW" altLang="en-US"/>
        </a:p>
      </dgm:t>
    </dgm:pt>
    <dgm:pt modelId="{1C3EA6C9-3500-4497-8C15-53E54F11797A}" type="sibTrans" cxnId="{308AC3CA-E9A6-4BDF-B74E-4E8632A8C58A}">
      <dgm:prSet/>
      <dgm:spPr/>
      <dgm:t>
        <a:bodyPr/>
        <a:lstStyle/>
        <a:p>
          <a:endParaRPr lang="zh-TW" altLang="en-US"/>
        </a:p>
      </dgm:t>
    </dgm:pt>
    <dgm:pt modelId="{34C03574-4681-4C05-B424-279561AA2530}" type="pres">
      <dgm:prSet presAssocID="{095C28BA-406E-4561-B8BC-498ADABDC0D5}" presName="Name0" presStyleCnt="0">
        <dgm:presLayoutVars>
          <dgm:dir/>
          <dgm:animLvl val="lvl"/>
          <dgm:resizeHandles val="exact"/>
        </dgm:presLayoutVars>
      </dgm:prSet>
      <dgm:spPr/>
    </dgm:pt>
    <dgm:pt modelId="{B861AB80-29D4-47A4-956C-7201E6448AEA}" type="pres">
      <dgm:prSet presAssocID="{BECDBFA1-EF7D-461E-9D63-92FC34B5DDA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54B3C6-E2F1-4089-BC0B-71BBBA8001DF}" type="pres">
      <dgm:prSet presAssocID="{2B295AAF-EBCC-4FDB-B40E-37DDCF1B3D62}" presName="parTxOnlySpace" presStyleCnt="0"/>
      <dgm:spPr/>
    </dgm:pt>
    <dgm:pt modelId="{B6EE1DFF-800C-4A7E-A5B3-B2A8664B6FB9}" type="pres">
      <dgm:prSet presAssocID="{A7D13E5D-DA28-4AF6-A0C2-74E219215308}" presName="parTxOnly" presStyleLbl="node1" presStyleIdx="1" presStyleCnt="4" custLinFactNeighborX="14963" custLinFactNeighborY="-17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73BA95-392E-4CDB-B7FD-FA73BF4E99C0}" type="pres">
      <dgm:prSet presAssocID="{E56C9457-CCF6-4AF7-8F5F-1B2A003C910E}" presName="parTxOnlySpace" presStyleCnt="0"/>
      <dgm:spPr/>
    </dgm:pt>
    <dgm:pt modelId="{5FB8DA8F-99A9-4822-8B47-9317B56FA977}" type="pres">
      <dgm:prSet presAssocID="{133EF22E-82E5-4AA6-95B3-C413AE9C5E3E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24D931-9E68-43B4-9138-1B7A555CFC76}" type="pres">
      <dgm:prSet presAssocID="{47305C62-5638-438F-AD90-0F8FE6A7E43F}" presName="parTxOnlySpace" presStyleCnt="0"/>
      <dgm:spPr/>
    </dgm:pt>
    <dgm:pt modelId="{23C7B257-B1D5-43F5-AC4E-858CCCD23FD7}" type="pres">
      <dgm:prSet presAssocID="{E2484C15-0B2F-4CFD-A601-FE9CD4F06C9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9300E67-0F67-4999-AE9F-7C04181F36E5}" type="presOf" srcId="{133EF22E-82E5-4AA6-95B3-C413AE9C5E3E}" destId="{5FB8DA8F-99A9-4822-8B47-9317B56FA977}" srcOrd="0" destOrd="0" presId="urn:microsoft.com/office/officeart/2005/8/layout/chevron1"/>
    <dgm:cxn modelId="{86F76D88-2FFD-44C1-9495-6612AF39119D}" type="presOf" srcId="{A7D13E5D-DA28-4AF6-A0C2-74E219215308}" destId="{B6EE1DFF-800C-4A7E-A5B3-B2A8664B6FB9}" srcOrd="0" destOrd="0" presId="urn:microsoft.com/office/officeart/2005/8/layout/chevron1"/>
    <dgm:cxn modelId="{3E4FDD84-58E7-41DB-B066-425E9A223CC1}" srcId="{095C28BA-406E-4561-B8BC-498ADABDC0D5}" destId="{133EF22E-82E5-4AA6-95B3-C413AE9C5E3E}" srcOrd="2" destOrd="0" parTransId="{8738B6EE-6FEB-44CB-898E-6C08195717FD}" sibTransId="{47305C62-5638-438F-AD90-0F8FE6A7E43F}"/>
    <dgm:cxn modelId="{BDA371AD-C7ED-4664-8BC8-DA2DD3B003CB}" type="presOf" srcId="{095C28BA-406E-4561-B8BC-498ADABDC0D5}" destId="{34C03574-4681-4C05-B424-279561AA2530}" srcOrd="0" destOrd="0" presId="urn:microsoft.com/office/officeart/2005/8/layout/chevron1"/>
    <dgm:cxn modelId="{67C158B2-121F-4860-96B7-CD8F728CDAF8}" srcId="{095C28BA-406E-4561-B8BC-498ADABDC0D5}" destId="{BECDBFA1-EF7D-461E-9D63-92FC34B5DDAB}" srcOrd="0" destOrd="0" parTransId="{3E33EC6A-60D2-4BBC-B616-D57BC33A7B6B}" sibTransId="{2B295AAF-EBCC-4FDB-B40E-37DDCF1B3D62}"/>
    <dgm:cxn modelId="{1ECA2EDA-2120-4DAB-A3CB-B18A95B704BC}" type="presOf" srcId="{E2484C15-0B2F-4CFD-A601-FE9CD4F06C96}" destId="{23C7B257-B1D5-43F5-AC4E-858CCCD23FD7}" srcOrd="0" destOrd="0" presId="urn:microsoft.com/office/officeart/2005/8/layout/chevron1"/>
    <dgm:cxn modelId="{308AC3CA-E9A6-4BDF-B74E-4E8632A8C58A}" srcId="{095C28BA-406E-4561-B8BC-498ADABDC0D5}" destId="{E2484C15-0B2F-4CFD-A601-FE9CD4F06C96}" srcOrd="3" destOrd="0" parTransId="{F2EF54B8-6B3E-462C-8ED9-EF077DF4235B}" sibTransId="{1C3EA6C9-3500-4497-8C15-53E54F11797A}"/>
    <dgm:cxn modelId="{CCCB7C0B-E8E2-42A2-ABC7-333C91D2185E}" type="presOf" srcId="{BECDBFA1-EF7D-461E-9D63-92FC34B5DDAB}" destId="{B861AB80-29D4-47A4-956C-7201E6448AEA}" srcOrd="0" destOrd="0" presId="urn:microsoft.com/office/officeart/2005/8/layout/chevron1"/>
    <dgm:cxn modelId="{8E523374-9F2F-4543-9B4D-A5D30EEBF802}" srcId="{095C28BA-406E-4561-B8BC-498ADABDC0D5}" destId="{A7D13E5D-DA28-4AF6-A0C2-74E219215308}" srcOrd="1" destOrd="0" parTransId="{F5D9EE8C-1139-435B-95EF-CE25E7202D96}" sibTransId="{E56C9457-CCF6-4AF7-8F5F-1B2A003C910E}"/>
    <dgm:cxn modelId="{A1C266B2-8959-4905-B76A-87FBF346E4F8}" type="presParOf" srcId="{34C03574-4681-4C05-B424-279561AA2530}" destId="{B861AB80-29D4-47A4-956C-7201E6448AEA}" srcOrd="0" destOrd="0" presId="urn:microsoft.com/office/officeart/2005/8/layout/chevron1"/>
    <dgm:cxn modelId="{4AC0A513-CE81-403D-9FC8-D8DEAD8BBC18}" type="presParOf" srcId="{34C03574-4681-4C05-B424-279561AA2530}" destId="{4C54B3C6-E2F1-4089-BC0B-71BBBA8001DF}" srcOrd="1" destOrd="0" presId="urn:microsoft.com/office/officeart/2005/8/layout/chevron1"/>
    <dgm:cxn modelId="{E5CECF1A-A1BF-420A-9C24-B5882114598E}" type="presParOf" srcId="{34C03574-4681-4C05-B424-279561AA2530}" destId="{B6EE1DFF-800C-4A7E-A5B3-B2A8664B6FB9}" srcOrd="2" destOrd="0" presId="urn:microsoft.com/office/officeart/2005/8/layout/chevron1"/>
    <dgm:cxn modelId="{27B11AAB-032B-43E6-99CB-155B93B08941}" type="presParOf" srcId="{34C03574-4681-4C05-B424-279561AA2530}" destId="{2273BA95-392E-4CDB-B7FD-FA73BF4E99C0}" srcOrd="3" destOrd="0" presId="urn:microsoft.com/office/officeart/2005/8/layout/chevron1"/>
    <dgm:cxn modelId="{56CF2D36-8F37-4007-BC71-941F7FBBA046}" type="presParOf" srcId="{34C03574-4681-4C05-B424-279561AA2530}" destId="{5FB8DA8F-99A9-4822-8B47-9317B56FA977}" srcOrd="4" destOrd="0" presId="urn:microsoft.com/office/officeart/2005/8/layout/chevron1"/>
    <dgm:cxn modelId="{FA0B53E1-069C-493C-8E0C-6EDADF0CA6B7}" type="presParOf" srcId="{34C03574-4681-4C05-B424-279561AA2530}" destId="{9E24D931-9E68-43B4-9138-1B7A555CFC76}" srcOrd="5" destOrd="0" presId="urn:microsoft.com/office/officeart/2005/8/layout/chevron1"/>
    <dgm:cxn modelId="{CB910D40-2C08-48C0-B5B1-5A65640208CD}" type="presParOf" srcId="{34C03574-4681-4C05-B424-279561AA2530}" destId="{23C7B257-B1D5-43F5-AC4E-858CCCD23FD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95C28BA-406E-4561-B8BC-498ADABDC0D5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BECDBFA1-EF7D-461E-9D63-92FC34B5DDAB}">
      <dgm:prSet phldrT="[文字]" custT="1"/>
      <dgm:spPr>
        <a:solidFill>
          <a:srgbClr val="DAE3FA"/>
        </a:solidFill>
      </dgm:spPr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國小社會</a:t>
          </a:r>
        </a:p>
      </dgm:t>
    </dgm:pt>
    <dgm:pt modelId="{3E33EC6A-60D2-4BBC-B616-D57BC33A7B6B}" type="parTrans" cxnId="{67C158B2-121F-4860-96B7-CD8F728CDAF8}">
      <dgm:prSet/>
      <dgm:spPr/>
      <dgm:t>
        <a:bodyPr/>
        <a:lstStyle/>
        <a:p>
          <a:endParaRPr lang="zh-TW" altLang="en-US"/>
        </a:p>
      </dgm:t>
    </dgm:pt>
    <dgm:pt modelId="{2B295AAF-EBCC-4FDB-B40E-37DDCF1B3D62}" type="sibTrans" cxnId="{67C158B2-121F-4860-96B7-CD8F728CDAF8}">
      <dgm:prSet/>
      <dgm:spPr/>
      <dgm:t>
        <a:bodyPr/>
        <a:lstStyle/>
        <a:p>
          <a:endParaRPr lang="zh-TW" altLang="en-US"/>
        </a:p>
      </dgm:t>
    </dgm:pt>
    <dgm:pt modelId="{A7D13E5D-DA28-4AF6-A0C2-74E219215308}">
      <dgm:prSet phldrT="[文字]" custT="1"/>
      <dgm:spPr>
        <a:solidFill>
          <a:srgbClr val="DAE3FA"/>
        </a:solidFill>
      </dgm:spPr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歷史</a:t>
          </a:r>
        </a:p>
      </dgm:t>
    </dgm:pt>
    <dgm:pt modelId="{F5D9EE8C-1139-435B-95EF-CE25E7202D96}" type="parTrans" cxnId="{8E523374-9F2F-4543-9B4D-A5D30EEBF802}">
      <dgm:prSet/>
      <dgm:spPr/>
      <dgm:t>
        <a:bodyPr/>
        <a:lstStyle/>
        <a:p>
          <a:endParaRPr lang="zh-TW" altLang="en-US"/>
        </a:p>
      </dgm:t>
    </dgm:pt>
    <dgm:pt modelId="{E56C9457-CCF6-4AF7-8F5F-1B2A003C910E}" type="sibTrans" cxnId="{8E523374-9F2F-4543-9B4D-A5D30EEBF802}">
      <dgm:prSet/>
      <dgm:spPr/>
      <dgm:t>
        <a:bodyPr/>
        <a:lstStyle/>
        <a:p>
          <a:endParaRPr lang="zh-TW" altLang="en-US"/>
        </a:p>
      </dgm:t>
    </dgm:pt>
    <dgm:pt modelId="{133EF22E-82E5-4AA6-95B3-C413AE9C5E3E}">
      <dgm:prSet phldrT="[文字]" custT="1"/>
      <dgm:spPr>
        <a:solidFill>
          <a:srgbClr val="113386"/>
        </a:solidFill>
      </dgm:spPr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地理</a:t>
          </a:r>
        </a:p>
      </dgm:t>
    </dgm:pt>
    <dgm:pt modelId="{8738B6EE-6FEB-44CB-898E-6C08195717FD}" type="parTrans" cxnId="{3E4FDD84-58E7-41DB-B066-425E9A223CC1}">
      <dgm:prSet/>
      <dgm:spPr/>
      <dgm:t>
        <a:bodyPr/>
        <a:lstStyle/>
        <a:p>
          <a:endParaRPr lang="zh-TW" altLang="en-US"/>
        </a:p>
      </dgm:t>
    </dgm:pt>
    <dgm:pt modelId="{47305C62-5638-438F-AD90-0F8FE6A7E43F}" type="sibTrans" cxnId="{3E4FDD84-58E7-41DB-B066-425E9A223CC1}">
      <dgm:prSet/>
      <dgm:spPr/>
      <dgm:t>
        <a:bodyPr/>
        <a:lstStyle/>
        <a:p>
          <a:endParaRPr lang="zh-TW" altLang="en-US"/>
        </a:p>
      </dgm:t>
    </dgm:pt>
    <dgm:pt modelId="{E2484C15-0B2F-4CFD-A601-FE9CD4F06C96}">
      <dgm:prSet phldrT="[文字]" custT="1"/>
      <dgm:spPr>
        <a:solidFill>
          <a:srgbClr val="DAE3FA"/>
        </a:solidFill>
      </dgm:spPr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公民與社會</a:t>
          </a:r>
        </a:p>
      </dgm:t>
    </dgm:pt>
    <dgm:pt modelId="{F2EF54B8-6B3E-462C-8ED9-EF077DF4235B}" type="parTrans" cxnId="{308AC3CA-E9A6-4BDF-B74E-4E8632A8C58A}">
      <dgm:prSet/>
      <dgm:spPr/>
      <dgm:t>
        <a:bodyPr/>
        <a:lstStyle/>
        <a:p>
          <a:endParaRPr lang="zh-TW" altLang="en-US"/>
        </a:p>
      </dgm:t>
    </dgm:pt>
    <dgm:pt modelId="{1C3EA6C9-3500-4497-8C15-53E54F11797A}" type="sibTrans" cxnId="{308AC3CA-E9A6-4BDF-B74E-4E8632A8C58A}">
      <dgm:prSet/>
      <dgm:spPr/>
      <dgm:t>
        <a:bodyPr/>
        <a:lstStyle/>
        <a:p>
          <a:endParaRPr lang="zh-TW" altLang="en-US"/>
        </a:p>
      </dgm:t>
    </dgm:pt>
    <dgm:pt modelId="{34C03574-4681-4C05-B424-279561AA2530}" type="pres">
      <dgm:prSet presAssocID="{095C28BA-406E-4561-B8BC-498ADABDC0D5}" presName="Name0" presStyleCnt="0">
        <dgm:presLayoutVars>
          <dgm:dir/>
          <dgm:animLvl val="lvl"/>
          <dgm:resizeHandles val="exact"/>
        </dgm:presLayoutVars>
      </dgm:prSet>
      <dgm:spPr/>
    </dgm:pt>
    <dgm:pt modelId="{B861AB80-29D4-47A4-956C-7201E6448AEA}" type="pres">
      <dgm:prSet presAssocID="{BECDBFA1-EF7D-461E-9D63-92FC34B5DDA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54B3C6-E2F1-4089-BC0B-71BBBA8001DF}" type="pres">
      <dgm:prSet presAssocID="{2B295AAF-EBCC-4FDB-B40E-37DDCF1B3D62}" presName="parTxOnlySpace" presStyleCnt="0"/>
      <dgm:spPr/>
    </dgm:pt>
    <dgm:pt modelId="{B6EE1DFF-800C-4A7E-A5B3-B2A8664B6FB9}" type="pres">
      <dgm:prSet presAssocID="{A7D13E5D-DA28-4AF6-A0C2-74E219215308}" presName="parTxOnly" presStyleLbl="node1" presStyleIdx="1" presStyleCnt="4" custLinFactNeighborX="14963" custLinFactNeighborY="-17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73BA95-392E-4CDB-B7FD-FA73BF4E99C0}" type="pres">
      <dgm:prSet presAssocID="{E56C9457-CCF6-4AF7-8F5F-1B2A003C910E}" presName="parTxOnlySpace" presStyleCnt="0"/>
      <dgm:spPr/>
    </dgm:pt>
    <dgm:pt modelId="{5FB8DA8F-99A9-4822-8B47-9317B56FA977}" type="pres">
      <dgm:prSet presAssocID="{133EF22E-82E5-4AA6-95B3-C413AE9C5E3E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24D931-9E68-43B4-9138-1B7A555CFC76}" type="pres">
      <dgm:prSet presAssocID="{47305C62-5638-438F-AD90-0F8FE6A7E43F}" presName="parTxOnlySpace" presStyleCnt="0"/>
      <dgm:spPr/>
    </dgm:pt>
    <dgm:pt modelId="{23C7B257-B1D5-43F5-AC4E-858CCCD23FD7}" type="pres">
      <dgm:prSet presAssocID="{E2484C15-0B2F-4CFD-A601-FE9CD4F06C9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9E169E6-4BE4-4298-BB99-3EAC84F57AAC}" type="presOf" srcId="{095C28BA-406E-4561-B8BC-498ADABDC0D5}" destId="{34C03574-4681-4C05-B424-279561AA2530}" srcOrd="0" destOrd="0" presId="urn:microsoft.com/office/officeart/2005/8/layout/chevron1"/>
    <dgm:cxn modelId="{77DC78BE-C06A-443C-A816-C08C351E82E1}" type="presOf" srcId="{BECDBFA1-EF7D-461E-9D63-92FC34B5DDAB}" destId="{B861AB80-29D4-47A4-956C-7201E6448AEA}" srcOrd="0" destOrd="0" presId="urn:microsoft.com/office/officeart/2005/8/layout/chevron1"/>
    <dgm:cxn modelId="{69B6847F-B001-4794-9B87-C28D88AF1C07}" type="presOf" srcId="{A7D13E5D-DA28-4AF6-A0C2-74E219215308}" destId="{B6EE1DFF-800C-4A7E-A5B3-B2A8664B6FB9}" srcOrd="0" destOrd="0" presId="urn:microsoft.com/office/officeart/2005/8/layout/chevron1"/>
    <dgm:cxn modelId="{308AC3CA-E9A6-4BDF-B74E-4E8632A8C58A}" srcId="{095C28BA-406E-4561-B8BC-498ADABDC0D5}" destId="{E2484C15-0B2F-4CFD-A601-FE9CD4F06C96}" srcOrd="3" destOrd="0" parTransId="{F2EF54B8-6B3E-462C-8ED9-EF077DF4235B}" sibTransId="{1C3EA6C9-3500-4497-8C15-53E54F11797A}"/>
    <dgm:cxn modelId="{8E523374-9F2F-4543-9B4D-A5D30EEBF802}" srcId="{095C28BA-406E-4561-B8BC-498ADABDC0D5}" destId="{A7D13E5D-DA28-4AF6-A0C2-74E219215308}" srcOrd="1" destOrd="0" parTransId="{F5D9EE8C-1139-435B-95EF-CE25E7202D96}" sibTransId="{E56C9457-CCF6-4AF7-8F5F-1B2A003C910E}"/>
    <dgm:cxn modelId="{776F2688-99B7-4AEE-8A56-71DCA4C839C4}" type="presOf" srcId="{E2484C15-0B2F-4CFD-A601-FE9CD4F06C96}" destId="{23C7B257-B1D5-43F5-AC4E-858CCCD23FD7}" srcOrd="0" destOrd="0" presId="urn:microsoft.com/office/officeart/2005/8/layout/chevron1"/>
    <dgm:cxn modelId="{3E4FDD84-58E7-41DB-B066-425E9A223CC1}" srcId="{095C28BA-406E-4561-B8BC-498ADABDC0D5}" destId="{133EF22E-82E5-4AA6-95B3-C413AE9C5E3E}" srcOrd="2" destOrd="0" parTransId="{8738B6EE-6FEB-44CB-898E-6C08195717FD}" sibTransId="{47305C62-5638-438F-AD90-0F8FE6A7E43F}"/>
    <dgm:cxn modelId="{D9FF83C2-248D-46DC-806A-A829A3F407D3}" type="presOf" srcId="{133EF22E-82E5-4AA6-95B3-C413AE9C5E3E}" destId="{5FB8DA8F-99A9-4822-8B47-9317B56FA977}" srcOrd="0" destOrd="0" presId="urn:microsoft.com/office/officeart/2005/8/layout/chevron1"/>
    <dgm:cxn modelId="{67C158B2-121F-4860-96B7-CD8F728CDAF8}" srcId="{095C28BA-406E-4561-B8BC-498ADABDC0D5}" destId="{BECDBFA1-EF7D-461E-9D63-92FC34B5DDAB}" srcOrd="0" destOrd="0" parTransId="{3E33EC6A-60D2-4BBC-B616-D57BC33A7B6B}" sibTransId="{2B295AAF-EBCC-4FDB-B40E-37DDCF1B3D62}"/>
    <dgm:cxn modelId="{DB083D5B-DD3E-41A3-ADC0-B33F1A6FC9A6}" type="presParOf" srcId="{34C03574-4681-4C05-B424-279561AA2530}" destId="{B861AB80-29D4-47A4-956C-7201E6448AEA}" srcOrd="0" destOrd="0" presId="urn:microsoft.com/office/officeart/2005/8/layout/chevron1"/>
    <dgm:cxn modelId="{4AAAABC6-EB96-4591-B08A-8184FB279F5D}" type="presParOf" srcId="{34C03574-4681-4C05-B424-279561AA2530}" destId="{4C54B3C6-E2F1-4089-BC0B-71BBBA8001DF}" srcOrd="1" destOrd="0" presId="urn:microsoft.com/office/officeart/2005/8/layout/chevron1"/>
    <dgm:cxn modelId="{2710E523-915C-425D-AD8D-BA437A5BE6C1}" type="presParOf" srcId="{34C03574-4681-4C05-B424-279561AA2530}" destId="{B6EE1DFF-800C-4A7E-A5B3-B2A8664B6FB9}" srcOrd="2" destOrd="0" presId="urn:microsoft.com/office/officeart/2005/8/layout/chevron1"/>
    <dgm:cxn modelId="{81C27159-F400-44E5-ADEE-82E87F9BBEC7}" type="presParOf" srcId="{34C03574-4681-4C05-B424-279561AA2530}" destId="{2273BA95-392E-4CDB-B7FD-FA73BF4E99C0}" srcOrd="3" destOrd="0" presId="urn:microsoft.com/office/officeart/2005/8/layout/chevron1"/>
    <dgm:cxn modelId="{C166F487-6A46-4976-9F5C-6090853DF31D}" type="presParOf" srcId="{34C03574-4681-4C05-B424-279561AA2530}" destId="{5FB8DA8F-99A9-4822-8B47-9317B56FA977}" srcOrd="4" destOrd="0" presId="urn:microsoft.com/office/officeart/2005/8/layout/chevron1"/>
    <dgm:cxn modelId="{298C98C5-42A1-466A-B520-13928E25FE08}" type="presParOf" srcId="{34C03574-4681-4C05-B424-279561AA2530}" destId="{9E24D931-9E68-43B4-9138-1B7A555CFC76}" srcOrd="5" destOrd="0" presId="urn:microsoft.com/office/officeart/2005/8/layout/chevron1"/>
    <dgm:cxn modelId="{3CB8F47F-A91D-4270-B8AF-4219F43955C5}" type="presParOf" srcId="{34C03574-4681-4C05-B424-279561AA2530}" destId="{23C7B257-B1D5-43F5-AC4E-858CCCD23FD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95C28BA-406E-4561-B8BC-498ADABDC0D5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BECDBFA1-EF7D-461E-9D63-92FC34B5DDAB}">
      <dgm:prSet phldrT="[文字]" custT="1"/>
      <dgm:spPr>
        <a:solidFill>
          <a:srgbClr val="DAE3FA"/>
        </a:solidFill>
      </dgm:spPr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國小社會</a:t>
          </a:r>
        </a:p>
      </dgm:t>
    </dgm:pt>
    <dgm:pt modelId="{3E33EC6A-60D2-4BBC-B616-D57BC33A7B6B}" type="parTrans" cxnId="{67C158B2-121F-4860-96B7-CD8F728CDAF8}">
      <dgm:prSet/>
      <dgm:spPr/>
      <dgm:t>
        <a:bodyPr/>
        <a:lstStyle/>
        <a:p>
          <a:endParaRPr lang="zh-TW" altLang="en-US"/>
        </a:p>
      </dgm:t>
    </dgm:pt>
    <dgm:pt modelId="{2B295AAF-EBCC-4FDB-B40E-37DDCF1B3D62}" type="sibTrans" cxnId="{67C158B2-121F-4860-96B7-CD8F728CDAF8}">
      <dgm:prSet/>
      <dgm:spPr/>
      <dgm:t>
        <a:bodyPr/>
        <a:lstStyle/>
        <a:p>
          <a:endParaRPr lang="zh-TW" altLang="en-US"/>
        </a:p>
      </dgm:t>
    </dgm:pt>
    <dgm:pt modelId="{A7D13E5D-DA28-4AF6-A0C2-74E219215308}">
      <dgm:prSet phldrT="[文字]" custT="1"/>
      <dgm:spPr>
        <a:solidFill>
          <a:srgbClr val="DAE3FA"/>
        </a:solidFill>
      </dgm:spPr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歷史</a:t>
          </a:r>
        </a:p>
      </dgm:t>
    </dgm:pt>
    <dgm:pt modelId="{F5D9EE8C-1139-435B-95EF-CE25E7202D96}" type="parTrans" cxnId="{8E523374-9F2F-4543-9B4D-A5D30EEBF802}">
      <dgm:prSet/>
      <dgm:spPr/>
      <dgm:t>
        <a:bodyPr/>
        <a:lstStyle/>
        <a:p>
          <a:endParaRPr lang="zh-TW" altLang="en-US"/>
        </a:p>
      </dgm:t>
    </dgm:pt>
    <dgm:pt modelId="{E56C9457-CCF6-4AF7-8F5F-1B2A003C910E}" type="sibTrans" cxnId="{8E523374-9F2F-4543-9B4D-A5D30EEBF802}">
      <dgm:prSet/>
      <dgm:spPr/>
      <dgm:t>
        <a:bodyPr/>
        <a:lstStyle/>
        <a:p>
          <a:endParaRPr lang="zh-TW" altLang="en-US"/>
        </a:p>
      </dgm:t>
    </dgm:pt>
    <dgm:pt modelId="{133EF22E-82E5-4AA6-95B3-C413AE9C5E3E}">
      <dgm:prSet phldrT="[文字]" custT="1"/>
      <dgm:spPr>
        <a:solidFill>
          <a:srgbClr val="113386"/>
        </a:solidFill>
      </dgm:spPr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地理</a:t>
          </a:r>
        </a:p>
      </dgm:t>
    </dgm:pt>
    <dgm:pt modelId="{8738B6EE-6FEB-44CB-898E-6C08195717FD}" type="parTrans" cxnId="{3E4FDD84-58E7-41DB-B066-425E9A223CC1}">
      <dgm:prSet/>
      <dgm:spPr/>
      <dgm:t>
        <a:bodyPr/>
        <a:lstStyle/>
        <a:p>
          <a:endParaRPr lang="zh-TW" altLang="en-US"/>
        </a:p>
      </dgm:t>
    </dgm:pt>
    <dgm:pt modelId="{47305C62-5638-438F-AD90-0F8FE6A7E43F}" type="sibTrans" cxnId="{3E4FDD84-58E7-41DB-B066-425E9A223CC1}">
      <dgm:prSet/>
      <dgm:spPr/>
      <dgm:t>
        <a:bodyPr/>
        <a:lstStyle/>
        <a:p>
          <a:endParaRPr lang="zh-TW" altLang="en-US"/>
        </a:p>
      </dgm:t>
    </dgm:pt>
    <dgm:pt modelId="{E2484C15-0B2F-4CFD-A601-FE9CD4F06C96}">
      <dgm:prSet phldrT="[文字]" custT="1"/>
      <dgm:spPr>
        <a:solidFill>
          <a:srgbClr val="DAE3FA"/>
        </a:solidFill>
      </dgm:spPr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公民與社會</a:t>
          </a:r>
        </a:p>
      </dgm:t>
    </dgm:pt>
    <dgm:pt modelId="{F2EF54B8-6B3E-462C-8ED9-EF077DF4235B}" type="parTrans" cxnId="{308AC3CA-E9A6-4BDF-B74E-4E8632A8C58A}">
      <dgm:prSet/>
      <dgm:spPr/>
      <dgm:t>
        <a:bodyPr/>
        <a:lstStyle/>
        <a:p>
          <a:endParaRPr lang="zh-TW" altLang="en-US"/>
        </a:p>
      </dgm:t>
    </dgm:pt>
    <dgm:pt modelId="{1C3EA6C9-3500-4497-8C15-53E54F11797A}" type="sibTrans" cxnId="{308AC3CA-E9A6-4BDF-B74E-4E8632A8C58A}">
      <dgm:prSet/>
      <dgm:spPr/>
      <dgm:t>
        <a:bodyPr/>
        <a:lstStyle/>
        <a:p>
          <a:endParaRPr lang="zh-TW" altLang="en-US"/>
        </a:p>
      </dgm:t>
    </dgm:pt>
    <dgm:pt modelId="{34C03574-4681-4C05-B424-279561AA2530}" type="pres">
      <dgm:prSet presAssocID="{095C28BA-406E-4561-B8BC-498ADABDC0D5}" presName="Name0" presStyleCnt="0">
        <dgm:presLayoutVars>
          <dgm:dir/>
          <dgm:animLvl val="lvl"/>
          <dgm:resizeHandles val="exact"/>
        </dgm:presLayoutVars>
      </dgm:prSet>
      <dgm:spPr/>
    </dgm:pt>
    <dgm:pt modelId="{B861AB80-29D4-47A4-956C-7201E6448AEA}" type="pres">
      <dgm:prSet presAssocID="{BECDBFA1-EF7D-461E-9D63-92FC34B5DDA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54B3C6-E2F1-4089-BC0B-71BBBA8001DF}" type="pres">
      <dgm:prSet presAssocID="{2B295AAF-EBCC-4FDB-B40E-37DDCF1B3D62}" presName="parTxOnlySpace" presStyleCnt="0"/>
      <dgm:spPr/>
    </dgm:pt>
    <dgm:pt modelId="{B6EE1DFF-800C-4A7E-A5B3-B2A8664B6FB9}" type="pres">
      <dgm:prSet presAssocID="{A7D13E5D-DA28-4AF6-A0C2-74E219215308}" presName="parTxOnly" presStyleLbl="node1" presStyleIdx="1" presStyleCnt="4" custLinFactNeighborX="14963" custLinFactNeighborY="-17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73BA95-392E-4CDB-B7FD-FA73BF4E99C0}" type="pres">
      <dgm:prSet presAssocID="{E56C9457-CCF6-4AF7-8F5F-1B2A003C910E}" presName="parTxOnlySpace" presStyleCnt="0"/>
      <dgm:spPr/>
    </dgm:pt>
    <dgm:pt modelId="{5FB8DA8F-99A9-4822-8B47-9317B56FA977}" type="pres">
      <dgm:prSet presAssocID="{133EF22E-82E5-4AA6-95B3-C413AE9C5E3E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24D931-9E68-43B4-9138-1B7A555CFC76}" type="pres">
      <dgm:prSet presAssocID="{47305C62-5638-438F-AD90-0F8FE6A7E43F}" presName="parTxOnlySpace" presStyleCnt="0"/>
      <dgm:spPr/>
    </dgm:pt>
    <dgm:pt modelId="{23C7B257-B1D5-43F5-AC4E-858CCCD23FD7}" type="pres">
      <dgm:prSet presAssocID="{E2484C15-0B2F-4CFD-A601-FE9CD4F06C9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337CF16-BA8D-40F5-B75A-96A7A08BD187}" type="presOf" srcId="{E2484C15-0B2F-4CFD-A601-FE9CD4F06C96}" destId="{23C7B257-B1D5-43F5-AC4E-858CCCD23FD7}" srcOrd="0" destOrd="0" presId="urn:microsoft.com/office/officeart/2005/8/layout/chevron1"/>
    <dgm:cxn modelId="{FFBD611F-197B-4461-AA05-4226838F33A3}" type="presOf" srcId="{095C28BA-406E-4561-B8BC-498ADABDC0D5}" destId="{34C03574-4681-4C05-B424-279561AA2530}" srcOrd="0" destOrd="0" presId="urn:microsoft.com/office/officeart/2005/8/layout/chevron1"/>
    <dgm:cxn modelId="{B42115D2-2739-4A24-91D6-60C8DB9EFFF6}" type="presOf" srcId="{133EF22E-82E5-4AA6-95B3-C413AE9C5E3E}" destId="{5FB8DA8F-99A9-4822-8B47-9317B56FA977}" srcOrd="0" destOrd="0" presId="urn:microsoft.com/office/officeart/2005/8/layout/chevron1"/>
    <dgm:cxn modelId="{43869BD3-BE20-4D0B-B335-083FE18B6AF5}" type="presOf" srcId="{BECDBFA1-EF7D-461E-9D63-92FC34B5DDAB}" destId="{B861AB80-29D4-47A4-956C-7201E6448AEA}" srcOrd="0" destOrd="0" presId="urn:microsoft.com/office/officeart/2005/8/layout/chevron1"/>
    <dgm:cxn modelId="{3E4FDD84-58E7-41DB-B066-425E9A223CC1}" srcId="{095C28BA-406E-4561-B8BC-498ADABDC0D5}" destId="{133EF22E-82E5-4AA6-95B3-C413AE9C5E3E}" srcOrd="2" destOrd="0" parTransId="{8738B6EE-6FEB-44CB-898E-6C08195717FD}" sibTransId="{47305C62-5638-438F-AD90-0F8FE6A7E43F}"/>
    <dgm:cxn modelId="{8EF821F1-5C07-4D27-B07D-C6AEA4186C6B}" type="presOf" srcId="{A7D13E5D-DA28-4AF6-A0C2-74E219215308}" destId="{B6EE1DFF-800C-4A7E-A5B3-B2A8664B6FB9}" srcOrd="0" destOrd="0" presId="urn:microsoft.com/office/officeart/2005/8/layout/chevron1"/>
    <dgm:cxn modelId="{67C158B2-121F-4860-96B7-CD8F728CDAF8}" srcId="{095C28BA-406E-4561-B8BC-498ADABDC0D5}" destId="{BECDBFA1-EF7D-461E-9D63-92FC34B5DDAB}" srcOrd="0" destOrd="0" parTransId="{3E33EC6A-60D2-4BBC-B616-D57BC33A7B6B}" sibTransId="{2B295AAF-EBCC-4FDB-B40E-37DDCF1B3D62}"/>
    <dgm:cxn modelId="{308AC3CA-E9A6-4BDF-B74E-4E8632A8C58A}" srcId="{095C28BA-406E-4561-B8BC-498ADABDC0D5}" destId="{E2484C15-0B2F-4CFD-A601-FE9CD4F06C96}" srcOrd="3" destOrd="0" parTransId="{F2EF54B8-6B3E-462C-8ED9-EF077DF4235B}" sibTransId="{1C3EA6C9-3500-4497-8C15-53E54F11797A}"/>
    <dgm:cxn modelId="{8E523374-9F2F-4543-9B4D-A5D30EEBF802}" srcId="{095C28BA-406E-4561-B8BC-498ADABDC0D5}" destId="{A7D13E5D-DA28-4AF6-A0C2-74E219215308}" srcOrd="1" destOrd="0" parTransId="{F5D9EE8C-1139-435B-95EF-CE25E7202D96}" sibTransId="{E56C9457-CCF6-4AF7-8F5F-1B2A003C910E}"/>
    <dgm:cxn modelId="{FCC03835-2C71-48D5-B9DF-9A64A90A396D}" type="presParOf" srcId="{34C03574-4681-4C05-B424-279561AA2530}" destId="{B861AB80-29D4-47A4-956C-7201E6448AEA}" srcOrd="0" destOrd="0" presId="urn:microsoft.com/office/officeart/2005/8/layout/chevron1"/>
    <dgm:cxn modelId="{FF0093A6-C841-464A-BB8B-427EE7B04B47}" type="presParOf" srcId="{34C03574-4681-4C05-B424-279561AA2530}" destId="{4C54B3C6-E2F1-4089-BC0B-71BBBA8001DF}" srcOrd="1" destOrd="0" presId="urn:microsoft.com/office/officeart/2005/8/layout/chevron1"/>
    <dgm:cxn modelId="{1D283854-1FFE-4D1A-A134-FE140658D60E}" type="presParOf" srcId="{34C03574-4681-4C05-B424-279561AA2530}" destId="{B6EE1DFF-800C-4A7E-A5B3-B2A8664B6FB9}" srcOrd="2" destOrd="0" presId="urn:microsoft.com/office/officeart/2005/8/layout/chevron1"/>
    <dgm:cxn modelId="{51417448-DF36-4BA6-96F5-D03B67077D5C}" type="presParOf" srcId="{34C03574-4681-4C05-B424-279561AA2530}" destId="{2273BA95-392E-4CDB-B7FD-FA73BF4E99C0}" srcOrd="3" destOrd="0" presId="urn:microsoft.com/office/officeart/2005/8/layout/chevron1"/>
    <dgm:cxn modelId="{1716C56E-9FA2-4D8F-9AED-CE711F4BB5F1}" type="presParOf" srcId="{34C03574-4681-4C05-B424-279561AA2530}" destId="{5FB8DA8F-99A9-4822-8B47-9317B56FA977}" srcOrd="4" destOrd="0" presId="urn:microsoft.com/office/officeart/2005/8/layout/chevron1"/>
    <dgm:cxn modelId="{E5F42161-B893-41F0-91B1-FC4DC77D5040}" type="presParOf" srcId="{34C03574-4681-4C05-B424-279561AA2530}" destId="{9E24D931-9E68-43B4-9138-1B7A555CFC76}" srcOrd="5" destOrd="0" presId="urn:microsoft.com/office/officeart/2005/8/layout/chevron1"/>
    <dgm:cxn modelId="{7781223B-1207-419D-B527-3DE939BA9FB0}" type="presParOf" srcId="{34C03574-4681-4C05-B424-279561AA2530}" destId="{23C7B257-B1D5-43F5-AC4E-858CCCD23FD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95C28BA-406E-4561-B8BC-498ADABDC0D5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BECDBFA1-EF7D-461E-9D63-92FC34B5DDAB}">
      <dgm:prSet phldrT="[文字]" custT="1"/>
      <dgm:spPr>
        <a:solidFill>
          <a:srgbClr val="DAE3FA"/>
        </a:solidFill>
      </dgm:spPr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國小社會</a:t>
          </a:r>
        </a:p>
      </dgm:t>
    </dgm:pt>
    <dgm:pt modelId="{3E33EC6A-60D2-4BBC-B616-D57BC33A7B6B}" type="parTrans" cxnId="{67C158B2-121F-4860-96B7-CD8F728CDAF8}">
      <dgm:prSet/>
      <dgm:spPr/>
      <dgm:t>
        <a:bodyPr/>
        <a:lstStyle/>
        <a:p>
          <a:endParaRPr lang="zh-TW" altLang="en-US"/>
        </a:p>
      </dgm:t>
    </dgm:pt>
    <dgm:pt modelId="{2B295AAF-EBCC-4FDB-B40E-37DDCF1B3D62}" type="sibTrans" cxnId="{67C158B2-121F-4860-96B7-CD8F728CDAF8}">
      <dgm:prSet/>
      <dgm:spPr/>
      <dgm:t>
        <a:bodyPr/>
        <a:lstStyle/>
        <a:p>
          <a:endParaRPr lang="zh-TW" altLang="en-US"/>
        </a:p>
      </dgm:t>
    </dgm:pt>
    <dgm:pt modelId="{A7D13E5D-DA28-4AF6-A0C2-74E219215308}">
      <dgm:prSet phldrT="[文字]" custT="1"/>
      <dgm:spPr>
        <a:solidFill>
          <a:srgbClr val="DAE3FA"/>
        </a:solidFill>
      </dgm:spPr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歷史</a:t>
          </a:r>
        </a:p>
      </dgm:t>
    </dgm:pt>
    <dgm:pt modelId="{F5D9EE8C-1139-435B-95EF-CE25E7202D96}" type="parTrans" cxnId="{8E523374-9F2F-4543-9B4D-A5D30EEBF802}">
      <dgm:prSet/>
      <dgm:spPr/>
      <dgm:t>
        <a:bodyPr/>
        <a:lstStyle/>
        <a:p>
          <a:endParaRPr lang="zh-TW" altLang="en-US"/>
        </a:p>
      </dgm:t>
    </dgm:pt>
    <dgm:pt modelId="{E56C9457-CCF6-4AF7-8F5F-1B2A003C910E}" type="sibTrans" cxnId="{8E523374-9F2F-4543-9B4D-A5D30EEBF802}">
      <dgm:prSet/>
      <dgm:spPr/>
      <dgm:t>
        <a:bodyPr/>
        <a:lstStyle/>
        <a:p>
          <a:endParaRPr lang="zh-TW" altLang="en-US"/>
        </a:p>
      </dgm:t>
    </dgm:pt>
    <dgm:pt modelId="{133EF22E-82E5-4AA6-95B3-C413AE9C5E3E}">
      <dgm:prSet phldrT="[文字]" custT="1"/>
      <dgm:spPr>
        <a:solidFill>
          <a:srgbClr val="113386"/>
        </a:solidFill>
      </dgm:spPr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地理</a:t>
          </a:r>
        </a:p>
      </dgm:t>
    </dgm:pt>
    <dgm:pt modelId="{8738B6EE-6FEB-44CB-898E-6C08195717FD}" type="parTrans" cxnId="{3E4FDD84-58E7-41DB-B066-425E9A223CC1}">
      <dgm:prSet/>
      <dgm:spPr/>
      <dgm:t>
        <a:bodyPr/>
        <a:lstStyle/>
        <a:p>
          <a:endParaRPr lang="zh-TW" altLang="en-US"/>
        </a:p>
      </dgm:t>
    </dgm:pt>
    <dgm:pt modelId="{47305C62-5638-438F-AD90-0F8FE6A7E43F}" type="sibTrans" cxnId="{3E4FDD84-58E7-41DB-B066-425E9A223CC1}">
      <dgm:prSet/>
      <dgm:spPr/>
      <dgm:t>
        <a:bodyPr/>
        <a:lstStyle/>
        <a:p>
          <a:endParaRPr lang="zh-TW" altLang="en-US"/>
        </a:p>
      </dgm:t>
    </dgm:pt>
    <dgm:pt modelId="{E2484C15-0B2F-4CFD-A601-FE9CD4F06C96}">
      <dgm:prSet phldrT="[文字]" custT="1"/>
      <dgm:spPr>
        <a:solidFill>
          <a:srgbClr val="DAE3FA"/>
        </a:solidFill>
      </dgm:spPr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公民與社會</a:t>
          </a:r>
        </a:p>
      </dgm:t>
    </dgm:pt>
    <dgm:pt modelId="{F2EF54B8-6B3E-462C-8ED9-EF077DF4235B}" type="parTrans" cxnId="{308AC3CA-E9A6-4BDF-B74E-4E8632A8C58A}">
      <dgm:prSet/>
      <dgm:spPr/>
      <dgm:t>
        <a:bodyPr/>
        <a:lstStyle/>
        <a:p>
          <a:endParaRPr lang="zh-TW" altLang="en-US"/>
        </a:p>
      </dgm:t>
    </dgm:pt>
    <dgm:pt modelId="{1C3EA6C9-3500-4497-8C15-53E54F11797A}" type="sibTrans" cxnId="{308AC3CA-E9A6-4BDF-B74E-4E8632A8C58A}">
      <dgm:prSet/>
      <dgm:spPr/>
      <dgm:t>
        <a:bodyPr/>
        <a:lstStyle/>
        <a:p>
          <a:endParaRPr lang="zh-TW" altLang="en-US"/>
        </a:p>
      </dgm:t>
    </dgm:pt>
    <dgm:pt modelId="{34C03574-4681-4C05-B424-279561AA2530}" type="pres">
      <dgm:prSet presAssocID="{095C28BA-406E-4561-B8BC-498ADABDC0D5}" presName="Name0" presStyleCnt="0">
        <dgm:presLayoutVars>
          <dgm:dir/>
          <dgm:animLvl val="lvl"/>
          <dgm:resizeHandles val="exact"/>
        </dgm:presLayoutVars>
      </dgm:prSet>
      <dgm:spPr/>
    </dgm:pt>
    <dgm:pt modelId="{B861AB80-29D4-47A4-956C-7201E6448AEA}" type="pres">
      <dgm:prSet presAssocID="{BECDBFA1-EF7D-461E-9D63-92FC34B5DDA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54B3C6-E2F1-4089-BC0B-71BBBA8001DF}" type="pres">
      <dgm:prSet presAssocID="{2B295AAF-EBCC-4FDB-B40E-37DDCF1B3D62}" presName="parTxOnlySpace" presStyleCnt="0"/>
      <dgm:spPr/>
    </dgm:pt>
    <dgm:pt modelId="{B6EE1DFF-800C-4A7E-A5B3-B2A8664B6FB9}" type="pres">
      <dgm:prSet presAssocID="{A7D13E5D-DA28-4AF6-A0C2-74E219215308}" presName="parTxOnly" presStyleLbl="node1" presStyleIdx="1" presStyleCnt="4" custLinFactNeighborX="14963" custLinFactNeighborY="-17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73BA95-392E-4CDB-B7FD-FA73BF4E99C0}" type="pres">
      <dgm:prSet presAssocID="{E56C9457-CCF6-4AF7-8F5F-1B2A003C910E}" presName="parTxOnlySpace" presStyleCnt="0"/>
      <dgm:spPr/>
    </dgm:pt>
    <dgm:pt modelId="{5FB8DA8F-99A9-4822-8B47-9317B56FA977}" type="pres">
      <dgm:prSet presAssocID="{133EF22E-82E5-4AA6-95B3-C413AE9C5E3E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24D931-9E68-43B4-9138-1B7A555CFC76}" type="pres">
      <dgm:prSet presAssocID="{47305C62-5638-438F-AD90-0F8FE6A7E43F}" presName="parTxOnlySpace" presStyleCnt="0"/>
      <dgm:spPr/>
    </dgm:pt>
    <dgm:pt modelId="{23C7B257-B1D5-43F5-AC4E-858CCCD23FD7}" type="pres">
      <dgm:prSet presAssocID="{E2484C15-0B2F-4CFD-A601-FE9CD4F06C9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4A690FB-6D44-4769-9C03-B88CED606693}" type="presOf" srcId="{133EF22E-82E5-4AA6-95B3-C413AE9C5E3E}" destId="{5FB8DA8F-99A9-4822-8B47-9317B56FA977}" srcOrd="0" destOrd="0" presId="urn:microsoft.com/office/officeart/2005/8/layout/chevron1"/>
    <dgm:cxn modelId="{1C22BBA6-8B7A-42F2-933F-0819045403FA}" type="presOf" srcId="{095C28BA-406E-4561-B8BC-498ADABDC0D5}" destId="{34C03574-4681-4C05-B424-279561AA2530}" srcOrd="0" destOrd="0" presId="urn:microsoft.com/office/officeart/2005/8/layout/chevron1"/>
    <dgm:cxn modelId="{FC848731-A761-4BDA-893F-95B411DBC80B}" type="presOf" srcId="{E2484C15-0B2F-4CFD-A601-FE9CD4F06C96}" destId="{23C7B257-B1D5-43F5-AC4E-858CCCD23FD7}" srcOrd="0" destOrd="0" presId="urn:microsoft.com/office/officeart/2005/8/layout/chevron1"/>
    <dgm:cxn modelId="{89111F9B-2553-4AD5-B959-16E68427AF85}" type="presOf" srcId="{A7D13E5D-DA28-4AF6-A0C2-74E219215308}" destId="{B6EE1DFF-800C-4A7E-A5B3-B2A8664B6FB9}" srcOrd="0" destOrd="0" presId="urn:microsoft.com/office/officeart/2005/8/layout/chevron1"/>
    <dgm:cxn modelId="{C5890BF6-49DA-4139-AAE1-2FD65FF459BD}" type="presOf" srcId="{BECDBFA1-EF7D-461E-9D63-92FC34B5DDAB}" destId="{B861AB80-29D4-47A4-956C-7201E6448AEA}" srcOrd="0" destOrd="0" presId="urn:microsoft.com/office/officeart/2005/8/layout/chevron1"/>
    <dgm:cxn modelId="{308AC3CA-E9A6-4BDF-B74E-4E8632A8C58A}" srcId="{095C28BA-406E-4561-B8BC-498ADABDC0D5}" destId="{E2484C15-0B2F-4CFD-A601-FE9CD4F06C96}" srcOrd="3" destOrd="0" parTransId="{F2EF54B8-6B3E-462C-8ED9-EF077DF4235B}" sibTransId="{1C3EA6C9-3500-4497-8C15-53E54F11797A}"/>
    <dgm:cxn modelId="{8E523374-9F2F-4543-9B4D-A5D30EEBF802}" srcId="{095C28BA-406E-4561-B8BC-498ADABDC0D5}" destId="{A7D13E5D-DA28-4AF6-A0C2-74E219215308}" srcOrd="1" destOrd="0" parTransId="{F5D9EE8C-1139-435B-95EF-CE25E7202D96}" sibTransId="{E56C9457-CCF6-4AF7-8F5F-1B2A003C910E}"/>
    <dgm:cxn modelId="{3E4FDD84-58E7-41DB-B066-425E9A223CC1}" srcId="{095C28BA-406E-4561-B8BC-498ADABDC0D5}" destId="{133EF22E-82E5-4AA6-95B3-C413AE9C5E3E}" srcOrd="2" destOrd="0" parTransId="{8738B6EE-6FEB-44CB-898E-6C08195717FD}" sibTransId="{47305C62-5638-438F-AD90-0F8FE6A7E43F}"/>
    <dgm:cxn modelId="{67C158B2-121F-4860-96B7-CD8F728CDAF8}" srcId="{095C28BA-406E-4561-B8BC-498ADABDC0D5}" destId="{BECDBFA1-EF7D-461E-9D63-92FC34B5DDAB}" srcOrd="0" destOrd="0" parTransId="{3E33EC6A-60D2-4BBC-B616-D57BC33A7B6B}" sibTransId="{2B295AAF-EBCC-4FDB-B40E-37DDCF1B3D62}"/>
    <dgm:cxn modelId="{0915ECE6-2446-4200-848C-2D42AB59680D}" type="presParOf" srcId="{34C03574-4681-4C05-B424-279561AA2530}" destId="{B861AB80-29D4-47A4-956C-7201E6448AEA}" srcOrd="0" destOrd="0" presId="urn:microsoft.com/office/officeart/2005/8/layout/chevron1"/>
    <dgm:cxn modelId="{A2D3527C-BD99-4561-81F9-FE768C8CCE29}" type="presParOf" srcId="{34C03574-4681-4C05-B424-279561AA2530}" destId="{4C54B3C6-E2F1-4089-BC0B-71BBBA8001DF}" srcOrd="1" destOrd="0" presId="urn:microsoft.com/office/officeart/2005/8/layout/chevron1"/>
    <dgm:cxn modelId="{B1D4AD3E-DE4E-471F-9CFE-D61A60D22A5D}" type="presParOf" srcId="{34C03574-4681-4C05-B424-279561AA2530}" destId="{B6EE1DFF-800C-4A7E-A5B3-B2A8664B6FB9}" srcOrd="2" destOrd="0" presId="urn:microsoft.com/office/officeart/2005/8/layout/chevron1"/>
    <dgm:cxn modelId="{C17BD528-929F-4324-B8BB-325D11BD1BFA}" type="presParOf" srcId="{34C03574-4681-4C05-B424-279561AA2530}" destId="{2273BA95-392E-4CDB-B7FD-FA73BF4E99C0}" srcOrd="3" destOrd="0" presId="urn:microsoft.com/office/officeart/2005/8/layout/chevron1"/>
    <dgm:cxn modelId="{079E0C3B-37E1-44FA-BA82-50BEB5F0291E}" type="presParOf" srcId="{34C03574-4681-4C05-B424-279561AA2530}" destId="{5FB8DA8F-99A9-4822-8B47-9317B56FA977}" srcOrd="4" destOrd="0" presId="urn:microsoft.com/office/officeart/2005/8/layout/chevron1"/>
    <dgm:cxn modelId="{6D7FEB30-A796-4E85-B2BB-A76A39DFBFE1}" type="presParOf" srcId="{34C03574-4681-4C05-B424-279561AA2530}" destId="{9E24D931-9E68-43B4-9138-1B7A555CFC76}" srcOrd="5" destOrd="0" presId="urn:microsoft.com/office/officeart/2005/8/layout/chevron1"/>
    <dgm:cxn modelId="{BF458159-5856-431E-85D1-F1DA86264087}" type="presParOf" srcId="{34C03574-4681-4C05-B424-279561AA2530}" destId="{23C7B257-B1D5-43F5-AC4E-858CCCD23FD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95C28BA-406E-4561-B8BC-498ADABDC0D5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BECDBFA1-EF7D-461E-9D63-92FC34B5DDAB}">
      <dgm:prSet phldrT="[文字]" custT="1"/>
      <dgm:spPr>
        <a:solidFill>
          <a:srgbClr val="DAE3FA"/>
        </a:solidFill>
      </dgm:spPr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國小社會</a:t>
          </a:r>
        </a:p>
      </dgm:t>
    </dgm:pt>
    <dgm:pt modelId="{3E33EC6A-60D2-4BBC-B616-D57BC33A7B6B}" type="parTrans" cxnId="{67C158B2-121F-4860-96B7-CD8F728CDAF8}">
      <dgm:prSet/>
      <dgm:spPr/>
      <dgm:t>
        <a:bodyPr/>
        <a:lstStyle/>
        <a:p>
          <a:endParaRPr lang="zh-TW" altLang="en-US"/>
        </a:p>
      </dgm:t>
    </dgm:pt>
    <dgm:pt modelId="{2B295AAF-EBCC-4FDB-B40E-37DDCF1B3D62}" type="sibTrans" cxnId="{67C158B2-121F-4860-96B7-CD8F728CDAF8}">
      <dgm:prSet/>
      <dgm:spPr/>
      <dgm:t>
        <a:bodyPr/>
        <a:lstStyle/>
        <a:p>
          <a:endParaRPr lang="zh-TW" altLang="en-US"/>
        </a:p>
      </dgm:t>
    </dgm:pt>
    <dgm:pt modelId="{A7D13E5D-DA28-4AF6-A0C2-74E219215308}">
      <dgm:prSet phldrT="[文字]" custT="1"/>
      <dgm:spPr>
        <a:solidFill>
          <a:srgbClr val="DAE3FA"/>
        </a:solidFill>
      </dgm:spPr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歷史</a:t>
          </a:r>
        </a:p>
      </dgm:t>
    </dgm:pt>
    <dgm:pt modelId="{F5D9EE8C-1139-435B-95EF-CE25E7202D96}" type="parTrans" cxnId="{8E523374-9F2F-4543-9B4D-A5D30EEBF802}">
      <dgm:prSet/>
      <dgm:spPr/>
      <dgm:t>
        <a:bodyPr/>
        <a:lstStyle/>
        <a:p>
          <a:endParaRPr lang="zh-TW" altLang="en-US"/>
        </a:p>
      </dgm:t>
    </dgm:pt>
    <dgm:pt modelId="{E56C9457-CCF6-4AF7-8F5F-1B2A003C910E}" type="sibTrans" cxnId="{8E523374-9F2F-4543-9B4D-A5D30EEBF802}">
      <dgm:prSet/>
      <dgm:spPr/>
      <dgm:t>
        <a:bodyPr/>
        <a:lstStyle/>
        <a:p>
          <a:endParaRPr lang="zh-TW" altLang="en-US"/>
        </a:p>
      </dgm:t>
    </dgm:pt>
    <dgm:pt modelId="{133EF22E-82E5-4AA6-95B3-C413AE9C5E3E}">
      <dgm:prSet phldrT="[文字]" custT="1"/>
      <dgm:spPr>
        <a:solidFill>
          <a:srgbClr val="113386"/>
        </a:solidFill>
      </dgm:spPr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地理</a:t>
          </a:r>
        </a:p>
      </dgm:t>
    </dgm:pt>
    <dgm:pt modelId="{8738B6EE-6FEB-44CB-898E-6C08195717FD}" type="parTrans" cxnId="{3E4FDD84-58E7-41DB-B066-425E9A223CC1}">
      <dgm:prSet/>
      <dgm:spPr/>
      <dgm:t>
        <a:bodyPr/>
        <a:lstStyle/>
        <a:p>
          <a:endParaRPr lang="zh-TW" altLang="en-US"/>
        </a:p>
      </dgm:t>
    </dgm:pt>
    <dgm:pt modelId="{47305C62-5638-438F-AD90-0F8FE6A7E43F}" type="sibTrans" cxnId="{3E4FDD84-58E7-41DB-B066-425E9A223CC1}">
      <dgm:prSet/>
      <dgm:spPr/>
      <dgm:t>
        <a:bodyPr/>
        <a:lstStyle/>
        <a:p>
          <a:endParaRPr lang="zh-TW" altLang="en-US"/>
        </a:p>
      </dgm:t>
    </dgm:pt>
    <dgm:pt modelId="{E2484C15-0B2F-4CFD-A601-FE9CD4F06C96}">
      <dgm:prSet phldrT="[文字]" custT="1"/>
      <dgm:spPr>
        <a:solidFill>
          <a:srgbClr val="DAE3FA"/>
        </a:solidFill>
      </dgm:spPr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公民與社會</a:t>
          </a:r>
        </a:p>
      </dgm:t>
    </dgm:pt>
    <dgm:pt modelId="{F2EF54B8-6B3E-462C-8ED9-EF077DF4235B}" type="parTrans" cxnId="{308AC3CA-E9A6-4BDF-B74E-4E8632A8C58A}">
      <dgm:prSet/>
      <dgm:spPr/>
      <dgm:t>
        <a:bodyPr/>
        <a:lstStyle/>
        <a:p>
          <a:endParaRPr lang="zh-TW" altLang="en-US"/>
        </a:p>
      </dgm:t>
    </dgm:pt>
    <dgm:pt modelId="{1C3EA6C9-3500-4497-8C15-53E54F11797A}" type="sibTrans" cxnId="{308AC3CA-E9A6-4BDF-B74E-4E8632A8C58A}">
      <dgm:prSet/>
      <dgm:spPr/>
      <dgm:t>
        <a:bodyPr/>
        <a:lstStyle/>
        <a:p>
          <a:endParaRPr lang="zh-TW" altLang="en-US"/>
        </a:p>
      </dgm:t>
    </dgm:pt>
    <dgm:pt modelId="{34C03574-4681-4C05-B424-279561AA2530}" type="pres">
      <dgm:prSet presAssocID="{095C28BA-406E-4561-B8BC-498ADABDC0D5}" presName="Name0" presStyleCnt="0">
        <dgm:presLayoutVars>
          <dgm:dir/>
          <dgm:animLvl val="lvl"/>
          <dgm:resizeHandles val="exact"/>
        </dgm:presLayoutVars>
      </dgm:prSet>
      <dgm:spPr/>
    </dgm:pt>
    <dgm:pt modelId="{B861AB80-29D4-47A4-956C-7201E6448AEA}" type="pres">
      <dgm:prSet presAssocID="{BECDBFA1-EF7D-461E-9D63-92FC34B5DDA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54B3C6-E2F1-4089-BC0B-71BBBA8001DF}" type="pres">
      <dgm:prSet presAssocID="{2B295AAF-EBCC-4FDB-B40E-37DDCF1B3D62}" presName="parTxOnlySpace" presStyleCnt="0"/>
      <dgm:spPr/>
    </dgm:pt>
    <dgm:pt modelId="{B6EE1DFF-800C-4A7E-A5B3-B2A8664B6FB9}" type="pres">
      <dgm:prSet presAssocID="{A7D13E5D-DA28-4AF6-A0C2-74E219215308}" presName="parTxOnly" presStyleLbl="node1" presStyleIdx="1" presStyleCnt="4" custLinFactNeighborX="14963" custLinFactNeighborY="-17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73BA95-392E-4CDB-B7FD-FA73BF4E99C0}" type="pres">
      <dgm:prSet presAssocID="{E56C9457-CCF6-4AF7-8F5F-1B2A003C910E}" presName="parTxOnlySpace" presStyleCnt="0"/>
      <dgm:spPr/>
    </dgm:pt>
    <dgm:pt modelId="{5FB8DA8F-99A9-4822-8B47-9317B56FA977}" type="pres">
      <dgm:prSet presAssocID="{133EF22E-82E5-4AA6-95B3-C413AE9C5E3E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24D931-9E68-43B4-9138-1B7A555CFC76}" type="pres">
      <dgm:prSet presAssocID="{47305C62-5638-438F-AD90-0F8FE6A7E43F}" presName="parTxOnlySpace" presStyleCnt="0"/>
      <dgm:spPr/>
    </dgm:pt>
    <dgm:pt modelId="{23C7B257-B1D5-43F5-AC4E-858CCCD23FD7}" type="pres">
      <dgm:prSet presAssocID="{E2484C15-0B2F-4CFD-A601-FE9CD4F06C9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C75DC65-9EF9-4046-BFF7-84A9BA28FBEA}" type="presOf" srcId="{BECDBFA1-EF7D-461E-9D63-92FC34B5DDAB}" destId="{B861AB80-29D4-47A4-956C-7201E6448AEA}" srcOrd="0" destOrd="0" presId="urn:microsoft.com/office/officeart/2005/8/layout/chevron1"/>
    <dgm:cxn modelId="{31DF7634-42F6-4345-962F-1A3D238186A3}" type="presOf" srcId="{095C28BA-406E-4561-B8BC-498ADABDC0D5}" destId="{34C03574-4681-4C05-B424-279561AA2530}" srcOrd="0" destOrd="0" presId="urn:microsoft.com/office/officeart/2005/8/layout/chevron1"/>
    <dgm:cxn modelId="{FE2DD3E5-DC71-4D77-B233-45F132AF41A7}" type="presOf" srcId="{133EF22E-82E5-4AA6-95B3-C413AE9C5E3E}" destId="{5FB8DA8F-99A9-4822-8B47-9317B56FA977}" srcOrd="0" destOrd="0" presId="urn:microsoft.com/office/officeart/2005/8/layout/chevron1"/>
    <dgm:cxn modelId="{308AC3CA-E9A6-4BDF-B74E-4E8632A8C58A}" srcId="{095C28BA-406E-4561-B8BC-498ADABDC0D5}" destId="{E2484C15-0B2F-4CFD-A601-FE9CD4F06C96}" srcOrd="3" destOrd="0" parTransId="{F2EF54B8-6B3E-462C-8ED9-EF077DF4235B}" sibTransId="{1C3EA6C9-3500-4497-8C15-53E54F11797A}"/>
    <dgm:cxn modelId="{8E523374-9F2F-4543-9B4D-A5D30EEBF802}" srcId="{095C28BA-406E-4561-B8BC-498ADABDC0D5}" destId="{A7D13E5D-DA28-4AF6-A0C2-74E219215308}" srcOrd="1" destOrd="0" parTransId="{F5D9EE8C-1139-435B-95EF-CE25E7202D96}" sibTransId="{E56C9457-CCF6-4AF7-8F5F-1B2A003C910E}"/>
    <dgm:cxn modelId="{C8D40F76-FE84-41BF-8610-B4F20F317584}" type="presOf" srcId="{A7D13E5D-DA28-4AF6-A0C2-74E219215308}" destId="{B6EE1DFF-800C-4A7E-A5B3-B2A8664B6FB9}" srcOrd="0" destOrd="0" presId="urn:microsoft.com/office/officeart/2005/8/layout/chevron1"/>
    <dgm:cxn modelId="{3E4FDD84-58E7-41DB-B066-425E9A223CC1}" srcId="{095C28BA-406E-4561-B8BC-498ADABDC0D5}" destId="{133EF22E-82E5-4AA6-95B3-C413AE9C5E3E}" srcOrd="2" destOrd="0" parTransId="{8738B6EE-6FEB-44CB-898E-6C08195717FD}" sibTransId="{47305C62-5638-438F-AD90-0F8FE6A7E43F}"/>
    <dgm:cxn modelId="{1E38975B-CBAA-480E-9D87-85A2979329A6}" type="presOf" srcId="{E2484C15-0B2F-4CFD-A601-FE9CD4F06C96}" destId="{23C7B257-B1D5-43F5-AC4E-858CCCD23FD7}" srcOrd="0" destOrd="0" presId="urn:microsoft.com/office/officeart/2005/8/layout/chevron1"/>
    <dgm:cxn modelId="{67C158B2-121F-4860-96B7-CD8F728CDAF8}" srcId="{095C28BA-406E-4561-B8BC-498ADABDC0D5}" destId="{BECDBFA1-EF7D-461E-9D63-92FC34B5DDAB}" srcOrd="0" destOrd="0" parTransId="{3E33EC6A-60D2-4BBC-B616-D57BC33A7B6B}" sibTransId="{2B295AAF-EBCC-4FDB-B40E-37DDCF1B3D62}"/>
    <dgm:cxn modelId="{A9B7DB34-53F6-4E82-998A-18C0188D4F5E}" type="presParOf" srcId="{34C03574-4681-4C05-B424-279561AA2530}" destId="{B861AB80-29D4-47A4-956C-7201E6448AEA}" srcOrd="0" destOrd="0" presId="urn:microsoft.com/office/officeart/2005/8/layout/chevron1"/>
    <dgm:cxn modelId="{C23C371B-6A95-4F8A-81D0-354F1ABC87BA}" type="presParOf" srcId="{34C03574-4681-4C05-B424-279561AA2530}" destId="{4C54B3C6-E2F1-4089-BC0B-71BBBA8001DF}" srcOrd="1" destOrd="0" presId="urn:microsoft.com/office/officeart/2005/8/layout/chevron1"/>
    <dgm:cxn modelId="{AF7C8331-B282-4486-975E-12AB54A22024}" type="presParOf" srcId="{34C03574-4681-4C05-B424-279561AA2530}" destId="{B6EE1DFF-800C-4A7E-A5B3-B2A8664B6FB9}" srcOrd="2" destOrd="0" presId="urn:microsoft.com/office/officeart/2005/8/layout/chevron1"/>
    <dgm:cxn modelId="{1E4DAD70-87B6-4EFE-A27B-A540078AE533}" type="presParOf" srcId="{34C03574-4681-4C05-B424-279561AA2530}" destId="{2273BA95-392E-4CDB-B7FD-FA73BF4E99C0}" srcOrd="3" destOrd="0" presId="urn:microsoft.com/office/officeart/2005/8/layout/chevron1"/>
    <dgm:cxn modelId="{766381CE-892F-4D47-B1F5-9F320C408B0F}" type="presParOf" srcId="{34C03574-4681-4C05-B424-279561AA2530}" destId="{5FB8DA8F-99A9-4822-8B47-9317B56FA977}" srcOrd="4" destOrd="0" presId="urn:microsoft.com/office/officeart/2005/8/layout/chevron1"/>
    <dgm:cxn modelId="{1D396634-CC80-465A-90B0-DF2B4C4AB003}" type="presParOf" srcId="{34C03574-4681-4C05-B424-279561AA2530}" destId="{9E24D931-9E68-43B4-9138-1B7A555CFC76}" srcOrd="5" destOrd="0" presId="urn:microsoft.com/office/officeart/2005/8/layout/chevron1"/>
    <dgm:cxn modelId="{35B34E72-6893-4665-8DDE-E120DFED7347}" type="presParOf" srcId="{34C03574-4681-4C05-B424-279561AA2530}" destId="{23C7B257-B1D5-43F5-AC4E-858CCCD23FD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B5FB4D-D10C-49BC-973F-5574A5E3B41F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</dgm:pt>
    <dgm:pt modelId="{90AE800C-5C32-4A02-AC56-02990D51B666}">
      <dgm:prSet phldrT="[文字]"/>
      <dgm:spPr/>
      <dgm:t>
        <a:bodyPr/>
        <a:lstStyle/>
        <a:p>
          <a:r>
            <a:rPr lang="zh-TW" altLang="en-US" b="1" dirty="0"/>
            <a:t>能力指標</a:t>
          </a:r>
        </a:p>
      </dgm:t>
    </dgm:pt>
    <dgm:pt modelId="{4828DA0B-FC65-4D86-95CE-3BD9650994F4}" type="parTrans" cxnId="{180E3D36-B15E-4580-B9CF-5E3F9B7310E5}">
      <dgm:prSet/>
      <dgm:spPr/>
      <dgm:t>
        <a:bodyPr/>
        <a:lstStyle/>
        <a:p>
          <a:endParaRPr lang="zh-TW" altLang="en-US"/>
        </a:p>
      </dgm:t>
    </dgm:pt>
    <dgm:pt modelId="{C8CC3FC6-3D3F-4F63-B5F3-58DEB1C295C2}" type="sibTrans" cxnId="{180E3D36-B15E-4580-B9CF-5E3F9B7310E5}">
      <dgm:prSet/>
      <dgm:spPr/>
      <dgm:t>
        <a:bodyPr/>
        <a:lstStyle/>
        <a:p>
          <a:endParaRPr lang="zh-TW" altLang="en-US"/>
        </a:p>
      </dgm:t>
    </dgm:pt>
    <dgm:pt modelId="{034A76E0-DDEB-470E-B02D-549D08591BFC}">
      <dgm:prSet phldrT="[文字]"/>
      <dgm:spPr/>
      <dgm:t>
        <a:bodyPr/>
        <a:lstStyle/>
        <a:p>
          <a:r>
            <a:rPr lang="zh-TW" altLang="en-US" b="1" dirty="0"/>
            <a:t>學習重點</a:t>
          </a:r>
        </a:p>
      </dgm:t>
    </dgm:pt>
    <dgm:pt modelId="{484D64D1-8B8F-4DC2-BAC1-A3BF2381EDCD}" type="parTrans" cxnId="{151B1AE7-2750-44D7-B495-162D8FE10108}">
      <dgm:prSet/>
      <dgm:spPr/>
      <dgm:t>
        <a:bodyPr/>
        <a:lstStyle/>
        <a:p>
          <a:endParaRPr lang="zh-TW" altLang="en-US"/>
        </a:p>
      </dgm:t>
    </dgm:pt>
    <dgm:pt modelId="{0E0ED8F5-ACC2-49F9-A46A-23056357E217}" type="sibTrans" cxnId="{151B1AE7-2750-44D7-B495-162D8FE10108}">
      <dgm:prSet/>
      <dgm:spPr/>
      <dgm:t>
        <a:bodyPr/>
        <a:lstStyle/>
        <a:p>
          <a:endParaRPr lang="zh-TW" altLang="en-US"/>
        </a:p>
      </dgm:t>
    </dgm:pt>
    <dgm:pt modelId="{E1B79BD1-C912-4CFB-BE08-7B706B1E47B0}" type="pres">
      <dgm:prSet presAssocID="{8DB5FB4D-D10C-49BC-973F-5574A5E3B41F}" presName="linearFlow" presStyleCnt="0">
        <dgm:presLayoutVars>
          <dgm:resizeHandles val="exact"/>
        </dgm:presLayoutVars>
      </dgm:prSet>
      <dgm:spPr/>
    </dgm:pt>
    <dgm:pt modelId="{75E16E07-7619-4489-BD92-9773D2A0E4D6}" type="pres">
      <dgm:prSet presAssocID="{90AE800C-5C32-4A02-AC56-02990D51B66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171DD6D-29E4-43D2-9C30-77E0E4681A08}" type="pres">
      <dgm:prSet presAssocID="{C8CC3FC6-3D3F-4F63-B5F3-58DEB1C295C2}" presName="sibTrans" presStyleLbl="sibTrans2D1" presStyleIdx="0" presStyleCnt="1"/>
      <dgm:spPr/>
      <dgm:t>
        <a:bodyPr/>
        <a:lstStyle/>
        <a:p>
          <a:endParaRPr lang="zh-TW" altLang="en-US"/>
        </a:p>
      </dgm:t>
    </dgm:pt>
    <dgm:pt modelId="{481C775E-3EF4-4FEF-982B-47C3E2EEF0D6}" type="pres">
      <dgm:prSet presAssocID="{C8CC3FC6-3D3F-4F63-B5F3-58DEB1C295C2}" presName="connectorText" presStyleLbl="sibTrans2D1" presStyleIdx="0" presStyleCnt="1"/>
      <dgm:spPr/>
      <dgm:t>
        <a:bodyPr/>
        <a:lstStyle/>
        <a:p>
          <a:endParaRPr lang="zh-TW" altLang="en-US"/>
        </a:p>
      </dgm:t>
    </dgm:pt>
    <dgm:pt modelId="{5CD66A7B-80C1-4133-9553-E87B204FB821}" type="pres">
      <dgm:prSet presAssocID="{034A76E0-DDEB-470E-B02D-549D08591BF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80E3D36-B15E-4580-B9CF-5E3F9B7310E5}" srcId="{8DB5FB4D-D10C-49BC-973F-5574A5E3B41F}" destId="{90AE800C-5C32-4A02-AC56-02990D51B666}" srcOrd="0" destOrd="0" parTransId="{4828DA0B-FC65-4D86-95CE-3BD9650994F4}" sibTransId="{C8CC3FC6-3D3F-4F63-B5F3-58DEB1C295C2}"/>
    <dgm:cxn modelId="{F6012A74-1C2D-4F37-9796-751853F6EF88}" type="presOf" srcId="{90AE800C-5C32-4A02-AC56-02990D51B666}" destId="{75E16E07-7619-4489-BD92-9773D2A0E4D6}" srcOrd="0" destOrd="0" presId="urn:microsoft.com/office/officeart/2005/8/layout/process2"/>
    <dgm:cxn modelId="{22ABBD21-0398-48E4-B544-F2CB8031FEBC}" type="presOf" srcId="{8DB5FB4D-D10C-49BC-973F-5574A5E3B41F}" destId="{E1B79BD1-C912-4CFB-BE08-7B706B1E47B0}" srcOrd="0" destOrd="0" presId="urn:microsoft.com/office/officeart/2005/8/layout/process2"/>
    <dgm:cxn modelId="{20E0D039-5360-4168-AF64-17A39F853797}" type="presOf" srcId="{034A76E0-DDEB-470E-B02D-549D08591BFC}" destId="{5CD66A7B-80C1-4133-9553-E87B204FB821}" srcOrd="0" destOrd="0" presId="urn:microsoft.com/office/officeart/2005/8/layout/process2"/>
    <dgm:cxn modelId="{151B1AE7-2750-44D7-B495-162D8FE10108}" srcId="{8DB5FB4D-D10C-49BC-973F-5574A5E3B41F}" destId="{034A76E0-DDEB-470E-B02D-549D08591BFC}" srcOrd="1" destOrd="0" parTransId="{484D64D1-8B8F-4DC2-BAC1-A3BF2381EDCD}" sibTransId="{0E0ED8F5-ACC2-49F9-A46A-23056357E217}"/>
    <dgm:cxn modelId="{53D3F01F-F066-4CD7-96DE-6FD170E16A6D}" type="presOf" srcId="{C8CC3FC6-3D3F-4F63-B5F3-58DEB1C295C2}" destId="{1171DD6D-29E4-43D2-9C30-77E0E4681A08}" srcOrd="0" destOrd="0" presId="urn:microsoft.com/office/officeart/2005/8/layout/process2"/>
    <dgm:cxn modelId="{5D406DBC-9856-41D1-ABE6-571C8B584072}" type="presOf" srcId="{C8CC3FC6-3D3F-4F63-B5F3-58DEB1C295C2}" destId="{481C775E-3EF4-4FEF-982B-47C3E2EEF0D6}" srcOrd="1" destOrd="0" presId="urn:microsoft.com/office/officeart/2005/8/layout/process2"/>
    <dgm:cxn modelId="{CAB2D6B8-8F7B-4E45-892B-F26CD5DDB7F4}" type="presParOf" srcId="{E1B79BD1-C912-4CFB-BE08-7B706B1E47B0}" destId="{75E16E07-7619-4489-BD92-9773D2A0E4D6}" srcOrd="0" destOrd="0" presId="urn:microsoft.com/office/officeart/2005/8/layout/process2"/>
    <dgm:cxn modelId="{D55F4797-9D8C-475F-BE6A-0C8D46A817EF}" type="presParOf" srcId="{E1B79BD1-C912-4CFB-BE08-7B706B1E47B0}" destId="{1171DD6D-29E4-43D2-9C30-77E0E4681A08}" srcOrd="1" destOrd="0" presId="urn:microsoft.com/office/officeart/2005/8/layout/process2"/>
    <dgm:cxn modelId="{803D4160-093E-40E0-AF5B-DB931E492174}" type="presParOf" srcId="{1171DD6D-29E4-43D2-9C30-77E0E4681A08}" destId="{481C775E-3EF4-4FEF-982B-47C3E2EEF0D6}" srcOrd="0" destOrd="0" presId="urn:microsoft.com/office/officeart/2005/8/layout/process2"/>
    <dgm:cxn modelId="{988D307C-12C2-4D41-99F8-ADE469E23DEA}" type="presParOf" srcId="{E1B79BD1-C912-4CFB-BE08-7B706B1E47B0}" destId="{5CD66A7B-80C1-4133-9553-E87B204FB821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2C61FA9-6AF0-409A-BF9B-E0E3565BDE0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CB0EB20-73B3-4FAE-B1CE-23178CE58E0C}">
      <dgm:prSet phldrT="[文字]"/>
      <dgm:spPr/>
      <dgm:t>
        <a:bodyPr/>
        <a:lstStyle/>
        <a:p>
          <a:r>
            <a:rPr lang="zh-TW" altLang="en-US" b="1" dirty="0"/>
            <a:t>田野觀察</a:t>
          </a:r>
        </a:p>
      </dgm:t>
    </dgm:pt>
    <dgm:pt modelId="{2DD25B6B-7226-4163-A1B2-FFCE54E9A33E}" type="parTrans" cxnId="{A291946D-D1F9-4654-B868-56BE4FB9EB1E}">
      <dgm:prSet/>
      <dgm:spPr/>
      <dgm:t>
        <a:bodyPr/>
        <a:lstStyle/>
        <a:p>
          <a:endParaRPr lang="zh-TW" altLang="en-US" b="1"/>
        </a:p>
      </dgm:t>
    </dgm:pt>
    <dgm:pt modelId="{D6A94B81-B12B-4121-A0ED-CB423CB44DD3}" type="sibTrans" cxnId="{A291946D-D1F9-4654-B868-56BE4FB9EB1E}">
      <dgm:prSet/>
      <dgm:spPr/>
      <dgm:t>
        <a:bodyPr/>
        <a:lstStyle/>
        <a:p>
          <a:endParaRPr lang="zh-TW" altLang="en-US" b="1"/>
        </a:p>
      </dgm:t>
    </dgm:pt>
    <dgm:pt modelId="{3143F042-E954-4883-A49E-D30792EC3EFA}">
      <dgm:prSet phldrT="[文字]"/>
      <dgm:spPr/>
      <dgm:t>
        <a:bodyPr/>
        <a:lstStyle/>
        <a:p>
          <a:r>
            <a:rPr lang="zh-TW" altLang="en-US" b="1" dirty="0"/>
            <a:t>旨在培養敏銳</a:t>
          </a:r>
          <a:r>
            <a:rPr lang="zh-TW" altLang="en-US" b="1" dirty="0">
              <a:solidFill>
                <a:srgbClr val="FF0000"/>
              </a:solidFill>
            </a:rPr>
            <a:t>觀察</a:t>
          </a:r>
          <a:r>
            <a:rPr lang="zh-TW" altLang="en-US" b="1" dirty="0"/>
            <a:t>、</a:t>
          </a:r>
          <a:r>
            <a:rPr lang="zh-TW" altLang="en-US" b="1" dirty="0">
              <a:solidFill>
                <a:srgbClr val="FF0000"/>
              </a:solidFill>
            </a:rPr>
            <a:t>問題發現</a:t>
          </a:r>
          <a:r>
            <a:rPr lang="zh-TW" altLang="en-US" b="1" dirty="0"/>
            <a:t>的能力。</a:t>
          </a:r>
        </a:p>
      </dgm:t>
    </dgm:pt>
    <dgm:pt modelId="{08486E3A-989F-41DA-B0DB-D5110DDB9F96}" type="parTrans" cxnId="{CA69CB7E-D7BE-4B34-8ECA-B300499E7796}">
      <dgm:prSet/>
      <dgm:spPr/>
      <dgm:t>
        <a:bodyPr/>
        <a:lstStyle/>
        <a:p>
          <a:endParaRPr lang="zh-TW" altLang="en-US" b="1"/>
        </a:p>
      </dgm:t>
    </dgm:pt>
    <dgm:pt modelId="{B58206CF-5D6C-49C4-A4F8-388A2ED0475E}" type="sibTrans" cxnId="{CA69CB7E-D7BE-4B34-8ECA-B300499E7796}">
      <dgm:prSet/>
      <dgm:spPr/>
      <dgm:t>
        <a:bodyPr/>
        <a:lstStyle/>
        <a:p>
          <a:endParaRPr lang="zh-TW" altLang="en-US" b="1"/>
        </a:p>
      </dgm:t>
    </dgm:pt>
    <dgm:pt modelId="{F0B2AE9E-0B93-42DD-B650-9C224BE48E2F}">
      <dgm:prSet phldrT="[文字]"/>
      <dgm:spPr/>
      <dgm:t>
        <a:bodyPr/>
        <a:lstStyle/>
        <a:p>
          <a:r>
            <a:rPr lang="zh-TW" altLang="en-US" b="1" dirty="0"/>
            <a:t>田野訪查</a:t>
          </a:r>
        </a:p>
      </dgm:t>
    </dgm:pt>
    <dgm:pt modelId="{424890D7-46C9-4C99-8607-E8B2BCFB5F0C}" type="parTrans" cxnId="{8A3ED081-726D-45FE-A7A6-ACCE0BF9AFE3}">
      <dgm:prSet/>
      <dgm:spPr/>
      <dgm:t>
        <a:bodyPr/>
        <a:lstStyle/>
        <a:p>
          <a:endParaRPr lang="zh-TW" altLang="en-US" b="1"/>
        </a:p>
      </dgm:t>
    </dgm:pt>
    <dgm:pt modelId="{295A14DB-F6C8-40C6-A881-EEF332366498}" type="sibTrans" cxnId="{8A3ED081-726D-45FE-A7A6-ACCE0BF9AFE3}">
      <dgm:prSet/>
      <dgm:spPr/>
      <dgm:t>
        <a:bodyPr/>
        <a:lstStyle/>
        <a:p>
          <a:endParaRPr lang="zh-TW" altLang="en-US" b="1"/>
        </a:p>
      </dgm:t>
    </dgm:pt>
    <dgm:pt modelId="{9EA513F5-8FDD-4AAF-81DC-6AC89CE50C05}">
      <dgm:prSet phldrT="[文字]"/>
      <dgm:spPr/>
      <dgm:t>
        <a:bodyPr/>
        <a:lstStyle/>
        <a:p>
          <a:r>
            <a:rPr lang="zh-TW" altLang="en-US" b="1" dirty="0"/>
            <a:t>旨在培育資料</a:t>
          </a:r>
          <a:r>
            <a:rPr lang="zh-TW" altLang="en-US" b="1" dirty="0">
              <a:solidFill>
                <a:srgbClr val="FF0000"/>
              </a:solidFill>
            </a:rPr>
            <a:t>蒐集</a:t>
          </a:r>
          <a:r>
            <a:rPr lang="zh-TW" altLang="en-US" b="1" dirty="0"/>
            <a:t>、</a:t>
          </a:r>
          <a:r>
            <a:rPr lang="zh-TW" altLang="en-US" b="1" dirty="0">
              <a:solidFill>
                <a:srgbClr val="FF0000"/>
              </a:solidFill>
            </a:rPr>
            <a:t>溝通合作</a:t>
          </a:r>
          <a:r>
            <a:rPr lang="zh-TW" altLang="en-US" b="1" dirty="0"/>
            <a:t>的技能。</a:t>
          </a:r>
        </a:p>
      </dgm:t>
    </dgm:pt>
    <dgm:pt modelId="{68CA1F9D-204B-40DD-869A-3B5F7DB063EF}" type="parTrans" cxnId="{1B6F7262-7298-41CB-9A96-A7D6C9AE2EC3}">
      <dgm:prSet/>
      <dgm:spPr/>
      <dgm:t>
        <a:bodyPr/>
        <a:lstStyle/>
        <a:p>
          <a:endParaRPr lang="zh-TW" altLang="en-US" b="1"/>
        </a:p>
      </dgm:t>
    </dgm:pt>
    <dgm:pt modelId="{3EB0DA32-7B58-415C-AFB8-A06EAAE52CAB}" type="sibTrans" cxnId="{1B6F7262-7298-41CB-9A96-A7D6C9AE2EC3}">
      <dgm:prSet/>
      <dgm:spPr/>
      <dgm:t>
        <a:bodyPr/>
        <a:lstStyle/>
        <a:p>
          <a:endParaRPr lang="zh-TW" altLang="en-US" b="1"/>
        </a:p>
      </dgm:t>
    </dgm:pt>
    <dgm:pt modelId="{98CC684F-2196-43FA-8347-9239B64E0233}" type="pres">
      <dgm:prSet presAssocID="{32C61FA9-6AF0-409A-BF9B-E0E3565BDE0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1BEDE45-6F69-4777-88FB-C9A0C769DF67}" type="pres">
      <dgm:prSet presAssocID="{ACB0EB20-73B3-4FAE-B1CE-23178CE58E0C}" presName="composite" presStyleCnt="0"/>
      <dgm:spPr/>
    </dgm:pt>
    <dgm:pt modelId="{FB07E148-8AA2-4104-9D26-3A930EA63E59}" type="pres">
      <dgm:prSet presAssocID="{ACB0EB20-73B3-4FAE-B1CE-23178CE58E0C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D8831E-3260-40BC-9EF7-01B991282BC3}" type="pres">
      <dgm:prSet presAssocID="{ACB0EB20-73B3-4FAE-B1CE-23178CE58E0C}" presName="descendantText" presStyleLbl="alignAcc1" presStyleIdx="0" presStyleCnt="2" custLinFactNeighborX="272" custLinFactNeighborY="107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A999806-E0C3-4D49-A1F0-9C0B657C4CE1}" type="pres">
      <dgm:prSet presAssocID="{D6A94B81-B12B-4121-A0ED-CB423CB44DD3}" presName="sp" presStyleCnt="0"/>
      <dgm:spPr/>
    </dgm:pt>
    <dgm:pt modelId="{D4796350-E371-41D2-9FA1-1AEBA265DD62}" type="pres">
      <dgm:prSet presAssocID="{F0B2AE9E-0B93-42DD-B650-9C224BE48E2F}" presName="composite" presStyleCnt="0"/>
      <dgm:spPr/>
    </dgm:pt>
    <dgm:pt modelId="{25A312C6-05ED-412D-BA57-830BD4AB1D5D}" type="pres">
      <dgm:prSet presAssocID="{F0B2AE9E-0B93-42DD-B650-9C224BE48E2F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89EB4A0-6DE0-43ED-830C-F3F403493A9C}" type="pres">
      <dgm:prSet presAssocID="{F0B2AE9E-0B93-42DD-B650-9C224BE48E2F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E888089-ECB4-4DEF-A5D7-D7D2363B0FC7}" type="presOf" srcId="{32C61FA9-6AF0-409A-BF9B-E0E3565BDE0D}" destId="{98CC684F-2196-43FA-8347-9239B64E0233}" srcOrd="0" destOrd="0" presId="urn:microsoft.com/office/officeart/2005/8/layout/chevron2"/>
    <dgm:cxn modelId="{1B6F7262-7298-41CB-9A96-A7D6C9AE2EC3}" srcId="{F0B2AE9E-0B93-42DD-B650-9C224BE48E2F}" destId="{9EA513F5-8FDD-4AAF-81DC-6AC89CE50C05}" srcOrd="0" destOrd="0" parTransId="{68CA1F9D-204B-40DD-869A-3B5F7DB063EF}" sibTransId="{3EB0DA32-7B58-415C-AFB8-A06EAAE52CAB}"/>
    <dgm:cxn modelId="{F9DC53EA-56C2-4180-B725-4B8B4E20C8F9}" type="presOf" srcId="{3143F042-E954-4883-A49E-D30792EC3EFA}" destId="{DBD8831E-3260-40BC-9EF7-01B991282BC3}" srcOrd="0" destOrd="0" presId="urn:microsoft.com/office/officeart/2005/8/layout/chevron2"/>
    <dgm:cxn modelId="{CA69CB7E-D7BE-4B34-8ECA-B300499E7796}" srcId="{ACB0EB20-73B3-4FAE-B1CE-23178CE58E0C}" destId="{3143F042-E954-4883-A49E-D30792EC3EFA}" srcOrd="0" destOrd="0" parTransId="{08486E3A-989F-41DA-B0DB-D5110DDB9F96}" sibTransId="{B58206CF-5D6C-49C4-A4F8-388A2ED0475E}"/>
    <dgm:cxn modelId="{8A3ED081-726D-45FE-A7A6-ACCE0BF9AFE3}" srcId="{32C61FA9-6AF0-409A-BF9B-E0E3565BDE0D}" destId="{F0B2AE9E-0B93-42DD-B650-9C224BE48E2F}" srcOrd="1" destOrd="0" parTransId="{424890D7-46C9-4C99-8607-E8B2BCFB5F0C}" sibTransId="{295A14DB-F6C8-40C6-A881-EEF332366498}"/>
    <dgm:cxn modelId="{EDEFBD48-1784-45CC-A240-53A8A123AF97}" type="presOf" srcId="{F0B2AE9E-0B93-42DD-B650-9C224BE48E2F}" destId="{25A312C6-05ED-412D-BA57-830BD4AB1D5D}" srcOrd="0" destOrd="0" presId="urn:microsoft.com/office/officeart/2005/8/layout/chevron2"/>
    <dgm:cxn modelId="{0D52B28B-92B8-438A-90DB-688F0117F965}" type="presOf" srcId="{ACB0EB20-73B3-4FAE-B1CE-23178CE58E0C}" destId="{FB07E148-8AA2-4104-9D26-3A930EA63E59}" srcOrd="0" destOrd="0" presId="urn:microsoft.com/office/officeart/2005/8/layout/chevron2"/>
    <dgm:cxn modelId="{B77CC486-0C50-4B84-A540-7EC1646388CE}" type="presOf" srcId="{9EA513F5-8FDD-4AAF-81DC-6AC89CE50C05}" destId="{689EB4A0-6DE0-43ED-830C-F3F403493A9C}" srcOrd="0" destOrd="0" presId="urn:microsoft.com/office/officeart/2005/8/layout/chevron2"/>
    <dgm:cxn modelId="{A291946D-D1F9-4654-B868-56BE4FB9EB1E}" srcId="{32C61FA9-6AF0-409A-BF9B-E0E3565BDE0D}" destId="{ACB0EB20-73B3-4FAE-B1CE-23178CE58E0C}" srcOrd="0" destOrd="0" parTransId="{2DD25B6B-7226-4163-A1B2-FFCE54E9A33E}" sibTransId="{D6A94B81-B12B-4121-A0ED-CB423CB44DD3}"/>
    <dgm:cxn modelId="{F58D549C-0E3D-4A79-B81F-9C1D3D165528}" type="presParOf" srcId="{98CC684F-2196-43FA-8347-9239B64E0233}" destId="{D1BEDE45-6F69-4777-88FB-C9A0C769DF67}" srcOrd="0" destOrd="0" presId="urn:microsoft.com/office/officeart/2005/8/layout/chevron2"/>
    <dgm:cxn modelId="{F4DC82A6-AF35-4F81-8F8F-20941ABA0ACD}" type="presParOf" srcId="{D1BEDE45-6F69-4777-88FB-C9A0C769DF67}" destId="{FB07E148-8AA2-4104-9D26-3A930EA63E59}" srcOrd="0" destOrd="0" presId="urn:microsoft.com/office/officeart/2005/8/layout/chevron2"/>
    <dgm:cxn modelId="{5942C205-FD13-4CF6-BFFC-C379C7FC546C}" type="presParOf" srcId="{D1BEDE45-6F69-4777-88FB-C9A0C769DF67}" destId="{DBD8831E-3260-40BC-9EF7-01B991282BC3}" srcOrd="1" destOrd="0" presId="urn:microsoft.com/office/officeart/2005/8/layout/chevron2"/>
    <dgm:cxn modelId="{45602D4F-472D-485A-9287-09D1FDBA867D}" type="presParOf" srcId="{98CC684F-2196-43FA-8347-9239B64E0233}" destId="{FA999806-E0C3-4D49-A1F0-9C0B657C4CE1}" srcOrd="1" destOrd="0" presId="urn:microsoft.com/office/officeart/2005/8/layout/chevron2"/>
    <dgm:cxn modelId="{5757BAB1-76E7-43C4-943B-76784BEF7121}" type="presParOf" srcId="{98CC684F-2196-43FA-8347-9239B64E0233}" destId="{D4796350-E371-41D2-9FA1-1AEBA265DD62}" srcOrd="2" destOrd="0" presId="urn:microsoft.com/office/officeart/2005/8/layout/chevron2"/>
    <dgm:cxn modelId="{A6A66C69-5908-4B95-97A7-99D25C690BE3}" type="presParOf" srcId="{D4796350-E371-41D2-9FA1-1AEBA265DD62}" destId="{25A312C6-05ED-412D-BA57-830BD4AB1D5D}" srcOrd="0" destOrd="0" presId="urn:microsoft.com/office/officeart/2005/8/layout/chevron2"/>
    <dgm:cxn modelId="{C88AA850-3F0A-45F1-B19D-D4733E18779F}" type="presParOf" srcId="{D4796350-E371-41D2-9FA1-1AEBA265DD62}" destId="{689EB4A0-6DE0-43ED-830C-F3F403493A9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95C28BA-406E-4561-B8BC-498ADABDC0D5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BECDBFA1-EF7D-461E-9D63-92FC34B5DDAB}">
      <dgm:prSet phldrT="[文字]" custT="1"/>
      <dgm:spPr>
        <a:solidFill>
          <a:srgbClr val="DAE3FA"/>
        </a:solidFill>
      </dgm:spPr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國小社會</a:t>
          </a:r>
        </a:p>
      </dgm:t>
    </dgm:pt>
    <dgm:pt modelId="{3E33EC6A-60D2-4BBC-B616-D57BC33A7B6B}" type="parTrans" cxnId="{67C158B2-121F-4860-96B7-CD8F728CDAF8}">
      <dgm:prSet/>
      <dgm:spPr/>
      <dgm:t>
        <a:bodyPr/>
        <a:lstStyle/>
        <a:p>
          <a:endParaRPr lang="zh-TW" altLang="en-US"/>
        </a:p>
      </dgm:t>
    </dgm:pt>
    <dgm:pt modelId="{2B295AAF-EBCC-4FDB-B40E-37DDCF1B3D62}" type="sibTrans" cxnId="{67C158B2-121F-4860-96B7-CD8F728CDAF8}">
      <dgm:prSet/>
      <dgm:spPr/>
      <dgm:t>
        <a:bodyPr/>
        <a:lstStyle/>
        <a:p>
          <a:endParaRPr lang="zh-TW" altLang="en-US"/>
        </a:p>
      </dgm:t>
    </dgm:pt>
    <dgm:pt modelId="{A7D13E5D-DA28-4AF6-A0C2-74E219215308}">
      <dgm:prSet phldrT="[文字]" custT="1"/>
      <dgm:spPr>
        <a:solidFill>
          <a:srgbClr val="DAE3FA"/>
        </a:solidFill>
      </dgm:spPr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歷史</a:t>
          </a:r>
        </a:p>
      </dgm:t>
    </dgm:pt>
    <dgm:pt modelId="{F5D9EE8C-1139-435B-95EF-CE25E7202D96}" type="parTrans" cxnId="{8E523374-9F2F-4543-9B4D-A5D30EEBF802}">
      <dgm:prSet/>
      <dgm:spPr/>
      <dgm:t>
        <a:bodyPr/>
        <a:lstStyle/>
        <a:p>
          <a:endParaRPr lang="zh-TW" altLang="en-US"/>
        </a:p>
      </dgm:t>
    </dgm:pt>
    <dgm:pt modelId="{E56C9457-CCF6-4AF7-8F5F-1B2A003C910E}" type="sibTrans" cxnId="{8E523374-9F2F-4543-9B4D-A5D30EEBF802}">
      <dgm:prSet/>
      <dgm:spPr/>
      <dgm:t>
        <a:bodyPr/>
        <a:lstStyle/>
        <a:p>
          <a:endParaRPr lang="zh-TW" altLang="en-US"/>
        </a:p>
      </dgm:t>
    </dgm:pt>
    <dgm:pt modelId="{133EF22E-82E5-4AA6-95B3-C413AE9C5E3E}">
      <dgm:prSet phldrT="[文字]" custT="1"/>
      <dgm:spPr>
        <a:solidFill>
          <a:srgbClr val="113386"/>
        </a:solidFill>
      </dgm:spPr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地理</a:t>
          </a:r>
        </a:p>
      </dgm:t>
    </dgm:pt>
    <dgm:pt modelId="{8738B6EE-6FEB-44CB-898E-6C08195717FD}" type="parTrans" cxnId="{3E4FDD84-58E7-41DB-B066-425E9A223CC1}">
      <dgm:prSet/>
      <dgm:spPr/>
      <dgm:t>
        <a:bodyPr/>
        <a:lstStyle/>
        <a:p>
          <a:endParaRPr lang="zh-TW" altLang="en-US"/>
        </a:p>
      </dgm:t>
    </dgm:pt>
    <dgm:pt modelId="{47305C62-5638-438F-AD90-0F8FE6A7E43F}" type="sibTrans" cxnId="{3E4FDD84-58E7-41DB-B066-425E9A223CC1}">
      <dgm:prSet/>
      <dgm:spPr/>
      <dgm:t>
        <a:bodyPr/>
        <a:lstStyle/>
        <a:p>
          <a:endParaRPr lang="zh-TW" altLang="en-US"/>
        </a:p>
      </dgm:t>
    </dgm:pt>
    <dgm:pt modelId="{E2484C15-0B2F-4CFD-A601-FE9CD4F06C96}">
      <dgm:prSet phldrT="[文字]" custT="1"/>
      <dgm:spPr>
        <a:solidFill>
          <a:srgbClr val="DAE3FA"/>
        </a:solidFill>
      </dgm:spPr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公民與社會</a:t>
          </a:r>
        </a:p>
      </dgm:t>
    </dgm:pt>
    <dgm:pt modelId="{F2EF54B8-6B3E-462C-8ED9-EF077DF4235B}" type="parTrans" cxnId="{308AC3CA-E9A6-4BDF-B74E-4E8632A8C58A}">
      <dgm:prSet/>
      <dgm:spPr/>
      <dgm:t>
        <a:bodyPr/>
        <a:lstStyle/>
        <a:p>
          <a:endParaRPr lang="zh-TW" altLang="en-US"/>
        </a:p>
      </dgm:t>
    </dgm:pt>
    <dgm:pt modelId="{1C3EA6C9-3500-4497-8C15-53E54F11797A}" type="sibTrans" cxnId="{308AC3CA-E9A6-4BDF-B74E-4E8632A8C58A}">
      <dgm:prSet/>
      <dgm:spPr/>
      <dgm:t>
        <a:bodyPr/>
        <a:lstStyle/>
        <a:p>
          <a:endParaRPr lang="zh-TW" altLang="en-US"/>
        </a:p>
      </dgm:t>
    </dgm:pt>
    <dgm:pt modelId="{34C03574-4681-4C05-B424-279561AA2530}" type="pres">
      <dgm:prSet presAssocID="{095C28BA-406E-4561-B8BC-498ADABDC0D5}" presName="Name0" presStyleCnt="0">
        <dgm:presLayoutVars>
          <dgm:dir/>
          <dgm:animLvl val="lvl"/>
          <dgm:resizeHandles val="exact"/>
        </dgm:presLayoutVars>
      </dgm:prSet>
      <dgm:spPr/>
    </dgm:pt>
    <dgm:pt modelId="{B861AB80-29D4-47A4-956C-7201E6448AEA}" type="pres">
      <dgm:prSet presAssocID="{BECDBFA1-EF7D-461E-9D63-92FC34B5DDA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54B3C6-E2F1-4089-BC0B-71BBBA8001DF}" type="pres">
      <dgm:prSet presAssocID="{2B295AAF-EBCC-4FDB-B40E-37DDCF1B3D62}" presName="parTxOnlySpace" presStyleCnt="0"/>
      <dgm:spPr/>
    </dgm:pt>
    <dgm:pt modelId="{B6EE1DFF-800C-4A7E-A5B3-B2A8664B6FB9}" type="pres">
      <dgm:prSet presAssocID="{A7D13E5D-DA28-4AF6-A0C2-74E219215308}" presName="parTxOnly" presStyleLbl="node1" presStyleIdx="1" presStyleCnt="4" custLinFactNeighborX="14963" custLinFactNeighborY="-17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73BA95-392E-4CDB-B7FD-FA73BF4E99C0}" type="pres">
      <dgm:prSet presAssocID="{E56C9457-CCF6-4AF7-8F5F-1B2A003C910E}" presName="parTxOnlySpace" presStyleCnt="0"/>
      <dgm:spPr/>
    </dgm:pt>
    <dgm:pt modelId="{5FB8DA8F-99A9-4822-8B47-9317B56FA977}" type="pres">
      <dgm:prSet presAssocID="{133EF22E-82E5-4AA6-95B3-C413AE9C5E3E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24D931-9E68-43B4-9138-1B7A555CFC76}" type="pres">
      <dgm:prSet presAssocID="{47305C62-5638-438F-AD90-0F8FE6A7E43F}" presName="parTxOnlySpace" presStyleCnt="0"/>
      <dgm:spPr/>
    </dgm:pt>
    <dgm:pt modelId="{23C7B257-B1D5-43F5-AC4E-858CCCD23FD7}" type="pres">
      <dgm:prSet presAssocID="{E2484C15-0B2F-4CFD-A601-FE9CD4F06C9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A93E2EB-3F21-44F4-BF0B-15F9C5D2C9F5}" type="presOf" srcId="{A7D13E5D-DA28-4AF6-A0C2-74E219215308}" destId="{B6EE1DFF-800C-4A7E-A5B3-B2A8664B6FB9}" srcOrd="0" destOrd="0" presId="urn:microsoft.com/office/officeart/2005/8/layout/chevron1"/>
    <dgm:cxn modelId="{FFF65EBB-58CF-4DC2-B92A-35D46325C362}" type="presOf" srcId="{BECDBFA1-EF7D-461E-9D63-92FC34B5DDAB}" destId="{B861AB80-29D4-47A4-956C-7201E6448AEA}" srcOrd="0" destOrd="0" presId="urn:microsoft.com/office/officeart/2005/8/layout/chevron1"/>
    <dgm:cxn modelId="{3E4FDD84-58E7-41DB-B066-425E9A223CC1}" srcId="{095C28BA-406E-4561-B8BC-498ADABDC0D5}" destId="{133EF22E-82E5-4AA6-95B3-C413AE9C5E3E}" srcOrd="2" destOrd="0" parTransId="{8738B6EE-6FEB-44CB-898E-6C08195717FD}" sibTransId="{47305C62-5638-438F-AD90-0F8FE6A7E43F}"/>
    <dgm:cxn modelId="{67C158B2-121F-4860-96B7-CD8F728CDAF8}" srcId="{095C28BA-406E-4561-B8BC-498ADABDC0D5}" destId="{BECDBFA1-EF7D-461E-9D63-92FC34B5DDAB}" srcOrd="0" destOrd="0" parTransId="{3E33EC6A-60D2-4BBC-B616-D57BC33A7B6B}" sibTransId="{2B295AAF-EBCC-4FDB-B40E-37DDCF1B3D62}"/>
    <dgm:cxn modelId="{308AC3CA-E9A6-4BDF-B74E-4E8632A8C58A}" srcId="{095C28BA-406E-4561-B8BC-498ADABDC0D5}" destId="{E2484C15-0B2F-4CFD-A601-FE9CD4F06C96}" srcOrd="3" destOrd="0" parTransId="{F2EF54B8-6B3E-462C-8ED9-EF077DF4235B}" sibTransId="{1C3EA6C9-3500-4497-8C15-53E54F11797A}"/>
    <dgm:cxn modelId="{E4199D8F-FE9D-48D1-993C-D838A024B894}" type="presOf" srcId="{095C28BA-406E-4561-B8BC-498ADABDC0D5}" destId="{34C03574-4681-4C05-B424-279561AA2530}" srcOrd="0" destOrd="0" presId="urn:microsoft.com/office/officeart/2005/8/layout/chevron1"/>
    <dgm:cxn modelId="{750BC49A-09D3-404C-B370-69E74B0C6B76}" type="presOf" srcId="{E2484C15-0B2F-4CFD-A601-FE9CD4F06C96}" destId="{23C7B257-B1D5-43F5-AC4E-858CCCD23FD7}" srcOrd="0" destOrd="0" presId="urn:microsoft.com/office/officeart/2005/8/layout/chevron1"/>
    <dgm:cxn modelId="{8E523374-9F2F-4543-9B4D-A5D30EEBF802}" srcId="{095C28BA-406E-4561-B8BC-498ADABDC0D5}" destId="{A7D13E5D-DA28-4AF6-A0C2-74E219215308}" srcOrd="1" destOrd="0" parTransId="{F5D9EE8C-1139-435B-95EF-CE25E7202D96}" sibTransId="{E56C9457-CCF6-4AF7-8F5F-1B2A003C910E}"/>
    <dgm:cxn modelId="{FDB0EC0D-0CE6-493A-9174-FA63F4F95A47}" type="presOf" srcId="{133EF22E-82E5-4AA6-95B3-C413AE9C5E3E}" destId="{5FB8DA8F-99A9-4822-8B47-9317B56FA977}" srcOrd="0" destOrd="0" presId="urn:microsoft.com/office/officeart/2005/8/layout/chevron1"/>
    <dgm:cxn modelId="{D682A490-9E5A-485C-AED6-D636B04D25BA}" type="presParOf" srcId="{34C03574-4681-4C05-B424-279561AA2530}" destId="{B861AB80-29D4-47A4-956C-7201E6448AEA}" srcOrd="0" destOrd="0" presId="urn:microsoft.com/office/officeart/2005/8/layout/chevron1"/>
    <dgm:cxn modelId="{3374C84A-E537-4F41-8C66-D96606850F86}" type="presParOf" srcId="{34C03574-4681-4C05-B424-279561AA2530}" destId="{4C54B3C6-E2F1-4089-BC0B-71BBBA8001DF}" srcOrd="1" destOrd="0" presId="urn:microsoft.com/office/officeart/2005/8/layout/chevron1"/>
    <dgm:cxn modelId="{D95C9211-D026-46B1-9E85-631376CBB037}" type="presParOf" srcId="{34C03574-4681-4C05-B424-279561AA2530}" destId="{B6EE1DFF-800C-4A7E-A5B3-B2A8664B6FB9}" srcOrd="2" destOrd="0" presId="urn:microsoft.com/office/officeart/2005/8/layout/chevron1"/>
    <dgm:cxn modelId="{C4611500-5E49-4E11-88DE-B77BE7463120}" type="presParOf" srcId="{34C03574-4681-4C05-B424-279561AA2530}" destId="{2273BA95-392E-4CDB-B7FD-FA73BF4E99C0}" srcOrd="3" destOrd="0" presId="urn:microsoft.com/office/officeart/2005/8/layout/chevron1"/>
    <dgm:cxn modelId="{F881E57D-1CF3-4965-A26D-CAC9CC8F4128}" type="presParOf" srcId="{34C03574-4681-4C05-B424-279561AA2530}" destId="{5FB8DA8F-99A9-4822-8B47-9317B56FA977}" srcOrd="4" destOrd="0" presId="urn:microsoft.com/office/officeart/2005/8/layout/chevron1"/>
    <dgm:cxn modelId="{6A9AF301-A035-454C-9A9B-B1400080635E}" type="presParOf" srcId="{34C03574-4681-4C05-B424-279561AA2530}" destId="{9E24D931-9E68-43B4-9138-1B7A555CFC76}" srcOrd="5" destOrd="0" presId="urn:microsoft.com/office/officeart/2005/8/layout/chevron1"/>
    <dgm:cxn modelId="{FF92F812-D34B-4EF0-B57A-301C23A0A9B0}" type="presParOf" srcId="{34C03574-4681-4C05-B424-279561AA2530}" destId="{23C7B257-B1D5-43F5-AC4E-858CCCD23FD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CBC61B7-08B2-4F45-8165-E66A8DC7709B}" type="doc">
      <dgm:prSet loTypeId="urn:microsoft.com/office/officeart/2005/8/layout/hList6" loCatId="list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zh-TW" altLang="en-US"/>
        </a:p>
      </dgm:t>
    </dgm:pt>
    <dgm:pt modelId="{03D28C5B-445D-49C3-ABF9-DF02895A24A0}">
      <dgm:prSet phldrT="[文字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7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配合學校附近自然與人文景觀，擬訂相關議題，進行觀察、訪查</a:t>
          </a:r>
        </a:p>
        <a:p>
          <a:pPr algn="l" defTabSz="10668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與資料蒐集。</a:t>
          </a:r>
        </a:p>
      </dgm:t>
    </dgm:pt>
    <dgm:pt modelId="{A221ED9A-1DB5-4885-9198-25C950489AFA}" type="parTrans" cxnId="{662087D2-B7B1-4561-A1D9-C99664F1E802}">
      <dgm:prSet/>
      <dgm:spPr/>
      <dgm:t>
        <a:bodyPr/>
        <a:lstStyle/>
        <a:p>
          <a:endParaRPr lang="zh-TW" altLang="en-US"/>
        </a:p>
      </dgm:t>
    </dgm:pt>
    <dgm:pt modelId="{AA9DDF5C-00B8-4980-8162-493A883CC57B}" type="sibTrans" cxnId="{662087D2-B7B1-4561-A1D9-C99664F1E802}">
      <dgm:prSet/>
      <dgm:spPr/>
      <dgm:t>
        <a:bodyPr/>
        <a:lstStyle/>
        <a:p>
          <a:endParaRPr lang="zh-TW" altLang="en-US"/>
        </a:p>
      </dgm:t>
    </dgm:pt>
    <dgm:pt modelId="{4C517CB4-2CBB-46A5-B191-C2D65CC0B535}">
      <dgm:prSet phldrT="[文字]" custT="1"/>
      <dgm:spPr/>
      <dgm:t>
        <a:bodyPr/>
        <a:lstStyle/>
        <a:p>
          <a:r>
            <a:rPr lang="zh-TW" altLang="zh-TW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可整合</a:t>
          </a:r>
          <a:r>
            <a:rPr lang="zh-TW" alt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歷史</a:t>
          </a:r>
          <a:r>
            <a:rPr lang="zh-TW" altLang="zh-TW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、公民與社會或其他學科相關議題共同實施</a:t>
          </a:r>
        </a:p>
        <a:p>
          <a:pPr algn="l"/>
          <a:endParaRPr lang="zh-TW" alt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F99928-EE55-4B1C-B7EA-A5D2A1559956}" type="parTrans" cxnId="{D4A6739B-1B13-4142-ACA4-EE561C848DEF}">
      <dgm:prSet/>
      <dgm:spPr/>
      <dgm:t>
        <a:bodyPr/>
        <a:lstStyle/>
        <a:p>
          <a:endParaRPr lang="zh-TW" altLang="en-US"/>
        </a:p>
      </dgm:t>
    </dgm:pt>
    <dgm:pt modelId="{1184970B-E12E-4036-B76F-D9993780FCFC}" type="sibTrans" cxnId="{D4A6739B-1B13-4142-ACA4-EE561C848DEF}">
      <dgm:prSet/>
      <dgm:spPr/>
      <dgm:t>
        <a:bodyPr/>
        <a:lstStyle/>
        <a:p>
          <a:endParaRPr lang="zh-TW" altLang="en-US"/>
        </a:p>
      </dgm:t>
    </dgm:pt>
    <dgm:pt modelId="{EC57287D-ACE9-49F9-BF8C-434E5E90FBE7}">
      <dgm:prSet phldrT="[文字]" custT="1"/>
      <dgm:spPr/>
      <dgm:t>
        <a:bodyPr/>
        <a:lstStyle/>
        <a:p>
          <a:pPr algn="l"/>
          <a:r>
            <a:rPr lang="zh-TW" alt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可利用彈性學習課程或課餘時間進行</a:t>
          </a:r>
        </a:p>
      </dgm:t>
    </dgm:pt>
    <dgm:pt modelId="{F99E884F-6BBB-4745-8213-B7A7ED463BF1}" type="parTrans" cxnId="{475C36EB-D35A-47A4-AEF7-2D281249C8D8}">
      <dgm:prSet/>
      <dgm:spPr/>
      <dgm:t>
        <a:bodyPr/>
        <a:lstStyle/>
        <a:p>
          <a:endParaRPr lang="zh-TW" altLang="en-US"/>
        </a:p>
      </dgm:t>
    </dgm:pt>
    <dgm:pt modelId="{B4C1BC47-E35F-4CFA-B9E1-D6FF5D0648D1}" type="sibTrans" cxnId="{475C36EB-D35A-47A4-AEF7-2D281249C8D8}">
      <dgm:prSet/>
      <dgm:spPr/>
      <dgm:t>
        <a:bodyPr/>
        <a:lstStyle/>
        <a:p>
          <a:endParaRPr lang="zh-TW" altLang="en-US"/>
        </a:p>
      </dgm:t>
    </dgm:pt>
    <dgm:pt modelId="{F42C1506-D417-447A-9BE8-687C2080E9B8}" type="pres">
      <dgm:prSet presAssocID="{8CBC61B7-08B2-4F45-8165-E66A8DC7709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E85F11C-4E37-40CA-A5CD-17BAEC5A27BA}" type="pres">
      <dgm:prSet presAssocID="{03D28C5B-445D-49C3-ABF9-DF02895A24A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5C1F15B-4A9E-4595-8051-04D289E8B445}" type="pres">
      <dgm:prSet presAssocID="{AA9DDF5C-00B8-4980-8162-493A883CC57B}" presName="sibTrans" presStyleCnt="0"/>
      <dgm:spPr/>
    </dgm:pt>
    <dgm:pt modelId="{AFF792DE-475B-4132-87F1-4D5F3DBA0D4E}" type="pres">
      <dgm:prSet presAssocID="{4C517CB4-2CBB-46A5-B191-C2D65CC0B53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25D1060-ED3A-4759-9395-9485A4869151}" type="pres">
      <dgm:prSet presAssocID="{1184970B-E12E-4036-B76F-D9993780FCFC}" presName="sibTrans" presStyleCnt="0"/>
      <dgm:spPr/>
    </dgm:pt>
    <dgm:pt modelId="{56A06D0D-7994-422B-AB03-E7F12F06BF60}" type="pres">
      <dgm:prSet presAssocID="{EC57287D-ACE9-49F9-BF8C-434E5E90FBE7}" presName="node" presStyleLbl="node1" presStyleIdx="2" presStyleCnt="3" custScaleX="93626" custScaleY="8718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9AEC1BB-7539-43BE-8769-A4DDCB57F0C1}" type="presOf" srcId="{03D28C5B-445D-49C3-ABF9-DF02895A24A0}" destId="{FE85F11C-4E37-40CA-A5CD-17BAEC5A27BA}" srcOrd="0" destOrd="0" presId="urn:microsoft.com/office/officeart/2005/8/layout/hList6"/>
    <dgm:cxn modelId="{0B7C8D2E-31E8-4345-8020-DBFE80E572C1}" type="presOf" srcId="{EC57287D-ACE9-49F9-BF8C-434E5E90FBE7}" destId="{56A06D0D-7994-422B-AB03-E7F12F06BF60}" srcOrd="0" destOrd="0" presId="urn:microsoft.com/office/officeart/2005/8/layout/hList6"/>
    <dgm:cxn modelId="{278DE3BB-221C-4E3B-9D62-B66E3A98DED4}" type="presOf" srcId="{8CBC61B7-08B2-4F45-8165-E66A8DC7709B}" destId="{F42C1506-D417-447A-9BE8-687C2080E9B8}" srcOrd="0" destOrd="0" presId="urn:microsoft.com/office/officeart/2005/8/layout/hList6"/>
    <dgm:cxn modelId="{D4A6739B-1B13-4142-ACA4-EE561C848DEF}" srcId="{8CBC61B7-08B2-4F45-8165-E66A8DC7709B}" destId="{4C517CB4-2CBB-46A5-B191-C2D65CC0B535}" srcOrd="1" destOrd="0" parTransId="{A7F99928-EE55-4B1C-B7EA-A5D2A1559956}" sibTransId="{1184970B-E12E-4036-B76F-D9993780FCFC}"/>
    <dgm:cxn modelId="{0CAF60BF-18DD-48B3-868B-A10C24F81DC7}" type="presOf" srcId="{4C517CB4-2CBB-46A5-B191-C2D65CC0B535}" destId="{AFF792DE-475B-4132-87F1-4D5F3DBA0D4E}" srcOrd="0" destOrd="0" presId="urn:microsoft.com/office/officeart/2005/8/layout/hList6"/>
    <dgm:cxn modelId="{475C36EB-D35A-47A4-AEF7-2D281249C8D8}" srcId="{8CBC61B7-08B2-4F45-8165-E66A8DC7709B}" destId="{EC57287D-ACE9-49F9-BF8C-434E5E90FBE7}" srcOrd="2" destOrd="0" parTransId="{F99E884F-6BBB-4745-8213-B7A7ED463BF1}" sibTransId="{B4C1BC47-E35F-4CFA-B9E1-D6FF5D0648D1}"/>
    <dgm:cxn modelId="{662087D2-B7B1-4561-A1D9-C99664F1E802}" srcId="{8CBC61B7-08B2-4F45-8165-E66A8DC7709B}" destId="{03D28C5B-445D-49C3-ABF9-DF02895A24A0}" srcOrd="0" destOrd="0" parTransId="{A221ED9A-1DB5-4885-9198-25C950489AFA}" sibTransId="{AA9DDF5C-00B8-4980-8162-493A883CC57B}"/>
    <dgm:cxn modelId="{E6979719-F81E-4E31-B385-C6E092009F4D}" type="presParOf" srcId="{F42C1506-D417-447A-9BE8-687C2080E9B8}" destId="{FE85F11C-4E37-40CA-A5CD-17BAEC5A27BA}" srcOrd="0" destOrd="0" presId="urn:microsoft.com/office/officeart/2005/8/layout/hList6"/>
    <dgm:cxn modelId="{3C71371D-5FCE-4289-8E72-D5733FDBF61D}" type="presParOf" srcId="{F42C1506-D417-447A-9BE8-687C2080E9B8}" destId="{45C1F15B-4A9E-4595-8051-04D289E8B445}" srcOrd="1" destOrd="0" presId="urn:microsoft.com/office/officeart/2005/8/layout/hList6"/>
    <dgm:cxn modelId="{9AED329A-77AA-4EB7-B478-E513C551B3E5}" type="presParOf" srcId="{F42C1506-D417-447A-9BE8-687C2080E9B8}" destId="{AFF792DE-475B-4132-87F1-4D5F3DBA0D4E}" srcOrd="2" destOrd="0" presId="urn:microsoft.com/office/officeart/2005/8/layout/hList6"/>
    <dgm:cxn modelId="{E69FC16B-23D6-410B-A2A9-EA442231A487}" type="presParOf" srcId="{F42C1506-D417-447A-9BE8-687C2080E9B8}" destId="{325D1060-ED3A-4759-9395-9485A4869151}" srcOrd="3" destOrd="0" presId="urn:microsoft.com/office/officeart/2005/8/layout/hList6"/>
    <dgm:cxn modelId="{679B910D-A66E-4DB1-BE13-846B2C218695}" type="presParOf" srcId="{F42C1506-D417-447A-9BE8-687C2080E9B8}" destId="{56A06D0D-7994-422B-AB03-E7F12F06BF60}" srcOrd="4" destOrd="0" presId="urn:microsoft.com/office/officeart/2005/8/layout/hList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95C28BA-406E-4561-B8BC-498ADABDC0D5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BECDBFA1-EF7D-461E-9D63-92FC34B5DDAB}">
      <dgm:prSet phldrT="[文字]" custT="1"/>
      <dgm:spPr>
        <a:solidFill>
          <a:srgbClr val="DAE3FA"/>
        </a:solidFill>
      </dgm:spPr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國小社會</a:t>
          </a:r>
        </a:p>
      </dgm:t>
    </dgm:pt>
    <dgm:pt modelId="{3E33EC6A-60D2-4BBC-B616-D57BC33A7B6B}" type="parTrans" cxnId="{67C158B2-121F-4860-96B7-CD8F728CDAF8}">
      <dgm:prSet/>
      <dgm:spPr/>
      <dgm:t>
        <a:bodyPr/>
        <a:lstStyle/>
        <a:p>
          <a:endParaRPr lang="zh-TW" altLang="en-US"/>
        </a:p>
      </dgm:t>
    </dgm:pt>
    <dgm:pt modelId="{2B295AAF-EBCC-4FDB-B40E-37DDCF1B3D62}" type="sibTrans" cxnId="{67C158B2-121F-4860-96B7-CD8F728CDAF8}">
      <dgm:prSet/>
      <dgm:spPr/>
      <dgm:t>
        <a:bodyPr/>
        <a:lstStyle/>
        <a:p>
          <a:endParaRPr lang="zh-TW" altLang="en-US"/>
        </a:p>
      </dgm:t>
    </dgm:pt>
    <dgm:pt modelId="{A7D13E5D-DA28-4AF6-A0C2-74E219215308}">
      <dgm:prSet phldrT="[文字]" custT="1"/>
      <dgm:spPr>
        <a:solidFill>
          <a:srgbClr val="DAE3FA"/>
        </a:solidFill>
      </dgm:spPr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歷史</a:t>
          </a:r>
        </a:p>
      </dgm:t>
    </dgm:pt>
    <dgm:pt modelId="{F5D9EE8C-1139-435B-95EF-CE25E7202D96}" type="parTrans" cxnId="{8E523374-9F2F-4543-9B4D-A5D30EEBF802}">
      <dgm:prSet/>
      <dgm:spPr/>
      <dgm:t>
        <a:bodyPr/>
        <a:lstStyle/>
        <a:p>
          <a:endParaRPr lang="zh-TW" altLang="en-US"/>
        </a:p>
      </dgm:t>
    </dgm:pt>
    <dgm:pt modelId="{E56C9457-CCF6-4AF7-8F5F-1B2A003C910E}" type="sibTrans" cxnId="{8E523374-9F2F-4543-9B4D-A5D30EEBF802}">
      <dgm:prSet/>
      <dgm:spPr/>
      <dgm:t>
        <a:bodyPr/>
        <a:lstStyle/>
        <a:p>
          <a:endParaRPr lang="zh-TW" altLang="en-US"/>
        </a:p>
      </dgm:t>
    </dgm:pt>
    <dgm:pt modelId="{133EF22E-82E5-4AA6-95B3-C413AE9C5E3E}">
      <dgm:prSet phldrT="[文字]" custT="1"/>
      <dgm:spPr>
        <a:solidFill>
          <a:srgbClr val="113386"/>
        </a:solidFill>
      </dgm:spPr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地理</a:t>
          </a:r>
        </a:p>
      </dgm:t>
    </dgm:pt>
    <dgm:pt modelId="{8738B6EE-6FEB-44CB-898E-6C08195717FD}" type="parTrans" cxnId="{3E4FDD84-58E7-41DB-B066-425E9A223CC1}">
      <dgm:prSet/>
      <dgm:spPr/>
      <dgm:t>
        <a:bodyPr/>
        <a:lstStyle/>
        <a:p>
          <a:endParaRPr lang="zh-TW" altLang="en-US"/>
        </a:p>
      </dgm:t>
    </dgm:pt>
    <dgm:pt modelId="{47305C62-5638-438F-AD90-0F8FE6A7E43F}" type="sibTrans" cxnId="{3E4FDD84-58E7-41DB-B066-425E9A223CC1}">
      <dgm:prSet/>
      <dgm:spPr/>
      <dgm:t>
        <a:bodyPr/>
        <a:lstStyle/>
        <a:p>
          <a:endParaRPr lang="zh-TW" altLang="en-US"/>
        </a:p>
      </dgm:t>
    </dgm:pt>
    <dgm:pt modelId="{E2484C15-0B2F-4CFD-A601-FE9CD4F06C96}">
      <dgm:prSet phldrT="[文字]" custT="1"/>
      <dgm:spPr>
        <a:solidFill>
          <a:srgbClr val="DAE3FA"/>
        </a:solidFill>
      </dgm:spPr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公民與社會</a:t>
          </a:r>
        </a:p>
      </dgm:t>
    </dgm:pt>
    <dgm:pt modelId="{F2EF54B8-6B3E-462C-8ED9-EF077DF4235B}" type="parTrans" cxnId="{308AC3CA-E9A6-4BDF-B74E-4E8632A8C58A}">
      <dgm:prSet/>
      <dgm:spPr/>
      <dgm:t>
        <a:bodyPr/>
        <a:lstStyle/>
        <a:p>
          <a:endParaRPr lang="zh-TW" altLang="en-US"/>
        </a:p>
      </dgm:t>
    </dgm:pt>
    <dgm:pt modelId="{1C3EA6C9-3500-4497-8C15-53E54F11797A}" type="sibTrans" cxnId="{308AC3CA-E9A6-4BDF-B74E-4E8632A8C58A}">
      <dgm:prSet/>
      <dgm:spPr/>
      <dgm:t>
        <a:bodyPr/>
        <a:lstStyle/>
        <a:p>
          <a:endParaRPr lang="zh-TW" altLang="en-US"/>
        </a:p>
      </dgm:t>
    </dgm:pt>
    <dgm:pt modelId="{34C03574-4681-4C05-B424-279561AA2530}" type="pres">
      <dgm:prSet presAssocID="{095C28BA-406E-4561-B8BC-498ADABDC0D5}" presName="Name0" presStyleCnt="0">
        <dgm:presLayoutVars>
          <dgm:dir/>
          <dgm:animLvl val="lvl"/>
          <dgm:resizeHandles val="exact"/>
        </dgm:presLayoutVars>
      </dgm:prSet>
      <dgm:spPr/>
    </dgm:pt>
    <dgm:pt modelId="{B861AB80-29D4-47A4-956C-7201E6448AEA}" type="pres">
      <dgm:prSet presAssocID="{BECDBFA1-EF7D-461E-9D63-92FC34B5DDA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54B3C6-E2F1-4089-BC0B-71BBBA8001DF}" type="pres">
      <dgm:prSet presAssocID="{2B295AAF-EBCC-4FDB-B40E-37DDCF1B3D62}" presName="parTxOnlySpace" presStyleCnt="0"/>
      <dgm:spPr/>
    </dgm:pt>
    <dgm:pt modelId="{B6EE1DFF-800C-4A7E-A5B3-B2A8664B6FB9}" type="pres">
      <dgm:prSet presAssocID="{A7D13E5D-DA28-4AF6-A0C2-74E219215308}" presName="parTxOnly" presStyleLbl="node1" presStyleIdx="1" presStyleCnt="4" custLinFactNeighborX="14963" custLinFactNeighborY="-17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73BA95-392E-4CDB-B7FD-FA73BF4E99C0}" type="pres">
      <dgm:prSet presAssocID="{E56C9457-CCF6-4AF7-8F5F-1B2A003C910E}" presName="parTxOnlySpace" presStyleCnt="0"/>
      <dgm:spPr/>
    </dgm:pt>
    <dgm:pt modelId="{5FB8DA8F-99A9-4822-8B47-9317B56FA977}" type="pres">
      <dgm:prSet presAssocID="{133EF22E-82E5-4AA6-95B3-C413AE9C5E3E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24D931-9E68-43B4-9138-1B7A555CFC76}" type="pres">
      <dgm:prSet presAssocID="{47305C62-5638-438F-AD90-0F8FE6A7E43F}" presName="parTxOnlySpace" presStyleCnt="0"/>
      <dgm:spPr/>
    </dgm:pt>
    <dgm:pt modelId="{23C7B257-B1D5-43F5-AC4E-858CCCD23FD7}" type="pres">
      <dgm:prSet presAssocID="{E2484C15-0B2F-4CFD-A601-FE9CD4F06C9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438F24F-E882-4224-88EF-68E6D83171B4}" type="presOf" srcId="{095C28BA-406E-4561-B8BC-498ADABDC0D5}" destId="{34C03574-4681-4C05-B424-279561AA2530}" srcOrd="0" destOrd="0" presId="urn:microsoft.com/office/officeart/2005/8/layout/chevron1"/>
    <dgm:cxn modelId="{8369E794-94A2-4FCF-92CC-89311118CF8C}" type="presOf" srcId="{133EF22E-82E5-4AA6-95B3-C413AE9C5E3E}" destId="{5FB8DA8F-99A9-4822-8B47-9317B56FA977}" srcOrd="0" destOrd="0" presId="urn:microsoft.com/office/officeart/2005/8/layout/chevron1"/>
    <dgm:cxn modelId="{62960C63-C0D8-4FFC-A295-DDCB8B4D324B}" type="presOf" srcId="{E2484C15-0B2F-4CFD-A601-FE9CD4F06C96}" destId="{23C7B257-B1D5-43F5-AC4E-858CCCD23FD7}" srcOrd="0" destOrd="0" presId="urn:microsoft.com/office/officeart/2005/8/layout/chevron1"/>
    <dgm:cxn modelId="{3E4FDD84-58E7-41DB-B066-425E9A223CC1}" srcId="{095C28BA-406E-4561-B8BC-498ADABDC0D5}" destId="{133EF22E-82E5-4AA6-95B3-C413AE9C5E3E}" srcOrd="2" destOrd="0" parTransId="{8738B6EE-6FEB-44CB-898E-6C08195717FD}" sibTransId="{47305C62-5638-438F-AD90-0F8FE6A7E43F}"/>
    <dgm:cxn modelId="{67C158B2-121F-4860-96B7-CD8F728CDAF8}" srcId="{095C28BA-406E-4561-B8BC-498ADABDC0D5}" destId="{BECDBFA1-EF7D-461E-9D63-92FC34B5DDAB}" srcOrd="0" destOrd="0" parTransId="{3E33EC6A-60D2-4BBC-B616-D57BC33A7B6B}" sibTransId="{2B295AAF-EBCC-4FDB-B40E-37DDCF1B3D62}"/>
    <dgm:cxn modelId="{308AC3CA-E9A6-4BDF-B74E-4E8632A8C58A}" srcId="{095C28BA-406E-4561-B8BC-498ADABDC0D5}" destId="{E2484C15-0B2F-4CFD-A601-FE9CD4F06C96}" srcOrd="3" destOrd="0" parTransId="{F2EF54B8-6B3E-462C-8ED9-EF077DF4235B}" sibTransId="{1C3EA6C9-3500-4497-8C15-53E54F11797A}"/>
    <dgm:cxn modelId="{990CAEFA-933A-43CB-B444-644D79E7A009}" type="presOf" srcId="{BECDBFA1-EF7D-461E-9D63-92FC34B5DDAB}" destId="{B861AB80-29D4-47A4-956C-7201E6448AEA}" srcOrd="0" destOrd="0" presId="urn:microsoft.com/office/officeart/2005/8/layout/chevron1"/>
    <dgm:cxn modelId="{8E523374-9F2F-4543-9B4D-A5D30EEBF802}" srcId="{095C28BA-406E-4561-B8BC-498ADABDC0D5}" destId="{A7D13E5D-DA28-4AF6-A0C2-74E219215308}" srcOrd="1" destOrd="0" parTransId="{F5D9EE8C-1139-435B-95EF-CE25E7202D96}" sibTransId="{E56C9457-CCF6-4AF7-8F5F-1B2A003C910E}"/>
    <dgm:cxn modelId="{AA394FCE-3FE0-475B-8EBA-0184D5C106ED}" type="presOf" srcId="{A7D13E5D-DA28-4AF6-A0C2-74E219215308}" destId="{B6EE1DFF-800C-4A7E-A5B3-B2A8664B6FB9}" srcOrd="0" destOrd="0" presId="urn:microsoft.com/office/officeart/2005/8/layout/chevron1"/>
    <dgm:cxn modelId="{CEE4140D-5B88-4487-BC71-7F113E549ABC}" type="presParOf" srcId="{34C03574-4681-4C05-B424-279561AA2530}" destId="{B861AB80-29D4-47A4-956C-7201E6448AEA}" srcOrd="0" destOrd="0" presId="urn:microsoft.com/office/officeart/2005/8/layout/chevron1"/>
    <dgm:cxn modelId="{E77DA7F1-B147-480B-9636-E61BB37A44CD}" type="presParOf" srcId="{34C03574-4681-4C05-B424-279561AA2530}" destId="{4C54B3C6-E2F1-4089-BC0B-71BBBA8001DF}" srcOrd="1" destOrd="0" presId="urn:microsoft.com/office/officeart/2005/8/layout/chevron1"/>
    <dgm:cxn modelId="{9972A97F-7741-463B-B045-0DFA21CE5F3E}" type="presParOf" srcId="{34C03574-4681-4C05-B424-279561AA2530}" destId="{B6EE1DFF-800C-4A7E-A5B3-B2A8664B6FB9}" srcOrd="2" destOrd="0" presId="urn:microsoft.com/office/officeart/2005/8/layout/chevron1"/>
    <dgm:cxn modelId="{3D790C4B-8499-4009-BB08-AC2367277873}" type="presParOf" srcId="{34C03574-4681-4C05-B424-279561AA2530}" destId="{2273BA95-392E-4CDB-B7FD-FA73BF4E99C0}" srcOrd="3" destOrd="0" presId="urn:microsoft.com/office/officeart/2005/8/layout/chevron1"/>
    <dgm:cxn modelId="{2345FE32-765B-4FD4-90A5-64E8876A9538}" type="presParOf" srcId="{34C03574-4681-4C05-B424-279561AA2530}" destId="{5FB8DA8F-99A9-4822-8B47-9317B56FA977}" srcOrd="4" destOrd="0" presId="urn:microsoft.com/office/officeart/2005/8/layout/chevron1"/>
    <dgm:cxn modelId="{AE76D07B-31B0-4F1E-AEBD-9AD2906E170D}" type="presParOf" srcId="{34C03574-4681-4C05-B424-279561AA2530}" destId="{9E24D931-9E68-43B4-9138-1B7A555CFC76}" srcOrd="5" destOrd="0" presId="urn:microsoft.com/office/officeart/2005/8/layout/chevron1"/>
    <dgm:cxn modelId="{F2B885F6-AA68-4C67-AB51-403E43282C27}" type="presParOf" srcId="{34C03574-4681-4C05-B424-279561AA2530}" destId="{23C7B257-B1D5-43F5-AC4E-858CCCD23FD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AD8BC42-A0EE-4408-8166-706440CCF54C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1462414D-762C-4A3C-A807-4A2D4B2EA392}">
      <dgm:prSet phldrT="[文字]" custT="1"/>
      <dgm:spPr/>
      <dgm:t>
        <a:bodyPr/>
        <a:lstStyle/>
        <a:p>
          <a:r>
            <a:rPr lang="zh-TW" altLang="en-US" sz="3200" b="1" dirty="0">
              <a:solidFill>
                <a:schemeClr val="tx1"/>
              </a:solidFill>
            </a:rPr>
            <a:t>一     </a:t>
          </a:r>
          <a:r>
            <a:rPr kumimoji="1" lang="zh-TW" altLang="en-US" sz="3200" b="1" dirty="0">
              <a:solidFill>
                <a:srgbClr val="000000"/>
              </a:solidFill>
              <a:latin typeface="微軟正黑體" panose="020B0604030504040204" pitchFamily="34" charset="-120"/>
            </a:rPr>
            <a:t>課程發展</a:t>
          </a:r>
          <a:endParaRPr lang="zh-TW" altLang="en-US" sz="3200" b="1" dirty="0">
            <a:solidFill>
              <a:schemeClr val="tx1"/>
            </a:solidFill>
          </a:endParaRPr>
        </a:p>
      </dgm:t>
    </dgm:pt>
    <dgm:pt modelId="{D9F21726-D8E2-425F-86E0-14F3408BAD80}" type="parTrans" cxnId="{0F785CFA-41CD-4E87-AE51-605C254627EA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04582280-F36D-408A-8535-89CF9AF1756A}" type="sibTrans" cxnId="{0F785CFA-41CD-4E87-AE51-605C254627EA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516109C2-5188-4D89-923F-BD0C1092653F}">
      <dgm:prSet phldrT="[文字]" custT="1"/>
      <dgm:spPr/>
      <dgm:t>
        <a:bodyPr/>
        <a:lstStyle/>
        <a:p>
          <a:r>
            <a:rPr lang="zh-TW" altLang="en-US" sz="3200" b="1" dirty="0">
              <a:solidFill>
                <a:schemeClr val="tx1"/>
              </a:solidFill>
            </a:rPr>
            <a:t>二     </a:t>
          </a:r>
          <a:r>
            <a:rPr kumimoji="1" lang="zh-TW" altLang="en-US" sz="3200" b="1" dirty="0">
              <a:solidFill>
                <a:srgbClr val="000000"/>
              </a:solidFill>
              <a:latin typeface="微軟正黑體" panose="020B0604030504040204" pitchFamily="34" charset="-120"/>
            </a:rPr>
            <a:t>教材選編</a:t>
          </a:r>
          <a:endParaRPr lang="zh-TW" altLang="en-US" sz="3200" b="1" dirty="0">
            <a:solidFill>
              <a:schemeClr val="tx1"/>
            </a:solidFill>
          </a:endParaRPr>
        </a:p>
      </dgm:t>
    </dgm:pt>
    <dgm:pt modelId="{C4C0E6D0-8CB4-4071-A1E0-DA0FFD0B4312}" type="parTrans" cxnId="{EAE4A9A3-C170-4DED-98E9-FB139053AB1E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94D5F3AF-F5B9-4FA9-A4E8-8D2FA5B76676}" type="sibTrans" cxnId="{EAE4A9A3-C170-4DED-98E9-FB139053AB1E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F0DEDBE6-8B17-462C-89EE-5DC312C1D8B2}">
      <dgm:prSet phldrT="[文字]" custT="1"/>
      <dgm:spPr/>
      <dgm:t>
        <a:bodyPr/>
        <a:lstStyle/>
        <a:p>
          <a:r>
            <a:rPr lang="zh-TW" altLang="en-US" sz="3200" b="1" dirty="0">
              <a:solidFill>
                <a:schemeClr val="tx1"/>
              </a:solidFill>
            </a:rPr>
            <a:t>三     </a:t>
          </a:r>
          <a:r>
            <a:rPr kumimoji="1" lang="zh-TW" altLang="en-US" sz="3200" b="1" dirty="0">
              <a:solidFill>
                <a:srgbClr val="000000"/>
              </a:solidFill>
              <a:latin typeface="微軟正黑體" panose="020B0604030504040204" pitchFamily="34" charset="-120"/>
            </a:rPr>
            <a:t>教學實施</a:t>
          </a:r>
          <a:endParaRPr lang="zh-TW" altLang="en-US" sz="3200" b="1" dirty="0">
            <a:solidFill>
              <a:schemeClr val="tx1"/>
            </a:solidFill>
          </a:endParaRPr>
        </a:p>
      </dgm:t>
    </dgm:pt>
    <dgm:pt modelId="{C273A267-91AA-4C72-973E-80AD468DF7C2}" type="parTrans" cxnId="{2F2BF6AE-78DF-49A4-BC03-F3E2D483CC1B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756B31F8-121C-4F96-B84C-3B0D9C28378F}" type="sibTrans" cxnId="{2F2BF6AE-78DF-49A4-BC03-F3E2D483CC1B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740A4081-81C8-4F36-8746-1725C8F68EBE}">
      <dgm:prSet phldrT="[文字]" custT="1"/>
      <dgm:spPr/>
      <dgm:t>
        <a:bodyPr/>
        <a:lstStyle/>
        <a:p>
          <a:r>
            <a:rPr lang="zh-TW" altLang="en-US" sz="3200" b="1" dirty="0">
              <a:solidFill>
                <a:schemeClr val="tx1"/>
              </a:solidFill>
            </a:rPr>
            <a:t>四     </a:t>
          </a:r>
          <a:r>
            <a:rPr kumimoji="1" lang="zh-TW" altLang="en-US" sz="3200" b="1" dirty="0">
              <a:solidFill>
                <a:srgbClr val="000000"/>
              </a:solidFill>
              <a:latin typeface="微軟正黑體" panose="020B0604030504040204" pitchFamily="34" charset="-120"/>
            </a:rPr>
            <a:t>教學資源</a:t>
          </a:r>
          <a:endParaRPr lang="zh-TW" altLang="en-US" sz="3200" b="1" dirty="0">
            <a:solidFill>
              <a:schemeClr val="tx1"/>
            </a:solidFill>
          </a:endParaRPr>
        </a:p>
      </dgm:t>
    </dgm:pt>
    <dgm:pt modelId="{A48FC819-EA9C-4C60-A673-4F740F4A9F08}" type="parTrans" cxnId="{20C1A924-0791-4913-B5F2-AD1036D0E308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808FFFBA-A119-4AEE-89F3-2750D3E53A38}" type="sibTrans" cxnId="{20C1A924-0791-4913-B5F2-AD1036D0E308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2B2D7E78-D025-465B-A216-F2E27E28E540}">
      <dgm:prSet phldrT="[文字]" custT="1"/>
      <dgm:spPr/>
      <dgm:t>
        <a:bodyPr/>
        <a:lstStyle/>
        <a:p>
          <a:r>
            <a:rPr lang="zh-TW" altLang="en-US" sz="3200" b="1" dirty="0">
              <a:solidFill>
                <a:schemeClr val="tx1"/>
              </a:solidFill>
            </a:rPr>
            <a:t>五     </a:t>
          </a:r>
          <a:r>
            <a:rPr kumimoji="1" lang="zh-TW" altLang="en-US" sz="3200" b="1" dirty="0">
              <a:solidFill>
                <a:srgbClr val="000000"/>
              </a:solidFill>
              <a:latin typeface="微軟正黑體" panose="020B0604030504040204" pitchFamily="34" charset="-120"/>
            </a:rPr>
            <a:t>學習評量</a:t>
          </a:r>
          <a:endParaRPr lang="zh-TW" altLang="en-US" sz="3200" b="1" dirty="0">
            <a:solidFill>
              <a:schemeClr val="tx1"/>
            </a:solidFill>
          </a:endParaRPr>
        </a:p>
      </dgm:t>
    </dgm:pt>
    <dgm:pt modelId="{F8872E7D-8027-47D0-AC8B-CD4CC3D99E05}" type="parTrans" cxnId="{47A70AC0-11C5-46B7-B1BC-86B2618D379A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1BDBAEE7-2FFC-4F49-BB1F-840767EDB1C9}" type="sibTrans" cxnId="{47A70AC0-11C5-46B7-B1BC-86B2618D379A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D2D2A96D-587B-4095-8650-03E2276C952C}" type="pres">
      <dgm:prSet presAssocID="{0AD8BC42-A0EE-4408-8166-706440CCF54C}" presName="Name0" presStyleCnt="0">
        <dgm:presLayoutVars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383396CF-35C9-4CFE-8BC2-093CA153E9D2}" type="pres">
      <dgm:prSet presAssocID="{1462414D-762C-4A3C-A807-4A2D4B2EA392}" presName="noChildren" presStyleCnt="0"/>
      <dgm:spPr/>
    </dgm:pt>
    <dgm:pt modelId="{A0B67354-4849-45E0-B17B-BD48F77C3BF6}" type="pres">
      <dgm:prSet presAssocID="{1462414D-762C-4A3C-A807-4A2D4B2EA392}" presName="gap" presStyleCnt="0"/>
      <dgm:spPr/>
    </dgm:pt>
    <dgm:pt modelId="{BAB44F65-EB96-4F9B-8AF3-86C85ABD8507}" type="pres">
      <dgm:prSet presAssocID="{1462414D-762C-4A3C-A807-4A2D4B2EA392}" presName="medCircle2" presStyleLbl="vennNode1" presStyleIdx="0" presStyleCnt="5"/>
      <dgm:spPr/>
    </dgm:pt>
    <dgm:pt modelId="{11C98302-E6A3-431A-B066-27D7C0DB654B}" type="pres">
      <dgm:prSet presAssocID="{1462414D-762C-4A3C-A807-4A2D4B2EA392}" presName="txLvlOnly1" presStyleLbl="revTx" presStyleIdx="0" presStyleCnt="5" custLinFactNeighborX="-4078" custLinFactNeighborY="-156"/>
      <dgm:spPr/>
      <dgm:t>
        <a:bodyPr/>
        <a:lstStyle/>
        <a:p>
          <a:endParaRPr lang="zh-TW" altLang="en-US"/>
        </a:p>
      </dgm:t>
    </dgm:pt>
    <dgm:pt modelId="{96587EA4-85EA-46F8-8B72-A44FB3AB1060}" type="pres">
      <dgm:prSet presAssocID="{516109C2-5188-4D89-923F-BD0C1092653F}" presName="noChildren" presStyleCnt="0"/>
      <dgm:spPr/>
    </dgm:pt>
    <dgm:pt modelId="{AA9AA264-2147-48AA-8A33-293C39DABC6F}" type="pres">
      <dgm:prSet presAssocID="{516109C2-5188-4D89-923F-BD0C1092653F}" presName="gap" presStyleCnt="0"/>
      <dgm:spPr/>
    </dgm:pt>
    <dgm:pt modelId="{D822EA50-5E99-43D0-8880-12EB9236A153}" type="pres">
      <dgm:prSet presAssocID="{516109C2-5188-4D89-923F-BD0C1092653F}" presName="medCircle2" presStyleLbl="vennNode1" presStyleIdx="1" presStyleCnt="5"/>
      <dgm:spPr/>
    </dgm:pt>
    <dgm:pt modelId="{CBBD0119-05E0-477F-89CD-98E126CFC24D}" type="pres">
      <dgm:prSet presAssocID="{516109C2-5188-4D89-923F-BD0C1092653F}" presName="txLvlOnly1" presStyleLbl="revTx" presStyleIdx="1" presStyleCnt="5" custLinFactNeighborX="-4076" custLinFactNeighborY="1360"/>
      <dgm:spPr/>
      <dgm:t>
        <a:bodyPr/>
        <a:lstStyle/>
        <a:p>
          <a:endParaRPr lang="zh-TW" altLang="en-US"/>
        </a:p>
      </dgm:t>
    </dgm:pt>
    <dgm:pt modelId="{C189D97A-EF88-495A-BFE3-89C7DF655043}" type="pres">
      <dgm:prSet presAssocID="{F0DEDBE6-8B17-462C-89EE-5DC312C1D8B2}" presName="noChildren" presStyleCnt="0"/>
      <dgm:spPr/>
    </dgm:pt>
    <dgm:pt modelId="{0332F097-251C-4318-A340-A3F565F225EF}" type="pres">
      <dgm:prSet presAssocID="{F0DEDBE6-8B17-462C-89EE-5DC312C1D8B2}" presName="gap" presStyleCnt="0"/>
      <dgm:spPr/>
    </dgm:pt>
    <dgm:pt modelId="{490887A3-9591-4F7E-A9BE-87465E6A562F}" type="pres">
      <dgm:prSet presAssocID="{F0DEDBE6-8B17-462C-89EE-5DC312C1D8B2}" presName="medCircle2" presStyleLbl="vennNode1" presStyleIdx="2" presStyleCnt="5"/>
      <dgm:spPr/>
    </dgm:pt>
    <dgm:pt modelId="{F26B4724-66D1-44C3-8D32-D8B2CE6296D2}" type="pres">
      <dgm:prSet presAssocID="{F0DEDBE6-8B17-462C-89EE-5DC312C1D8B2}" presName="txLvlOnly1" presStyleLbl="revTx" presStyleIdx="2" presStyleCnt="5" custLinFactNeighborX="-3825"/>
      <dgm:spPr/>
      <dgm:t>
        <a:bodyPr/>
        <a:lstStyle/>
        <a:p>
          <a:endParaRPr lang="zh-TW" altLang="en-US"/>
        </a:p>
      </dgm:t>
    </dgm:pt>
    <dgm:pt modelId="{8F91A9BE-0C7F-4CCC-B2B9-FF00414EC340}" type="pres">
      <dgm:prSet presAssocID="{740A4081-81C8-4F36-8746-1725C8F68EBE}" presName="noChildren" presStyleCnt="0"/>
      <dgm:spPr/>
    </dgm:pt>
    <dgm:pt modelId="{49E7581D-3FD0-4F12-86C2-F0184CE9AB07}" type="pres">
      <dgm:prSet presAssocID="{740A4081-81C8-4F36-8746-1725C8F68EBE}" presName="gap" presStyleCnt="0"/>
      <dgm:spPr/>
    </dgm:pt>
    <dgm:pt modelId="{807DBB9C-48C5-487F-BE3E-B00117EC0F2D}" type="pres">
      <dgm:prSet presAssocID="{740A4081-81C8-4F36-8746-1725C8F68EBE}" presName="medCircle2" presStyleLbl="vennNode1" presStyleIdx="3" presStyleCnt="5"/>
      <dgm:spPr/>
    </dgm:pt>
    <dgm:pt modelId="{CD5974DC-BA47-4B31-AFC5-EED99AFB69A4}" type="pres">
      <dgm:prSet presAssocID="{740A4081-81C8-4F36-8746-1725C8F68EBE}" presName="txLvlOnly1" presStyleLbl="revTx" presStyleIdx="3" presStyleCnt="5" custLinFactNeighborX="-3825"/>
      <dgm:spPr/>
      <dgm:t>
        <a:bodyPr/>
        <a:lstStyle/>
        <a:p>
          <a:endParaRPr lang="zh-TW" altLang="en-US"/>
        </a:p>
      </dgm:t>
    </dgm:pt>
    <dgm:pt modelId="{9CA0442C-A532-4FEF-84B8-A083B0F2460A}" type="pres">
      <dgm:prSet presAssocID="{2B2D7E78-D025-465B-A216-F2E27E28E540}" presName="noChildren" presStyleCnt="0"/>
      <dgm:spPr/>
    </dgm:pt>
    <dgm:pt modelId="{704A4A8D-463A-4095-91B9-4D270F8CF3A9}" type="pres">
      <dgm:prSet presAssocID="{2B2D7E78-D025-465B-A216-F2E27E28E540}" presName="gap" presStyleCnt="0"/>
      <dgm:spPr/>
    </dgm:pt>
    <dgm:pt modelId="{0BD957F0-FD13-4069-AB35-29396440806D}" type="pres">
      <dgm:prSet presAssocID="{2B2D7E78-D025-465B-A216-F2E27E28E540}" presName="medCircle2" presStyleLbl="vennNode1" presStyleIdx="4" presStyleCnt="5"/>
      <dgm:spPr/>
    </dgm:pt>
    <dgm:pt modelId="{BC0D5576-9160-4C24-BBBE-32C45EDA3C09}" type="pres">
      <dgm:prSet presAssocID="{2B2D7E78-D025-465B-A216-F2E27E28E540}" presName="txLvlOnly1" presStyleLbl="revTx" presStyleIdx="4" presStyleCnt="5" custLinFactNeighborX="-3825"/>
      <dgm:spPr/>
      <dgm:t>
        <a:bodyPr/>
        <a:lstStyle/>
        <a:p>
          <a:endParaRPr lang="zh-TW" altLang="en-US"/>
        </a:p>
      </dgm:t>
    </dgm:pt>
  </dgm:ptLst>
  <dgm:cxnLst>
    <dgm:cxn modelId="{48917A4D-4052-48E7-B230-757CD48B58C1}" type="presOf" srcId="{1462414D-762C-4A3C-A807-4A2D4B2EA392}" destId="{11C98302-E6A3-431A-B066-27D7C0DB654B}" srcOrd="0" destOrd="0" presId="urn:microsoft.com/office/officeart/2008/layout/VerticalCircleList"/>
    <dgm:cxn modelId="{5493ADE4-61E3-4C2E-B72E-A96E5A452178}" type="presOf" srcId="{0AD8BC42-A0EE-4408-8166-706440CCF54C}" destId="{D2D2A96D-587B-4095-8650-03E2276C952C}" srcOrd="0" destOrd="0" presId="urn:microsoft.com/office/officeart/2008/layout/VerticalCircleList"/>
    <dgm:cxn modelId="{47A70AC0-11C5-46B7-B1BC-86B2618D379A}" srcId="{0AD8BC42-A0EE-4408-8166-706440CCF54C}" destId="{2B2D7E78-D025-465B-A216-F2E27E28E540}" srcOrd="4" destOrd="0" parTransId="{F8872E7D-8027-47D0-AC8B-CD4CC3D99E05}" sibTransId="{1BDBAEE7-2FFC-4F49-BB1F-840767EDB1C9}"/>
    <dgm:cxn modelId="{ABAEEBD3-29C5-4398-9970-0892D08D7876}" type="presOf" srcId="{F0DEDBE6-8B17-462C-89EE-5DC312C1D8B2}" destId="{F26B4724-66D1-44C3-8D32-D8B2CE6296D2}" srcOrd="0" destOrd="0" presId="urn:microsoft.com/office/officeart/2008/layout/VerticalCircleList"/>
    <dgm:cxn modelId="{EAE4A9A3-C170-4DED-98E9-FB139053AB1E}" srcId="{0AD8BC42-A0EE-4408-8166-706440CCF54C}" destId="{516109C2-5188-4D89-923F-BD0C1092653F}" srcOrd="1" destOrd="0" parTransId="{C4C0E6D0-8CB4-4071-A1E0-DA0FFD0B4312}" sibTransId="{94D5F3AF-F5B9-4FA9-A4E8-8D2FA5B76676}"/>
    <dgm:cxn modelId="{499EB0A2-F2C0-40B4-9C20-8390C95D4456}" type="presOf" srcId="{2B2D7E78-D025-465B-A216-F2E27E28E540}" destId="{BC0D5576-9160-4C24-BBBE-32C45EDA3C09}" srcOrd="0" destOrd="0" presId="urn:microsoft.com/office/officeart/2008/layout/VerticalCircleList"/>
    <dgm:cxn modelId="{2F2BF6AE-78DF-49A4-BC03-F3E2D483CC1B}" srcId="{0AD8BC42-A0EE-4408-8166-706440CCF54C}" destId="{F0DEDBE6-8B17-462C-89EE-5DC312C1D8B2}" srcOrd="2" destOrd="0" parTransId="{C273A267-91AA-4C72-973E-80AD468DF7C2}" sibTransId="{756B31F8-121C-4F96-B84C-3B0D9C28378F}"/>
    <dgm:cxn modelId="{8AF4E2BC-A70B-4825-9D07-CB909ED6EBB5}" type="presOf" srcId="{516109C2-5188-4D89-923F-BD0C1092653F}" destId="{CBBD0119-05E0-477F-89CD-98E126CFC24D}" srcOrd="0" destOrd="0" presId="urn:microsoft.com/office/officeart/2008/layout/VerticalCircleList"/>
    <dgm:cxn modelId="{633AEA22-D23E-46B9-BC2D-B67AE9B8AA2D}" type="presOf" srcId="{740A4081-81C8-4F36-8746-1725C8F68EBE}" destId="{CD5974DC-BA47-4B31-AFC5-EED99AFB69A4}" srcOrd="0" destOrd="0" presId="urn:microsoft.com/office/officeart/2008/layout/VerticalCircleList"/>
    <dgm:cxn modelId="{0F785CFA-41CD-4E87-AE51-605C254627EA}" srcId="{0AD8BC42-A0EE-4408-8166-706440CCF54C}" destId="{1462414D-762C-4A3C-A807-4A2D4B2EA392}" srcOrd="0" destOrd="0" parTransId="{D9F21726-D8E2-425F-86E0-14F3408BAD80}" sibTransId="{04582280-F36D-408A-8535-89CF9AF1756A}"/>
    <dgm:cxn modelId="{20C1A924-0791-4913-B5F2-AD1036D0E308}" srcId="{0AD8BC42-A0EE-4408-8166-706440CCF54C}" destId="{740A4081-81C8-4F36-8746-1725C8F68EBE}" srcOrd="3" destOrd="0" parTransId="{A48FC819-EA9C-4C60-A673-4F740F4A9F08}" sibTransId="{808FFFBA-A119-4AEE-89F3-2750D3E53A38}"/>
    <dgm:cxn modelId="{ABD85B1E-F2BF-4C51-87A4-C89AA934F3BD}" type="presParOf" srcId="{D2D2A96D-587B-4095-8650-03E2276C952C}" destId="{383396CF-35C9-4CFE-8BC2-093CA153E9D2}" srcOrd="0" destOrd="0" presId="urn:microsoft.com/office/officeart/2008/layout/VerticalCircleList"/>
    <dgm:cxn modelId="{4232399B-F24B-4F5E-A097-5708E2D465D3}" type="presParOf" srcId="{383396CF-35C9-4CFE-8BC2-093CA153E9D2}" destId="{A0B67354-4849-45E0-B17B-BD48F77C3BF6}" srcOrd="0" destOrd="0" presId="urn:microsoft.com/office/officeart/2008/layout/VerticalCircleList"/>
    <dgm:cxn modelId="{CD18D9A1-ABC4-4626-A529-5909EB93BFDB}" type="presParOf" srcId="{383396CF-35C9-4CFE-8BC2-093CA153E9D2}" destId="{BAB44F65-EB96-4F9B-8AF3-86C85ABD8507}" srcOrd="1" destOrd="0" presId="urn:microsoft.com/office/officeart/2008/layout/VerticalCircleList"/>
    <dgm:cxn modelId="{89DC59FC-A24E-4770-8A5F-0296467A67D8}" type="presParOf" srcId="{383396CF-35C9-4CFE-8BC2-093CA153E9D2}" destId="{11C98302-E6A3-431A-B066-27D7C0DB654B}" srcOrd="2" destOrd="0" presId="urn:microsoft.com/office/officeart/2008/layout/VerticalCircleList"/>
    <dgm:cxn modelId="{29340AD7-CD52-432E-9965-1DA01B8077CD}" type="presParOf" srcId="{D2D2A96D-587B-4095-8650-03E2276C952C}" destId="{96587EA4-85EA-46F8-8B72-A44FB3AB1060}" srcOrd="1" destOrd="0" presId="urn:microsoft.com/office/officeart/2008/layout/VerticalCircleList"/>
    <dgm:cxn modelId="{3587B805-5BA2-4CF2-9CDE-82DB3E0C380E}" type="presParOf" srcId="{96587EA4-85EA-46F8-8B72-A44FB3AB1060}" destId="{AA9AA264-2147-48AA-8A33-293C39DABC6F}" srcOrd="0" destOrd="0" presId="urn:microsoft.com/office/officeart/2008/layout/VerticalCircleList"/>
    <dgm:cxn modelId="{04978C17-24C5-4B02-A0C1-A7CB41EBC76D}" type="presParOf" srcId="{96587EA4-85EA-46F8-8B72-A44FB3AB1060}" destId="{D822EA50-5E99-43D0-8880-12EB9236A153}" srcOrd="1" destOrd="0" presId="urn:microsoft.com/office/officeart/2008/layout/VerticalCircleList"/>
    <dgm:cxn modelId="{4A75B64D-8C68-4C2A-9292-E3C3C5E487BE}" type="presParOf" srcId="{96587EA4-85EA-46F8-8B72-A44FB3AB1060}" destId="{CBBD0119-05E0-477F-89CD-98E126CFC24D}" srcOrd="2" destOrd="0" presId="urn:microsoft.com/office/officeart/2008/layout/VerticalCircleList"/>
    <dgm:cxn modelId="{4DF90410-D7AD-4B7E-8575-8FAC9BADEE9F}" type="presParOf" srcId="{D2D2A96D-587B-4095-8650-03E2276C952C}" destId="{C189D97A-EF88-495A-BFE3-89C7DF655043}" srcOrd="2" destOrd="0" presId="urn:microsoft.com/office/officeart/2008/layout/VerticalCircleList"/>
    <dgm:cxn modelId="{0D03867F-0A90-42F8-A02C-B82B1F486E05}" type="presParOf" srcId="{C189D97A-EF88-495A-BFE3-89C7DF655043}" destId="{0332F097-251C-4318-A340-A3F565F225EF}" srcOrd="0" destOrd="0" presId="urn:microsoft.com/office/officeart/2008/layout/VerticalCircleList"/>
    <dgm:cxn modelId="{4969519D-12E3-42A2-8994-7794AA7DFF8C}" type="presParOf" srcId="{C189D97A-EF88-495A-BFE3-89C7DF655043}" destId="{490887A3-9591-4F7E-A9BE-87465E6A562F}" srcOrd="1" destOrd="0" presId="urn:microsoft.com/office/officeart/2008/layout/VerticalCircleList"/>
    <dgm:cxn modelId="{D2DAB467-2B2A-4306-BD6A-6D6030F847C0}" type="presParOf" srcId="{C189D97A-EF88-495A-BFE3-89C7DF655043}" destId="{F26B4724-66D1-44C3-8D32-D8B2CE6296D2}" srcOrd="2" destOrd="0" presId="urn:microsoft.com/office/officeart/2008/layout/VerticalCircleList"/>
    <dgm:cxn modelId="{86CE64FB-24FC-4BFB-9C7E-FBBA604C7C0B}" type="presParOf" srcId="{D2D2A96D-587B-4095-8650-03E2276C952C}" destId="{8F91A9BE-0C7F-4CCC-B2B9-FF00414EC340}" srcOrd="3" destOrd="0" presId="urn:microsoft.com/office/officeart/2008/layout/VerticalCircleList"/>
    <dgm:cxn modelId="{F79CC106-7E86-47E7-AF6E-26EF708409BA}" type="presParOf" srcId="{8F91A9BE-0C7F-4CCC-B2B9-FF00414EC340}" destId="{49E7581D-3FD0-4F12-86C2-F0184CE9AB07}" srcOrd="0" destOrd="0" presId="urn:microsoft.com/office/officeart/2008/layout/VerticalCircleList"/>
    <dgm:cxn modelId="{AF27461E-2A36-4FED-A049-8C8933808C77}" type="presParOf" srcId="{8F91A9BE-0C7F-4CCC-B2B9-FF00414EC340}" destId="{807DBB9C-48C5-487F-BE3E-B00117EC0F2D}" srcOrd="1" destOrd="0" presId="urn:microsoft.com/office/officeart/2008/layout/VerticalCircleList"/>
    <dgm:cxn modelId="{F1FBF845-746F-41D2-949F-A3E0601B1ACF}" type="presParOf" srcId="{8F91A9BE-0C7F-4CCC-B2B9-FF00414EC340}" destId="{CD5974DC-BA47-4B31-AFC5-EED99AFB69A4}" srcOrd="2" destOrd="0" presId="urn:microsoft.com/office/officeart/2008/layout/VerticalCircleList"/>
    <dgm:cxn modelId="{521EC7BF-276C-4BD4-B8C7-0B692DBA92B3}" type="presParOf" srcId="{D2D2A96D-587B-4095-8650-03E2276C952C}" destId="{9CA0442C-A532-4FEF-84B8-A083B0F2460A}" srcOrd="4" destOrd="0" presId="urn:microsoft.com/office/officeart/2008/layout/VerticalCircleList"/>
    <dgm:cxn modelId="{9058A50B-CABB-4AF7-97B3-A36F97DCC54A}" type="presParOf" srcId="{9CA0442C-A532-4FEF-84B8-A083B0F2460A}" destId="{704A4A8D-463A-4095-91B9-4D270F8CF3A9}" srcOrd="0" destOrd="0" presId="urn:microsoft.com/office/officeart/2008/layout/VerticalCircleList"/>
    <dgm:cxn modelId="{53D74337-08E7-4055-8F50-3B33B33CD9A2}" type="presParOf" srcId="{9CA0442C-A532-4FEF-84B8-A083B0F2460A}" destId="{0BD957F0-FD13-4069-AB35-29396440806D}" srcOrd="1" destOrd="0" presId="urn:microsoft.com/office/officeart/2008/layout/VerticalCircleList"/>
    <dgm:cxn modelId="{7A2BE173-CAD7-4371-8A52-72E88771D73F}" type="presParOf" srcId="{9CA0442C-A532-4FEF-84B8-A083B0F2460A}" destId="{BC0D5576-9160-4C24-BBBE-32C45EDA3C09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A4F1FD69-EDF9-47DB-910D-A96C8F25FA88}" type="doc">
      <dgm:prSet loTypeId="urn:microsoft.com/office/officeart/2005/8/layout/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1BA17D29-C57F-40DD-B3B9-E30A170DFF07}">
      <dgm:prSet phldrT="[文字]" custT="1"/>
      <dgm:spPr>
        <a:xfrm>
          <a:off x="257758" y="6459"/>
          <a:ext cx="3944477" cy="915120"/>
        </a:xfrm>
      </dgm:spPr>
      <dgm:t>
        <a:bodyPr/>
        <a:lstStyle/>
        <a:p>
          <a:r>
            <a:rPr lang="zh-TW" altLang="en-US" sz="3200" b="1" dirty="0">
              <a:latin typeface="Times New Roman"/>
              <a:ea typeface="微軟正黑體"/>
              <a:cs typeface="+mn-cs"/>
            </a:rPr>
            <a:t>培養在地關懷與國際視野</a:t>
          </a:r>
        </a:p>
      </dgm:t>
    </dgm:pt>
    <dgm:pt modelId="{CE4C87D4-44FB-441B-82A7-9F096C43C697}" type="parTrans" cxnId="{F1842C2A-9208-4EDE-82F6-90DB7C1CF2DB}">
      <dgm:prSet/>
      <dgm:spPr/>
      <dgm:t>
        <a:bodyPr/>
        <a:lstStyle/>
        <a:p>
          <a:endParaRPr lang="zh-TW" altLang="en-US"/>
        </a:p>
      </dgm:t>
    </dgm:pt>
    <dgm:pt modelId="{4FF1C79C-D7A2-4E46-9975-AA3389F9C22F}" type="sibTrans" cxnId="{F1842C2A-9208-4EDE-82F6-90DB7C1CF2DB}">
      <dgm:prSet/>
      <dgm:spPr/>
      <dgm:t>
        <a:bodyPr/>
        <a:lstStyle/>
        <a:p>
          <a:endParaRPr lang="zh-TW" altLang="en-US"/>
        </a:p>
      </dgm:t>
    </dgm:pt>
    <dgm:pt modelId="{FEC73B87-6EA0-4A3D-B607-49F8C1817565}">
      <dgm:prSet phldrT="[文字]" custT="1"/>
      <dgm:spPr>
        <a:xfrm>
          <a:off x="198765" y="2818780"/>
          <a:ext cx="4032961" cy="915120"/>
        </a:xfrm>
      </dgm:spPr>
      <dgm:t>
        <a:bodyPr/>
        <a:lstStyle/>
        <a:p>
          <a:r>
            <a:rPr lang="zh-TW" altLang="en-US" sz="3200" b="1" dirty="0">
              <a:latin typeface="Times New Roman"/>
              <a:ea typeface="微軟正黑體"/>
              <a:cs typeface="+mn-cs"/>
            </a:rPr>
            <a:t>重視學生探究與實作能力的培養</a:t>
          </a:r>
        </a:p>
      </dgm:t>
    </dgm:pt>
    <dgm:pt modelId="{D5450C86-3F84-4083-A250-3AB23D06DECC}" type="parTrans" cxnId="{75C9CE2B-0883-4AFC-936B-78D042ACAE6C}">
      <dgm:prSet/>
      <dgm:spPr/>
      <dgm:t>
        <a:bodyPr/>
        <a:lstStyle/>
        <a:p>
          <a:endParaRPr lang="zh-TW" altLang="en-US"/>
        </a:p>
      </dgm:t>
    </dgm:pt>
    <dgm:pt modelId="{2F6E88FB-29B3-4320-8C0F-604619D4059C}" type="sibTrans" cxnId="{75C9CE2B-0883-4AFC-936B-78D042ACAE6C}">
      <dgm:prSet/>
      <dgm:spPr/>
      <dgm:t>
        <a:bodyPr/>
        <a:lstStyle/>
        <a:p>
          <a:endParaRPr lang="zh-TW" altLang="en-US"/>
        </a:p>
      </dgm:t>
    </dgm:pt>
    <dgm:pt modelId="{0401F66B-D0EC-44A9-B040-103BED7AB34D}">
      <dgm:prSet custT="1"/>
      <dgm:spPr>
        <a:xfrm>
          <a:off x="257758" y="1412619"/>
          <a:ext cx="3815108" cy="915120"/>
        </a:xfrm>
      </dgm:spPr>
      <dgm:t>
        <a:bodyPr/>
        <a:lstStyle/>
        <a:p>
          <a:r>
            <a:rPr lang="zh-TW" altLang="en-US" sz="3200" b="1" dirty="0">
              <a:latin typeface="Times New Roman"/>
              <a:ea typeface="微軟正黑體"/>
              <a:cs typeface="+mn-cs"/>
            </a:rPr>
            <a:t>適切融入各項議題</a:t>
          </a:r>
        </a:p>
      </dgm:t>
    </dgm:pt>
    <dgm:pt modelId="{531C160B-57EF-4FF0-82F9-B54542F7BA4E}" type="parTrans" cxnId="{50A66981-9C1A-4F0E-9170-C1E53C6D62B8}">
      <dgm:prSet/>
      <dgm:spPr/>
      <dgm:t>
        <a:bodyPr/>
        <a:lstStyle/>
        <a:p>
          <a:endParaRPr lang="zh-TW" altLang="en-US"/>
        </a:p>
      </dgm:t>
    </dgm:pt>
    <dgm:pt modelId="{AACC2FCE-1DF3-4126-9130-2D50ACC76D14}" type="sibTrans" cxnId="{50A66981-9C1A-4F0E-9170-C1E53C6D62B8}">
      <dgm:prSet/>
      <dgm:spPr/>
      <dgm:t>
        <a:bodyPr/>
        <a:lstStyle/>
        <a:p>
          <a:endParaRPr lang="zh-TW" altLang="en-US"/>
        </a:p>
      </dgm:t>
    </dgm:pt>
    <dgm:pt modelId="{0F1BDFDD-F1A5-4B75-A19F-EB6050AE3F24}">
      <dgm:prSet phldrT="[文字]" custT="1"/>
      <dgm:spPr>
        <a:xfrm>
          <a:off x="198765" y="2818780"/>
          <a:ext cx="4032961" cy="915120"/>
        </a:xfrm>
      </dgm:spPr>
      <dgm:t>
        <a:bodyPr/>
        <a:lstStyle/>
        <a:p>
          <a:r>
            <a:rPr lang="zh-TW" altLang="en-US" sz="3200" b="1" dirty="0">
              <a:latin typeface="Times New Roman"/>
              <a:ea typeface="微軟正黑體"/>
              <a:cs typeface="+mn-cs"/>
            </a:rPr>
            <a:t>提供學生實作發表的展現機會</a:t>
          </a:r>
        </a:p>
      </dgm:t>
    </dgm:pt>
    <dgm:pt modelId="{96701A87-D932-4156-A083-4429044A3169}" type="parTrans" cxnId="{D06A240C-1A58-4B56-BFB5-FB9A444699DE}">
      <dgm:prSet/>
      <dgm:spPr/>
      <dgm:t>
        <a:bodyPr/>
        <a:lstStyle/>
        <a:p>
          <a:endParaRPr lang="zh-TW" altLang="en-US"/>
        </a:p>
      </dgm:t>
    </dgm:pt>
    <dgm:pt modelId="{6801D43F-8D98-4C1D-BEBC-7DD8EE1F1155}" type="sibTrans" cxnId="{D06A240C-1A58-4B56-BFB5-FB9A444699DE}">
      <dgm:prSet/>
      <dgm:spPr/>
      <dgm:t>
        <a:bodyPr/>
        <a:lstStyle/>
        <a:p>
          <a:endParaRPr lang="zh-TW" altLang="en-US"/>
        </a:p>
      </dgm:t>
    </dgm:pt>
    <dgm:pt modelId="{4E75A854-A47B-404D-9F89-D81DD75767F2}">
      <dgm:prSet custT="1"/>
      <dgm:spPr/>
      <dgm:t>
        <a:bodyPr/>
        <a:lstStyle/>
        <a:p>
          <a:r>
            <a:rPr lang="zh-TW" altLang="en-US" sz="3200" b="1" dirty="0">
              <a:latin typeface="Times New Roman"/>
              <a:ea typeface="微軟正黑體"/>
              <a:cs typeface="+mn-cs"/>
            </a:rPr>
            <a:t>從族群發展角度規劃課程內容</a:t>
          </a:r>
        </a:p>
      </dgm:t>
    </dgm:pt>
    <dgm:pt modelId="{F72CBF29-87EF-47BA-8B51-441E3F5AA389}" type="parTrans" cxnId="{BA4A2C9A-38DA-4E13-898A-4B5B2A0B66D6}">
      <dgm:prSet/>
      <dgm:spPr/>
      <dgm:t>
        <a:bodyPr/>
        <a:lstStyle/>
        <a:p>
          <a:endParaRPr lang="zh-TW" altLang="en-US"/>
        </a:p>
      </dgm:t>
    </dgm:pt>
    <dgm:pt modelId="{880AE197-AAAB-480B-87BD-91A9C259FD28}" type="sibTrans" cxnId="{BA4A2C9A-38DA-4E13-898A-4B5B2A0B66D6}">
      <dgm:prSet/>
      <dgm:spPr/>
      <dgm:t>
        <a:bodyPr/>
        <a:lstStyle/>
        <a:p>
          <a:endParaRPr lang="zh-TW" altLang="en-US"/>
        </a:p>
      </dgm:t>
    </dgm:pt>
    <dgm:pt modelId="{699D9B6C-7A99-4768-9EDD-199F664CB162}" type="pres">
      <dgm:prSet presAssocID="{A4F1FD69-EDF9-47DB-910D-A96C8F25FA8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86FD643-F26D-48AC-AE4F-D33E4D40C7B9}" type="pres">
      <dgm:prSet presAssocID="{1BA17D29-C57F-40DD-B3B9-E30A170DFF07}" presName="parentLin" presStyleCnt="0"/>
      <dgm:spPr/>
    </dgm:pt>
    <dgm:pt modelId="{5F98ED62-EF44-47F3-882D-E6D88F3D806F}" type="pres">
      <dgm:prSet presAssocID="{1BA17D29-C57F-40DD-B3B9-E30A170DFF07}" presName="parentLeftMargin" presStyleLbl="node1" presStyleIdx="0" presStyleCnt="5"/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B5FD7C7-C748-414E-BF0E-59C8440D5183}" type="pres">
      <dgm:prSet presAssocID="{1BA17D29-C57F-40DD-B3B9-E30A170DFF07}" presName="parentText" presStyleLbl="node1" presStyleIdx="0" presStyleCnt="5" custScaleX="11551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B1FC25A-8C21-413D-AA91-D2B82783A7D0}" type="pres">
      <dgm:prSet presAssocID="{1BA17D29-C57F-40DD-B3B9-E30A170DFF07}" presName="negativeSpace" presStyleCnt="0"/>
      <dgm:spPr/>
    </dgm:pt>
    <dgm:pt modelId="{1D39E401-1600-477F-BBA1-76C53E68D1E3}" type="pres">
      <dgm:prSet presAssocID="{1BA17D29-C57F-40DD-B3B9-E30A170DFF07}" presName="childText" presStyleLbl="conFgAcc1" presStyleIdx="0" presStyleCnt="5">
        <dgm:presLayoutVars>
          <dgm:bulletEnabled val="1"/>
        </dgm:presLayoutVars>
      </dgm:prSet>
      <dgm:spPr>
        <a:xfrm>
          <a:off x="0" y="464019"/>
          <a:ext cx="5155176" cy="781200"/>
        </a:xfrm>
        <a:prstGeom prst="rect">
          <a:avLst/>
        </a:prstGeom>
      </dgm:spPr>
    </dgm:pt>
    <dgm:pt modelId="{AAAA5992-FA1E-4142-BA47-E47AFE371EA7}" type="pres">
      <dgm:prSet presAssocID="{4FF1C79C-D7A2-4E46-9975-AA3389F9C22F}" presName="spaceBetweenRectangles" presStyleCnt="0"/>
      <dgm:spPr/>
    </dgm:pt>
    <dgm:pt modelId="{13004CB5-E632-4CDF-BC0F-57C2D75B2EDB}" type="pres">
      <dgm:prSet presAssocID="{0401F66B-D0EC-44A9-B040-103BED7AB34D}" presName="parentLin" presStyleCnt="0"/>
      <dgm:spPr/>
    </dgm:pt>
    <dgm:pt modelId="{5B91B2BF-B61E-4B26-AE1C-DB4DD181EB50}" type="pres">
      <dgm:prSet presAssocID="{0401F66B-D0EC-44A9-B040-103BED7AB34D}" presName="parentLeftMargin" presStyleLbl="node1" presStyleIdx="0" presStyleCnt="5"/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882D894A-3C5C-4991-A625-DFFFAA5A0494}" type="pres">
      <dgm:prSet presAssocID="{0401F66B-D0EC-44A9-B040-103BED7AB34D}" presName="parentText" presStyleLbl="node1" presStyleIdx="1" presStyleCnt="5" custScaleX="11551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8317D8-A009-4575-B319-41E4F59FCDD2}" type="pres">
      <dgm:prSet presAssocID="{0401F66B-D0EC-44A9-B040-103BED7AB34D}" presName="negativeSpace" presStyleCnt="0"/>
      <dgm:spPr/>
    </dgm:pt>
    <dgm:pt modelId="{6F0C8EAD-1A22-415D-92F3-58EAAB9A817D}" type="pres">
      <dgm:prSet presAssocID="{0401F66B-D0EC-44A9-B040-103BED7AB34D}" presName="childText" presStyleLbl="conFgAcc1" presStyleIdx="1" presStyleCnt="5" custLinFactNeighborX="572" custLinFactNeighborY="35241">
        <dgm:presLayoutVars>
          <dgm:bulletEnabled val="1"/>
        </dgm:presLayoutVars>
      </dgm:prSet>
      <dgm:spPr>
        <a:xfrm>
          <a:off x="0" y="1929173"/>
          <a:ext cx="5155176" cy="781200"/>
        </a:xfrm>
        <a:prstGeom prst="rect">
          <a:avLst/>
        </a:prstGeom>
      </dgm:spPr>
    </dgm:pt>
    <dgm:pt modelId="{4301BB57-A9C4-4429-8B96-C2C5BEDBFF74}" type="pres">
      <dgm:prSet presAssocID="{AACC2FCE-1DF3-4126-9130-2D50ACC76D14}" presName="spaceBetweenRectangles" presStyleCnt="0"/>
      <dgm:spPr/>
    </dgm:pt>
    <dgm:pt modelId="{1A2102D1-CF72-44C7-BF24-A6E02C20DDCB}" type="pres">
      <dgm:prSet presAssocID="{FEC73B87-6EA0-4A3D-B607-49F8C1817565}" presName="parentLin" presStyleCnt="0"/>
      <dgm:spPr/>
    </dgm:pt>
    <dgm:pt modelId="{5A0A4BCA-E840-461E-8E05-9685A25C7247}" type="pres">
      <dgm:prSet presAssocID="{FEC73B87-6EA0-4A3D-B607-49F8C1817565}" presName="parentLeftMargin" presStyleLbl="node1" presStyleIdx="1" presStyleCnt="5"/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70A9F5BD-0384-4F6E-BAD4-54B44A815A9F}" type="pres">
      <dgm:prSet presAssocID="{FEC73B87-6EA0-4A3D-B607-49F8C1817565}" presName="parentText" presStyleLbl="node1" presStyleIdx="2" presStyleCnt="5" custScaleX="115514" custLinFactNeighborX="823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D4C5E1-255D-4150-8CA6-DA605207A871}" type="pres">
      <dgm:prSet presAssocID="{FEC73B87-6EA0-4A3D-B607-49F8C1817565}" presName="negativeSpace" presStyleCnt="0"/>
      <dgm:spPr/>
    </dgm:pt>
    <dgm:pt modelId="{46E9A04A-C3B6-4F26-A39F-FD3A8107B839}" type="pres">
      <dgm:prSet presAssocID="{FEC73B87-6EA0-4A3D-B607-49F8C1817565}" presName="childText" presStyleLbl="conFgAcc1" presStyleIdx="2" presStyleCnt="5">
        <dgm:presLayoutVars>
          <dgm:bulletEnabled val="1"/>
        </dgm:presLayoutVars>
      </dgm:prSet>
      <dgm:spPr>
        <a:xfrm>
          <a:off x="0" y="3276340"/>
          <a:ext cx="5155176" cy="781200"/>
        </a:xfrm>
        <a:prstGeom prst="rect">
          <a:avLst/>
        </a:prstGeom>
      </dgm:spPr>
    </dgm:pt>
    <dgm:pt modelId="{7BD382C6-8C15-4486-A430-9DB09B6D32DA}" type="pres">
      <dgm:prSet presAssocID="{2F6E88FB-29B3-4320-8C0F-604619D4059C}" presName="spaceBetweenRectangles" presStyleCnt="0"/>
      <dgm:spPr/>
    </dgm:pt>
    <dgm:pt modelId="{64351F49-F921-4F20-9A83-03CB3D863222}" type="pres">
      <dgm:prSet presAssocID="{0F1BDFDD-F1A5-4B75-A19F-EB6050AE3F24}" presName="parentLin" presStyleCnt="0"/>
      <dgm:spPr/>
    </dgm:pt>
    <dgm:pt modelId="{69D21DE0-0104-4FF9-ACC0-4E973AE32306}" type="pres">
      <dgm:prSet presAssocID="{0F1BDFDD-F1A5-4B75-A19F-EB6050AE3F24}" presName="parentLeftMargin" presStyleLbl="node1" presStyleIdx="2" presStyleCnt="5"/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46DE3958-A71D-488D-BC01-608B7938614D}" type="pres">
      <dgm:prSet presAssocID="{0F1BDFDD-F1A5-4B75-A19F-EB6050AE3F24}" presName="parentText" presStyleLbl="node1" presStyleIdx="3" presStyleCnt="5" custScaleX="11551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4D41DD2-C7ED-4E1C-AEC9-5D9DD9588882}" type="pres">
      <dgm:prSet presAssocID="{0F1BDFDD-F1A5-4B75-A19F-EB6050AE3F24}" presName="negativeSpace" presStyleCnt="0"/>
      <dgm:spPr/>
    </dgm:pt>
    <dgm:pt modelId="{EC89EFB1-D137-415B-A8DA-EA7D014B9615}" type="pres">
      <dgm:prSet presAssocID="{0F1BDFDD-F1A5-4B75-A19F-EB6050AE3F24}" presName="childText" presStyleLbl="conFgAcc1" presStyleIdx="3" presStyleCnt="5">
        <dgm:presLayoutVars>
          <dgm:bulletEnabled val="1"/>
        </dgm:presLayoutVars>
      </dgm:prSet>
      <dgm:spPr/>
    </dgm:pt>
    <dgm:pt modelId="{AC3623F9-855E-456D-9278-B8A206877EC0}" type="pres">
      <dgm:prSet presAssocID="{6801D43F-8D98-4C1D-BEBC-7DD8EE1F1155}" presName="spaceBetweenRectangles" presStyleCnt="0"/>
      <dgm:spPr/>
    </dgm:pt>
    <dgm:pt modelId="{076D8112-CB68-4CCB-BB11-D86E7A89F967}" type="pres">
      <dgm:prSet presAssocID="{4E75A854-A47B-404D-9F89-D81DD75767F2}" presName="parentLin" presStyleCnt="0"/>
      <dgm:spPr/>
    </dgm:pt>
    <dgm:pt modelId="{3F2749DA-9276-40EC-8C7C-18E2FE78290F}" type="pres">
      <dgm:prSet presAssocID="{4E75A854-A47B-404D-9F89-D81DD75767F2}" presName="parentLeftMargin" presStyleLbl="node1" presStyleIdx="3" presStyleCnt="5"/>
      <dgm:spPr/>
      <dgm:t>
        <a:bodyPr/>
        <a:lstStyle/>
        <a:p>
          <a:endParaRPr lang="zh-TW" altLang="en-US"/>
        </a:p>
      </dgm:t>
    </dgm:pt>
    <dgm:pt modelId="{E924A9A4-2DA2-41BB-B1E0-BC20A2CAB231}" type="pres">
      <dgm:prSet presAssocID="{4E75A854-A47B-404D-9F89-D81DD75767F2}" presName="parentText" presStyleLbl="node1" presStyleIdx="4" presStyleCnt="5" custScaleX="11551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C896FC-04E1-4916-82CD-946AF6385BD6}" type="pres">
      <dgm:prSet presAssocID="{4E75A854-A47B-404D-9F89-D81DD75767F2}" presName="negativeSpace" presStyleCnt="0"/>
      <dgm:spPr/>
    </dgm:pt>
    <dgm:pt modelId="{6B5FE85B-87C2-41E0-B90D-13950F44201B}" type="pres">
      <dgm:prSet presAssocID="{4E75A854-A47B-404D-9F89-D81DD75767F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5FA4AED-554A-4784-9F11-5CB91F6A63B1}" type="presOf" srcId="{4E75A854-A47B-404D-9F89-D81DD75767F2}" destId="{E924A9A4-2DA2-41BB-B1E0-BC20A2CAB231}" srcOrd="1" destOrd="0" presId="urn:microsoft.com/office/officeart/2005/8/layout/list1"/>
    <dgm:cxn modelId="{AE91F29F-8A37-4F28-9B53-2795648C0E10}" type="presOf" srcId="{4E75A854-A47B-404D-9F89-D81DD75767F2}" destId="{3F2749DA-9276-40EC-8C7C-18E2FE78290F}" srcOrd="0" destOrd="0" presId="urn:microsoft.com/office/officeart/2005/8/layout/list1"/>
    <dgm:cxn modelId="{67E57B36-48D6-446A-A37E-E87A2904E758}" type="presOf" srcId="{FEC73B87-6EA0-4A3D-B607-49F8C1817565}" destId="{70A9F5BD-0384-4F6E-BAD4-54B44A815A9F}" srcOrd="1" destOrd="0" presId="urn:microsoft.com/office/officeart/2005/8/layout/list1"/>
    <dgm:cxn modelId="{C72FC2D8-F6B4-44AB-A449-8903F6568172}" type="presOf" srcId="{A4F1FD69-EDF9-47DB-910D-A96C8F25FA88}" destId="{699D9B6C-7A99-4768-9EDD-199F664CB162}" srcOrd="0" destOrd="0" presId="urn:microsoft.com/office/officeart/2005/8/layout/list1"/>
    <dgm:cxn modelId="{D06A240C-1A58-4B56-BFB5-FB9A444699DE}" srcId="{A4F1FD69-EDF9-47DB-910D-A96C8F25FA88}" destId="{0F1BDFDD-F1A5-4B75-A19F-EB6050AE3F24}" srcOrd="3" destOrd="0" parTransId="{96701A87-D932-4156-A083-4429044A3169}" sibTransId="{6801D43F-8D98-4C1D-BEBC-7DD8EE1F1155}"/>
    <dgm:cxn modelId="{75C9CE2B-0883-4AFC-936B-78D042ACAE6C}" srcId="{A4F1FD69-EDF9-47DB-910D-A96C8F25FA88}" destId="{FEC73B87-6EA0-4A3D-B607-49F8C1817565}" srcOrd="2" destOrd="0" parTransId="{D5450C86-3F84-4083-A250-3AB23D06DECC}" sibTransId="{2F6E88FB-29B3-4320-8C0F-604619D4059C}"/>
    <dgm:cxn modelId="{EEE588E1-E3C0-474C-817E-C9E35072BB8D}" type="presOf" srcId="{0401F66B-D0EC-44A9-B040-103BED7AB34D}" destId="{5B91B2BF-B61E-4B26-AE1C-DB4DD181EB50}" srcOrd="0" destOrd="0" presId="urn:microsoft.com/office/officeart/2005/8/layout/list1"/>
    <dgm:cxn modelId="{662F0AA3-250E-4077-86ED-154A0D9442E0}" type="presOf" srcId="{0401F66B-D0EC-44A9-B040-103BED7AB34D}" destId="{882D894A-3C5C-4991-A625-DFFFAA5A0494}" srcOrd="1" destOrd="0" presId="urn:microsoft.com/office/officeart/2005/8/layout/list1"/>
    <dgm:cxn modelId="{F1842C2A-9208-4EDE-82F6-90DB7C1CF2DB}" srcId="{A4F1FD69-EDF9-47DB-910D-A96C8F25FA88}" destId="{1BA17D29-C57F-40DD-B3B9-E30A170DFF07}" srcOrd="0" destOrd="0" parTransId="{CE4C87D4-44FB-441B-82A7-9F096C43C697}" sibTransId="{4FF1C79C-D7A2-4E46-9975-AA3389F9C22F}"/>
    <dgm:cxn modelId="{3EAA8062-DD44-45FF-B47D-35E486CF797A}" type="presOf" srcId="{1BA17D29-C57F-40DD-B3B9-E30A170DFF07}" destId="{FB5FD7C7-C748-414E-BF0E-59C8440D5183}" srcOrd="1" destOrd="0" presId="urn:microsoft.com/office/officeart/2005/8/layout/list1"/>
    <dgm:cxn modelId="{CEA0FB33-5BF0-43BC-A5CC-49F3B1A88923}" type="presOf" srcId="{FEC73B87-6EA0-4A3D-B607-49F8C1817565}" destId="{5A0A4BCA-E840-461E-8E05-9685A25C7247}" srcOrd="0" destOrd="0" presId="urn:microsoft.com/office/officeart/2005/8/layout/list1"/>
    <dgm:cxn modelId="{50A66981-9C1A-4F0E-9170-C1E53C6D62B8}" srcId="{A4F1FD69-EDF9-47DB-910D-A96C8F25FA88}" destId="{0401F66B-D0EC-44A9-B040-103BED7AB34D}" srcOrd="1" destOrd="0" parTransId="{531C160B-57EF-4FF0-82F9-B54542F7BA4E}" sibTransId="{AACC2FCE-1DF3-4126-9130-2D50ACC76D14}"/>
    <dgm:cxn modelId="{DE5898C0-531C-49FB-8363-09CD5A360B67}" type="presOf" srcId="{0F1BDFDD-F1A5-4B75-A19F-EB6050AE3F24}" destId="{46DE3958-A71D-488D-BC01-608B7938614D}" srcOrd="1" destOrd="0" presId="urn:microsoft.com/office/officeart/2005/8/layout/list1"/>
    <dgm:cxn modelId="{32BF6273-3E0E-4B68-9ECD-B953F83C1431}" type="presOf" srcId="{1BA17D29-C57F-40DD-B3B9-E30A170DFF07}" destId="{5F98ED62-EF44-47F3-882D-E6D88F3D806F}" srcOrd="0" destOrd="0" presId="urn:microsoft.com/office/officeart/2005/8/layout/list1"/>
    <dgm:cxn modelId="{BA4A2C9A-38DA-4E13-898A-4B5B2A0B66D6}" srcId="{A4F1FD69-EDF9-47DB-910D-A96C8F25FA88}" destId="{4E75A854-A47B-404D-9F89-D81DD75767F2}" srcOrd="4" destOrd="0" parTransId="{F72CBF29-87EF-47BA-8B51-441E3F5AA389}" sibTransId="{880AE197-AAAB-480B-87BD-91A9C259FD28}"/>
    <dgm:cxn modelId="{E991C09A-B5EB-4CF0-B9E2-6D9986344CAD}" type="presOf" srcId="{0F1BDFDD-F1A5-4B75-A19F-EB6050AE3F24}" destId="{69D21DE0-0104-4FF9-ACC0-4E973AE32306}" srcOrd="0" destOrd="0" presId="urn:microsoft.com/office/officeart/2005/8/layout/list1"/>
    <dgm:cxn modelId="{73BC5F9D-F014-4B30-BBF2-514FD14F9FA0}" type="presParOf" srcId="{699D9B6C-7A99-4768-9EDD-199F664CB162}" destId="{086FD643-F26D-48AC-AE4F-D33E4D40C7B9}" srcOrd="0" destOrd="0" presId="urn:microsoft.com/office/officeart/2005/8/layout/list1"/>
    <dgm:cxn modelId="{F8D0BC3E-27AA-4D8B-98F4-91731877B87B}" type="presParOf" srcId="{086FD643-F26D-48AC-AE4F-D33E4D40C7B9}" destId="{5F98ED62-EF44-47F3-882D-E6D88F3D806F}" srcOrd="0" destOrd="0" presId="urn:microsoft.com/office/officeart/2005/8/layout/list1"/>
    <dgm:cxn modelId="{445BBE71-FDCF-4414-994F-F6CE7B3B66E2}" type="presParOf" srcId="{086FD643-F26D-48AC-AE4F-D33E4D40C7B9}" destId="{FB5FD7C7-C748-414E-BF0E-59C8440D5183}" srcOrd="1" destOrd="0" presId="urn:microsoft.com/office/officeart/2005/8/layout/list1"/>
    <dgm:cxn modelId="{259F2A67-7A33-4A0A-BB6C-391123FE97FF}" type="presParOf" srcId="{699D9B6C-7A99-4768-9EDD-199F664CB162}" destId="{4B1FC25A-8C21-413D-AA91-D2B82783A7D0}" srcOrd="1" destOrd="0" presId="urn:microsoft.com/office/officeart/2005/8/layout/list1"/>
    <dgm:cxn modelId="{68729A56-225D-42E2-A423-4733146D3947}" type="presParOf" srcId="{699D9B6C-7A99-4768-9EDD-199F664CB162}" destId="{1D39E401-1600-477F-BBA1-76C53E68D1E3}" srcOrd="2" destOrd="0" presId="urn:microsoft.com/office/officeart/2005/8/layout/list1"/>
    <dgm:cxn modelId="{964E0CA6-5A35-4B18-8308-A6231AA7F576}" type="presParOf" srcId="{699D9B6C-7A99-4768-9EDD-199F664CB162}" destId="{AAAA5992-FA1E-4142-BA47-E47AFE371EA7}" srcOrd="3" destOrd="0" presId="urn:microsoft.com/office/officeart/2005/8/layout/list1"/>
    <dgm:cxn modelId="{0DCFE9E9-7442-4F98-B5FB-8BC1C22D73A2}" type="presParOf" srcId="{699D9B6C-7A99-4768-9EDD-199F664CB162}" destId="{13004CB5-E632-4CDF-BC0F-57C2D75B2EDB}" srcOrd="4" destOrd="0" presId="urn:microsoft.com/office/officeart/2005/8/layout/list1"/>
    <dgm:cxn modelId="{5DAF1CEE-CF1E-4B7F-A621-1C0880430031}" type="presParOf" srcId="{13004CB5-E632-4CDF-BC0F-57C2D75B2EDB}" destId="{5B91B2BF-B61E-4B26-AE1C-DB4DD181EB50}" srcOrd="0" destOrd="0" presId="urn:microsoft.com/office/officeart/2005/8/layout/list1"/>
    <dgm:cxn modelId="{EB389B46-D3B3-413F-909E-C68B74646846}" type="presParOf" srcId="{13004CB5-E632-4CDF-BC0F-57C2D75B2EDB}" destId="{882D894A-3C5C-4991-A625-DFFFAA5A0494}" srcOrd="1" destOrd="0" presId="urn:microsoft.com/office/officeart/2005/8/layout/list1"/>
    <dgm:cxn modelId="{A1E17DF3-D1EF-48BE-B247-86F54D11390F}" type="presParOf" srcId="{699D9B6C-7A99-4768-9EDD-199F664CB162}" destId="{848317D8-A009-4575-B319-41E4F59FCDD2}" srcOrd="5" destOrd="0" presId="urn:microsoft.com/office/officeart/2005/8/layout/list1"/>
    <dgm:cxn modelId="{7148A518-1B05-4324-8F83-79966383665A}" type="presParOf" srcId="{699D9B6C-7A99-4768-9EDD-199F664CB162}" destId="{6F0C8EAD-1A22-415D-92F3-58EAAB9A817D}" srcOrd="6" destOrd="0" presId="urn:microsoft.com/office/officeart/2005/8/layout/list1"/>
    <dgm:cxn modelId="{51CF988B-3EC5-4060-9291-FA21C9F4AED6}" type="presParOf" srcId="{699D9B6C-7A99-4768-9EDD-199F664CB162}" destId="{4301BB57-A9C4-4429-8B96-C2C5BEDBFF74}" srcOrd="7" destOrd="0" presId="urn:microsoft.com/office/officeart/2005/8/layout/list1"/>
    <dgm:cxn modelId="{AC26835C-3432-450F-BABF-39985A04E8BB}" type="presParOf" srcId="{699D9B6C-7A99-4768-9EDD-199F664CB162}" destId="{1A2102D1-CF72-44C7-BF24-A6E02C20DDCB}" srcOrd="8" destOrd="0" presId="urn:microsoft.com/office/officeart/2005/8/layout/list1"/>
    <dgm:cxn modelId="{F5814CAD-C661-4146-BF63-E478EB862371}" type="presParOf" srcId="{1A2102D1-CF72-44C7-BF24-A6E02C20DDCB}" destId="{5A0A4BCA-E840-461E-8E05-9685A25C7247}" srcOrd="0" destOrd="0" presId="urn:microsoft.com/office/officeart/2005/8/layout/list1"/>
    <dgm:cxn modelId="{7493B60F-4862-4F49-BD89-5A861D1077FE}" type="presParOf" srcId="{1A2102D1-CF72-44C7-BF24-A6E02C20DDCB}" destId="{70A9F5BD-0384-4F6E-BAD4-54B44A815A9F}" srcOrd="1" destOrd="0" presId="urn:microsoft.com/office/officeart/2005/8/layout/list1"/>
    <dgm:cxn modelId="{B96E1768-8EDA-44B8-8BD7-A8F98FB61AA5}" type="presParOf" srcId="{699D9B6C-7A99-4768-9EDD-199F664CB162}" destId="{2FD4C5E1-255D-4150-8CA6-DA605207A871}" srcOrd="9" destOrd="0" presId="urn:microsoft.com/office/officeart/2005/8/layout/list1"/>
    <dgm:cxn modelId="{DE66A0D8-112E-47CC-95D7-F228C746CFBB}" type="presParOf" srcId="{699D9B6C-7A99-4768-9EDD-199F664CB162}" destId="{46E9A04A-C3B6-4F26-A39F-FD3A8107B839}" srcOrd="10" destOrd="0" presId="urn:microsoft.com/office/officeart/2005/8/layout/list1"/>
    <dgm:cxn modelId="{537FEB5F-BA0E-477B-95FA-1433888711BF}" type="presParOf" srcId="{699D9B6C-7A99-4768-9EDD-199F664CB162}" destId="{7BD382C6-8C15-4486-A430-9DB09B6D32DA}" srcOrd="11" destOrd="0" presId="urn:microsoft.com/office/officeart/2005/8/layout/list1"/>
    <dgm:cxn modelId="{0B59D88A-47C0-413C-8A51-279EA9B5072B}" type="presParOf" srcId="{699D9B6C-7A99-4768-9EDD-199F664CB162}" destId="{64351F49-F921-4F20-9A83-03CB3D863222}" srcOrd="12" destOrd="0" presId="urn:microsoft.com/office/officeart/2005/8/layout/list1"/>
    <dgm:cxn modelId="{4783A623-274F-4B4F-BE37-3446EAE7D1FF}" type="presParOf" srcId="{64351F49-F921-4F20-9A83-03CB3D863222}" destId="{69D21DE0-0104-4FF9-ACC0-4E973AE32306}" srcOrd="0" destOrd="0" presId="urn:microsoft.com/office/officeart/2005/8/layout/list1"/>
    <dgm:cxn modelId="{720DC57B-8BB7-4CFC-B24E-13BEDDFE8525}" type="presParOf" srcId="{64351F49-F921-4F20-9A83-03CB3D863222}" destId="{46DE3958-A71D-488D-BC01-608B7938614D}" srcOrd="1" destOrd="0" presId="urn:microsoft.com/office/officeart/2005/8/layout/list1"/>
    <dgm:cxn modelId="{F97AC380-5B52-4F32-B827-8975C3B6A8DB}" type="presParOf" srcId="{699D9B6C-7A99-4768-9EDD-199F664CB162}" destId="{E4D41DD2-C7ED-4E1C-AEC9-5D9DD9588882}" srcOrd="13" destOrd="0" presId="urn:microsoft.com/office/officeart/2005/8/layout/list1"/>
    <dgm:cxn modelId="{49B4B789-829D-4906-86F2-53D9945643E9}" type="presParOf" srcId="{699D9B6C-7A99-4768-9EDD-199F664CB162}" destId="{EC89EFB1-D137-415B-A8DA-EA7D014B9615}" srcOrd="14" destOrd="0" presId="urn:microsoft.com/office/officeart/2005/8/layout/list1"/>
    <dgm:cxn modelId="{23E88908-CCE1-457F-BD27-D793258727EE}" type="presParOf" srcId="{699D9B6C-7A99-4768-9EDD-199F664CB162}" destId="{AC3623F9-855E-456D-9278-B8A206877EC0}" srcOrd="15" destOrd="0" presId="urn:microsoft.com/office/officeart/2005/8/layout/list1"/>
    <dgm:cxn modelId="{C68D9BCF-48BF-436E-B0E8-6C2DD66CD3AC}" type="presParOf" srcId="{699D9B6C-7A99-4768-9EDD-199F664CB162}" destId="{076D8112-CB68-4CCB-BB11-D86E7A89F967}" srcOrd="16" destOrd="0" presId="urn:microsoft.com/office/officeart/2005/8/layout/list1"/>
    <dgm:cxn modelId="{20D0EB57-DF18-411D-AD8D-2F226DBD0E51}" type="presParOf" srcId="{076D8112-CB68-4CCB-BB11-D86E7A89F967}" destId="{3F2749DA-9276-40EC-8C7C-18E2FE78290F}" srcOrd="0" destOrd="0" presId="urn:microsoft.com/office/officeart/2005/8/layout/list1"/>
    <dgm:cxn modelId="{6C7ED4CC-DA34-43F3-ACAC-3371DC2EA460}" type="presParOf" srcId="{076D8112-CB68-4CCB-BB11-D86E7A89F967}" destId="{E924A9A4-2DA2-41BB-B1E0-BC20A2CAB231}" srcOrd="1" destOrd="0" presId="urn:microsoft.com/office/officeart/2005/8/layout/list1"/>
    <dgm:cxn modelId="{65B7523C-7A97-4580-8B77-5BC72734F5B9}" type="presParOf" srcId="{699D9B6C-7A99-4768-9EDD-199F664CB162}" destId="{2BC896FC-04E1-4916-82CD-946AF6385BD6}" srcOrd="17" destOrd="0" presId="urn:microsoft.com/office/officeart/2005/8/layout/list1"/>
    <dgm:cxn modelId="{9CCFFE13-CD4C-4FA6-BE84-184A83128238}" type="presParOf" srcId="{699D9B6C-7A99-4768-9EDD-199F664CB162}" destId="{6B5FE85B-87C2-41E0-B90D-13950F44201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E9C46C71-4DC4-449A-911D-05613F296B1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zh-TW" altLang="en-US"/>
        </a:p>
      </dgm:t>
    </dgm:pt>
    <dgm:pt modelId="{88255409-7E3D-4AD4-92FB-F4593DB5C437}">
      <dgm:prSet phldrT="[文字]" custT="1"/>
      <dgm:spPr>
        <a:solidFill>
          <a:schemeClr val="accent6">
            <a:lumMod val="20000"/>
            <a:lumOff val="80000"/>
          </a:schemeClr>
        </a:solidFill>
        <a:ln w="19050">
          <a:solidFill>
            <a:srgbClr val="8FC31E"/>
          </a:solidFill>
        </a:ln>
      </dgm:spPr>
      <dgm:t>
        <a:bodyPr/>
        <a:lstStyle/>
        <a:p>
          <a:pPr>
            <a:lnSpc>
              <a:spcPts val="2500"/>
            </a:lnSpc>
          </a:pPr>
          <a:endParaRPr lang="zh-TW" altLang="en-US" sz="20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90D96F2-B53F-47DB-8A05-B587EAB1C516}" type="parTrans" cxnId="{DAEE8E20-FD12-416C-840A-AA0ED084B9B7}">
      <dgm:prSet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67B5095-49A9-4E7F-8E65-7774CD685220}" type="sibTrans" cxnId="{DAEE8E20-FD12-416C-840A-AA0ED084B9B7}">
      <dgm:prSet custT="1"/>
      <dgm:spPr>
        <a:solidFill>
          <a:srgbClr val="BBE7F3"/>
        </a:solidFill>
        <a:ln w="19050">
          <a:solidFill>
            <a:srgbClr val="0070C0"/>
          </a:solidFill>
        </a:ln>
      </dgm:spPr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C1ADBC8-E725-4BBB-9538-FA987C5941B9}">
      <dgm:prSet phldrT="[文字]" custT="1"/>
      <dgm:spPr/>
      <dgm:t>
        <a:bodyPr/>
        <a:lstStyle/>
        <a:p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7C9010F-EB06-49E6-8075-2F4FC0D7D399}" type="parTrans" cxnId="{3E1DB8E3-881B-44BF-A39F-5564D667EA90}">
      <dgm:prSet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E06A492-E8FA-41EF-8396-37C347EE0233}" type="sibTrans" cxnId="{3E1DB8E3-881B-44BF-A39F-5564D667EA90}">
      <dgm:prSet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FD01372-B0E4-44DB-911E-E848D1E68824}">
      <dgm:prSet phldrT="[文字]" custT="1"/>
      <dgm:spPr>
        <a:solidFill>
          <a:schemeClr val="accent2">
            <a:lumMod val="60000"/>
            <a:lumOff val="40000"/>
          </a:schemeClr>
        </a:solidFill>
        <a:ln w="19050">
          <a:solidFill>
            <a:srgbClr val="FF9933"/>
          </a:solidFill>
        </a:ln>
      </dgm:spPr>
      <dgm:t>
        <a:bodyPr/>
        <a:lstStyle/>
        <a:p>
          <a:pPr>
            <a:lnSpc>
              <a:spcPts val="2500"/>
            </a:lnSpc>
          </a:pPr>
          <a:endParaRPr lang="zh-TW" altLang="en-US" sz="24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40FDC66-FBE6-46F7-A398-ACBFC35FBD06}" type="parTrans" cxnId="{CC674458-7ADC-4BFF-BF1F-8C079DB646AF}">
      <dgm:prSet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35FA8E3-9EB5-4765-A55B-798DD5F5EFDB}" type="sibTrans" cxnId="{CC674458-7ADC-4BFF-BF1F-8C079DB646AF}">
      <dgm:prSet custT="1"/>
      <dgm:spPr>
        <a:solidFill>
          <a:srgbClr val="FADADD"/>
        </a:solidFill>
        <a:ln>
          <a:solidFill>
            <a:srgbClr val="F7005A"/>
          </a:solidFill>
        </a:ln>
      </dgm:spPr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44F87EF-D0E1-404D-85B2-DEDA31594EAA}">
      <dgm:prSet phldrT="[文字]" custT="1"/>
      <dgm:spPr/>
      <dgm:t>
        <a:bodyPr/>
        <a:lstStyle/>
        <a:p>
          <a:pPr algn="ctr"/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探究</a:t>
          </a:r>
          <a:r>
            <a: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踏查</a:t>
          </a:r>
        </a:p>
      </dgm:t>
    </dgm:pt>
    <dgm:pt modelId="{F59A4A6F-9F12-4492-AB1F-FBDE5FEE774B}" type="parTrans" cxnId="{948A358D-ED7E-4C9F-84AE-9CC01E29EE02}">
      <dgm:prSet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D34A860-1BF6-4280-8ACE-A1241892E75A}" type="sibTrans" cxnId="{948A358D-ED7E-4C9F-84AE-9CC01E29EE02}">
      <dgm:prSet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641CE66-94B5-4CEE-A4E5-F231DE0D7303}">
      <dgm:prSet phldrT="[文字]" custT="1"/>
      <dgm:spPr>
        <a:solidFill>
          <a:schemeClr val="accent4">
            <a:lumMod val="20000"/>
            <a:lumOff val="80000"/>
          </a:schemeClr>
        </a:solidFill>
        <a:ln w="19050"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zh-TW" altLang="en-US" sz="2800" b="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C172B5C-D38C-401D-A07A-795B9666E82C}" type="parTrans" cxnId="{A6F45C5A-FADE-4486-BE24-C3841C747C35}">
      <dgm:prSet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661622D-A3D0-4BB0-A615-FD8F1763D803}" type="sibTrans" cxnId="{A6F45C5A-FADE-4486-BE24-C3841C747C35}">
      <dgm:prSet custT="1"/>
      <dgm:spPr>
        <a:solidFill>
          <a:schemeClr val="accent1">
            <a:lumMod val="40000"/>
            <a:lumOff val="60000"/>
          </a:schemeClr>
        </a:solidFill>
        <a:ln w="19050">
          <a:solidFill>
            <a:srgbClr val="0000FF"/>
          </a:solidFill>
        </a:ln>
      </dgm:spPr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FEFB522-FABA-47E4-9B7C-10824D2D45A8}" type="pres">
      <dgm:prSet presAssocID="{E9C46C71-4DC4-449A-911D-05613F296B1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4EA0E649-9CD6-4C7D-B3A3-C6E520E937FB}" type="pres">
      <dgm:prSet presAssocID="{88255409-7E3D-4AD4-92FB-F4593DB5C437}" presName="composite" presStyleCnt="0"/>
      <dgm:spPr/>
    </dgm:pt>
    <dgm:pt modelId="{6C686A3D-43D5-4E1F-A423-86F677AD0BD5}" type="pres">
      <dgm:prSet presAssocID="{88255409-7E3D-4AD4-92FB-F4593DB5C437}" presName="Parent1" presStyleLbl="node1" presStyleIdx="0" presStyleCnt="6" custLinFactNeighborX="2134" custLinFactNeighborY="-334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2A2265-FD8C-41C7-9F7A-F4FEBD46B675}" type="pres">
      <dgm:prSet presAssocID="{88255409-7E3D-4AD4-92FB-F4593DB5C437}" presName="Childtext1" presStyleLbl="revTx" presStyleIdx="0" presStyleCnt="3" custLinFactX="-72361" custLinFactNeighborX="-100000" custLinFactNeighborY="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F640017-2C82-4E83-96EA-75BA7588FD24}" type="pres">
      <dgm:prSet presAssocID="{88255409-7E3D-4AD4-92FB-F4593DB5C437}" presName="BalanceSpacing" presStyleCnt="0"/>
      <dgm:spPr/>
    </dgm:pt>
    <dgm:pt modelId="{5B2EC444-A9D7-48F6-B6EF-0361546BE148}" type="pres">
      <dgm:prSet presAssocID="{88255409-7E3D-4AD4-92FB-F4593DB5C437}" presName="BalanceSpacing1" presStyleCnt="0"/>
      <dgm:spPr/>
    </dgm:pt>
    <dgm:pt modelId="{DD4D1293-28B0-4076-95B6-6005268B7E88}" type="pres">
      <dgm:prSet presAssocID="{867B5095-49A9-4E7F-8E65-7774CD685220}" presName="Accent1Text" presStyleLbl="node1" presStyleIdx="1" presStyleCnt="6" custLinFactNeighborX="-52797" custLinFactNeighborY="84280"/>
      <dgm:spPr/>
      <dgm:t>
        <a:bodyPr/>
        <a:lstStyle/>
        <a:p>
          <a:endParaRPr lang="zh-TW" altLang="en-US"/>
        </a:p>
      </dgm:t>
    </dgm:pt>
    <dgm:pt modelId="{30611385-6518-46A8-9164-CE1DE91B71AE}" type="pres">
      <dgm:prSet presAssocID="{867B5095-49A9-4E7F-8E65-7774CD685220}" presName="spaceBetweenRectangles" presStyleCnt="0"/>
      <dgm:spPr/>
    </dgm:pt>
    <dgm:pt modelId="{2766071A-07A8-4A10-9461-2B8E415C6427}" type="pres">
      <dgm:prSet presAssocID="{8FD01372-B0E4-44DB-911E-E848D1E68824}" presName="composite" presStyleCnt="0"/>
      <dgm:spPr/>
    </dgm:pt>
    <dgm:pt modelId="{D569BCA6-43F0-46FD-8277-2C38D064ED3C}" type="pres">
      <dgm:prSet presAssocID="{8FD01372-B0E4-44DB-911E-E848D1E68824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C4AFE1-248B-41C4-9217-5A08CD67D38F}" type="pres">
      <dgm:prSet presAssocID="{8FD01372-B0E4-44DB-911E-E848D1E68824}" presName="Childtext1" presStyleLbl="revTx" presStyleIdx="1" presStyleCnt="3" custScaleX="58050" custLinFactNeighborX="7780" custLinFactNeighborY="-3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931457-D764-4CC5-ABCB-9D47B628CE7D}" type="pres">
      <dgm:prSet presAssocID="{8FD01372-B0E4-44DB-911E-E848D1E68824}" presName="BalanceSpacing" presStyleCnt="0"/>
      <dgm:spPr/>
    </dgm:pt>
    <dgm:pt modelId="{0D1AFB3C-4D33-48E6-BDF1-BB7851C5D4A7}" type="pres">
      <dgm:prSet presAssocID="{8FD01372-B0E4-44DB-911E-E848D1E68824}" presName="BalanceSpacing1" presStyleCnt="0"/>
      <dgm:spPr/>
    </dgm:pt>
    <dgm:pt modelId="{F3F73D5C-8C8F-4A3C-A257-BA3F6FF55D25}" type="pres">
      <dgm:prSet presAssocID="{835FA8E3-9EB5-4765-A55B-798DD5F5EFDB}" presName="Accent1Text" presStyleLbl="node1" presStyleIdx="3" presStyleCnt="6"/>
      <dgm:spPr/>
      <dgm:t>
        <a:bodyPr/>
        <a:lstStyle/>
        <a:p>
          <a:endParaRPr lang="zh-TW" altLang="en-US"/>
        </a:p>
      </dgm:t>
    </dgm:pt>
    <dgm:pt modelId="{D3B2E288-CCDC-42ED-AE65-EEB5C238F5F5}" type="pres">
      <dgm:prSet presAssocID="{835FA8E3-9EB5-4765-A55B-798DD5F5EFDB}" presName="spaceBetweenRectangles" presStyleCnt="0"/>
      <dgm:spPr/>
    </dgm:pt>
    <dgm:pt modelId="{89CF3977-61D7-426A-AA91-6BC2B5F22DB7}" type="pres">
      <dgm:prSet presAssocID="{8641CE66-94B5-4CEE-A4E5-F231DE0D7303}" presName="composite" presStyleCnt="0"/>
      <dgm:spPr/>
    </dgm:pt>
    <dgm:pt modelId="{17BDA582-3072-479E-AF56-DDA46CE0718F}" type="pres">
      <dgm:prSet presAssocID="{8641CE66-94B5-4CEE-A4E5-F231DE0D7303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45AD54-C6DA-4AD1-81A2-F791551F29E6}" type="pres">
      <dgm:prSet presAssocID="{8641CE66-94B5-4CEE-A4E5-F231DE0D7303}" presName="Childtext1" presStyleLbl="revTx" presStyleIdx="2" presStyleCnt="3" custLinFactNeighborX="38008" custLinFactNeighborY="31846">
        <dgm:presLayoutVars>
          <dgm:chMax val="0"/>
          <dgm:chPref val="0"/>
          <dgm:bulletEnabled val="1"/>
        </dgm:presLayoutVars>
      </dgm:prSet>
      <dgm:spPr/>
    </dgm:pt>
    <dgm:pt modelId="{C9336D29-F643-498D-9176-CE64F3515DB2}" type="pres">
      <dgm:prSet presAssocID="{8641CE66-94B5-4CEE-A4E5-F231DE0D7303}" presName="BalanceSpacing" presStyleCnt="0"/>
      <dgm:spPr/>
    </dgm:pt>
    <dgm:pt modelId="{1E402E61-1EE2-48A4-9A3D-C024BE7E62BA}" type="pres">
      <dgm:prSet presAssocID="{8641CE66-94B5-4CEE-A4E5-F231DE0D7303}" presName="BalanceSpacing1" presStyleCnt="0"/>
      <dgm:spPr/>
    </dgm:pt>
    <dgm:pt modelId="{B9480DF2-9975-4A93-81FC-A35B14EBFAE5}" type="pres">
      <dgm:prSet presAssocID="{D661622D-A3D0-4BB0-A615-FD8F1763D803}" presName="Accent1Text" presStyleLbl="node1" presStyleIdx="5" presStyleCnt="6"/>
      <dgm:spPr/>
      <dgm:t>
        <a:bodyPr/>
        <a:lstStyle/>
        <a:p>
          <a:endParaRPr lang="zh-TW" altLang="en-US"/>
        </a:p>
      </dgm:t>
    </dgm:pt>
  </dgm:ptLst>
  <dgm:cxnLst>
    <dgm:cxn modelId="{9DC02152-2CFF-466C-9DD3-70C662129E12}" type="presOf" srcId="{867B5095-49A9-4E7F-8E65-7774CD685220}" destId="{DD4D1293-28B0-4076-95B6-6005268B7E88}" srcOrd="0" destOrd="0" presId="urn:microsoft.com/office/officeart/2008/layout/AlternatingHexagons"/>
    <dgm:cxn modelId="{EAF697A1-3E95-40CD-B517-6D0C55609329}" type="presOf" srcId="{D661622D-A3D0-4BB0-A615-FD8F1763D803}" destId="{B9480DF2-9975-4A93-81FC-A35B14EBFAE5}" srcOrd="0" destOrd="0" presId="urn:microsoft.com/office/officeart/2008/layout/AlternatingHexagons"/>
    <dgm:cxn modelId="{364CFBF6-1F62-45C1-8B04-772A4BB93199}" type="presOf" srcId="{7C1ADBC8-E725-4BBB-9538-FA987C5941B9}" destId="{D42A2265-FD8C-41C7-9F7A-F4FEBD46B675}" srcOrd="0" destOrd="0" presId="urn:microsoft.com/office/officeart/2008/layout/AlternatingHexagons"/>
    <dgm:cxn modelId="{948A358D-ED7E-4C9F-84AE-9CC01E29EE02}" srcId="{8FD01372-B0E4-44DB-911E-E848D1E68824}" destId="{344F87EF-D0E1-404D-85B2-DEDA31594EAA}" srcOrd="0" destOrd="0" parTransId="{F59A4A6F-9F12-4492-AB1F-FBDE5FEE774B}" sibTransId="{DD34A860-1BF6-4280-8ACE-A1241892E75A}"/>
    <dgm:cxn modelId="{91F341CE-D7A5-4B7B-8842-4C1A9BC85278}" type="presOf" srcId="{8641CE66-94B5-4CEE-A4E5-F231DE0D7303}" destId="{17BDA582-3072-479E-AF56-DDA46CE0718F}" srcOrd="0" destOrd="0" presId="urn:microsoft.com/office/officeart/2008/layout/AlternatingHexagons"/>
    <dgm:cxn modelId="{7FD97FCE-FB41-43E7-A07B-F2C8477EC8FD}" type="presOf" srcId="{88255409-7E3D-4AD4-92FB-F4593DB5C437}" destId="{6C686A3D-43D5-4E1F-A423-86F677AD0BD5}" srcOrd="0" destOrd="0" presId="urn:microsoft.com/office/officeart/2008/layout/AlternatingHexagons"/>
    <dgm:cxn modelId="{14B50419-8647-4FF7-B472-07CB77ED716A}" type="presOf" srcId="{E9C46C71-4DC4-449A-911D-05613F296B18}" destId="{9FEFB522-FABA-47E4-9B7C-10824D2D45A8}" srcOrd="0" destOrd="0" presId="urn:microsoft.com/office/officeart/2008/layout/AlternatingHexagons"/>
    <dgm:cxn modelId="{CC674458-7ADC-4BFF-BF1F-8C079DB646AF}" srcId="{E9C46C71-4DC4-449A-911D-05613F296B18}" destId="{8FD01372-B0E4-44DB-911E-E848D1E68824}" srcOrd="1" destOrd="0" parTransId="{D40FDC66-FBE6-46F7-A398-ACBFC35FBD06}" sibTransId="{835FA8E3-9EB5-4765-A55B-798DD5F5EFDB}"/>
    <dgm:cxn modelId="{A6F45C5A-FADE-4486-BE24-C3841C747C35}" srcId="{E9C46C71-4DC4-449A-911D-05613F296B18}" destId="{8641CE66-94B5-4CEE-A4E5-F231DE0D7303}" srcOrd="2" destOrd="0" parTransId="{1C172B5C-D38C-401D-A07A-795B9666E82C}" sibTransId="{D661622D-A3D0-4BB0-A615-FD8F1763D803}"/>
    <dgm:cxn modelId="{991BBCBA-4DF3-4C2A-82FA-65E0BD3F6B26}" type="presOf" srcId="{835FA8E3-9EB5-4765-A55B-798DD5F5EFDB}" destId="{F3F73D5C-8C8F-4A3C-A257-BA3F6FF55D25}" srcOrd="0" destOrd="0" presId="urn:microsoft.com/office/officeart/2008/layout/AlternatingHexagons"/>
    <dgm:cxn modelId="{DAEE8E20-FD12-416C-840A-AA0ED084B9B7}" srcId="{E9C46C71-4DC4-449A-911D-05613F296B18}" destId="{88255409-7E3D-4AD4-92FB-F4593DB5C437}" srcOrd="0" destOrd="0" parTransId="{390D96F2-B53F-47DB-8A05-B587EAB1C516}" sibTransId="{867B5095-49A9-4E7F-8E65-7774CD685220}"/>
    <dgm:cxn modelId="{7EF3B255-A6FF-4221-ACB3-BC2F33A0F0D9}" type="presOf" srcId="{8FD01372-B0E4-44DB-911E-E848D1E68824}" destId="{D569BCA6-43F0-46FD-8277-2C38D064ED3C}" srcOrd="0" destOrd="0" presId="urn:microsoft.com/office/officeart/2008/layout/AlternatingHexagons"/>
    <dgm:cxn modelId="{3E1DB8E3-881B-44BF-A39F-5564D667EA90}" srcId="{88255409-7E3D-4AD4-92FB-F4593DB5C437}" destId="{7C1ADBC8-E725-4BBB-9538-FA987C5941B9}" srcOrd="0" destOrd="0" parTransId="{A7C9010F-EB06-49E6-8075-2F4FC0D7D399}" sibTransId="{FE06A492-E8FA-41EF-8396-37C347EE0233}"/>
    <dgm:cxn modelId="{D6706502-581B-416C-A9C3-260CC17092FA}" type="presOf" srcId="{344F87EF-D0E1-404D-85B2-DEDA31594EAA}" destId="{CAC4AFE1-248B-41C4-9217-5A08CD67D38F}" srcOrd="0" destOrd="0" presId="urn:microsoft.com/office/officeart/2008/layout/AlternatingHexagons"/>
    <dgm:cxn modelId="{4EBE94F3-3315-4E93-B0AD-92AAA58FB6F9}" type="presParOf" srcId="{9FEFB522-FABA-47E4-9B7C-10824D2D45A8}" destId="{4EA0E649-9CD6-4C7D-B3A3-C6E520E937FB}" srcOrd="0" destOrd="0" presId="urn:microsoft.com/office/officeart/2008/layout/AlternatingHexagons"/>
    <dgm:cxn modelId="{286FA597-901D-4CB5-9969-D904F499B0D6}" type="presParOf" srcId="{4EA0E649-9CD6-4C7D-B3A3-C6E520E937FB}" destId="{6C686A3D-43D5-4E1F-A423-86F677AD0BD5}" srcOrd="0" destOrd="0" presId="urn:microsoft.com/office/officeart/2008/layout/AlternatingHexagons"/>
    <dgm:cxn modelId="{852B9564-9E1E-4578-8DB3-C5C8BA249B56}" type="presParOf" srcId="{4EA0E649-9CD6-4C7D-B3A3-C6E520E937FB}" destId="{D42A2265-FD8C-41C7-9F7A-F4FEBD46B675}" srcOrd="1" destOrd="0" presId="urn:microsoft.com/office/officeart/2008/layout/AlternatingHexagons"/>
    <dgm:cxn modelId="{5FE3E6DE-94E8-4BBA-89C2-EEF8B69FBC82}" type="presParOf" srcId="{4EA0E649-9CD6-4C7D-B3A3-C6E520E937FB}" destId="{7F640017-2C82-4E83-96EA-75BA7588FD24}" srcOrd="2" destOrd="0" presId="urn:microsoft.com/office/officeart/2008/layout/AlternatingHexagons"/>
    <dgm:cxn modelId="{C63DF8B9-CCA1-49C1-A8ED-990346FCD4D8}" type="presParOf" srcId="{4EA0E649-9CD6-4C7D-B3A3-C6E520E937FB}" destId="{5B2EC444-A9D7-48F6-B6EF-0361546BE148}" srcOrd="3" destOrd="0" presId="urn:microsoft.com/office/officeart/2008/layout/AlternatingHexagons"/>
    <dgm:cxn modelId="{81C43D5E-41CF-4A06-B480-AAFB7B25A4B6}" type="presParOf" srcId="{4EA0E649-9CD6-4C7D-B3A3-C6E520E937FB}" destId="{DD4D1293-28B0-4076-95B6-6005268B7E88}" srcOrd="4" destOrd="0" presId="urn:microsoft.com/office/officeart/2008/layout/AlternatingHexagons"/>
    <dgm:cxn modelId="{13B4914C-4AE1-458B-96ED-8A38A01F8278}" type="presParOf" srcId="{9FEFB522-FABA-47E4-9B7C-10824D2D45A8}" destId="{30611385-6518-46A8-9164-CE1DE91B71AE}" srcOrd="1" destOrd="0" presId="urn:microsoft.com/office/officeart/2008/layout/AlternatingHexagons"/>
    <dgm:cxn modelId="{857DF502-274C-4E47-847C-681C1DFE87C7}" type="presParOf" srcId="{9FEFB522-FABA-47E4-9B7C-10824D2D45A8}" destId="{2766071A-07A8-4A10-9461-2B8E415C6427}" srcOrd="2" destOrd="0" presId="urn:microsoft.com/office/officeart/2008/layout/AlternatingHexagons"/>
    <dgm:cxn modelId="{20EE6F24-D296-4542-86D9-CBC870CF5182}" type="presParOf" srcId="{2766071A-07A8-4A10-9461-2B8E415C6427}" destId="{D569BCA6-43F0-46FD-8277-2C38D064ED3C}" srcOrd="0" destOrd="0" presId="urn:microsoft.com/office/officeart/2008/layout/AlternatingHexagons"/>
    <dgm:cxn modelId="{6D918882-9CD1-4E85-8ED1-3C2572E10A64}" type="presParOf" srcId="{2766071A-07A8-4A10-9461-2B8E415C6427}" destId="{CAC4AFE1-248B-41C4-9217-5A08CD67D38F}" srcOrd="1" destOrd="0" presId="urn:microsoft.com/office/officeart/2008/layout/AlternatingHexagons"/>
    <dgm:cxn modelId="{48563AED-EF3A-4828-A676-057D764872DD}" type="presParOf" srcId="{2766071A-07A8-4A10-9461-2B8E415C6427}" destId="{C9931457-D764-4CC5-ABCB-9D47B628CE7D}" srcOrd="2" destOrd="0" presId="urn:microsoft.com/office/officeart/2008/layout/AlternatingHexagons"/>
    <dgm:cxn modelId="{245E5239-14EC-4883-9E73-2C29B5A47934}" type="presParOf" srcId="{2766071A-07A8-4A10-9461-2B8E415C6427}" destId="{0D1AFB3C-4D33-48E6-BDF1-BB7851C5D4A7}" srcOrd="3" destOrd="0" presId="urn:microsoft.com/office/officeart/2008/layout/AlternatingHexagons"/>
    <dgm:cxn modelId="{CFF65353-521B-4743-AB52-0A563EDBE12D}" type="presParOf" srcId="{2766071A-07A8-4A10-9461-2B8E415C6427}" destId="{F3F73D5C-8C8F-4A3C-A257-BA3F6FF55D25}" srcOrd="4" destOrd="0" presId="urn:microsoft.com/office/officeart/2008/layout/AlternatingHexagons"/>
    <dgm:cxn modelId="{6479B291-23B6-4309-B5EA-9B522DA1C1C9}" type="presParOf" srcId="{9FEFB522-FABA-47E4-9B7C-10824D2D45A8}" destId="{D3B2E288-CCDC-42ED-AE65-EEB5C238F5F5}" srcOrd="3" destOrd="0" presId="urn:microsoft.com/office/officeart/2008/layout/AlternatingHexagons"/>
    <dgm:cxn modelId="{B5DDB6F9-E0CC-4083-8613-21E85ABBFF0A}" type="presParOf" srcId="{9FEFB522-FABA-47E4-9B7C-10824D2D45A8}" destId="{89CF3977-61D7-426A-AA91-6BC2B5F22DB7}" srcOrd="4" destOrd="0" presId="urn:microsoft.com/office/officeart/2008/layout/AlternatingHexagons"/>
    <dgm:cxn modelId="{93AFC5F9-A3AE-4FEA-AB30-96D6CC7B9F85}" type="presParOf" srcId="{89CF3977-61D7-426A-AA91-6BC2B5F22DB7}" destId="{17BDA582-3072-479E-AF56-DDA46CE0718F}" srcOrd="0" destOrd="0" presId="urn:microsoft.com/office/officeart/2008/layout/AlternatingHexagons"/>
    <dgm:cxn modelId="{AF8DB8BD-66EC-452E-BEEB-2E27D74E4424}" type="presParOf" srcId="{89CF3977-61D7-426A-AA91-6BC2B5F22DB7}" destId="{7845AD54-C6DA-4AD1-81A2-F791551F29E6}" srcOrd="1" destOrd="0" presId="urn:microsoft.com/office/officeart/2008/layout/AlternatingHexagons"/>
    <dgm:cxn modelId="{371EBDCB-9276-46C9-B43C-36585D1BF35E}" type="presParOf" srcId="{89CF3977-61D7-426A-AA91-6BC2B5F22DB7}" destId="{C9336D29-F643-498D-9176-CE64F3515DB2}" srcOrd="2" destOrd="0" presId="urn:microsoft.com/office/officeart/2008/layout/AlternatingHexagons"/>
    <dgm:cxn modelId="{4DC0F247-24D0-49BB-B8E6-2EB07999E25A}" type="presParOf" srcId="{89CF3977-61D7-426A-AA91-6BC2B5F22DB7}" destId="{1E402E61-1EE2-48A4-9A3D-C024BE7E62BA}" srcOrd="3" destOrd="0" presId="urn:microsoft.com/office/officeart/2008/layout/AlternatingHexagons"/>
    <dgm:cxn modelId="{1EFC3C6B-1167-41B9-9BE3-A1772DBDF043}" type="presParOf" srcId="{89CF3977-61D7-426A-AA91-6BC2B5F22DB7}" destId="{B9480DF2-9975-4A93-81FC-A35B14EBFAE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20139EB-7B1A-49F5-BCF9-51157D9AEE4A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93220D6A-76F6-4616-9986-C29C2DEEDA72}">
      <dgm:prSet phldrT="[文字]" custT="1"/>
      <dgm:spPr/>
      <dgm:t>
        <a:bodyPr/>
        <a:lstStyle/>
        <a:p>
          <a:pPr>
            <a:lnSpc>
              <a:spcPct val="50000"/>
            </a:lnSpc>
          </a:pPr>
          <a:r>
            <a:rPr lang="zh-TW" altLang="en-US" sz="32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多元</a:t>
          </a:r>
          <a:endParaRPr lang="en-US" altLang="zh-TW" sz="32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50000"/>
            </a:lnSpc>
          </a:pPr>
          <a:r>
            <a:rPr lang="zh-TW" altLang="en-US" sz="32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形式</a:t>
          </a:r>
        </a:p>
      </dgm:t>
    </dgm:pt>
    <dgm:pt modelId="{27B1D073-FD10-41F9-A52F-E4B78FE4B1CF}" type="parTrans" cxnId="{1C2ADA0A-814F-456A-8DA4-26FD485CEA6E}">
      <dgm:prSet/>
      <dgm:spPr/>
      <dgm:t>
        <a:bodyPr/>
        <a:lstStyle/>
        <a:p>
          <a:endParaRPr lang="zh-TW" altLang="en-US" b="0"/>
        </a:p>
      </dgm:t>
    </dgm:pt>
    <dgm:pt modelId="{A69DF72E-391C-412F-A24B-84BAC10CAEB7}" type="sibTrans" cxnId="{1C2ADA0A-814F-456A-8DA4-26FD485CEA6E}">
      <dgm:prSet/>
      <dgm:spPr/>
      <dgm:t>
        <a:bodyPr/>
        <a:lstStyle/>
        <a:p>
          <a:endParaRPr lang="zh-TW" altLang="en-US" b="0"/>
        </a:p>
      </dgm:t>
    </dgm:pt>
    <dgm:pt modelId="{4DBF0469-696E-4D41-8800-AC0BC7751959}">
      <dgm:prSet phldrT="[文字]" custT="1"/>
      <dgm:spPr/>
      <dgm:t>
        <a:bodyPr/>
        <a:lstStyle/>
        <a:p>
          <a:pPr>
            <a:lnSpc>
              <a:spcPct val="50000"/>
            </a:lnSpc>
          </a:pPr>
          <a:r>
            <a:rPr lang="zh-TW" altLang="en-US" sz="32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考量</a:t>
          </a:r>
          <a:endParaRPr lang="en-US" altLang="zh-TW" sz="32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50000"/>
            </a:lnSpc>
          </a:pPr>
          <a:r>
            <a:rPr lang="zh-TW" altLang="en-US" sz="32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差異</a:t>
          </a:r>
        </a:p>
      </dgm:t>
    </dgm:pt>
    <dgm:pt modelId="{6541AF81-5297-4E7C-80CE-4E7A6A70440A}" type="parTrans" cxnId="{08027504-ADF9-42AA-9F90-509D4AA88A0E}">
      <dgm:prSet/>
      <dgm:spPr/>
      <dgm:t>
        <a:bodyPr/>
        <a:lstStyle/>
        <a:p>
          <a:endParaRPr lang="zh-TW" altLang="en-US" b="0"/>
        </a:p>
      </dgm:t>
    </dgm:pt>
    <dgm:pt modelId="{AEDB45CB-7387-465B-91D5-53BE9E062A02}" type="sibTrans" cxnId="{08027504-ADF9-42AA-9F90-509D4AA88A0E}">
      <dgm:prSet/>
      <dgm:spPr/>
      <dgm:t>
        <a:bodyPr/>
        <a:lstStyle/>
        <a:p>
          <a:endParaRPr lang="zh-TW" altLang="en-US" b="0"/>
        </a:p>
      </dgm:t>
    </dgm:pt>
    <dgm:pt modelId="{2688BF0B-415D-40BE-9778-D5609B6EE044}">
      <dgm:prSet phldrT="[文字]" custT="1"/>
      <dgm:spPr/>
      <dgm:t>
        <a:bodyPr/>
        <a:lstStyle/>
        <a:p>
          <a:r>
            <a:rPr lang="zh-TW" altLang="en-US" sz="2400" b="0" dirty="0"/>
            <a:t>考量學生身心發展、個別及文化差異。</a:t>
          </a:r>
        </a:p>
      </dgm:t>
    </dgm:pt>
    <dgm:pt modelId="{03AE466A-D0D6-4A60-955E-3B78B2686A2E}" type="parTrans" cxnId="{7B9592E6-AE51-49CD-885B-063D96E9D77D}">
      <dgm:prSet/>
      <dgm:spPr/>
      <dgm:t>
        <a:bodyPr/>
        <a:lstStyle/>
        <a:p>
          <a:endParaRPr lang="zh-TW" altLang="en-US" b="0"/>
        </a:p>
      </dgm:t>
    </dgm:pt>
    <dgm:pt modelId="{D29EE7EF-D779-4812-89E5-3763DD117204}" type="sibTrans" cxnId="{7B9592E6-AE51-49CD-885B-063D96E9D77D}">
      <dgm:prSet/>
      <dgm:spPr/>
      <dgm:t>
        <a:bodyPr/>
        <a:lstStyle/>
        <a:p>
          <a:endParaRPr lang="zh-TW" altLang="en-US" b="0"/>
        </a:p>
      </dgm:t>
    </dgm:pt>
    <dgm:pt modelId="{1F09FA0A-386E-47E2-A4BB-1D7C41F4144E}">
      <dgm:prSet phldrT="[文字]" custT="1"/>
      <dgm:spPr/>
      <dgm:t>
        <a:bodyPr/>
        <a:lstStyle/>
        <a:p>
          <a:r>
            <a:rPr lang="zh-TW" altLang="en-US" sz="28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教學反思</a:t>
          </a:r>
          <a:r>
            <a:rPr lang="en-US" altLang="zh-TW" sz="28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800" b="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8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補救教學</a:t>
          </a:r>
        </a:p>
      </dgm:t>
    </dgm:pt>
    <dgm:pt modelId="{FC6D225D-88D1-4F69-98D2-103317E21326}" type="parTrans" cxnId="{3100A093-6C9B-4906-821F-89276BCA66B1}">
      <dgm:prSet/>
      <dgm:spPr/>
      <dgm:t>
        <a:bodyPr/>
        <a:lstStyle/>
        <a:p>
          <a:endParaRPr lang="zh-TW" altLang="en-US" b="0"/>
        </a:p>
      </dgm:t>
    </dgm:pt>
    <dgm:pt modelId="{74BC8ADA-04E4-4B25-99A2-29D441CB534E}" type="sibTrans" cxnId="{3100A093-6C9B-4906-821F-89276BCA66B1}">
      <dgm:prSet/>
      <dgm:spPr/>
      <dgm:t>
        <a:bodyPr/>
        <a:lstStyle/>
        <a:p>
          <a:endParaRPr lang="zh-TW" altLang="en-US" b="0"/>
        </a:p>
      </dgm:t>
    </dgm:pt>
    <dgm:pt modelId="{ADAEA6B2-1851-440D-A741-A2A26583B4DC}">
      <dgm:prSet custT="1"/>
      <dgm:spPr/>
      <dgm:t>
        <a:bodyPr/>
        <a:lstStyle/>
        <a:p>
          <a:r>
            <a:rPr lang="zh-TW" altLang="en-US" sz="2400" b="0" dirty="0"/>
            <a:t>依據課程目標、核心素養、學習表現及學習內容。</a:t>
          </a:r>
        </a:p>
      </dgm:t>
    </dgm:pt>
    <dgm:pt modelId="{F7DD543C-7F55-4D08-8015-79D5493835AC}" type="parTrans" cxnId="{C209CA11-B697-4A4E-B7F5-981A3866C949}">
      <dgm:prSet/>
      <dgm:spPr/>
      <dgm:t>
        <a:bodyPr/>
        <a:lstStyle/>
        <a:p>
          <a:endParaRPr lang="zh-TW" altLang="en-US" b="0"/>
        </a:p>
      </dgm:t>
    </dgm:pt>
    <dgm:pt modelId="{99FFCD7E-E93B-4DC8-84C5-FD1D4E965169}" type="sibTrans" cxnId="{C209CA11-B697-4A4E-B7F5-981A3866C949}">
      <dgm:prSet/>
      <dgm:spPr/>
      <dgm:t>
        <a:bodyPr/>
        <a:lstStyle/>
        <a:p>
          <a:endParaRPr lang="zh-TW" altLang="en-US" b="0"/>
        </a:p>
      </dgm:t>
    </dgm:pt>
    <dgm:pt modelId="{20769102-CBB9-4666-94A0-9947792AFD30}">
      <dgm:prSet custT="1"/>
      <dgm:spPr/>
      <dgm:t>
        <a:bodyPr/>
        <a:lstStyle/>
        <a:p>
          <a:r>
            <a:rPr lang="zh-TW" altLang="en-US" sz="2400" b="0" dirty="0"/>
            <a:t>診斷學習問題，檢視學習成效。</a:t>
          </a:r>
        </a:p>
      </dgm:t>
    </dgm:pt>
    <dgm:pt modelId="{BBC8FC56-1D78-41E0-B4A3-9C346AEEF8F1}" type="parTrans" cxnId="{677E8E76-8CE7-4E02-8770-31ED7903D267}">
      <dgm:prSet/>
      <dgm:spPr/>
      <dgm:t>
        <a:bodyPr/>
        <a:lstStyle/>
        <a:p>
          <a:endParaRPr lang="zh-TW" altLang="en-US" b="0"/>
        </a:p>
      </dgm:t>
    </dgm:pt>
    <dgm:pt modelId="{37001BB0-7AC2-48E3-AD88-AB089D4F887C}" type="sibTrans" cxnId="{677E8E76-8CE7-4E02-8770-31ED7903D267}">
      <dgm:prSet/>
      <dgm:spPr/>
      <dgm:t>
        <a:bodyPr/>
        <a:lstStyle/>
        <a:p>
          <a:endParaRPr lang="zh-TW" altLang="en-US" b="0"/>
        </a:p>
      </dgm:t>
    </dgm:pt>
    <dgm:pt modelId="{58F2D08D-0F63-46BC-BF9A-95D71219E5DF}">
      <dgm:prSet custT="1"/>
      <dgm:spPr/>
      <dgm:t>
        <a:bodyPr/>
        <a:lstStyle/>
        <a:p>
          <a:r>
            <a:rPr lang="zh-TW" altLang="en-US" sz="2400" b="0" dirty="0"/>
            <a:t>兼重</a:t>
          </a:r>
          <a:r>
            <a:rPr lang="zh-TW" altLang="en-US" sz="2400" b="1" dirty="0"/>
            <a:t>學習歷程</a:t>
          </a:r>
          <a:r>
            <a:rPr lang="zh-TW" altLang="en-US" sz="2400" b="0" dirty="0"/>
            <a:t>與</a:t>
          </a:r>
          <a:r>
            <a:rPr lang="zh-TW" altLang="en-US" sz="2400" b="1" dirty="0"/>
            <a:t>結果</a:t>
          </a:r>
          <a:r>
            <a:rPr lang="zh-TW" altLang="en-US" sz="2400" b="0" dirty="0"/>
            <a:t>，採用多元形式的評量。</a:t>
          </a:r>
        </a:p>
      </dgm:t>
    </dgm:pt>
    <dgm:pt modelId="{2DD7EB50-BAAC-4AD3-A2E2-D797DFDF3A04}" type="parTrans" cxnId="{8E7974ED-F880-44D6-BA18-C08F7B5D81AC}">
      <dgm:prSet/>
      <dgm:spPr/>
      <dgm:t>
        <a:bodyPr/>
        <a:lstStyle/>
        <a:p>
          <a:endParaRPr lang="zh-TW" altLang="en-US" b="0"/>
        </a:p>
      </dgm:t>
    </dgm:pt>
    <dgm:pt modelId="{BCD64BAC-B5CE-47AC-8529-13B94734BE6E}" type="sibTrans" cxnId="{8E7974ED-F880-44D6-BA18-C08F7B5D81AC}">
      <dgm:prSet/>
      <dgm:spPr/>
      <dgm:t>
        <a:bodyPr/>
        <a:lstStyle/>
        <a:p>
          <a:endParaRPr lang="zh-TW" altLang="en-US" b="0"/>
        </a:p>
      </dgm:t>
    </dgm:pt>
    <dgm:pt modelId="{E03EC89B-F56F-4EF6-BC68-8B2B9C1CDCD2}">
      <dgm:prSet phldrT="[文字]" custT="1"/>
      <dgm:spPr/>
      <dgm:t>
        <a:bodyPr/>
        <a:lstStyle/>
        <a:p>
          <a:r>
            <a:rPr lang="zh-TW" altLang="en-US" sz="2400" b="0" dirty="0"/>
            <a:t>勿流於零碎的知識記憶。應兼重</a:t>
          </a:r>
          <a:r>
            <a:rPr lang="zh-TW" altLang="en-US" sz="2400" b="1" dirty="0"/>
            <a:t>高層次</a:t>
          </a:r>
          <a:r>
            <a:rPr lang="zh-TW" altLang="en-US" sz="2400" b="0" dirty="0"/>
            <a:t>的認知、情意、技能表現及其在</a:t>
          </a:r>
          <a:r>
            <a:rPr lang="zh-TW" altLang="en-US" sz="2400" b="1" dirty="0"/>
            <a:t>實際生活</a:t>
          </a:r>
          <a:r>
            <a:rPr lang="zh-TW" altLang="en-US" sz="2400" b="0" dirty="0"/>
            <a:t>中的運用，訂定評量標準。</a:t>
          </a:r>
        </a:p>
      </dgm:t>
    </dgm:pt>
    <dgm:pt modelId="{6234E033-E1CB-4C84-B09C-67171A5A8E07}" type="parTrans" cxnId="{B1040AB8-AED9-4C42-8E77-315C1757A839}">
      <dgm:prSet/>
      <dgm:spPr/>
      <dgm:t>
        <a:bodyPr/>
        <a:lstStyle/>
        <a:p>
          <a:endParaRPr lang="zh-TW" altLang="en-US" b="0"/>
        </a:p>
      </dgm:t>
    </dgm:pt>
    <dgm:pt modelId="{792C8385-96A1-45A1-8B22-665000D5F109}" type="sibTrans" cxnId="{B1040AB8-AED9-4C42-8E77-315C1757A839}">
      <dgm:prSet/>
      <dgm:spPr/>
      <dgm:t>
        <a:bodyPr/>
        <a:lstStyle/>
        <a:p>
          <a:endParaRPr lang="zh-TW" altLang="en-US" b="0"/>
        </a:p>
      </dgm:t>
    </dgm:pt>
    <dgm:pt modelId="{FED2C426-82FD-4813-9BEA-31F46CDF3DD5}">
      <dgm:prSet custT="1"/>
      <dgm:spPr/>
      <dgm:t>
        <a:bodyPr/>
        <a:lstStyle/>
        <a:p>
          <a:r>
            <a:rPr lang="zh-TW" altLang="en-US" sz="2400" b="0" dirty="0"/>
            <a:t>分析評量結果作為</a:t>
          </a:r>
          <a:r>
            <a:rPr lang="zh-TW" altLang="en-US" sz="2400" b="1" dirty="0"/>
            <a:t>教學反思</a:t>
          </a:r>
          <a:r>
            <a:rPr lang="zh-TW" altLang="en-US" sz="2400" b="0" dirty="0"/>
            <a:t>、</a:t>
          </a:r>
          <a:r>
            <a:rPr lang="zh-TW" altLang="en-US" sz="2400" b="1" dirty="0"/>
            <a:t>調整</a:t>
          </a:r>
          <a:r>
            <a:rPr lang="zh-TW" altLang="en-US" sz="2400" b="0" dirty="0"/>
            <a:t>及補救教學的參考。</a:t>
          </a:r>
        </a:p>
      </dgm:t>
    </dgm:pt>
    <dgm:pt modelId="{4AC09464-6BC9-4E59-A75E-B842A7298210}" type="parTrans" cxnId="{540408B3-0D33-4D63-90BB-9DBF8D10476F}">
      <dgm:prSet/>
      <dgm:spPr/>
      <dgm:t>
        <a:bodyPr/>
        <a:lstStyle/>
        <a:p>
          <a:endParaRPr lang="zh-TW" altLang="en-US" b="0"/>
        </a:p>
      </dgm:t>
    </dgm:pt>
    <dgm:pt modelId="{854141F6-6CA8-4D54-BD87-EBFA350E03EC}" type="sibTrans" cxnId="{540408B3-0D33-4D63-90BB-9DBF8D10476F}">
      <dgm:prSet/>
      <dgm:spPr/>
      <dgm:t>
        <a:bodyPr/>
        <a:lstStyle/>
        <a:p>
          <a:endParaRPr lang="zh-TW" altLang="en-US" b="0"/>
        </a:p>
      </dgm:t>
    </dgm:pt>
    <dgm:pt modelId="{7B7B30C0-1E94-4630-AABD-56F0ACABE885}" type="pres">
      <dgm:prSet presAssocID="{920139EB-7B1A-49F5-BCF9-51157D9AEE4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143C631-2645-492C-B5AA-BA5AD795EB74}" type="pres">
      <dgm:prSet presAssocID="{93220D6A-76F6-4616-9986-C29C2DEEDA72}" presName="linNode" presStyleCnt="0"/>
      <dgm:spPr/>
    </dgm:pt>
    <dgm:pt modelId="{8ABC12FA-9C29-489B-9EAA-42FC9BB080A0}" type="pres">
      <dgm:prSet presAssocID="{93220D6A-76F6-4616-9986-C29C2DEEDA72}" presName="parentText" presStyleLbl="node1" presStyleIdx="0" presStyleCnt="3" custScaleX="59318" custScaleY="10700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994F8D4-6A65-4BA7-B19D-3B874B5128AB}" type="pres">
      <dgm:prSet presAssocID="{93220D6A-76F6-4616-9986-C29C2DEEDA72}" presName="descendantText" presStyleLbl="alignAccFollowNode1" presStyleIdx="0" presStyleCnt="3" custScaleX="109570" custScaleY="13321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2B2170-1D0E-4608-A4F5-76C740736BA2}" type="pres">
      <dgm:prSet presAssocID="{A69DF72E-391C-412F-A24B-84BAC10CAEB7}" presName="sp" presStyleCnt="0"/>
      <dgm:spPr/>
    </dgm:pt>
    <dgm:pt modelId="{0AD663A1-0942-444F-A762-D4E64619BDD7}" type="pres">
      <dgm:prSet presAssocID="{4DBF0469-696E-4D41-8800-AC0BC7751959}" presName="linNode" presStyleCnt="0"/>
      <dgm:spPr/>
    </dgm:pt>
    <dgm:pt modelId="{6539DD85-F902-455E-BAC3-3A415EADB0CD}" type="pres">
      <dgm:prSet presAssocID="{4DBF0469-696E-4D41-8800-AC0BC7751959}" presName="parentText" presStyleLbl="node1" presStyleIdx="1" presStyleCnt="3" custScaleX="57526" custScaleY="12218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DB01A2-56DD-4A4E-8793-BCAB03E675E2}" type="pres">
      <dgm:prSet presAssocID="{4DBF0469-696E-4D41-8800-AC0BC7751959}" presName="descendantText" presStyleLbl="alignAccFollowNode1" presStyleIdx="1" presStyleCnt="3" custScaleX="111461" custScaleY="17301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EBE783-B4E2-45DE-8745-D858E90824F6}" type="pres">
      <dgm:prSet presAssocID="{AEDB45CB-7387-465B-91D5-53BE9E062A02}" presName="sp" presStyleCnt="0"/>
      <dgm:spPr/>
    </dgm:pt>
    <dgm:pt modelId="{2ADE0393-E19F-442D-9D9B-F93C5DC394F7}" type="pres">
      <dgm:prSet presAssocID="{1F09FA0A-386E-47E2-A4BB-1D7C41F4144E}" presName="linNode" presStyleCnt="0"/>
      <dgm:spPr/>
    </dgm:pt>
    <dgm:pt modelId="{1621F003-019A-400F-8C37-FBADC8A8A97D}" type="pres">
      <dgm:prSet presAssocID="{1F09FA0A-386E-47E2-A4BB-1D7C41F4144E}" presName="parentText" presStyleLbl="node1" presStyleIdx="2" presStyleCnt="3" custScaleX="5928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AC416E-7ACE-46B4-8FE5-6FE1F9D74B8B}" type="pres">
      <dgm:prSet presAssocID="{1F09FA0A-386E-47E2-A4BB-1D7C41F4144E}" presName="descendantText" presStyleLbl="alignAccFollowNode1" presStyleIdx="2" presStyleCnt="3" custScaleX="109129" custScaleY="12032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B820BBA-675F-4650-891E-BB2CDFD8DF41}" type="presOf" srcId="{920139EB-7B1A-49F5-BCF9-51157D9AEE4A}" destId="{7B7B30C0-1E94-4630-AABD-56F0ACABE885}" srcOrd="0" destOrd="0" presId="urn:microsoft.com/office/officeart/2005/8/layout/vList5"/>
    <dgm:cxn modelId="{5A7D0ED1-F67C-45AE-939B-6E0F90552A85}" type="presOf" srcId="{4DBF0469-696E-4D41-8800-AC0BC7751959}" destId="{6539DD85-F902-455E-BAC3-3A415EADB0CD}" srcOrd="0" destOrd="0" presId="urn:microsoft.com/office/officeart/2005/8/layout/vList5"/>
    <dgm:cxn modelId="{0286234C-63FB-46B1-9ED8-CAAD6F61117F}" type="presOf" srcId="{58F2D08D-0F63-46BC-BF9A-95D71219E5DF}" destId="{1994F8D4-6A65-4BA7-B19D-3B874B5128AB}" srcOrd="0" destOrd="1" presId="urn:microsoft.com/office/officeart/2005/8/layout/vList5"/>
    <dgm:cxn modelId="{B1040AB8-AED9-4C42-8E77-315C1757A839}" srcId="{4DBF0469-696E-4D41-8800-AC0BC7751959}" destId="{E03EC89B-F56F-4EF6-BC68-8B2B9C1CDCD2}" srcOrd="1" destOrd="0" parTransId="{6234E033-E1CB-4C84-B09C-67171A5A8E07}" sibTransId="{792C8385-96A1-45A1-8B22-665000D5F109}"/>
    <dgm:cxn modelId="{AD2E5404-4792-46C2-BC92-EDB4956952C3}" type="presOf" srcId="{1F09FA0A-386E-47E2-A4BB-1D7C41F4144E}" destId="{1621F003-019A-400F-8C37-FBADC8A8A97D}" srcOrd="0" destOrd="0" presId="urn:microsoft.com/office/officeart/2005/8/layout/vList5"/>
    <dgm:cxn modelId="{52070D98-1623-47A4-B744-ECEEB1D616A8}" type="presOf" srcId="{2688BF0B-415D-40BE-9778-D5609B6EE044}" destId="{D6DB01A2-56DD-4A4E-8793-BCAB03E675E2}" srcOrd="0" destOrd="0" presId="urn:microsoft.com/office/officeart/2005/8/layout/vList5"/>
    <dgm:cxn modelId="{08027504-ADF9-42AA-9F90-509D4AA88A0E}" srcId="{920139EB-7B1A-49F5-BCF9-51157D9AEE4A}" destId="{4DBF0469-696E-4D41-8800-AC0BC7751959}" srcOrd="1" destOrd="0" parTransId="{6541AF81-5297-4E7C-80CE-4E7A6A70440A}" sibTransId="{AEDB45CB-7387-465B-91D5-53BE9E062A02}"/>
    <dgm:cxn modelId="{2F82CBC2-04E1-4865-8032-F66C2F3BF0B7}" type="presOf" srcId="{ADAEA6B2-1851-440D-A741-A2A26583B4DC}" destId="{1994F8D4-6A65-4BA7-B19D-3B874B5128AB}" srcOrd="0" destOrd="0" presId="urn:microsoft.com/office/officeart/2005/8/layout/vList5"/>
    <dgm:cxn modelId="{67EA119D-7EC0-4A08-B24D-572EF96EC35F}" type="presOf" srcId="{93220D6A-76F6-4616-9986-C29C2DEEDA72}" destId="{8ABC12FA-9C29-489B-9EAA-42FC9BB080A0}" srcOrd="0" destOrd="0" presId="urn:microsoft.com/office/officeart/2005/8/layout/vList5"/>
    <dgm:cxn modelId="{540408B3-0D33-4D63-90BB-9DBF8D10476F}" srcId="{1F09FA0A-386E-47E2-A4BB-1D7C41F4144E}" destId="{FED2C426-82FD-4813-9BEA-31F46CDF3DD5}" srcOrd="1" destOrd="0" parTransId="{4AC09464-6BC9-4E59-A75E-B842A7298210}" sibTransId="{854141F6-6CA8-4D54-BD87-EBFA350E03EC}"/>
    <dgm:cxn modelId="{7B9592E6-AE51-49CD-885B-063D96E9D77D}" srcId="{4DBF0469-696E-4D41-8800-AC0BC7751959}" destId="{2688BF0B-415D-40BE-9778-D5609B6EE044}" srcOrd="0" destOrd="0" parTransId="{03AE466A-D0D6-4A60-955E-3B78B2686A2E}" sibTransId="{D29EE7EF-D779-4812-89E5-3763DD117204}"/>
    <dgm:cxn modelId="{677E8E76-8CE7-4E02-8770-31ED7903D267}" srcId="{1F09FA0A-386E-47E2-A4BB-1D7C41F4144E}" destId="{20769102-CBB9-4666-94A0-9947792AFD30}" srcOrd="0" destOrd="0" parTransId="{BBC8FC56-1D78-41E0-B4A3-9C346AEEF8F1}" sibTransId="{37001BB0-7AC2-48E3-AD88-AB089D4F887C}"/>
    <dgm:cxn modelId="{71D9DFD4-111F-4D5A-89D6-250CAA85AA72}" type="presOf" srcId="{20769102-CBB9-4666-94A0-9947792AFD30}" destId="{73AC416E-7ACE-46B4-8FE5-6FE1F9D74B8B}" srcOrd="0" destOrd="0" presId="urn:microsoft.com/office/officeart/2005/8/layout/vList5"/>
    <dgm:cxn modelId="{C209CA11-B697-4A4E-B7F5-981A3866C949}" srcId="{93220D6A-76F6-4616-9986-C29C2DEEDA72}" destId="{ADAEA6B2-1851-440D-A741-A2A26583B4DC}" srcOrd="0" destOrd="0" parTransId="{F7DD543C-7F55-4D08-8015-79D5493835AC}" sibTransId="{99FFCD7E-E93B-4DC8-84C5-FD1D4E965169}"/>
    <dgm:cxn modelId="{1C2ADA0A-814F-456A-8DA4-26FD485CEA6E}" srcId="{920139EB-7B1A-49F5-BCF9-51157D9AEE4A}" destId="{93220D6A-76F6-4616-9986-C29C2DEEDA72}" srcOrd="0" destOrd="0" parTransId="{27B1D073-FD10-41F9-A52F-E4B78FE4B1CF}" sibTransId="{A69DF72E-391C-412F-A24B-84BAC10CAEB7}"/>
    <dgm:cxn modelId="{F3EED3A0-7650-45D6-BAA6-DD458AB645EE}" type="presOf" srcId="{FED2C426-82FD-4813-9BEA-31F46CDF3DD5}" destId="{73AC416E-7ACE-46B4-8FE5-6FE1F9D74B8B}" srcOrd="0" destOrd="1" presId="urn:microsoft.com/office/officeart/2005/8/layout/vList5"/>
    <dgm:cxn modelId="{3100A093-6C9B-4906-821F-89276BCA66B1}" srcId="{920139EB-7B1A-49F5-BCF9-51157D9AEE4A}" destId="{1F09FA0A-386E-47E2-A4BB-1D7C41F4144E}" srcOrd="2" destOrd="0" parTransId="{FC6D225D-88D1-4F69-98D2-103317E21326}" sibTransId="{74BC8ADA-04E4-4B25-99A2-29D441CB534E}"/>
    <dgm:cxn modelId="{14C4FD86-FFDC-427F-B85A-2FD04764982A}" type="presOf" srcId="{E03EC89B-F56F-4EF6-BC68-8B2B9C1CDCD2}" destId="{D6DB01A2-56DD-4A4E-8793-BCAB03E675E2}" srcOrd="0" destOrd="1" presId="urn:microsoft.com/office/officeart/2005/8/layout/vList5"/>
    <dgm:cxn modelId="{8E7974ED-F880-44D6-BA18-C08F7B5D81AC}" srcId="{93220D6A-76F6-4616-9986-C29C2DEEDA72}" destId="{58F2D08D-0F63-46BC-BF9A-95D71219E5DF}" srcOrd="1" destOrd="0" parTransId="{2DD7EB50-BAAC-4AD3-A2E2-D797DFDF3A04}" sibTransId="{BCD64BAC-B5CE-47AC-8529-13B94734BE6E}"/>
    <dgm:cxn modelId="{A4847843-D5D0-40BC-826C-3AC918060AE0}" type="presParOf" srcId="{7B7B30C0-1E94-4630-AABD-56F0ACABE885}" destId="{5143C631-2645-492C-B5AA-BA5AD795EB74}" srcOrd="0" destOrd="0" presId="urn:microsoft.com/office/officeart/2005/8/layout/vList5"/>
    <dgm:cxn modelId="{4010CFF5-F213-47E2-9017-4CD4267EEBF1}" type="presParOf" srcId="{5143C631-2645-492C-B5AA-BA5AD795EB74}" destId="{8ABC12FA-9C29-489B-9EAA-42FC9BB080A0}" srcOrd="0" destOrd="0" presId="urn:microsoft.com/office/officeart/2005/8/layout/vList5"/>
    <dgm:cxn modelId="{17D4EF90-15A0-4B51-BB3F-F896A0A06A4E}" type="presParOf" srcId="{5143C631-2645-492C-B5AA-BA5AD795EB74}" destId="{1994F8D4-6A65-4BA7-B19D-3B874B5128AB}" srcOrd="1" destOrd="0" presId="urn:microsoft.com/office/officeart/2005/8/layout/vList5"/>
    <dgm:cxn modelId="{A9235825-D70C-4BC9-90E5-5B943ACEED52}" type="presParOf" srcId="{7B7B30C0-1E94-4630-AABD-56F0ACABE885}" destId="{AC2B2170-1D0E-4608-A4F5-76C740736BA2}" srcOrd="1" destOrd="0" presId="urn:microsoft.com/office/officeart/2005/8/layout/vList5"/>
    <dgm:cxn modelId="{2B391813-8D35-423F-ABC3-4B8723CCC9A4}" type="presParOf" srcId="{7B7B30C0-1E94-4630-AABD-56F0ACABE885}" destId="{0AD663A1-0942-444F-A762-D4E64619BDD7}" srcOrd="2" destOrd="0" presId="urn:microsoft.com/office/officeart/2005/8/layout/vList5"/>
    <dgm:cxn modelId="{F69E2BC0-F136-492F-B21B-CFBF3FCDE9C0}" type="presParOf" srcId="{0AD663A1-0942-444F-A762-D4E64619BDD7}" destId="{6539DD85-F902-455E-BAC3-3A415EADB0CD}" srcOrd="0" destOrd="0" presId="urn:microsoft.com/office/officeart/2005/8/layout/vList5"/>
    <dgm:cxn modelId="{77D96218-3F3B-427C-B0C1-3462098C315C}" type="presParOf" srcId="{0AD663A1-0942-444F-A762-D4E64619BDD7}" destId="{D6DB01A2-56DD-4A4E-8793-BCAB03E675E2}" srcOrd="1" destOrd="0" presId="urn:microsoft.com/office/officeart/2005/8/layout/vList5"/>
    <dgm:cxn modelId="{D2280578-C66F-4232-95F8-F2AF79196CD9}" type="presParOf" srcId="{7B7B30C0-1E94-4630-AABD-56F0ACABE885}" destId="{50EBE783-B4E2-45DE-8745-D858E90824F6}" srcOrd="3" destOrd="0" presId="urn:microsoft.com/office/officeart/2005/8/layout/vList5"/>
    <dgm:cxn modelId="{3D5DD2CE-2958-4024-84A1-0BB15B4027EF}" type="presParOf" srcId="{7B7B30C0-1E94-4630-AABD-56F0ACABE885}" destId="{2ADE0393-E19F-442D-9D9B-F93C5DC394F7}" srcOrd="4" destOrd="0" presId="urn:microsoft.com/office/officeart/2005/8/layout/vList5"/>
    <dgm:cxn modelId="{3BE6FFA9-40F9-4EBD-9B45-9C10A0A0D912}" type="presParOf" srcId="{2ADE0393-E19F-442D-9D9B-F93C5DC394F7}" destId="{1621F003-019A-400F-8C37-FBADC8A8A97D}" srcOrd="0" destOrd="0" presId="urn:microsoft.com/office/officeart/2005/8/layout/vList5"/>
    <dgm:cxn modelId="{6AEEDB03-078A-4089-BEB9-F1354C04C20F}" type="presParOf" srcId="{2ADE0393-E19F-442D-9D9B-F93C5DC394F7}" destId="{73AC416E-7ACE-46B4-8FE5-6FE1F9D74B8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C50E9390-3F85-504A-8B63-28456D56BD5F}" type="doc">
      <dgm:prSet loTypeId="urn:microsoft.com/office/officeart/2005/8/layout/vList2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F6D9F62B-CBD6-F94C-85DC-909CCAFF6F0B}">
      <dgm:prSet phldrT="[文字]" custT="1"/>
      <dgm:spPr/>
      <dgm:t>
        <a:bodyPr/>
        <a:lstStyle/>
        <a:p>
          <a:r>
            <a:rPr lang="zh-TW" altLang="en-US" sz="3600" b="1" dirty="0">
              <a:latin typeface="Microsoft JhengHei" charset="-120"/>
              <a:ea typeface="Microsoft JhengHei" charset="-120"/>
              <a:cs typeface="Microsoft JhengHei" charset="-120"/>
            </a:rPr>
            <a:t>議題整合學科內容</a:t>
          </a:r>
        </a:p>
      </dgm:t>
    </dgm:pt>
    <dgm:pt modelId="{1D0C2F97-9068-F146-9AC2-FD0DDF140D3E}" type="parTrans" cxnId="{2E70BD3E-94AB-9B4F-8A45-787B6476D60C}">
      <dgm:prSet/>
      <dgm:spPr/>
      <dgm:t>
        <a:bodyPr/>
        <a:lstStyle/>
        <a:p>
          <a:endParaRPr lang="zh-TW" altLang="en-US"/>
        </a:p>
      </dgm:t>
    </dgm:pt>
    <dgm:pt modelId="{049DD4FB-7B8D-C648-B96E-217E7D09E5CA}" type="sibTrans" cxnId="{2E70BD3E-94AB-9B4F-8A45-787B6476D60C}">
      <dgm:prSet/>
      <dgm:spPr/>
      <dgm:t>
        <a:bodyPr/>
        <a:lstStyle/>
        <a:p>
          <a:endParaRPr lang="zh-TW" altLang="en-US"/>
        </a:p>
      </dgm:t>
    </dgm:pt>
    <dgm:pt modelId="{69449E35-145C-2049-B66F-F2B969E6D431}">
      <dgm:prSet phldrT="[文字]" custT="1"/>
      <dgm:spPr/>
      <dgm:t>
        <a:bodyPr/>
        <a:lstStyle/>
        <a:p>
          <a:r>
            <a:rPr lang="zh-TW" altLang="en-US" sz="3600" b="1" dirty="0">
              <a:latin typeface="Microsoft JhengHei" charset="-120"/>
              <a:ea typeface="Microsoft JhengHei" charset="-120"/>
              <a:cs typeface="Microsoft JhengHei" charset="-120"/>
            </a:rPr>
            <a:t>促進素養達成</a:t>
          </a:r>
        </a:p>
      </dgm:t>
    </dgm:pt>
    <dgm:pt modelId="{6F11A235-E4ED-0B47-85CE-A80F20B49321}" type="parTrans" cxnId="{51ED903A-01B0-8441-8F2D-36DCD52A49EA}">
      <dgm:prSet/>
      <dgm:spPr/>
      <dgm:t>
        <a:bodyPr/>
        <a:lstStyle/>
        <a:p>
          <a:endParaRPr lang="zh-TW" altLang="en-US"/>
        </a:p>
      </dgm:t>
    </dgm:pt>
    <dgm:pt modelId="{5857C7A4-3EE5-C94D-94CB-0DC2B6AE76F1}" type="sibTrans" cxnId="{51ED903A-01B0-8441-8F2D-36DCD52A49EA}">
      <dgm:prSet/>
      <dgm:spPr/>
      <dgm:t>
        <a:bodyPr/>
        <a:lstStyle/>
        <a:p>
          <a:endParaRPr lang="zh-TW" altLang="en-US"/>
        </a:p>
      </dgm:t>
    </dgm:pt>
    <dgm:pt modelId="{B1FA6ADD-4C9B-F948-8B7B-15FA5E59DF3E}">
      <dgm:prSet phldrT="[文字]" custT="1"/>
      <dgm:spPr/>
      <dgm:t>
        <a:bodyPr/>
        <a:lstStyle/>
        <a:p>
          <a:r>
            <a:rPr lang="zh-TW" altLang="en-US" sz="2800" b="1" dirty="0">
              <a:solidFill>
                <a:schemeClr val="tx1"/>
              </a:solidFill>
              <a:latin typeface="Microsoft JhengHei" charset="-120"/>
              <a:ea typeface="Microsoft JhengHei" charset="-120"/>
            </a:rPr>
            <a:t>培養學生</a:t>
          </a:r>
          <a:r>
            <a:rPr lang="zh-TW" altLang="en-US" sz="2800" b="1" dirty="0">
              <a:solidFill>
                <a:srgbClr val="FF0000"/>
              </a:solidFill>
              <a:latin typeface="Microsoft JhengHei" charset="-120"/>
              <a:ea typeface="Microsoft JhengHei" charset="-120"/>
            </a:rPr>
            <a:t>批判思考</a:t>
          </a:r>
          <a:r>
            <a:rPr lang="zh-TW" altLang="en-US" sz="2800" b="1" dirty="0">
              <a:solidFill>
                <a:schemeClr val="tx1"/>
              </a:solidFill>
              <a:latin typeface="Microsoft JhengHei" charset="-120"/>
              <a:ea typeface="Microsoft JhengHei" charset="-120"/>
            </a:rPr>
            <a:t>及</a:t>
          </a:r>
          <a:r>
            <a:rPr lang="zh-TW" altLang="en-US" sz="2800" b="1" dirty="0">
              <a:solidFill>
                <a:srgbClr val="FF0000"/>
              </a:solidFill>
              <a:latin typeface="Microsoft JhengHei" charset="-120"/>
              <a:ea typeface="Microsoft JhengHei" charset="-120"/>
            </a:rPr>
            <a:t>解決問題</a:t>
          </a:r>
          <a:r>
            <a:rPr lang="zh-TW" altLang="en-US" sz="2800" b="1" dirty="0">
              <a:solidFill>
                <a:schemeClr val="tx1"/>
              </a:solidFill>
              <a:latin typeface="Microsoft JhengHei" charset="-120"/>
              <a:ea typeface="Microsoft JhengHei" charset="-120"/>
            </a:rPr>
            <a:t>的能力</a:t>
          </a:r>
          <a:endParaRPr lang="zh-TW" altLang="en-US" sz="2800" b="1" dirty="0">
            <a:solidFill>
              <a:schemeClr val="tx1"/>
            </a:solidFill>
            <a:latin typeface="Microsoft JhengHei" charset="-120"/>
            <a:ea typeface="Microsoft JhengHei" charset="-120"/>
            <a:cs typeface="Microsoft JhengHei" charset="-120"/>
          </a:endParaRPr>
        </a:p>
      </dgm:t>
    </dgm:pt>
    <dgm:pt modelId="{0FFA69B0-5A79-3141-97E6-2ECD5EF10C86}" type="parTrans" cxnId="{EA2129D4-6152-6E4D-B3F3-0AC94F662742}">
      <dgm:prSet/>
      <dgm:spPr/>
      <dgm:t>
        <a:bodyPr/>
        <a:lstStyle/>
        <a:p>
          <a:endParaRPr lang="zh-TW" altLang="en-US"/>
        </a:p>
      </dgm:t>
    </dgm:pt>
    <dgm:pt modelId="{2F575AB9-8BF0-9D47-BDCD-DD31E2869F73}" type="sibTrans" cxnId="{EA2129D4-6152-6E4D-B3F3-0AC94F662742}">
      <dgm:prSet/>
      <dgm:spPr/>
      <dgm:t>
        <a:bodyPr/>
        <a:lstStyle/>
        <a:p>
          <a:endParaRPr lang="zh-TW" altLang="en-US"/>
        </a:p>
      </dgm:t>
    </dgm:pt>
    <dgm:pt modelId="{EC3E0817-8857-494C-BBE6-806824A1D38E}">
      <dgm:prSet phldrT="[文字]" custT="1"/>
      <dgm:spPr/>
      <dgm:t>
        <a:bodyPr/>
        <a:lstStyle/>
        <a:p>
          <a:r>
            <a:rPr lang="zh-TW" altLang="en-US" sz="2800" b="1" dirty="0">
              <a:latin typeface="Microsoft JhengHei" charset="-120"/>
              <a:ea typeface="Microsoft JhengHei" charset="-120"/>
            </a:rPr>
            <a:t>議題具時代性與前瞻性</a:t>
          </a:r>
          <a:endParaRPr lang="zh-TW" altLang="en-US" sz="2800" b="1" dirty="0">
            <a:latin typeface="Microsoft JhengHei" charset="-120"/>
            <a:ea typeface="Microsoft JhengHei" charset="-120"/>
            <a:cs typeface="Microsoft JhengHei" charset="-120"/>
          </a:endParaRPr>
        </a:p>
      </dgm:t>
    </dgm:pt>
    <dgm:pt modelId="{23DE4243-05BA-9E4C-8881-040463B61D3B}" type="sibTrans" cxnId="{C572126C-801A-4743-8BD0-7C274156E8CE}">
      <dgm:prSet/>
      <dgm:spPr/>
      <dgm:t>
        <a:bodyPr/>
        <a:lstStyle/>
        <a:p>
          <a:endParaRPr lang="zh-TW" altLang="en-US"/>
        </a:p>
      </dgm:t>
    </dgm:pt>
    <dgm:pt modelId="{C7F80C7A-D7D3-F04C-A36A-A5504B65A0A0}" type="parTrans" cxnId="{C572126C-801A-4743-8BD0-7C274156E8CE}">
      <dgm:prSet/>
      <dgm:spPr/>
      <dgm:t>
        <a:bodyPr/>
        <a:lstStyle/>
        <a:p>
          <a:endParaRPr lang="zh-TW" altLang="en-US"/>
        </a:p>
      </dgm:t>
    </dgm:pt>
    <dgm:pt modelId="{5E47BB69-8A9B-4382-9305-9CA1EA42A6AF}">
      <dgm:prSet phldrT="[文字]" custT="1"/>
      <dgm:spPr/>
      <dgm:t>
        <a:bodyPr/>
        <a:lstStyle/>
        <a:p>
          <a:r>
            <a:rPr lang="zh-TW" altLang="en-US" sz="2800" b="1" dirty="0">
              <a:latin typeface="Microsoft JhengHei" charset="-120"/>
              <a:ea typeface="Microsoft JhengHei" charset="-120"/>
            </a:rPr>
            <a:t>議題具</a:t>
          </a:r>
          <a:r>
            <a:rPr lang="zh-TW" altLang="en-US" sz="2800" b="1" dirty="0">
              <a:solidFill>
                <a:srgbClr val="FF0000"/>
              </a:solidFill>
              <a:latin typeface="Microsoft JhengHei" charset="-120"/>
              <a:ea typeface="Microsoft JhengHei" charset="-120"/>
            </a:rPr>
            <a:t>高度討論性</a:t>
          </a:r>
          <a:r>
            <a:rPr lang="zh-TW" altLang="en-US" sz="2800" b="1" dirty="0">
              <a:latin typeface="Microsoft JhengHei" charset="-120"/>
              <a:ea typeface="Microsoft JhengHei" charset="-120"/>
            </a:rPr>
            <a:t>與</a:t>
          </a:r>
          <a:r>
            <a:rPr lang="zh-TW" altLang="en-US" sz="2800" b="1" dirty="0">
              <a:solidFill>
                <a:srgbClr val="FF0000"/>
              </a:solidFill>
              <a:latin typeface="Microsoft JhengHei" charset="-120"/>
              <a:ea typeface="Microsoft JhengHei" charset="-120"/>
            </a:rPr>
            <a:t>跨學門</a:t>
          </a:r>
          <a:r>
            <a:rPr lang="zh-TW" altLang="en-US" sz="2800" b="1" dirty="0">
              <a:latin typeface="Microsoft JhengHei" charset="-120"/>
              <a:ea typeface="Microsoft JhengHei" charset="-120"/>
            </a:rPr>
            <a:t>性質</a:t>
          </a:r>
          <a:endParaRPr lang="zh-TW" altLang="en-US" sz="2800" b="1" dirty="0">
            <a:latin typeface="Microsoft JhengHei" charset="-120"/>
            <a:ea typeface="Microsoft JhengHei" charset="-120"/>
            <a:cs typeface="Microsoft JhengHei" charset="-120"/>
          </a:endParaRPr>
        </a:p>
      </dgm:t>
    </dgm:pt>
    <dgm:pt modelId="{F4C61739-40E1-4A25-91B3-85B2E7C47488}" type="parTrans" cxnId="{2F23613E-E32C-45AA-9843-B70FD5B2C0DE}">
      <dgm:prSet/>
      <dgm:spPr/>
      <dgm:t>
        <a:bodyPr/>
        <a:lstStyle/>
        <a:p>
          <a:endParaRPr lang="zh-TW" altLang="en-US"/>
        </a:p>
      </dgm:t>
    </dgm:pt>
    <dgm:pt modelId="{F0F070CE-D4A0-4A4E-AAF5-248F8ABD0BB6}" type="sibTrans" cxnId="{2F23613E-E32C-45AA-9843-B70FD5B2C0DE}">
      <dgm:prSet/>
      <dgm:spPr/>
      <dgm:t>
        <a:bodyPr/>
        <a:lstStyle/>
        <a:p>
          <a:endParaRPr lang="zh-TW" altLang="en-US"/>
        </a:p>
      </dgm:t>
    </dgm:pt>
    <dgm:pt modelId="{67E411AF-39A8-4116-9EF8-83D25886889D}">
      <dgm:prSet phldrT="[文字]" custT="1"/>
      <dgm:spPr/>
      <dgm:t>
        <a:bodyPr/>
        <a:lstStyle/>
        <a:p>
          <a:r>
            <a:rPr lang="zh-TW" altLang="en-US" sz="2800" b="1" dirty="0">
              <a:solidFill>
                <a:schemeClr val="tx1"/>
              </a:solidFill>
              <a:latin typeface="Microsoft JhengHei" charset="-120"/>
              <a:ea typeface="Microsoft JhengHei" charset="-120"/>
            </a:rPr>
            <a:t>提升學生面對議題的</a:t>
          </a:r>
          <a:r>
            <a:rPr lang="zh-TW" altLang="en-US" sz="2800" b="1" dirty="0">
              <a:solidFill>
                <a:srgbClr val="FF0000"/>
              </a:solidFill>
              <a:latin typeface="Microsoft JhengHei" charset="-120"/>
              <a:ea typeface="Microsoft JhengHei" charset="-120"/>
            </a:rPr>
            <a:t>責任感</a:t>
          </a:r>
          <a:r>
            <a:rPr lang="zh-TW" altLang="en-US" sz="2800" b="1" dirty="0">
              <a:solidFill>
                <a:schemeClr val="tx1"/>
              </a:solidFill>
              <a:latin typeface="Microsoft JhengHei" charset="-120"/>
              <a:ea typeface="Microsoft JhengHei" charset="-120"/>
            </a:rPr>
            <a:t>與</a:t>
          </a:r>
          <a:r>
            <a:rPr lang="zh-TW" altLang="en-US" sz="2800" b="1" dirty="0">
              <a:solidFill>
                <a:srgbClr val="FF0000"/>
              </a:solidFill>
              <a:latin typeface="Microsoft JhengHei" charset="-120"/>
              <a:ea typeface="Microsoft JhengHei" charset="-120"/>
            </a:rPr>
            <a:t>行動力</a:t>
          </a:r>
          <a:r>
            <a:rPr lang="zh-TW" altLang="en-US" sz="2800" b="1" dirty="0">
              <a:solidFill>
                <a:schemeClr val="tx1"/>
              </a:solidFill>
              <a:latin typeface="Microsoft JhengHei" charset="-120"/>
              <a:ea typeface="Microsoft JhengHei" charset="-120"/>
            </a:rPr>
            <a:t>，追求尊重多元、同理關懷、公平正義與永續發展等核心價值。</a:t>
          </a:r>
          <a:endParaRPr lang="zh-TW" altLang="en-US" sz="2800" b="1" dirty="0">
            <a:solidFill>
              <a:schemeClr val="tx1"/>
            </a:solidFill>
            <a:latin typeface="Microsoft JhengHei" charset="-120"/>
            <a:ea typeface="Microsoft JhengHei" charset="-120"/>
            <a:cs typeface="Microsoft JhengHei" charset="-120"/>
          </a:endParaRPr>
        </a:p>
      </dgm:t>
    </dgm:pt>
    <dgm:pt modelId="{858E3EDC-9A67-4764-8B29-96A196B69F43}" type="parTrans" cxnId="{6D80173F-F83A-4C8E-B8A5-776F5BCAF3A2}">
      <dgm:prSet/>
      <dgm:spPr/>
      <dgm:t>
        <a:bodyPr/>
        <a:lstStyle/>
        <a:p>
          <a:endParaRPr lang="zh-TW" altLang="en-US"/>
        </a:p>
      </dgm:t>
    </dgm:pt>
    <dgm:pt modelId="{E96B3DEA-EF95-453F-A32A-0088ACDE18E0}" type="sibTrans" cxnId="{6D80173F-F83A-4C8E-B8A5-776F5BCAF3A2}">
      <dgm:prSet/>
      <dgm:spPr/>
      <dgm:t>
        <a:bodyPr/>
        <a:lstStyle/>
        <a:p>
          <a:endParaRPr lang="zh-TW" altLang="en-US"/>
        </a:p>
      </dgm:t>
    </dgm:pt>
    <dgm:pt modelId="{CB6E989E-D43A-9A4E-9037-AD57A59E2A67}" type="pres">
      <dgm:prSet presAssocID="{C50E9390-3F85-504A-8B63-28456D56BD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4F893D7-EF89-BD4F-A028-BA63B94C8345}" type="pres">
      <dgm:prSet presAssocID="{F6D9F62B-CBD6-F94C-85DC-909CCAFF6F0B}" presName="parentText" presStyleLbl="node1" presStyleIdx="0" presStyleCnt="2" custScaleY="8643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57DE520-4455-1947-8506-F522FE578A8A}" type="pres">
      <dgm:prSet presAssocID="{F6D9F62B-CBD6-F94C-85DC-909CCAFF6F0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F607CAE-369A-2B4E-A997-D914F2B94793}" type="pres">
      <dgm:prSet presAssocID="{69449E35-145C-2049-B66F-F2B969E6D431}" presName="parentText" presStyleLbl="node1" presStyleIdx="1" presStyleCnt="2" custScaleY="86432" custLinFactNeighborX="0" custLinFactNeighborY="116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C544B0-4AFB-904C-9D1C-7C3169C03E89}" type="pres">
      <dgm:prSet presAssocID="{69449E35-145C-2049-B66F-F2B969E6D431}" presName="childText" presStyleLbl="revTx" presStyleIdx="1" presStyleCnt="2" custScaleY="8760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F23613E-E32C-45AA-9843-B70FD5B2C0DE}" srcId="{F6D9F62B-CBD6-F94C-85DC-909CCAFF6F0B}" destId="{5E47BB69-8A9B-4382-9305-9CA1EA42A6AF}" srcOrd="1" destOrd="0" parTransId="{F4C61739-40E1-4A25-91B3-85B2E7C47488}" sibTransId="{F0F070CE-D4A0-4A4E-AAF5-248F8ABD0BB6}"/>
    <dgm:cxn modelId="{EA2129D4-6152-6E4D-B3F3-0AC94F662742}" srcId="{69449E35-145C-2049-B66F-F2B969E6D431}" destId="{B1FA6ADD-4C9B-F948-8B7B-15FA5E59DF3E}" srcOrd="0" destOrd="0" parTransId="{0FFA69B0-5A79-3141-97E6-2ECD5EF10C86}" sibTransId="{2F575AB9-8BF0-9D47-BDCD-DD31E2869F73}"/>
    <dgm:cxn modelId="{CF57A92E-2212-4A4A-93FE-B01005C05478}" type="presOf" srcId="{B1FA6ADD-4C9B-F948-8B7B-15FA5E59DF3E}" destId="{E7C544B0-4AFB-904C-9D1C-7C3169C03E89}" srcOrd="0" destOrd="0" presId="urn:microsoft.com/office/officeart/2005/8/layout/vList2"/>
    <dgm:cxn modelId="{8480DF0A-EDEC-4BF0-A16F-6D33CD5E4DEA}" type="presOf" srcId="{F6D9F62B-CBD6-F94C-85DC-909CCAFF6F0B}" destId="{B4F893D7-EF89-BD4F-A028-BA63B94C8345}" srcOrd="0" destOrd="0" presId="urn:microsoft.com/office/officeart/2005/8/layout/vList2"/>
    <dgm:cxn modelId="{51ED903A-01B0-8441-8F2D-36DCD52A49EA}" srcId="{C50E9390-3F85-504A-8B63-28456D56BD5F}" destId="{69449E35-145C-2049-B66F-F2B969E6D431}" srcOrd="1" destOrd="0" parTransId="{6F11A235-E4ED-0B47-85CE-A80F20B49321}" sibTransId="{5857C7A4-3EE5-C94D-94CB-0DC2B6AE76F1}"/>
    <dgm:cxn modelId="{E05BEF33-77E0-4BBD-B747-F030E2F80642}" type="presOf" srcId="{5E47BB69-8A9B-4382-9305-9CA1EA42A6AF}" destId="{F57DE520-4455-1947-8506-F522FE578A8A}" srcOrd="0" destOrd="1" presId="urn:microsoft.com/office/officeart/2005/8/layout/vList2"/>
    <dgm:cxn modelId="{E6F37D77-AF06-4416-931D-1FBA3DE5CD56}" type="presOf" srcId="{67E411AF-39A8-4116-9EF8-83D25886889D}" destId="{E7C544B0-4AFB-904C-9D1C-7C3169C03E89}" srcOrd="0" destOrd="1" presId="urn:microsoft.com/office/officeart/2005/8/layout/vList2"/>
    <dgm:cxn modelId="{626214B0-7D46-4425-82C7-81F41E7ECAE7}" type="presOf" srcId="{69449E35-145C-2049-B66F-F2B969E6D431}" destId="{5F607CAE-369A-2B4E-A997-D914F2B94793}" srcOrd="0" destOrd="0" presId="urn:microsoft.com/office/officeart/2005/8/layout/vList2"/>
    <dgm:cxn modelId="{6D80173F-F83A-4C8E-B8A5-776F5BCAF3A2}" srcId="{69449E35-145C-2049-B66F-F2B969E6D431}" destId="{67E411AF-39A8-4116-9EF8-83D25886889D}" srcOrd="1" destOrd="0" parTransId="{858E3EDC-9A67-4764-8B29-96A196B69F43}" sibTransId="{E96B3DEA-EF95-453F-A32A-0088ACDE18E0}"/>
    <dgm:cxn modelId="{C572126C-801A-4743-8BD0-7C274156E8CE}" srcId="{F6D9F62B-CBD6-F94C-85DC-909CCAFF6F0B}" destId="{EC3E0817-8857-494C-BBE6-806824A1D38E}" srcOrd="0" destOrd="0" parTransId="{C7F80C7A-D7D3-F04C-A36A-A5504B65A0A0}" sibTransId="{23DE4243-05BA-9E4C-8881-040463B61D3B}"/>
    <dgm:cxn modelId="{2E70BD3E-94AB-9B4F-8A45-787B6476D60C}" srcId="{C50E9390-3F85-504A-8B63-28456D56BD5F}" destId="{F6D9F62B-CBD6-F94C-85DC-909CCAFF6F0B}" srcOrd="0" destOrd="0" parTransId="{1D0C2F97-9068-F146-9AC2-FD0DDF140D3E}" sibTransId="{049DD4FB-7B8D-C648-B96E-217E7D09E5CA}"/>
    <dgm:cxn modelId="{D5EDDCF9-5484-4D8B-A282-806D557253D6}" type="presOf" srcId="{C50E9390-3F85-504A-8B63-28456D56BD5F}" destId="{CB6E989E-D43A-9A4E-9037-AD57A59E2A67}" srcOrd="0" destOrd="0" presId="urn:microsoft.com/office/officeart/2005/8/layout/vList2"/>
    <dgm:cxn modelId="{292F975B-6620-4272-9357-7DE6BF02A748}" type="presOf" srcId="{EC3E0817-8857-494C-BBE6-806824A1D38E}" destId="{F57DE520-4455-1947-8506-F522FE578A8A}" srcOrd="0" destOrd="0" presId="urn:microsoft.com/office/officeart/2005/8/layout/vList2"/>
    <dgm:cxn modelId="{955A0BD5-0DE7-4D8F-A1AB-7A37E4346E32}" type="presParOf" srcId="{CB6E989E-D43A-9A4E-9037-AD57A59E2A67}" destId="{B4F893D7-EF89-BD4F-A028-BA63B94C8345}" srcOrd="0" destOrd="0" presId="urn:microsoft.com/office/officeart/2005/8/layout/vList2"/>
    <dgm:cxn modelId="{D7BA195A-E79F-4BEE-AC78-8CDCEDDCDB0A}" type="presParOf" srcId="{CB6E989E-D43A-9A4E-9037-AD57A59E2A67}" destId="{F57DE520-4455-1947-8506-F522FE578A8A}" srcOrd="1" destOrd="0" presId="urn:microsoft.com/office/officeart/2005/8/layout/vList2"/>
    <dgm:cxn modelId="{66BC7C50-1DDA-4340-80F2-66D9CF44E457}" type="presParOf" srcId="{CB6E989E-D43A-9A4E-9037-AD57A59E2A67}" destId="{5F607CAE-369A-2B4E-A997-D914F2B94793}" srcOrd="2" destOrd="0" presId="urn:microsoft.com/office/officeart/2005/8/layout/vList2"/>
    <dgm:cxn modelId="{B4037440-BCA3-4472-8A0D-500B3504467D}" type="presParOf" srcId="{CB6E989E-D43A-9A4E-9037-AD57A59E2A67}" destId="{E7C544B0-4AFB-904C-9D1C-7C3169C03E8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B5FB4D-D10C-49BC-973F-5574A5E3B41F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</dgm:pt>
    <dgm:pt modelId="{90AE800C-5C32-4A02-AC56-02990D51B666}">
      <dgm:prSet phldrT="[文字]"/>
      <dgm:spPr/>
      <dgm:t>
        <a:bodyPr/>
        <a:lstStyle/>
        <a:p>
          <a:r>
            <a:rPr lang="zh-TW" altLang="en-US" b="1" dirty="0"/>
            <a:t>基本能力</a:t>
          </a:r>
        </a:p>
      </dgm:t>
    </dgm:pt>
    <dgm:pt modelId="{4828DA0B-FC65-4D86-95CE-3BD9650994F4}" type="parTrans" cxnId="{180E3D36-B15E-4580-B9CF-5E3F9B7310E5}">
      <dgm:prSet/>
      <dgm:spPr/>
      <dgm:t>
        <a:bodyPr/>
        <a:lstStyle/>
        <a:p>
          <a:endParaRPr lang="zh-TW" altLang="en-US"/>
        </a:p>
      </dgm:t>
    </dgm:pt>
    <dgm:pt modelId="{C8CC3FC6-3D3F-4F63-B5F3-58DEB1C295C2}" type="sibTrans" cxnId="{180E3D36-B15E-4580-B9CF-5E3F9B7310E5}">
      <dgm:prSet/>
      <dgm:spPr/>
      <dgm:t>
        <a:bodyPr/>
        <a:lstStyle/>
        <a:p>
          <a:endParaRPr lang="zh-TW" altLang="en-US"/>
        </a:p>
      </dgm:t>
    </dgm:pt>
    <dgm:pt modelId="{034A76E0-DDEB-470E-B02D-549D08591BFC}">
      <dgm:prSet phldrT="[文字]"/>
      <dgm:spPr/>
      <dgm:t>
        <a:bodyPr/>
        <a:lstStyle/>
        <a:p>
          <a:r>
            <a:rPr lang="zh-TW" altLang="en-US" b="1" dirty="0"/>
            <a:t>核心素養</a:t>
          </a:r>
        </a:p>
      </dgm:t>
    </dgm:pt>
    <dgm:pt modelId="{484D64D1-8B8F-4DC2-BAC1-A3BF2381EDCD}" type="parTrans" cxnId="{151B1AE7-2750-44D7-B495-162D8FE10108}">
      <dgm:prSet/>
      <dgm:spPr/>
      <dgm:t>
        <a:bodyPr/>
        <a:lstStyle/>
        <a:p>
          <a:endParaRPr lang="zh-TW" altLang="en-US"/>
        </a:p>
      </dgm:t>
    </dgm:pt>
    <dgm:pt modelId="{0E0ED8F5-ACC2-49F9-A46A-23056357E217}" type="sibTrans" cxnId="{151B1AE7-2750-44D7-B495-162D8FE10108}">
      <dgm:prSet/>
      <dgm:spPr/>
      <dgm:t>
        <a:bodyPr/>
        <a:lstStyle/>
        <a:p>
          <a:endParaRPr lang="zh-TW" altLang="en-US"/>
        </a:p>
      </dgm:t>
    </dgm:pt>
    <dgm:pt modelId="{E1B79BD1-C912-4CFB-BE08-7B706B1E47B0}" type="pres">
      <dgm:prSet presAssocID="{8DB5FB4D-D10C-49BC-973F-5574A5E3B41F}" presName="linearFlow" presStyleCnt="0">
        <dgm:presLayoutVars>
          <dgm:resizeHandles val="exact"/>
        </dgm:presLayoutVars>
      </dgm:prSet>
      <dgm:spPr/>
    </dgm:pt>
    <dgm:pt modelId="{75E16E07-7619-4489-BD92-9773D2A0E4D6}" type="pres">
      <dgm:prSet presAssocID="{90AE800C-5C32-4A02-AC56-02990D51B66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171DD6D-29E4-43D2-9C30-77E0E4681A08}" type="pres">
      <dgm:prSet presAssocID="{C8CC3FC6-3D3F-4F63-B5F3-58DEB1C295C2}" presName="sibTrans" presStyleLbl="sibTrans2D1" presStyleIdx="0" presStyleCnt="1"/>
      <dgm:spPr/>
      <dgm:t>
        <a:bodyPr/>
        <a:lstStyle/>
        <a:p>
          <a:endParaRPr lang="zh-TW" altLang="en-US"/>
        </a:p>
      </dgm:t>
    </dgm:pt>
    <dgm:pt modelId="{481C775E-3EF4-4FEF-982B-47C3E2EEF0D6}" type="pres">
      <dgm:prSet presAssocID="{C8CC3FC6-3D3F-4F63-B5F3-58DEB1C295C2}" presName="connectorText" presStyleLbl="sibTrans2D1" presStyleIdx="0" presStyleCnt="1"/>
      <dgm:spPr/>
      <dgm:t>
        <a:bodyPr/>
        <a:lstStyle/>
        <a:p>
          <a:endParaRPr lang="zh-TW" altLang="en-US"/>
        </a:p>
      </dgm:t>
    </dgm:pt>
    <dgm:pt modelId="{5CD66A7B-80C1-4133-9553-E87B204FB821}" type="pres">
      <dgm:prSet presAssocID="{034A76E0-DDEB-470E-B02D-549D08591BF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80E3D36-B15E-4580-B9CF-5E3F9B7310E5}" srcId="{8DB5FB4D-D10C-49BC-973F-5574A5E3B41F}" destId="{90AE800C-5C32-4A02-AC56-02990D51B666}" srcOrd="0" destOrd="0" parTransId="{4828DA0B-FC65-4D86-95CE-3BD9650994F4}" sibTransId="{C8CC3FC6-3D3F-4F63-B5F3-58DEB1C295C2}"/>
    <dgm:cxn modelId="{F6012A74-1C2D-4F37-9796-751853F6EF88}" type="presOf" srcId="{90AE800C-5C32-4A02-AC56-02990D51B666}" destId="{75E16E07-7619-4489-BD92-9773D2A0E4D6}" srcOrd="0" destOrd="0" presId="urn:microsoft.com/office/officeart/2005/8/layout/process2"/>
    <dgm:cxn modelId="{22ABBD21-0398-48E4-B544-F2CB8031FEBC}" type="presOf" srcId="{8DB5FB4D-D10C-49BC-973F-5574A5E3B41F}" destId="{E1B79BD1-C912-4CFB-BE08-7B706B1E47B0}" srcOrd="0" destOrd="0" presId="urn:microsoft.com/office/officeart/2005/8/layout/process2"/>
    <dgm:cxn modelId="{20E0D039-5360-4168-AF64-17A39F853797}" type="presOf" srcId="{034A76E0-DDEB-470E-B02D-549D08591BFC}" destId="{5CD66A7B-80C1-4133-9553-E87B204FB821}" srcOrd="0" destOrd="0" presId="urn:microsoft.com/office/officeart/2005/8/layout/process2"/>
    <dgm:cxn modelId="{151B1AE7-2750-44D7-B495-162D8FE10108}" srcId="{8DB5FB4D-D10C-49BC-973F-5574A5E3B41F}" destId="{034A76E0-DDEB-470E-B02D-549D08591BFC}" srcOrd="1" destOrd="0" parTransId="{484D64D1-8B8F-4DC2-BAC1-A3BF2381EDCD}" sibTransId="{0E0ED8F5-ACC2-49F9-A46A-23056357E217}"/>
    <dgm:cxn modelId="{53D3F01F-F066-4CD7-96DE-6FD170E16A6D}" type="presOf" srcId="{C8CC3FC6-3D3F-4F63-B5F3-58DEB1C295C2}" destId="{1171DD6D-29E4-43D2-9C30-77E0E4681A08}" srcOrd="0" destOrd="0" presId="urn:microsoft.com/office/officeart/2005/8/layout/process2"/>
    <dgm:cxn modelId="{5D406DBC-9856-41D1-ABE6-571C8B584072}" type="presOf" srcId="{C8CC3FC6-3D3F-4F63-B5F3-58DEB1C295C2}" destId="{481C775E-3EF4-4FEF-982B-47C3E2EEF0D6}" srcOrd="1" destOrd="0" presId="urn:microsoft.com/office/officeart/2005/8/layout/process2"/>
    <dgm:cxn modelId="{CAB2D6B8-8F7B-4E45-892B-F26CD5DDB7F4}" type="presParOf" srcId="{E1B79BD1-C912-4CFB-BE08-7B706B1E47B0}" destId="{75E16E07-7619-4489-BD92-9773D2A0E4D6}" srcOrd="0" destOrd="0" presId="urn:microsoft.com/office/officeart/2005/8/layout/process2"/>
    <dgm:cxn modelId="{D55F4797-9D8C-475F-BE6A-0C8D46A817EF}" type="presParOf" srcId="{E1B79BD1-C912-4CFB-BE08-7B706B1E47B0}" destId="{1171DD6D-29E4-43D2-9C30-77E0E4681A08}" srcOrd="1" destOrd="0" presId="urn:microsoft.com/office/officeart/2005/8/layout/process2"/>
    <dgm:cxn modelId="{803D4160-093E-40E0-AF5B-DB931E492174}" type="presParOf" srcId="{1171DD6D-29E4-43D2-9C30-77E0E4681A08}" destId="{481C775E-3EF4-4FEF-982B-47C3E2EEF0D6}" srcOrd="0" destOrd="0" presId="urn:microsoft.com/office/officeart/2005/8/layout/process2"/>
    <dgm:cxn modelId="{988D307C-12C2-4D41-99F8-ADE469E23DEA}" type="presParOf" srcId="{E1B79BD1-C912-4CFB-BE08-7B706B1E47B0}" destId="{5CD66A7B-80C1-4133-9553-E87B204FB821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D8BC42-A0EE-4408-8166-706440CCF54C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1462414D-762C-4A3C-A807-4A2D4B2EA392}">
      <dgm:prSet phldrT="[文字]" custT="1"/>
      <dgm:spPr/>
      <dgm:t>
        <a:bodyPr/>
        <a:lstStyle/>
        <a:p>
          <a:r>
            <a:rPr lang="zh-TW" altLang="en-US" sz="3200" b="1" dirty="0">
              <a:solidFill>
                <a:schemeClr val="tx1"/>
              </a:solidFill>
            </a:rPr>
            <a:t>一     核心素養的轉化</a:t>
          </a:r>
        </a:p>
      </dgm:t>
    </dgm:pt>
    <dgm:pt modelId="{D9F21726-D8E2-425F-86E0-14F3408BAD80}" type="parTrans" cxnId="{0F785CFA-41CD-4E87-AE51-605C254627EA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04582280-F36D-408A-8535-89CF9AF1756A}" type="sibTrans" cxnId="{0F785CFA-41CD-4E87-AE51-605C254627EA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516109C2-5188-4D89-923F-BD0C1092653F}">
      <dgm:prSet phldrT="[文字]" custT="1"/>
      <dgm:spPr/>
      <dgm:t>
        <a:bodyPr/>
        <a:lstStyle/>
        <a:p>
          <a:r>
            <a:rPr lang="zh-TW" altLang="en-US" sz="3200" b="1" dirty="0">
              <a:solidFill>
                <a:schemeClr val="tx1"/>
              </a:solidFill>
            </a:rPr>
            <a:t>二     各教育階段領域核心素養</a:t>
          </a:r>
        </a:p>
      </dgm:t>
    </dgm:pt>
    <dgm:pt modelId="{C4C0E6D0-8CB4-4071-A1E0-DA0FFD0B4312}" type="parTrans" cxnId="{EAE4A9A3-C170-4DED-98E9-FB139053AB1E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94D5F3AF-F5B9-4FA9-A4E8-8D2FA5B76676}" type="sibTrans" cxnId="{EAE4A9A3-C170-4DED-98E9-FB139053AB1E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F0DEDBE6-8B17-462C-89EE-5DC312C1D8B2}">
      <dgm:prSet phldrT="[文字]" custT="1"/>
      <dgm:spPr/>
      <dgm:t>
        <a:bodyPr/>
        <a:lstStyle/>
        <a:p>
          <a:r>
            <a:rPr lang="zh-TW" altLang="en-US" sz="3200" b="1" dirty="0">
              <a:solidFill>
                <a:schemeClr val="tx1"/>
              </a:solidFill>
            </a:rPr>
            <a:t>三     學習重點</a:t>
          </a:r>
        </a:p>
      </dgm:t>
    </dgm:pt>
    <dgm:pt modelId="{C273A267-91AA-4C72-973E-80AD468DF7C2}" type="parTrans" cxnId="{2F2BF6AE-78DF-49A4-BC03-F3E2D483CC1B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756B31F8-121C-4F96-B84C-3B0D9C28378F}" type="sibTrans" cxnId="{2F2BF6AE-78DF-49A4-BC03-F3E2D483CC1B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740A4081-81C8-4F36-8746-1725C8F68EBE}">
      <dgm:prSet phldrT="[文字]" custT="1"/>
      <dgm:spPr/>
      <dgm:t>
        <a:bodyPr/>
        <a:lstStyle/>
        <a:p>
          <a:r>
            <a:rPr lang="zh-TW" altLang="en-US" sz="3200" b="1" dirty="0">
              <a:solidFill>
                <a:schemeClr val="tx1"/>
              </a:solidFill>
            </a:rPr>
            <a:t>四     學習表現架構</a:t>
          </a:r>
        </a:p>
      </dgm:t>
    </dgm:pt>
    <dgm:pt modelId="{A48FC819-EA9C-4C60-A673-4F740F4A9F08}" type="parTrans" cxnId="{20C1A924-0791-4913-B5F2-AD1036D0E308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808FFFBA-A119-4AEE-89F3-2750D3E53A38}" type="sibTrans" cxnId="{20C1A924-0791-4913-B5F2-AD1036D0E308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2B2D7E78-D025-465B-A216-F2E27E28E540}">
      <dgm:prSet phldrT="[文字]" custT="1"/>
      <dgm:spPr/>
      <dgm:t>
        <a:bodyPr/>
        <a:lstStyle/>
        <a:p>
          <a:r>
            <a:rPr lang="zh-TW" altLang="en-US" sz="3200" b="1" dirty="0">
              <a:solidFill>
                <a:schemeClr val="tx1"/>
              </a:solidFill>
            </a:rPr>
            <a:t>五     學習內容架構</a:t>
          </a:r>
        </a:p>
      </dgm:t>
    </dgm:pt>
    <dgm:pt modelId="{F8872E7D-8027-47D0-AC8B-CD4CC3D99E05}" type="parTrans" cxnId="{47A70AC0-11C5-46B7-B1BC-86B2618D379A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1BDBAEE7-2FFC-4F49-BB1F-840767EDB1C9}" type="sibTrans" cxnId="{47A70AC0-11C5-46B7-B1BC-86B2618D379A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D2D2A96D-587B-4095-8650-03E2276C952C}" type="pres">
      <dgm:prSet presAssocID="{0AD8BC42-A0EE-4408-8166-706440CCF54C}" presName="Name0" presStyleCnt="0">
        <dgm:presLayoutVars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383396CF-35C9-4CFE-8BC2-093CA153E9D2}" type="pres">
      <dgm:prSet presAssocID="{1462414D-762C-4A3C-A807-4A2D4B2EA392}" presName="noChildren" presStyleCnt="0"/>
      <dgm:spPr/>
    </dgm:pt>
    <dgm:pt modelId="{A0B67354-4849-45E0-B17B-BD48F77C3BF6}" type="pres">
      <dgm:prSet presAssocID="{1462414D-762C-4A3C-A807-4A2D4B2EA392}" presName="gap" presStyleCnt="0"/>
      <dgm:spPr/>
    </dgm:pt>
    <dgm:pt modelId="{BAB44F65-EB96-4F9B-8AF3-86C85ABD8507}" type="pres">
      <dgm:prSet presAssocID="{1462414D-762C-4A3C-A807-4A2D4B2EA392}" presName="medCircle2" presStyleLbl="vennNode1" presStyleIdx="0" presStyleCnt="5"/>
      <dgm:spPr/>
    </dgm:pt>
    <dgm:pt modelId="{11C98302-E6A3-431A-B066-27D7C0DB654B}" type="pres">
      <dgm:prSet presAssocID="{1462414D-762C-4A3C-A807-4A2D4B2EA392}" presName="txLvlOnly1" presStyleLbl="revTx" presStyleIdx="0" presStyleCnt="5" custLinFactNeighborX="-4078" custLinFactNeighborY="-156"/>
      <dgm:spPr/>
      <dgm:t>
        <a:bodyPr/>
        <a:lstStyle/>
        <a:p>
          <a:endParaRPr lang="zh-TW" altLang="en-US"/>
        </a:p>
      </dgm:t>
    </dgm:pt>
    <dgm:pt modelId="{96587EA4-85EA-46F8-8B72-A44FB3AB1060}" type="pres">
      <dgm:prSet presAssocID="{516109C2-5188-4D89-923F-BD0C1092653F}" presName="noChildren" presStyleCnt="0"/>
      <dgm:spPr/>
    </dgm:pt>
    <dgm:pt modelId="{AA9AA264-2147-48AA-8A33-293C39DABC6F}" type="pres">
      <dgm:prSet presAssocID="{516109C2-5188-4D89-923F-BD0C1092653F}" presName="gap" presStyleCnt="0"/>
      <dgm:spPr/>
    </dgm:pt>
    <dgm:pt modelId="{D822EA50-5E99-43D0-8880-12EB9236A153}" type="pres">
      <dgm:prSet presAssocID="{516109C2-5188-4D89-923F-BD0C1092653F}" presName="medCircle2" presStyleLbl="vennNode1" presStyleIdx="1" presStyleCnt="5"/>
      <dgm:spPr/>
    </dgm:pt>
    <dgm:pt modelId="{CBBD0119-05E0-477F-89CD-98E126CFC24D}" type="pres">
      <dgm:prSet presAssocID="{516109C2-5188-4D89-923F-BD0C1092653F}" presName="txLvlOnly1" presStyleLbl="revTx" presStyleIdx="1" presStyleCnt="5" custLinFactNeighborX="-4076" custLinFactNeighborY="1360"/>
      <dgm:spPr/>
      <dgm:t>
        <a:bodyPr/>
        <a:lstStyle/>
        <a:p>
          <a:endParaRPr lang="zh-TW" altLang="en-US"/>
        </a:p>
      </dgm:t>
    </dgm:pt>
    <dgm:pt modelId="{C189D97A-EF88-495A-BFE3-89C7DF655043}" type="pres">
      <dgm:prSet presAssocID="{F0DEDBE6-8B17-462C-89EE-5DC312C1D8B2}" presName="noChildren" presStyleCnt="0"/>
      <dgm:spPr/>
    </dgm:pt>
    <dgm:pt modelId="{0332F097-251C-4318-A340-A3F565F225EF}" type="pres">
      <dgm:prSet presAssocID="{F0DEDBE6-8B17-462C-89EE-5DC312C1D8B2}" presName="gap" presStyleCnt="0"/>
      <dgm:spPr/>
    </dgm:pt>
    <dgm:pt modelId="{490887A3-9591-4F7E-A9BE-87465E6A562F}" type="pres">
      <dgm:prSet presAssocID="{F0DEDBE6-8B17-462C-89EE-5DC312C1D8B2}" presName="medCircle2" presStyleLbl="vennNode1" presStyleIdx="2" presStyleCnt="5"/>
      <dgm:spPr/>
    </dgm:pt>
    <dgm:pt modelId="{F26B4724-66D1-44C3-8D32-D8B2CE6296D2}" type="pres">
      <dgm:prSet presAssocID="{F0DEDBE6-8B17-462C-89EE-5DC312C1D8B2}" presName="txLvlOnly1" presStyleLbl="revTx" presStyleIdx="2" presStyleCnt="5" custLinFactNeighborX="-3825"/>
      <dgm:spPr/>
      <dgm:t>
        <a:bodyPr/>
        <a:lstStyle/>
        <a:p>
          <a:endParaRPr lang="zh-TW" altLang="en-US"/>
        </a:p>
      </dgm:t>
    </dgm:pt>
    <dgm:pt modelId="{8F91A9BE-0C7F-4CCC-B2B9-FF00414EC340}" type="pres">
      <dgm:prSet presAssocID="{740A4081-81C8-4F36-8746-1725C8F68EBE}" presName="noChildren" presStyleCnt="0"/>
      <dgm:spPr/>
    </dgm:pt>
    <dgm:pt modelId="{49E7581D-3FD0-4F12-86C2-F0184CE9AB07}" type="pres">
      <dgm:prSet presAssocID="{740A4081-81C8-4F36-8746-1725C8F68EBE}" presName="gap" presStyleCnt="0"/>
      <dgm:spPr/>
    </dgm:pt>
    <dgm:pt modelId="{807DBB9C-48C5-487F-BE3E-B00117EC0F2D}" type="pres">
      <dgm:prSet presAssocID="{740A4081-81C8-4F36-8746-1725C8F68EBE}" presName="medCircle2" presStyleLbl="vennNode1" presStyleIdx="3" presStyleCnt="5"/>
      <dgm:spPr/>
    </dgm:pt>
    <dgm:pt modelId="{CD5974DC-BA47-4B31-AFC5-EED99AFB69A4}" type="pres">
      <dgm:prSet presAssocID="{740A4081-81C8-4F36-8746-1725C8F68EBE}" presName="txLvlOnly1" presStyleLbl="revTx" presStyleIdx="3" presStyleCnt="5" custLinFactNeighborX="-3825"/>
      <dgm:spPr/>
      <dgm:t>
        <a:bodyPr/>
        <a:lstStyle/>
        <a:p>
          <a:endParaRPr lang="zh-TW" altLang="en-US"/>
        </a:p>
      </dgm:t>
    </dgm:pt>
    <dgm:pt modelId="{9CA0442C-A532-4FEF-84B8-A083B0F2460A}" type="pres">
      <dgm:prSet presAssocID="{2B2D7E78-D025-465B-A216-F2E27E28E540}" presName="noChildren" presStyleCnt="0"/>
      <dgm:spPr/>
    </dgm:pt>
    <dgm:pt modelId="{704A4A8D-463A-4095-91B9-4D270F8CF3A9}" type="pres">
      <dgm:prSet presAssocID="{2B2D7E78-D025-465B-A216-F2E27E28E540}" presName="gap" presStyleCnt="0"/>
      <dgm:spPr/>
    </dgm:pt>
    <dgm:pt modelId="{0BD957F0-FD13-4069-AB35-29396440806D}" type="pres">
      <dgm:prSet presAssocID="{2B2D7E78-D025-465B-A216-F2E27E28E540}" presName="medCircle2" presStyleLbl="vennNode1" presStyleIdx="4" presStyleCnt="5"/>
      <dgm:spPr/>
    </dgm:pt>
    <dgm:pt modelId="{BC0D5576-9160-4C24-BBBE-32C45EDA3C09}" type="pres">
      <dgm:prSet presAssocID="{2B2D7E78-D025-465B-A216-F2E27E28E540}" presName="txLvlOnly1" presStyleLbl="revTx" presStyleIdx="4" presStyleCnt="5" custLinFactNeighborX="-3825"/>
      <dgm:spPr/>
      <dgm:t>
        <a:bodyPr/>
        <a:lstStyle/>
        <a:p>
          <a:endParaRPr lang="zh-TW" altLang="en-US"/>
        </a:p>
      </dgm:t>
    </dgm:pt>
  </dgm:ptLst>
  <dgm:cxnLst>
    <dgm:cxn modelId="{48917A4D-4052-48E7-B230-757CD48B58C1}" type="presOf" srcId="{1462414D-762C-4A3C-A807-4A2D4B2EA392}" destId="{11C98302-E6A3-431A-B066-27D7C0DB654B}" srcOrd="0" destOrd="0" presId="urn:microsoft.com/office/officeart/2008/layout/VerticalCircleList"/>
    <dgm:cxn modelId="{5493ADE4-61E3-4C2E-B72E-A96E5A452178}" type="presOf" srcId="{0AD8BC42-A0EE-4408-8166-706440CCF54C}" destId="{D2D2A96D-587B-4095-8650-03E2276C952C}" srcOrd="0" destOrd="0" presId="urn:microsoft.com/office/officeart/2008/layout/VerticalCircleList"/>
    <dgm:cxn modelId="{47A70AC0-11C5-46B7-B1BC-86B2618D379A}" srcId="{0AD8BC42-A0EE-4408-8166-706440CCF54C}" destId="{2B2D7E78-D025-465B-A216-F2E27E28E540}" srcOrd="4" destOrd="0" parTransId="{F8872E7D-8027-47D0-AC8B-CD4CC3D99E05}" sibTransId="{1BDBAEE7-2FFC-4F49-BB1F-840767EDB1C9}"/>
    <dgm:cxn modelId="{ABAEEBD3-29C5-4398-9970-0892D08D7876}" type="presOf" srcId="{F0DEDBE6-8B17-462C-89EE-5DC312C1D8B2}" destId="{F26B4724-66D1-44C3-8D32-D8B2CE6296D2}" srcOrd="0" destOrd="0" presId="urn:microsoft.com/office/officeart/2008/layout/VerticalCircleList"/>
    <dgm:cxn modelId="{EAE4A9A3-C170-4DED-98E9-FB139053AB1E}" srcId="{0AD8BC42-A0EE-4408-8166-706440CCF54C}" destId="{516109C2-5188-4D89-923F-BD0C1092653F}" srcOrd="1" destOrd="0" parTransId="{C4C0E6D0-8CB4-4071-A1E0-DA0FFD0B4312}" sibTransId="{94D5F3AF-F5B9-4FA9-A4E8-8D2FA5B76676}"/>
    <dgm:cxn modelId="{499EB0A2-F2C0-40B4-9C20-8390C95D4456}" type="presOf" srcId="{2B2D7E78-D025-465B-A216-F2E27E28E540}" destId="{BC0D5576-9160-4C24-BBBE-32C45EDA3C09}" srcOrd="0" destOrd="0" presId="urn:microsoft.com/office/officeart/2008/layout/VerticalCircleList"/>
    <dgm:cxn modelId="{2F2BF6AE-78DF-49A4-BC03-F3E2D483CC1B}" srcId="{0AD8BC42-A0EE-4408-8166-706440CCF54C}" destId="{F0DEDBE6-8B17-462C-89EE-5DC312C1D8B2}" srcOrd="2" destOrd="0" parTransId="{C273A267-91AA-4C72-973E-80AD468DF7C2}" sibTransId="{756B31F8-121C-4F96-B84C-3B0D9C28378F}"/>
    <dgm:cxn modelId="{8AF4E2BC-A70B-4825-9D07-CB909ED6EBB5}" type="presOf" srcId="{516109C2-5188-4D89-923F-BD0C1092653F}" destId="{CBBD0119-05E0-477F-89CD-98E126CFC24D}" srcOrd="0" destOrd="0" presId="urn:microsoft.com/office/officeart/2008/layout/VerticalCircleList"/>
    <dgm:cxn modelId="{633AEA22-D23E-46B9-BC2D-B67AE9B8AA2D}" type="presOf" srcId="{740A4081-81C8-4F36-8746-1725C8F68EBE}" destId="{CD5974DC-BA47-4B31-AFC5-EED99AFB69A4}" srcOrd="0" destOrd="0" presId="urn:microsoft.com/office/officeart/2008/layout/VerticalCircleList"/>
    <dgm:cxn modelId="{0F785CFA-41CD-4E87-AE51-605C254627EA}" srcId="{0AD8BC42-A0EE-4408-8166-706440CCF54C}" destId="{1462414D-762C-4A3C-A807-4A2D4B2EA392}" srcOrd="0" destOrd="0" parTransId="{D9F21726-D8E2-425F-86E0-14F3408BAD80}" sibTransId="{04582280-F36D-408A-8535-89CF9AF1756A}"/>
    <dgm:cxn modelId="{20C1A924-0791-4913-B5F2-AD1036D0E308}" srcId="{0AD8BC42-A0EE-4408-8166-706440CCF54C}" destId="{740A4081-81C8-4F36-8746-1725C8F68EBE}" srcOrd="3" destOrd="0" parTransId="{A48FC819-EA9C-4C60-A673-4F740F4A9F08}" sibTransId="{808FFFBA-A119-4AEE-89F3-2750D3E53A38}"/>
    <dgm:cxn modelId="{ABD85B1E-F2BF-4C51-87A4-C89AA934F3BD}" type="presParOf" srcId="{D2D2A96D-587B-4095-8650-03E2276C952C}" destId="{383396CF-35C9-4CFE-8BC2-093CA153E9D2}" srcOrd="0" destOrd="0" presId="urn:microsoft.com/office/officeart/2008/layout/VerticalCircleList"/>
    <dgm:cxn modelId="{4232399B-F24B-4F5E-A097-5708E2D465D3}" type="presParOf" srcId="{383396CF-35C9-4CFE-8BC2-093CA153E9D2}" destId="{A0B67354-4849-45E0-B17B-BD48F77C3BF6}" srcOrd="0" destOrd="0" presId="urn:microsoft.com/office/officeart/2008/layout/VerticalCircleList"/>
    <dgm:cxn modelId="{CD18D9A1-ABC4-4626-A529-5909EB93BFDB}" type="presParOf" srcId="{383396CF-35C9-4CFE-8BC2-093CA153E9D2}" destId="{BAB44F65-EB96-4F9B-8AF3-86C85ABD8507}" srcOrd="1" destOrd="0" presId="urn:microsoft.com/office/officeart/2008/layout/VerticalCircleList"/>
    <dgm:cxn modelId="{89DC59FC-A24E-4770-8A5F-0296467A67D8}" type="presParOf" srcId="{383396CF-35C9-4CFE-8BC2-093CA153E9D2}" destId="{11C98302-E6A3-431A-B066-27D7C0DB654B}" srcOrd="2" destOrd="0" presId="urn:microsoft.com/office/officeart/2008/layout/VerticalCircleList"/>
    <dgm:cxn modelId="{29340AD7-CD52-432E-9965-1DA01B8077CD}" type="presParOf" srcId="{D2D2A96D-587B-4095-8650-03E2276C952C}" destId="{96587EA4-85EA-46F8-8B72-A44FB3AB1060}" srcOrd="1" destOrd="0" presId="urn:microsoft.com/office/officeart/2008/layout/VerticalCircleList"/>
    <dgm:cxn modelId="{3587B805-5BA2-4CF2-9CDE-82DB3E0C380E}" type="presParOf" srcId="{96587EA4-85EA-46F8-8B72-A44FB3AB1060}" destId="{AA9AA264-2147-48AA-8A33-293C39DABC6F}" srcOrd="0" destOrd="0" presId="urn:microsoft.com/office/officeart/2008/layout/VerticalCircleList"/>
    <dgm:cxn modelId="{04978C17-24C5-4B02-A0C1-A7CB41EBC76D}" type="presParOf" srcId="{96587EA4-85EA-46F8-8B72-A44FB3AB1060}" destId="{D822EA50-5E99-43D0-8880-12EB9236A153}" srcOrd="1" destOrd="0" presId="urn:microsoft.com/office/officeart/2008/layout/VerticalCircleList"/>
    <dgm:cxn modelId="{4A75B64D-8C68-4C2A-9292-E3C3C5E487BE}" type="presParOf" srcId="{96587EA4-85EA-46F8-8B72-A44FB3AB1060}" destId="{CBBD0119-05E0-477F-89CD-98E126CFC24D}" srcOrd="2" destOrd="0" presId="urn:microsoft.com/office/officeart/2008/layout/VerticalCircleList"/>
    <dgm:cxn modelId="{4DF90410-D7AD-4B7E-8575-8FAC9BADEE9F}" type="presParOf" srcId="{D2D2A96D-587B-4095-8650-03E2276C952C}" destId="{C189D97A-EF88-495A-BFE3-89C7DF655043}" srcOrd="2" destOrd="0" presId="urn:microsoft.com/office/officeart/2008/layout/VerticalCircleList"/>
    <dgm:cxn modelId="{0D03867F-0A90-42F8-A02C-B82B1F486E05}" type="presParOf" srcId="{C189D97A-EF88-495A-BFE3-89C7DF655043}" destId="{0332F097-251C-4318-A340-A3F565F225EF}" srcOrd="0" destOrd="0" presId="urn:microsoft.com/office/officeart/2008/layout/VerticalCircleList"/>
    <dgm:cxn modelId="{4969519D-12E3-42A2-8994-7794AA7DFF8C}" type="presParOf" srcId="{C189D97A-EF88-495A-BFE3-89C7DF655043}" destId="{490887A3-9591-4F7E-A9BE-87465E6A562F}" srcOrd="1" destOrd="0" presId="urn:microsoft.com/office/officeart/2008/layout/VerticalCircleList"/>
    <dgm:cxn modelId="{D2DAB467-2B2A-4306-BD6A-6D6030F847C0}" type="presParOf" srcId="{C189D97A-EF88-495A-BFE3-89C7DF655043}" destId="{F26B4724-66D1-44C3-8D32-D8B2CE6296D2}" srcOrd="2" destOrd="0" presId="urn:microsoft.com/office/officeart/2008/layout/VerticalCircleList"/>
    <dgm:cxn modelId="{86CE64FB-24FC-4BFB-9C7E-FBBA604C7C0B}" type="presParOf" srcId="{D2D2A96D-587B-4095-8650-03E2276C952C}" destId="{8F91A9BE-0C7F-4CCC-B2B9-FF00414EC340}" srcOrd="3" destOrd="0" presId="urn:microsoft.com/office/officeart/2008/layout/VerticalCircleList"/>
    <dgm:cxn modelId="{F79CC106-7E86-47E7-AF6E-26EF708409BA}" type="presParOf" srcId="{8F91A9BE-0C7F-4CCC-B2B9-FF00414EC340}" destId="{49E7581D-3FD0-4F12-86C2-F0184CE9AB07}" srcOrd="0" destOrd="0" presId="urn:microsoft.com/office/officeart/2008/layout/VerticalCircleList"/>
    <dgm:cxn modelId="{AF27461E-2A36-4FED-A049-8C8933808C77}" type="presParOf" srcId="{8F91A9BE-0C7F-4CCC-B2B9-FF00414EC340}" destId="{807DBB9C-48C5-487F-BE3E-B00117EC0F2D}" srcOrd="1" destOrd="0" presId="urn:microsoft.com/office/officeart/2008/layout/VerticalCircleList"/>
    <dgm:cxn modelId="{F1FBF845-746F-41D2-949F-A3E0601B1ACF}" type="presParOf" srcId="{8F91A9BE-0C7F-4CCC-B2B9-FF00414EC340}" destId="{CD5974DC-BA47-4B31-AFC5-EED99AFB69A4}" srcOrd="2" destOrd="0" presId="urn:microsoft.com/office/officeart/2008/layout/VerticalCircleList"/>
    <dgm:cxn modelId="{521EC7BF-276C-4BD4-B8C7-0B692DBA92B3}" type="presParOf" srcId="{D2D2A96D-587B-4095-8650-03E2276C952C}" destId="{9CA0442C-A532-4FEF-84B8-A083B0F2460A}" srcOrd="4" destOrd="0" presId="urn:microsoft.com/office/officeart/2008/layout/VerticalCircleList"/>
    <dgm:cxn modelId="{9058A50B-CABB-4AF7-97B3-A36F97DCC54A}" type="presParOf" srcId="{9CA0442C-A532-4FEF-84B8-A083B0F2460A}" destId="{704A4A8D-463A-4095-91B9-4D270F8CF3A9}" srcOrd="0" destOrd="0" presId="urn:microsoft.com/office/officeart/2008/layout/VerticalCircleList"/>
    <dgm:cxn modelId="{53D74337-08E7-4055-8F50-3B33B33CD9A2}" type="presParOf" srcId="{9CA0442C-A532-4FEF-84B8-A083B0F2460A}" destId="{0BD957F0-FD13-4069-AB35-29396440806D}" srcOrd="1" destOrd="0" presId="urn:microsoft.com/office/officeart/2008/layout/VerticalCircleList"/>
    <dgm:cxn modelId="{7A2BE173-CAD7-4371-8A52-72E88771D73F}" type="presParOf" srcId="{9CA0442C-A532-4FEF-84B8-A083B0F2460A}" destId="{BC0D5576-9160-4C24-BBBE-32C45EDA3C09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D8BC42-A0EE-4408-8166-706440CCF54C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1462414D-762C-4A3C-A807-4A2D4B2EA392}">
      <dgm:prSet phldrT="[文字]" custT="1"/>
      <dgm:spPr/>
      <dgm:t>
        <a:bodyPr/>
        <a:lstStyle/>
        <a:p>
          <a:r>
            <a:rPr lang="zh-TW" altLang="en-US" sz="3200" b="1" dirty="0">
              <a:solidFill>
                <a:schemeClr val="tx1"/>
              </a:solidFill>
            </a:rPr>
            <a:t>一     核心素養的轉化</a:t>
          </a:r>
        </a:p>
      </dgm:t>
    </dgm:pt>
    <dgm:pt modelId="{D9F21726-D8E2-425F-86E0-14F3408BAD80}" type="parTrans" cxnId="{0F785CFA-41CD-4E87-AE51-605C254627EA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04582280-F36D-408A-8535-89CF9AF1756A}" type="sibTrans" cxnId="{0F785CFA-41CD-4E87-AE51-605C254627EA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516109C2-5188-4D89-923F-BD0C1092653F}">
      <dgm:prSet phldrT="[文字]" custT="1"/>
      <dgm:spPr/>
      <dgm:t>
        <a:bodyPr/>
        <a:lstStyle/>
        <a:p>
          <a:r>
            <a:rPr lang="zh-TW" altLang="en-US" sz="3200" b="1" dirty="0">
              <a:solidFill>
                <a:schemeClr val="tx1"/>
              </a:solidFill>
            </a:rPr>
            <a:t>二     各教育階段領域核心素養</a:t>
          </a:r>
        </a:p>
      </dgm:t>
    </dgm:pt>
    <dgm:pt modelId="{C4C0E6D0-8CB4-4071-A1E0-DA0FFD0B4312}" type="parTrans" cxnId="{EAE4A9A3-C170-4DED-98E9-FB139053AB1E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94D5F3AF-F5B9-4FA9-A4E8-8D2FA5B76676}" type="sibTrans" cxnId="{EAE4A9A3-C170-4DED-98E9-FB139053AB1E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F0DEDBE6-8B17-462C-89EE-5DC312C1D8B2}">
      <dgm:prSet phldrT="[文字]" custT="1"/>
      <dgm:spPr/>
      <dgm:t>
        <a:bodyPr/>
        <a:lstStyle/>
        <a:p>
          <a:r>
            <a:rPr lang="zh-TW" altLang="en-US" sz="3200" b="1" dirty="0">
              <a:solidFill>
                <a:schemeClr val="tx1"/>
              </a:solidFill>
            </a:rPr>
            <a:t>三     學習重點</a:t>
          </a:r>
        </a:p>
      </dgm:t>
    </dgm:pt>
    <dgm:pt modelId="{C273A267-91AA-4C72-973E-80AD468DF7C2}" type="parTrans" cxnId="{2F2BF6AE-78DF-49A4-BC03-F3E2D483CC1B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756B31F8-121C-4F96-B84C-3B0D9C28378F}" type="sibTrans" cxnId="{2F2BF6AE-78DF-49A4-BC03-F3E2D483CC1B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740A4081-81C8-4F36-8746-1725C8F68EBE}">
      <dgm:prSet phldrT="[文字]" custT="1"/>
      <dgm:spPr/>
      <dgm:t>
        <a:bodyPr/>
        <a:lstStyle/>
        <a:p>
          <a:r>
            <a:rPr lang="zh-TW" altLang="en-US" sz="3200" b="1" dirty="0">
              <a:solidFill>
                <a:schemeClr val="tx1"/>
              </a:solidFill>
            </a:rPr>
            <a:t>四     學習表現架構</a:t>
          </a:r>
        </a:p>
      </dgm:t>
    </dgm:pt>
    <dgm:pt modelId="{A48FC819-EA9C-4C60-A673-4F740F4A9F08}" type="parTrans" cxnId="{20C1A924-0791-4913-B5F2-AD1036D0E308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808FFFBA-A119-4AEE-89F3-2750D3E53A38}" type="sibTrans" cxnId="{20C1A924-0791-4913-B5F2-AD1036D0E308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2B2D7E78-D025-465B-A216-F2E27E28E540}">
      <dgm:prSet phldrT="[文字]" custT="1"/>
      <dgm:spPr/>
      <dgm:t>
        <a:bodyPr/>
        <a:lstStyle/>
        <a:p>
          <a:r>
            <a:rPr lang="zh-TW" altLang="en-US" sz="3200" b="1" dirty="0">
              <a:solidFill>
                <a:schemeClr val="tx1"/>
              </a:solidFill>
            </a:rPr>
            <a:t>五     學習內容架構</a:t>
          </a:r>
        </a:p>
      </dgm:t>
    </dgm:pt>
    <dgm:pt modelId="{F8872E7D-8027-47D0-AC8B-CD4CC3D99E05}" type="parTrans" cxnId="{47A70AC0-11C5-46B7-B1BC-86B2618D379A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1BDBAEE7-2FFC-4F49-BB1F-840767EDB1C9}" type="sibTrans" cxnId="{47A70AC0-11C5-46B7-B1BC-86B2618D379A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D2D2A96D-587B-4095-8650-03E2276C952C}" type="pres">
      <dgm:prSet presAssocID="{0AD8BC42-A0EE-4408-8166-706440CCF54C}" presName="Name0" presStyleCnt="0">
        <dgm:presLayoutVars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383396CF-35C9-4CFE-8BC2-093CA153E9D2}" type="pres">
      <dgm:prSet presAssocID="{1462414D-762C-4A3C-A807-4A2D4B2EA392}" presName="noChildren" presStyleCnt="0"/>
      <dgm:spPr/>
    </dgm:pt>
    <dgm:pt modelId="{A0B67354-4849-45E0-B17B-BD48F77C3BF6}" type="pres">
      <dgm:prSet presAssocID="{1462414D-762C-4A3C-A807-4A2D4B2EA392}" presName="gap" presStyleCnt="0"/>
      <dgm:spPr/>
    </dgm:pt>
    <dgm:pt modelId="{BAB44F65-EB96-4F9B-8AF3-86C85ABD8507}" type="pres">
      <dgm:prSet presAssocID="{1462414D-762C-4A3C-A807-4A2D4B2EA392}" presName="medCircle2" presStyleLbl="vennNode1" presStyleIdx="0" presStyleCnt="5"/>
      <dgm:spPr/>
    </dgm:pt>
    <dgm:pt modelId="{11C98302-E6A3-431A-B066-27D7C0DB654B}" type="pres">
      <dgm:prSet presAssocID="{1462414D-762C-4A3C-A807-4A2D4B2EA392}" presName="txLvlOnly1" presStyleLbl="revTx" presStyleIdx="0" presStyleCnt="5" custLinFactNeighborX="-4078" custLinFactNeighborY="-156"/>
      <dgm:spPr/>
      <dgm:t>
        <a:bodyPr/>
        <a:lstStyle/>
        <a:p>
          <a:endParaRPr lang="zh-TW" altLang="en-US"/>
        </a:p>
      </dgm:t>
    </dgm:pt>
    <dgm:pt modelId="{96587EA4-85EA-46F8-8B72-A44FB3AB1060}" type="pres">
      <dgm:prSet presAssocID="{516109C2-5188-4D89-923F-BD0C1092653F}" presName="noChildren" presStyleCnt="0"/>
      <dgm:spPr/>
    </dgm:pt>
    <dgm:pt modelId="{AA9AA264-2147-48AA-8A33-293C39DABC6F}" type="pres">
      <dgm:prSet presAssocID="{516109C2-5188-4D89-923F-BD0C1092653F}" presName="gap" presStyleCnt="0"/>
      <dgm:spPr/>
    </dgm:pt>
    <dgm:pt modelId="{D822EA50-5E99-43D0-8880-12EB9236A153}" type="pres">
      <dgm:prSet presAssocID="{516109C2-5188-4D89-923F-BD0C1092653F}" presName="medCircle2" presStyleLbl="vennNode1" presStyleIdx="1" presStyleCnt="5"/>
      <dgm:spPr/>
    </dgm:pt>
    <dgm:pt modelId="{CBBD0119-05E0-477F-89CD-98E126CFC24D}" type="pres">
      <dgm:prSet presAssocID="{516109C2-5188-4D89-923F-BD0C1092653F}" presName="txLvlOnly1" presStyleLbl="revTx" presStyleIdx="1" presStyleCnt="5" custLinFactNeighborX="-4076" custLinFactNeighborY="1360"/>
      <dgm:spPr/>
      <dgm:t>
        <a:bodyPr/>
        <a:lstStyle/>
        <a:p>
          <a:endParaRPr lang="zh-TW" altLang="en-US"/>
        </a:p>
      </dgm:t>
    </dgm:pt>
    <dgm:pt modelId="{C189D97A-EF88-495A-BFE3-89C7DF655043}" type="pres">
      <dgm:prSet presAssocID="{F0DEDBE6-8B17-462C-89EE-5DC312C1D8B2}" presName="noChildren" presStyleCnt="0"/>
      <dgm:spPr/>
    </dgm:pt>
    <dgm:pt modelId="{0332F097-251C-4318-A340-A3F565F225EF}" type="pres">
      <dgm:prSet presAssocID="{F0DEDBE6-8B17-462C-89EE-5DC312C1D8B2}" presName="gap" presStyleCnt="0"/>
      <dgm:spPr/>
    </dgm:pt>
    <dgm:pt modelId="{490887A3-9591-4F7E-A9BE-87465E6A562F}" type="pres">
      <dgm:prSet presAssocID="{F0DEDBE6-8B17-462C-89EE-5DC312C1D8B2}" presName="medCircle2" presStyleLbl="vennNode1" presStyleIdx="2" presStyleCnt="5"/>
      <dgm:spPr/>
    </dgm:pt>
    <dgm:pt modelId="{F26B4724-66D1-44C3-8D32-D8B2CE6296D2}" type="pres">
      <dgm:prSet presAssocID="{F0DEDBE6-8B17-462C-89EE-5DC312C1D8B2}" presName="txLvlOnly1" presStyleLbl="revTx" presStyleIdx="2" presStyleCnt="5" custLinFactNeighborX="-3825"/>
      <dgm:spPr/>
      <dgm:t>
        <a:bodyPr/>
        <a:lstStyle/>
        <a:p>
          <a:endParaRPr lang="zh-TW" altLang="en-US"/>
        </a:p>
      </dgm:t>
    </dgm:pt>
    <dgm:pt modelId="{8F91A9BE-0C7F-4CCC-B2B9-FF00414EC340}" type="pres">
      <dgm:prSet presAssocID="{740A4081-81C8-4F36-8746-1725C8F68EBE}" presName="noChildren" presStyleCnt="0"/>
      <dgm:spPr/>
    </dgm:pt>
    <dgm:pt modelId="{49E7581D-3FD0-4F12-86C2-F0184CE9AB07}" type="pres">
      <dgm:prSet presAssocID="{740A4081-81C8-4F36-8746-1725C8F68EBE}" presName="gap" presStyleCnt="0"/>
      <dgm:spPr/>
    </dgm:pt>
    <dgm:pt modelId="{807DBB9C-48C5-487F-BE3E-B00117EC0F2D}" type="pres">
      <dgm:prSet presAssocID="{740A4081-81C8-4F36-8746-1725C8F68EBE}" presName="medCircle2" presStyleLbl="vennNode1" presStyleIdx="3" presStyleCnt="5"/>
      <dgm:spPr/>
    </dgm:pt>
    <dgm:pt modelId="{CD5974DC-BA47-4B31-AFC5-EED99AFB69A4}" type="pres">
      <dgm:prSet presAssocID="{740A4081-81C8-4F36-8746-1725C8F68EBE}" presName="txLvlOnly1" presStyleLbl="revTx" presStyleIdx="3" presStyleCnt="5" custLinFactNeighborX="-3825"/>
      <dgm:spPr/>
      <dgm:t>
        <a:bodyPr/>
        <a:lstStyle/>
        <a:p>
          <a:endParaRPr lang="zh-TW" altLang="en-US"/>
        </a:p>
      </dgm:t>
    </dgm:pt>
    <dgm:pt modelId="{9CA0442C-A532-4FEF-84B8-A083B0F2460A}" type="pres">
      <dgm:prSet presAssocID="{2B2D7E78-D025-465B-A216-F2E27E28E540}" presName="noChildren" presStyleCnt="0"/>
      <dgm:spPr/>
    </dgm:pt>
    <dgm:pt modelId="{704A4A8D-463A-4095-91B9-4D270F8CF3A9}" type="pres">
      <dgm:prSet presAssocID="{2B2D7E78-D025-465B-A216-F2E27E28E540}" presName="gap" presStyleCnt="0"/>
      <dgm:spPr/>
    </dgm:pt>
    <dgm:pt modelId="{0BD957F0-FD13-4069-AB35-29396440806D}" type="pres">
      <dgm:prSet presAssocID="{2B2D7E78-D025-465B-A216-F2E27E28E540}" presName="medCircle2" presStyleLbl="vennNode1" presStyleIdx="4" presStyleCnt="5"/>
      <dgm:spPr/>
    </dgm:pt>
    <dgm:pt modelId="{BC0D5576-9160-4C24-BBBE-32C45EDA3C09}" type="pres">
      <dgm:prSet presAssocID="{2B2D7E78-D025-465B-A216-F2E27E28E540}" presName="txLvlOnly1" presStyleLbl="revTx" presStyleIdx="4" presStyleCnt="5" custLinFactNeighborX="-3825"/>
      <dgm:spPr/>
      <dgm:t>
        <a:bodyPr/>
        <a:lstStyle/>
        <a:p>
          <a:endParaRPr lang="zh-TW" altLang="en-US"/>
        </a:p>
      </dgm:t>
    </dgm:pt>
  </dgm:ptLst>
  <dgm:cxnLst>
    <dgm:cxn modelId="{48917A4D-4052-48E7-B230-757CD48B58C1}" type="presOf" srcId="{1462414D-762C-4A3C-A807-4A2D4B2EA392}" destId="{11C98302-E6A3-431A-B066-27D7C0DB654B}" srcOrd="0" destOrd="0" presId="urn:microsoft.com/office/officeart/2008/layout/VerticalCircleList"/>
    <dgm:cxn modelId="{5493ADE4-61E3-4C2E-B72E-A96E5A452178}" type="presOf" srcId="{0AD8BC42-A0EE-4408-8166-706440CCF54C}" destId="{D2D2A96D-587B-4095-8650-03E2276C952C}" srcOrd="0" destOrd="0" presId="urn:microsoft.com/office/officeart/2008/layout/VerticalCircleList"/>
    <dgm:cxn modelId="{47A70AC0-11C5-46B7-B1BC-86B2618D379A}" srcId="{0AD8BC42-A0EE-4408-8166-706440CCF54C}" destId="{2B2D7E78-D025-465B-A216-F2E27E28E540}" srcOrd="4" destOrd="0" parTransId="{F8872E7D-8027-47D0-AC8B-CD4CC3D99E05}" sibTransId="{1BDBAEE7-2FFC-4F49-BB1F-840767EDB1C9}"/>
    <dgm:cxn modelId="{ABAEEBD3-29C5-4398-9970-0892D08D7876}" type="presOf" srcId="{F0DEDBE6-8B17-462C-89EE-5DC312C1D8B2}" destId="{F26B4724-66D1-44C3-8D32-D8B2CE6296D2}" srcOrd="0" destOrd="0" presId="urn:microsoft.com/office/officeart/2008/layout/VerticalCircleList"/>
    <dgm:cxn modelId="{EAE4A9A3-C170-4DED-98E9-FB139053AB1E}" srcId="{0AD8BC42-A0EE-4408-8166-706440CCF54C}" destId="{516109C2-5188-4D89-923F-BD0C1092653F}" srcOrd="1" destOrd="0" parTransId="{C4C0E6D0-8CB4-4071-A1E0-DA0FFD0B4312}" sibTransId="{94D5F3AF-F5B9-4FA9-A4E8-8D2FA5B76676}"/>
    <dgm:cxn modelId="{499EB0A2-F2C0-40B4-9C20-8390C95D4456}" type="presOf" srcId="{2B2D7E78-D025-465B-A216-F2E27E28E540}" destId="{BC0D5576-9160-4C24-BBBE-32C45EDA3C09}" srcOrd="0" destOrd="0" presId="urn:microsoft.com/office/officeart/2008/layout/VerticalCircleList"/>
    <dgm:cxn modelId="{2F2BF6AE-78DF-49A4-BC03-F3E2D483CC1B}" srcId="{0AD8BC42-A0EE-4408-8166-706440CCF54C}" destId="{F0DEDBE6-8B17-462C-89EE-5DC312C1D8B2}" srcOrd="2" destOrd="0" parTransId="{C273A267-91AA-4C72-973E-80AD468DF7C2}" sibTransId="{756B31F8-121C-4F96-B84C-3B0D9C28378F}"/>
    <dgm:cxn modelId="{8AF4E2BC-A70B-4825-9D07-CB909ED6EBB5}" type="presOf" srcId="{516109C2-5188-4D89-923F-BD0C1092653F}" destId="{CBBD0119-05E0-477F-89CD-98E126CFC24D}" srcOrd="0" destOrd="0" presId="urn:microsoft.com/office/officeart/2008/layout/VerticalCircleList"/>
    <dgm:cxn modelId="{633AEA22-D23E-46B9-BC2D-B67AE9B8AA2D}" type="presOf" srcId="{740A4081-81C8-4F36-8746-1725C8F68EBE}" destId="{CD5974DC-BA47-4B31-AFC5-EED99AFB69A4}" srcOrd="0" destOrd="0" presId="urn:microsoft.com/office/officeart/2008/layout/VerticalCircleList"/>
    <dgm:cxn modelId="{0F785CFA-41CD-4E87-AE51-605C254627EA}" srcId="{0AD8BC42-A0EE-4408-8166-706440CCF54C}" destId="{1462414D-762C-4A3C-A807-4A2D4B2EA392}" srcOrd="0" destOrd="0" parTransId="{D9F21726-D8E2-425F-86E0-14F3408BAD80}" sibTransId="{04582280-F36D-408A-8535-89CF9AF1756A}"/>
    <dgm:cxn modelId="{20C1A924-0791-4913-B5F2-AD1036D0E308}" srcId="{0AD8BC42-A0EE-4408-8166-706440CCF54C}" destId="{740A4081-81C8-4F36-8746-1725C8F68EBE}" srcOrd="3" destOrd="0" parTransId="{A48FC819-EA9C-4C60-A673-4F740F4A9F08}" sibTransId="{808FFFBA-A119-4AEE-89F3-2750D3E53A38}"/>
    <dgm:cxn modelId="{ABD85B1E-F2BF-4C51-87A4-C89AA934F3BD}" type="presParOf" srcId="{D2D2A96D-587B-4095-8650-03E2276C952C}" destId="{383396CF-35C9-4CFE-8BC2-093CA153E9D2}" srcOrd="0" destOrd="0" presId="urn:microsoft.com/office/officeart/2008/layout/VerticalCircleList"/>
    <dgm:cxn modelId="{4232399B-F24B-4F5E-A097-5708E2D465D3}" type="presParOf" srcId="{383396CF-35C9-4CFE-8BC2-093CA153E9D2}" destId="{A0B67354-4849-45E0-B17B-BD48F77C3BF6}" srcOrd="0" destOrd="0" presId="urn:microsoft.com/office/officeart/2008/layout/VerticalCircleList"/>
    <dgm:cxn modelId="{CD18D9A1-ABC4-4626-A529-5909EB93BFDB}" type="presParOf" srcId="{383396CF-35C9-4CFE-8BC2-093CA153E9D2}" destId="{BAB44F65-EB96-4F9B-8AF3-86C85ABD8507}" srcOrd="1" destOrd="0" presId="urn:microsoft.com/office/officeart/2008/layout/VerticalCircleList"/>
    <dgm:cxn modelId="{89DC59FC-A24E-4770-8A5F-0296467A67D8}" type="presParOf" srcId="{383396CF-35C9-4CFE-8BC2-093CA153E9D2}" destId="{11C98302-E6A3-431A-B066-27D7C0DB654B}" srcOrd="2" destOrd="0" presId="urn:microsoft.com/office/officeart/2008/layout/VerticalCircleList"/>
    <dgm:cxn modelId="{29340AD7-CD52-432E-9965-1DA01B8077CD}" type="presParOf" srcId="{D2D2A96D-587B-4095-8650-03E2276C952C}" destId="{96587EA4-85EA-46F8-8B72-A44FB3AB1060}" srcOrd="1" destOrd="0" presId="urn:microsoft.com/office/officeart/2008/layout/VerticalCircleList"/>
    <dgm:cxn modelId="{3587B805-5BA2-4CF2-9CDE-82DB3E0C380E}" type="presParOf" srcId="{96587EA4-85EA-46F8-8B72-A44FB3AB1060}" destId="{AA9AA264-2147-48AA-8A33-293C39DABC6F}" srcOrd="0" destOrd="0" presId="urn:microsoft.com/office/officeart/2008/layout/VerticalCircleList"/>
    <dgm:cxn modelId="{04978C17-24C5-4B02-A0C1-A7CB41EBC76D}" type="presParOf" srcId="{96587EA4-85EA-46F8-8B72-A44FB3AB1060}" destId="{D822EA50-5E99-43D0-8880-12EB9236A153}" srcOrd="1" destOrd="0" presId="urn:microsoft.com/office/officeart/2008/layout/VerticalCircleList"/>
    <dgm:cxn modelId="{4A75B64D-8C68-4C2A-9292-E3C3C5E487BE}" type="presParOf" srcId="{96587EA4-85EA-46F8-8B72-A44FB3AB1060}" destId="{CBBD0119-05E0-477F-89CD-98E126CFC24D}" srcOrd="2" destOrd="0" presId="urn:microsoft.com/office/officeart/2008/layout/VerticalCircleList"/>
    <dgm:cxn modelId="{4DF90410-D7AD-4B7E-8575-8FAC9BADEE9F}" type="presParOf" srcId="{D2D2A96D-587B-4095-8650-03E2276C952C}" destId="{C189D97A-EF88-495A-BFE3-89C7DF655043}" srcOrd="2" destOrd="0" presId="urn:microsoft.com/office/officeart/2008/layout/VerticalCircleList"/>
    <dgm:cxn modelId="{0D03867F-0A90-42F8-A02C-B82B1F486E05}" type="presParOf" srcId="{C189D97A-EF88-495A-BFE3-89C7DF655043}" destId="{0332F097-251C-4318-A340-A3F565F225EF}" srcOrd="0" destOrd="0" presId="urn:microsoft.com/office/officeart/2008/layout/VerticalCircleList"/>
    <dgm:cxn modelId="{4969519D-12E3-42A2-8994-7794AA7DFF8C}" type="presParOf" srcId="{C189D97A-EF88-495A-BFE3-89C7DF655043}" destId="{490887A3-9591-4F7E-A9BE-87465E6A562F}" srcOrd="1" destOrd="0" presId="urn:microsoft.com/office/officeart/2008/layout/VerticalCircleList"/>
    <dgm:cxn modelId="{D2DAB467-2B2A-4306-BD6A-6D6030F847C0}" type="presParOf" srcId="{C189D97A-EF88-495A-BFE3-89C7DF655043}" destId="{F26B4724-66D1-44C3-8D32-D8B2CE6296D2}" srcOrd="2" destOrd="0" presId="urn:microsoft.com/office/officeart/2008/layout/VerticalCircleList"/>
    <dgm:cxn modelId="{86CE64FB-24FC-4BFB-9C7E-FBBA604C7C0B}" type="presParOf" srcId="{D2D2A96D-587B-4095-8650-03E2276C952C}" destId="{8F91A9BE-0C7F-4CCC-B2B9-FF00414EC340}" srcOrd="3" destOrd="0" presId="urn:microsoft.com/office/officeart/2008/layout/VerticalCircleList"/>
    <dgm:cxn modelId="{F79CC106-7E86-47E7-AF6E-26EF708409BA}" type="presParOf" srcId="{8F91A9BE-0C7F-4CCC-B2B9-FF00414EC340}" destId="{49E7581D-3FD0-4F12-86C2-F0184CE9AB07}" srcOrd="0" destOrd="0" presId="urn:microsoft.com/office/officeart/2008/layout/VerticalCircleList"/>
    <dgm:cxn modelId="{AF27461E-2A36-4FED-A049-8C8933808C77}" type="presParOf" srcId="{8F91A9BE-0C7F-4CCC-B2B9-FF00414EC340}" destId="{807DBB9C-48C5-487F-BE3E-B00117EC0F2D}" srcOrd="1" destOrd="0" presId="urn:microsoft.com/office/officeart/2008/layout/VerticalCircleList"/>
    <dgm:cxn modelId="{F1FBF845-746F-41D2-949F-A3E0601B1ACF}" type="presParOf" srcId="{8F91A9BE-0C7F-4CCC-B2B9-FF00414EC340}" destId="{CD5974DC-BA47-4B31-AFC5-EED99AFB69A4}" srcOrd="2" destOrd="0" presId="urn:microsoft.com/office/officeart/2008/layout/VerticalCircleList"/>
    <dgm:cxn modelId="{521EC7BF-276C-4BD4-B8C7-0B692DBA92B3}" type="presParOf" srcId="{D2D2A96D-587B-4095-8650-03E2276C952C}" destId="{9CA0442C-A532-4FEF-84B8-A083B0F2460A}" srcOrd="4" destOrd="0" presId="urn:microsoft.com/office/officeart/2008/layout/VerticalCircleList"/>
    <dgm:cxn modelId="{9058A50B-CABB-4AF7-97B3-A36F97DCC54A}" type="presParOf" srcId="{9CA0442C-A532-4FEF-84B8-A083B0F2460A}" destId="{704A4A8D-463A-4095-91B9-4D270F8CF3A9}" srcOrd="0" destOrd="0" presId="urn:microsoft.com/office/officeart/2008/layout/VerticalCircleList"/>
    <dgm:cxn modelId="{53D74337-08E7-4055-8F50-3B33B33CD9A2}" type="presParOf" srcId="{9CA0442C-A532-4FEF-84B8-A083B0F2460A}" destId="{0BD957F0-FD13-4069-AB35-29396440806D}" srcOrd="1" destOrd="0" presId="urn:microsoft.com/office/officeart/2008/layout/VerticalCircleList"/>
    <dgm:cxn modelId="{7A2BE173-CAD7-4371-8A52-72E88771D73F}" type="presParOf" srcId="{9CA0442C-A532-4FEF-84B8-A083B0F2460A}" destId="{BC0D5576-9160-4C24-BBBE-32C45EDA3C09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D8BC42-A0EE-4408-8166-706440CCF54C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1462414D-762C-4A3C-A807-4A2D4B2EA392}">
      <dgm:prSet phldrT="[文字]" custT="1"/>
      <dgm:spPr/>
      <dgm:t>
        <a:bodyPr/>
        <a:lstStyle/>
        <a:p>
          <a:r>
            <a:rPr lang="zh-TW" altLang="en-US" sz="3200" b="1" dirty="0">
              <a:solidFill>
                <a:schemeClr val="tx1"/>
              </a:solidFill>
            </a:rPr>
            <a:t>一     核心素養的轉化</a:t>
          </a:r>
        </a:p>
      </dgm:t>
    </dgm:pt>
    <dgm:pt modelId="{D9F21726-D8E2-425F-86E0-14F3408BAD80}" type="parTrans" cxnId="{0F785CFA-41CD-4E87-AE51-605C254627EA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04582280-F36D-408A-8535-89CF9AF1756A}" type="sibTrans" cxnId="{0F785CFA-41CD-4E87-AE51-605C254627EA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516109C2-5188-4D89-923F-BD0C1092653F}">
      <dgm:prSet phldrT="[文字]" custT="1"/>
      <dgm:spPr/>
      <dgm:t>
        <a:bodyPr/>
        <a:lstStyle/>
        <a:p>
          <a:r>
            <a:rPr lang="zh-TW" altLang="en-US" sz="3200" b="1" dirty="0">
              <a:solidFill>
                <a:schemeClr val="tx1"/>
              </a:solidFill>
            </a:rPr>
            <a:t>二     各教育階段領域核心素養</a:t>
          </a:r>
        </a:p>
      </dgm:t>
    </dgm:pt>
    <dgm:pt modelId="{C4C0E6D0-8CB4-4071-A1E0-DA0FFD0B4312}" type="parTrans" cxnId="{EAE4A9A3-C170-4DED-98E9-FB139053AB1E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94D5F3AF-F5B9-4FA9-A4E8-8D2FA5B76676}" type="sibTrans" cxnId="{EAE4A9A3-C170-4DED-98E9-FB139053AB1E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F0DEDBE6-8B17-462C-89EE-5DC312C1D8B2}">
      <dgm:prSet phldrT="[文字]" custT="1"/>
      <dgm:spPr/>
      <dgm:t>
        <a:bodyPr/>
        <a:lstStyle/>
        <a:p>
          <a:r>
            <a:rPr lang="zh-TW" altLang="en-US" sz="3200" b="1" dirty="0">
              <a:solidFill>
                <a:schemeClr val="tx1"/>
              </a:solidFill>
            </a:rPr>
            <a:t>三     學習重點</a:t>
          </a:r>
        </a:p>
      </dgm:t>
    </dgm:pt>
    <dgm:pt modelId="{C273A267-91AA-4C72-973E-80AD468DF7C2}" type="parTrans" cxnId="{2F2BF6AE-78DF-49A4-BC03-F3E2D483CC1B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756B31F8-121C-4F96-B84C-3B0D9C28378F}" type="sibTrans" cxnId="{2F2BF6AE-78DF-49A4-BC03-F3E2D483CC1B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740A4081-81C8-4F36-8746-1725C8F68EBE}">
      <dgm:prSet phldrT="[文字]" custT="1"/>
      <dgm:spPr/>
      <dgm:t>
        <a:bodyPr/>
        <a:lstStyle/>
        <a:p>
          <a:r>
            <a:rPr lang="zh-TW" altLang="en-US" sz="3200" b="1" dirty="0">
              <a:solidFill>
                <a:schemeClr val="tx1"/>
              </a:solidFill>
            </a:rPr>
            <a:t>四     學習表現架構</a:t>
          </a:r>
        </a:p>
      </dgm:t>
    </dgm:pt>
    <dgm:pt modelId="{A48FC819-EA9C-4C60-A673-4F740F4A9F08}" type="parTrans" cxnId="{20C1A924-0791-4913-B5F2-AD1036D0E308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808FFFBA-A119-4AEE-89F3-2750D3E53A38}" type="sibTrans" cxnId="{20C1A924-0791-4913-B5F2-AD1036D0E308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2B2D7E78-D025-465B-A216-F2E27E28E540}">
      <dgm:prSet phldrT="[文字]" custT="1"/>
      <dgm:spPr/>
      <dgm:t>
        <a:bodyPr/>
        <a:lstStyle/>
        <a:p>
          <a:r>
            <a:rPr lang="zh-TW" altLang="en-US" sz="3200" b="1" dirty="0">
              <a:solidFill>
                <a:schemeClr val="tx1"/>
              </a:solidFill>
            </a:rPr>
            <a:t>五     學習內容架構</a:t>
          </a:r>
        </a:p>
      </dgm:t>
    </dgm:pt>
    <dgm:pt modelId="{F8872E7D-8027-47D0-AC8B-CD4CC3D99E05}" type="parTrans" cxnId="{47A70AC0-11C5-46B7-B1BC-86B2618D379A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1BDBAEE7-2FFC-4F49-BB1F-840767EDB1C9}" type="sibTrans" cxnId="{47A70AC0-11C5-46B7-B1BC-86B2618D379A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D2D2A96D-587B-4095-8650-03E2276C952C}" type="pres">
      <dgm:prSet presAssocID="{0AD8BC42-A0EE-4408-8166-706440CCF54C}" presName="Name0" presStyleCnt="0">
        <dgm:presLayoutVars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383396CF-35C9-4CFE-8BC2-093CA153E9D2}" type="pres">
      <dgm:prSet presAssocID="{1462414D-762C-4A3C-A807-4A2D4B2EA392}" presName="noChildren" presStyleCnt="0"/>
      <dgm:spPr/>
    </dgm:pt>
    <dgm:pt modelId="{A0B67354-4849-45E0-B17B-BD48F77C3BF6}" type="pres">
      <dgm:prSet presAssocID="{1462414D-762C-4A3C-A807-4A2D4B2EA392}" presName="gap" presStyleCnt="0"/>
      <dgm:spPr/>
    </dgm:pt>
    <dgm:pt modelId="{BAB44F65-EB96-4F9B-8AF3-86C85ABD8507}" type="pres">
      <dgm:prSet presAssocID="{1462414D-762C-4A3C-A807-4A2D4B2EA392}" presName="medCircle2" presStyleLbl="vennNode1" presStyleIdx="0" presStyleCnt="5"/>
      <dgm:spPr/>
    </dgm:pt>
    <dgm:pt modelId="{11C98302-E6A3-431A-B066-27D7C0DB654B}" type="pres">
      <dgm:prSet presAssocID="{1462414D-762C-4A3C-A807-4A2D4B2EA392}" presName="txLvlOnly1" presStyleLbl="revTx" presStyleIdx="0" presStyleCnt="5" custLinFactNeighborX="-4078" custLinFactNeighborY="-156"/>
      <dgm:spPr/>
      <dgm:t>
        <a:bodyPr/>
        <a:lstStyle/>
        <a:p>
          <a:endParaRPr lang="zh-TW" altLang="en-US"/>
        </a:p>
      </dgm:t>
    </dgm:pt>
    <dgm:pt modelId="{96587EA4-85EA-46F8-8B72-A44FB3AB1060}" type="pres">
      <dgm:prSet presAssocID="{516109C2-5188-4D89-923F-BD0C1092653F}" presName="noChildren" presStyleCnt="0"/>
      <dgm:spPr/>
    </dgm:pt>
    <dgm:pt modelId="{AA9AA264-2147-48AA-8A33-293C39DABC6F}" type="pres">
      <dgm:prSet presAssocID="{516109C2-5188-4D89-923F-BD0C1092653F}" presName="gap" presStyleCnt="0"/>
      <dgm:spPr/>
    </dgm:pt>
    <dgm:pt modelId="{D822EA50-5E99-43D0-8880-12EB9236A153}" type="pres">
      <dgm:prSet presAssocID="{516109C2-5188-4D89-923F-BD0C1092653F}" presName="medCircle2" presStyleLbl="vennNode1" presStyleIdx="1" presStyleCnt="5"/>
      <dgm:spPr/>
    </dgm:pt>
    <dgm:pt modelId="{CBBD0119-05E0-477F-89CD-98E126CFC24D}" type="pres">
      <dgm:prSet presAssocID="{516109C2-5188-4D89-923F-BD0C1092653F}" presName="txLvlOnly1" presStyleLbl="revTx" presStyleIdx="1" presStyleCnt="5" custLinFactNeighborX="-4076" custLinFactNeighborY="1360"/>
      <dgm:spPr/>
      <dgm:t>
        <a:bodyPr/>
        <a:lstStyle/>
        <a:p>
          <a:endParaRPr lang="zh-TW" altLang="en-US"/>
        </a:p>
      </dgm:t>
    </dgm:pt>
    <dgm:pt modelId="{C189D97A-EF88-495A-BFE3-89C7DF655043}" type="pres">
      <dgm:prSet presAssocID="{F0DEDBE6-8B17-462C-89EE-5DC312C1D8B2}" presName="noChildren" presStyleCnt="0"/>
      <dgm:spPr/>
    </dgm:pt>
    <dgm:pt modelId="{0332F097-251C-4318-A340-A3F565F225EF}" type="pres">
      <dgm:prSet presAssocID="{F0DEDBE6-8B17-462C-89EE-5DC312C1D8B2}" presName="gap" presStyleCnt="0"/>
      <dgm:spPr/>
    </dgm:pt>
    <dgm:pt modelId="{490887A3-9591-4F7E-A9BE-87465E6A562F}" type="pres">
      <dgm:prSet presAssocID="{F0DEDBE6-8B17-462C-89EE-5DC312C1D8B2}" presName="medCircle2" presStyleLbl="vennNode1" presStyleIdx="2" presStyleCnt="5"/>
      <dgm:spPr/>
    </dgm:pt>
    <dgm:pt modelId="{F26B4724-66D1-44C3-8D32-D8B2CE6296D2}" type="pres">
      <dgm:prSet presAssocID="{F0DEDBE6-8B17-462C-89EE-5DC312C1D8B2}" presName="txLvlOnly1" presStyleLbl="revTx" presStyleIdx="2" presStyleCnt="5" custLinFactNeighborX="-3825"/>
      <dgm:spPr/>
      <dgm:t>
        <a:bodyPr/>
        <a:lstStyle/>
        <a:p>
          <a:endParaRPr lang="zh-TW" altLang="en-US"/>
        </a:p>
      </dgm:t>
    </dgm:pt>
    <dgm:pt modelId="{8F91A9BE-0C7F-4CCC-B2B9-FF00414EC340}" type="pres">
      <dgm:prSet presAssocID="{740A4081-81C8-4F36-8746-1725C8F68EBE}" presName="noChildren" presStyleCnt="0"/>
      <dgm:spPr/>
    </dgm:pt>
    <dgm:pt modelId="{49E7581D-3FD0-4F12-86C2-F0184CE9AB07}" type="pres">
      <dgm:prSet presAssocID="{740A4081-81C8-4F36-8746-1725C8F68EBE}" presName="gap" presStyleCnt="0"/>
      <dgm:spPr/>
    </dgm:pt>
    <dgm:pt modelId="{807DBB9C-48C5-487F-BE3E-B00117EC0F2D}" type="pres">
      <dgm:prSet presAssocID="{740A4081-81C8-4F36-8746-1725C8F68EBE}" presName="medCircle2" presStyleLbl="vennNode1" presStyleIdx="3" presStyleCnt="5"/>
      <dgm:spPr/>
    </dgm:pt>
    <dgm:pt modelId="{CD5974DC-BA47-4B31-AFC5-EED99AFB69A4}" type="pres">
      <dgm:prSet presAssocID="{740A4081-81C8-4F36-8746-1725C8F68EBE}" presName="txLvlOnly1" presStyleLbl="revTx" presStyleIdx="3" presStyleCnt="5" custLinFactNeighborX="-3825"/>
      <dgm:spPr/>
      <dgm:t>
        <a:bodyPr/>
        <a:lstStyle/>
        <a:p>
          <a:endParaRPr lang="zh-TW" altLang="en-US"/>
        </a:p>
      </dgm:t>
    </dgm:pt>
    <dgm:pt modelId="{9CA0442C-A532-4FEF-84B8-A083B0F2460A}" type="pres">
      <dgm:prSet presAssocID="{2B2D7E78-D025-465B-A216-F2E27E28E540}" presName="noChildren" presStyleCnt="0"/>
      <dgm:spPr/>
    </dgm:pt>
    <dgm:pt modelId="{704A4A8D-463A-4095-91B9-4D270F8CF3A9}" type="pres">
      <dgm:prSet presAssocID="{2B2D7E78-D025-465B-A216-F2E27E28E540}" presName="gap" presStyleCnt="0"/>
      <dgm:spPr/>
    </dgm:pt>
    <dgm:pt modelId="{0BD957F0-FD13-4069-AB35-29396440806D}" type="pres">
      <dgm:prSet presAssocID="{2B2D7E78-D025-465B-A216-F2E27E28E540}" presName="medCircle2" presStyleLbl="vennNode1" presStyleIdx="4" presStyleCnt="5"/>
      <dgm:spPr/>
    </dgm:pt>
    <dgm:pt modelId="{BC0D5576-9160-4C24-BBBE-32C45EDA3C09}" type="pres">
      <dgm:prSet presAssocID="{2B2D7E78-D025-465B-A216-F2E27E28E540}" presName="txLvlOnly1" presStyleLbl="revTx" presStyleIdx="4" presStyleCnt="5" custLinFactNeighborX="-3825"/>
      <dgm:spPr/>
      <dgm:t>
        <a:bodyPr/>
        <a:lstStyle/>
        <a:p>
          <a:endParaRPr lang="zh-TW" altLang="en-US"/>
        </a:p>
      </dgm:t>
    </dgm:pt>
  </dgm:ptLst>
  <dgm:cxnLst>
    <dgm:cxn modelId="{48917A4D-4052-48E7-B230-757CD48B58C1}" type="presOf" srcId="{1462414D-762C-4A3C-A807-4A2D4B2EA392}" destId="{11C98302-E6A3-431A-B066-27D7C0DB654B}" srcOrd="0" destOrd="0" presId="urn:microsoft.com/office/officeart/2008/layout/VerticalCircleList"/>
    <dgm:cxn modelId="{5493ADE4-61E3-4C2E-B72E-A96E5A452178}" type="presOf" srcId="{0AD8BC42-A0EE-4408-8166-706440CCF54C}" destId="{D2D2A96D-587B-4095-8650-03E2276C952C}" srcOrd="0" destOrd="0" presId="urn:microsoft.com/office/officeart/2008/layout/VerticalCircleList"/>
    <dgm:cxn modelId="{47A70AC0-11C5-46B7-B1BC-86B2618D379A}" srcId="{0AD8BC42-A0EE-4408-8166-706440CCF54C}" destId="{2B2D7E78-D025-465B-A216-F2E27E28E540}" srcOrd="4" destOrd="0" parTransId="{F8872E7D-8027-47D0-AC8B-CD4CC3D99E05}" sibTransId="{1BDBAEE7-2FFC-4F49-BB1F-840767EDB1C9}"/>
    <dgm:cxn modelId="{ABAEEBD3-29C5-4398-9970-0892D08D7876}" type="presOf" srcId="{F0DEDBE6-8B17-462C-89EE-5DC312C1D8B2}" destId="{F26B4724-66D1-44C3-8D32-D8B2CE6296D2}" srcOrd="0" destOrd="0" presId="urn:microsoft.com/office/officeart/2008/layout/VerticalCircleList"/>
    <dgm:cxn modelId="{EAE4A9A3-C170-4DED-98E9-FB139053AB1E}" srcId="{0AD8BC42-A0EE-4408-8166-706440CCF54C}" destId="{516109C2-5188-4D89-923F-BD0C1092653F}" srcOrd="1" destOrd="0" parTransId="{C4C0E6D0-8CB4-4071-A1E0-DA0FFD0B4312}" sibTransId="{94D5F3AF-F5B9-4FA9-A4E8-8D2FA5B76676}"/>
    <dgm:cxn modelId="{499EB0A2-F2C0-40B4-9C20-8390C95D4456}" type="presOf" srcId="{2B2D7E78-D025-465B-A216-F2E27E28E540}" destId="{BC0D5576-9160-4C24-BBBE-32C45EDA3C09}" srcOrd="0" destOrd="0" presId="urn:microsoft.com/office/officeart/2008/layout/VerticalCircleList"/>
    <dgm:cxn modelId="{2F2BF6AE-78DF-49A4-BC03-F3E2D483CC1B}" srcId="{0AD8BC42-A0EE-4408-8166-706440CCF54C}" destId="{F0DEDBE6-8B17-462C-89EE-5DC312C1D8B2}" srcOrd="2" destOrd="0" parTransId="{C273A267-91AA-4C72-973E-80AD468DF7C2}" sibTransId="{756B31F8-121C-4F96-B84C-3B0D9C28378F}"/>
    <dgm:cxn modelId="{8AF4E2BC-A70B-4825-9D07-CB909ED6EBB5}" type="presOf" srcId="{516109C2-5188-4D89-923F-BD0C1092653F}" destId="{CBBD0119-05E0-477F-89CD-98E126CFC24D}" srcOrd="0" destOrd="0" presId="urn:microsoft.com/office/officeart/2008/layout/VerticalCircleList"/>
    <dgm:cxn modelId="{633AEA22-D23E-46B9-BC2D-B67AE9B8AA2D}" type="presOf" srcId="{740A4081-81C8-4F36-8746-1725C8F68EBE}" destId="{CD5974DC-BA47-4B31-AFC5-EED99AFB69A4}" srcOrd="0" destOrd="0" presId="urn:microsoft.com/office/officeart/2008/layout/VerticalCircleList"/>
    <dgm:cxn modelId="{0F785CFA-41CD-4E87-AE51-605C254627EA}" srcId="{0AD8BC42-A0EE-4408-8166-706440CCF54C}" destId="{1462414D-762C-4A3C-A807-4A2D4B2EA392}" srcOrd="0" destOrd="0" parTransId="{D9F21726-D8E2-425F-86E0-14F3408BAD80}" sibTransId="{04582280-F36D-408A-8535-89CF9AF1756A}"/>
    <dgm:cxn modelId="{20C1A924-0791-4913-B5F2-AD1036D0E308}" srcId="{0AD8BC42-A0EE-4408-8166-706440CCF54C}" destId="{740A4081-81C8-4F36-8746-1725C8F68EBE}" srcOrd="3" destOrd="0" parTransId="{A48FC819-EA9C-4C60-A673-4F740F4A9F08}" sibTransId="{808FFFBA-A119-4AEE-89F3-2750D3E53A38}"/>
    <dgm:cxn modelId="{ABD85B1E-F2BF-4C51-87A4-C89AA934F3BD}" type="presParOf" srcId="{D2D2A96D-587B-4095-8650-03E2276C952C}" destId="{383396CF-35C9-4CFE-8BC2-093CA153E9D2}" srcOrd="0" destOrd="0" presId="urn:microsoft.com/office/officeart/2008/layout/VerticalCircleList"/>
    <dgm:cxn modelId="{4232399B-F24B-4F5E-A097-5708E2D465D3}" type="presParOf" srcId="{383396CF-35C9-4CFE-8BC2-093CA153E9D2}" destId="{A0B67354-4849-45E0-B17B-BD48F77C3BF6}" srcOrd="0" destOrd="0" presId="urn:microsoft.com/office/officeart/2008/layout/VerticalCircleList"/>
    <dgm:cxn modelId="{CD18D9A1-ABC4-4626-A529-5909EB93BFDB}" type="presParOf" srcId="{383396CF-35C9-4CFE-8BC2-093CA153E9D2}" destId="{BAB44F65-EB96-4F9B-8AF3-86C85ABD8507}" srcOrd="1" destOrd="0" presId="urn:microsoft.com/office/officeart/2008/layout/VerticalCircleList"/>
    <dgm:cxn modelId="{89DC59FC-A24E-4770-8A5F-0296467A67D8}" type="presParOf" srcId="{383396CF-35C9-4CFE-8BC2-093CA153E9D2}" destId="{11C98302-E6A3-431A-B066-27D7C0DB654B}" srcOrd="2" destOrd="0" presId="urn:microsoft.com/office/officeart/2008/layout/VerticalCircleList"/>
    <dgm:cxn modelId="{29340AD7-CD52-432E-9965-1DA01B8077CD}" type="presParOf" srcId="{D2D2A96D-587B-4095-8650-03E2276C952C}" destId="{96587EA4-85EA-46F8-8B72-A44FB3AB1060}" srcOrd="1" destOrd="0" presId="urn:microsoft.com/office/officeart/2008/layout/VerticalCircleList"/>
    <dgm:cxn modelId="{3587B805-5BA2-4CF2-9CDE-82DB3E0C380E}" type="presParOf" srcId="{96587EA4-85EA-46F8-8B72-A44FB3AB1060}" destId="{AA9AA264-2147-48AA-8A33-293C39DABC6F}" srcOrd="0" destOrd="0" presId="urn:microsoft.com/office/officeart/2008/layout/VerticalCircleList"/>
    <dgm:cxn modelId="{04978C17-24C5-4B02-A0C1-A7CB41EBC76D}" type="presParOf" srcId="{96587EA4-85EA-46F8-8B72-A44FB3AB1060}" destId="{D822EA50-5E99-43D0-8880-12EB9236A153}" srcOrd="1" destOrd="0" presId="urn:microsoft.com/office/officeart/2008/layout/VerticalCircleList"/>
    <dgm:cxn modelId="{4A75B64D-8C68-4C2A-9292-E3C3C5E487BE}" type="presParOf" srcId="{96587EA4-85EA-46F8-8B72-A44FB3AB1060}" destId="{CBBD0119-05E0-477F-89CD-98E126CFC24D}" srcOrd="2" destOrd="0" presId="urn:microsoft.com/office/officeart/2008/layout/VerticalCircleList"/>
    <dgm:cxn modelId="{4DF90410-D7AD-4B7E-8575-8FAC9BADEE9F}" type="presParOf" srcId="{D2D2A96D-587B-4095-8650-03E2276C952C}" destId="{C189D97A-EF88-495A-BFE3-89C7DF655043}" srcOrd="2" destOrd="0" presId="urn:microsoft.com/office/officeart/2008/layout/VerticalCircleList"/>
    <dgm:cxn modelId="{0D03867F-0A90-42F8-A02C-B82B1F486E05}" type="presParOf" srcId="{C189D97A-EF88-495A-BFE3-89C7DF655043}" destId="{0332F097-251C-4318-A340-A3F565F225EF}" srcOrd="0" destOrd="0" presId="urn:microsoft.com/office/officeart/2008/layout/VerticalCircleList"/>
    <dgm:cxn modelId="{4969519D-12E3-42A2-8994-7794AA7DFF8C}" type="presParOf" srcId="{C189D97A-EF88-495A-BFE3-89C7DF655043}" destId="{490887A3-9591-4F7E-A9BE-87465E6A562F}" srcOrd="1" destOrd="0" presId="urn:microsoft.com/office/officeart/2008/layout/VerticalCircleList"/>
    <dgm:cxn modelId="{D2DAB467-2B2A-4306-BD6A-6D6030F847C0}" type="presParOf" srcId="{C189D97A-EF88-495A-BFE3-89C7DF655043}" destId="{F26B4724-66D1-44C3-8D32-D8B2CE6296D2}" srcOrd="2" destOrd="0" presId="urn:microsoft.com/office/officeart/2008/layout/VerticalCircleList"/>
    <dgm:cxn modelId="{86CE64FB-24FC-4BFB-9C7E-FBBA604C7C0B}" type="presParOf" srcId="{D2D2A96D-587B-4095-8650-03E2276C952C}" destId="{8F91A9BE-0C7F-4CCC-B2B9-FF00414EC340}" srcOrd="3" destOrd="0" presId="urn:microsoft.com/office/officeart/2008/layout/VerticalCircleList"/>
    <dgm:cxn modelId="{F79CC106-7E86-47E7-AF6E-26EF708409BA}" type="presParOf" srcId="{8F91A9BE-0C7F-4CCC-B2B9-FF00414EC340}" destId="{49E7581D-3FD0-4F12-86C2-F0184CE9AB07}" srcOrd="0" destOrd="0" presId="urn:microsoft.com/office/officeart/2008/layout/VerticalCircleList"/>
    <dgm:cxn modelId="{AF27461E-2A36-4FED-A049-8C8933808C77}" type="presParOf" srcId="{8F91A9BE-0C7F-4CCC-B2B9-FF00414EC340}" destId="{807DBB9C-48C5-487F-BE3E-B00117EC0F2D}" srcOrd="1" destOrd="0" presId="urn:microsoft.com/office/officeart/2008/layout/VerticalCircleList"/>
    <dgm:cxn modelId="{F1FBF845-746F-41D2-949F-A3E0601B1ACF}" type="presParOf" srcId="{8F91A9BE-0C7F-4CCC-B2B9-FF00414EC340}" destId="{CD5974DC-BA47-4B31-AFC5-EED99AFB69A4}" srcOrd="2" destOrd="0" presId="urn:microsoft.com/office/officeart/2008/layout/VerticalCircleList"/>
    <dgm:cxn modelId="{521EC7BF-276C-4BD4-B8C7-0B692DBA92B3}" type="presParOf" srcId="{D2D2A96D-587B-4095-8650-03E2276C952C}" destId="{9CA0442C-A532-4FEF-84B8-A083B0F2460A}" srcOrd="4" destOrd="0" presId="urn:microsoft.com/office/officeart/2008/layout/VerticalCircleList"/>
    <dgm:cxn modelId="{9058A50B-CABB-4AF7-97B3-A36F97DCC54A}" type="presParOf" srcId="{9CA0442C-A532-4FEF-84B8-A083B0F2460A}" destId="{704A4A8D-463A-4095-91B9-4D270F8CF3A9}" srcOrd="0" destOrd="0" presId="urn:microsoft.com/office/officeart/2008/layout/VerticalCircleList"/>
    <dgm:cxn modelId="{53D74337-08E7-4055-8F50-3B33B33CD9A2}" type="presParOf" srcId="{9CA0442C-A532-4FEF-84B8-A083B0F2460A}" destId="{0BD957F0-FD13-4069-AB35-29396440806D}" srcOrd="1" destOrd="0" presId="urn:microsoft.com/office/officeart/2008/layout/VerticalCircleList"/>
    <dgm:cxn modelId="{7A2BE173-CAD7-4371-8A52-72E88771D73F}" type="presParOf" srcId="{9CA0442C-A532-4FEF-84B8-A083B0F2460A}" destId="{BC0D5576-9160-4C24-BBBE-32C45EDA3C09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AD8BC42-A0EE-4408-8166-706440CCF54C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1462414D-762C-4A3C-A807-4A2D4B2EA392}">
      <dgm:prSet phldrT="[文字]" custT="1"/>
      <dgm:spPr/>
      <dgm:t>
        <a:bodyPr/>
        <a:lstStyle/>
        <a:p>
          <a:r>
            <a:rPr lang="zh-TW" altLang="en-US" sz="3200" b="1" dirty="0">
              <a:solidFill>
                <a:schemeClr val="tx1"/>
              </a:solidFill>
            </a:rPr>
            <a:t>一     核心素養的轉化</a:t>
          </a:r>
        </a:p>
      </dgm:t>
    </dgm:pt>
    <dgm:pt modelId="{D9F21726-D8E2-425F-86E0-14F3408BAD80}" type="parTrans" cxnId="{0F785CFA-41CD-4E87-AE51-605C254627EA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04582280-F36D-408A-8535-89CF9AF1756A}" type="sibTrans" cxnId="{0F785CFA-41CD-4E87-AE51-605C254627EA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516109C2-5188-4D89-923F-BD0C1092653F}">
      <dgm:prSet phldrT="[文字]" custT="1"/>
      <dgm:spPr/>
      <dgm:t>
        <a:bodyPr/>
        <a:lstStyle/>
        <a:p>
          <a:r>
            <a:rPr lang="zh-TW" altLang="en-US" sz="3200" b="1" dirty="0">
              <a:solidFill>
                <a:schemeClr val="tx1"/>
              </a:solidFill>
            </a:rPr>
            <a:t>二     各教育階段領域核心素養</a:t>
          </a:r>
        </a:p>
      </dgm:t>
    </dgm:pt>
    <dgm:pt modelId="{C4C0E6D0-8CB4-4071-A1E0-DA0FFD0B4312}" type="parTrans" cxnId="{EAE4A9A3-C170-4DED-98E9-FB139053AB1E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94D5F3AF-F5B9-4FA9-A4E8-8D2FA5B76676}" type="sibTrans" cxnId="{EAE4A9A3-C170-4DED-98E9-FB139053AB1E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F0DEDBE6-8B17-462C-89EE-5DC312C1D8B2}">
      <dgm:prSet phldrT="[文字]" custT="1"/>
      <dgm:spPr/>
      <dgm:t>
        <a:bodyPr/>
        <a:lstStyle/>
        <a:p>
          <a:r>
            <a:rPr lang="zh-TW" altLang="en-US" sz="3200" b="1" dirty="0">
              <a:solidFill>
                <a:schemeClr val="tx1"/>
              </a:solidFill>
            </a:rPr>
            <a:t>三     學習重點</a:t>
          </a:r>
        </a:p>
      </dgm:t>
    </dgm:pt>
    <dgm:pt modelId="{C273A267-91AA-4C72-973E-80AD468DF7C2}" type="parTrans" cxnId="{2F2BF6AE-78DF-49A4-BC03-F3E2D483CC1B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756B31F8-121C-4F96-B84C-3B0D9C28378F}" type="sibTrans" cxnId="{2F2BF6AE-78DF-49A4-BC03-F3E2D483CC1B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740A4081-81C8-4F36-8746-1725C8F68EBE}">
      <dgm:prSet phldrT="[文字]" custT="1"/>
      <dgm:spPr/>
      <dgm:t>
        <a:bodyPr/>
        <a:lstStyle/>
        <a:p>
          <a:r>
            <a:rPr lang="zh-TW" altLang="en-US" sz="3200" b="1" dirty="0">
              <a:solidFill>
                <a:schemeClr val="bg1"/>
              </a:solidFill>
            </a:rPr>
            <a:t>四</a:t>
          </a:r>
          <a:r>
            <a:rPr lang="zh-TW" altLang="en-US" sz="3200" b="1" dirty="0">
              <a:solidFill>
                <a:schemeClr val="tx1"/>
              </a:solidFill>
            </a:rPr>
            <a:t>     </a:t>
          </a:r>
          <a:r>
            <a:rPr lang="zh-TW" altLang="en-US" sz="3200" b="1" dirty="0">
              <a:solidFill>
                <a:schemeClr val="bg1"/>
              </a:solidFill>
            </a:rPr>
            <a:t>學習表現架構</a:t>
          </a:r>
        </a:p>
      </dgm:t>
    </dgm:pt>
    <dgm:pt modelId="{A48FC819-EA9C-4C60-A673-4F740F4A9F08}" type="parTrans" cxnId="{20C1A924-0791-4913-B5F2-AD1036D0E308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808FFFBA-A119-4AEE-89F3-2750D3E53A38}" type="sibTrans" cxnId="{20C1A924-0791-4913-B5F2-AD1036D0E308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2B2D7E78-D025-465B-A216-F2E27E28E540}">
      <dgm:prSet phldrT="[文字]" custT="1"/>
      <dgm:spPr/>
      <dgm:t>
        <a:bodyPr/>
        <a:lstStyle/>
        <a:p>
          <a:r>
            <a:rPr lang="zh-TW" altLang="en-US" sz="3200" b="1" dirty="0">
              <a:solidFill>
                <a:schemeClr val="bg1"/>
              </a:solidFill>
            </a:rPr>
            <a:t>五     學習內容架構</a:t>
          </a:r>
        </a:p>
      </dgm:t>
    </dgm:pt>
    <dgm:pt modelId="{F8872E7D-8027-47D0-AC8B-CD4CC3D99E05}" type="parTrans" cxnId="{47A70AC0-11C5-46B7-B1BC-86B2618D379A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1BDBAEE7-2FFC-4F49-BB1F-840767EDB1C9}" type="sibTrans" cxnId="{47A70AC0-11C5-46B7-B1BC-86B2618D379A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D2D2A96D-587B-4095-8650-03E2276C952C}" type="pres">
      <dgm:prSet presAssocID="{0AD8BC42-A0EE-4408-8166-706440CCF54C}" presName="Name0" presStyleCnt="0">
        <dgm:presLayoutVars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383396CF-35C9-4CFE-8BC2-093CA153E9D2}" type="pres">
      <dgm:prSet presAssocID="{1462414D-762C-4A3C-A807-4A2D4B2EA392}" presName="noChildren" presStyleCnt="0"/>
      <dgm:spPr/>
    </dgm:pt>
    <dgm:pt modelId="{A0B67354-4849-45E0-B17B-BD48F77C3BF6}" type="pres">
      <dgm:prSet presAssocID="{1462414D-762C-4A3C-A807-4A2D4B2EA392}" presName="gap" presStyleCnt="0"/>
      <dgm:spPr/>
    </dgm:pt>
    <dgm:pt modelId="{BAB44F65-EB96-4F9B-8AF3-86C85ABD8507}" type="pres">
      <dgm:prSet presAssocID="{1462414D-762C-4A3C-A807-4A2D4B2EA392}" presName="medCircle2" presStyleLbl="vennNode1" presStyleIdx="0" presStyleCnt="5"/>
      <dgm:spPr/>
    </dgm:pt>
    <dgm:pt modelId="{11C98302-E6A3-431A-B066-27D7C0DB654B}" type="pres">
      <dgm:prSet presAssocID="{1462414D-762C-4A3C-A807-4A2D4B2EA392}" presName="txLvlOnly1" presStyleLbl="revTx" presStyleIdx="0" presStyleCnt="5" custLinFactNeighborX="-4078" custLinFactNeighborY="-156"/>
      <dgm:spPr/>
      <dgm:t>
        <a:bodyPr/>
        <a:lstStyle/>
        <a:p>
          <a:endParaRPr lang="zh-TW" altLang="en-US"/>
        </a:p>
      </dgm:t>
    </dgm:pt>
    <dgm:pt modelId="{96587EA4-85EA-46F8-8B72-A44FB3AB1060}" type="pres">
      <dgm:prSet presAssocID="{516109C2-5188-4D89-923F-BD0C1092653F}" presName="noChildren" presStyleCnt="0"/>
      <dgm:spPr/>
    </dgm:pt>
    <dgm:pt modelId="{AA9AA264-2147-48AA-8A33-293C39DABC6F}" type="pres">
      <dgm:prSet presAssocID="{516109C2-5188-4D89-923F-BD0C1092653F}" presName="gap" presStyleCnt="0"/>
      <dgm:spPr/>
    </dgm:pt>
    <dgm:pt modelId="{D822EA50-5E99-43D0-8880-12EB9236A153}" type="pres">
      <dgm:prSet presAssocID="{516109C2-5188-4D89-923F-BD0C1092653F}" presName="medCircle2" presStyleLbl="vennNode1" presStyleIdx="1" presStyleCnt="5"/>
      <dgm:spPr/>
    </dgm:pt>
    <dgm:pt modelId="{CBBD0119-05E0-477F-89CD-98E126CFC24D}" type="pres">
      <dgm:prSet presAssocID="{516109C2-5188-4D89-923F-BD0C1092653F}" presName="txLvlOnly1" presStyleLbl="revTx" presStyleIdx="1" presStyleCnt="5" custLinFactNeighborX="-4076" custLinFactNeighborY="1360"/>
      <dgm:spPr/>
      <dgm:t>
        <a:bodyPr/>
        <a:lstStyle/>
        <a:p>
          <a:endParaRPr lang="zh-TW" altLang="en-US"/>
        </a:p>
      </dgm:t>
    </dgm:pt>
    <dgm:pt modelId="{C189D97A-EF88-495A-BFE3-89C7DF655043}" type="pres">
      <dgm:prSet presAssocID="{F0DEDBE6-8B17-462C-89EE-5DC312C1D8B2}" presName="noChildren" presStyleCnt="0"/>
      <dgm:spPr/>
    </dgm:pt>
    <dgm:pt modelId="{0332F097-251C-4318-A340-A3F565F225EF}" type="pres">
      <dgm:prSet presAssocID="{F0DEDBE6-8B17-462C-89EE-5DC312C1D8B2}" presName="gap" presStyleCnt="0"/>
      <dgm:spPr/>
    </dgm:pt>
    <dgm:pt modelId="{490887A3-9591-4F7E-A9BE-87465E6A562F}" type="pres">
      <dgm:prSet presAssocID="{F0DEDBE6-8B17-462C-89EE-5DC312C1D8B2}" presName="medCircle2" presStyleLbl="vennNode1" presStyleIdx="2" presStyleCnt="5"/>
      <dgm:spPr/>
    </dgm:pt>
    <dgm:pt modelId="{F26B4724-66D1-44C3-8D32-D8B2CE6296D2}" type="pres">
      <dgm:prSet presAssocID="{F0DEDBE6-8B17-462C-89EE-5DC312C1D8B2}" presName="txLvlOnly1" presStyleLbl="revTx" presStyleIdx="2" presStyleCnt="5" custLinFactNeighborX="-3825"/>
      <dgm:spPr/>
      <dgm:t>
        <a:bodyPr/>
        <a:lstStyle/>
        <a:p>
          <a:endParaRPr lang="zh-TW" altLang="en-US"/>
        </a:p>
      </dgm:t>
    </dgm:pt>
    <dgm:pt modelId="{8F91A9BE-0C7F-4CCC-B2B9-FF00414EC340}" type="pres">
      <dgm:prSet presAssocID="{740A4081-81C8-4F36-8746-1725C8F68EBE}" presName="noChildren" presStyleCnt="0"/>
      <dgm:spPr/>
    </dgm:pt>
    <dgm:pt modelId="{49E7581D-3FD0-4F12-86C2-F0184CE9AB07}" type="pres">
      <dgm:prSet presAssocID="{740A4081-81C8-4F36-8746-1725C8F68EBE}" presName="gap" presStyleCnt="0"/>
      <dgm:spPr/>
    </dgm:pt>
    <dgm:pt modelId="{807DBB9C-48C5-487F-BE3E-B00117EC0F2D}" type="pres">
      <dgm:prSet presAssocID="{740A4081-81C8-4F36-8746-1725C8F68EBE}" presName="medCircle2" presStyleLbl="vennNode1" presStyleIdx="3" presStyleCnt="5"/>
      <dgm:spPr>
        <a:solidFill>
          <a:srgbClr val="4BACC6">
            <a:alpha val="10196"/>
          </a:srgbClr>
        </a:solidFill>
      </dgm:spPr>
    </dgm:pt>
    <dgm:pt modelId="{CD5974DC-BA47-4B31-AFC5-EED99AFB69A4}" type="pres">
      <dgm:prSet presAssocID="{740A4081-81C8-4F36-8746-1725C8F68EBE}" presName="txLvlOnly1" presStyleLbl="revTx" presStyleIdx="3" presStyleCnt="5" custLinFactNeighborX="-3825"/>
      <dgm:spPr/>
      <dgm:t>
        <a:bodyPr/>
        <a:lstStyle/>
        <a:p>
          <a:endParaRPr lang="zh-TW" altLang="en-US"/>
        </a:p>
      </dgm:t>
    </dgm:pt>
    <dgm:pt modelId="{9CA0442C-A532-4FEF-84B8-A083B0F2460A}" type="pres">
      <dgm:prSet presAssocID="{2B2D7E78-D025-465B-A216-F2E27E28E540}" presName="noChildren" presStyleCnt="0"/>
      <dgm:spPr/>
    </dgm:pt>
    <dgm:pt modelId="{704A4A8D-463A-4095-91B9-4D270F8CF3A9}" type="pres">
      <dgm:prSet presAssocID="{2B2D7E78-D025-465B-A216-F2E27E28E540}" presName="gap" presStyleCnt="0"/>
      <dgm:spPr/>
    </dgm:pt>
    <dgm:pt modelId="{0BD957F0-FD13-4069-AB35-29396440806D}" type="pres">
      <dgm:prSet presAssocID="{2B2D7E78-D025-465B-A216-F2E27E28E540}" presName="medCircle2" presStyleLbl="vennNode1" presStyleIdx="4" presStyleCnt="5"/>
      <dgm:spPr>
        <a:solidFill>
          <a:srgbClr val="F79646">
            <a:alpha val="10196"/>
          </a:srgbClr>
        </a:solidFill>
      </dgm:spPr>
    </dgm:pt>
    <dgm:pt modelId="{BC0D5576-9160-4C24-BBBE-32C45EDA3C09}" type="pres">
      <dgm:prSet presAssocID="{2B2D7E78-D025-465B-A216-F2E27E28E540}" presName="txLvlOnly1" presStyleLbl="revTx" presStyleIdx="4" presStyleCnt="5" custLinFactNeighborX="-3825"/>
      <dgm:spPr/>
      <dgm:t>
        <a:bodyPr/>
        <a:lstStyle/>
        <a:p>
          <a:endParaRPr lang="zh-TW" altLang="en-US"/>
        </a:p>
      </dgm:t>
    </dgm:pt>
  </dgm:ptLst>
  <dgm:cxnLst>
    <dgm:cxn modelId="{48917A4D-4052-48E7-B230-757CD48B58C1}" type="presOf" srcId="{1462414D-762C-4A3C-A807-4A2D4B2EA392}" destId="{11C98302-E6A3-431A-B066-27D7C0DB654B}" srcOrd="0" destOrd="0" presId="urn:microsoft.com/office/officeart/2008/layout/VerticalCircleList"/>
    <dgm:cxn modelId="{5493ADE4-61E3-4C2E-B72E-A96E5A452178}" type="presOf" srcId="{0AD8BC42-A0EE-4408-8166-706440CCF54C}" destId="{D2D2A96D-587B-4095-8650-03E2276C952C}" srcOrd="0" destOrd="0" presId="urn:microsoft.com/office/officeart/2008/layout/VerticalCircleList"/>
    <dgm:cxn modelId="{47A70AC0-11C5-46B7-B1BC-86B2618D379A}" srcId="{0AD8BC42-A0EE-4408-8166-706440CCF54C}" destId="{2B2D7E78-D025-465B-A216-F2E27E28E540}" srcOrd="4" destOrd="0" parTransId="{F8872E7D-8027-47D0-AC8B-CD4CC3D99E05}" sibTransId="{1BDBAEE7-2FFC-4F49-BB1F-840767EDB1C9}"/>
    <dgm:cxn modelId="{ABAEEBD3-29C5-4398-9970-0892D08D7876}" type="presOf" srcId="{F0DEDBE6-8B17-462C-89EE-5DC312C1D8B2}" destId="{F26B4724-66D1-44C3-8D32-D8B2CE6296D2}" srcOrd="0" destOrd="0" presId="urn:microsoft.com/office/officeart/2008/layout/VerticalCircleList"/>
    <dgm:cxn modelId="{EAE4A9A3-C170-4DED-98E9-FB139053AB1E}" srcId="{0AD8BC42-A0EE-4408-8166-706440CCF54C}" destId="{516109C2-5188-4D89-923F-BD0C1092653F}" srcOrd="1" destOrd="0" parTransId="{C4C0E6D0-8CB4-4071-A1E0-DA0FFD0B4312}" sibTransId="{94D5F3AF-F5B9-4FA9-A4E8-8D2FA5B76676}"/>
    <dgm:cxn modelId="{499EB0A2-F2C0-40B4-9C20-8390C95D4456}" type="presOf" srcId="{2B2D7E78-D025-465B-A216-F2E27E28E540}" destId="{BC0D5576-9160-4C24-BBBE-32C45EDA3C09}" srcOrd="0" destOrd="0" presId="urn:microsoft.com/office/officeart/2008/layout/VerticalCircleList"/>
    <dgm:cxn modelId="{2F2BF6AE-78DF-49A4-BC03-F3E2D483CC1B}" srcId="{0AD8BC42-A0EE-4408-8166-706440CCF54C}" destId="{F0DEDBE6-8B17-462C-89EE-5DC312C1D8B2}" srcOrd="2" destOrd="0" parTransId="{C273A267-91AA-4C72-973E-80AD468DF7C2}" sibTransId="{756B31F8-121C-4F96-B84C-3B0D9C28378F}"/>
    <dgm:cxn modelId="{8AF4E2BC-A70B-4825-9D07-CB909ED6EBB5}" type="presOf" srcId="{516109C2-5188-4D89-923F-BD0C1092653F}" destId="{CBBD0119-05E0-477F-89CD-98E126CFC24D}" srcOrd="0" destOrd="0" presId="urn:microsoft.com/office/officeart/2008/layout/VerticalCircleList"/>
    <dgm:cxn modelId="{633AEA22-D23E-46B9-BC2D-B67AE9B8AA2D}" type="presOf" srcId="{740A4081-81C8-4F36-8746-1725C8F68EBE}" destId="{CD5974DC-BA47-4B31-AFC5-EED99AFB69A4}" srcOrd="0" destOrd="0" presId="urn:microsoft.com/office/officeart/2008/layout/VerticalCircleList"/>
    <dgm:cxn modelId="{0F785CFA-41CD-4E87-AE51-605C254627EA}" srcId="{0AD8BC42-A0EE-4408-8166-706440CCF54C}" destId="{1462414D-762C-4A3C-A807-4A2D4B2EA392}" srcOrd="0" destOrd="0" parTransId="{D9F21726-D8E2-425F-86E0-14F3408BAD80}" sibTransId="{04582280-F36D-408A-8535-89CF9AF1756A}"/>
    <dgm:cxn modelId="{20C1A924-0791-4913-B5F2-AD1036D0E308}" srcId="{0AD8BC42-A0EE-4408-8166-706440CCF54C}" destId="{740A4081-81C8-4F36-8746-1725C8F68EBE}" srcOrd="3" destOrd="0" parTransId="{A48FC819-EA9C-4C60-A673-4F740F4A9F08}" sibTransId="{808FFFBA-A119-4AEE-89F3-2750D3E53A38}"/>
    <dgm:cxn modelId="{ABD85B1E-F2BF-4C51-87A4-C89AA934F3BD}" type="presParOf" srcId="{D2D2A96D-587B-4095-8650-03E2276C952C}" destId="{383396CF-35C9-4CFE-8BC2-093CA153E9D2}" srcOrd="0" destOrd="0" presId="urn:microsoft.com/office/officeart/2008/layout/VerticalCircleList"/>
    <dgm:cxn modelId="{4232399B-F24B-4F5E-A097-5708E2D465D3}" type="presParOf" srcId="{383396CF-35C9-4CFE-8BC2-093CA153E9D2}" destId="{A0B67354-4849-45E0-B17B-BD48F77C3BF6}" srcOrd="0" destOrd="0" presId="urn:microsoft.com/office/officeart/2008/layout/VerticalCircleList"/>
    <dgm:cxn modelId="{CD18D9A1-ABC4-4626-A529-5909EB93BFDB}" type="presParOf" srcId="{383396CF-35C9-4CFE-8BC2-093CA153E9D2}" destId="{BAB44F65-EB96-4F9B-8AF3-86C85ABD8507}" srcOrd="1" destOrd="0" presId="urn:microsoft.com/office/officeart/2008/layout/VerticalCircleList"/>
    <dgm:cxn modelId="{89DC59FC-A24E-4770-8A5F-0296467A67D8}" type="presParOf" srcId="{383396CF-35C9-4CFE-8BC2-093CA153E9D2}" destId="{11C98302-E6A3-431A-B066-27D7C0DB654B}" srcOrd="2" destOrd="0" presId="urn:microsoft.com/office/officeart/2008/layout/VerticalCircleList"/>
    <dgm:cxn modelId="{29340AD7-CD52-432E-9965-1DA01B8077CD}" type="presParOf" srcId="{D2D2A96D-587B-4095-8650-03E2276C952C}" destId="{96587EA4-85EA-46F8-8B72-A44FB3AB1060}" srcOrd="1" destOrd="0" presId="urn:microsoft.com/office/officeart/2008/layout/VerticalCircleList"/>
    <dgm:cxn modelId="{3587B805-5BA2-4CF2-9CDE-82DB3E0C380E}" type="presParOf" srcId="{96587EA4-85EA-46F8-8B72-A44FB3AB1060}" destId="{AA9AA264-2147-48AA-8A33-293C39DABC6F}" srcOrd="0" destOrd="0" presId="urn:microsoft.com/office/officeart/2008/layout/VerticalCircleList"/>
    <dgm:cxn modelId="{04978C17-24C5-4B02-A0C1-A7CB41EBC76D}" type="presParOf" srcId="{96587EA4-85EA-46F8-8B72-A44FB3AB1060}" destId="{D822EA50-5E99-43D0-8880-12EB9236A153}" srcOrd="1" destOrd="0" presId="urn:microsoft.com/office/officeart/2008/layout/VerticalCircleList"/>
    <dgm:cxn modelId="{4A75B64D-8C68-4C2A-9292-E3C3C5E487BE}" type="presParOf" srcId="{96587EA4-85EA-46F8-8B72-A44FB3AB1060}" destId="{CBBD0119-05E0-477F-89CD-98E126CFC24D}" srcOrd="2" destOrd="0" presId="urn:microsoft.com/office/officeart/2008/layout/VerticalCircleList"/>
    <dgm:cxn modelId="{4DF90410-D7AD-4B7E-8575-8FAC9BADEE9F}" type="presParOf" srcId="{D2D2A96D-587B-4095-8650-03E2276C952C}" destId="{C189D97A-EF88-495A-BFE3-89C7DF655043}" srcOrd="2" destOrd="0" presId="urn:microsoft.com/office/officeart/2008/layout/VerticalCircleList"/>
    <dgm:cxn modelId="{0D03867F-0A90-42F8-A02C-B82B1F486E05}" type="presParOf" srcId="{C189D97A-EF88-495A-BFE3-89C7DF655043}" destId="{0332F097-251C-4318-A340-A3F565F225EF}" srcOrd="0" destOrd="0" presId="urn:microsoft.com/office/officeart/2008/layout/VerticalCircleList"/>
    <dgm:cxn modelId="{4969519D-12E3-42A2-8994-7794AA7DFF8C}" type="presParOf" srcId="{C189D97A-EF88-495A-BFE3-89C7DF655043}" destId="{490887A3-9591-4F7E-A9BE-87465E6A562F}" srcOrd="1" destOrd="0" presId="urn:microsoft.com/office/officeart/2008/layout/VerticalCircleList"/>
    <dgm:cxn modelId="{D2DAB467-2B2A-4306-BD6A-6D6030F847C0}" type="presParOf" srcId="{C189D97A-EF88-495A-BFE3-89C7DF655043}" destId="{F26B4724-66D1-44C3-8D32-D8B2CE6296D2}" srcOrd="2" destOrd="0" presId="urn:microsoft.com/office/officeart/2008/layout/VerticalCircleList"/>
    <dgm:cxn modelId="{86CE64FB-24FC-4BFB-9C7E-FBBA604C7C0B}" type="presParOf" srcId="{D2D2A96D-587B-4095-8650-03E2276C952C}" destId="{8F91A9BE-0C7F-4CCC-B2B9-FF00414EC340}" srcOrd="3" destOrd="0" presId="urn:microsoft.com/office/officeart/2008/layout/VerticalCircleList"/>
    <dgm:cxn modelId="{F79CC106-7E86-47E7-AF6E-26EF708409BA}" type="presParOf" srcId="{8F91A9BE-0C7F-4CCC-B2B9-FF00414EC340}" destId="{49E7581D-3FD0-4F12-86C2-F0184CE9AB07}" srcOrd="0" destOrd="0" presId="urn:microsoft.com/office/officeart/2008/layout/VerticalCircleList"/>
    <dgm:cxn modelId="{AF27461E-2A36-4FED-A049-8C8933808C77}" type="presParOf" srcId="{8F91A9BE-0C7F-4CCC-B2B9-FF00414EC340}" destId="{807DBB9C-48C5-487F-BE3E-B00117EC0F2D}" srcOrd="1" destOrd="0" presId="urn:microsoft.com/office/officeart/2008/layout/VerticalCircleList"/>
    <dgm:cxn modelId="{F1FBF845-746F-41D2-949F-A3E0601B1ACF}" type="presParOf" srcId="{8F91A9BE-0C7F-4CCC-B2B9-FF00414EC340}" destId="{CD5974DC-BA47-4B31-AFC5-EED99AFB69A4}" srcOrd="2" destOrd="0" presId="urn:microsoft.com/office/officeart/2008/layout/VerticalCircleList"/>
    <dgm:cxn modelId="{521EC7BF-276C-4BD4-B8C7-0B692DBA92B3}" type="presParOf" srcId="{D2D2A96D-587B-4095-8650-03E2276C952C}" destId="{9CA0442C-A532-4FEF-84B8-A083B0F2460A}" srcOrd="4" destOrd="0" presId="urn:microsoft.com/office/officeart/2008/layout/VerticalCircleList"/>
    <dgm:cxn modelId="{9058A50B-CABB-4AF7-97B3-A36F97DCC54A}" type="presParOf" srcId="{9CA0442C-A532-4FEF-84B8-A083B0F2460A}" destId="{704A4A8D-463A-4095-91B9-4D270F8CF3A9}" srcOrd="0" destOrd="0" presId="urn:microsoft.com/office/officeart/2008/layout/VerticalCircleList"/>
    <dgm:cxn modelId="{53D74337-08E7-4055-8F50-3B33B33CD9A2}" type="presParOf" srcId="{9CA0442C-A532-4FEF-84B8-A083B0F2460A}" destId="{0BD957F0-FD13-4069-AB35-29396440806D}" srcOrd="1" destOrd="0" presId="urn:microsoft.com/office/officeart/2008/layout/VerticalCircleList"/>
    <dgm:cxn modelId="{7A2BE173-CAD7-4371-8A52-72E88771D73F}" type="presParOf" srcId="{9CA0442C-A532-4FEF-84B8-A083B0F2460A}" destId="{BC0D5576-9160-4C24-BBBE-32C45EDA3C09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63C73C1-588A-4123-A036-276EA26DE5F9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97B28DC5-0824-4F38-B503-2BA1DA96AB5B}">
      <dgm:prSet phldrT="[文字]"/>
      <dgm:spPr>
        <a:noFill/>
        <a:ln w="57150">
          <a:solidFill>
            <a:schemeClr val="tx1"/>
          </a:solidFill>
          <a:prstDash val="sysDash"/>
        </a:ln>
      </dgm:spPr>
      <dgm:t>
        <a:bodyPr/>
        <a:lstStyle/>
        <a:p>
          <a:r>
            <a:rPr lang="zh-TW" altLang="en-US" b="1" dirty="0">
              <a:latin typeface="微軟正黑體" pitchFamily="34" charset="-120"/>
            </a:rPr>
            <a:t>學習表現</a:t>
          </a:r>
          <a:endParaRPr lang="zh-TW" altLang="en-US" dirty="0"/>
        </a:p>
      </dgm:t>
    </dgm:pt>
    <dgm:pt modelId="{F870DECD-DAFD-4E3F-8A4B-32802B13647C}" type="parTrans" cxnId="{D43A5E3D-AD1A-4C9F-90F6-8F810F3788EA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EEA0EA47-E708-41D0-B816-C6286DC8A73F}" type="sibTrans" cxnId="{D43A5E3D-AD1A-4C9F-90F6-8F810F3788EA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AB86D1DD-6C87-40FA-9F4B-ADDEDC2C74B5}">
      <dgm:prSet phldrT="[文字]" custT="1"/>
      <dgm:spPr/>
      <dgm:t>
        <a:bodyPr/>
        <a:lstStyle/>
        <a:p>
          <a:r>
            <a:rPr lang="zh-TW" altLang="en-US" sz="3200" b="1">
              <a:latin typeface="微軟正黑體" panose="020B0604030504040204" pitchFamily="34" charset="-120"/>
              <a:cs typeface="Times New Roman" pitchFamily="18" charset="0"/>
              <a:sym typeface="Arial" charset="0"/>
            </a:rPr>
            <a:t>是社會領域學科素養的具體表徵</a:t>
          </a:r>
          <a:endParaRPr lang="zh-TW" altLang="en-US" sz="3200" dirty="0"/>
        </a:p>
      </dgm:t>
    </dgm:pt>
    <dgm:pt modelId="{AF2D00D1-1030-47B7-BF9A-41F453131F65}" type="parTrans" cxnId="{6757AF4D-22B2-4D7A-B171-5E6A70BD2111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0E02F2CA-9A3E-4E3C-90EF-8BF409430A15}" type="sibTrans" cxnId="{6757AF4D-22B2-4D7A-B171-5E6A70BD2111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628FB850-6648-4BF2-B3BB-A28C0CD9F464}">
      <dgm:prSet phldrT="[文字]"/>
      <dgm:spPr>
        <a:noFill/>
        <a:ln w="57150">
          <a:solidFill>
            <a:schemeClr val="tx1"/>
          </a:solidFill>
          <a:prstDash val="sysDash"/>
        </a:ln>
      </dgm:spPr>
      <dgm:t>
        <a:bodyPr/>
        <a:lstStyle/>
        <a:p>
          <a:r>
            <a:rPr lang="zh-TW" altLang="en-US" b="1" dirty="0">
              <a:latin typeface="微軟正黑體" pitchFamily="34" charset="-120"/>
            </a:rPr>
            <a:t>學習內容</a:t>
          </a:r>
          <a:endParaRPr lang="zh-TW" altLang="en-US" dirty="0"/>
        </a:p>
      </dgm:t>
    </dgm:pt>
    <dgm:pt modelId="{A6E72AE6-511F-4F27-B499-FEAEAB6C806B}" type="parTrans" cxnId="{4213340F-BC7B-4E4C-8C3C-9A489902E7DA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7EDBB641-1874-4D3C-A43A-AE88004AEE47}" type="sibTrans" cxnId="{4213340F-BC7B-4E4C-8C3C-9A489902E7DA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28DECD3B-6AE3-461D-9E22-682DE651FF58}">
      <dgm:prSet phldrT="[文字]" custT="1"/>
      <dgm:spPr/>
      <dgm:t>
        <a:bodyPr/>
        <a:lstStyle/>
        <a:p>
          <a:r>
            <a:rPr lang="zh-TW" altLang="en-US" sz="3200" b="1">
              <a:latin typeface="微軟正黑體" panose="020B0604030504040204" pitchFamily="34" charset="-120"/>
              <a:cs typeface="Times New Roman" pitchFamily="18" charset="0"/>
              <a:sym typeface="Arial" charset="0"/>
            </a:rPr>
            <a:t>是培養學習表現的學習情境</a:t>
          </a:r>
          <a:endParaRPr lang="zh-TW" altLang="en-US" sz="3200" dirty="0"/>
        </a:p>
      </dgm:t>
    </dgm:pt>
    <dgm:pt modelId="{D4018BA7-AFEC-48A0-8C10-1D89220F8823}" type="parTrans" cxnId="{0D06616A-B6E1-4D6D-B680-5073CFCCF279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5CCDF7F9-C24D-469A-BD5C-D86CEDAE576E}" type="sibTrans" cxnId="{0D06616A-B6E1-4D6D-B680-5073CFCCF279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5CD0CCB1-3F52-4994-B98B-92304B976817}">
      <dgm:prSet custT="1"/>
      <dgm:spPr/>
      <dgm:t>
        <a:bodyPr/>
        <a:lstStyle/>
        <a:p>
          <a:r>
            <a:rPr lang="zh-TW" altLang="en-US" sz="3200" b="1" dirty="0">
              <a:latin typeface="微軟正黑體" panose="020B0604030504040204" pitchFamily="34" charset="-120"/>
              <a:cs typeface="Times New Roman" pitchFamily="18" charset="0"/>
              <a:sym typeface="Arial" charset="0"/>
            </a:rPr>
            <a:t>是知識內涵     與學習素材</a:t>
          </a:r>
        </a:p>
      </dgm:t>
    </dgm:pt>
    <dgm:pt modelId="{32EB2B35-5370-44E2-9A92-9F42C8BE02CE}" type="parTrans" cxnId="{5AC95F1F-6E7B-4AE4-8F60-5B6176D1E80F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1E807E82-4B19-4B3C-914B-903BEE4D449B}" type="sibTrans" cxnId="{5AC95F1F-6E7B-4AE4-8F60-5B6176D1E80F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BDBEB3B7-431B-4A3A-805B-5372B4AC16EA}">
      <dgm:prSet custT="1"/>
      <dgm:spPr/>
      <dgm:t>
        <a:bodyPr/>
        <a:lstStyle/>
        <a:p>
          <a:r>
            <a:rPr lang="zh-TW" altLang="en-US" sz="3200" b="1" dirty="0">
              <a:latin typeface="微軟正黑體" panose="020B0604030504040204" pitchFamily="34" charset="-120"/>
              <a:cs typeface="Times New Roman" pitchFamily="18" charset="0"/>
            </a:rPr>
            <a:t>是學習成果</a:t>
          </a:r>
          <a:endParaRPr lang="zh-TW" altLang="en-US" sz="3200" b="1" dirty="0">
            <a:latin typeface="微軟正黑體" panose="020B0604030504040204" pitchFamily="34" charset="-120"/>
            <a:cs typeface="Times New Roman" pitchFamily="18" charset="0"/>
            <a:sym typeface="Arial" charset="0"/>
          </a:endParaRPr>
        </a:p>
      </dgm:t>
    </dgm:pt>
    <dgm:pt modelId="{E66DA5C9-5342-41EF-9B89-9892D1EEB260}" type="sibTrans" cxnId="{7DC97BB0-6DE8-48F0-87A8-7B701625DB7A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3CEFE06D-BFA4-444F-8250-097719B6EB07}" type="parTrans" cxnId="{7DC97BB0-6DE8-48F0-87A8-7B701625DB7A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8DA7F744-8EE0-42C3-A002-7EA50ADF4C21}" type="pres">
      <dgm:prSet presAssocID="{963C73C1-588A-4123-A036-276EA26DE5F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BE9BC77-E428-4C3F-8D54-9855C85A39FD}" type="pres">
      <dgm:prSet presAssocID="{97B28DC5-0824-4F38-B503-2BA1DA96AB5B}" presName="compNode" presStyleCnt="0"/>
      <dgm:spPr/>
    </dgm:pt>
    <dgm:pt modelId="{CD83CA9F-CE38-4073-9255-4B91F3ABEFA3}" type="pres">
      <dgm:prSet presAssocID="{97B28DC5-0824-4F38-B503-2BA1DA96AB5B}" presName="aNode" presStyleLbl="bgShp" presStyleIdx="0" presStyleCnt="2"/>
      <dgm:spPr/>
      <dgm:t>
        <a:bodyPr/>
        <a:lstStyle/>
        <a:p>
          <a:endParaRPr lang="zh-TW" altLang="en-US"/>
        </a:p>
      </dgm:t>
    </dgm:pt>
    <dgm:pt modelId="{529ACE68-EE88-40F6-8DF3-27419D35B40A}" type="pres">
      <dgm:prSet presAssocID="{97B28DC5-0824-4F38-B503-2BA1DA96AB5B}" presName="textNode" presStyleLbl="bgShp" presStyleIdx="0" presStyleCnt="2"/>
      <dgm:spPr/>
      <dgm:t>
        <a:bodyPr/>
        <a:lstStyle/>
        <a:p>
          <a:endParaRPr lang="zh-TW" altLang="en-US"/>
        </a:p>
      </dgm:t>
    </dgm:pt>
    <dgm:pt modelId="{4B88865B-4C31-4ECE-888C-5451A9F5AD0E}" type="pres">
      <dgm:prSet presAssocID="{97B28DC5-0824-4F38-B503-2BA1DA96AB5B}" presName="compChildNode" presStyleCnt="0"/>
      <dgm:spPr/>
    </dgm:pt>
    <dgm:pt modelId="{63F52761-4CC7-407A-BD59-D31572AC245F}" type="pres">
      <dgm:prSet presAssocID="{97B28DC5-0824-4F38-B503-2BA1DA96AB5B}" presName="theInnerList" presStyleCnt="0"/>
      <dgm:spPr/>
    </dgm:pt>
    <dgm:pt modelId="{F1727F2E-9040-48D4-A4B3-18D791C41963}" type="pres">
      <dgm:prSet presAssocID="{AB86D1DD-6C87-40FA-9F4B-ADDEDC2C74B5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387B58-6BDB-4D47-B61B-4A3772E2A6AA}" type="pres">
      <dgm:prSet presAssocID="{AB86D1DD-6C87-40FA-9F4B-ADDEDC2C74B5}" presName="aSpace2" presStyleCnt="0"/>
      <dgm:spPr/>
    </dgm:pt>
    <dgm:pt modelId="{5572B2BB-68ED-4736-B613-368CD80DBCAC}" type="pres">
      <dgm:prSet presAssocID="{BDBEB3B7-431B-4A3A-805B-5372B4AC16EA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8CA948-A8E9-4FB7-A4AA-5978E2E3F357}" type="pres">
      <dgm:prSet presAssocID="{97B28DC5-0824-4F38-B503-2BA1DA96AB5B}" presName="aSpace" presStyleCnt="0"/>
      <dgm:spPr/>
    </dgm:pt>
    <dgm:pt modelId="{816FCDCE-E976-4266-AE12-64A475130BE0}" type="pres">
      <dgm:prSet presAssocID="{628FB850-6648-4BF2-B3BB-A28C0CD9F464}" presName="compNode" presStyleCnt="0"/>
      <dgm:spPr/>
    </dgm:pt>
    <dgm:pt modelId="{67FE430F-1730-46B2-AA80-BD0A7DC3118F}" type="pres">
      <dgm:prSet presAssocID="{628FB850-6648-4BF2-B3BB-A28C0CD9F464}" presName="aNode" presStyleLbl="bgShp" presStyleIdx="1" presStyleCnt="2"/>
      <dgm:spPr/>
      <dgm:t>
        <a:bodyPr/>
        <a:lstStyle/>
        <a:p>
          <a:endParaRPr lang="zh-TW" altLang="en-US"/>
        </a:p>
      </dgm:t>
    </dgm:pt>
    <dgm:pt modelId="{070FF740-7D3B-452B-923D-39DD93D1373E}" type="pres">
      <dgm:prSet presAssocID="{628FB850-6648-4BF2-B3BB-A28C0CD9F464}" presName="textNode" presStyleLbl="bgShp" presStyleIdx="1" presStyleCnt="2"/>
      <dgm:spPr/>
      <dgm:t>
        <a:bodyPr/>
        <a:lstStyle/>
        <a:p>
          <a:endParaRPr lang="zh-TW" altLang="en-US"/>
        </a:p>
      </dgm:t>
    </dgm:pt>
    <dgm:pt modelId="{E7C5EC2F-E534-4FB6-A721-C6AA6A13FABB}" type="pres">
      <dgm:prSet presAssocID="{628FB850-6648-4BF2-B3BB-A28C0CD9F464}" presName="compChildNode" presStyleCnt="0"/>
      <dgm:spPr/>
    </dgm:pt>
    <dgm:pt modelId="{3692D39B-7A6C-46FA-BF4C-6D4E4E9784F3}" type="pres">
      <dgm:prSet presAssocID="{628FB850-6648-4BF2-B3BB-A28C0CD9F464}" presName="theInnerList" presStyleCnt="0"/>
      <dgm:spPr/>
    </dgm:pt>
    <dgm:pt modelId="{744DF6C3-7869-4552-9608-72C84DD18DBB}" type="pres">
      <dgm:prSet presAssocID="{28DECD3B-6AE3-461D-9E22-682DE651FF58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FB610C0-8942-44AC-9AC6-53F8995756FF}" type="pres">
      <dgm:prSet presAssocID="{28DECD3B-6AE3-461D-9E22-682DE651FF58}" presName="aSpace2" presStyleCnt="0"/>
      <dgm:spPr/>
    </dgm:pt>
    <dgm:pt modelId="{25C4BCBE-38AC-4DA6-BE95-484833B6EE1D}" type="pres">
      <dgm:prSet presAssocID="{5CD0CCB1-3F52-4994-B98B-92304B976817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3DAEBDD-7E07-486A-BC20-5B9A151763F7}" type="presOf" srcId="{BDBEB3B7-431B-4A3A-805B-5372B4AC16EA}" destId="{5572B2BB-68ED-4736-B613-368CD80DBCAC}" srcOrd="0" destOrd="0" presId="urn:microsoft.com/office/officeart/2005/8/layout/lProcess2"/>
    <dgm:cxn modelId="{7DC97BB0-6DE8-48F0-87A8-7B701625DB7A}" srcId="{97B28DC5-0824-4F38-B503-2BA1DA96AB5B}" destId="{BDBEB3B7-431B-4A3A-805B-5372B4AC16EA}" srcOrd="1" destOrd="0" parTransId="{3CEFE06D-BFA4-444F-8250-097719B6EB07}" sibTransId="{E66DA5C9-5342-41EF-9B89-9892D1EEB260}"/>
    <dgm:cxn modelId="{8EF75481-1DCB-4358-948A-FE8B94BC4AA6}" type="presOf" srcId="{963C73C1-588A-4123-A036-276EA26DE5F9}" destId="{8DA7F744-8EE0-42C3-A002-7EA50ADF4C21}" srcOrd="0" destOrd="0" presId="urn:microsoft.com/office/officeart/2005/8/layout/lProcess2"/>
    <dgm:cxn modelId="{CBE65EA7-9296-4287-9103-2AB4D57D1C18}" type="presOf" srcId="{628FB850-6648-4BF2-B3BB-A28C0CD9F464}" destId="{67FE430F-1730-46B2-AA80-BD0A7DC3118F}" srcOrd="0" destOrd="0" presId="urn:microsoft.com/office/officeart/2005/8/layout/lProcess2"/>
    <dgm:cxn modelId="{24459342-529B-4981-9AA8-6016AE71A2E7}" type="presOf" srcId="{628FB850-6648-4BF2-B3BB-A28C0CD9F464}" destId="{070FF740-7D3B-452B-923D-39DD93D1373E}" srcOrd="1" destOrd="0" presId="urn:microsoft.com/office/officeart/2005/8/layout/lProcess2"/>
    <dgm:cxn modelId="{729D429E-54DA-49B6-8391-22DFA5F5D7C2}" type="presOf" srcId="{AB86D1DD-6C87-40FA-9F4B-ADDEDC2C74B5}" destId="{F1727F2E-9040-48D4-A4B3-18D791C41963}" srcOrd="0" destOrd="0" presId="urn:microsoft.com/office/officeart/2005/8/layout/lProcess2"/>
    <dgm:cxn modelId="{4213340F-BC7B-4E4C-8C3C-9A489902E7DA}" srcId="{963C73C1-588A-4123-A036-276EA26DE5F9}" destId="{628FB850-6648-4BF2-B3BB-A28C0CD9F464}" srcOrd="1" destOrd="0" parTransId="{A6E72AE6-511F-4F27-B499-FEAEAB6C806B}" sibTransId="{7EDBB641-1874-4D3C-A43A-AE88004AEE47}"/>
    <dgm:cxn modelId="{5AC95F1F-6E7B-4AE4-8F60-5B6176D1E80F}" srcId="{628FB850-6648-4BF2-B3BB-A28C0CD9F464}" destId="{5CD0CCB1-3F52-4994-B98B-92304B976817}" srcOrd="1" destOrd="0" parTransId="{32EB2B35-5370-44E2-9A92-9F42C8BE02CE}" sibTransId="{1E807E82-4B19-4B3C-914B-903BEE4D449B}"/>
    <dgm:cxn modelId="{4DF63920-08AD-4B88-8958-AA2B144BCA0D}" type="presOf" srcId="{5CD0CCB1-3F52-4994-B98B-92304B976817}" destId="{25C4BCBE-38AC-4DA6-BE95-484833B6EE1D}" srcOrd="0" destOrd="0" presId="urn:microsoft.com/office/officeart/2005/8/layout/lProcess2"/>
    <dgm:cxn modelId="{A6E8EF05-98CB-464E-AEB2-8609727E4160}" type="presOf" srcId="{97B28DC5-0824-4F38-B503-2BA1DA96AB5B}" destId="{529ACE68-EE88-40F6-8DF3-27419D35B40A}" srcOrd="1" destOrd="0" presId="urn:microsoft.com/office/officeart/2005/8/layout/lProcess2"/>
    <dgm:cxn modelId="{D43A5E3D-AD1A-4C9F-90F6-8F810F3788EA}" srcId="{963C73C1-588A-4123-A036-276EA26DE5F9}" destId="{97B28DC5-0824-4F38-B503-2BA1DA96AB5B}" srcOrd="0" destOrd="0" parTransId="{F870DECD-DAFD-4E3F-8A4B-32802B13647C}" sibTransId="{EEA0EA47-E708-41D0-B816-C6286DC8A73F}"/>
    <dgm:cxn modelId="{0D06616A-B6E1-4D6D-B680-5073CFCCF279}" srcId="{628FB850-6648-4BF2-B3BB-A28C0CD9F464}" destId="{28DECD3B-6AE3-461D-9E22-682DE651FF58}" srcOrd="0" destOrd="0" parTransId="{D4018BA7-AFEC-48A0-8C10-1D89220F8823}" sibTransId="{5CCDF7F9-C24D-469A-BD5C-D86CEDAE576E}"/>
    <dgm:cxn modelId="{4D01B616-71ED-41C9-948E-E73AD7175D1A}" type="presOf" srcId="{28DECD3B-6AE3-461D-9E22-682DE651FF58}" destId="{744DF6C3-7869-4552-9608-72C84DD18DBB}" srcOrd="0" destOrd="0" presId="urn:microsoft.com/office/officeart/2005/8/layout/lProcess2"/>
    <dgm:cxn modelId="{6757AF4D-22B2-4D7A-B171-5E6A70BD2111}" srcId="{97B28DC5-0824-4F38-B503-2BA1DA96AB5B}" destId="{AB86D1DD-6C87-40FA-9F4B-ADDEDC2C74B5}" srcOrd="0" destOrd="0" parTransId="{AF2D00D1-1030-47B7-BF9A-41F453131F65}" sibTransId="{0E02F2CA-9A3E-4E3C-90EF-8BF409430A15}"/>
    <dgm:cxn modelId="{AC52B4A0-E212-4DAF-A3F8-064E196BC3FB}" type="presOf" srcId="{97B28DC5-0824-4F38-B503-2BA1DA96AB5B}" destId="{CD83CA9F-CE38-4073-9255-4B91F3ABEFA3}" srcOrd="0" destOrd="0" presId="urn:microsoft.com/office/officeart/2005/8/layout/lProcess2"/>
    <dgm:cxn modelId="{5EBA7C15-1835-4FE6-ABAD-1747E14F8222}" type="presParOf" srcId="{8DA7F744-8EE0-42C3-A002-7EA50ADF4C21}" destId="{DBE9BC77-E428-4C3F-8D54-9855C85A39FD}" srcOrd="0" destOrd="0" presId="urn:microsoft.com/office/officeart/2005/8/layout/lProcess2"/>
    <dgm:cxn modelId="{88C8061F-E4E0-45F3-AF91-8E6612843C0E}" type="presParOf" srcId="{DBE9BC77-E428-4C3F-8D54-9855C85A39FD}" destId="{CD83CA9F-CE38-4073-9255-4B91F3ABEFA3}" srcOrd="0" destOrd="0" presId="urn:microsoft.com/office/officeart/2005/8/layout/lProcess2"/>
    <dgm:cxn modelId="{8B6B6C71-6903-4EDA-9269-8B0F0B0086C6}" type="presParOf" srcId="{DBE9BC77-E428-4C3F-8D54-9855C85A39FD}" destId="{529ACE68-EE88-40F6-8DF3-27419D35B40A}" srcOrd="1" destOrd="0" presId="urn:microsoft.com/office/officeart/2005/8/layout/lProcess2"/>
    <dgm:cxn modelId="{3C92BDC4-BED5-4D1A-8F82-29179EFB57C2}" type="presParOf" srcId="{DBE9BC77-E428-4C3F-8D54-9855C85A39FD}" destId="{4B88865B-4C31-4ECE-888C-5451A9F5AD0E}" srcOrd="2" destOrd="0" presId="urn:microsoft.com/office/officeart/2005/8/layout/lProcess2"/>
    <dgm:cxn modelId="{F0C8D0F4-25B5-49CF-BE46-1F6FDCECED29}" type="presParOf" srcId="{4B88865B-4C31-4ECE-888C-5451A9F5AD0E}" destId="{63F52761-4CC7-407A-BD59-D31572AC245F}" srcOrd="0" destOrd="0" presId="urn:microsoft.com/office/officeart/2005/8/layout/lProcess2"/>
    <dgm:cxn modelId="{130053CE-C841-4D92-AE9F-D58DA5CBBC67}" type="presParOf" srcId="{63F52761-4CC7-407A-BD59-D31572AC245F}" destId="{F1727F2E-9040-48D4-A4B3-18D791C41963}" srcOrd="0" destOrd="0" presId="urn:microsoft.com/office/officeart/2005/8/layout/lProcess2"/>
    <dgm:cxn modelId="{B22901F8-06C4-46AB-9134-89CF9091AD55}" type="presParOf" srcId="{63F52761-4CC7-407A-BD59-D31572AC245F}" destId="{18387B58-6BDB-4D47-B61B-4A3772E2A6AA}" srcOrd="1" destOrd="0" presId="urn:microsoft.com/office/officeart/2005/8/layout/lProcess2"/>
    <dgm:cxn modelId="{A581F4A8-10EE-458A-8CCB-20D586E415BF}" type="presParOf" srcId="{63F52761-4CC7-407A-BD59-D31572AC245F}" destId="{5572B2BB-68ED-4736-B613-368CD80DBCAC}" srcOrd="2" destOrd="0" presId="urn:microsoft.com/office/officeart/2005/8/layout/lProcess2"/>
    <dgm:cxn modelId="{6ECE15B1-5C2E-49D9-A289-8B887EBA8C57}" type="presParOf" srcId="{8DA7F744-8EE0-42C3-A002-7EA50ADF4C21}" destId="{A18CA948-A8E9-4FB7-A4AA-5978E2E3F357}" srcOrd="1" destOrd="0" presId="urn:microsoft.com/office/officeart/2005/8/layout/lProcess2"/>
    <dgm:cxn modelId="{C52BB3DF-49A9-4E42-ACF9-BD907D197682}" type="presParOf" srcId="{8DA7F744-8EE0-42C3-A002-7EA50ADF4C21}" destId="{816FCDCE-E976-4266-AE12-64A475130BE0}" srcOrd="2" destOrd="0" presId="urn:microsoft.com/office/officeart/2005/8/layout/lProcess2"/>
    <dgm:cxn modelId="{F55C0A0B-F818-4B0B-BA90-A921433A787F}" type="presParOf" srcId="{816FCDCE-E976-4266-AE12-64A475130BE0}" destId="{67FE430F-1730-46B2-AA80-BD0A7DC3118F}" srcOrd="0" destOrd="0" presId="urn:microsoft.com/office/officeart/2005/8/layout/lProcess2"/>
    <dgm:cxn modelId="{4EE1ED8D-0480-435F-8C75-B76788E3EDFC}" type="presParOf" srcId="{816FCDCE-E976-4266-AE12-64A475130BE0}" destId="{070FF740-7D3B-452B-923D-39DD93D1373E}" srcOrd="1" destOrd="0" presId="urn:microsoft.com/office/officeart/2005/8/layout/lProcess2"/>
    <dgm:cxn modelId="{180249A3-A116-4547-9CBB-B40D6515A252}" type="presParOf" srcId="{816FCDCE-E976-4266-AE12-64A475130BE0}" destId="{E7C5EC2F-E534-4FB6-A721-C6AA6A13FABB}" srcOrd="2" destOrd="0" presId="urn:microsoft.com/office/officeart/2005/8/layout/lProcess2"/>
    <dgm:cxn modelId="{56AF136B-1C4D-446D-B31E-9DC06F11ADDE}" type="presParOf" srcId="{E7C5EC2F-E534-4FB6-A721-C6AA6A13FABB}" destId="{3692D39B-7A6C-46FA-BF4C-6D4E4E9784F3}" srcOrd="0" destOrd="0" presId="urn:microsoft.com/office/officeart/2005/8/layout/lProcess2"/>
    <dgm:cxn modelId="{4977C5B2-74F3-4DD4-91A5-5E965549DD90}" type="presParOf" srcId="{3692D39B-7A6C-46FA-BF4C-6D4E4E9784F3}" destId="{744DF6C3-7869-4552-9608-72C84DD18DBB}" srcOrd="0" destOrd="0" presId="urn:microsoft.com/office/officeart/2005/8/layout/lProcess2"/>
    <dgm:cxn modelId="{96BFFE97-A10C-471D-AD53-FD8F93369856}" type="presParOf" srcId="{3692D39B-7A6C-46FA-BF4C-6D4E4E9784F3}" destId="{CFB610C0-8942-44AC-9AC6-53F8995756FF}" srcOrd="1" destOrd="0" presId="urn:microsoft.com/office/officeart/2005/8/layout/lProcess2"/>
    <dgm:cxn modelId="{E9F3B5E5-53C0-43E0-A578-156BB24FFF4B}" type="presParOf" srcId="{3692D39B-7A6C-46FA-BF4C-6D4E4E9784F3}" destId="{25C4BCBE-38AC-4DA6-BE95-484833B6EE1D}" srcOrd="2" destOrd="0" presId="urn:microsoft.com/office/officeart/2005/8/layout/lProcess2"/>
  </dgm:cxnLst>
  <dgm:bg/>
  <dgm:whole>
    <a:ln>
      <a:prstDash val="sysDot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AD8BC42-A0EE-4408-8166-706440CCF54C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1462414D-762C-4A3C-A807-4A2D4B2EA392}">
      <dgm:prSet phldrT="[文字]" custT="1"/>
      <dgm:spPr/>
      <dgm:t>
        <a:bodyPr/>
        <a:lstStyle/>
        <a:p>
          <a:r>
            <a:rPr lang="zh-TW" altLang="en-US" sz="3200" b="1" dirty="0">
              <a:solidFill>
                <a:schemeClr val="tx1"/>
              </a:solidFill>
            </a:rPr>
            <a:t>一     核心素養的轉化</a:t>
          </a:r>
        </a:p>
      </dgm:t>
    </dgm:pt>
    <dgm:pt modelId="{D9F21726-D8E2-425F-86E0-14F3408BAD80}" type="parTrans" cxnId="{0F785CFA-41CD-4E87-AE51-605C254627EA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04582280-F36D-408A-8535-89CF9AF1756A}" type="sibTrans" cxnId="{0F785CFA-41CD-4E87-AE51-605C254627EA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516109C2-5188-4D89-923F-BD0C1092653F}">
      <dgm:prSet phldrT="[文字]" custT="1"/>
      <dgm:spPr/>
      <dgm:t>
        <a:bodyPr/>
        <a:lstStyle/>
        <a:p>
          <a:r>
            <a:rPr lang="zh-TW" altLang="en-US" sz="3200" b="1" dirty="0">
              <a:solidFill>
                <a:schemeClr val="tx1"/>
              </a:solidFill>
            </a:rPr>
            <a:t>二     各教育階段領域核心素養</a:t>
          </a:r>
        </a:p>
      </dgm:t>
    </dgm:pt>
    <dgm:pt modelId="{C4C0E6D0-8CB4-4071-A1E0-DA0FFD0B4312}" type="parTrans" cxnId="{EAE4A9A3-C170-4DED-98E9-FB139053AB1E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94D5F3AF-F5B9-4FA9-A4E8-8D2FA5B76676}" type="sibTrans" cxnId="{EAE4A9A3-C170-4DED-98E9-FB139053AB1E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F0DEDBE6-8B17-462C-89EE-5DC312C1D8B2}">
      <dgm:prSet phldrT="[文字]" custT="1"/>
      <dgm:spPr/>
      <dgm:t>
        <a:bodyPr/>
        <a:lstStyle/>
        <a:p>
          <a:r>
            <a:rPr lang="zh-TW" altLang="en-US" sz="3200" b="1" dirty="0">
              <a:solidFill>
                <a:schemeClr val="tx1"/>
              </a:solidFill>
            </a:rPr>
            <a:t>三     學習重點</a:t>
          </a:r>
        </a:p>
      </dgm:t>
    </dgm:pt>
    <dgm:pt modelId="{C273A267-91AA-4C72-973E-80AD468DF7C2}" type="parTrans" cxnId="{2F2BF6AE-78DF-49A4-BC03-F3E2D483CC1B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756B31F8-121C-4F96-B84C-3B0D9C28378F}" type="sibTrans" cxnId="{2F2BF6AE-78DF-49A4-BC03-F3E2D483CC1B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740A4081-81C8-4F36-8746-1725C8F68EBE}">
      <dgm:prSet phldrT="[文字]" custT="1"/>
      <dgm:spPr/>
      <dgm:t>
        <a:bodyPr/>
        <a:lstStyle/>
        <a:p>
          <a:r>
            <a:rPr lang="zh-TW" altLang="en-US" sz="3200" b="1" dirty="0">
              <a:solidFill>
                <a:schemeClr val="tx1"/>
              </a:solidFill>
            </a:rPr>
            <a:t>四     學習表現架構</a:t>
          </a:r>
        </a:p>
      </dgm:t>
    </dgm:pt>
    <dgm:pt modelId="{A48FC819-EA9C-4C60-A673-4F740F4A9F08}" type="parTrans" cxnId="{20C1A924-0791-4913-B5F2-AD1036D0E308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808FFFBA-A119-4AEE-89F3-2750D3E53A38}" type="sibTrans" cxnId="{20C1A924-0791-4913-B5F2-AD1036D0E308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2B2D7E78-D025-465B-A216-F2E27E28E540}">
      <dgm:prSet phldrT="[文字]" custT="1"/>
      <dgm:spPr/>
      <dgm:t>
        <a:bodyPr/>
        <a:lstStyle/>
        <a:p>
          <a:r>
            <a:rPr lang="zh-TW" altLang="en-US" sz="3200" b="1" dirty="0">
              <a:solidFill>
                <a:schemeClr val="bg1"/>
              </a:solidFill>
            </a:rPr>
            <a:t>五     學習內容架構</a:t>
          </a:r>
        </a:p>
      </dgm:t>
    </dgm:pt>
    <dgm:pt modelId="{F8872E7D-8027-47D0-AC8B-CD4CC3D99E05}" type="parTrans" cxnId="{47A70AC0-11C5-46B7-B1BC-86B2618D379A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1BDBAEE7-2FFC-4F49-BB1F-840767EDB1C9}" type="sibTrans" cxnId="{47A70AC0-11C5-46B7-B1BC-86B2618D379A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D2D2A96D-587B-4095-8650-03E2276C952C}" type="pres">
      <dgm:prSet presAssocID="{0AD8BC42-A0EE-4408-8166-706440CCF54C}" presName="Name0" presStyleCnt="0">
        <dgm:presLayoutVars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383396CF-35C9-4CFE-8BC2-093CA153E9D2}" type="pres">
      <dgm:prSet presAssocID="{1462414D-762C-4A3C-A807-4A2D4B2EA392}" presName="noChildren" presStyleCnt="0"/>
      <dgm:spPr/>
    </dgm:pt>
    <dgm:pt modelId="{A0B67354-4849-45E0-B17B-BD48F77C3BF6}" type="pres">
      <dgm:prSet presAssocID="{1462414D-762C-4A3C-A807-4A2D4B2EA392}" presName="gap" presStyleCnt="0"/>
      <dgm:spPr/>
    </dgm:pt>
    <dgm:pt modelId="{BAB44F65-EB96-4F9B-8AF3-86C85ABD8507}" type="pres">
      <dgm:prSet presAssocID="{1462414D-762C-4A3C-A807-4A2D4B2EA392}" presName="medCircle2" presStyleLbl="vennNode1" presStyleIdx="0" presStyleCnt="5"/>
      <dgm:spPr/>
    </dgm:pt>
    <dgm:pt modelId="{11C98302-E6A3-431A-B066-27D7C0DB654B}" type="pres">
      <dgm:prSet presAssocID="{1462414D-762C-4A3C-A807-4A2D4B2EA392}" presName="txLvlOnly1" presStyleLbl="revTx" presStyleIdx="0" presStyleCnt="5" custLinFactNeighborX="-4078" custLinFactNeighborY="-156"/>
      <dgm:spPr/>
      <dgm:t>
        <a:bodyPr/>
        <a:lstStyle/>
        <a:p>
          <a:endParaRPr lang="zh-TW" altLang="en-US"/>
        </a:p>
      </dgm:t>
    </dgm:pt>
    <dgm:pt modelId="{96587EA4-85EA-46F8-8B72-A44FB3AB1060}" type="pres">
      <dgm:prSet presAssocID="{516109C2-5188-4D89-923F-BD0C1092653F}" presName="noChildren" presStyleCnt="0"/>
      <dgm:spPr/>
    </dgm:pt>
    <dgm:pt modelId="{AA9AA264-2147-48AA-8A33-293C39DABC6F}" type="pres">
      <dgm:prSet presAssocID="{516109C2-5188-4D89-923F-BD0C1092653F}" presName="gap" presStyleCnt="0"/>
      <dgm:spPr/>
    </dgm:pt>
    <dgm:pt modelId="{D822EA50-5E99-43D0-8880-12EB9236A153}" type="pres">
      <dgm:prSet presAssocID="{516109C2-5188-4D89-923F-BD0C1092653F}" presName="medCircle2" presStyleLbl="vennNode1" presStyleIdx="1" presStyleCnt="5"/>
      <dgm:spPr/>
    </dgm:pt>
    <dgm:pt modelId="{CBBD0119-05E0-477F-89CD-98E126CFC24D}" type="pres">
      <dgm:prSet presAssocID="{516109C2-5188-4D89-923F-BD0C1092653F}" presName="txLvlOnly1" presStyleLbl="revTx" presStyleIdx="1" presStyleCnt="5" custLinFactNeighborX="-4076" custLinFactNeighborY="1360"/>
      <dgm:spPr/>
      <dgm:t>
        <a:bodyPr/>
        <a:lstStyle/>
        <a:p>
          <a:endParaRPr lang="zh-TW" altLang="en-US"/>
        </a:p>
      </dgm:t>
    </dgm:pt>
    <dgm:pt modelId="{C189D97A-EF88-495A-BFE3-89C7DF655043}" type="pres">
      <dgm:prSet presAssocID="{F0DEDBE6-8B17-462C-89EE-5DC312C1D8B2}" presName="noChildren" presStyleCnt="0"/>
      <dgm:spPr/>
    </dgm:pt>
    <dgm:pt modelId="{0332F097-251C-4318-A340-A3F565F225EF}" type="pres">
      <dgm:prSet presAssocID="{F0DEDBE6-8B17-462C-89EE-5DC312C1D8B2}" presName="gap" presStyleCnt="0"/>
      <dgm:spPr/>
    </dgm:pt>
    <dgm:pt modelId="{490887A3-9591-4F7E-A9BE-87465E6A562F}" type="pres">
      <dgm:prSet presAssocID="{F0DEDBE6-8B17-462C-89EE-5DC312C1D8B2}" presName="medCircle2" presStyleLbl="vennNode1" presStyleIdx="2" presStyleCnt="5"/>
      <dgm:spPr/>
    </dgm:pt>
    <dgm:pt modelId="{F26B4724-66D1-44C3-8D32-D8B2CE6296D2}" type="pres">
      <dgm:prSet presAssocID="{F0DEDBE6-8B17-462C-89EE-5DC312C1D8B2}" presName="txLvlOnly1" presStyleLbl="revTx" presStyleIdx="2" presStyleCnt="5" custLinFactNeighborX="-3825"/>
      <dgm:spPr/>
      <dgm:t>
        <a:bodyPr/>
        <a:lstStyle/>
        <a:p>
          <a:endParaRPr lang="zh-TW" altLang="en-US"/>
        </a:p>
      </dgm:t>
    </dgm:pt>
    <dgm:pt modelId="{8F91A9BE-0C7F-4CCC-B2B9-FF00414EC340}" type="pres">
      <dgm:prSet presAssocID="{740A4081-81C8-4F36-8746-1725C8F68EBE}" presName="noChildren" presStyleCnt="0"/>
      <dgm:spPr/>
    </dgm:pt>
    <dgm:pt modelId="{49E7581D-3FD0-4F12-86C2-F0184CE9AB07}" type="pres">
      <dgm:prSet presAssocID="{740A4081-81C8-4F36-8746-1725C8F68EBE}" presName="gap" presStyleCnt="0"/>
      <dgm:spPr/>
    </dgm:pt>
    <dgm:pt modelId="{807DBB9C-48C5-487F-BE3E-B00117EC0F2D}" type="pres">
      <dgm:prSet presAssocID="{740A4081-81C8-4F36-8746-1725C8F68EBE}" presName="medCircle2" presStyleLbl="vennNode1" presStyleIdx="3" presStyleCnt="5"/>
      <dgm:spPr/>
    </dgm:pt>
    <dgm:pt modelId="{CD5974DC-BA47-4B31-AFC5-EED99AFB69A4}" type="pres">
      <dgm:prSet presAssocID="{740A4081-81C8-4F36-8746-1725C8F68EBE}" presName="txLvlOnly1" presStyleLbl="revTx" presStyleIdx="3" presStyleCnt="5" custLinFactNeighborX="-3825"/>
      <dgm:spPr/>
      <dgm:t>
        <a:bodyPr/>
        <a:lstStyle/>
        <a:p>
          <a:endParaRPr lang="zh-TW" altLang="en-US"/>
        </a:p>
      </dgm:t>
    </dgm:pt>
    <dgm:pt modelId="{9CA0442C-A532-4FEF-84B8-A083B0F2460A}" type="pres">
      <dgm:prSet presAssocID="{2B2D7E78-D025-465B-A216-F2E27E28E540}" presName="noChildren" presStyleCnt="0"/>
      <dgm:spPr/>
    </dgm:pt>
    <dgm:pt modelId="{704A4A8D-463A-4095-91B9-4D270F8CF3A9}" type="pres">
      <dgm:prSet presAssocID="{2B2D7E78-D025-465B-A216-F2E27E28E540}" presName="gap" presStyleCnt="0"/>
      <dgm:spPr/>
    </dgm:pt>
    <dgm:pt modelId="{0BD957F0-FD13-4069-AB35-29396440806D}" type="pres">
      <dgm:prSet presAssocID="{2B2D7E78-D025-465B-A216-F2E27E28E540}" presName="medCircle2" presStyleLbl="vennNode1" presStyleIdx="4" presStyleCnt="5"/>
      <dgm:spPr>
        <a:solidFill>
          <a:srgbClr val="F79646">
            <a:alpha val="10196"/>
          </a:srgbClr>
        </a:solidFill>
      </dgm:spPr>
    </dgm:pt>
    <dgm:pt modelId="{BC0D5576-9160-4C24-BBBE-32C45EDA3C09}" type="pres">
      <dgm:prSet presAssocID="{2B2D7E78-D025-465B-A216-F2E27E28E540}" presName="txLvlOnly1" presStyleLbl="revTx" presStyleIdx="4" presStyleCnt="5" custLinFactNeighborX="-3825"/>
      <dgm:spPr/>
      <dgm:t>
        <a:bodyPr/>
        <a:lstStyle/>
        <a:p>
          <a:endParaRPr lang="zh-TW" altLang="en-US"/>
        </a:p>
      </dgm:t>
    </dgm:pt>
  </dgm:ptLst>
  <dgm:cxnLst>
    <dgm:cxn modelId="{48917A4D-4052-48E7-B230-757CD48B58C1}" type="presOf" srcId="{1462414D-762C-4A3C-A807-4A2D4B2EA392}" destId="{11C98302-E6A3-431A-B066-27D7C0DB654B}" srcOrd="0" destOrd="0" presId="urn:microsoft.com/office/officeart/2008/layout/VerticalCircleList"/>
    <dgm:cxn modelId="{5493ADE4-61E3-4C2E-B72E-A96E5A452178}" type="presOf" srcId="{0AD8BC42-A0EE-4408-8166-706440CCF54C}" destId="{D2D2A96D-587B-4095-8650-03E2276C952C}" srcOrd="0" destOrd="0" presId="urn:microsoft.com/office/officeart/2008/layout/VerticalCircleList"/>
    <dgm:cxn modelId="{47A70AC0-11C5-46B7-B1BC-86B2618D379A}" srcId="{0AD8BC42-A0EE-4408-8166-706440CCF54C}" destId="{2B2D7E78-D025-465B-A216-F2E27E28E540}" srcOrd="4" destOrd="0" parTransId="{F8872E7D-8027-47D0-AC8B-CD4CC3D99E05}" sibTransId="{1BDBAEE7-2FFC-4F49-BB1F-840767EDB1C9}"/>
    <dgm:cxn modelId="{ABAEEBD3-29C5-4398-9970-0892D08D7876}" type="presOf" srcId="{F0DEDBE6-8B17-462C-89EE-5DC312C1D8B2}" destId="{F26B4724-66D1-44C3-8D32-D8B2CE6296D2}" srcOrd="0" destOrd="0" presId="urn:microsoft.com/office/officeart/2008/layout/VerticalCircleList"/>
    <dgm:cxn modelId="{EAE4A9A3-C170-4DED-98E9-FB139053AB1E}" srcId="{0AD8BC42-A0EE-4408-8166-706440CCF54C}" destId="{516109C2-5188-4D89-923F-BD0C1092653F}" srcOrd="1" destOrd="0" parTransId="{C4C0E6D0-8CB4-4071-A1E0-DA0FFD0B4312}" sibTransId="{94D5F3AF-F5B9-4FA9-A4E8-8D2FA5B76676}"/>
    <dgm:cxn modelId="{499EB0A2-F2C0-40B4-9C20-8390C95D4456}" type="presOf" srcId="{2B2D7E78-D025-465B-A216-F2E27E28E540}" destId="{BC0D5576-9160-4C24-BBBE-32C45EDA3C09}" srcOrd="0" destOrd="0" presId="urn:microsoft.com/office/officeart/2008/layout/VerticalCircleList"/>
    <dgm:cxn modelId="{2F2BF6AE-78DF-49A4-BC03-F3E2D483CC1B}" srcId="{0AD8BC42-A0EE-4408-8166-706440CCF54C}" destId="{F0DEDBE6-8B17-462C-89EE-5DC312C1D8B2}" srcOrd="2" destOrd="0" parTransId="{C273A267-91AA-4C72-973E-80AD468DF7C2}" sibTransId="{756B31F8-121C-4F96-B84C-3B0D9C28378F}"/>
    <dgm:cxn modelId="{8AF4E2BC-A70B-4825-9D07-CB909ED6EBB5}" type="presOf" srcId="{516109C2-5188-4D89-923F-BD0C1092653F}" destId="{CBBD0119-05E0-477F-89CD-98E126CFC24D}" srcOrd="0" destOrd="0" presId="urn:microsoft.com/office/officeart/2008/layout/VerticalCircleList"/>
    <dgm:cxn modelId="{633AEA22-D23E-46B9-BC2D-B67AE9B8AA2D}" type="presOf" srcId="{740A4081-81C8-4F36-8746-1725C8F68EBE}" destId="{CD5974DC-BA47-4B31-AFC5-EED99AFB69A4}" srcOrd="0" destOrd="0" presId="urn:microsoft.com/office/officeart/2008/layout/VerticalCircleList"/>
    <dgm:cxn modelId="{0F785CFA-41CD-4E87-AE51-605C254627EA}" srcId="{0AD8BC42-A0EE-4408-8166-706440CCF54C}" destId="{1462414D-762C-4A3C-A807-4A2D4B2EA392}" srcOrd="0" destOrd="0" parTransId="{D9F21726-D8E2-425F-86E0-14F3408BAD80}" sibTransId="{04582280-F36D-408A-8535-89CF9AF1756A}"/>
    <dgm:cxn modelId="{20C1A924-0791-4913-B5F2-AD1036D0E308}" srcId="{0AD8BC42-A0EE-4408-8166-706440CCF54C}" destId="{740A4081-81C8-4F36-8746-1725C8F68EBE}" srcOrd="3" destOrd="0" parTransId="{A48FC819-EA9C-4C60-A673-4F740F4A9F08}" sibTransId="{808FFFBA-A119-4AEE-89F3-2750D3E53A38}"/>
    <dgm:cxn modelId="{ABD85B1E-F2BF-4C51-87A4-C89AA934F3BD}" type="presParOf" srcId="{D2D2A96D-587B-4095-8650-03E2276C952C}" destId="{383396CF-35C9-4CFE-8BC2-093CA153E9D2}" srcOrd="0" destOrd="0" presId="urn:microsoft.com/office/officeart/2008/layout/VerticalCircleList"/>
    <dgm:cxn modelId="{4232399B-F24B-4F5E-A097-5708E2D465D3}" type="presParOf" srcId="{383396CF-35C9-4CFE-8BC2-093CA153E9D2}" destId="{A0B67354-4849-45E0-B17B-BD48F77C3BF6}" srcOrd="0" destOrd="0" presId="urn:microsoft.com/office/officeart/2008/layout/VerticalCircleList"/>
    <dgm:cxn modelId="{CD18D9A1-ABC4-4626-A529-5909EB93BFDB}" type="presParOf" srcId="{383396CF-35C9-4CFE-8BC2-093CA153E9D2}" destId="{BAB44F65-EB96-4F9B-8AF3-86C85ABD8507}" srcOrd="1" destOrd="0" presId="urn:microsoft.com/office/officeart/2008/layout/VerticalCircleList"/>
    <dgm:cxn modelId="{89DC59FC-A24E-4770-8A5F-0296467A67D8}" type="presParOf" srcId="{383396CF-35C9-4CFE-8BC2-093CA153E9D2}" destId="{11C98302-E6A3-431A-B066-27D7C0DB654B}" srcOrd="2" destOrd="0" presId="urn:microsoft.com/office/officeart/2008/layout/VerticalCircleList"/>
    <dgm:cxn modelId="{29340AD7-CD52-432E-9965-1DA01B8077CD}" type="presParOf" srcId="{D2D2A96D-587B-4095-8650-03E2276C952C}" destId="{96587EA4-85EA-46F8-8B72-A44FB3AB1060}" srcOrd="1" destOrd="0" presId="urn:microsoft.com/office/officeart/2008/layout/VerticalCircleList"/>
    <dgm:cxn modelId="{3587B805-5BA2-4CF2-9CDE-82DB3E0C380E}" type="presParOf" srcId="{96587EA4-85EA-46F8-8B72-A44FB3AB1060}" destId="{AA9AA264-2147-48AA-8A33-293C39DABC6F}" srcOrd="0" destOrd="0" presId="urn:microsoft.com/office/officeart/2008/layout/VerticalCircleList"/>
    <dgm:cxn modelId="{04978C17-24C5-4B02-A0C1-A7CB41EBC76D}" type="presParOf" srcId="{96587EA4-85EA-46F8-8B72-A44FB3AB1060}" destId="{D822EA50-5E99-43D0-8880-12EB9236A153}" srcOrd="1" destOrd="0" presId="urn:microsoft.com/office/officeart/2008/layout/VerticalCircleList"/>
    <dgm:cxn modelId="{4A75B64D-8C68-4C2A-9292-E3C3C5E487BE}" type="presParOf" srcId="{96587EA4-85EA-46F8-8B72-A44FB3AB1060}" destId="{CBBD0119-05E0-477F-89CD-98E126CFC24D}" srcOrd="2" destOrd="0" presId="urn:microsoft.com/office/officeart/2008/layout/VerticalCircleList"/>
    <dgm:cxn modelId="{4DF90410-D7AD-4B7E-8575-8FAC9BADEE9F}" type="presParOf" srcId="{D2D2A96D-587B-4095-8650-03E2276C952C}" destId="{C189D97A-EF88-495A-BFE3-89C7DF655043}" srcOrd="2" destOrd="0" presId="urn:microsoft.com/office/officeart/2008/layout/VerticalCircleList"/>
    <dgm:cxn modelId="{0D03867F-0A90-42F8-A02C-B82B1F486E05}" type="presParOf" srcId="{C189D97A-EF88-495A-BFE3-89C7DF655043}" destId="{0332F097-251C-4318-A340-A3F565F225EF}" srcOrd="0" destOrd="0" presId="urn:microsoft.com/office/officeart/2008/layout/VerticalCircleList"/>
    <dgm:cxn modelId="{4969519D-12E3-42A2-8994-7794AA7DFF8C}" type="presParOf" srcId="{C189D97A-EF88-495A-BFE3-89C7DF655043}" destId="{490887A3-9591-4F7E-A9BE-87465E6A562F}" srcOrd="1" destOrd="0" presId="urn:microsoft.com/office/officeart/2008/layout/VerticalCircleList"/>
    <dgm:cxn modelId="{D2DAB467-2B2A-4306-BD6A-6D6030F847C0}" type="presParOf" srcId="{C189D97A-EF88-495A-BFE3-89C7DF655043}" destId="{F26B4724-66D1-44C3-8D32-D8B2CE6296D2}" srcOrd="2" destOrd="0" presId="urn:microsoft.com/office/officeart/2008/layout/VerticalCircleList"/>
    <dgm:cxn modelId="{86CE64FB-24FC-4BFB-9C7E-FBBA604C7C0B}" type="presParOf" srcId="{D2D2A96D-587B-4095-8650-03E2276C952C}" destId="{8F91A9BE-0C7F-4CCC-B2B9-FF00414EC340}" srcOrd="3" destOrd="0" presId="urn:microsoft.com/office/officeart/2008/layout/VerticalCircleList"/>
    <dgm:cxn modelId="{F79CC106-7E86-47E7-AF6E-26EF708409BA}" type="presParOf" srcId="{8F91A9BE-0C7F-4CCC-B2B9-FF00414EC340}" destId="{49E7581D-3FD0-4F12-86C2-F0184CE9AB07}" srcOrd="0" destOrd="0" presId="urn:microsoft.com/office/officeart/2008/layout/VerticalCircleList"/>
    <dgm:cxn modelId="{AF27461E-2A36-4FED-A049-8C8933808C77}" type="presParOf" srcId="{8F91A9BE-0C7F-4CCC-B2B9-FF00414EC340}" destId="{807DBB9C-48C5-487F-BE3E-B00117EC0F2D}" srcOrd="1" destOrd="0" presId="urn:microsoft.com/office/officeart/2008/layout/VerticalCircleList"/>
    <dgm:cxn modelId="{F1FBF845-746F-41D2-949F-A3E0601B1ACF}" type="presParOf" srcId="{8F91A9BE-0C7F-4CCC-B2B9-FF00414EC340}" destId="{CD5974DC-BA47-4B31-AFC5-EED99AFB69A4}" srcOrd="2" destOrd="0" presId="urn:microsoft.com/office/officeart/2008/layout/VerticalCircleList"/>
    <dgm:cxn modelId="{521EC7BF-276C-4BD4-B8C7-0B692DBA92B3}" type="presParOf" srcId="{D2D2A96D-587B-4095-8650-03E2276C952C}" destId="{9CA0442C-A532-4FEF-84B8-A083B0F2460A}" srcOrd="4" destOrd="0" presId="urn:microsoft.com/office/officeart/2008/layout/VerticalCircleList"/>
    <dgm:cxn modelId="{9058A50B-CABB-4AF7-97B3-A36F97DCC54A}" type="presParOf" srcId="{9CA0442C-A532-4FEF-84B8-A083B0F2460A}" destId="{704A4A8D-463A-4095-91B9-4D270F8CF3A9}" srcOrd="0" destOrd="0" presId="urn:microsoft.com/office/officeart/2008/layout/VerticalCircleList"/>
    <dgm:cxn modelId="{53D74337-08E7-4055-8F50-3B33B33CD9A2}" type="presParOf" srcId="{9CA0442C-A532-4FEF-84B8-A083B0F2460A}" destId="{0BD957F0-FD13-4069-AB35-29396440806D}" srcOrd="1" destOrd="0" presId="urn:microsoft.com/office/officeart/2008/layout/VerticalCircleList"/>
    <dgm:cxn modelId="{7A2BE173-CAD7-4371-8A52-72E88771D73F}" type="presParOf" srcId="{9CA0442C-A532-4FEF-84B8-A083B0F2460A}" destId="{BC0D5576-9160-4C24-BBBE-32C45EDA3C09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112CE-848B-4293-81A1-D7EB3AC14F6A}">
      <dsp:nvSpPr>
        <dsp:cNvPr id="0" name=""/>
        <dsp:cNvSpPr/>
      </dsp:nvSpPr>
      <dsp:spPr>
        <a:xfrm>
          <a:off x="0" y="5174000"/>
          <a:ext cx="8783782" cy="67908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800" b="1" kern="1200">
              <a:solidFill>
                <a:schemeClr val="tx1"/>
              </a:solidFill>
              <a:latin typeface="微軟正黑體" pitchFamily="34" charset="-120"/>
            </a:rPr>
            <a:t>領域</a:t>
          </a:r>
          <a:r>
            <a:rPr kumimoji="1" lang="en-US" altLang="zh-TW" sz="2800" b="1" kern="1200">
              <a:solidFill>
                <a:schemeClr val="tx1"/>
              </a:solidFill>
              <a:latin typeface="微軟正黑體" pitchFamily="34" charset="-120"/>
            </a:rPr>
            <a:t>/</a:t>
          </a:r>
          <a:r>
            <a:rPr kumimoji="1" lang="zh-TW" altLang="en-US" sz="2800" b="1" kern="1200">
              <a:solidFill>
                <a:schemeClr val="tx1"/>
              </a:solidFill>
              <a:latin typeface="微軟正黑體" pitchFamily="34" charset="-120"/>
            </a:rPr>
            <a:t>科目與彈性學習課程實施之關係</a:t>
          </a:r>
          <a:endParaRPr lang="zh-TW" altLang="en-US" sz="2800" kern="1200" dirty="0">
            <a:solidFill>
              <a:schemeClr val="tx1"/>
            </a:solidFill>
          </a:endParaRPr>
        </a:p>
      </dsp:txBody>
      <dsp:txXfrm>
        <a:off x="0" y="5174000"/>
        <a:ext cx="8783782" cy="679084"/>
      </dsp:txXfrm>
    </dsp:sp>
    <dsp:sp modelId="{C7F825AF-BD72-4EBF-B822-71CEB32ED2FC}">
      <dsp:nvSpPr>
        <dsp:cNvPr id="0" name=""/>
        <dsp:cNvSpPr/>
      </dsp:nvSpPr>
      <dsp:spPr>
        <a:xfrm rot="10800000">
          <a:off x="0" y="4139754"/>
          <a:ext cx="8783782" cy="1044432"/>
        </a:xfrm>
        <a:prstGeom prst="upArrowCallou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800" b="1" kern="1200" dirty="0">
              <a:solidFill>
                <a:schemeClr val="tx1"/>
              </a:solidFill>
              <a:latin typeface="微軟正黑體" pitchFamily="34" charset="-120"/>
            </a:rPr>
            <a:t>議題融入  課綱</a:t>
          </a:r>
          <a:endParaRPr lang="zh-TW" altLang="en-US" sz="2800" kern="1200" dirty="0">
            <a:solidFill>
              <a:schemeClr val="tx1"/>
            </a:solidFill>
          </a:endParaRPr>
        </a:p>
      </dsp:txBody>
      <dsp:txXfrm rot="10800000">
        <a:off x="0" y="4139754"/>
        <a:ext cx="8783782" cy="678641"/>
      </dsp:txXfrm>
    </dsp:sp>
    <dsp:sp modelId="{B6A161E8-AC7A-4CC1-A44E-EFFD541769EF}">
      <dsp:nvSpPr>
        <dsp:cNvPr id="0" name=""/>
        <dsp:cNvSpPr/>
      </dsp:nvSpPr>
      <dsp:spPr>
        <a:xfrm rot="10800000">
          <a:off x="0" y="3105508"/>
          <a:ext cx="8783782" cy="1044432"/>
        </a:xfrm>
        <a:prstGeom prst="upArrowCallou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800" b="1" kern="1200" dirty="0">
              <a:solidFill>
                <a:schemeClr val="tx1"/>
              </a:solidFill>
              <a:latin typeface="微軟正黑體" pitchFamily="34" charset="-120"/>
            </a:rPr>
            <a:t>課綱  實施要點</a:t>
          </a:r>
          <a:endParaRPr lang="zh-TW" altLang="en-US" sz="2800" kern="1200" dirty="0">
            <a:solidFill>
              <a:schemeClr val="tx1"/>
            </a:solidFill>
          </a:endParaRPr>
        </a:p>
      </dsp:txBody>
      <dsp:txXfrm rot="10800000">
        <a:off x="0" y="3105508"/>
        <a:ext cx="8783782" cy="678641"/>
      </dsp:txXfrm>
    </dsp:sp>
    <dsp:sp modelId="{1643887F-75B0-4854-928B-072B94587B74}">
      <dsp:nvSpPr>
        <dsp:cNvPr id="0" name=""/>
        <dsp:cNvSpPr/>
      </dsp:nvSpPr>
      <dsp:spPr>
        <a:xfrm rot="10800000">
          <a:off x="0" y="2071262"/>
          <a:ext cx="8783782" cy="1044432"/>
        </a:xfrm>
        <a:prstGeom prst="upArrowCallou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800" b="1" kern="1200" dirty="0">
              <a:solidFill>
                <a:schemeClr val="tx1"/>
              </a:solidFill>
              <a:latin typeface="微軟正黑體" pitchFamily="34" charset="-120"/>
            </a:rPr>
            <a:t>課綱  重要內涵</a:t>
          </a:r>
          <a:endParaRPr lang="zh-TW" altLang="en-US" sz="2800" kern="1200" dirty="0">
            <a:solidFill>
              <a:schemeClr val="tx1"/>
            </a:solidFill>
          </a:endParaRPr>
        </a:p>
      </dsp:txBody>
      <dsp:txXfrm rot="10800000">
        <a:off x="0" y="2071262"/>
        <a:ext cx="8783782" cy="678641"/>
      </dsp:txXfrm>
    </dsp:sp>
    <dsp:sp modelId="{4AEF71ED-8CD2-4ECA-8163-DC4F42BD3F8F}">
      <dsp:nvSpPr>
        <dsp:cNvPr id="0" name=""/>
        <dsp:cNvSpPr/>
      </dsp:nvSpPr>
      <dsp:spPr>
        <a:xfrm rot="10800000">
          <a:off x="0" y="1037016"/>
          <a:ext cx="8783782" cy="1044432"/>
        </a:xfrm>
        <a:prstGeom prst="upArrowCallou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800" b="1" kern="1200" dirty="0">
              <a:solidFill>
                <a:schemeClr val="tx1"/>
              </a:solidFill>
              <a:latin typeface="微軟正黑體" pitchFamily="34" charset="-120"/>
            </a:rPr>
            <a:t>社會領域課綱特色</a:t>
          </a:r>
          <a:endParaRPr lang="zh-TW" altLang="en-US" sz="2800" kern="1200" dirty="0">
            <a:solidFill>
              <a:schemeClr val="tx1"/>
            </a:solidFill>
          </a:endParaRPr>
        </a:p>
      </dsp:txBody>
      <dsp:txXfrm rot="10800000">
        <a:off x="0" y="1037016"/>
        <a:ext cx="8783782" cy="678641"/>
      </dsp:txXfrm>
    </dsp:sp>
    <dsp:sp modelId="{C27BD2AC-E92B-47BC-AE1F-4C56D12B2261}">
      <dsp:nvSpPr>
        <dsp:cNvPr id="0" name=""/>
        <dsp:cNvSpPr/>
      </dsp:nvSpPr>
      <dsp:spPr>
        <a:xfrm rot="10800000">
          <a:off x="0" y="2769"/>
          <a:ext cx="8783782" cy="1044432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800" b="1" kern="1200" dirty="0">
              <a:solidFill>
                <a:schemeClr val="tx1"/>
              </a:solidFill>
              <a:latin typeface="微軟正黑體" pitchFamily="34" charset="-120"/>
            </a:rPr>
            <a:t>總綱的重要內涵</a:t>
          </a:r>
          <a:endParaRPr lang="zh-TW" altLang="en-US" sz="2800" kern="1200" dirty="0">
            <a:solidFill>
              <a:schemeClr val="tx1"/>
            </a:solidFill>
          </a:endParaRPr>
        </a:p>
      </dsp:txBody>
      <dsp:txXfrm rot="10800000">
        <a:off x="0" y="2769"/>
        <a:ext cx="8783782" cy="67864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44F65-EB96-4F9B-8AF3-86C85ABD8507}">
      <dsp:nvSpPr>
        <dsp:cNvPr id="0" name=""/>
        <dsp:cNvSpPr/>
      </dsp:nvSpPr>
      <dsp:spPr>
        <a:xfrm>
          <a:off x="984035" y="1593"/>
          <a:ext cx="1018923" cy="101892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1C98302-E6A3-431A-B066-27D7C0DB654B}">
      <dsp:nvSpPr>
        <dsp:cNvPr id="0" name=""/>
        <dsp:cNvSpPr/>
      </dsp:nvSpPr>
      <dsp:spPr>
        <a:xfrm>
          <a:off x="1271803" y="3"/>
          <a:ext cx="5436330" cy="1018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solidFill>
                <a:schemeClr val="tx1"/>
              </a:solidFill>
            </a:rPr>
            <a:t>一     核心素養的轉化</a:t>
          </a:r>
        </a:p>
      </dsp:txBody>
      <dsp:txXfrm>
        <a:off x="1271803" y="3"/>
        <a:ext cx="5436330" cy="1018923"/>
      </dsp:txXfrm>
    </dsp:sp>
    <dsp:sp modelId="{D822EA50-5E99-43D0-8880-12EB9236A153}">
      <dsp:nvSpPr>
        <dsp:cNvPr id="0" name=""/>
        <dsp:cNvSpPr/>
      </dsp:nvSpPr>
      <dsp:spPr>
        <a:xfrm>
          <a:off x="984035" y="1020516"/>
          <a:ext cx="1018923" cy="101892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BBD0119-05E0-477F-89CD-98E126CFC24D}">
      <dsp:nvSpPr>
        <dsp:cNvPr id="0" name=""/>
        <dsp:cNvSpPr/>
      </dsp:nvSpPr>
      <dsp:spPr>
        <a:xfrm>
          <a:off x="1271912" y="1034373"/>
          <a:ext cx="5436330" cy="1018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solidFill>
                <a:schemeClr val="tx1"/>
              </a:solidFill>
            </a:rPr>
            <a:t>二     各教育階段領域核心素養</a:t>
          </a:r>
        </a:p>
      </dsp:txBody>
      <dsp:txXfrm>
        <a:off x="1271912" y="1034373"/>
        <a:ext cx="5436330" cy="1018923"/>
      </dsp:txXfrm>
    </dsp:sp>
    <dsp:sp modelId="{490887A3-9591-4F7E-A9BE-87465E6A562F}">
      <dsp:nvSpPr>
        <dsp:cNvPr id="0" name=""/>
        <dsp:cNvSpPr/>
      </dsp:nvSpPr>
      <dsp:spPr>
        <a:xfrm>
          <a:off x="984035" y="2039440"/>
          <a:ext cx="1018923" cy="101892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26B4724-66D1-44C3-8D32-D8B2CE6296D2}">
      <dsp:nvSpPr>
        <dsp:cNvPr id="0" name=""/>
        <dsp:cNvSpPr/>
      </dsp:nvSpPr>
      <dsp:spPr>
        <a:xfrm>
          <a:off x="1285557" y="2039440"/>
          <a:ext cx="5436330" cy="1018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solidFill>
                <a:schemeClr val="tx1"/>
              </a:solidFill>
            </a:rPr>
            <a:t>三     學習重點</a:t>
          </a:r>
        </a:p>
      </dsp:txBody>
      <dsp:txXfrm>
        <a:off x="1285557" y="2039440"/>
        <a:ext cx="5436330" cy="1018923"/>
      </dsp:txXfrm>
    </dsp:sp>
    <dsp:sp modelId="{807DBB9C-48C5-487F-BE3E-B00117EC0F2D}">
      <dsp:nvSpPr>
        <dsp:cNvPr id="0" name=""/>
        <dsp:cNvSpPr/>
      </dsp:nvSpPr>
      <dsp:spPr>
        <a:xfrm>
          <a:off x="984035" y="3058363"/>
          <a:ext cx="1018923" cy="101892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D5974DC-BA47-4B31-AFC5-EED99AFB69A4}">
      <dsp:nvSpPr>
        <dsp:cNvPr id="0" name=""/>
        <dsp:cNvSpPr/>
      </dsp:nvSpPr>
      <dsp:spPr>
        <a:xfrm>
          <a:off x="1285557" y="3058363"/>
          <a:ext cx="5436330" cy="1018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solidFill>
                <a:schemeClr val="tx1"/>
              </a:solidFill>
            </a:rPr>
            <a:t>四     學習表現架構</a:t>
          </a:r>
        </a:p>
      </dsp:txBody>
      <dsp:txXfrm>
        <a:off x="1285557" y="3058363"/>
        <a:ext cx="5436330" cy="1018923"/>
      </dsp:txXfrm>
    </dsp:sp>
    <dsp:sp modelId="{0BD957F0-FD13-4069-AB35-29396440806D}">
      <dsp:nvSpPr>
        <dsp:cNvPr id="0" name=""/>
        <dsp:cNvSpPr/>
      </dsp:nvSpPr>
      <dsp:spPr>
        <a:xfrm>
          <a:off x="984035" y="4077287"/>
          <a:ext cx="1018923" cy="1018923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C0D5576-9160-4C24-BBBE-32C45EDA3C09}">
      <dsp:nvSpPr>
        <dsp:cNvPr id="0" name=""/>
        <dsp:cNvSpPr/>
      </dsp:nvSpPr>
      <dsp:spPr>
        <a:xfrm>
          <a:off x="1285557" y="4077287"/>
          <a:ext cx="5436330" cy="1018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solidFill>
                <a:schemeClr val="tx1"/>
              </a:solidFill>
            </a:rPr>
            <a:t>五     學習內容架構</a:t>
          </a:r>
        </a:p>
      </dsp:txBody>
      <dsp:txXfrm>
        <a:off x="1285557" y="4077287"/>
        <a:ext cx="5436330" cy="101892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1AB80-29D4-47A4-956C-7201E6448AEA}">
      <dsp:nvSpPr>
        <dsp:cNvPr id="0" name=""/>
        <dsp:cNvSpPr/>
      </dsp:nvSpPr>
      <dsp:spPr>
        <a:xfrm>
          <a:off x="4144" y="0"/>
          <a:ext cx="2412270" cy="694296"/>
        </a:xfrm>
        <a:prstGeom prst="chevron">
          <a:avLst/>
        </a:prstGeom>
        <a:solidFill>
          <a:srgbClr val="DAE3F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國小社會</a:t>
          </a:r>
        </a:p>
      </dsp:txBody>
      <dsp:txXfrm>
        <a:off x="351292" y="0"/>
        <a:ext cx="1717974" cy="694296"/>
      </dsp:txXfrm>
    </dsp:sp>
    <dsp:sp modelId="{B6EE1DFF-800C-4A7E-A5B3-B2A8664B6FB9}">
      <dsp:nvSpPr>
        <dsp:cNvPr id="0" name=""/>
        <dsp:cNvSpPr/>
      </dsp:nvSpPr>
      <dsp:spPr>
        <a:xfrm>
          <a:off x="2211282" y="0"/>
          <a:ext cx="2412270" cy="694296"/>
        </a:xfrm>
        <a:prstGeom prst="chevron">
          <a:avLst/>
        </a:prstGeom>
        <a:solidFill>
          <a:srgbClr val="DAE3F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歷史</a:t>
          </a:r>
        </a:p>
      </dsp:txBody>
      <dsp:txXfrm>
        <a:off x="2558430" y="0"/>
        <a:ext cx="1717974" cy="694296"/>
      </dsp:txXfrm>
    </dsp:sp>
    <dsp:sp modelId="{5FB8DA8F-99A9-4822-8B47-9317B56FA977}">
      <dsp:nvSpPr>
        <dsp:cNvPr id="0" name=""/>
        <dsp:cNvSpPr/>
      </dsp:nvSpPr>
      <dsp:spPr>
        <a:xfrm>
          <a:off x="4346230" y="0"/>
          <a:ext cx="2412270" cy="694296"/>
        </a:xfrm>
        <a:prstGeom prst="chevron">
          <a:avLst/>
        </a:prstGeom>
        <a:solidFill>
          <a:srgbClr val="1133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地理</a:t>
          </a:r>
        </a:p>
      </dsp:txBody>
      <dsp:txXfrm>
        <a:off x="4693378" y="0"/>
        <a:ext cx="1717974" cy="694296"/>
      </dsp:txXfrm>
    </dsp:sp>
    <dsp:sp modelId="{23C7B257-B1D5-43F5-AC4E-858CCCD23FD7}">
      <dsp:nvSpPr>
        <dsp:cNvPr id="0" name=""/>
        <dsp:cNvSpPr/>
      </dsp:nvSpPr>
      <dsp:spPr>
        <a:xfrm>
          <a:off x="6517273" y="0"/>
          <a:ext cx="2412270" cy="694296"/>
        </a:xfrm>
        <a:prstGeom prst="chevron">
          <a:avLst/>
        </a:prstGeom>
        <a:solidFill>
          <a:srgbClr val="DAE3F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公民與社會</a:t>
          </a:r>
        </a:p>
      </dsp:txBody>
      <dsp:txXfrm>
        <a:off x="6864421" y="0"/>
        <a:ext cx="1717974" cy="69429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DED81-CB4F-439E-8EBA-0146ABA43512}">
      <dsp:nvSpPr>
        <dsp:cNvPr id="0" name=""/>
        <dsp:cNvSpPr/>
      </dsp:nvSpPr>
      <dsp:spPr>
        <a:xfrm>
          <a:off x="1382652" y="32839"/>
          <a:ext cx="2395281" cy="216827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DF0AE2-9CFF-45A8-8CCA-57E47E791DC7}">
      <dsp:nvSpPr>
        <dsp:cNvPr id="0" name=""/>
        <dsp:cNvSpPr/>
      </dsp:nvSpPr>
      <dsp:spPr>
        <a:xfrm>
          <a:off x="1841016" y="786648"/>
          <a:ext cx="1493966" cy="618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TW" sz="2400" b="1" kern="1200" dirty="0">
              <a:solidFill>
                <a:srgbClr val="00B050"/>
              </a:solidFill>
              <a:latin typeface="Microsoft JhengHei" charset="-120"/>
              <a:ea typeface="Microsoft JhengHei" charset="-120"/>
              <a:cs typeface="+mn-cs"/>
            </a:rPr>
            <a:t>A</a:t>
          </a:r>
          <a:r>
            <a:rPr kumimoji="1" lang="zh-TW" altLang="en-US" sz="2400" b="1" kern="1200" dirty="0">
              <a:solidFill>
                <a:srgbClr val="00B050"/>
              </a:solidFill>
              <a:latin typeface="Microsoft JhengHei" charset="-120"/>
              <a:ea typeface="Microsoft JhengHei" charset="-120"/>
              <a:cs typeface="+mn-cs"/>
            </a:rPr>
            <a:t>基本概念與臺灣</a:t>
          </a:r>
        </a:p>
      </dsp:txBody>
      <dsp:txXfrm>
        <a:off x="1841016" y="786648"/>
        <a:ext cx="1493966" cy="618133"/>
      </dsp:txXfrm>
    </dsp:sp>
    <dsp:sp modelId="{E5EFD7C0-FF75-4078-85A6-B19727421EE2}">
      <dsp:nvSpPr>
        <dsp:cNvPr id="0" name=""/>
        <dsp:cNvSpPr/>
      </dsp:nvSpPr>
      <dsp:spPr>
        <a:xfrm>
          <a:off x="821815" y="1264457"/>
          <a:ext cx="2225312" cy="222565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B99017-EF2F-4293-B439-83A304ACFEF6}">
      <dsp:nvSpPr>
        <dsp:cNvPr id="0" name=""/>
        <dsp:cNvSpPr/>
      </dsp:nvSpPr>
      <dsp:spPr>
        <a:xfrm>
          <a:off x="1125740" y="2075381"/>
          <a:ext cx="1617461" cy="618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TW" sz="2400" b="1" kern="1200" dirty="0">
              <a:solidFill>
                <a:srgbClr val="0070C0"/>
              </a:solidFill>
              <a:latin typeface="Microsoft JhengHei" charset="-120"/>
              <a:ea typeface="Microsoft JhengHei" charset="-120"/>
              <a:cs typeface="+mn-cs"/>
            </a:rPr>
            <a:t>B</a:t>
          </a:r>
          <a:r>
            <a:rPr kumimoji="1" lang="zh-TW" altLang="en-US" sz="2400" b="1" kern="1200" dirty="0">
              <a:solidFill>
                <a:srgbClr val="0070C0"/>
              </a:solidFill>
              <a:latin typeface="Microsoft JhengHei" charset="-120"/>
              <a:ea typeface="Microsoft JhengHei" charset="-120"/>
              <a:cs typeface="+mn-cs"/>
            </a:rPr>
            <a:t>區域特色</a:t>
          </a:r>
        </a:p>
      </dsp:txBody>
      <dsp:txXfrm>
        <a:off x="1125740" y="2075381"/>
        <a:ext cx="1617461" cy="618133"/>
      </dsp:txXfrm>
    </dsp:sp>
    <dsp:sp modelId="{26B51374-14FB-4FBC-9705-38CBCA796E3F}">
      <dsp:nvSpPr>
        <dsp:cNvPr id="0" name=""/>
        <dsp:cNvSpPr/>
      </dsp:nvSpPr>
      <dsp:spPr>
        <a:xfrm>
          <a:off x="1598271" y="2696289"/>
          <a:ext cx="1911887" cy="191265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FBE17F-61D1-4AFB-AF5D-F7C8A0D1FB57}">
      <dsp:nvSpPr>
        <dsp:cNvPr id="0" name=""/>
        <dsp:cNvSpPr/>
      </dsp:nvSpPr>
      <dsp:spPr>
        <a:xfrm>
          <a:off x="1774242" y="3327219"/>
          <a:ext cx="1466897" cy="618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TW" sz="2400" b="1" kern="1200" dirty="0">
              <a:solidFill>
                <a:srgbClr val="C00000"/>
              </a:solidFill>
              <a:latin typeface="Microsoft JhengHei" charset="-120"/>
              <a:ea typeface="Microsoft JhengHei" charset="-120"/>
              <a:cs typeface="+mn-cs"/>
            </a:rPr>
            <a:t>C</a:t>
          </a:r>
          <a:r>
            <a:rPr kumimoji="1" lang="zh-TW" altLang="en-US" sz="2400" b="1" kern="1200" dirty="0">
              <a:solidFill>
                <a:srgbClr val="C00000"/>
              </a:solidFill>
              <a:latin typeface="Microsoft JhengHei" charset="-120"/>
              <a:ea typeface="Microsoft JhengHei" charset="-120"/>
              <a:cs typeface="+mn-cs"/>
            </a:rPr>
            <a:t>地理議題</a:t>
          </a:r>
        </a:p>
      </dsp:txBody>
      <dsp:txXfrm>
        <a:off x="1774242" y="3327219"/>
        <a:ext cx="1466897" cy="61813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1AB80-29D4-47A4-956C-7201E6448AEA}">
      <dsp:nvSpPr>
        <dsp:cNvPr id="0" name=""/>
        <dsp:cNvSpPr/>
      </dsp:nvSpPr>
      <dsp:spPr>
        <a:xfrm>
          <a:off x="4144" y="0"/>
          <a:ext cx="2412270" cy="694296"/>
        </a:xfrm>
        <a:prstGeom prst="chevron">
          <a:avLst/>
        </a:prstGeom>
        <a:solidFill>
          <a:srgbClr val="DAE3F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國小社會</a:t>
          </a:r>
        </a:p>
      </dsp:txBody>
      <dsp:txXfrm>
        <a:off x="351292" y="0"/>
        <a:ext cx="1717974" cy="694296"/>
      </dsp:txXfrm>
    </dsp:sp>
    <dsp:sp modelId="{B6EE1DFF-800C-4A7E-A5B3-B2A8664B6FB9}">
      <dsp:nvSpPr>
        <dsp:cNvPr id="0" name=""/>
        <dsp:cNvSpPr/>
      </dsp:nvSpPr>
      <dsp:spPr>
        <a:xfrm>
          <a:off x="2211282" y="0"/>
          <a:ext cx="2412270" cy="694296"/>
        </a:xfrm>
        <a:prstGeom prst="chevron">
          <a:avLst/>
        </a:prstGeom>
        <a:solidFill>
          <a:srgbClr val="DAE3F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歷史</a:t>
          </a:r>
        </a:p>
      </dsp:txBody>
      <dsp:txXfrm>
        <a:off x="2558430" y="0"/>
        <a:ext cx="1717974" cy="694296"/>
      </dsp:txXfrm>
    </dsp:sp>
    <dsp:sp modelId="{5FB8DA8F-99A9-4822-8B47-9317B56FA977}">
      <dsp:nvSpPr>
        <dsp:cNvPr id="0" name=""/>
        <dsp:cNvSpPr/>
      </dsp:nvSpPr>
      <dsp:spPr>
        <a:xfrm>
          <a:off x="4346230" y="0"/>
          <a:ext cx="2412270" cy="694296"/>
        </a:xfrm>
        <a:prstGeom prst="chevron">
          <a:avLst/>
        </a:prstGeom>
        <a:solidFill>
          <a:srgbClr val="1133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地理</a:t>
          </a:r>
        </a:p>
      </dsp:txBody>
      <dsp:txXfrm>
        <a:off x="4693378" y="0"/>
        <a:ext cx="1717974" cy="694296"/>
      </dsp:txXfrm>
    </dsp:sp>
    <dsp:sp modelId="{23C7B257-B1D5-43F5-AC4E-858CCCD23FD7}">
      <dsp:nvSpPr>
        <dsp:cNvPr id="0" name=""/>
        <dsp:cNvSpPr/>
      </dsp:nvSpPr>
      <dsp:spPr>
        <a:xfrm>
          <a:off x="6517273" y="0"/>
          <a:ext cx="2412270" cy="694296"/>
        </a:xfrm>
        <a:prstGeom prst="chevron">
          <a:avLst/>
        </a:prstGeom>
        <a:solidFill>
          <a:srgbClr val="DAE3F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公民與社會</a:t>
          </a:r>
        </a:p>
      </dsp:txBody>
      <dsp:txXfrm>
        <a:off x="6864421" y="0"/>
        <a:ext cx="1717974" cy="69429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1AB80-29D4-47A4-956C-7201E6448AEA}">
      <dsp:nvSpPr>
        <dsp:cNvPr id="0" name=""/>
        <dsp:cNvSpPr/>
      </dsp:nvSpPr>
      <dsp:spPr>
        <a:xfrm>
          <a:off x="4144" y="0"/>
          <a:ext cx="2412270" cy="694296"/>
        </a:xfrm>
        <a:prstGeom prst="chevron">
          <a:avLst/>
        </a:prstGeom>
        <a:solidFill>
          <a:srgbClr val="DAE3F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國小社會</a:t>
          </a:r>
        </a:p>
      </dsp:txBody>
      <dsp:txXfrm>
        <a:off x="351292" y="0"/>
        <a:ext cx="1717974" cy="694296"/>
      </dsp:txXfrm>
    </dsp:sp>
    <dsp:sp modelId="{B6EE1DFF-800C-4A7E-A5B3-B2A8664B6FB9}">
      <dsp:nvSpPr>
        <dsp:cNvPr id="0" name=""/>
        <dsp:cNvSpPr/>
      </dsp:nvSpPr>
      <dsp:spPr>
        <a:xfrm>
          <a:off x="2211282" y="0"/>
          <a:ext cx="2412270" cy="694296"/>
        </a:xfrm>
        <a:prstGeom prst="chevron">
          <a:avLst/>
        </a:prstGeom>
        <a:solidFill>
          <a:srgbClr val="DAE3F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歷史</a:t>
          </a:r>
        </a:p>
      </dsp:txBody>
      <dsp:txXfrm>
        <a:off x="2558430" y="0"/>
        <a:ext cx="1717974" cy="694296"/>
      </dsp:txXfrm>
    </dsp:sp>
    <dsp:sp modelId="{5FB8DA8F-99A9-4822-8B47-9317B56FA977}">
      <dsp:nvSpPr>
        <dsp:cNvPr id="0" name=""/>
        <dsp:cNvSpPr/>
      </dsp:nvSpPr>
      <dsp:spPr>
        <a:xfrm>
          <a:off x="4346230" y="0"/>
          <a:ext cx="2412270" cy="694296"/>
        </a:xfrm>
        <a:prstGeom prst="chevron">
          <a:avLst/>
        </a:prstGeom>
        <a:solidFill>
          <a:srgbClr val="1133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地理</a:t>
          </a:r>
        </a:p>
      </dsp:txBody>
      <dsp:txXfrm>
        <a:off x="4693378" y="0"/>
        <a:ext cx="1717974" cy="694296"/>
      </dsp:txXfrm>
    </dsp:sp>
    <dsp:sp modelId="{23C7B257-B1D5-43F5-AC4E-858CCCD23FD7}">
      <dsp:nvSpPr>
        <dsp:cNvPr id="0" name=""/>
        <dsp:cNvSpPr/>
      </dsp:nvSpPr>
      <dsp:spPr>
        <a:xfrm>
          <a:off x="6517273" y="0"/>
          <a:ext cx="2412270" cy="694296"/>
        </a:xfrm>
        <a:prstGeom prst="chevron">
          <a:avLst/>
        </a:prstGeom>
        <a:solidFill>
          <a:srgbClr val="DAE3F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公民與社會</a:t>
          </a:r>
        </a:p>
      </dsp:txBody>
      <dsp:txXfrm>
        <a:off x="6864421" y="0"/>
        <a:ext cx="1717974" cy="69429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1AB80-29D4-47A4-956C-7201E6448AEA}">
      <dsp:nvSpPr>
        <dsp:cNvPr id="0" name=""/>
        <dsp:cNvSpPr/>
      </dsp:nvSpPr>
      <dsp:spPr>
        <a:xfrm>
          <a:off x="4144" y="0"/>
          <a:ext cx="2412270" cy="694296"/>
        </a:xfrm>
        <a:prstGeom prst="chevron">
          <a:avLst/>
        </a:prstGeom>
        <a:solidFill>
          <a:srgbClr val="DAE3F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國小社會</a:t>
          </a:r>
        </a:p>
      </dsp:txBody>
      <dsp:txXfrm>
        <a:off x="351292" y="0"/>
        <a:ext cx="1717974" cy="694296"/>
      </dsp:txXfrm>
    </dsp:sp>
    <dsp:sp modelId="{B6EE1DFF-800C-4A7E-A5B3-B2A8664B6FB9}">
      <dsp:nvSpPr>
        <dsp:cNvPr id="0" name=""/>
        <dsp:cNvSpPr/>
      </dsp:nvSpPr>
      <dsp:spPr>
        <a:xfrm>
          <a:off x="2211282" y="0"/>
          <a:ext cx="2412270" cy="694296"/>
        </a:xfrm>
        <a:prstGeom prst="chevron">
          <a:avLst/>
        </a:prstGeom>
        <a:solidFill>
          <a:srgbClr val="DAE3F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歷史</a:t>
          </a:r>
        </a:p>
      </dsp:txBody>
      <dsp:txXfrm>
        <a:off x="2558430" y="0"/>
        <a:ext cx="1717974" cy="694296"/>
      </dsp:txXfrm>
    </dsp:sp>
    <dsp:sp modelId="{5FB8DA8F-99A9-4822-8B47-9317B56FA977}">
      <dsp:nvSpPr>
        <dsp:cNvPr id="0" name=""/>
        <dsp:cNvSpPr/>
      </dsp:nvSpPr>
      <dsp:spPr>
        <a:xfrm>
          <a:off x="4346230" y="0"/>
          <a:ext cx="2412270" cy="694296"/>
        </a:xfrm>
        <a:prstGeom prst="chevron">
          <a:avLst/>
        </a:prstGeom>
        <a:solidFill>
          <a:srgbClr val="1133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地理</a:t>
          </a:r>
        </a:p>
      </dsp:txBody>
      <dsp:txXfrm>
        <a:off x="4693378" y="0"/>
        <a:ext cx="1717974" cy="694296"/>
      </dsp:txXfrm>
    </dsp:sp>
    <dsp:sp modelId="{23C7B257-B1D5-43F5-AC4E-858CCCD23FD7}">
      <dsp:nvSpPr>
        <dsp:cNvPr id="0" name=""/>
        <dsp:cNvSpPr/>
      </dsp:nvSpPr>
      <dsp:spPr>
        <a:xfrm>
          <a:off x="6517273" y="0"/>
          <a:ext cx="2412270" cy="694296"/>
        </a:xfrm>
        <a:prstGeom prst="chevron">
          <a:avLst/>
        </a:prstGeom>
        <a:solidFill>
          <a:srgbClr val="DAE3F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公民與社會</a:t>
          </a:r>
        </a:p>
      </dsp:txBody>
      <dsp:txXfrm>
        <a:off x="6864421" y="0"/>
        <a:ext cx="1717974" cy="69429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1AB80-29D4-47A4-956C-7201E6448AEA}">
      <dsp:nvSpPr>
        <dsp:cNvPr id="0" name=""/>
        <dsp:cNvSpPr/>
      </dsp:nvSpPr>
      <dsp:spPr>
        <a:xfrm>
          <a:off x="4144" y="0"/>
          <a:ext cx="2412270" cy="694296"/>
        </a:xfrm>
        <a:prstGeom prst="chevron">
          <a:avLst/>
        </a:prstGeom>
        <a:solidFill>
          <a:srgbClr val="DAE3F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國小社會</a:t>
          </a:r>
        </a:p>
      </dsp:txBody>
      <dsp:txXfrm>
        <a:off x="351292" y="0"/>
        <a:ext cx="1717974" cy="694296"/>
      </dsp:txXfrm>
    </dsp:sp>
    <dsp:sp modelId="{B6EE1DFF-800C-4A7E-A5B3-B2A8664B6FB9}">
      <dsp:nvSpPr>
        <dsp:cNvPr id="0" name=""/>
        <dsp:cNvSpPr/>
      </dsp:nvSpPr>
      <dsp:spPr>
        <a:xfrm>
          <a:off x="2211282" y="0"/>
          <a:ext cx="2412270" cy="694296"/>
        </a:xfrm>
        <a:prstGeom prst="chevron">
          <a:avLst/>
        </a:prstGeom>
        <a:solidFill>
          <a:srgbClr val="DAE3F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歷史</a:t>
          </a:r>
        </a:p>
      </dsp:txBody>
      <dsp:txXfrm>
        <a:off x="2558430" y="0"/>
        <a:ext cx="1717974" cy="694296"/>
      </dsp:txXfrm>
    </dsp:sp>
    <dsp:sp modelId="{5FB8DA8F-99A9-4822-8B47-9317B56FA977}">
      <dsp:nvSpPr>
        <dsp:cNvPr id="0" name=""/>
        <dsp:cNvSpPr/>
      </dsp:nvSpPr>
      <dsp:spPr>
        <a:xfrm>
          <a:off x="4346230" y="0"/>
          <a:ext cx="2412270" cy="694296"/>
        </a:xfrm>
        <a:prstGeom prst="chevron">
          <a:avLst/>
        </a:prstGeom>
        <a:solidFill>
          <a:srgbClr val="1133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地理</a:t>
          </a:r>
        </a:p>
      </dsp:txBody>
      <dsp:txXfrm>
        <a:off x="4693378" y="0"/>
        <a:ext cx="1717974" cy="694296"/>
      </dsp:txXfrm>
    </dsp:sp>
    <dsp:sp modelId="{23C7B257-B1D5-43F5-AC4E-858CCCD23FD7}">
      <dsp:nvSpPr>
        <dsp:cNvPr id="0" name=""/>
        <dsp:cNvSpPr/>
      </dsp:nvSpPr>
      <dsp:spPr>
        <a:xfrm>
          <a:off x="6517273" y="0"/>
          <a:ext cx="2412270" cy="694296"/>
        </a:xfrm>
        <a:prstGeom prst="chevron">
          <a:avLst/>
        </a:prstGeom>
        <a:solidFill>
          <a:srgbClr val="DAE3F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公民與社會</a:t>
          </a:r>
        </a:p>
      </dsp:txBody>
      <dsp:txXfrm>
        <a:off x="6864421" y="0"/>
        <a:ext cx="1717974" cy="69429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1AB80-29D4-47A4-956C-7201E6448AEA}">
      <dsp:nvSpPr>
        <dsp:cNvPr id="0" name=""/>
        <dsp:cNvSpPr/>
      </dsp:nvSpPr>
      <dsp:spPr>
        <a:xfrm>
          <a:off x="4144" y="0"/>
          <a:ext cx="2412270" cy="694296"/>
        </a:xfrm>
        <a:prstGeom prst="chevron">
          <a:avLst/>
        </a:prstGeom>
        <a:solidFill>
          <a:srgbClr val="DAE3F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國小社會</a:t>
          </a:r>
        </a:p>
      </dsp:txBody>
      <dsp:txXfrm>
        <a:off x="351292" y="0"/>
        <a:ext cx="1717974" cy="694296"/>
      </dsp:txXfrm>
    </dsp:sp>
    <dsp:sp modelId="{B6EE1DFF-800C-4A7E-A5B3-B2A8664B6FB9}">
      <dsp:nvSpPr>
        <dsp:cNvPr id="0" name=""/>
        <dsp:cNvSpPr/>
      </dsp:nvSpPr>
      <dsp:spPr>
        <a:xfrm>
          <a:off x="2211282" y="0"/>
          <a:ext cx="2412270" cy="694296"/>
        </a:xfrm>
        <a:prstGeom prst="chevron">
          <a:avLst/>
        </a:prstGeom>
        <a:solidFill>
          <a:srgbClr val="DAE3F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歷史</a:t>
          </a:r>
        </a:p>
      </dsp:txBody>
      <dsp:txXfrm>
        <a:off x="2558430" y="0"/>
        <a:ext cx="1717974" cy="694296"/>
      </dsp:txXfrm>
    </dsp:sp>
    <dsp:sp modelId="{5FB8DA8F-99A9-4822-8B47-9317B56FA977}">
      <dsp:nvSpPr>
        <dsp:cNvPr id="0" name=""/>
        <dsp:cNvSpPr/>
      </dsp:nvSpPr>
      <dsp:spPr>
        <a:xfrm>
          <a:off x="4346230" y="0"/>
          <a:ext cx="2412270" cy="694296"/>
        </a:xfrm>
        <a:prstGeom prst="chevron">
          <a:avLst/>
        </a:prstGeom>
        <a:solidFill>
          <a:srgbClr val="1133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地理</a:t>
          </a:r>
        </a:p>
      </dsp:txBody>
      <dsp:txXfrm>
        <a:off x="4693378" y="0"/>
        <a:ext cx="1717974" cy="694296"/>
      </dsp:txXfrm>
    </dsp:sp>
    <dsp:sp modelId="{23C7B257-B1D5-43F5-AC4E-858CCCD23FD7}">
      <dsp:nvSpPr>
        <dsp:cNvPr id="0" name=""/>
        <dsp:cNvSpPr/>
      </dsp:nvSpPr>
      <dsp:spPr>
        <a:xfrm>
          <a:off x="6517273" y="0"/>
          <a:ext cx="2412270" cy="694296"/>
        </a:xfrm>
        <a:prstGeom prst="chevron">
          <a:avLst/>
        </a:prstGeom>
        <a:solidFill>
          <a:srgbClr val="DAE3F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公民與社會</a:t>
          </a:r>
        </a:p>
      </dsp:txBody>
      <dsp:txXfrm>
        <a:off x="6864421" y="0"/>
        <a:ext cx="1717974" cy="69429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1AB80-29D4-47A4-956C-7201E6448AEA}">
      <dsp:nvSpPr>
        <dsp:cNvPr id="0" name=""/>
        <dsp:cNvSpPr/>
      </dsp:nvSpPr>
      <dsp:spPr>
        <a:xfrm>
          <a:off x="4144" y="0"/>
          <a:ext cx="2412270" cy="694296"/>
        </a:xfrm>
        <a:prstGeom prst="chevron">
          <a:avLst/>
        </a:prstGeom>
        <a:solidFill>
          <a:srgbClr val="DAE3F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國小社會</a:t>
          </a:r>
        </a:p>
      </dsp:txBody>
      <dsp:txXfrm>
        <a:off x="351292" y="0"/>
        <a:ext cx="1717974" cy="694296"/>
      </dsp:txXfrm>
    </dsp:sp>
    <dsp:sp modelId="{B6EE1DFF-800C-4A7E-A5B3-B2A8664B6FB9}">
      <dsp:nvSpPr>
        <dsp:cNvPr id="0" name=""/>
        <dsp:cNvSpPr/>
      </dsp:nvSpPr>
      <dsp:spPr>
        <a:xfrm>
          <a:off x="2211282" y="0"/>
          <a:ext cx="2412270" cy="694296"/>
        </a:xfrm>
        <a:prstGeom prst="chevron">
          <a:avLst/>
        </a:prstGeom>
        <a:solidFill>
          <a:srgbClr val="DAE3F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歷史</a:t>
          </a:r>
        </a:p>
      </dsp:txBody>
      <dsp:txXfrm>
        <a:off x="2558430" y="0"/>
        <a:ext cx="1717974" cy="694296"/>
      </dsp:txXfrm>
    </dsp:sp>
    <dsp:sp modelId="{5FB8DA8F-99A9-4822-8B47-9317B56FA977}">
      <dsp:nvSpPr>
        <dsp:cNvPr id="0" name=""/>
        <dsp:cNvSpPr/>
      </dsp:nvSpPr>
      <dsp:spPr>
        <a:xfrm>
          <a:off x="4346230" y="0"/>
          <a:ext cx="2412270" cy="694296"/>
        </a:xfrm>
        <a:prstGeom prst="chevron">
          <a:avLst/>
        </a:prstGeom>
        <a:solidFill>
          <a:srgbClr val="1133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地理</a:t>
          </a:r>
        </a:p>
      </dsp:txBody>
      <dsp:txXfrm>
        <a:off x="4693378" y="0"/>
        <a:ext cx="1717974" cy="694296"/>
      </dsp:txXfrm>
    </dsp:sp>
    <dsp:sp modelId="{23C7B257-B1D5-43F5-AC4E-858CCCD23FD7}">
      <dsp:nvSpPr>
        <dsp:cNvPr id="0" name=""/>
        <dsp:cNvSpPr/>
      </dsp:nvSpPr>
      <dsp:spPr>
        <a:xfrm>
          <a:off x="6517273" y="0"/>
          <a:ext cx="2412270" cy="694296"/>
        </a:xfrm>
        <a:prstGeom prst="chevron">
          <a:avLst/>
        </a:prstGeom>
        <a:solidFill>
          <a:srgbClr val="DAE3F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公民與社會</a:t>
          </a:r>
        </a:p>
      </dsp:txBody>
      <dsp:txXfrm>
        <a:off x="6864421" y="0"/>
        <a:ext cx="1717974" cy="69429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1AB80-29D4-47A4-956C-7201E6448AEA}">
      <dsp:nvSpPr>
        <dsp:cNvPr id="0" name=""/>
        <dsp:cNvSpPr/>
      </dsp:nvSpPr>
      <dsp:spPr>
        <a:xfrm>
          <a:off x="4144" y="0"/>
          <a:ext cx="2412270" cy="694296"/>
        </a:xfrm>
        <a:prstGeom prst="chevron">
          <a:avLst/>
        </a:prstGeom>
        <a:solidFill>
          <a:srgbClr val="DAE3F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國小社會</a:t>
          </a:r>
        </a:p>
      </dsp:txBody>
      <dsp:txXfrm>
        <a:off x="351292" y="0"/>
        <a:ext cx="1717974" cy="694296"/>
      </dsp:txXfrm>
    </dsp:sp>
    <dsp:sp modelId="{B6EE1DFF-800C-4A7E-A5B3-B2A8664B6FB9}">
      <dsp:nvSpPr>
        <dsp:cNvPr id="0" name=""/>
        <dsp:cNvSpPr/>
      </dsp:nvSpPr>
      <dsp:spPr>
        <a:xfrm>
          <a:off x="2211282" y="0"/>
          <a:ext cx="2412270" cy="694296"/>
        </a:xfrm>
        <a:prstGeom prst="chevron">
          <a:avLst/>
        </a:prstGeom>
        <a:solidFill>
          <a:srgbClr val="DAE3F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歷史</a:t>
          </a:r>
        </a:p>
      </dsp:txBody>
      <dsp:txXfrm>
        <a:off x="2558430" y="0"/>
        <a:ext cx="1717974" cy="694296"/>
      </dsp:txXfrm>
    </dsp:sp>
    <dsp:sp modelId="{5FB8DA8F-99A9-4822-8B47-9317B56FA977}">
      <dsp:nvSpPr>
        <dsp:cNvPr id="0" name=""/>
        <dsp:cNvSpPr/>
      </dsp:nvSpPr>
      <dsp:spPr>
        <a:xfrm>
          <a:off x="4346230" y="0"/>
          <a:ext cx="2412270" cy="694296"/>
        </a:xfrm>
        <a:prstGeom prst="chevron">
          <a:avLst/>
        </a:prstGeom>
        <a:solidFill>
          <a:srgbClr val="1133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地理</a:t>
          </a:r>
        </a:p>
      </dsp:txBody>
      <dsp:txXfrm>
        <a:off x="4693378" y="0"/>
        <a:ext cx="1717974" cy="694296"/>
      </dsp:txXfrm>
    </dsp:sp>
    <dsp:sp modelId="{23C7B257-B1D5-43F5-AC4E-858CCCD23FD7}">
      <dsp:nvSpPr>
        <dsp:cNvPr id="0" name=""/>
        <dsp:cNvSpPr/>
      </dsp:nvSpPr>
      <dsp:spPr>
        <a:xfrm>
          <a:off x="6517273" y="0"/>
          <a:ext cx="2412270" cy="694296"/>
        </a:xfrm>
        <a:prstGeom prst="chevron">
          <a:avLst/>
        </a:prstGeom>
        <a:solidFill>
          <a:srgbClr val="DAE3F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公民與社會</a:t>
          </a:r>
        </a:p>
      </dsp:txBody>
      <dsp:txXfrm>
        <a:off x="6864421" y="0"/>
        <a:ext cx="1717974" cy="6942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E16E07-7619-4489-BD92-9773D2A0E4D6}">
      <dsp:nvSpPr>
        <dsp:cNvPr id="0" name=""/>
        <dsp:cNvSpPr/>
      </dsp:nvSpPr>
      <dsp:spPr>
        <a:xfrm>
          <a:off x="331480" y="496"/>
          <a:ext cx="2925365" cy="162520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800" b="1" kern="1200" dirty="0"/>
            <a:t>能力指標</a:t>
          </a:r>
        </a:p>
      </dsp:txBody>
      <dsp:txXfrm>
        <a:off x="379081" y="48097"/>
        <a:ext cx="2830163" cy="1530001"/>
      </dsp:txXfrm>
    </dsp:sp>
    <dsp:sp modelId="{1171DD6D-29E4-43D2-9C30-77E0E4681A08}">
      <dsp:nvSpPr>
        <dsp:cNvPr id="0" name=""/>
        <dsp:cNvSpPr/>
      </dsp:nvSpPr>
      <dsp:spPr>
        <a:xfrm rot="5400000">
          <a:off x="1489437" y="1666329"/>
          <a:ext cx="609451" cy="7313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200" kern="1200"/>
        </a:p>
      </dsp:txBody>
      <dsp:txXfrm rot="-5400000">
        <a:off x="1574761" y="1727274"/>
        <a:ext cx="438805" cy="426616"/>
      </dsp:txXfrm>
    </dsp:sp>
    <dsp:sp modelId="{5CD66A7B-80C1-4133-9553-E87B204FB821}">
      <dsp:nvSpPr>
        <dsp:cNvPr id="0" name=""/>
        <dsp:cNvSpPr/>
      </dsp:nvSpPr>
      <dsp:spPr>
        <a:xfrm>
          <a:off x="331480" y="2438300"/>
          <a:ext cx="2925365" cy="1625203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800" b="1" kern="1200" dirty="0"/>
            <a:t>學習重點</a:t>
          </a:r>
        </a:p>
      </dsp:txBody>
      <dsp:txXfrm>
        <a:off x="379081" y="2485901"/>
        <a:ext cx="2830163" cy="153000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7E148-8AA2-4104-9D26-3A930EA63E59}">
      <dsp:nvSpPr>
        <dsp:cNvPr id="0" name=""/>
        <dsp:cNvSpPr/>
      </dsp:nvSpPr>
      <dsp:spPr>
        <a:xfrm rot="5400000">
          <a:off x="-301251" y="303221"/>
          <a:ext cx="2008342" cy="14058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/>
            <a:t>田野觀察</a:t>
          </a:r>
        </a:p>
      </dsp:txBody>
      <dsp:txXfrm rot="-5400000">
        <a:off x="1" y="704890"/>
        <a:ext cx="1405839" cy="602503"/>
      </dsp:txXfrm>
    </dsp:sp>
    <dsp:sp modelId="{DBD8831E-3260-40BC-9EF7-01B991282BC3}">
      <dsp:nvSpPr>
        <dsp:cNvPr id="0" name=""/>
        <dsp:cNvSpPr/>
      </dsp:nvSpPr>
      <dsp:spPr>
        <a:xfrm rot="5400000">
          <a:off x="2734465" y="-1312583"/>
          <a:ext cx="1305422" cy="39626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1" kern="1200" dirty="0"/>
            <a:t>旨在培養敏銳</a:t>
          </a:r>
          <a:r>
            <a:rPr lang="zh-TW" altLang="en-US" sz="2800" b="1" kern="1200" dirty="0">
              <a:solidFill>
                <a:srgbClr val="FF0000"/>
              </a:solidFill>
            </a:rPr>
            <a:t>觀察</a:t>
          </a:r>
          <a:r>
            <a:rPr lang="zh-TW" altLang="en-US" sz="2800" b="1" kern="1200" dirty="0"/>
            <a:t>、</a:t>
          </a:r>
          <a:r>
            <a:rPr lang="zh-TW" altLang="en-US" sz="2800" b="1" kern="1200" dirty="0">
              <a:solidFill>
                <a:srgbClr val="FF0000"/>
              </a:solidFill>
            </a:rPr>
            <a:t>問題發現</a:t>
          </a:r>
          <a:r>
            <a:rPr lang="zh-TW" altLang="en-US" sz="2800" b="1" kern="1200" dirty="0"/>
            <a:t>的能力。</a:t>
          </a:r>
        </a:p>
      </dsp:txBody>
      <dsp:txXfrm rot="-5400000">
        <a:off x="1405840" y="79767"/>
        <a:ext cx="3898948" cy="1177972"/>
      </dsp:txXfrm>
    </dsp:sp>
    <dsp:sp modelId="{25A312C6-05ED-412D-BA57-830BD4AB1D5D}">
      <dsp:nvSpPr>
        <dsp:cNvPr id="0" name=""/>
        <dsp:cNvSpPr/>
      </dsp:nvSpPr>
      <dsp:spPr>
        <a:xfrm rot="5400000">
          <a:off x="-301251" y="2023321"/>
          <a:ext cx="2008342" cy="14058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/>
            <a:t>田野訪查</a:t>
          </a:r>
        </a:p>
      </dsp:txBody>
      <dsp:txXfrm rot="-5400000">
        <a:off x="1" y="2424990"/>
        <a:ext cx="1405839" cy="602503"/>
      </dsp:txXfrm>
    </dsp:sp>
    <dsp:sp modelId="{689EB4A0-6DE0-43ED-830C-F3F403493A9C}">
      <dsp:nvSpPr>
        <dsp:cNvPr id="0" name=""/>
        <dsp:cNvSpPr/>
      </dsp:nvSpPr>
      <dsp:spPr>
        <a:xfrm rot="5400000">
          <a:off x="2734465" y="393445"/>
          <a:ext cx="1305422" cy="39626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1" kern="1200" dirty="0"/>
            <a:t>旨在培育資料</a:t>
          </a:r>
          <a:r>
            <a:rPr lang="zh-TW" altLang="en-US" sz="2800" b="1" kern="1200" dirty="0">
              <a:solidFill>
                <a:srgbClr val="FF0000"/>
              </a:solidFill>
            </a:rPr>
            <a:t>蒐集</a:t>
          </a:r>
          <a:r>
            <a:rPr lang="zh-TW" altLang="en-US" sz="2800" b="1" kern="1200" dirty="0"/>
            <a:t>、</a:t>
          </a:r>
          <a:r>
            <a:rPr lang="zh-TW" altLang="en-US" sz="2800" b="1" kern="1200" dirty="0">
              <a:solidFill>
                <a:srgbClr val="FF0000"/>
              </a:solidFill>
            </a:rPr>
            <a:t>溝通合作</a:t>
          </a:r>
          <a:r>
            <a:rPr lang="zh-TW" altLang="en-US" sz="2800" b="1" kern="1200" dirty="0"/>
            <a:t>的技能。</a:t>
          </a:r>
        </a:p>
      </dsp:txBody>
      <dsp:txXfrm rot="-5400000">
        <a:off x="1405840" y="1785796"/>
        <a:ext cx="3898948" cy="117797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1AB80-29D4-47A4-956C-7201E6448AEA}">
      <dsp:nvSpPr>
        <dsp:cNvPr id="0" name=""/>
        <dsp:cNvSpPr/>
      </dsp:nvSpPr>
      <dsp:spPr>
        <a:xfrm>
          <a:off x="4144" y="0"/>
          <a:ext cx="2412270" cy="694296"/>
        </a:xfrm>
        <a:prstGeom prst="chevron">
          <a:avLst/>
        </a:prstGeom>
        <a:solidFill>
          <a:srgbClr val="DAE3F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國小社會</a:t>
          </a:r>
        </a:p>
      </dsp:txBody>
      <dsp:txXfrm>
        <a:off x="351292" y="0"/>
        <a:ext cx="1717974" cy="694296"/>
      </dsp:txXfrm>
    </dsp:sp>
    <dsp:sp modelId="{B6EE1DFF-800C-4A7E-A5B3-B2A8664B6FB9}">
      <dsp:nvSpPr>
        <dsp:cNvPr id="0" name=""/>
        <dsp:cNvSpPr/>
      </dsp:nvSpPr>
      <dsp:spPr>
        <a:xfrm>
          <a:off x="2211282" y="0"/>
          <a:ext cx="2412270" cy="694296"/>
        </a:xfrm>
        <a:prstGeom prst="chevron">
          <a:avLst/>
        </a:prstGeom>
        <a:solidFill>
          <a:srgbClr val="DAE3F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歷史</a:t>
          </a:r>
        </a:p>
      </dsp:txBody>
      <dsp:txXfrm>
        <a:off x="2558430" y="0"/>
        <a:ext cx="1717974" cy="694296"/>
      </dsp:txXfrm>
    </dsp:sp>
    <dsp:sp modelId="{5FB8DA8F-99A9-4822-8B47-9317B56FA977}">
      <dsp:nvSpPr>
        <dsp:cNvPr id="0" name=""/>
        <dsp:cNvSpPr/>
      </dsp:nvSpPr>
      <dsp:spPr>
        <a:xfrm>
          <a:off x="4346230" y="0"/>
          <a:ext cx="2412270" cy="694296"/>
        </a:xfrm>
        <a:prstGeom prst="chevron">
          <a:avLst/>
        </a:prstGeom>
        <a:solidFill>
          <a:srgbClr val="1133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地理</a:t>
          </a:r>
        </a:p>
      </dsp:txBody>
      <dsp:txXfrm>
        <a:off x="4693378" y="0"/>
        <a:ext cx="1717974" cy="694296"/>
      </dsp:txXfrm>
    </dsp:sp>
    <dsp:sp modelId="{23C7B257-B1D5-43F5-AC4E-858CCCD23FD7}">
      <dsp:nvSpPr>
        <dsp:cNvPr id="0" name=""/>
        <dsp:cNvSpPr/>
      </dsp:nvSpPr>
      <dsp:spPr>
        <a:xfrm>
          <a:off x="6517273" y="0"/>
          <a:ext cx="2412270" cy="694296"/>
        </a:xfrm>
        <a:prstGeom prst="chevron">
          <a:avLst/>
        </a:prstGeom>
        <a:solidFill>
          <a:srgbClr val="DAE3F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公民與社會</a:t>
          </a:r>
        </a:p>
      </dsp:txBody>
      <dsp:txXfrm>
        <a:off x="6864421" y="0"/>
        <a:ext cx="1717974" cy="69429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5F11C-4E37-40CA-A5CD-17BAEC5A27BA}">
      <dsp:nvSpPr>
        <dsp:cNvPr id="0" name=""/>
        <dsp:cNvSpPr/>
      </dsp:nvSpPr>
      <dsp:spPr>
        <a:xfrm rot="16200000">
          <a:off x="-788470" y="792025"/>
          <a:ext cx="4188541" cy="2604490"/>
        </a:xfrm>
        <a:prstGeom prst="flowChartManualOperati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7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配合學校附近自然與人文景觀，擬訂相關議題，進行觀察、訪查</a:t>
          </a:r>
        </a:p>
        <a:p>
          <a:pPr lvl="0" algn="l" defTabSz="10668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與資料蒐集。</a:t>
          </a:r>
        </a:p>
      </dsp:txBody>
      <dsp:txXfrm rot="5400000">
        <a:off x="3556" y="837707"/>
        <a:ext cx="2604490" cy="2513125"/>
      </dsp:txXfrm>
    </dsp:sp>
    <dsp:sp modelId="{AFF792DE-475B-4132-87F1-4D5F3DBA0D4E}">
      <dsp:nvSpPr>
        <dsp:cNvPr id="0" name=""/>
        <dsp:cNvSpPr/>
      </dsp:nvSpPr>
      <dsp:spPr>
        <a:xfrm rot="16200000">
          <a:off x="2011357" y="792025"/>
          <a:ext cx="4188541" cy="2604490"/>
        </a:xfrm>
        <a:prstGeom prst="flowChartManualOperation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可整合歷史、公民與社會或其他學科相關議題共同實施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2803383" y="837707"/>
        <a:ext cx="2604490" cy="2513125"/>
      </dsp:txXfrm>
    </dsp:sp>
    <dsp:sp modelId="{56A06D0D-7994-422B-AB03-E7F12F06BF60}">
      <dsp:nvSpPr>
        <dsp:cNvPr id="0" name=""/>
        <dsp:cNvSpPr/>
      </dsp:nvSpPr>
      <dsp:spPr>
        <a:xfrm rot="16200000">
          <a:off x="4996518" y="875030"/>
          <a:ext cx="3651863" cy="2438480"/>
        </a:xfrm>
        <a:prstGeom prst="flowChartManualOperation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可利用彈性學習課程或課餘時間進行</a:t>
          </a:r>
        </a:p>
      </dsp:txBody>
      <dsp:txXfrm rot="5400000">
        <a:off x="5603210" y="998711"/>
        <a:ext cx="2438480" cy="219111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1AB80-29D4-47A4-956C-7201E6448AEA}">
      <dsp:nvSpPr>
        <dsp:cNvPr id="0" name=""/>
        <dsp:cNvSpPr/>
      </dsp:nvSpPr>
      <dsp:spPr>
        <a:xfrm>
          <a:off x="4144" y="0"/>
          <a:ext cx="2412270" cy="694296"/>
        </a:xfrm>
        <a:prstGeom prst="chevron">
          <a:avLst/>
        </a:prstGeom>
        <a:solidFill>
          <a:srgbClr val="DAE3F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國小社會</a:t>
          </a:r>
        </a:p>
      </dsp:txBody>
      <dsp:txXfrm>
        <a:off x="351292" y="0"/>
        <a:ext cx="1717974" cy="694296"/>
      </dsp:txXfrm>
    </dsp:sp>
    <dsp:sp modelId="{B6EE1DFF-800C-4A7E-A5B3-B2A8664B6FB9}">
      <dsp:nvSpPr>
        <dsp:cNvPr id="0" name=""/>
        <dsp:cNvSpPr/>
      </dsp:nvSpPr>
      <dsp:spPr>
        <a:xfrm>
          <a:off x="2211282" y="0"/>
          <a:ext cx="2412270" cy="694296"/>
        </a:xfrm>
        <a:prstGeom prst="chevron">
          <a:avLst/>
        </a:prstGeom>
        <a:solidFill>
          <a:srgbClr val="DAE3F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歷史</a:t>
          </a:r>
        </a:p>
      </dsp:txBody>
      <dsp:txXfrm>
        <a:off x="2558430" y="0"/>
        <a:ext cx="1717974" cy="694296"/>
      </dsp:txXfrm>
    </dsp:sp>
    <dsp:sp modelId="{5FB8DA8F-99A9-4822-8B47-9317B56FA977}">
      <dsp:nvSpPr>
        <dsp:cNvPr id="0" name=""/>
        <dsp:cNvSpPr/>
      </dsp:nvSpPr>
      <dsp:spPr>
        <a:xfrm>
          <a:off x="4346230" y="0"/>
          <a:ext cx="2412270" cy="694296"/>
        </a:xfrm>
        <a:prstGeom prst="chevron">
          <a:avLst/>
        </a:prstGeom>
        <a:solidFill>
          <a:srgbClr val="1133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地理</a:t>
          </a:r>
        </a:p>
      </dsp:txBody>
      <dsp:txXfrm>
        <a:off x="4693378" y="0"/>
        <a:ext cx="1717974" cy="694296"/>
      </dsp:txXfrm>
    </dsp:sp>
    <dsp:sp modelId="{23C7B257-B1D5-43F5-AC4E-858CCCD23FD7}">
      <dsp:nvSpPr>
        <dsp:cNvPr id="0" name=""/>
        <dsp:cNvSpPr/>
      </dsp:nvSpPr>
      <dsp:spPr>
        <a:xfrm>
          <a:off x="6517273" y="0"/>
          <a:ext cx="2412270" cy="694296"/>
        </a:xfrm>
        <a:prstGeom prst="chevron">
          <a:avLst/>
        </a:prstGeom>
        <a:solidFill>
          <a:srgbClr val="DAE3F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公民與社會</a:t>
          </a:r>
        </a:p>
      </dsp:txBody>
      <dsp:txXfrm>
        <a:off x="6864421" y="0"/>
        <a:ext cx="1717974" cy="69429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44F65-EB96-4F9B-8AF3-86C85ABD8507}">
      <dsp:nvSpPr>
        <dsp:cNvPr id="0" name=""/>
        <dsp:cNvSpPr/>
      </dsp:nvSpPr>
      <dsp:spPr>
        <a:xfrm>
          <a:off x="984035" y="1593"/>
          <a:ext cx="1018923" cy="101892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1C98302-E6A3-431A-B066-27D7C0DB654B}">
      <dsp:nvSpPr>
        <dsp:cNvPr id="0" name=""/>
        <dsp:cNvSpPr/>
      </dsp:nvSpPr>
      <dsp:spPr>
        <a:xfrm>
          <a:off x="1271803" y="3"/>
          <a:ext cx="5436330" cy="1018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solidFill>
                <a:schemeClr val="tx1"/>
              </a:solidFill>
            </a:rPr>
            <a:t>一     </a:t>
          </a:r>
          <a:r>
            <a:rPr kumimoji="1" lang="zh-TW" altLang="en-US" sz="3200" b="1" kern="1200" dirty="0">
              <a:solidFill>
                <a:srgbClr val="000000"/>
              </a:solidFill>
              <a:latin typeface="微軟正黑體" panose="020B0604030504040204" pitchFamily="34" charset="-120"/>
            </a:rPr>
            <a:t>課程發展</a:t>
          </a:r>
          <a:endParaRPr lang="zh-TW" altLang="en-US" sz="3200" b="1" kern="1200" dirty="0">
            <a:solidFill>
              <a:schemeClr val="tx1"/>
            </a:solidFill>
          </a:endParaRPr>
        </a:p>
      </dsp:txBody>
      <dsp:txXfrm>
        <a:off x="1271803" y="3"/>
        <a:ext cx="5436330" cy="1018923"/>
      </dsp:txXfrm>
    </dsp:sp>
    <dsp:sp modelId="{D822EA50-5E99-43D0-8880-12EB9236A153}">
      <dsp:nvSpPr>
        <dsp:cNvPr id="0" name=""/>
        <dsp:cNvSpPr/>
      </dsp:nvSpPr>
      <dsp:spPr>
        <a:xfrm>
          <a:off x="984035" y="1020516"/>
          <a:ext cx="1018923" cy="101892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BBD0119-05E0-477F-89CD-98E126CFC24D}">
      <dsp:nvSpPr>
        <dsp:cNvPr id="0" name=""/>
        <dsp:cNvSpPr/>
      </dsp:nvSpPr>
      <dsp:spPr>
        <a:xfrm>
          <a:off x="1271912" y="1034373"/>
          <a:ext cx="5436330" cy="1018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solidFill>
                <a:schemeClr val="tx1"/>
              </a:solidFill>
            </a:rPr>
            <a:t>二     </a:t>
          </a:r>
          <a:r>
            <a:rPr kumimoji="1" lang="zh-TW" altLang="en-US" sz="3200" b="1" kern="1200" dirty="0">
              <a:solidFill>
                <a:srgbClr val="000000"/>
              </a:solidFill>
              <a:latin typeface="微軟正黑體" panose="020B0604030504040204" pitchFamily="34" charset="-120"/>
            </a:rPr>
            <a:t>教材選編</a:t>
          </a:r>
          <a:endParaRPr lang="zh-TW" altLang="en-US" sz="3200" b="1" kern="1200" dirty="0">
            <a:solidFill>
              <a:schemeClr val="tx1"/>
            </a:solidFill>
          </a:endParaRPr>
        </a:p>
      </dsp:txBody>
      <dsp:txXfrm>
        <a:off x="1271912" y="1034373"/>
        <a:ext cx="5436330" cy="1018923"/>
      </dsp:txXfrm>
    </dsp:sp>
    <dsp:sp modelId="{490887A3-9591-4F7E-A9BE-87465E6A562F}">
      <dsp:nvSpPr>
        <dsp:cNvPr id="0" name=""/>
        <dsp:cNvSpPr/>
      </dsp:nvSpPr>
      <dsp:spPr>
        <a:xfrm>
          <a:off x="984035" y="2039440"/>
          <a:ext cx="1018923" cy="101892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26B4724-66D1-44C3-8D32-D8B2CE6296D2}">
      <dsp:nvSpPr>
        <dsp:cNvPr id="0" name=""/>
        <dsp:cNvSpPr/>
      </dsp:nvSpPr>
      <dsp:spPr>
        <a:xfrm>
          <a:off x="1285557" y="2039440"/>
          <a:ext cx="5436330" cy="1018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solidFill>
                <a:schemeClr val="tx1"/>
              </a:solidFill>
            </a:rPr>
            <a:t>三     </a:t>
          </a:r>
          <a:r>
            <a:rPr kumimoji="1" lang="zh-TW" altLang="en-US" sz="3200" b="1" kern="1200" dirty="0">
              <a:solidFill>
                <a:srgbClr val="000000"/>
              </a:solidFill>
              <a:latin typeface="微軟正黑體" panose="020B0604030504040204" pitchFamily="34" charset="-120"/>
            </a:rPr>
            <a:t>教學實施</a:t>
          </a:r>
          <a:endParaRPr lang="zh-TW" altLang="en-US" sz="3200" b="1" kern="1200" dirty="0">
            <a:solidFill>
              <a:schemeClr val="tx1"/>
            </a:solidFill>
          </a:endParaRPr>
        </a:p>
      </dsp:txBody>
      <dsp:txXfrm>
        <a:off x="1285557" y="2039440"/>
        <a:ext cx="5436330" cy="1018923"/>
      </dsp:txXfrm>
    </dsp:sp>
    <dsp:sp modelId="{807DBB9C-48C5-487F-BE3E-B00117EC0F2D}">
      <dsp:nvSpPr>
        <dsp:cNvPr id="0" name=""/>
        <dsp:cNvSpPr/>
      </dsp:nvSpPr>
      <dsp:spPr>
        <a:xfrm>
          <a:off x="984035" y="3058363"/>
          <a:ext cx="1018923" cy="101892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D5974DC-BA47-4B31-AFC5-EED99AFB69A4}">
      <dsp:nvSpPr>
        <dsp:cNvPr id="0" name=""/>
        <dsp:cNvSpPr/>
      </dsp:nvSpPr>
      <dsp:spPr>
        <a:xfrm>
          <a:off x="1285557" y="3058363"/>
          <a:ext cx="5436330" cy="1018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solidFill>
                <a:schemeClr val="tx1"/>
              </a:solidFill>
            </a:rPr>
            <a:t>四     </a:t>
          </a:r>
          <a:r>
            <a:rPr kumimoji="1" lang="zh-TW" altLang="en-US" sz="3200" b="1" kern="1200" dirty="0">
              <a:solidFill>
                <a:srgbClr val="000000"/>
              </a:solidFill>
              <a:latin typeface="微軟正黑體" panose="020B0604030504040204" pitchFamily="34" charset="-120"/>
            </a:rPr>
            <a:t>教學資源</a:t>
          </a:r>
          <a:endParaRPr lang="zh-TW" altLang="en-US" sz="3200" b="1" kern="1200" dirty="0">
            <a:solidFill>
              <a:schemeClr val="tx1"/>
            </a:solidFill>
          </a:endParaRPr>
        </a:p>
      </dsp:txBody>
      <dsp:txXfrm>
        <a:off x="1285557" y="3058363"/>
        <a:ext cx="5436330" cy="1018923"/>
      </dsp:txXfrm>
    </dsp:sp>
    <dsp:sp modelId="{0BD957F0-FD13-4069-AB35-29396440806D}">
      <dsp:nvSpPr>
        <dsp:cNvPr id="0" name=""/>
        <dsp:cNvSpPr/>
      </dsp:nvSpPr>
      <dsp:spPr>
        <a:xfrm>
          <a:off x="984035" y="4077287"/>
          <a:ext cx="1018923" cy="1018923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C0D5576-9160-4C24-BBBE-32C45EDA3C09}">
      <dsp:nvSpPr>
        <dsp:cNvPr id="0" name=""/>
        <dsp:cNvSpPr/>
      </dsp:nvSpPr>
      <dsp:spPr>
        <a:xfrm>
          <a:off x="1285557" y="4077287"/>
          <a:ext cx="5436330" cy="1018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solidFill>
                <a:schemeClr val="tx1"/>
              </a:solidFill>
            </a:rPr>
            <a:t>五     </a:t>
          </a:r>
          <a:r>
            <a:rPr kumimoji="1" lang="zh-TW" altLang="en-US" sz="3200" b="1" kern="1200" dirty="0">
              <a:solidFill>
                <a:srgbClr val="000000"/>
              </a:solidFill>
              <a:latin typeface="微軟正黑體" panose="020B0604030504040204" pitchFamily="34" charset="-120"/>
            </a:rPr>
            <a:t>學習評量</a:t>
          </a:r>
          <a:endParaRPr lang="zh-TW" altLang="en-US" sz="3200" b="1" kern="1200" dirty="0">
            <a:solidFill>
              <a:schemeClr val="tx1"/>
            </a:solidFill>
          </a:endParaRPr>
        </a:p>
      </dsp:txBody>
      <dsp:txXfrm>
        <a:off x="1285557" y="4077287"/>
        <a:ext cx="5436330" cy="1018923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9E401-1600-477F-BBA1-76C53E68D1E3}">
      <dsp:nvSpPr>
        <dsp:cNvPr id="0" name=""/>
        <dsp:cNvSpPr/>
      </dsp:nvSpPr>
      <dsp:spPr>
        <a:xfrm>
          <a:off x="0" y="367124"/>
          <a:ext cx="801390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5FD7C7-C748-414E-BF0E-59C8440D5183}">
      <dsp:nvSpPr>
        <dsp:cNvPr id="0" name=""/>
        <dsp:cNvSpPr/>
      </dsp:nvSpPr>
      <dsp:spPr>
        <a:xfrm>
          <a:off x="400695" y="57164"/>
          <a:ext cx="6480027" cy="619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035" tIns="0" rIns="21203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latin typeface="Times New Roman"/>
              <a:ea typeface="微軟正黑體"/>
              <a:cs typeface="+mn-cs"/>
            </a:rPr>
            <a:t>培養在地關懷與國際視野</a:t>
          </a:r>
        </a:p>
      </dsp:txBody>
      <dsp:txXfrm>
        <a:off x="430957" y="87426"/>
        <a:ext cx="6419503" cy="559396"/>
      </dsp:txXfrm>
    </dsp:sp>
    <dsp:sp modelId="{6F0C8EAD-1A22-415D-92F3-58EAAB9A817D}">
      <dsp:nvSpPr>
        <dsp:cNvPr id="0" name=""/>
        <dsp:cNvSpPr/>
      </dsp:nvSpPr>
      <dsp:spPr>
        <a:xfrm>
          <a:off x="0" y="1359647"/>
          <a:ext cx="801390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2D894A-3C5C-4991-A625-DFFFAA5A0494}">
      <dsp:nvSpPr>
        <dsp:cNvPr id="0" name=""/>
        <dsp:cNvSpPr/>
      </dsp:nvSpPr>
      <dsp:spPr>
        <a:xfrm>
          <a:off x="400695" y="1009724"/>
          <a:ext cx="6480027" cy="619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035" tIns="0" rIns="21203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latin typeface="Times New Roman"/>
              <a:ea typeface="微軟正黑體"/>
              <a:cs typeface="+mn-cs"/>
            </a:rPr>
            <a:t>適切融入各項議題</a:t>
          </a:r>
        </a:p>
      </dsp:txBody>
      <dsp:txXfrm>
        <a:off x="430957" y="1039986"/>
        <a:ext cx="6419503" cy="559396"/>
      </dsp:txXfrm>
    </dsp:sp>
    <dsp:sp modelId="{46E9A04A-C3B6-4F26-A39F-FD3A8107B839}">
      <dsp:nvSpPr>
        <dsp:cNvPr id="0" name=""/>
        <dsp:cNvSpPr/>
      </dsp:nvSpPr>
      <dsp:spPr>
        <a:xfrm>
          <a:off x="0" y="2272244"/>
          <a:ext cx="801390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9F5BD-0384-4F6E-BAD4-54B44A815A9F}">
      <dsp:nvSpPr>
        <dsp:cNvPr id="0" name=""/>
        <dsp:cNvSpPr/>
      </dsp:nvSpPr>
      <dsp:spPr>
        <a:xfrm>
          <a:off x="433692" y="1962284"/>
          <a:ext cx="6480027" cy="6199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035" tIns="0" rIns="21203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latin typeface="Times New Roman"/>
              <a:ea typeface="微軟正黑體"/>
              <a:cs typeface="+mn-cs"/>
            </a:rPr>
            <a:t>重視學生探究與實作能力的培養</a:t>
          </a:r>
        </a:p>
      </dsp:txBody>
      <dsp:txXfrm>
        <a:off x="463954" y="1992546"/>
        <a:ext cx="6419503" cy="559396"/>
      </dsp:txXfrm>
    </dsp:sp>
    <dsp:sp modelId="{EC89EFB1-D137-415B-A8DA-EA7D014B9615}">
      <dsp:nvSpPr>
        <dsp:cNvPr id="0" name=""/>
        <dsp:cNvSpPr/>
      </dsp:nvSpPr>
      <dsp:spPr>
        <a:xfrm>
          <a:off x="0" y="3224804"/>
          <a:ext cx="801390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E3958-A71D-488D-BC01-608B7938614D}">
      <dsp:nvSpPr>
        <dsp:cNvPr id="0" name=""/>
        <dsp:cNvSpPr/>
      </dsp:nvSpPr>
      <dsp:spPr>
        <a:xfrm>
          <a:off x="400695" y="2914844"/>
          <a:ext cx="6480027" cy="619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035" tIns="0" rIns="21203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latin typeface="Times New Roman"/>
              <a:ea typeface="微軟正黑體"/>
              <a:cs typeface="+mn-cs"/>
            </a:rPr>
            <a:t>提供學生實作發表的展現機會</a:t>
          </a:r>
        </a:p>
      </dsp:txBody>
      <dsp:txXfrm>
        <a:off x="430957" y="2945106"/>
        <a:ext cx="6419503" cy="559396"/>
      </dsp:txXfrm>
    </dsp:sp>
    <dsp:sp modelId="{6B5FE85B-87C2-41E0-B90D-13950F44201B}">
      <dsp:nvSpPr>
        <dsp:cNvPr id="0" name=""/>
        <dsp:cNvSpPr/>
      </dsp:nvSpPr>
      <dsp:spPr>
        <a:xfrm>
          <a:off x="0" y="4177364"/>
          <a:ext cx="801390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24A9A4-2DA2-41BB-B1E0-BC20A2CAB231}">
      <dsp:nvSpPr>
        <dsp:cNvPr id="0" name=""/>
        <dsp:cNvSpPr/>
      </dsp:nvSpPr>
      <dsp:spPr>
        <a:xfrm>
          <a:off x="400695" y="3867404"/>
          <a:ext cx="6480027" cy="6199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035" tIns="0" rIns="21203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latin typeface="Times New Roman"/>
              <a:ea typeface="微軟正黑體"/>
              <a:cs typeface="+mn-cs"/>
            </a:rPr>
            <a:t>從族群發展角度規劃課程內容</a:t>
          </a:r>
        </a:p>
      </dsp:txBody>
      <dsp:txXfrm>
        <a:off x="430957" y="3897666"/>
        <a:ext cx="6419503" cy="559396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86A3D-43D5-4E1F-A423-86F677AD0BD5}">
      <dsp:nvSpPr>
        <dsp:cNvPr id="0" name=""/>
        <dsp:cNvSpPr/>
      </dsp:nvSpPr>
      <dsp:spPr>
        <a:xfrm rot="5400000">
          <a:off x="4249739" y="123015"/>
          <a:ext cx="1892546" cy="1646515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20000"/>
            <a:lumOff val="80000"/>
          </a:schemeClr>
        </a:solidFill>
        <a:ln w="19050" cap="flat" cmpd="sng" algn="ctr">
          <a:solidFill>
            <a:srgbClr val="8FC3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ts val="25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4629336" y="294922"/>
        <a:ext cx="1133351" cy="1302702"/>
      </dsp:txXfrm>
    </dsp:sp>
    <dsp:sp modelId="{D42A2265-FD8C-41C7-9F7A-F4FEBD46B675}">
      <dsp:nvSpPr>
        <dsp:cNvPr id="0" name=""/>
        <dsp:cNvSpPr/>
      </dsp:nvSpPr>
      <dsp:spPr>
        <a:xfrm>
          <a:off x="2393691" y="382830"/>
          <a:ext cx="2112082" cy="1135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393691" y="382830"/>
        <a:ext cx="2112082" cy="1135528"/>
      </dsp:txXfrm>
    </dsp:sp>
    <dsp:sp modelId="{DD4D1293-28B0-4076-95B6-6005268B7E88}">
      <dsp:nvSpPr>
        <dsp:cNvPr id="0" name=""/>
        <dsp:cNvSpPr/>
      </dsp:nvSpPr>
      <dsp:spPr>
        <a:xfrm rot="5400000">
          <a:off x="1567055" y="1721387"/>
          <a:ext cx="1892546" cy="1646515"/>
        </a:xfrm>
        <a:prstGeom prst="hexagon">
          <a:avLst>
            <a:gd name="adj" fmla="val 25000"/>
            <a:gd name="vf" fmla="val 115470"/>
          </a:avLst>
        </a:prstGeom>
        <a:solidFill>
          <a:srgbClr val="BBE7F3"/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1946652" y="1893294"/>
        <a:ext cx="1133351" cy="1302702"/>
      </dsp:txXfrm>
    </dsp:sp>
    <dsp:sp modelId="{D569BCA6-43F0-46FD-8277-2C38D064ED3C}">
      <dsp:nvSpPr>
        <dsp:cNvPr id="0" name=""/>
        <dsp:cNvSpPr/>
      </dsp:nvSpPr>
      <dsp:spPr>
        <a:xfrm rot="5400000">
          <a:off x="3322077" y="1732742"/>
          <a:ext cx="1892546" cy="164651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rgbClr val="FF99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ts val="2500"/>
            </a:lnSpc>
            <a:spcBef>
              <a:spcPct val="0"/>
            </a:spcBef>
            <a:spcAft>
              <a:spcPct val="35000"/>
            </a:spcAft>
          </a:pPr>
          <a:endParaRPr lang="zh-TW" altLang="en-US" sz="24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3701674" y="1904649"/>
        <a:ext cx="1133351" cy="1302702"/>
      </dsp:txXfrm>
    </dsp:sp>
    <dsp:sp modelId="{CAC4AFE1-248B-41C4-9217-5A08CD67D38F}">
      <dsp:nvSpPr>
        <dsp:cNvPr id="0" name=""/>
        <dsp:cNvSpPr/>
      </dsp:nvSpPr>
      <dsp:spPr>
        <a:xfrm>
          <a:off x="1920749" y="1984250"/>
          <a:ext cx="1186513" cy="1135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探究</a:t>
          </a:r>
          <a:r>
            <a:rPr lang="en-US" altLang="zh-TW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踏查</a:t>
          </a:r>
        </a:p>
      </dsp:txBody>
      <dsp:txXfrm>
        <a:off x="1920749" y="1984250"/>
        <a:ext cx="1186513" cy="1135528"/>
      </dsp:txXfrm>
    </dsp:sp>
    <dsp:sp modelId="{F3F73D5C-8C8F-4A3C-A257-BA3F6FF55D25}">
      <dsp:nvSpPr>
        <dsp:cNvPr id="0" name=""/>
        <dsp:cNvSpPr/>
      </dsp:nvSpPr>
      <dsp:spPr>
        <a:xfrm rot="5400000">
          <a:off x="5100314" y="1732742"/>
          <a:ext cx="1892546" cy="1646515"/>
        </a:xfrm>
        <a:prstGeom prst="hexagon">
          <a:avLst>
            <a:gd name="adj" fmla="val 25000"/>
            <a:gd name="vf" fmla="val 115470"/>
          </a:avLst>
        </a:prstGeom>
        <a:solidFill>
          <a:srgbClr val="FADADD"/>
        </a:solidFill>
        <a:ln w="12700" cap="flat" cmpd="sng" algn="ctr">
          <a:solidFill>
            <a:srgbClr val="F700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5479911" y="1904649"/>
        <a:ext cx="1133351" cy="1302702"/>
      </dsp:txXfrm>
    </dsp:sp>
    <dsp:sp modelId="{17BDA582-3072-479E-AF56-DDA46CE0718F}">
      <dsp:nvSpPr>
        <dsp:cNvPr id="0" name=""/>
        <dsp:cNvSpPr/>
      </dsp:nvSpPr>
      <dsp:spPr>
        <a:xfrm rot="5400000">
          <a:off x="4214603" y="3339136"/>
          <a:ext cx="1892546" cy="164651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b="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4594200" y="3511043"/>
        <a:ext cx="1133351" cy="1302702"/>
      </dsp:txXfrm>
    </dsp:sp>
    <dsp:sp modelId="{7845AD54-C6DA-4AD1-81A2-F791551F29E6}">
      <dsp:nvSpPr>
        <dsp:cNvPr id="0" name=""/>
        <dsp:cNvSpPr/>
      </dsp:nvSpPr>
      <dsp:spPr>
        <a:xfrm>
          <a:off x="6836857" y="3956250"/>
          <a:ext cx="2112082" cy="1135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480DF2-9975-4A93-81FC-A35B14EBFAE5}">
      <dsp:nvSpPr>
        <dsp:cNvPr id="0" name=""/>
        <dsp:cNvSpPr/>
      </dsp:nvSpPr>
      <dsp:spPr>
        <a:xfrm rot="5400000">
          <a:off x="2436366" y="3339136"/>
          <a:ext cx="1892546" cy="164651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rgbClr val="0000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2815963" y="3511043"/>
        <a:ext cx="1133351" cy="130270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4F8D4-6A65-4BA7-B19D-3B874B5128AB}">
      <dsp:nvSpPr>
        <dsp:cNvPr id="0" name=""/>
        <dsp:cNvSpPr/>
      </dsp:nvSpPr>
      <dsp:spPr>
        <a:xfrm rot="5400000">
          <a:off x="5086927" y="-2630038"/>
          <a:ext cx="1508607" cy="677682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0" kern="1200" dirty="0"/>
            <a:t>依據課程目標、核心素養、學習表現及學習內容。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0" kern="1200" dirty="0"/>
            <a:t>兼重</a:t>
          </a:r>
          <a:r>
            <a:rPr lang="zh-TW" altLang="en-US" sz="2400" b="1" kern="1200" dirty="0"/>
            <a:t>學習歷程</a:t>
          </a:r>
          <a:r>
            <a:rPr lang="zh-TW" altLang="en-US" sz="2400" b="0" kern="1200" dirty="0"/>
            <a:t>與</a:t>
          </a:r>
          <a:r>
            <a:rPr lang="zh-TW" altLang="en-US" sz="2400" b="1" kern="1200" dirty="0"/>
            <a:t>結果</a:t>
          </a:r>
          <a:r>
            <a:rPr lang="zh-TW" altLang="en-US" sz="2400" b="0" kern="1200" dirty="0"/>
            <a:t>，採用多元形式的評量。</a:t>
          </a:r>
        </a:p>
      </dsp:txBody>
      <dsp:txXfrm rot="-5400000">
        <a:off x="2452821" y="77712"/>
        <a:ext cx="6703176" cy="1361319"/>
      </dsp:txXfrm>
    </dsp:sp>
    <dsp:sp modelId="{8ABC12FA-9C29-489B-9EAA-42FC9BB080A0}">
      <dsp:nvSpPr>
        <dsp:cNvPr id="0" name=""/>
        <dsp:cNvSpPr/>
      </dsp:nvSpPr>
      <dsp:spPr>
        <a:xfrm>
          <a:off x="389135" y="984"/>
          <a:ext cx="2063684" cy="15147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多元</a:t>
          </a:r>
          <a:endParaRPr lang="en-US" altLang="zh-TW" sz="32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422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形式</a:t>
          </a:r>
        </a:p>
      </dsp:txBody>
      <dsp:txXfrm>
        <a:off x="463080" y="74929"/>
        <a:ext cx="1915794" cy="1366884"/>
      </dsp:txXfrm>
    </dsp:sp>
    <dsp:sp modelId="{D6DB01A2-56DD-4A4E-8793-BCAB03E675E2}">
      <dsp:nvSpPr>
        <dsp:cNvPr id="0" name=""/>
        <dsp:cNvSpPr/>
      </dsp:nvSpPr>
      <dsp:spPr>
        <a:xfrm rot="5400000">
          <a:off x="4857698" y="-880683"/>
          <a:ext cx="1959333" cy="6893777"/>
        </a:xfrm>
        <a:prstGeom prst="round2Same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0" kern="1200" dirty="0"/>
            <a:t>考量學生身心發展、個別及文化差異。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0" kern="1200" dirty="0"/>
            <a:t>勿流於零碎的知識記憶。應兼重</a:t>
          </a:r>
          <a:r>
            <a:rPr lang="zh-TW" altLang="en-US" sz="2400" b="1" kern="1200" dirty="0"/>
            <a:t>高層次</a:t>
          </a:r>
          <a:r>
            <a:rPr lang="zh-TW" altLang="en-US" sz="2400" b="0" kern="1200" dirty="0"/>
            <a:t>的認知、情意、技能表現及其在</a:t>
          </a:r>
          <a:r>
            <a:rPr lang="zh-TW" altLang="en-US" sz="2400" b="1" kern="1200" dirty="0"/>
            <a:t>實際生活</a:t>
          </a:r>
          <a:r>
            <a:rPr lang="zh-TW" altLang="en-US" sz="2400" b="0" kern="1200" dirty="0"/>
            <a:t>中的運用，訂定評量標準。</a:t>
          </a:r>
        </a:p>
      </dsp:txBody>
      <dsp:txXfrm rot="-5400000">
        <a:off x="2390477" y="1682185"/>
        <a:ext cx="6798130" cy="1768039"/>
      </dsp:txXfrm>
    </dsp:sp>
    <dsp:sp modelId="{6539DD85-F902-455E-BAC3-3A415EADB0CD}">
      <dsp:nvSpPr>
        <dsp:cNvPr id="0" name=""/>
        <dsp:cNvSpPr/>
      </dsp:nvSpPr>
      <dsp:spPr>
        <a:xfrm>
          <a:off x="389135" y="1701382"/>
          <a:ext cx="2001340" cy="1729647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考量</a:t>
          </a:r>
          <a:endParaRPr lang="en-US" altLang="zh-TW" sz="32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422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差異</a:t>
          </a:r>
        </a:p>
      </dsp:txBody>
      <dsp:txXfrm>
        <a:off x="473569" y="1785816"/>
        <a:ext cx="1832472" cy="1560779"/>
      </dsp:txXfrm>
    </dsp:sp>
    <dsp:sp modelId="{73AC416E-7ACE-46B4-8FE5-6FE1F9D74B8B}">
      <dsp:nvSpPr>
        <dsp:cNvPr id="0" name=""/>
        <dsp:cNvSpPr/>
      </dsp:nvSpPr>
      <dsp:spPr>
        <a:xfrm rot="5400000">
          <a:off x="5150461" y="946379"/>
          <a:ext cx="1362597" cy="6756143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0" kern="1200" dirty="0"/>
            <a:t>診斷學習問題，檢視學習成效。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0" kern="1200" dirty="0"/>
            <a:t>分析評量結果作為</a:t>
          </a:r>
          <a:r>
            <a:rPr lang="zh-TW" altLang="en-US" sz="2400" b="1" kern="1200" dirty="0"/>
            <a:t>教學反思</a:t>
          </a:r>
          <a:r>
            <a:rPr lang="zh-TW" altLang="en-US" sz="2400" b="0" kern="1200" dirty="0"/>
            <a:t>、</a:t>
          </a:r>
          <a:r>
            <a:rPr lang="zh-TW" altLang="en-US" sz="2400" b="1" kern="1200" dirty="0"/>
            <a:t>調整</a:t>
          </a:r>
          <a:r>
            <a:rPr lang="zh-TW" altLang="en-US" sz="2400" b="0" kern="1200" dirty="0"/>
            <a:t>及補救教學的參考。</a:t>
          </a:r>
        </a:p>
      </dsp:txBody>
      <dsp:txXfrm rot="-5400000">
        <a:off x="2453689" y="3709669"/>
        <a:ext cx="6689626" cy="1229563"/>
      </dsp:txXfrm>
    </dsp:sp>
    <dsp:sp modelId="{1621F003-019A-400F-8C37-FBADC8A8A97D}">
      <dsp:nvSpPr>
        <dsp:cNvPr id="0" name=""/>
        <dsp:cNvSpPr/>
      </dsp:nvSpPr>
      <dsp:spPr>
        <a:xfrm>
          <a:off x="389135" y="3616652"/>
          <a:ext cx="2064552" cy="1415597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教學反思</a:t>
          </a:r>
          <a:r>
            <a:rPr lang="en-US" altLang="zh-TW" sz="2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8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補救教學</a:t>
          </a:r>
        </a:p>
      </dsp:txBody>
      <dsp:txXfrm>
        <a:off x="458239" y="3685756"/>
        <a:ext cx="1926344" cy="1277389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893D7-EF89-BD4F-A028-BA63B94C8345}">
      <dsp:nvSpPr>
        <dsp:cNvPr id="0" name=""/>
        <dsp:cNvSpPr/>
      </dsp:nvSpPr>
      <dsp:spPr>
        <a:xfrm>
          <a:off x="0" y="576"/>
          <a:ext cx="7645683" cy="102615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>
              <a:latin typeface="Microsoft JhengHei" charset="-120"/>
              <a:ea typeface="Microsoft JhengHei" charset="-120"/>
              <a:cs typeface="Microsoft JhengHei" charset="-120"/>
            </a:rPr>
            <a:t>議題整合學科內容</a:t>
          </a:r>
        </a:p>
      </dsp:txBody>
      <dsp:txXfrm>
        <a:off x="50093" y="50669"/>
        <a:ext cx="7545497" cy="925966"/>
      </dsp:txXfrm>
    </dsp:sp>
    <dsp:sp modelId="{F57DE520-4455-1947-8506-F522FE578A8A}">
      <dsp:nvSpPr>
        <dsp:cNvPr id="0" name=""/>
        <dsp:cNvSpPr/>
      </dsp:nvSpPr>
      <dsp:spPr>
        <a:xfrm>
          <a:off x="0" y="1026728"/>
          <a:ext cx="7645683" cy="1203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750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800" b="1" kern="1200" dirty="0">
              <a:latin typeface="Microsoft JhengHei" charset="-120"/>
              <a:ea typeface="Microsoft JhengHei" charset="-120"/>
            </a:rPr>
            <a:t>議題具時代性與前瞻性</a:t>
          </a:r>
          <a:endParaRPr lang="zh-TW" altLang="en-US" sz="2800" b="1" kern="1200" dirty="0">
            <a:latin typeface="Microsoft JhengHei" charset="-120"/>
            <a:ea typeface="Microsoft JhengHei" charset="-120"/>
            <a:cs typeface="Microsoft JhengHei" charset="-12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800" b="1" kern="1200" dirty="0">
              <a:latin typeface="Microsoft JhengHei" charset="-120"/>
              <a:ea typeface="Microsoft JhengHei" charset="-120"/>
            </a:rPr>
            <a:t>議題具</a:t>
          </a:r>
          <a:r>
            <a:rPr lang="zh-TW" altLang="en-US" sz="2800" b="1" kern="1200" dirty="0">
              <a:solidFill>
                <a:srgbClr val="FF0000"/>
              </a:solidFill>
              <a:latin typeface="Microsoft JhengHei" charset="-120"/>
              <a:ea typeface="Microsoft JhengHei" charset="-120"/>
            </a:rPr>
            <a:t>高度討論性</a:t>
          </a:r>
          <a:r>
            <a:rPr lang="zh-TW" altLang="en-US" sz="2800" b="1" kern="1200" dirty="0">
              <a:latin typeface="Microsoft JhengHei" charset="-120"/>
              <a:ea typeface="Microsoft JhengHei" charset="-120"/>
            </a:rPr>
            <a:t>與</a:t>
          </a:r>
          <a:r>
            <a:rPr lang="zh-TW" altLang="en-US" sz="2800" b="1" kern="1200" dirty="0">
              <a:solidFill>
                <a:srgbClr val="FF0000"/>
              </a:solidFill>
              <a:latin typeface="Microsoft JhengHei" charset="-120"/>
              <a:ea typeface="Microsoft JhengHei" charset="-120"/>
            </a:rPr>
            <a:t>跨學門</a:t>
          </a:r>
          <a:r>
            <a:rPr lang="zh-TW" altLang="en-US" sz="2800" b="1" kern="1200" dirty="0">
              <a:latin typeface="Microsoft JhengHei" charset="-120"/>
              <a:ea typeface="Microsoft JhengHei" charset="-120"/>
            </a:rPr>
            <a:t>性質</a:t>
          </a:r>
          <a:endParaRPr lang="zh-TW" altLang="en-US" sz="2800" b="1" kern="1200" dirty="0">
            <a:latin typeface="Microsoft JhengHei" charset="-120"/>
            <a:ea typeface="Microsoft JhengHei" charset="-120"/>
            <a:cs typeface="Microsoft JhengHei" charset="-120"/>
          </a:endParaRPr>
        </a:p>
      </dsp:txBody>
      <dsp:txXfrm>
        <a:off x="0" y="1026728"/>
        <a:ext cx="7645683" cy="1203963"/>
      </dsp:txXfrm>
    </dsp:sp>
    <dsp:sp modelId="{5F607CAE-369A-2B4E-A997-D914F2B94793}">
      <dsp:nvSpPr>
        <dsp:cNvPr id="0" name=""/>
        <dsp:cNvSpPr/>
      </dsp:nvSpPr>
      <dsp:spPr>
        <a:xfrm>
          <a:off x="0" y="2257053"/>
          <a:ext cx="7645683" cy="1026152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681519"/>
                <a:satOff val="-5839"/>
                <a:lumOff val="13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>
              <a:latin typeface="Microsoft JhengHei" charset="-120"/>
              <a:ea typeface="Microsoft JhengHei" charset="-120"/>
              <a:cs typeface="Microsoft JhengHei" charset="-120"/>
            </a:rPr>
            <a:t>促進素養達成</a:t>
          </a:r>
        </a:p>
      </dsp:txBody>
      <dsp:txXfrm>
        <a:off x="50093" y="2307146"/>
        <a:ext cx="7545497" cy="925966"/>
      </dsp:txXfrm>
    </dsp:sp>
    <dsp:sp modelId="{E7C544B0-4AFB-904C-9D1C-7C3169C03E89}">
      <dsp:nvSpPr>
        <dsp:cNvPr id="0" name=""/>
        <dsp:cNvSpPr/>
      </dsp:nvSpPr>
      <dsp:spPr>
        <a:xfrm>
          <a:off x="0" y="3256844"/>
          <a:ext cx="7645683" cy="1975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750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800" b="1" kern="1200" dirty="0">
              <a:solidFill>
                <a:schemeClr val="tx1"/>
              </a:solidFill>
              <a:latin typeface="Microsoft JhengHei" charset="-120"/>
              <a:ea typeface="Microsoft JhengHei" charset="-120"/>
            </a:rPr>
            <a:t>培養學生</a:t>
          </a:r>
          <a:r>
            <a:rPr lang="zh-TW" altLang="en-US" sz="2800" b="1" kern="1200" dirty="0">
              <a:solidFill>
                <a:srgbClr val="FF0000"/>
              </a:solidFill>
              <a:latin typeface="Microsoft JhengHei" charset="-120"/>
              <a:ea typeface="Microsoft JhengHei" charset="-120"/>
            </a:rPr>
            <a:t>批判思考</a:t>
          </a:r>
          <a:r>
            <a:rPr lang="zh-TW" altLang="en-US" sz="2800" b="1" kern="1200" dirty="0">
              <a:solidFill>
                <a:schemeClr val="tx1"/>
              </a:solidFill>
              <a:latin typeface="Microsoft JhengHei" charset="-120"/>
              <a:ea typeface="Microsoft JhengHei" charset="-120"/>
            </a:rPr>
            <a:t>及</a:t>
          </a:r>
          <a:r>
            <a:rPr lang="zh-TW" altLang="en-US" sz="2800" b="1" kern="1200" dirty="0">
              <a:solidFill>
                <a:srgbClr val="FF0000"/>
              </a:solidFill>
              <a:latin typeface="Microsoft JhengHei" charset="-120"/>
              <a:ea typeface="Microsoft JhengHei" charset="-120"/>
            </a:rPr>
            <a:t>解決問題</a:t>
          </a:r>
          <a:r>
            <a:rPr lang="zh-TW" altLang="en-US" sz="2800" b="1" kern="1200" dirty="0">
              <a:solidFill>
                <a:schemeClr val="tx1"/>
              </a:solidFill>
              <a:latin typeface="Microsoft JhengHei" charset="-120"/>
              <a:ea typeface="Microsoft JhengHei" charset="-120"/>
            </a:rPr>
            <a:t>的能力</a:t>
          </a:r>
          <a:endParaRPr lang="zh-TW" altLang="en-US" sz="2800" b="1" kern="1200" dirty="0">
            <a:solidFill>
              <a:schemeClr val="tx1"/>
            </a:solidFill>
            <a:latin typeface="Microsoft JhengHei" charset="-120"/>
            <a:ea typeface="Microsoft JhengHei" charset="-120"/>
            <a:cs typeface="Microsoft JhengHei" charset="-12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800" b="1" kern="1200" dirty="0">
              <a:solidFill>
                <a:schemeClr val="tx1"/>
              </a:solidFill>
              <a:latin typeface="Microsoft JhengHei" charset="-120"/>
              <a:ea typeface="Microsoft JhengHei" charset="-120"/>
            </a:rPr>
            <a:t>提升學生面對議題的</a:t>
          </a:r>
          <a:r>
            <a:rPr lang="zh-TW" altLang="en-US" sz="2800" b="1" kern="1200" dirty="0">
              <a:solidFill>
                <a:srgbClr val="FF0000"/>
              </a:solidFill>
              <a:latin typeface="Microsoft JhengHei" charset="-120"/>
              <a:ea typeface="Microsoft JhengHei" charset="-120"/>
            </a:rPr>
            <a:t>責任感</a:t>
          </a:r>
          <a:r>
            <a:rPr lang="zh-TW" altLang="en-US" sz="2800" b="1" kern="1200" dirty="0">
              <a:solidFill>
                <a:schemeClr val="tx1"/>
              </a:solidFill>
              <a:latin typeface="Microsoft JhengHei" charset="-120"/>
              <a:ea typeface="Microsoft JhengHei" charset="-120"/>
            </a:rPr>
            <a:t>與</a:t>
          </a:r>
          <a:r>
            <a:rPr lang="zh-TW" altLang="en-US" sz="2800" b="1" kern="1200" dirty="0">
              <a:solidFill>
                <a:srgbClr val="FF0000"/>
              </a:solidFill>
              <a:latin typeface="Microsoft JhengHei" charset="-120"/>
              <a:ea typeface="Microsoft JhengHei" charset="-120"/>
            </a:rPr>
            <a:t>行動力</a:t>
          </a:r>
          <a:r>
            <a:rPr lang="zh-TW" altLang="en-US" sz="2800" b="1" kern="1200" dirty="0">
              <a:solidFill>
                <a:schemeClr val="tx1"/>
              </a:solidFill>
              <a:latin typeface="Microsoft JhengHei" charset="-120"/>
              <a:ea typeface="Microsoft JhengHei" charset="-120"/>
            </a:rPr>
            <a:t>，追求尊重多元、同理關懷、公平正義與永續發展等核心價值。</a:t>
          </a:r>
          <a:endParaRPr lang="zh-TW" altLang="en-US" sz="2800" b="1" kern="1200" dirty="0">
            <a:solidFill>
              <a:schemeClr val="tx1"/>
            </a:solidFill>
            <a:latin typeface="Microsoft JhengHei" charset="-120"/>
            <a:ea typeface="Microsoft JhengHei" charset="-120"/>
            <a:cs typeface="Microsoft JhengHei" charset="-120"/>
          </a:endParaRPr>
        </a:p>
      </dsp:txBody>
      <dsp:txXfrm>
        <a:off x="0" y="3256844"/>
        <a:ext cx="7645683" cy="19755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E16E07-7619-4489-BD92-9773D2A0E4D6}">
      <dsp:nvSpPr>
        <dsp:cNvPr id="0" name=""/>
        <dsp:cNvSpPr/>
      </dsp:nvSpPr>
      <dsp:spPr>
        <a:xfrm>
          <a:off x="331480" y="496"/>
          <a:ext cx="2925365" cy="162520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800" b="1" kern="1200" dirty="0"/>
            <a:t>基本能力</a:t>
          </a:r>
        </a:p>
      </dsp:txBody>
      <dsp:txXfrm>
        <a:off x="379081" y="48097"/>
        <a:ext cx="2830163" cy="1530001"/>
      </dsp:txXfrm>
    </dsp:sp>
    <dsp:sp modelId="{1171DD6D-29E4-43D2-9C30-77E0E4681A08}">
      <dsp:nvSpPr>
        <dsp:cNvPr id="0" name=""/>
        <dsp:cNvSpPr/>
      </dsp:nvSpPr>
      <dsp:spPr>
        <a:xfrm rot="5400000">
          <a:off x="1489437" y="1666329"/>
          <a:ext cx="609451" cy="7313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200" kern="1200"/>
        </a:p>
      </dsp:txBody>
      <dsp:txXfrm rot="-5400000">
        <a:off x="1574761" y="1727274"/>
        <a:ext cx="438805" cy="426616"/>
      </dsp:txXfrm>
    </dsp:sp>
    <dsp:sp modelId="{5CD66A7B-80C1-4133-9553-E87B204FB821}">
      <dsp:nvSpPr>
        <dsp:cNvPr id="0" name=""/>
        <dsp:cNvSpPr/>
      </dsp:nvSpPr>
      <dsp:spPr>
        <a:xfrm>
          <a:off x="331480" y="2438300"/>
          <a:ext cx="2925365" cy="1625203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800" b="1" kern="1200" dirty="0"/>
            <a:t>核心素養</a:t>
          </a:r>
        </a:p>
      </dsp:txBody>
      <dsp:txXfrm>
        <a:off x="379081" y="2485901"/>
        <a:ext cx="2830163" cy="15300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44F65-EB96-4F9B-8AF3-86C85ABD8507}">
      <dsp:nvSpPr>
        <dsp:cNvPr id="0" name=""/>
        <dsp:cNvSpPr/>
      </dsp:nvSpPr>
      <dsp:spPr>
        <a:xfrm>
          <a:off x="984035" y="1593"/>
          <a:ext cx="1018923" cy="101892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1C98302-E6A3-431A-B066-27D7C0DB654B}">
      <dsp:nvSpPr>
        <dsp:cNvPr id="0" name=""/>
        <dsp:cNvSpPr/>
      </dsp:nvSpPr>
      <dsp:spPr>
        <a:xfrm>
          <a:off x="1271803" y="3"/>
          <a:ext cx="5436330" cy="1018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solidFill>
                <a:schemeClr val="tx1"/>
              </a:solidFill>
            </a:rPr>
            <a:t>一     核心素養的轉化</a:t>
          </a:r>
        </a:p>
      </dsp:txBody>
      <dsp:txXfrm>
        <a:off x="1271803" y="3"/>
        <a:ext cx="5436330" cy="1018923"/>
      </dsp:txXfrm>
    </dsp:sp>
    <dsp:sp modelId="{D822EA50-5E99-43D0-8880-12EB9236A153}">
      <dsp:nvSpPr>
        <dsp:cNvPr id="0" name=""/>
        <dsp:cNvSpPr/>
      </dsp:nvSpPr>
      <dsp:spPr>
        <a:xfrm>
          <a:off x="984035" y="1020516"/>
          <a:ext cx="1018923" cy="101892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BBD0119-05E0-477F-89CD-98E126CFC24D}">
      <dsp:nvSpPr>
        <dsp:cNvPr id="0" name=""/>
        <dsp:cNvSpPr/>
      </dsp:nvSpPr>
      <dsp:spPr>
        <a:xfrm>
          <a:off x="1271912" y="1034373"/>
          <a:ext cx="5436330" cy="1018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solidFill>
                <a:schemeClr val="tx1"/>
              </a:solidFill>
            </a:rPr>
            <a:t>二     各教育階段領域核心素養</a:t>
          </a:r>
        </a:p>
      </dsp:txBody>
      <dsp:txXfrm>
        <a:off x="1271912" y="1034373"/>
        <a:ext cx="5436330" cy="1018923"/>
      </dsp:txXfrm>
    </dsp:sp>
    <dsp:sp modelId="{490887A3-9591-4F7E-A9BE-87465E6A562F}">
      <dsp:nvSpPr>
        <dsp:cNvPr id="0" name=""/>
        <dsp:cNvSpPr/>
      </dsp:nvSpPr>
      <dsp:spPr>
        <a:xfrm>
          <a:off x="984035" y="2039440"/>
          <a:ext cx="1018923" cy="101892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26B4724-66D1-44C3-8D32-D8B2CE6296D2}">
      <dsp:nvSpPr>
        <dsp:cNvPr id="0" name=""/>
        <dsp:cNvSpPr/>
      </dsp:nvSpPr>
      <dsp:spPr>
        <a:xfrm>
          <a:off x="1285557" y="2039440"/>
          <a:ext cx="5436330" cy="1018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solidFill>
                <a:schemeClr val="tx1"/>
              </a:solidFill>
            </a:rPr>
            <a:t>三     學習重點</a:t>
          </a:r>
        </a:p>
      </dsp:txBody>
      <dsp:txXfrm>
        <a:off x="1285557" y="2039440"/>
        <a:ext cx="5436330" cy="1018923"/>
      </dsp:txXfrm>
    </dsp:sp>
    <dsp:sp modelId="{807DBB9C-48C5-487F-BE3E-B00117EC0F2D}">
      <dsp:nvSpPr>
        <dsp:cNvPr id="0" name=""/>
        <dsp:cNvSpPr/>
      </dsp:nvSpPr>
      <dsp:spPr>
        <a:xfrm>
          <a:off x="984035" y="3058363"/>
          <a:ext cx="1018923" cy="101892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D5974DC-BA47-4B31-AFC5-EED99AFB69A4}">
      <dsp:nvSpPr>
        <dsp:cNvPr id="0" name=""/>
        <dsp:cNvSpPr/>
      </dsp:nvSpPr>
      <dsp:spPr>
        <a:xfrm>
          <a:off x="1285557" y="3058363"/>
          <a:ext cx="5436330" cy="1018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solidFill>
                <a:schemeClr val="tx1"/>
              </a:solidFill>
            </a:rPr>
            <a:t>四     學習表現架構</a:t>
          </a:r>
        </a:p>
      </dsp:txBody>
      <dsp:txXfrm>
        <a:off x="1285557" y="3058363"/>
        <a:ext cx="5436330" cy="1018923"/>
      </dsp:txXfrm>
    </dsp:sp>
    <dsp:sp modelId="{0BD957F0-FD13-4069-AB35-29396440806D}">
      <dsp:nvSpPr>
        <dsp:cNvPr id="0" name=""/>
        <dsp:cNvSpPr/>
      </dsp:nvSpPr>
      <dsp:spPr>
        <a:xfrm>
          <a:off x="984035" y="4077287"/>
          <a:ext cx="1018923" cy="1018923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C0D5576-9160-4C24-BBBE-32C45EDA3C09}">
      <dsp:nvSpPr>
        <dsp:cNvPr id="0" name=""/>
        <dsp:cNvSpPr/>
      </dsp:nvSpPr>
      <dsp:spPr>
        <a:xfrm>
          <a:off x="1285557" y="4077287"/>
          <a:ext cx="5436330" cy="1018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solidFill>
                <a:schemeClr val="tx1"/>
              </a:solidFill>
            </a:rPr>
            <a:t>五     學習內容架構</a:t>
          </a:r>
        </a:p>
      </dsp:txBody>
      <dsp:txXfrm>
        <a:off x="1285557" y="4077287"/>
        <a:ext cx="5436330" cy="10189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44F65-EB96-4F9B-8AF3-86C85ABD8507}">
      <dsp:nvSpPr>
        <dsp:cNvPr id="0" name=""/>
        <dsp:cNvSpPr/>
      </dsp:nvSpPr>
      <dsp:spPr>
        <a:xfrm>
          <a:off x="984035" y="1593"/>
          <a:ext cx="1018923" cy="101892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1C98302-E6A3-431A-B066-27D7C0DB654B}">
      <dsp:nvSpPr>
        <dsp:cNvPr id="0" name=""/>
        <dsp:cNvSpPr/>
      </dsp:nvSpPr>
      <dsp:spPr>
        <a:xfrm>
          <a:off x="1271803" y="3"/>
          <a:ext cx="5436330" cy="1018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solidFill>
                <a:schemeClr val="tx1"/>
              </a:solidFill>
            </a:rPr>
            <a:t>一     核心素養的轉化</a:t>
          </a:r>
        </a:p>
      </dsp:txBody>
      <dsp:txXfrm>
        <a:off x="1271803" y="3"/>
        <a:ext cx="5436330" cy="1018923"/>
      </dsp:txXfrm>
    </dsp:sp>
    <dsp:sp modelId="{D822EA50-5E99-43D0-8880-12EB9236A153}">
      <dsp:nvSpPr>
        <dsp:cNvPr id="0" name=""/>
        <dsp:cNvSpPr/>
      </dsp:nvSpPr>
      <dsp:spPr>
        <a:xfrm>
          <a:off x="984035" y="1020516"/>
          <a:ext cx="1018923" cy="101892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BBD0119-05E0-477F-89CD-98E126CFC24D}">
      <dsp:nvSpPr>
        <dsp:cNvPr id="0" name=""/>
        <dsp:cNvSpPr/>
      </dsp:nvSpPr>
      <dsp:spPr>
        <a:xfrm>
          <a:off x="1271912" y="1034373"/>
          <a:ext cx="5436330" cy="1018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solidFill>
                <a:schemeClr val="tx1"/>
              </a:solidFill>
            </a:rPr>
            <a:t>二     各教育階段領域核心素養</a:t>
          </a:r>
        </a:p>
      </dsp:txBody>
      <dsp:txXfrm>
        <a:off x="1271912" y="1034373"/>
        <a:ext cx="5436330" cy="1018923"/>
      </dsp:txXfrm>
    </dsp:sp>
    <dsp:sp modelId="{490887A3-9591-4F7E-A9BE-87465E6A562F}">
      <dsp:nvSpPr>
        <dsp:cNvPr id="0" name=""/>
        <dsp:cNvSpPr/>
      </dsp:nvSpPr>
      <dsp:spPr>
        <a:xfrm>
          <a:off x="984035" y="2039440"/>
          <a:ext cx="1018923" cy="101892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26B4724-66D1-44C3-8D32-D8B2CE6296D2}">
      <dsp:nvSpPr>
        <dsp:cNvPr id="0" name=""/>
        <dsp:cNvSpPr/>
      </dsp:nvSpPr>
      <dsp:spPr>
        <a:xfrm>
          <a:off x="1285557" y="2039440"/>
          <a:ext cx="5436330" cy="1018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solidFill>
                <a:schemeClr val="tx1"/>
              </a:solidFill>
            </a:rPr>
            <a:t>三     學習重點</a:t>
          </a:r>
        </a:p>
      </dsp:txBody>
      <dsp:txXfrm>
        <a:off x="1285557" y="2039440"/>
        <a:ext cx="5436330" cy="1018923"/>
      </dsp:txXfrm>
    </dsp:sp>
    <dsp:sp modelId="{807DBB9C-48C5-487F-BE3E-B00117EC0F2D}">
      <dsp:nvSpPr>
        <dsp:cNvPr id="0" name=""/>
        <dsp:cNvSpPr/>
      </dsp:nvSpPr>
      <dsp:spPr>
        <a:xfrm>
          <a:off x="984035" y="3058363"/>
          <a:ext cx="1018923" cy="101892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D5974DC-BA47-4B31-AFC5-EED99AFB69A4}">
      <dsp:nvSpPr>
        <dsp:cNvPr id="0" name=""/>
        <dsp:cNvSpPr/>
      </dsp:nvSpPr>
      <dsp:spPr>
        <a:xfrm>
          <a:off x="1285557" y="3058363"/>
          <a:ext cx="5436330" cy="1018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solidFill>
                <a:schemeClr val="tx1"/>
              </a:solidFill>
            </a:rPr>
            <a:t>四     學習表現架構</a:t>
          </a:r>
        </a:p>
      </dsp:txBody>
      <dsp:txXfrm>
        <a:off x="1285557" y="3058363"/>
        <a:ext cx="5436330" cy="1018923"/>
      </dsp:txXfrm>
    </dsp:sp>
    <dsp:sp modelId="{0BD957F0-FD13-4069-AB35-29396440806D}">
      <dsp:nvSpPr>
        <dsp:cNvPr id="0" name=""/>
        <dsp:cNvSpPr/>
      </dsp:nvSpPr>
      <dsp:spPr>
        <a:xfrm>
          <a:off x="984035" y="4077287"/>
          <a:ext cx="1018923" cy="1018923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C0D5576-9160-4C24-BBBE-32C45EDA3C09}">
      <dsp:nvSpPr>
        <dsp:cNvPr id="0" name=""/>
        <dsp:cNvSpPr/>
      </dsp:nvSpPr>
      <dsp:spPr>
        <a:xfrm>
          <a:off x="1285557" y="4077287"/>
          <a:ext cx="5436330" cy="1018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solidFill>
                <a:schemeClr val="tx1"/>
              </a:solidFill>
            </a:rPr>
            <a:t>五     學習內容架構</a:t>
          </a:r>
        </a:p>
      </dsp:txBody>
      <dsp:txXfrm>
        <a:off x="1285557" y="4077287"/>
        <a:ext cx="5436330" cy="10189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44F65-EB96-4F9B-8AF3-86C85ABD8507}">
      <dsp:nvSpPr>
        <dsp:cNvPr id="0" name=""/>
        <dsp:cNvSpPr/>
      </dsp:nvSpPr>
      <dsp:spPr>
        <a:xfrm>
          <a:off x="984035" y="1593"/>
          <a:ext cx="1018923" cy="101892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1C98302-E6A3-431A-B066-27D7C0DB654B}">
      <dsp:nvSpPr>
        <dsp:cNvPr id="0" name=""/>
        <dsp:cNvSpPr/>
      </dsp:nvSpPr>
      <dsp:spPr>
        <a:xfrm>
          <a:off x="1271803" y="3"/>
          <a:ext cx="5436330" cy="1018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solidFill>
                <a:schemeClr val="tx1"/>
              </a:solidFill>
            </a:rPr>
            <a:t>一     核心素養的轉化</a:t>
          </a:r>
        </a:p>
      </dsp:txBody>
      <dsp:txXfrm>
        <a:off x="1271803" y="3"/>
        <a:ext cx="5436330" cy="1018923"/>
      </dsp:txXfrm>
    </dsp:sp>
    <dsp:sp modelId="{D822EA50-5E99-43D0-8880-12EB9236A153}">
      <dsp:nvSpPr>
        <dsp:cNvPr id="0" name=""/>
        <dsp:cNvSpPr/>
      </dsp:nvSpPr>
      <dsp:spPr>
        <a:xfrm>
          <a:off x="984035" y="1020516"/>
          <a:ext cx="1018923" cy="101892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BBD0119-05E0-477F-89CD-98E126CFC24D}">
      <dsp:nvSpPr>
        <dsp:cNvPr id="0" name=""/>
        <dsp:cNvSpPr/>
      </dsp:nvSpPr>
      <dsp:spPr>
        <a:xfrm>
          <a:off x="1271912" y="1034373"/>
          <a:ext cx="5436330" cy="1018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solidFill>
                <a:schemeClr val="tx1"/>
              </a:solidFill>
            </a:rPr>
            <a:t>二     各教育階段領域核心素養</a:t>
          </a:r>
        </a:p>
      </dsp:txBody>
      <dsp:txXfrm>
        <a:off x="1271912" y="1034373"/>
        <a:ext cx="5436330" cy="1018923"/>
      </dsp:txXfrm>
    </dsp:sp>
    <dsp:sp modelId="{490887A3-9591-4F7E-A9BE-87465E6A562F}">
      <dsp:nvSpPr>
        <dsp:cNvPr id="0" name=""/>
        <dsp:cNvSpPr/>
      </dsp:nvSpPr>
      <dsp:spPr>
        <a:xfrm>
          <a:off x="984035" y="2039440"/>
          <a:ext cx="1018923" cy="101892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26B4724-66D1-44C3-8D32-D8B2CE6296D2}">
      <dsp:nvSpPr>
        <dsp:cNvPr id="0" name=""/>
        <dsp:cNvSpPr/>
      </dsp:nvSpPr>
      <dsp:spPr>
        <a:xfrm>
          <a:off x="1285557" y="2039440"/>
          <a:ext cx="5436330" cy="1018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solidFill>
                <a:schemeClr val="tx1"/>
              </a:solidFill>
            </a:rPr>
            <a:t>三     學習重點</a:t>
          </a:r>
        </a:p>
      </dsp:txBody>
      <dsp:txXfrm>
        <a:off x="1285557" y="2039440"/>
        <a:ext cx="5436330" cy="1018923"/>
      </dsp:txXfrm>
    </dsp:sp>
    <dsp:sp modelId="{807DBB9C-48C5-487F-BE3E-B00117EC0F2D}">
      <dsp:nvSpPr>
        <dsp:cNvPr id="0" name=""/>
        <dsp:cNvSpPr/>
      </dsp:nvSpPr>
      <dsp:spPr>
        <a:xfrm>
          <a:off x="984035" y="3058363"/>
          <a:ext cx="1018923" cy="101892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D5974DC-BA47-4B31-AFC5-EED99AFB69A4}">
      <dsp:nvSpPr>
        <dsp:cNvPr id="0" name=""/>
        <dsp:cNvSpPr/>
      </dsp:nvSpPr>
      <dsp:spPr>
        <a:xfrm>
          <a:off x="1285557" y="3058363"/>
          <a:ext cx="5436330" cy="1018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solidFill>
                <a:schemeClr val="tx1"/>
              </a:solidFill>
            </a:rPr>
            <a:t>四     學習表現架構</a:t>
          </a:r>
        </a:p>
      </dsp:txBody>
      <dsp:txXfrm>
        <a:off x="1285557" y="3058363"/>
        <a:ext cx="5436330" cy="1018923"/>
      </dsp:txXfrm>
    </dsp:sp>
    <dsp:sp modelId="{0BD957F0-FD13-4069-AB35-29396440806D}">
      <dsp:nvSpPr>
        <dsp:cNvPr id="0" name=""/>
        <dsp:cNvSpPr/>
      </dsp:nvSpPr>
      <dsp:spPr>
        <a:xfrm>
          <a:off x="984035" y="4077287"/>
          <a:ext cx="1018923" cy="1018923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C0D5576-9160-4C24-BBBE-32C45EDA3C09}">
      <dsp:nvSpPr>
        <dsp:cNvPr id="0" name=""/>
        <dsp:cNvSpPr/>
      </dsp:nvSpPr>
      <dsp:spPr>
        <a:xfrm>
          <a:off x="1285557" y="4077287"/>
          <a:ext cx="5436330" cy="1018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solidFill>
                <a:schemeClr val="tx1"/>
              </a:solidFill>
            </a:rPr>
            <a:t>五     學習內容架構</a:t>
          </a:r>
        </a:p>
      </dsp:txBody>
      <dsp:txXfrm>
        <a:off x="1285557" y="4077287"/>
        <a:ext cx="5436330" cy="10189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44F65-EB96-4F9B-8AF3-86C85ABD8507}">
      <dsp:nvSpPr>
        <dsp:cNvPr id="0" name=""/>
        <dsp:cNvSpPr/>
      </dsp:nvSpPr>
      <dsp:spPr>
        <a:xfrm>
          <a:off x="984035" y="1593"/>
          <a:ext cx="1018923" cy="101892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1C98302-E6A3-431A-B066-27D7C0DB654B}">
      <dsp:nvSpPr>
        <dsp:cNvPr id="0" name=""/>
        <dsp:cNvSpPr/>
      </dsp:nvSpPr>
      <dsp:spPr>
        <a:xfrm>
          <a:off x="1271803" y="3"/>
          <a:ext cx="5436330" cy="1018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solidFill>
                <a:schemeClr val="tx1"/>
              </a:solidFill>
            </a:rPr>
            <a:t>一     核心素養的轉化</a:t>
          </a:r>
        </a:p>
      </dsp:txBody>
      <dsp:txXfrm>
        <a:off x="1271803" y="3"/>
        <a:ext cx="5436330" cy="1018923"/>
      </dsp:txXfrm>
    </dsp:sp>
    <dsp:sp modelId="{D822EA50-5E99-43D0-8880-12EB9236A153}">
      <dsp:nvSpPr>
        <dsp:cNvPr id="0" name=""/>
        <dsp:cNvSpPr/>
      </dsp:nvSpPr>
      <dsp:spPr>
        <a:xfrm>
          <a:off x="984035" y="1020516"/>
          <a:ext cx="1018923" cy="101892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BBD0119-05E0-477F-89CD-98E126CFC24D}">
      <dsp:nvSpPr>
        <dsp:cNvPr id="0" name=""/>
        <dsp:cNvSpPr/>
      </dsp:nvSpPr>
      <dsp:spPr>
        <a:xfrm>
          <a:off x="1271912" y="1034373"/>
          <a:ext cx="5436330" cy="1018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solidFill>
                <a:schemeClr val="tx1"/>
              </a:solidFill>
            </a:rPr>
            <a:t>二     各教育階段領域核心素養</a:t>
          </a:r>
        </a:p>
      </dsp:txBody>
      <dsp:txXfrm>
        <a:off x="1271912" y="1034373"/>
        <a:ext cx="5436330" cy="1018923"/>
      </dsp:txXfrm>
    </dsp:sp>
    <dsp:sp modelId="{490887A3-9591-4F7E-A9BE-87465E6A562F}">
      <dsp:nvSpPr>
        <dsp:cNvPr id="0" name=""/>
        <dsp:cNvSpPr/>
      </dsp:nvSpPr>
      <dsp:spPr>
        <a:xfrm>
          <a:off x="984035" y="2039440"/>
          <a:ext cx="1018923" cy="101892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26B4724-66D1-44C3-8D32-D8B2CE6296D2}">
      <dsp:nvSpPr>
        <dsp:cNvPr id="0" name=""/>
        <dsp:cNvSpPr/>
      </dsp:nvSpPr>
      <dsp:spPr>
        <a:xfrm>
          <a:off x="1285557" y="2039440"/>
          <a:ext cx="5436330" cy="1018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solidFill>
                <a:schemeClr val="tx1"/>
              </a:solidFill>
            </a:rPr>
            <a:t>三     學習重點</a:t>
          </a:r>
        </a:p>
      </dsp:txBody>
      <dsp:txXfrm>
        <a:off x="1285557" y="2039440"/>
        <a:ext cx="5436330" cy="1018923"/>
      </dsp:txXfrm>
    </dsp:sp>
    <dsp:sp modelId="{807DBB9C-48C5-487F-BE3E-B00117EC0F2D}">
      <dsp:nvSpPr>
        <dsp:cNvPr id="0" name=""/>
        <dsp:cNvSpPr/>
      </dsp:nvSpPr>
      <dsp:spPr>
        <a:xfrm>
          <a:off x="984035" y="3058363"/>
          <a:ext cx="1018923" cy="1018923"/>
        </a:xfrm>
        <a:prstGeom prst="ellipse">
          <a:avLst/>
        </a:prstGeom>
        <a:solidFill>
          <a:srgbClr val="4BACC6">
            <a:alpha val="10196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D5974DC-BA47-4B31-AFC5-EED99AFB69A4}">
      <dsp:nvSpPr>
        <dsp:cNvPr id="0" name=""/>
        <dsp:cNvSpPr/>
      </dsp:nvSpPr>
      <dsp:spPr>
        <a:xfrm>
          <a:off x="1285557" y="3058363"/>
          <a:ext cx="5436330" cy="1018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solidFill>
                <a:schemeClr val="bg1"/>
              </a:solidFill>
            </a:rPr>
            <a:t>四</a:t>
          </a:r>
          <a:r>
            <a:rPr lang="zh-TW" altLang="en-US" sz="3200" b="1" kern="1200" dirty="0">
              <a:solidFill>
                <a:schemeClr val="tx1"/>
              </a:solidFill>
            </a:rPr>
            <a:t>     </a:t>
          </a:r>
          <a:r>
            <a:rPr lang="zh-TW" altLang="en-US" sz="3200" b="1" kern="1200" dirty="0">
              <a:solidFill>
                <a:schemeClr val="bg1"/>
              </a:solidFill>
            </a:rPr>
            <a:t>學習表現架構</a:t>
          </a:r>
        </a:p>
      </dsp:txBody>
      <dsp:txXfrm>
        <a:off x="1285557" y="3058363"/>
        <a:ext cx="5436330" cy="1018923"/>
      </dsp:txXfrm>
    </dsp:sp>
    <dsp:sp modelId="{0BD957F0-FD13-4069-AB35-29396440806D}">
      <dsp:nvSpPr>
        <dsp:cNvPr id="0" name=""/>
        <dsp:cNvSpPr/>
      </dsp:nvSpPr>
      <dsp:spPr>
        <a:xfrm>
          <a:off x="984035" y="4077287"/>
          <a:ext cx="1018923" cy="1018923"/>
        </a:xfrm>
        <a:prstGeom prst="ellipse">
          <a:avLst/>
        </a:prstGeom>
        <a:solidFill>
          <a:srgbClr val="F79646">
            <a:alpha val="10196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C0D5576-9160-4C24-BBBE-32C45EDA3C09}">
      <dsp:nvSpPr>
        <dsp:cNvPr id="0" name=""/>
        <dsp:cNvSpPr/>
      </dsp:nvSpPr>
      <dsp:spPr>
        <a:xfrm>
          <a:off x="1285557" y="4077287"/>
          <a:ext cx="5436330" cy="1018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solidFill>
                <a:schemeClr val="bg1"/>
              </a:solidFill>
            </a:rPr>
            <a:t>五     學習內容架構</a:t>
          </a:r>
        </a:p>
      </dsp:txBody>
      <dsp:txXfrm>
        <a:off x="1285557" y="4077287"/>
        <a:ext cx="5436330" cy="10189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83CA9F-CE38-4073-9255-4B91F3ABEFA3}">
      <dsp:nvSpPr>
        <dsp:cNvPr id="0" name=""/>
        <dsp:cNvSpPr/>
      </dsp:nvSpPr>
      <dsp:spPr>
        <a:xfrm>
          <a:off x="4048" y="0"/>
          <a:ext cx="3894392" cy="3756166"/>
        </a:xfrm>
        <a:prstGeom prst="roundRect">
          <a:avLst>
            <a:gd name="adj" fmla="val 10000"/>
          </a:avLst>
        </a:prstGeom>
        <a:noFill/>
        <a:ln w="57150">
          <a:solidFill>
            <a:schemeClr val="tx1"/>
          </a:solidFill>
          <a:prstDash val="sysDash"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>
              <a:latin typeface="微軟正黑體" pitchFamily="34" charset="-120"/>
            </a:rPr>
            <a:t>學習表現</a:t>
          </a:r>
          <a:endParaRPr lang="zh-TW" altLang="en-US" sz="4000" kern="1200" dirty="0"/>
        </a:p>
      </dsp:txBody>
      <dsp:txXfrm>
        <a:off x="4048" y="0"/>
        <a:ext cx="3894392" cy="1126849"/>
      </dsp:txXfrm>
    </dsp:sp>
    <dsp:sp modelId="{F1727F2E-9040-48D4-A4B3-18D791C41963}">
      <dsp:nvSpPr>
        <dsp:cNvPr id="0" name=""/>
        <dsp:cNvSpPr/>
      </dsp:nvSpPr>
      <dsp:spPr>
        <a:xfrm>
          <a:off x="393487" y="1127950"/>
          <a:ext cx="3115514" cy="11325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>
              <a:latin typeface="微軟正黑體" panose="020B0604030504040204" pitchFamily="34" charset="-120"/>
              <a:cs typeface="Times New Roman" pitchFamily="18" charset="0"/>
              <a:sym typeface="Arial" charset="0"/>
            </a:rPr>
            <a:t>是社會領域學科素養的具體表徵</a:t>
          </a:r>
          <a:endParaRPr lang="zh-TW" altLang="en-US" sz="3200" kern="1200" dirty="0"/>
        </a:p>
      </dsp:txBody>
      <dsp:txXfrm>
        <a:off x="426658" y="1161121"/>
        <a:ext cx="3049172" cy="1066193"/>
      </dsp:txXfrm>
    </dsp:sp>
    <dsp:sp modelId="{5572B2BB-68ED-4736-B613-368CD80DBCAC}">
      <dsp:nvSpPr>
        <dsp:cNvPr id="0" name=""/>
        <dsp:cNvSpPr/>
      </dsp:nvSpPr>
      <dsp:spPr>
        <a:xfrm>
          <a:off x="393487" y="2434721"/>
          <a:ext cx="3115514" cy="11325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latin typeface="微軟正黑體" panose="020B0604030504040204" pitchFamily="34" charset="-120"/>
              <a:cs typeface="Times New Roman" pitchFamily="18" charset="0"/>
            </a:rPr>
            <a:t>是學習成果</a:t>
          </a:r>
          <a:endParaRPr lang="zh-TW" altLang="en-US" sz="3200" b="1" kern="1200" dirty="0">
            <a:latin typeface="微軟正黑體" panose="020B0604030504040204" pitchFamily="34" charset="-120"/>
            <a:cs typeface="Times New Roman" pitchFamily="18" charset="0"/>
            <a:sym typeface="Arial" charset="0"/>
          </a:endParaRPr>
        </a:p>
      </dsp:txBody>
      <dsp:txXfrm>
        <a:off x="426658" y="2467892"/>
        <a:ext cx="3049172" cy="1066193"/>
      </dsp:txXfrm>
    </dsp:sp>
    <dsp:sp modelId="{67FE430F-1730-46B2-AA80-BD0A7DC3118F}">
      <dsp:nvSpPr>
        <dsp:cNvPr id="0" name=""/>
        <dsp:cNvSpPr/>
      </dsp:nvSpPr>
      <dsp:spPr>
        <a:xfrm>
          <a:off x="4190520" y="0"/>
          <a:ext cx="3894392" cy="3756166"/>
        </a:xfrm>
        <a:prstGeom prst="roundRect">
          <a:avLst>
            <a:gd name="adj" fmla="val 10000"/>
          </a:avLst>
        </a:prstGeom>
        <a:noFill/>
        <a:ln w="57150">
          <a:solidFill>
            <a:schemeClr val="tx1"/>
          </a:solidFill>
          <a:prstDash val="sysDash"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>
              <a:latin typeface="微軟正黑體" pitchFamily="34" charset="-120"/>
            </a:rPr>
            <a:t>學習內容</a:t>
          </a:r>
          <a:endParaRPr lang="zh-TW" altLang="en-US" sz="4000" kern="1200" dirty="0"/>
        </a:p>
      </dsp:txBody>
      <dsp:txXfrm>
        <a:off x="4190520" y="0"/>
        <a:ext cx="3894392" cy="1126849"/>
      </dsp:txXfrm>
    </dsp:sp>
    <dsp:sp modelId="{744DF6C3-7869-4552-9608-72C84DD18DBB}">
      <dsp:nvSpPr>
        <dsp:cNvPr id="0" name=""/>
        <dsp:cNvSpPr/>
      </dsp:nvSpPr>
      <dsp:spPr>
        <a:xfrm>
          <a:off x="4579960" y="1127950"/>
          <a:ext cx="3115514" cy="11325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>
              <a:latin typeface="微軟正黑體" panose="020B0604030504040204" pitchFamily="34" charset="-120"/>
              <a:cs typeface="Times New Roman" pitchFamily="18" charset="0"/>
              <a:sym typeface="Arial" charset="0"/>
            </a:rPr>
            <a:t>是培養學習表現的學習情境</a:t>
          </a:r>
          <a:endParaRPr lang="zh-TW" altLang="en-US" sz="3200" kern="1200" dirty="0"/>
        </a:p>
      </dsp:txBody>
      <dsp:txXfrm>
        <a:off x="4613131" y="1161121"/>
        <a:ext cx="3049172" cy="1066193"/>
      </dsp:txXfrm>
    </dsp:sp>
    <dsp:sp modelId="{25C4BCBE-38AC-4DA6-BE95-484833B6EE1D}">
      <dsp:nvSpPr>
        <dsp:cNvPr id="0" name=""/>
        <dsp:cNvSpPr/>
      </dsp:nvSpPr>
      <dsp:spPr>
        <a:xfrm>
          <a:off x="4579960" y="2434721"/>
          <a:ext cx="3115514" cy="113253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latin typeface="微軟正黑體" panose="020B0604030504040204" pitchFamily="34" charset="-120"/>
              <a:cs typeface="Times New Roman" pitchFamily="18" charset="0"/>
              <a:sym typeface="Arial" charset="0"/>
            </a:rPr>
            <a:t>是知識內涵     與學習素材</a:t>
          </a:r>
        </a:p>
      </dsp:txBody>
      <dsp:txXfrm>
        <a:off x="4613131" y="2467892"/>
        <a:ext cx="3049172" cy="106619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44F65-EB96-4F9B-8AF3-86C85ABD8507}">
      <dsp:nvSpPr>
        <dsp:cNvPr id="0" name=""/>
        <dsp:cNvSpPr/>
      </dsp:nvSpPr>
      <dsp:spPr>
        <a:xfrm>
          <a:off x="984035" y="1593"/>
          <a:ext cx="1018923" cy="101892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1C98302-E6A3-431A-B066-27D7C0DB654B}">
      <dsp:nvSpPr>
        <dsp:cNvPr id="0" name=""/>
        <dsp:cNvSpPr/>
      </dsp:nvSpPr>
      <dsp:spPr>
        <a:xfrm>
          <a:off x="1271803" y="3"/>
          <a:ext cx="5436330" cy="1018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solidFill>
                <a:schemeClr val="tx1"/>
              </a:solidFill>
            </a:rPr>
            <a:t>一     核心素養的轉化</a:t>
          </a:r>
        </a:p>
      </dsp:txBody>
      <dsp:txXfrm>
        <a:off x="1271803" y="3"/>
        <a:ext cx="5436330" cy="1018923"/>
      </dsp:txXfrm>
    </dsp:sp>
    <dsp:sp modelId="{D822EA50-5E99-43D0-8880-12EB9236A153}">
      <dsp:nvSpPr>
        <dsp:cNvPr id="0" name=""/>
        <dsp:cNvSpPr/>
      </dsp:nvSpPr>
      <dsp:spPr>
        <a:xfrm>
          <a:off x="984035" y="1020516"/>
          <a:ext cx="1018923" cy="101892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BBD0119-05E0-477F-89CD-98E126CFC24D}">
      <dsp:nvSpPr>
        <dsp:cNvPr id="0" name=""/>
        <dsp:cNvSpPr/>
      </dsp:nvSpPr>
      <dsp:spPr>
        <a:xfrm>
          <a:off x="1271912" y="1034373"/>
          <a:ext cx="5436330" cy="1018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solidFill>
                <a:schemeClr val="tx1"/>
              </a:solidFill>
            </a:rPr>
            <a:t>二     各教育階段領域核心素養</a:t>
          </a:r>
        </a:p>
      </dsp:txBody>
      <dsp:txXfrm>
        <a:off x="1271912" y="1034373"/>
        <a:ext cx="5436330" cy="1018923"/>
      </dsp:txXfrm>
    </dsp:sp>
    <dsp:sp modelId="{490887A3-9591-4F7E-A9BE-87465E6A562F}">
      <dsp:nvSpPr>
        <dsp:cNvPr id="0" name=""/>
        <dsp:cNvSpPr/>
      </dsp:nvSpPr>
      <dsp:spPr>
        <a:xfrm>
          <a:off x="984035" y="2039440"/>
          <a:ext cx="1018923" cy="101892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26B4724-66D1-44C3-8D32-D8B2CE6296D2}">
      <dsp:nvSpPr>
        <dsp:cNvPr id="0" name=""/>
        <dsp:cNvSpPr/>
      </dsp:nvSpPr>
      <dsp:spPr>
        <a:xfrm>
          <a:off x="1285557" y="2039440"/>
          <a:ext cx="5436330" cy="1018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solidFill>
                <a:schemeClr val="tx1"/>
              </a:solidFill>
            </a:rPr>
            <a:t>三     學習重點</a:t>
          </a:r>
        </a:p>
      </dsp:txBody>
      <dsp:txXfrm>
        <a:off x="1285557" y="2039440"/>
        <a:ext cx="5436330" cy="1018923"/>
      </dsp:txXfrm>
    </dsp:sp>
    <dsp:sp modelId="{807DBB9C-48C5-487F-BE3E-B00117EC0F2D}">
      <dsp:nvSpPr>
        <dsp:cNvPr id="0" name=""/>
        <dsp:cNvSpPr/>
      </dsp:nvSpPr>
      <dsp:spPr>
        <a:xfrm>
          <a:off x="984035" y="3058363"/>
          <a:ext cx="1018923" cy="101892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D5974DC-BA47-4B31-AFC5-EED99AFB69A4}">
      <dsp:nvSpPr>
        <dsp:cNvPr id="0" name=""/>
        <dsp:cNvSpPr/>
      </dsp:nvSpPr>
      <dsp:spPr>
        <a:xfrm>
          <a:off x="1285557" y="3058363"/>
          <a:ext cx="5436330" cy="1018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solidFill>
                <a:schemeClr val="tx1"/>
              </a:solidFill>
            </a:rPr>
            <a:t>四     學習表現架構</a:t>
          </a:r>
        </a:p>
      </dsp:txBody>
      <dsp:txXfrm>
        <a:off x="1285557" y="3058363"/>
        <a:ext cx="5436330" cy="1018923"/>
      </dsp:txXfrm>
    </dsp:sp>
    <dsp:sp modelId="{0BD957F0-FD13-4069-AB35-29396440806D}">
      <dsp:nvSpPr>
        <dsp:cNvPr id="0" name=""/>
        <dsp:cNvSpPr/>
      </dsp:nvSpPr>
      <dsp:spPr>
        <a:xfrm>
          <a:off x="984035" y="4077287"/>
          <a:ext cx="1018923" cy="1018923"/>
        </a:xfrm>
        <a:prstGeom prst="ellipse">
          <a:avLst/>
        </a:prstGeom>
        <a:solidFill>
          <a:srgbClr val="F79646">
            <a:alpha val="10196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C0D5576-9160-4C24-BBBE-32C45EDA3C09}">
      <dsp:nvSpPr>
        <dsp:cNvPr id="0" name=""/>
        <dsp:cNvSpPr/>
      </dsp:nvSpPr>
      <dsp:spPr>
        <a:xfrm>
          <a:off x="1285557" y="4077287"/>
          <a:ext cx="5436330" cy="1018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solidFill>
                <a:schemeClr val="bg1"/>
              </a:solidFill>
            </a:rPr>
            <a:t>五     學習內容架構</a:t>
          </a:r>
        </a:p>
      </dsp:txBody>
      <dsp:txXfrm>
        <a:off x="1285557" y="4077287"/>
        <a:ext cx="5436330" cy="10189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26D8E69-0963-472D-9AAA-A50EC80C73C2}" type="datetimeFigureOut">
              <a:rPr lang="zh-TW" altLang="en-US"/>
              <a:pPr>
                <a:defRPr/>
              </a:pPr>
              <a:t>2019/3/31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61808C2-1CD5-47DE-B489-1812F8D4BE8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zh-TW" dirty="0"/>
              <a:t>民國</a:t>
            </a:r>
            <a:r>
              <a:rPr lang="en-US" altLang="zh-TW" dirty="0"/>
              <a:t>96</a:t>
            </a:r>
            <a:r>
              <a:rPr lang="zh-TW" altLang="zh-TW" dirty="0"/>
              <a:t>年在課程綱要中增列「基本內容」，以有助於增進各版本內容的交集，提供教科書編輯、教師教學、測驗命題之參酌。其中有關於地理第四學習階段（國中地理）「基本內容」的設計，係依區域（</a:t>
            </a:r>
            <a:r>
              <a:rPr lang="en-US" altLang="zh-TW" dirty="0"/>
              <a:t>area</a:t>
            </a:r>
            <a:r>
              <a:rPr lang="zh-TW" altLang="zh-TW" dirty="0"/>
              <a:t>）為課程組織的核心，探討在臺灣、中國和世界等不同區域的人群所形成的文化風貌，並以人類社會及全球環境的永續發展為學習主軸。</a:t>
            </a:r>
          </a:p>
        </p:txBody>
      </p:sp>
      <p:sp>
        <p:nvSpPr>
          <p:cNvPr id="604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315291C-9B8C-4B0D-9B41-679FE8730047}" type="slidenum">
              <a:rPr kumimoji="0" lang="zh-TW" altLang="en-US">
                <a:latin typeface="Calibri" panose="020F0502020204030204" pitchFamily="34" charset="0"/>
              </a:rPr>
              <a:pPr/>
              <a:t>4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375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/>
              <a:t>引自十二年國民基本教育社會領域課程綱要</a:t>
            </a:r>
            <a:r>
              <a:rPr lang="en-US" altLang="zh-TW"/>
              <a:t>p.13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/>
              <a:t>學習內容規劃原則</a:t>
            </a:r>
            <a:endParaRPr lang="en-US" altLang="zh-TW"/>
          </a:p>
        </p:txBody>
      </p:sp>
      <p:sp>
        <p:nvSpPr>
          <p:cNvPr id="501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3F34731-2712-462F-8692-63CD6340A43E}" type="slidenum">
              <a:rPr lang="zh-TW" altLang="en-US"/>
              <a:pPr>
                <a:spcBef>
                  <a:spcPct val="0"/>
                </a:spcBef>
              </a:pPr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/>
              <a:t>引</a:t>
            </a:r>
            <a:r>
              <a:rPr lang="zh-TW" altLang="en-US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自國教院社會領綱研修小組簡報資料</a:t>
            </a:r>
            <a:endParaRPr lang="en-US" altLang="zh-TW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</a:pPr>
            <a:r>
              <a:rPr lang="zh-TW" altLang="en-US"/>
              <a:t>地理之學習內容</a:t>
            </a:r>
            <a:endParaRPr lang="en-US" altLang="zh-TW"/>
          </a:p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542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3B5B0115-4CDE-4FD1-8FBA-2E0729D94252}" type="slidenum">
              <a:rPr lang="zh-TW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21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zh-TW" altLang="en-US" dirty="0"/>
              <a:t>引自十二年國民基本教育社會領域課程綱要</a:t>
            </a:r>
            <a:r>
              <a:rPr lang="en-US" altLang="zh-TW" dirty="0"/>
              <a:t>p.13</a:t>
            </a:r>
          </a:p>
          <a:p>
            <a:pPr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zh-TW" altLang="en-US" dirty="0">
                <a:solidFill>
                  <a:srgbClr val="FF0000"/>
                </a:solidFill>
              </a:rPr>
              <a:t>學習內容如何編碼</a:t>
            </a:r>
            <a:endParaRPr lang="en-US" altLang="zh-TW" dirty="0">
              <a:solidFill>
                <a:srgbClr val="FF0000"/>
              </a:solidFill>
            </a:endParaRPr>
          </a:p>
          <a:p>
            <a:pPr marL="342900" indent="-342900"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endParaRPr lang="en-US" altLang="zh-TW" dirty="0">
              <a:solidFill>
                <a:srgbClr val="FF0000"/>
              </a:solidFill>
            </a:endParaRPr>
          </a:p>
          <a:p>
            <a:pPr marL="342900" indent="-342900"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TW" altLang="en-US" dirty="0">
                <a:solidFill>
                  <a:srgbClr val="FF0000"/>
                </a:solidFill>
              </a:rPr>
              <a:t>第</a:t>
            </a:r>
            <a:r>
              <a:rPr lang="en-US" altLang="zh-TW" dirty="0">
                <a:solidFill>
                  <a:srgbClr val="FF0000"/>
                </a:solidFill>
              </a:rPr>
              <a:t>1</a:t>
            </a:r>
            <a:r>
              <a:rPr lang="zh-TW" altLang="en-US" dirty="0">
                <a:solidFill>
                  <a:srgbClr val="FF0000"/>
                </a:solidFill>
              </a:rPr>
              <a:t>碼為「主題軸</a:t>
            </a:r>
            <a:r>
              <a:rPr lang="en-US" altLang="zh-TW" dirty="0">
                <a:solidFill>
                  <a:srgbClr val="FF0000"/>
                </a:solidFill>
              </a:rPr>
              <a:t>/</a:t>
            </a:r>
            <a:r>
              <a:rPr lang="zh-TW" altLang="en-US" dirty="0">
                <a:solidFill>
                  <a:srgbClr val="FF0000"/>
                </a:solidFill>
              </a:rPr>
              <a:t>主題及項目」</a:t>
            </a:r>
            <a:r>
              <a:rPr lang="zh-TW" altLang="en-US" dirty="0">
                <a:solidFill>
                  <a:prstClr val="black"/>
                </a:solidFill>
              </a:rPr>
              <a:t>，「主題軸</a:t>
            </a:r>
            <a:r>
              <a:rPr lang="en-US" altLang="zh-TW" dirty="0">
                <a:solidFill>
                  <a:prstClr val="black"/>
                </a:solidFill>
              </a:rPr>
              <a:t>/</a:t>
            </a:r>
            <a:r>
              <a:rPr lang="zh-TW" altLang="en-US" dirty="0">
                <a:solidFill>
                  <a:prstClr val="black"/>
                </a:solidFill>
              </a:rPr>
              <a:t>主題」依序以英文大寫字母編號，「項目」依序以英文小寫字母編號。國中部分，第</a:t>
            </a:r>
            <a:r>
              <a:rPr lang="en-US" altLang="zh-TW" dirty="0">
                <a:solidFill>
                  <a:prstClr val="black"/>
                </a:solidFill>
              </a:rPr>
              <a:t>1</a:t>
            </a:r>
            <a:r>
              <a:rPr lang="zh-TW" altLang="en-US" dirty="0">
                <a:solidFill>
                  <a:prstClr val="black"/>
                </a:solidFill>
              </a:rPr>
              <a:t>碼前以「歷」、「地」、「公」標示該科目內涵。國小採領域教學，未有科目之標註。</a:t>
            </a:r>
          </a:p>
          <a:p>
            <a:pPr marL="342900" indent="-342900"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TW" altLang="en-US" dirty="0">
                <a:solidFill>
                  <a:srgbClr val="FF0000"/>
                </a:solidFill>
              </a:rPr>
              <a:t>第</a:t>
            </a:r>
            <a:r>
              <a:rPr lang="en-US" altLang="zh-TW" dirty="0">
                <a:solidFill>
                  <a:srgbClr val="FF0000"/>
                </a:solidFill>
              </a:rPr>
              <a:t>2</a:t>
            </a:r>
            <a:r>
              <a:rPr lang="zh-TW" altLang="en-US" dirty="0">
                <a:solidFill>
                  <a:srgbClr val="FF0000"/>
                </a:solidFill>
              </a:rPr>
              <a:t>碼為「學習階段」</a:t>
            </a:r>
            <a:r>
              <a:rPr lang="zh-TW" altLang="en-US" dirty="0">
                <a:solidFill>
                  <a:prstClr val="black"/>
                </a:solidFill>
              </a:rPr>
              <a:t>，以羅馬數字編號，</a:t>
            </a:r>
            <a:r>
              <a:rPr lang="en-US" altLang="zh-TW" dirty="0">
                <a:solidFill>
                  <a:prstClr val="black"/>
                </a:solidFill>
              </a:rPr>
              <a:t>Ⅱ</a:t>
            </a:r>
            <a:r>
              <a:rPr lang="zh-TW" altLang="en-US" dirty="0">
                <a:solidFill>
                  <a:prstClr val="black"/>
                </a:solidFill>
              </a:rPr>
              <a:t>代表第二學習階段（國小</a:t>
            </a:r>
            <a:r>
              <a:rPr lang="en-US" altLang="zh-TW" dirty="0">
                <a:solidFill>
                  <a:prstClr val="black"/>
                </a:solidFill>
              </a:rPr>
              <a:t>3</a:t>
            </a:r>
            <a:r>
              <a:rPr lang="zh-TW" altLang="en-US" dirty="0">
                <a:solidFill>
                  <a:prstClr val="black"/>
                </a:solidFill>
              </a:rPr>
              <a:t>－</a:t>
            </a:r>
            <a:r>
              <a:rPr lang="en-US" altLang="zh-TW" dirty="0">
                <a:solidFill>
                  <a:prstClr val="black"/>
                </a:solidFill>
              </a:rPr>
              <a:t>4</a:t>
            </a:r>
            <a:r>
              <a:rPr lang="zh-TW" altLang="en-US" dirty="0">
                <a:solidFill>
                  <a:prstClr val="black"/>
                </a:solidFill>
              </a:rPr>
              <a:t>年級）、</a:t>
            </a:r>
            <a:r>
              <a:rPr lang="en-US" altLang="zh-TW" dirty="0">
                <a:solidFill>
                  <a:prstClr val="black"/>
                </a:solidFill>
              </a:rPr>
              <a:t>Ⅲ</a:t>
            </a:r>
            <a:r>
              <a:rPr lang="zh-TW" altLang="en-US" dirty="0">
                <a:solidFill>
                  <a:prstClr val="black"/>
                </a:solidFill>
              </a:rPr>
              <a:t>代表第三學習階段（國小</a:t>
            </a:r>
            <a:r>
              <a:rPr lang="en-US" altLang="zh-TW" dirty="0">
                <a:solidFill>
                  <a:prstClr val="black"/>
                </a:solidFill>
              </a:rPr>
              <a:t>5</a:t>
            </a:r>
            <a:r>
              <a:rPr lang="zh-TW" altLang="en-US" dirty="0">
                <a:solidFill>
                  <a:prstClr val="black"/>
                </a:solidFill>
              </a:rPr>
              <a:t>－</a:t>
            </a:r>
            <a:r>
              <a:rPr lang="en-US" altLang="zh-TW" dirty="0">
                <a:solidFill>
                  <a:prstClr val="black"/>
                </a:solidFill>
              </a:rPr>
              <a:t>6</a:t>
            </a:r>
            <a:r>
              <a:rPr lang="zh-TW" altLang="en-US" dirty="0">
                <a:solidFill>
                  <a:prstClr val="black"/>
                </a:solidFill>
              </a:rPr>
              <a:t>年級）、</a:t>
            </a:r>
            <a:r>
              <a:rPr lang="en-US" altLang="zh-TW" dirty="0">
                <a:solidFill>
                  <a:prstClr val="black"/>
                </a:solidFill>
              </a:rPr>
              <a:t>Ⅳ</a:t>
            </a:r>
            <a:r>
              <a:rPr lang="zh-TW" altLang="en-US" dirty="0">
                <a:solidFill>
                  <a:prstClr val="black"/>
                </a:solidFill>
              </a:rPr>
              <a:t>代表第四學習階段（國中）。</a:t>
            </a:r>
          </a:p>
          <a:p>
            <a:pPr marL="342900" indent="-342900"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TW" altLang="en-US" dirty="0">
                <a:solidFill>
                  <a:srgbClr val="FF0000"/>
                </a:solidFill>
              </a:rPr>
              <a:t>第</a:t>
            </a:r>
            <a:r>
              <a:rPr lang="en-US" altLang="zh-TW" dirty="0">
                <a:solidFill>
                  <a:srgbClr val="FF0000"/>
                </a:solidFill>
              </a:rPr>
              <a:t>3</a:t>
            </a:r>
            <a:r>
              <a:rPr lang="zh-TW" altLang="en-US" dirty="0">
                <a:solidFill>
                  <a:srgbClr val="FF0000"/>
                </a:solidFill>
              </a:rPr>
              <a:t>碼為流水號</a:t>
            </a:r>
            <a:r>
              <a:rPr lang="zh-TW" altLang="en-US" dirty="0">
                <a:solidFill>
                  <a:prstClr val="black"/>
                </a:solidFill>
              </a:rPr>
              <a:t>。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/>
          </a:p>
        </p:txBody>
      </p:sp>
      <p:sp>
        <p:nvSpPr>
          <p:cNvPr id="522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565E839-927F-4F9E-A10E-6274F7234B6D}" type="slidenum">
              <a:rPr lang="zh-TW" altLang="en-US"/>
              <a:pPr>
                <a:spcBef>
                  <a:spcPct val="0"/>
                </a:spcBef>
              </a:pPr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/>
              <a:t>引自十二年國民基本教育社會領域課程綱要</a:t>
            </a:r>
            <a:r>
              <a:rPr lang="en-US" altLang="zh-TW"/>
              <a:t>p.21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/>
              <a:t>國民中學地理之學習內容</a:t>
            </a:r>
            <a:endParaRPr lang="en-US" altLang="zh-TW"/>
          </a:p>
        </p:txBody>
      </p:sp>
      <p:sp>
        <p:nvSpPr>
          <p:cNvPr id="563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6F13978-5148-4462-9886-2635985F68C8}" type="slidenum">
              <a:rPr lang="zh-TW" altLang="en-US"/>
              <a:pPr>
                <a:spcBef>
                  <a:spcPct val="0"/>
                </a:spcBef>
              </a:pPr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/>
              <a:t>引自十二年國民基本教育社會領域課程綱要</a:t>
            </a:r>
            <a:r>
              <a:rPr lang="en-US" altLang="zh-TW"/>
              <a:t>p.21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/>
              <a:t>地理學習內容特色</a:t>
            </a:r>
          </a:p>
        </p:txBody>
      </p:sp>
      <p:sp>
        <p:nvSpPr>
          <p:cNvPr id="583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B866BAF-CB5E-4340-AC2E-3690775D4FA1}" type="slidenum">
              <a:rPr lang="zh-TW" altLang="en-US"/>
              <a:pPr>
                <a:spcBef>
                  <a:spcPct val="0"/>
                </a:spcBef>
              </a:pPr>
              <a:t>24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/>
              <a:t>引自十二年國民基本教育社會領域課程綱要</a:t>
            </a:r>
            <a:r>
              <a:rPr lang="en-US" altLang="zh-TW"/>
              <a:t>p.22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/>
              <a:t>以地理之學習內容舉例：重視原住民族的地理景觀</a:t>
            </a:r>
          </a:p>
          <a:p>
            <a:pPr eaLnBrk="1" hangingPunct="1">
              <a:spcBef>
                <a:spcPct val="0"/>
              </a:spcBef>
            </a:pPr>
            <a:endParaRPr lang="en-US" altLang="zh-TW"/>
          </a:p>
        </p:txBody>
      </p:sp>
      <p:sp>
        <p:nvSpPr>
          <p:cNvPr id="696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73AF9B4-20AD-4355-B9FC-195F7B6359ED}" type="slidenum">
              <a:rPr lang="zh-TW" altLang="en-US"/>
              <a:pPr>
                <a:spcBef>
                  <a:spcPct val="0"/>
                </a:spcBef>
              </a:pPr>
              <a:t>25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/>
              <a:t>引自十二年國民基本教育社會領域課程綱要</a:t>
            </a:r>
            <a:r>
              <a:rPr lang="en-US" altLang="zh-TW"/>
              <a:t>p.21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/>
              <a:t>地理學習內容特色</a:t>
            </a:r>
          </a:p>
        </p:txBody>
      </p:sp>
      <p:sp>
        <p:nvSpPr>
          <p:cNvPr id="624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8F22A8C-9224-40D2-9E40-541694B869E3}" type="slidenum">
              <a:rPr lang="zh-TW" altLang="en-US"/>
              <a:pPr>
                <a:spcBef>
                  <a:spcPct val="0"/>
                </a:spcBef>
              </a:pPr>
              <a:t>26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zh-TW" dirty="0"/>
              <a:t>民國</a:t>
            </a:r>
            <a:r>
              <a:rPr lang="en-US" altLang="zh-TW" dirty="0"/>
              <a:t>96</a:t>
            </a:r>
            <a:r>
              <a:rPr lang="zh-TW" altLang="zh-TW" dirty="0"/>
              <a:t>年在課程綱要中增列「基本內容」，以有助於增進各版本內容的交集，提供教科書編輯、教師教學、測驗命題之參酌。其中有關於地理第四學習階段（國中地理）「基本內容」的設計，係依區域（</a:t>
            </a:r>
            <a:r>
              <a:rPr lang="en-US" altLang="zh-TW" dirty="0"/>
              <a:t>area</a:t>
            </a:r>
            <a:r>
              <a:rPr lang="zh-TW" altLang="zh-TW" dirty="0"/>
              <a:t>）為課程組織的核心，探討在臺灣、中國和世界等不同區域的人群所形成的文化風貌，並以人類社會及全球環境的永續發展為學習主軸。</a:t>
            </a:r>
          </a:p>
        </p:txBody>
      </p:sp>
      <p:sp>
        <p:nvSpPr>
          <p:cNvPr id="604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315291C-9B8C-4B0D-9B41-679FE8730047}" type="slidenum">
              <a:rPr kumimoji="0" lang="zh-TW" altLang="en-US">
                <a:latin typeface="Calibri" panose="020F0502020204030204" pitchFamily="34" charset="0"/>
              </a:rPr>
              <a:pPr/>
              <a:t>27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2650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1808C2-1CD5-47DE-B489-1812F8D4BE82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24308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1808C2-1CD5-47DE-B489-1812F8D4BE82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6275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引自國教院社會領綱研修小組簡報資料</a:t>
            </a:r>
            <a:endParaRPr lang="en-US" altLang="zh-TW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</a:pPr>
            <a:r>
              <a:rPr lang="zh-TW" altLang="en-US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特黑體繁"/>
              </a:rPr>
              <a:t>核心素養的轉化</a:t>
            </a:r>
          </a:p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337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3B60D53B-2E3A-4F9C-9958-32223FF48239}" type="slidenum">
              <a:rPr lang="zh-TW" altLang="en-US"/>
              <a:pPr>
                <a:spcBef>
                  <a:spcPct val="0"/>
                </a:spcBef>
              </a:pPr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/>
              <a:t>引自十二年國民基本教育社會領域課程綱要</a:t>
            </a:r>
            <a:r>
              <a:rPr lang="en-US" altLang="zh-TW"/>
              <a:t>p.21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/>
              <a:t>地理學習內容特色</a:t>
            </a:r>
          </a:p>
        </p:txBody>
      </p:sp>
      <p:sp>
        <p:nvSpPr>
          <p:cNvPr id="655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272B7AA-3B96-439E-B432-A6A81FEDD73A}" type="slidenum">
              <a:rPr lang="zh-TW" altLang="en-US"/>
              <a:pPr>
                <a:spcBef>
                  <a:spcPct val="0"/>
                </a:spcBef>
              </a:pPr>
              <a:t>37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/>
              <a:t>引自十二年國民基本教育社會領域課程綱要</a:t>
            </a:r>
            <a:r>
              <a:rPr lang="en-US" altLang="zh-TW"/>
              <a:t>p.23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/>
              <a:t>以地理之學習內容舉例：問題探究之目的</a:t>
            </a:r>
          </a:p>
          <a:p>
            <a:pPr eaLnBrk="1" hangingPunct="1">
              <a:spcBef>
                <a:spcPct val="0"/>
              </a:spcBef>
            </a:pPr>
            <a:endParaRPr lang="en-US" altLang="zh-TW"/>
          </a:p>
        </p:txBody>
      </p:sp>
      <p:sp>
        <p:nvSpPr>
          <p:cNvPr id="675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287449F-19A9-44E9-84C5-36B134FCF1B1}" type="slidenum">
              <a:rPr lang="zh-TW" altLang="en-US"/>
              <a:pPr>
                <a:spcBef>
                  <a:spcPct val="0"/>
                </a:spcBef>
              </a:pPr>
              <a:t>38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/>
              <a:t>引自十二年國民基本教育社會領域課程綱要</a:t>
            </a:r>
            <a:r>
              <a:rPr lang="en-US" altLang="zh-TW"/>
              <a:t>p.21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/>
              <a:t>地理學習內容特色</a:t>
            </a:r>
          </a:p>
        </p:txBody>
      </p:sp>
      <p:sp>
        <p:nvSpPr>
          <p:cNvPr id="716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7677935-3240-408E-AE73-02501644E26E}" type="slidenum">
              <a:rPr lang="zh-TW" altLang="en-US"/>
              <a:pPr>
                <a:spcBef>
                  <a:spcPct val="0"/>
                </a:spcBef>
              </a:pPr>
              <a:t>39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/>
              <a:t>引自十二年國民基本教育社會領域課程綱要</a:t>
            </a:r>
            <a:r>
              <a:rPr lang="en-US" altLang="zh-TW"/>
              <a:t>p.21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/>
              <a:t>以問題為軸心，每學期設計一個「田野觀察或訪查」</a:t>
            </a:r>
          </a:p>
        </p:txBody>
      </p:sp>
      <p:sp>
        <p:nvSpPr>
          <p:cNvPr id="737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C2E80EB-068C-4569-8DC1-AA8AD3EA2101}" type="slidenum">
              <a:rPr lang="zh-TW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40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/>
              <a:t>引自十二年國民基本教育社會領域課程綱要</a:t>
            </a:r>
            <a:r>
              <a:rPr lang="en-US" altLang="zh-TW"/>
              <a:t>p.21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/>
              <a:t>以問題為軸心，每學期設計一個「田野觀察或訪查」</a:t>
            </a:r>
          </a:p>
        </p:txBody>
      </p:sp>
      <p:sp>
        <p:nvSpPr>
          <p:cNvPr id="757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16238A07-4299-4150-9BCA-692D361C4D41}" type="slidenum">
              <a:rPr lang="zh-TW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41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/>
              <a:t>課程目標的發展應透過下列相關步驟：</a:t>
            </a:r>
            <a:r>
              <a:rPr lang="en-US" altLang="zh-TW"/>
              <a:t/>
            </a:r>
            <a:br>
              <a:rPr lang="en-US" altLang="zh-TW"/>
            </a:br>
            <a:r>
              <a:rPr lang="en-US" altLang="zh-TW"/>
              <a:t>1.</a:t>
            </a:r>
            <a:r>
              <a:rPr lang="zh-TW" altLang="en-US"/>
              <a:t>讓學習內容與學習表現交織，確認對應是否正確，是否適合自己學生的需求</a:t>
            </a:r>
            <a:r>
              <a:rPr lang="en-US" altLang="zh-TW"/>
              <a:t/>
            </a:r>
            <a:br>
              <a:rPr lang="en-US" altLang="zh-TW"/>
            </a:br>
            <a:r>
              <a:rPr lang="en-US" altLang="zh-TW"/>
              <a:t>2.</a:t>
            </a:r>
            <a:r>
              <a:rPr lang="zh-TW" altLang="en-US"/>
              <a:t>在交織過程，可以同時思考教學活動的規劃與進行，此時，也可以思考如何評量每個教學活動</a:t>
            </a:r>
            <a:r>
              <a:rPr lang="en-US" altLang="zh-TW"/>
              <a:t/>
            </a:r>
            <a:br>
              <a:rPr lang="en-US" altLang="zh-TW"/>
            </a:br>
            <a:r>
              <a:rPr lang="en-US" altLang="zh-TW"/>
              <a:t>3.</a:t>
            </a:r>
            <a:r>
              <a:rPr lang="zh-TW" altLang="en-US"/>
              <a:t>確認後，需回頭再思考與素養指標的結合程度</a:t>
            </a:r>
            <a:endParaRPr lang="en-US" altLang="zh-TW"/>
          </a:p>
          <a:p>
            <a:pPr eaLnBrk="1" hangingPunct="1">
              <a:spcBef>
                <a:spcPct val="0"/>
              </a:spcBef>
            </a:pPr>
            <a:r>
              <a:rPr lang="en-US" altLang="zh-TW"/>
              <a:t>4.</a:t>
            </a:r>
            <a:r>
              <a:rPr lang="zh-TW" altLang="en-US"/>
              <a:t>最後，完成課程目標的轉寫</a:t>
            </a:r>
          </a:p>
        </p:txBody>
      </p:sp>
      <p:sp>
        <p:nvSpPr>
          <p:cNvPr id="778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59FDAAA-2EA1-4837-A391-6A8B3DB9DA91}" type="slidenum">
              <a:rPr lang="zh-TW" altLang="en-US"/>
              <a:pPr>
                <a:spcBef>
                  <a:spcPct val="0"/>
                </a:spcBef>
              </a:pPr>
              <a:t>42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教師透過多層次的提問引導，為學生搭鷹架，促進學生的自主學習與批判思考的能力。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7209A-19F3-4049-B248-E1FD174EFF7F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1554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首先可以看到我們的學習表現不僅限於記憶、了解，其中也包含了不少分析、評鑑；另外，學習內容不只是對應台灣、中國等課內的地理知識，我們更將議題融入於評量之中。期待能透過上述的學習重點以發展核心素養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學習表現是構面（認知、情意、技能），非層次高低的問題</a:t>
            </a:r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要去查一下對應的東西（二月有些微調整）</a:t>
            </a:r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通通改成新畫的東西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981314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首先可以看到我們的學習表現不僅限於記憶、了解，其中也包含了不少分析、評鑑；另外，學習內容不只是對應台灣、中國等課內的地理知識，我們更將議題融入於評量之中。期待能透過上述的學習重點以發展核心素養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學習表現是構面（認知、情意、技能），非層次高低的問題</a:t>
            </a:r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要去查一下對應的東西（二月有些微調整）</a:t>
            </a:r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通通改成新畫的東西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030473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首先可以看到我們的學習表現不僅限於記憶、了解，其中也包含了不少分析、評鑑；另外，學習內容不只是對應台灣、中國等課內的地理知識，我們更將議題融入於評量之中。期待能透過上述的學習重點以發展核心素養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學習表現是構面（認知、情意、技能），非層次高低的問題</a:t>
            </a:r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要去查一下對應的東西（二月有些微調整）</a:t>
            </a:r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通通改成新畫的東西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37456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/>
              <a:t>引自十二年國民基本教育社會領域課程綱要</a:t>
            </a:r>
            <a:r>
              <a:rPr lang="en-US" altLang="zh-TW"/>
              <a:t>p.3-5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/>
              <a:t>各教育階段社會領域核心素養</a:t>
            </a:r>
          </a:p>
        </p:txBody>
      </p:sp>
      <p:sp>
        <p:nvSpPr>
          <p:cNvPr id="358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3B736C6-50FD-427E-BE25-1D0D54C76A26}" type="slidenum">
              <a:rPr lang="zh-TW" altLang="en-US"/>
              <a:pPr>
                <a:spcBef>
                  <a:spcPct val="0"/>
                </a:spcBef>
              </a:pPr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首先可以看到我們的學習表現不僅限於記憶、了解，其中也包含了不少分析、評鑑；另外，學習內容不只是對應台灣、中國等課內的地理知識，我們更將議題融入於評量之中。期待能透過上述的學習重點以發展核心素養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學習表現是構面（認知、情意、技能），非層次高低的問題</a:t>
            </a:r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要去查一下對應的東西（二月有些微調整）</a:t>
            </a:r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通通改成新畫的東西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069281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首先可以看到我們的學習表現不僅限於記憶、了解，其中也包含了不少分析、評鑑；另外，學習內容不只是對應台灣、中國等課內的地理知識，我們更將議題融入於評量之中。期待能透過上述的學習重點以發展核心素養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學習表現是構面（認知、情意、技能），非層次高低的問題</a:t>
            </a:r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要去查一下對應的東西（二月有些微調整）</a:t>
            </a:r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通通改成新畫的東西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328634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投影片圖像版面配置區 1">
            <a:extLst>
              <a:ext uri="{FF2B5EF4-FFF2-40B4-BE49-F238E27FC236}">
                <a16:creationId xmlns:a16="http://schemas.microsoft.com/office/drawing/2014/main" id="{E92089C5-F939-4AF8-B1AF-CD4D2FD08E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備忘稿版面配置區 2">
            <a:extLst>
              <a:ext uri="{FF2B5EF4-FFF2-40B4-BE49-F238E27FC236}">
                <a16:creationId xmlns:a16="http://schemas.microsoft.com/office/drawing/2014/main" id="{D28E5082-FE16-42AD-A5DC-0DE8974494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dirty="0"/>
              <a:t>課程目標的發展應透過下列相關步驟：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1.</a:t>
            </a:r>
            <a:r>
              <a:rPr lang="zh-TW" altLang="en-US" dirty="0"/>
              <a:t>讓學習內容與學習表現交織，確認對應是否正確，是否適合自己學生的需求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2.</a:t>
            </a:r>
            <a:r>
              <a:rPr lang="zh-TW" altLang="en-US" dirty="0"/>
              <a:t>在交織過程，可以同時思考教學活動的規劃與進行，此時，也可以思考如何評量每個教學活動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3.</a:t>
            </a:r>
            <a:r>
              <a:rPr lang="zh-TW" altLang="en-US" dirty="0"/>
              <a:t>確認後，需回頭再思考與素養指標的結合程度</a:t>
            </a:r>
            <a:endParaRPr lang="en-US" altLang="zh-TW" dirty="0"/>
          </a:p>
          <a:p>
            <a:pPr eaLnBrk="1" hangingPunct="1">
              <a:spcBef>
                <a:spcPct val="0"/>
              </a:spcBef>
            </a:pPr>
            <a:r>
              <a:rPr lang="en-US" altLang="zh-TW" dirty="0"/>
              <a:t>4.</a:t>
            </a:r>
            <a:r>
              <a:rPr lang="zh-TW" altLang="en-US" dirty="0"/>
              <a:t>最後，完成課程目標的轉寫</a:t>
            </a:r>
          </a:p>
        </p:txBody>
      </p:sp>
      <p:sp>
        <p:nvSpPr>
          <p:cNvPr id="115716" name="投影片編號版面配置區 3">
            <a:extLst>
              <a:ext uri="{FF2B5EF4-FFF2-40B4-BE49-F238E27FC236}">
                <a16:creationId xmlns:a16="http://schemas.microsoft.com/office/drawing/2014/main" id="{E27D1DBD-5E28-47FC-B1A0-21E4CDE1DB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AA87C7-AB0F-4B25-AF00-4CB28C6BAF02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4851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投影片圖像版面配置區 1">
            <a:extLst>
              <a:ext uri="{FF2B5EF4-FFF2-40B4-BE49-F238E27FC236}">
                <a16:creationId xmlns:a16="http://schemas.microsoft.com/office/drawing/2014/main" id="{E92089C5-F939-4AF8-B1AF-CD4D2FD08E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備忘稿版面配置區 2">
            <a:extLst>
              <a:ext uri="{FF2B5EF4-FFF2-40B4-BE49-F238E27FC236}">
                <a16:creationId xmlns:a16="http://schemas.microsoft.com/office/drawing/2014/main" id="{D28E5082-FE16-42AD-A5DC-0DE8974494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dirty="0"/>
              <a:t>課程目標的發展應透過下列相關步驟：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1.</a:t>
            </a:r>
            <a:r>
              <a:rPr lang="zh-TW" altLang="en-US" dirty="0"/>
              <a:t>讓學習內容與學習表現交織，確認對應是否正確，是否適合自己學生的需求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2.</a:t>
            </a:r>
            <a:r>
              <a:rPr lang="zh-TW" altLang="en-US" dirty="0"/>
              <a:t>在交織過程，可以同時思考教學活動的規劃與進行，此時，也可以思考如何評量每個教學活動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3.</a:t>
            </a:r>
            <a:r>
              <a:rPr lang="zh-TW" altLang="en-US" dirty="0"/>
              <a:t>確認後，需回頭再思考與素養指標的結合程度</a:t>
            </a:r>
            <a:endParaRPr lang="en-US" altLang="zh-TW" dirty="0"/>
          </a:p>
          <a:p>
            <a:pPr eaLnBrk="1" hangingPunct="1">
              <a:spcBef>
                <a:spcPct val="0"/>
              </a:spcBef>
            </a:pPr>
            <a:r>
              <a:rPr lang="en-US" altLang="zh-TW" dirty="0"/>
              <a:t>4.</a:t>
            </a:r>
            <a:r>
              <a:rPr lang="zh-TW" altLang="en-US" dirty="0"/>
              <a:t>最後，完成課程目標的轉寫</a:t>
            </a:r>
          </a:p>
        </p:txBody>
      </p:sp>
      <p:sp>
        <p:nvSpPr>
          <p:cNvPr id="115716" name="投影片編號版面配置區 3">
            <a:extLst>
              <a:ext uri="{FF2B5EF4-FFF2-40B4-BE49-F238E27FC236}">
                <a16:creationId xmlns:a16="http://schemas.microsoft.com/office/drawing/2014/main" id="{E27D1DBD-5E28-47FC-B1A0-21E4CDE1DB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AA87C7-AB0F-4B25-AF00-4CB28C6BAF02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9439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投影片圖像版面配置區 1">
            <a:extLst>
              <a:ext uri="{FF2B5EF4-FFF2-40B4-BE49-F238E27FC236}">
                <a16:creationId xmlns:a16="http://schemas.microsoft.com/office/drawing/2014/main" id="{E92089C5-F939-4AF8-B1AF-CD4D2FD08E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備忘稿版面配置區 2">
            <a:extLst>
              <a:ext uri="{FF2B5EF4-FFF2-40B4-BE49-F238E27FC236}">
                <a16:creationId xmlns:a16="http://schemas.microsoft.com/office/drawing/2014/main" id="{D28E5082-FE16-42AD-A5DC-0DE8974494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dirty="0"/>
              <a:t>課程目標的發展應透過下列相關步驟：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1.</a:t>
            </a:r>
            <a:r>
              <a:rPr lang="zh-TW" altLang="en-US" dirty="0"/>
              <a:t>讓學習內容與學習表現交織，確認對應是否正確，是否適合自己學生的需求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2.</a:t>
            </a:r>
            <a:r>
              <a:rPr lang="zh-TW" altLang="en-US" dirty="0"/>
              <a:t>在交織過程，可以同時思考教學活動的規劃與進行，此時，也可以思考如何評量每個教學活動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3.</a:t>
            </a:r>
            <a:r>
              <a:rPr lang="zh-TW" altLang="en-US" dirty="0"/>
              <a:t>確認後，需回頭再思考與素養指標的結合程度</a:t>
            </a:r>
            <a:endParaRPr lang="en-US" altLang="zh-TW" dirty="0"/>
          </a:p>
          <a:p>
            <a:pPr eaLnBrk="1" hangingPunct="1">
              <a:spcBef>
                <a:spcPct val="0"/>
              </a:spcBef>
            </a:pPr>
            <a:r>
              <a:rPr lang="en-US" altLang="zh-TW" dirty="0"/>
              <a:t>4.</a:t>
            </a:r>
            <a:r>
              <a:rPr lang="zh-TW" altLang="en-US" dirty="0"/>
              <a:t>最後，完成課程目標的轉寫</a:t>
            </a:r>
          </a:p>
        </p:txBody>
      </p:sp>
      <p:sp>
        <p:nvSpPr>
          <p:cNvPr id="115716" name="投影片編號版面配置區 3">
            <a:extLst>
              <a:ext uri="{FF2B5EF4-FFF2-40B4-BE49-F238E27FC236}">
                <a16:creationId xmlns:a16="http://schemas.microsoft.com/office/drawing/2014/main" id="{E27D1DBD-5E28-47FC-B1A0-21E4CDE1DB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AA87C7-AB0F-4B25-AF00-4CB28C6BAF02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6720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zh-TW" b="1"/>
              <a:t>小組討論，分享彼此現有的經驗，透過</a:t>
            </a:r>
            <a:r>
              <a:rPr lang="en-US" altLang="zh-TW" b="1"/>
              <a:t>unlearn</a:t>
            </a:r>
            <a:r>
              <a:rPr lang="zh-TW" altLang="zh-TW" b="1"/>
              <a:t>到</a:t>
            </a:r>
            <a:r>
              <a:rPr lang="en-US" altLang="zh-TW" b="1"/>
              <a:t>learning</a:t>
            </a:r>
            <a:r>
              <a:rPr lang="zh-TW" altLang="zh-TW" b="1"/>
              <a:t>，進而發生</a:t>
            </a:r>
            <a:r>
              <a:rPr lang="en-US" altLang="zh-TW" b="1"/>
              <a:t>change</a:t>
            </a:r>
            <a:r>
              <a:rPr lang="zh-TW" altLang="zh-TW" b="1"/>
              <a:t>。</a:t>
            </a:r>
            <a:endParaRPr lang="zh-TW" altLang="en-US" b="1"/>
          </a:p>
        </p:txBody>
      </p:sp>
      <p:sp>
        <p:nvSpPr>
          <p:cNvPr id="798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CA0B79DF-3A82-4193-AC44-944985A4D3AA}" type="slidenum">
              <a:rPr lang="zh-TW" altLang="en-US"/>
              <a:pPr>
                <a:spcBef>
                  <a:spcPct val="0"/>
                </a:spcBef>
              </a:pPr>
              <a:t>64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/>
              <a:t>引自十二年國民基本教育社會領域課程綱要</a:t>
            </a:r>
            <a:r>
              <a:rPr lang="en-US" altLang="zh-TW"/>
              <a:t>p.47</a:t>
            </a:r>
          </a:p>
          <a:p>
            <a:pPr eaLnBrk="1" hangingPunct="1">
              <a:spcBef>
                <a:spcPct val="0"/>
              </a:spcBef>
            </a:pPr>
            <a:endParaRPr lang="en-US" altLang="zh-TW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zh-TW" altLang="en-US">
                <a:solidFill>
                  <a:srgbClr val="000000"/>
                </a:solidFill>
              </a:rPr>
              <a:t>一、課程發展</a:t>
            </a:r>
            <a:endParaRPr lang="en-US" altLang="zh-TW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zh-TW" altLang="en-US">
                <a:solidFill>
                  <a:srgbClr val="000000"/>
                </a:solidFill>
              </a:rPr>
              <a:t>（一）社會領域的課程發展宜與生活及科技脈動連結，關懷本土、培養國際思維，重視全球重要議題，使學生不僅能認同自己的國家與文化，也能實踐世界公民的角色。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>
                <a:solidFill>
                  <a:srgbClr val="000000"/>
                </a:solidFill>
              </a:rPr>
              <a:t>（二）國小採領域統整課程設計。國中得依學校實際條件，彈性採取領域或分科教學。普高以分科教學為原則，並透過跨領域</a:t>
            </a:r>
            <a:r>
              <a:rPr lang="en-US" altLang="zh-TW">
                <a:solidFill>
                  <a:srgbClr val="000000"/>
                </a:solidFill>
              </a:rPr>
              <a:t>/</a:t>
            </a:r>
            <a:r>
              <a:rPr lang="zh-TW" altLang="en-US">
                <a:solidFill>
                  <a:srgbClr val="000000"/>
                </a:solidFill>
              </a:rPr>
              <a:t>科目專題、探究與實作等課程，強化跨領域或跨科目的課程統整與應用。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>
                <a:solidFill>
                  <a:srgbClr val="000000"/>
                </a:solidFill>
              </a:rPr>
              <a:t>（三）為增進社會領域學習的豐富性，並培養學生在地關懷與國際視野，學校課程發展應適切融入各項議題（參考附錄二：議題適切融入領域課程綱要）。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>
                <a:solidFill>
                  <a:srgbClr val="000000"/>
                </a:solidFill>
              </a:rPr>
              <a:t>（四）學校進行社會領域課程發展時，宜聚焦於學校本位、學習者中心、問題導向及團隊合作等精神，結合學生興趣、教師專業、生活環境、社會時事與議題等，培養學生觀察、訪問、調查、蒐集資料、繪製圖表與主題地圖、專題報告等探究與實作能力，以落實社會領域課程理念。學校應提供學生實作發表的展現機會，每學年可舉辦一次社會領域學習成果發表會，亦可鼓勵學生參與各項校外展演或競賽。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>
                <a:solidFill>
                  <a:srgbClr val="000000"/>
                </a:solidFill>
              </a:rPr>
              <a:t>（五）社會領域可結合其他部定領域學習課程或校訂課程，將本領域學習融入整體學校本位課程發展。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>
                <a:solidFill>
                  <a:srgbClr val="000000"/>
                </a:solidFill>
              </a:rPr>
              <a:t>（六）原住民族重點學校的社會領域課程發展，應儘量結合原住民族歷史、文化、地理及公共議題，從族群發展角度規劃課程內容。</a:t>
            </a:r>
          </a:p>
          <a:p>
            <a:pPr eaLnBrk="1" hangingPunct="1">
              <a:spcBef>
                <a:spcPct val="0"/>
              </a:spcBef>
            </a:pPr>
            <a:endParaRPr lang="zh-TW" altLang="en-US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819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94CABA9-C562-4F66-B42F-BF1210A333A3}" type="slidenum">
              <a:rPr lang="zh-TW" altLang="en-US"/>
              <a:pPr>
                <a:spcBef>
                  <a:spcPct val="0"/>
                </a:spcBef>
              </a:pPr>
              <a:t>65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/>
              <a:t>引自十二年國民基本教育社會領域課程綱要</a:t>
            </a:r>
            <a:r>
              <a:rPr lang="en-US" altLang="zh-TW" dirty="0"/>
              <a:t>p.47-49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/>
              <a:t>教材選編</a:t>
            </a:r>
            <a:endParaRPr lang="en-US" altLang="zh-TW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/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TW" altLang="en-US" dirty="0"/>
              <a:t>依據學習重點，融入核心素養的內涵，縱向銜接、橫向統整，避免不必要的重複。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TW" altLang="en-US" dirty="0"/>
              <a:t>「學習內容」中的各主題軸</a:t>
            </a:r>
            <a:r>
              <a:rPr lang="en-US" altLang="zh-TW" dirty="0"/>
              <a:t>/</a:t>
            </a:r>
            <a:r>
              <a:rPr lang="zh-TW" altLang="en-US" dirty="0"/>
              <a:t>主題、項目及條目，不代表教材各冊與各章節之名稱及順序。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TW" altLang="en-US" dirty="0"/>
              <a:t>編選教材或編寫教科用書，可重新安排組合各項學習內容，形成各具特色的教材架構。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TW" altLang="en-US" dirty="0"/>
              <a:t>考量學生生活經驗及社會脈動，避免刻板印象、偏見、歧視與威權內容。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TW" altLang="en-US" dirty="0"/>
              <a:t> 回應不同族群與文化特性。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TW" altLang="en-US" dirty="0"/>
              <a:t>必須以領綱基本理念為依據，並遵守國小、歷史、地理、公民與社會科所列之規範。</a:t>
            </a:r>
            <a:endParaRPr lang="en-US" altLang="zh-TW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/>
              <a:t>一、教材編選</a:t>
            </a:r>
            <a:r>
              <a:rPr lang="en-US" altLang="zh-TW" dirty="0"/>
              <a:t>-</a:t>
            </a:r>
            <a:r>
              <a:rPr lang="zh-TW" altLang="en-US" dirty="0"/>
              <a:t>歷史科</a:t>
            </a:r>
            <a:endParaRPr lang="en-US" altLang="zh-TW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/>
              <a:t>1.</a:t>
            </a:r>
            <a:r>
              <a:rPr lang="zh-TW" altLang="en-US" dirty="0"/>
              <a:t>採分域架構，從人民的主體觀點出發，以由近及遠、略古詳今為原則規劃。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/>
              <a:t>2.</a:t>
            </a:r>
            <a:r>
              <a:rPr lang="zh-TW" altLang="en-US" dirty="0"/>
              <a:t>各分域分別為學習總節數的三分之一，採長時段的通史架構設計，著重結構變遷，並強調不同區域互動。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/>
              <a:t>3.</a:t>
            </a:r>
            <a:r>
              <a:rPr lang="zh-TW" altLang="en-US" dirty="0"/>
              <a:t>每個分域安排兩個歷史考察，以利達成學習表現所揭櫫的目標。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/>
              <a:t>二、教材編選</a:t>
            </a:r>
            <a:r>
              <a:rPr lang="en-US" altLang="zh-TW" dirty="0"/>
              <a:t>-</a:t>
            </a:r>
            <a:r>
              <a:rPr lang="zh-TW" altLang="en-US" dirty="0"/>
              <a:t>地理科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/>
              <a:t>1.</a:t>
            </a:r>
            <a:r>
              <a:rPr lang="zh-TW" altLang="en-US" dirty="0"/>
              <a:t>每學期均規劃一個田野觀察、田野訪查或田野實察，作為教師設計以小組合作學習或協同教學之用。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/>
              <a:t>2.</a:t>
            </a:r>
            <a:r>
              <a:rPr lang="zh-TW" altLang="en-US" dirty="0"/>
              <a:t>國中以三個主題架構學習內容，「基本概念與臺灣」約為總學習節數三分之一、「區域特色」約為二分之一、「地理議題」約為六分之一。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/>
              <a:t>3.</a:t>
            </a:r>
            <a:r>
              <a:rPr lang="zh-TW" altLang="en-US" dirty="0"/>
              <a:t>各主題宜根據環境系統、區域特色與全球關連三個地理學科素養，建構其學習表現與內容。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/>
              <a:t>4.</a:t>
            </a:r>
            <a:r>
              <a:rPr lang="zh-TW" altLang="en-US" dirty="0"/>
              <a:t>世界各區域或國家的發展有其特定時空脈絡，呈現多樣性，以臺灣為自然或人文環境系統的案例時，應注意其適宜性，必要時應選用世界其他案例，以為對比</a:t>
            </a:r>
            <a:endParaRPr lang="en-US" altLang="zh-TW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/>
              <a:t>三、教材編選</a:t>
            </a:r>
            <a:r>
              <a:rPr lang="en-US" altLang="zh-TW" dirty="0"/>
              <a:t>-</a:t>
            </a:r>
            <a:r>
              <a:rPr lang="zh-TW" altLang="en-US" dirty="0"/>
              <a:t>公民與社會科</a:t>
            </a:r>
            <a:endParaRPr lang="en-US" altLang="zh-TW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/>
              <a:t>1.</a:t>
            </a:r>
            <a:r>
              <a:rPr lang="zh-TW" altLang="en-US" dirty="0"/>
              <a:t>應掌握民主社會的公民養成與學習之原則，著重從公民身分思考社會如何建構、如何參與社會的運作以及所面對的理想與現實之挑戰，避免以社會科學分論的方式，組織教材及教科用書。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/>
              <a:t>2.</a:t>
            </a:r>
            <a:r>
              <a:rPr lang="zh-TW" altLang="en-US" dirty="0"/>
              <a:t>教科用書之編撰應反映學習內容條目的提問精神，提供探究學習及發展高層次思考與問題解決能力的學習素材。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/>
          </a:p>
        </p:txBody>
      </p:sp>
      <p:sp>
        <p:nvSpPr>
          <p:cNvPr id="839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4C7BD25-F605-4591-BCC1-E748EA3CA815}" type="slidenum">
              <a:rPr lang="zh-TW" altLang="en-US"/>
              <a:pPr>
                <a:spcBef>
                  <a:spcPct val="0"/>
                </a:spcBef>
              </a:pPr>
              <a:t>66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/>
              <a:t>引自十二年國民基本教育社會領域課程綱要</a:t>
            </a:r>
            <a:r>
              <a:rPr lang="en-US" altLang="zh-TW"/>
              <a:t>p.47-49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/>
              <a:t>教材選編</a:t>
            </a:r>
            <a:endParaRPr lang="en-US" altLang="zh-TW"/>
          </a:p>
          <a:p>
            <a:pPr eaLnBrk="1" hangingPunct="1">
              <a:spcBef>
                <a:spcPct val="0"/>
              </a:spcBef>
            </a:pPr>
            <a:endParaRPr lang="en-US" altLang="zh-TW"/>
          </a:p>
          <a:p>
            <a:pPr eaLnBrk="1" hangingPunct="1">
              <a:spcBef>
                <a:spcPct val="0"/>
              </a:spcBef>
            </a:pPr>
            <a:r>
              <a:rPr lang="zh-TW" altLang="en-US"/>
              <a:t>一、教材編選</a:t>
            </a:r>
            <a:r>
              <a:rPr lang="en-US" altLang="zh-TW"/>
              <a:t>-</a:t>
            </a:r>
            <a:r>
              <a:rPr lang="zh-TW" altLang="en-US"/>
              <a:t>歷史科</a:t>
            </a:r>
            <a:endParaRPr lang="en-US" altLang="zh-TW"/>
          </a:p>
          <a:p>
            <a:pPr eaLnBrk="1" hangingPunct="1">
              <a:spcBef>
                <a:spcPct val="0"/>
              </a:spcBef>
            </a:pPr>
            <a:r>
              <a:rPr lang="en-US" altLang="zh-TW"/>
              <a:t>1.</a:t>
            </a:r>
            <a:r>
              <a:rPr lang="zh-TW" altLang="en-US"/>
              <a:t>採分域架構，從人民的主體觀點出發，以由近及遠、略古詳今為原則規劃。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/>
              <a:t>2.</a:t>
            </a:r>
            <a:r>
              <a:rPr lang="zh-TW" altLang="en-US"/>
              <a:t>各分域分別為學習總節數的三分之一，採長時段的通史架構設計，著重結構變遷，並強調不同區域互動。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/>
              <a:t>3.</a:t>
            </a:r>
            <a:r>
              <a:rPr lang="zh-TW" altLang="en-US"/>
              <a:t>每個分域安排兩個歷史考察，以利達成學習表現所揭櫫的目標。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/>
              <a:t>二、教材編選</a:t>
            </a:r>
            <a:r>
              <a:rPr lang="en-US" altLang="zh-TW"/>
              <a:t>-</a:t>
            </a:r>
            <a:r>
              <a:rPr lang="zh-TW" altLang="en-US"/>
              <a:t>地理科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/>
              <a:t>1.</a:t>
            </a:r>
            <a:r>
              <a:rPr lang="zh-TW" altLang="en-US"/>
              <a:t>每學期均規劃一個田野觀察、田野訪查或田野實察，作為教師設計以小組合作學習或協同教學之用。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/>
              <a:t>2.</a:t>
            </a:r>
            <a:r>
              <a:rPr lang="zh-TW" altLang="en-US"/>
              <a:t>國中以三個主題架構學習內容，「基本概念與臺灣」約為總學習節數三分之一、「區域特色」約為二分之一、「地理議題」約為六分之一。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/>
              <a:t>3.</a:t>
            </a:r>
            <a:r>
              <a:rPr lang="zh-TW" altLang="en-US"/>
              <a:t>各主題宜根據環境系統、區域特色與全球關連三個地理學科素養，建構其學習表現與內容。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/>
              <a:t>4.</a:t>
            </a:r>
            <a:r>
              <a:rPr lang="zh-TW" altLang="en-US"/>
              <a:t>世界各區域或國家的發展有其特定時空脈絡，呈現多樣性，以臺灣為自然或人文環境系統的案例時，應注意其適宜性，必要時應選用世界其他案例，以為對比</a:t>
            </a:r>
            <a:endParaRPr lang="en-US" altLang="zh-TW"/>
          </a:p>
          <a:p>
            <a:pPr eaLnBrk="1" hangingPunct="1">
              <a:spcBef>
                <a:spcPct val="0"/>
              </a:spcBef>
            </a:pPr>
            <a:r>
              <a:rPr lang="zh-TW" altLang="en-US"/>
              <a:t>三、教材編選</a:t>
            </a:r>
            <a:r>
              <a:rPr lang="en-US" altLang="zh-TW"/>
              <a:t>-</a:t>
            </a:r>
            <a:r>
              <a:rPr lang="zh-TW" altLang="en-US"/>
              <a:t>公民與社會科</a:t>
            </a:r>
            <a:endParaRPr lang="en-US" altLang="zh-TW"/>
          </a:p>
          <a:p>
            <a:pPr eaLnBrk="1" hangingPunct="1">
              <a:spcBef>
                <a:spcPct val="0"/>
              </a:spcBef>
            </a:pPr>
            <a:r>
              <a:rPr lang="en-US" altLang="zh-TW"/>
              <a:t>1.</a:t>
            </a:r>
            <a:r>
              <a:rPr lang="zh-TW" altLang="en-US"/>
              <a:t>應掌握民主社會的公民養成與學習之原則，著重從公民身分思考社會如何建構、如何參與社會的運作以及所面對的理想與現實之挑戰，避免以社會科學分論的方式，組織教材及教科用書。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/>
              <a:t>2.</a:t>
            </a:r>
            <a:r>
              <a:rPr lang="zh-TW" altLang="en-US"/>
              <a:t>教科用書之編撰應反映學習內容條目的提問精神，提供探究學習及發展高層次思考與問題解決能力的學習素材。</a:t>
            </a:r>
          </a:p>
          <a:p>
            <a:pPr eaLnBrk="1" hangingPunct="1">
              <a:spcBef>
                <a:spcPct val="0"/>
              </a:spcBef>
            </a:pPr>
            <a:endParaRPr lang="zh-TW" altLang="en-US"/>
          </a:p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860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DF0F578-82EC-4A03-B283-B1ADAE8F5BBD}" type="slidenum">
              <a:rPr lang="zh-TW" altLang="en-US"/>
              <a:pPr>
                <a:spcBef>
                  <a:spcPct val="0"/>
                </a:spcBef>
              </a:pPr>
              <a:t>67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/>
              <a:t>引自十二年國民基本教育社會領域課程綱要</a:t>
            </a:r>
            <a:r>
              <a:rPr lang="en-US" altLang="zh-TW"/>
              <a:t>p.49-50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/>
              <a:t>教學實施</a:t>
            </a:r>
            <a:endParaRPr lang="en-US" altLang="zh-TW"/>
          </a:p>
          <a:p>
            <a:pPr eaLnBrk="1" hangingPunct="1">
              <a:spcBef>
                <a:spcPct val="0"/>
              </a:spcBef>
            </a:pPr>
            <a:endParaRPr lang="en-US" altLang="zh-TW"/>
          </a:p>
          <a:p>
            <a:pPr eaLnBrk="1" hangingPunct="1">
              <a:spcBef>
                <a:spcPct val="0"/>
              </a:spcBef>
            </a:pPr>
            <a:r>
              <a:rPr lang="zh-TW" altLang="en-US"/>
              <a:t>三、教學實施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/>
              <a:t>（一）教師應依據社會領綱的基本理念、課程目標、核心素養及學習重點，結合各地區自然、族群或文化特色，設計具有探究精神與重視提問的有效教學活動，引導學生學習。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/>
              <a:t>（二）在國小採領域教學方式整合學習內容；在國中依各學科旨趣設計學習內容，並以學習表現為依據，設計多元的探究學習進行整合；在普高則以不同學科架構設計分科學習內容，並以學習表現與多元的探究學習進行整合。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/>
              <a:t>（三）教學實施應以開放多元的態度，強調民主社會中理性溝通、尊重差異的重要性。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/>
              <a:t>（四）教學實施宜靈活運用各種策略，除了知識傳授外，更需提供學生實地踏查、參與互動及力行實踐的機會，以培養學生探究、創造與省思的能力，以及主動學習的態度。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/>
              <a:t>（五）為提升教學成效，教師宜藉由教學研究會或專業學習社群，加強社會領域內的研討與相關領域間的課程聯繫，可開設跨領域</a:t>
            </a:r>
            <a:r>
              <a:rPr lang="en-US" altLang="zh-TW"/>
              <a:t>/</a:t>
            </a:r>
            <a:r>
              <a:rPr lang="zh-TW" altLang="en-US"/>
              <a:t>科目之專題、實作或探索體驗課程，並依課程需求採協同教學，以促進教學的效果。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/>
              <a:t>（六）為強化課程的整合與應用，教師可依學生學習需求，彈性實施歷史考察、田野實察或其他形式的探究學習，活動方式宜多元靈活，其實施原則如下：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/>
              <a:t>1.</a:t>
            </a:r>
            <a:r>
              <a:rPr lang="zh-TW" altLang="en-US"/>
              <a:t>國中的歷史考察、田野觀察或其他形式的探究學習，可整合歷史、地理、公民與社會三科目協同實施，並可利用彈性學習課程或課餘時間進行。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/>
              <a:t>2.</a:t>
            </a:r>
            <a:r>
              <a:rPr lang="zh-TW" altLang="en-US"/>
              <a:t>教師實施探究學習課程與教學時，應引導學生以誠信、同理或客觀等原則進行，並須尊重與維護探究對象的相關權益。</a:t>
            </a:r>
            <a:endParaRPr lang="en-US" altLang="zh-TW"/>
          </a:p>
        </p:txBody>
      </p:sp>
      <p:sp>
        <p:nvSpPr>
          <p:cNvPr id="880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7AC3807-5E01-40E4-BBB4-013F9CE19C07}" type="slidenum">
              <a:rPr lang="zh-TW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68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/>
              <a:t>引自十二年國民基本教育社會領域課程綱要</a:t>
            </a:r>
            <a:r>
              <a:rPr lang="en-US" altLang="zh-TW"/>
              <a:t>p.6&amp;13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/>
              <a:t>學習重點、學習表現與學習內容</a:t>
            </a:r>
            <a:endParaRPr lang="en-US" altLang="zh-TW"/>
          </a:p>
        </p:txBody>
      </p:sp>
      <p:sp>
        <p:nvSpPr>
          <p:cNvPr id="399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4651366-6E77-4420-A493-9EE9AAD2DE53}" type="slidenum">
              <a:rPr lang="zh-TW" altLang="en-US"/>
              <a:pPr>
                <a:spcBef>
                  <a:spcPct val="0"/>
                </a:spcBef>
              </a:pPr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/>
              <a:t>引自十二年國民基本教育社會領域課程綱要</a:t>
            </a:r>
            <a:r>
              <a:rPr lang="en-US" altLang="zh-TW"/>
              <a:t>p.50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/>
              <a:t>教學資源</a:t>
            </a:r>
            <a:endParaRPr lang="en-US" altLang="zh-TW"/>
          </a:p>
          <a:p>
            <a:pPr eaLnBrk="1" hangingPunct="1">
              <a:spcBef>
                <a:spcPct val="0"/>
              </a:spcBef>
            </a:pPr>
            <a:endParaRPr lang="en-US" altLang="zh-TW"/>
          </a:p>
          <a:p>
            <a:pPr eaLnBrk="1" hangingPunct="1">
              <a:spcBef>
                <a:spcPct val="0"/>
              </a:spcBef>
            </a:pPr>
            <a:r>
              <a:rPr lang="en-US" altLang="zh-TW"/>
              <a:t>1.</a:t>
            </a:r>
            <a:r>
              <a:rPr lang="zh-TW" altLang="en-US"/>
              <a:t>學校應依設備基準建置專科教室，充實教學設備與物品。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/>
              <a:t>2.</a:t>
            </a:r>
            <a:r>
              <a:rPr lang="zh-TW" altLang="en-US"/>
              <a:t>可運用研究機構、社區、產業、民間組織等資源，或與各界人力資源協力合作，以精進課程與教學。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/>
              <a:t>3.</a:t>
            </a:r>
            <a:r>
              <a:rPr lang="zh-TW" altLang="en-US"/>
              <a:t>學校因應校本特色，建置教學資源分享平台，支援課程發展與教學研究。 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/>
              <a:t>學校應依設備基準及學校課程計畫等，提供不同形式探究學習所需之各種軟、硬體設備及相關行政支持。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/>
              <a:t>學校應根據教學所需，有效整合校內外人力資源，與社區、民間組織、產業界攜手合作，提供國語文教學資源，如補救教材與診斷工具等，以精進課程內容，提升學生學習成 效。</a:t>
            </a:r>
            <a:endParaRPr lang="en-US" altLang="zh-TW"/>
          </a:p>
          <a:p>
            <a:pPr eaLnBrk="1" hangingPunct="1">
              <a:spcBef>
                <a:spcPct val="0"/>
              </a:spcBef>
            </a:pPr>
            <a:r>
              <a:rPr lang="zh-TW" altLang="en-US"/>
              <a:t>（一）教科用書及自編教材 </a:t>
            </a:r>
            <a:endParaRPr lang="en-US" altLang="zh-TW"/>
          </a:p>
          <a:p>
            <a:pPr eaLnBrk="1" hangingPunct="1">
              <a:spcBef>
                <a:spcPct val="0"/>
              </a:spcBef>
            </a:pPr>
            <a:r>
              <a:rPr lang="zh-TW" altLang="en-US"/>
              <a:t>（二）數位媒材及網路資源 </a:t>
            </a:r>
            <a:endParaRPr lang="en-US" altLang="zh-TW"/>
          </a:p>
          <a:p>
            <a:pPr eaLnBrk="1" hangingPunct="1">
              <a:spcBef>
                <a:spcPct val="0"/>
              </a:spcBef>
            </a:pPr>
            <a:r>
              <a:rPr lang="zh-TW" altLang="en-US"/>
              <a:t>（三）圖書館</a:t>
            </a:r>
            <a:r>
              <a:rPr lang="en-US" altLang="zh-TW"/>
              <a:t>(</a:t>
            </a:r>
            <a:r>
              <a:rPr lang="zh-TW" altLang="en-US"/>
              <a:t>室</a:t>
            </a:r>
            <a:r>
              <a:rPr lang="en-US" altLang="zh-TW"/>
              <a:t>)</a:t>
            </a:r>
            <a:r>
              <a:rPr lang="zh-TW" altLang="en-US"/>
              <a:t>及圖書設備 </a:t>
            </a:r>
            <a:endParaRPr lang="en-US" altLang="zh-TW"/>
          </a:p>
          <a:p>
            <a:pPr eaLnBrk="1" hangingPunct="1">
              <a:spcBef>
                <a:spcPct val="0"/>
              </a:spcBef>
            </a:pPr>
            <a:r>
              <a:rPr lang="zh-TW" altLang="en-US"/>
              <a:t>（四）專科教室 </a:t>
            </a:r>
            <a:r>
              <a:rPr lang="en-US" altLang="zh-TW"/>
              <a:t>:</a:t>
            </a:r>
            <a:r>
              <a:rPr lang="zh-TW" altLang="en-US"/>
              <a:t>學校視教學需求與資源，得設立各類專科教室，如：國學、書法等專科教室。 </a:t>
            </a:r>
          </a:p>
        </p:txBody>
      </p:sp>
      <p:sp>
        <p:nvSpPr>
          <p:cNvPr id="901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2B90919-DE5D-4202-A690-E72E5FEB2D1A}" type="slidenum">
              <a:rPr lang="zh-TW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69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/>
              <a:t>引自十二年國民基本教育社會領域課程綱要</a:t>
            </a:r>
            <a:r>
              <a:rPr lang="en-US" altLang="zh-TW"/>
              <a:t>p.50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/>
              <a:t>教學評量</a:t>
            </a:r>
            <a:endParaRPr lang="en-US" altLang="zh-TW"/>
          </a:p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921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661DFDB-4C06-4444-AA67-0B253C400047}" type="slidenum">
              <a:rPr lang="zh-TW" altLang="en-US"/>
              <a:pPr>
                <a:spcBef>
                  <a:spcPct val="0"/>
                </a:spcBef>
              </a:pPr>
              <a:t>70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引自國教院社會領綱研修小組簡報資料</a:t>
            </a:r>
            <a:endParaRPr lang="zh-TW" altLang="en-US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王漢宗特黑體繁"/>
            </a:endParaRPr>
          </a:p>
          <a:p>
            <a:pPr eaLnBrk="1" hangingPunct="1">
              <a:spcBef>
                <a:spcPct val="0"/>
              </a:spcBef>
            </a:pPr>
            <a:r>
              <a:rPr lang="zh-TW" altLang="en-US"/>
              <a:t>社會領域新風貌</a:t>
            </a:r>
          </a:p>
        </p:txBody>
      </p:sp>
      <p:sp>
        <p:nvSpPr>
          <p:cNvPr id="942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1F511EB-500C-47FA-B332-B992EA762B47}" type="slidenum">
              <a:rPr lang="zh-TW" altLang="en-US"/>
              <a:pPr>
                <a:spcBef>
                  <a:spcPct val="0"/>
                </a:spcBef>
              </a:pPr>
              <a:t>71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/>
              <a:t>引自十二年國民基本教育社會領域課程綱要</a:t>
            </a:r>
            <a:r>
              <a:rPr lang="en-US" altLang="zh-TW"/>
              <a:t>p.62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/>
              <a:t>19</a:t>
            </a:r>
            <a:r>
              <a:rPr lang="zh-TW" altLang="en-US"/>
              <a:t>項議題</a:t>
            </a:r>
            <a:endParaRPr lang="en-US" altLang="zh-TW"/>
          </a:p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993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3F3F0EE2-D383-4789-BA25-FD3F56504661}" type="slidenum">
              <a:rPr lang="zh-TW" altLang="en-US"/>
              <a:pPr>
                <a:spcBef>
                  <a:spcPct val="0"/>
                </a:spcBef>
              </a:pPr>
              <a:t>73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/>
              <a:t>引自十二年國民基本教育社會領域課程綱要</a:t>
            </a:r>
            <a:r>
              <a:rPr lang="en-US" altLang="zh-TW"/>
              <a:t>p.62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/>
              <a:t>議題融入社會領域之意義</a:t>
            </a:r>
          </a:p>
        </p:txBody>
      </p:sp>
      <p:sp>
        <p:nvSpPr>
          <p:cNvPr id="1013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351BEC99-AB3B-4F64-A80D-5629DC61B159}" type="slidenum">
              <a:rPr lang="zh-TW" altLang="en-US"/>
              <a:pPr>
                <a:spcBef>
                  <a:spcPct val="0"/>
                </a:spcBef>
              </a:pPr>
              <a:t>74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引自國教院社會領綱研修小組簡報資料</a:t>
            </a:r>
            <a:endParaRPr lang="en-US" altLang="zh-TW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</a:pPr>
            <a:r>
              <a:rPr lang="zh-TW" altLang="en-US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特黑體繁"/>
              </a:rPr>
              <a:t>學習重點敘寫架構</a:t>
            </a:r>
          </a:p>
          <a:p>
            <a:pPr eaLnBrk="1" hangingPunct="1">
              <a:spcBef>
                <a:spcPct val="0"/>
              </a:spcBef>
            </a:pPr>
            <a:endParaRPr lang="en-US" altLang="zh-TW"/>
          </a:p>
          <a:p>
            <a:pPr eaLnBrk="1" hangingPunct="1">
              <a:spcBef>
                <a:spcPct val="0"/>
              </a:spcBef>
            </a:pPr>
            <a:endParaRPr lang="en-US" altLang="zh-TW"/>
          </a:p>
          <a:p>
            <a:pPr eaLnBrk="1" hangingPunct="1">
              <a:spcBef>
                <a:spcPct val="0"/>
              </a:spcBef>
            </a:pPr>
            <a:r>
              <a:rPr lang="zh-TW" altLang="en-US"/>
              <a:t>社會領域整體的課程規劃如圖所示。在國小的部分，採領域統整設計，在學習表現與學習內容都是用領域來述寫的。國中部分是領域內分科，在學習表現部分有分科的，但是大部分都是領域共同的條目，學習內容則是採分科的設計。在高中的部分，完全採分科的設計。</a:t>
            </a:r>
            <a:endParaRPr lang="en-US" altLang="zh-TW"/>
          </a:p>
          <a:p>
            <a:pPr eaLnBrk="1" hangingPunct="1">
              <a:spcBef>
                <a:spcPct val="0"/>
              </a:spcBef>
            </a:pPr>
            <a:r>
              <a:rPr lang="zh-TW" altLang="en-US"/>
              <a:t>雖然，國高中的學習內容都是採分科進行規劃，但有兩個設計，是可以分科也可以統整來進行。一個就是在必修課程裡面，規劃多元形式的探究學習，如在歷史有歷史考察，在地理有不同形式的田野實察，在公民有延伸探究等。另外，在選修有規劃一個「探究與實作」課程，可分科授課，亦可領域協同教學。</a:t>
            </a:r>
          </a:p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419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5D48C67-31EE-4350-B646-BC35CAA66F8F}" type="slidenum">
              <a:rPr lang="zh-TW" altLang="en-US"/>
              <a:pPr>
                <a:spcBef>
                  <a:spcPct val="0"/>
                </a:spcBef>
              </a:pPr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/>
              <a:t>引自十二年國民基本教育社會領域課程綱要</a:t>
            </a:r>
            <a:r>
              <a:rPr lang="en-US" altLang="zh-TW"/>
              <a:t>p.6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/>
              <a:t>社會領域課程學習表現架構</a:t>
            </a:r>
            <a:endParaRPr lang="en-US" altLang="zh-TW"/>
          </a:p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440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B6592C7-04F0-45BF-AC38-0628EE457CC0}" type="slidenum">
              <a:rPr lang="zh-TW" altLang="en-US"/>
              <a:pPr>
                <a:spcBef>
                  <a:spcPct val="0"/>
                </a:spcBef>
              </a:pPr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zh-TW" altLang="en-US" dirty="0"/>
              <a:t>引自十二年國民基本教育社會領域課程綱要</a:t>
            </a:r>
            <a:r>
              <a:rPr lang="en-US" altLang="zh-TW" dirty="0"/>
              <a:t>p.6</a:t>
            </a:r>
          </a:p>
          <a:p>
            <a:pPr eaLnBrk="1" fontAlgn="auto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zh-TW" altLang="en-US" dirty="0">
                <a:solidFill>
                  <a:prstClr val="black"/>
                </a:solidFill>
              </a:rPr>
              <a:t>學習表現如何編碼</a:t>
            </a:r>
            <a:endParaRPr lang="en-US" altLang="zh-TW" dirty="0">
              <a:solidFill>
                <a:prstClr val="black"/>
              </a:solidFill>
            </a:endParaRPr>
          </a:p>
          <a:p>
            <a:pPr eaLnBrk="1" fontAlgn="auto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altLang="zh-TW" dirty="0">
              <a:solidFill>
                <a:prstClr val="black"/>
              </a:solidFill>
            </a:endParaRPr>
          </a:p>
          <a:p>
            <a:pPr marL="285750" indent="-285750" eaLnBrk="1" fontAlgn="auto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TW" altLang="en-US" dirty="0">
                <a:solidFill>
                  <a:prstClr val="black"/>
                </a:solidFill>
              </a:rPr>
              <a:t>第</a:t>
            </a:r>
            <a:r>
              <a:rPr lang="en-US" altLang="zh-TW" dirty="0">
                <a:solidFill>
                  <a:prstClr val="black"/>
                </a:solidFill>
              </a:rPr>
              <a:t>1</a:t>
            </a:r>
            <a:r>
              <a:rPr lang="zh-TW" altLang="en-US" dirty="0">
                <a:solidFill>
                  <a:prstClr val="black"/>
                </a:solidFill>
              </a:rPr>
              <a:t>碼為「構面及項目」，「構面」依序以阿拉伯數字編號，「項目」依序以英文小寫字母編號。</a:t>
            </a:r>
            <a:endParaRPr lang="en-US" altLang="zh-TW" dirty="0">
              <a:solidFill>
                <a:prstClr val="black"/>
              </a:solidFill>
            </a:endParaRPr>
          </a:p>
          <a:p>
            <a:pPr marL="285750" indent="-285750" eaLnBrk="1" fontAlgn="auto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TW" altLang="en-US" dirty="0">
                <a:solidFill>
                  <a:prstClr val="black"/>
                </a:solidFill>
              </a:rPr>
              <a:t>第</a:t>
            </a:r>
            <a:r>
              <a:rPr lang="en-US" altLang="zh-TW" dirty="0">
                <a:solidFill>
                  <a:prstClr val="black"/>
                </a:solidFill>
              </a:rPr>
              <a:t>2</a:t>
            </a:r>
            <a:r>
              <a:rPr lang="zh-TW" altLang="en-US" dirty="0">
                <a:solidFill>
                  <a:prstClr val="black"/>
                </a:solidFill>
              </a:rPr>
              <a:t>碼為「學習階段」，以羅馬數字編號，</a:t>
            </a:r>
            <a:r>
              <a:rPr lang="en-US" altLang="zh-TW" dirty="0">
                <a:solidFill>
                  <a:prstClr val="black"/>
                </a:solidFill>
              </a:rPr>
              <a:t>Ⅱ</a:t>
            </a:r>
            <a:r>
              <a:rPr lang="zh-TW" altLang="en-US" dirty="0">
                <a:solidFill>
                  <a:prstClr val="black"/>
                </a:solidFill>
              </a:rPr>
              <a:t>代表第二學習階段（國民小學</a:t>
            </a:r>
            <a:r>
              <a:rPr lang="en-US" altLang="zh-TW" dirty="0">
                <a:solidFill>
                  <a:prstClr val="black"/>
                </a:solidFill>
              </a:rPr>
              <a:t>3</a:t>
            </a:r>
            <a:r>
              <a:rPr lang="zh-TW" altLang="en-US" dirty="0">
                <a:solidFill>
                  <a:prstClr val="black"/>
                </a:solidFill>
              </a:rPr>
              <a:t>－</a:t>
            </a:r>
            <a:r>
              <a:rPr lang="en-US" altLang="zh-TW" dirty="0">
                <a:solidFill>
                  <a:prstClr val="black"/>
                </a:solidFill>
              </a:rPr>
              <a:t>4</a:t>
            </a:r>
            <a:r>
              <a:rPr lang="zh-TW" altLang="en-US" dirty="0">
                <a:solidFill>
                  <a:prstClr val="black"/>
                </a:solidFill>
              </a:rPr>
              <a:t>年級）、</a:t>
            </a:r>
            <a:r>
              <a:rPr lang="en-US" altLang="zh-TW" dirty="0">
                <a:solidFill>
                  <a:prstClr val="black"/>
                </a:solidFill>
              </a:rPr>
              <a:t>Ⅲ</a:t>
            </a:r>
            <a:r>
              <a:rPr lang="zh-TW" altLang="en-US" dirty="0">
                <a:solidFill>
                  <a:prstClr val="black"/>
                </a:solidFill>
              </a:rPr>
              <a:t>代表第三學習階段（國民小學</a:t>
            </a:r>
            <a:r>
              <a:rPr lang="en-US" altLang="zh-TW" dirty="0">
                <a:solidFill>
                  <a:prstClr val="black"/>
                </a:solidFill>
              </a:rPr>
              <a:t>5</a:t>
            </a:r>
            <a:r>
              <a:rPr lang="zh-TW" altLang="en-US" dirty="0">
                <a:solidFill>
                  <a:prstClr val="black"/>
                </a:solidFill>
              </a:rPr>
              <a:t>－</a:t>
            </a:r>
            <a:r>
              <a:rPr lang="en-US" altLang="zh-TW" dirty="0">
                <a:solidFill>
                  <a:prstClr val="black"/>
                </a:solidFill>
              </a:rPr>
              <a:t>6</a:t>
            </a:r>
            <a:r>
              <a:rPr lang="zh-TW" altLang="en-US" dirty="0">
                <a:solidFill>
                  <a:prstClr val="black"/>
                </a:solidFill>
              </a:rPr>
              <a:t>年級）、</a:t>
            </a:r>
            <a:r>
              <a:rPr lang="en-US" altLang="zh-TW" dirty="0">
                <a:solidFill>
                  <a:prstClr val="black"/>
                </a:solidFill>
              </a:rPr>
              <a:t>Ⅳ</a:t>
            </a:r>
            <a:r>
              <a:rPr lang="zh-TW" altLang="en-US" dirty="0">
                <a:solidFill>
                  <a:prstClr val="black"/>
                </a:solidFill>
              </a:rPr>
              <a:t>代表第四學習階段（國民中學）</a:t>
            </a:r>
          </a:p>
          <a:p>
            <a:pPr marL="285750" indent="-285750" eaLnBrk="1" fontAlgn="auto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TW" altLang="en-US" dirty="0">
                <a:solidFill>
                  <a:prstClr val="black"/>
                </a:solidFill>
              </a:rPr>
              <a:t>第</a:t>
            </a:r>
            <a:r>
              <a:rPr lang="en-US" altLang="zh-TW" dirty="0">
                <a:solidFill>
                  <a:prstClr val="black"/>
                </a:solidFill>
              </a:rPr>
              <a:t>3</a:t>
            </a:r>
            <a:r>
              <a:rPr lang="zh-TW" altLang="en-US" dirty="0">
                <a:solidFill>
                  <a:prstClr val="black"/>
                </a:solidFill>
              </a:rPr>
              <a:t>碼為流水號。</a:t>
            </a:r>
            <a:endParaRPr lang="en-US" altLang="zh-TW" dirty="0">
              <a:solidFill>
                <a:prstClr val="black"/>
              </a:solidFill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TW" altLang="en-US" kern="100" dirty="0">
                <a:solidFill>
                  <a:prstClr val="black"/>
                </a:solidFill>
                <a:latin typeface="Times New Roman"/>
                <a:ea typeface="標楷體"/>
                <a:cs typeface="Times New Roman"/>
              </a:rPr>
              <a:t>國民小學因採領域教學，故未有科目之標註。</a:t>
            </a:r>
            <a:endParaRPr lang="en-US" altLang="zh-TW" kern="100" dirty="0">
              <a:solidFill>
                <a:prstClr val="black"/>
              </a:solidFill>
              <a:latin typeface="Times New Roman"/>
              <a:ea typeface="標楷體"/>
              <a:cs typeface="Times New Roman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TW" altLang="en-US" kern="100" dirty="0">
                <a:solidFill>
                  <a:prstClr val="black"/>
                </a:solidFill>
                <a:latin typeface="Times New Roman"/>
                <a:ea typeface="標楷體"/>
                <a:cs typeface="Times New Roman"/>
              </a:rPr>
              <a:t>國民中學若為領域共同的學習表現，則第</a:t>
            </a:r>
            <a:r>
              <a:rPr lang="en-US" altLang="zh-TW" kern="100" dirty="0">
                <a:solidFill>
                  <a:prstClr val="black"/>
                </a:solidFill>
                <a:latin typeface="Times New Roman"/>
                <a:ea typeface="標楷體"/>
                <a:cs typeface="Times New Roman"/>
              </a:rPr>
              <a:t>1</a:t>
            </a:r>
            <a:r>
              <a:rPr lang="zh-TW" altLang="en-US" kern="100" dirty="0">
                <a:solidFill>
                  <a:prstClr val="black"/>
                </a:solidFill>
                <a:latin typeface="Times New Roman"/>
                <a:ea typeface="標楷體"/>
                <a:cs typeface="Times New Roman"/>
              </a:rPr>
              <a:t>碼前以「社」標示，若為各科目內涵則第</a:t>
            </a:r>
            <a:r>
              <a:rPr lang="en-US" altLang="zh-TW" kern="100" dirty="0">
                <a:solidFill>
                  <a:prstClr val="black"/>
                </a:solidFill>
                <a:latin typeface="Times New Roman"/>
                <a:ea typeface="標楷體"/>
                <a:cs typeface="Times New Roman"/>
              </a:rPr>
              <a:t>1</a:t>
            </a:r>
            <a:r>
              <a:rPr lang="zh-TW" altLang="en-US" kern="100" dirty="0">
                <a:solidFill>
                  <a:prstClr val="black"/>
                </a:solidFill>
                <a:latin typeface="Times New Roman"/>
                <a:ea typeface="標楷體"/>
                <a:cs typeface="Times New Roman"/>
              </a:rPr>
              <a:t>碼前以「歷」、「地」、「公」標示。</a:t>
            </a:r>
            <a:endParaRPr lang="en-US" altLang="zh-TW" kern="100" dirty="0">
              <a:solidFill>
                <a:prstClr val="black"/>
              </a:solidFill>
              <a:latin typeface="Times New Roman"/>
              <a:ea typeface="標楷體"/>
              <a:cs typeface="Times New Roman"/>
            </a:endParaRPr>
          </a:p>
          <a:p>
            <a:pPr marL="285750" indent="-285750" eaLnBrk="1" fontAlgn="auto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endParaRPr lang="zh-TW" altLang="en-US" dirty="0">
              <a:solidFill>
                <a:prstClr val="black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/>
          </a:p>
        </p:txBody>
      </p:sp>
      <p:sp>
        <p:nvSpPr>
          <p:cNvPr id="460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89C000E-9AC5-4A25-8A39-2F67A2CB2071}" type="slidenum">
              <a:rPr lang="zh-TW" altLang="en-US"/>
              <a:pPr>
                <a:spcBef>
                  <a:spcPct val="0"/>
                </a:spcBef>
              </a:pPr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/>
              <a:t>引自十二年國民基本教育社會領域課程綱要</a:t>
            </a:r>
            <a:r>
              <a:rPr lang="en-US" altLang="zh-TW"/>
              <a:t>p.6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/>
              <a:t>社會領域課程學習表現架構</a:t>
            </a:r>
            <a:endParaRPr lang="en-US" altLang="zh-TW"/>
          </a:p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440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B6592C7-04F0-45BF-AC38-0628EE457CC0}" type="slidenum">
              <a:rPr lang="zh-TW" altLang="en-US"/>
              <a:pPr>
                <a:spcBef>
                  <a:spcPct val="0"/>
                </a:spcBef>
              </a:pPr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0581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/>
              <a:t>引自十二年國民基本教育社會領域課程綱要</a:t>
            </a:r>
            <a:r>
              <a:rPr lang="en-US" altLang="zh-TW"/>
              <a:t>p.14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/>
              <a:t>社會領域課程學習內容架構</a:t>
            </a:r>
            <a:endParaRPr lang="en-US" altLang="zh-TW"/>
          </a:p>
        </p:txBody>
      </p:sp>
      <p:sp>
        <p:nvSpPr>
          <p:cNvPr id="481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8CEB582-4DA9-441A-9412-C0435A33B345}" type="slidenum">
              <a:rPr lang="zh-TW" altLang="en-US"/>
              <a:pPr>
                <a:spcBef>
                  <a:spcPct val="0"/>
                </a:spcBef>
              </a:pPr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jpe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6DB6A-B378-4E0D-A659-35D42AC1AF11}" type="datetime1">
              <a:rPr lang="zh-TW" altLang="en-US"/>
              <a:pPr>
                <a:defRPr/>
              </a:pPr>
              <a:t>2019/3/31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97EA2-3C06-4110-8622-72B562D3411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0160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6B787-00D4-49E4-86DE-8E92870B118A}" type="datetime1">
              <a:rPr lang="zh-TW" altLang="en-US"/>
              <a:pPr>
                <a:defRPr/>
              </a:pPr>
              <a:t>2019/3/31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4A00E-9AC2-497F-832F-0481CAB4578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8043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336" y="352168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0336" y="1841372"/>
            <a:ext cx="7886700" cy="43513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D6E39-075F-4724-98E6-3455EF9AD57B}" type="datetime1">
              <a:rPr lang="zh-TW" altLang="en-US"/>
              <a:pPr>
                <a:defRPr/>
              </a:pPr>
              <a:t>2019/3/31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1069B-EFD0-4BAD-938B-D244DB38276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6690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D9FFB-85B5-4A8E-9CA6-A989C73D558D}" type="datetime1">
              <a:rPr lang="zh-TW" altLang="en-US"/>
              <a:pPr>
                <a:defRPr/>
              </a:pPr>
              <a:t>2019/3/31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09B51-9A97-44EA-9593-992D07A0AC7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5095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"/>
          <a:stretch>
            <a:fillRect/>
          </a:stretch>
        </p:blipFill>
        <p:spPr bwMode="auto">
          <a:xfrm>
            <a:off x="-190500" y="-11113"/>
            <a:ext cx="93345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6378575"/>
            <a:ext cx="23780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667"/>
          <a:stretch>
            <a:fillRect/>
          </a:stretch>
        </p:blipFill>
        <p:spPr bwMode="auto">
          <a:xfrm>
            <a:off x="4586288" y="2049463"/>
            <a:ext cx="4572000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2436813" y="2473325"/>
            <a:ext cx="585787" cy="1992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6A9AC-FF04-416F-A881-A193FBF5A308}" type="datetime1">
              <a:rPr lang="zh-TW" altLang="en-US"/>
              <a:pPr>
                <a:defRPr/>
              </a:pPr>
              <a:t>2019/3/31</a:t>
            </a:fld>
            <a:endParaRPr lang="zh-TW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19760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1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54B07FB-143B-433E-8F0F-70866A9CC856}" type="slidenum">
              <a:rPr lang="zh-TW" altLang="en-US"/>
              <a:pPr>
                <a:defRPr/>
              </a:pPr>
              <a:t>‹#›</a:t>
            </a:fld>
            <a:endParaRPr lang="zh-TW" altLang="en-US" sz="900"/>
          </a:p>
        </p:txBody>
      </p:sp>
    </p:spTree>
    <p:extLst>
      <p:ext uri="{BB962C8B-B14F-4D97-AF65-F5344CB8AC3E}">
        <p14:creationId xmlns:p14="http://schemas.microsoft.com/office/powerpoint/2010/main" val="4111539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CA9C0-9D4E-41F5-BC92-525369393B8A}" type="datetime1">
              <a:rPr lang="zh-TW" altLang="en-US"/>
              <a:pPr>
                <a:defRPr/>
              </a:pPr>
              <a:t>2019/3/31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9660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96E4C-276B-4A16-AE3D-6EA523445DF7}" type="datetime1">
              <a:rPr lang="zh-TW" altLang="en-US"/>
              <a:pPr>
                <a:defRPr/>
              </a:pPr>
              <a:t>2019/3/31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728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2611F-8306-4679-9CB0-1AE701BC0190}" type="datetime1">
              <a:rPr lang="zh-TW" altLang="en-US"/>
              <a:pPr>
                <a:defRPr/>
              </a:pPr>
              <a:t>2019/3/31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9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A14916F-2280-4B51-9F49-E4017F43A4A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2376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7DA8B-78DB-4A64-B36C-5B89C8164426}" type="datetime1">
              <a:rPr lang="zh-TW" altLang="en-US"/>
              <a:pPr>
                <a:defRPr/>
              </a:pPr>
              <a:t>2019/3/31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9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DA6BAB8-C543-42C1-B584-9BDCB10B639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0908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7497F-6D05-48BA-8FC5-55B88A620548}" type="datetime1">
              <a:rPr lang="zh-TW" altLang="en-US"/>
              <a:pPr>
                <a:defRPr/>
              </a:pPr>
              <a:t>2019/3/31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9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FC53C71-4E83-4097-9B77-58C7FFDBE4D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5321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BD044-DD06-45A7-B412-77F4E475D9E7}" type="datetime1">
              <a:rPr lang="zh-TW" altLang="en-US"/>
              <a:pPr>
                <a:defRPr/>
              </a:pPr>
              <a:t>2019/3/31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9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442345F-ADC2-4177-9CF6-50474E98A61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5459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580" y="132469"/>
            <a:ext cx="78867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580" y="1731522"/>
            <a:ext cx="7886700" cy="4351338"/>
          </a:xfrm>
        </p:spPr>
        <p:txBody>
          <a:bodyPr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4F12B-3643-49EE-866A-F9F4B7201D29}" type="datetime1">
              <a:rPr lang="zh-TW" altLang="en-US"/>
              <a:pPr>
                <a:defRPr/>
              </a:pPr>
              <a:t>2019/3/31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B570F-D578-4427-8FF0-BAAB5FB114B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3654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3991F-5D01-420D-9B2D-65143C7356E6}" type="datetime1">
              <a:rPr lang="zh-TW" altLang="en-US"/>
              <a:pPr>
                <a:defRPr/>
              </a:pPr>
              <a:t>2019/3/31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9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3EE8632-455D-4408-B40A-0144F081F0A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8494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將圖片拖曳至版面配置區或按一下圖示以新增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90A4F-008A-4B29-93E2-2E627501CC32}" type="datetime1">
              <a:rPr lang="zh-TW" altLang="en-US"/>
              <a:pPr>
                <a:defRPr/>
              </a:pPr>
              <a:t>2019/3/31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9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8085154-F76A-4C32-9DF1-7AB8D702024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3963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B7904-A9F4-47E3-904D-6F3466169846}" type="datetime1">
              <a:rPr lang="zh-TW" altLang="en-US"/>
              <a:pPr>
                <a:defRPr/>
              </a:pPr>
              <a:t>2019/3/31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9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73A3B41-48D6-4F66-9656-156F31BBF30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9329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6E5EF-D565-407F-842C-EB95ED5389EB}" type="datetime1">
              <a:rPr lang="zh-TW" altLang="en-US"/>
              <a:pPr>
                <a:defRPr/>
              </a:pPr>
              <a:t>2019/3/31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9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75C4520-F553-4D72-B81A-9FB672135B8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22984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7086600" y="6197600"/>
            <a:ext cx="2057400" cy="365125"/>
          </a:xfrm>
          <a:prstGeom prst="rect">
            <a:avLst/>
          </a:prstGeom>
        </p:spPr>
        <p:txBody>
          <a:bodyPr/>
          <a:lstStyle>
            <a:lvl1pPr defTabSz="6858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6858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6858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6858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6858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defRPr/>
            </a:pPr>
            <a:fld id="{79D4B29F-AF5F-4C96-858C-09929EF090E7}" type="slidenum">
              <a:rPr kumimoji="0" lang="zh-TW" altLang="en-US" sz="1200" b="1" smtClean="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endParaRPr kumimoji="0" lang="zh-TW" altLang="en-US" sz="900" b="1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2FB46-724E-43E1-8DF5-D3069FDCA371}" type="datetime1">
              <a:rPr lang="zh-TW" altLang="en-US"/>
              <a:pPr>
                <a:defRPr/>
              </a:pPr>
              <a:t>2019/3/31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9698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7086600" y="6197600"/>
            <a:ext cx="2057400" cy="365125"/>
          </a:xfrm>
          <a:prstGeom prst="rect">
            <a:avLst/>
          </a:prstGeom>
        </p:spPr>
        <p:txBody>
          <a:bodyPr/>
          <a:lstStyle>
            <a:lvl1pPr defTabSz="6858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6858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6858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6858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6858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defRPr/>
            </a:pPr>
            <a:fld id="{435DAB00-A6E2-4CA5-B719-0BD8B5674409}" type="slidenum">
              <a:rPr kumimoji="0" lang="zh-TW" altLang="en-US" sz="1200" b="1" smtClean="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endParaRPr kumimoji="0" lang="zh-TW" altLang="en-US" sz="900" b="1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46DD8-47D0-47EF-A14E-D1594B0759F7}" type="datetime1">
              <a:rPr lang="zh-TW" altLang="en-US"/>
              <a:pPr>
                <a:defRPr/>
              </a:pPr>
              <a:t>2019/3/31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19328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7086600" y="6197600"/>
            <a:ext cx="2057400" cy="365125"/>
          </a:xfrm>
          <a:prstGeom prst="rect">
            <a:avLst/>
          </a:prstGeom>
        </p:spPr>
        <p:txBody>
          <a:bodyPr/>
          <a:lstStyle>
            <a:lvl1pPr defTabSz="6858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6858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6858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6858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6858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defRPr/>
            </a:pPr>
            <a:fld id="{0F769A52-3C38-458A-8614-8445C7969EEC}" type="slidenum">
              <a:rPr kumimoji="0" lang="zh-TW" altLang="en-US" sz="1200" b="1" smtClean="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endParaRPr kumimoji="0" lang="zh-TW" altLang="en-US" sz="900" b="1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A9AAA-3706-4CB6-BD79-961CBD4148C2}" type="datetime1">
              <a:rPr lang="zh-TW" altLang="en-US"/>
              <a:pPr>
                <a:defRPr/>
              </a:pPr>
              <a:t>2019/3/31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9239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9B0C2-C796-408D-8750-28AF5473245A}" type="datetime1">
              <a:rPr lang="zh-TW" altLang="en-US"/>
              <a:pPr>
                <a:defRPr/>
              </a:pPr>
              <a:t>2019/3/31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E197A7EE-45AF-4497-AD7F-30E0C0819D0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4412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A9C54-0B37-435D-BC1D-50D74DB0E2D3}" type="datetime1">
              <a:rPr lang="zh-TW" altLang="en-US"/>
              <a:pPr>
                <a:defRPr/>
              </a:pPr>
              <a:t>2019/3/31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A649FE89-28F0-4145-890F-7C88364DC12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07849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28F1D-4D09-4BE8-A30B-FF6BF10A9C4C}" type="datetime1">
              <a:rPr lang="zh-TW" altLang="en-US"/>
              <a:pPr>
                <a:defRPr/>
              </a:pPr>
              <a:t>2019/3/31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19A2902E-1C5F-4174-82F2-1CF2FC7BC17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2002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0" y="320674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750" y="1825625"/>
            <a:ext cx="7886700" cy="4351338"/>
          </a:xfrm>
        </p:spPr>
        <p:txBody>
          <a:bodyPr/>
          <a:lstStyle>
            <a:lvl2pPr marL="685800" indent="-228600">
              <a:buSzPct val="80000"/>
              <a:buFont typeface="Arial" panose="020B0604020202020204" pitchFamily="34" charset="0"/>
              <a:buChar char="•"/>
              <a:defRPr/>
            </a:lvl2pPr>
            <a:lvl3pPr>
              <a:buSzPct val="80000"/>
              <a:defRPr/>
            </a:lvl3pPr>
            <a:lvl4pPr>
              <a:buSzPct val="80000"/>
              <a:defRPr/>
            </a:lvl4pPr>
            <a:lvl5pPr>
              <a:buSzPct val="80000"/>
              <a:defRPr/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9F120-25C3-43C3-97BD-231D4C36B257}" type="datetime1">
              <a:rPr lang="zh-TW" altLang="en-US"/>
              <a:pPr>
                <a:defRPr/>
              </a:pPr>
              <a:t>2019/3/31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143EE-2828-45AD-851E-6298F2A3FB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59016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>
            <a:spLocks/>
          </p:cNvSpPr>
          <p:nvPr userDrawn="1"/>
        </p:nvSpPr>
        <p:spPr>
          <a:xfrm>
            <a:off x="3390900" y="6356350"/>
            <a:ext cx="2057400" cy="365125"/>
          </a:xfrm>
          <a:prstGeom prst="rect">
            <a:avLst/>
          </a:prstGeom>
        </p:spPr>
        <p:txBody>
          <a:bodyPr/>
          <a:lstStyle>
            <a:lvl1pPr defTabSz="6858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6858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6858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6858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6858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defRPr/>
            </a:pPr>
            <a:fld id="{E15BA744-925D-44F9-A88F-28BBB8628739}" type="slidenum">
              <a:rPr kumimoji="0" lang="zh-TW" altLang="en-US" sz="900" b="1" smtClean="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endParaRPr kumimoji="0" lang="zh-TW" altLang="en-US" sz="900" b="1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DFCF5-19FA-401F-8392-197A110BEA00}" type="datetime1">
              <a:rPr lang="zh-TW" altLang="en-US"/>
              <a:pPr>
                <a:defRPr/>
              </a:pPr>
              <a:t>2019/3/31</a:t>
            </a:fld>
            <a:endParaRPr lang="zh-TW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1F962979-4E37-4E6C-8135-519122D9AF6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48562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EAE8D-1A49-406E-8FF7-8EDEE2CA40A5}" type="datetime1">
              <a:rPr lang="zh-TW" altLang="en-US"/>
              <a:pPr>
                <a:defRPr/>
              </a:pPr>
              <a:t>2019/3/31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4FBD4053-DFB2-4C6D-99EE-097778C39E9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74617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將圖片拖曳至版面配置區或按一下圖示以新增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F2E99-95B0-41E4-9E76-6CCE197D7228}" type="datetime1">
              <a:rPr lang="zh-TW" altLang="en-US"/>
              <a:pPr>
                <a:defRPr/>
              </a:pPr>
              <a:t>2019/3/31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58018CD0-0782-4DFE-8CC6-A604A3E63C3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23663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76B34-9CA2-4A27-AB99-53E3B7791B15}" type="datetime1">
              <a:rPr lang="zh-TW" altLang="en-US"/>
              <a:pPr>
                <a:defRPr/>
              </a:pPr>
              <a:t>2019/3/31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764EDD16-92A4-4346-8AD9-8C9538BCEC1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18680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8793E-8492-49BC-9D5A-F1736496B51D}" type="datetime1">
              <a:rPr lang="zh-TW" altLang="en-US"/>
              <a:pPr>
                <a:defRPr/>
              </a:pPr>
              <a:t>2019/3/31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7A60EAD0-6400-4BBB-BCC1-5BAB55E518A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7229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  <a:lvl2pPr>
              <a:defRPr>
                <a:latin typeface="標楷體" pitchFamily="65" charset="-120"/>
                <a:ea typeface="標楷體" pitchFamily="65" charset="-120"/>
              </a:defRPr>
            </a:lvl2pPr>
            <a:lvl3pPr>
              <a:defRPr>
                <a:latin typeface="標楷體" pitchFamily="65" charset="-120"/>
                <a:ea typeface="標楷體" pitchFamily="65" charset="-120"/>
              </a:defRPr>
            </a:lvl3pPr>
            <a:lvl4pPr>
              <a:defRPr>
                <a:latin typeface="標楷體" pitchFamily="65" charset="-120"/>
                <a:ea typeface="標楷體" pitchFamily="65" charset="-120"/>
              </a:defRPr>
            </a:lvl4pPr>
            <a:lvl5pPr>
              <a:defRPr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83845" y="52876"/>
            <a:ext cx="693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ADD0A-34DA-4C96-9115-5E50812FD30D}" type="datetime1">
              <a:rPr lang="zh-TW" altLang="en-US"/>
              <a:pPr>
                <a:defRPr/>
              </a:pPr>
              <a:t>2019/3/31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EB3EE-F379-4B81-BAA2-BD4BF7DDC916}" type="slidenum">
              <a:rPr lang="zh-TW" altLang="en-US"/>
              <a:pPr>
                <a:defRPr/>
              </a:pPr>
              <a:t>‹#›</a:t>
            </a:fld>
            <a:endParaRPr lang="zh-TW" altLang="en-US" sz="900"/>
          </a:p>
        </p:txBody>
      </p:sp>
    </p:spTree>
    <p:extLst>
      <p:ext uri="{BB962C8B-B14F-4D97-AF65-F5344CB8AC3E}">
        <p14:creationId xmlns:p14="http://schemas.microsoft.com/office/powerpoint/2010/main" val="15289258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75">
                <a:ea typeface="+mn-ea"/>
              </a:defRPr>
            </a:lvl1pPr>
          </a:lstStyle>
          <a:p>
            <a:pPr>
              <a:defRPr/>
            </a:pPr>
            <a:fld id="{92F01798-E770-4FC2-863C-F163035D0EC1}" type="datetime1">
              <a:rPr lang="zh-TW" altLang="en-US" smtClean="0"/>
              <a:pPr>
                <a:defRPr/>
              </a:pPr>
              <a:t>2019/3/31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75"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75"/>
            </a:lvl1pPr>
          </a:lstStyle>
          <a:p>
            <a:pPr>
              <a:defRPr/>
            </a:pPr>
            <a:fld id="{7C838159-CABC-406D-BDA6-02F7C39212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42930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75">
                <a:ea typeface="+mn-ea"/>
              </a:defRPr>
            </a:lvl1pPr>
          </a:lstStyle>
          <a:p>
            <a:pPr>
              <a:defRPr/>
            </a:pPr>
            <a:fld id="{92F01798-E770-4FC2-863C-F163035D0EC1}" type="datetime1">
              <a:rPr lang="zh-TW" altLang="en-US" smtClean="0"/>
              <a:pPr>
                <a:defRPr/>
              </a:pPr>
              <a:t>2019/3/31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75"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75"/>
            </a:lvl1pPr>
          </a:lstStyle>
          <a:p>
            <a:pPr>
              <a:defRPr/>
            </a:pPr>
            <a:fld id="{FEA389D1-3322-4CBE-B6F1-51C6102C96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97171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75">
                <a:ea typeface="+mn-ea"/>
              </a:defRPr>
            </a:lvl1pPr>
          </a:lstStyle>
          <a:p>
            <a:pPr>
              <a:defRPr/>
            </a:pPr>
            <a:fld id="{92F01798-E770-4FC2-863C-F163035D0EC1}" type="datetime1">
              <a:rPr lang="zh-TW" altLang="en-US" smtClean="0"/>
              <a:pPr>
                <a:defRPr/>
              </a:pPr>
              <a:t>2019/3/31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75"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75"/>
            </a:lvl1pPr>
          </a:lstStyle>
          <a:p>
            <a:pPr>
              <a:defRPr/>
            </a:pPr>
            <a:fld id="{1CAD3001-F38D-46C2-A035-A968C5FC5E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08278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75">
                <a:ea typeface="+mn-ea"/>
              </a:defRPr>
            </a:lvl1pPr>
          </a:lstStyle>
          <a:p>
            <a:pPr>
              <a:defRPr/>
            </a:pPr>
            <a:fld id="{92F01798-E770-4FC2-863C-F163035D0EC1}" type="datetime1">
              <a:rPr lang="zh-TW" altLang="en-US" smtClean="0"/>
              <a:pPr>
                <a:defRPr/>
              </a:pPr>
              <a:t>2019/3/31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75"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75"/>
            </a:lvl1pPr>
          </a:lstStyle>
          <a:p>
            <a:pPr>
              <a:defRPr/>
            </a:pPr>
            <a:fld id="{9451945A-D2E5-42EE-85E7-2F64CF61F9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25584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B36D6-9E9E-47E8-BDAD-A46D0AA0C53D}" type="datetime1">
              <a:rPr lang="zh-TW" altLang="en-US"/>
              <a:pPr>
                <a:defRPr/>
              </a:pPr>
              <a:t>2019/3/31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E3AF4-A892-49C3-8C6D-842E4F7A0D3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62089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75">
                <a:ea typeface="+mn-ea"/>
              </a:defRPr>
            </a:lvl1pPr>
          </a:lstStyle>
          <a:p>
            <a:pPr>
              <a:defRPr/>
            </a:pPr>
            <a:fld id="{92F01798-E770-4FC2-863C-F163035D0EC1}" type="datetime1">
              <a:rPr lang="zh-TW" altLang="en-US" smtClean="0"/>
              <a:pPr>
                <a:defRPr/>
              </a:pPr>
              <a:t>2019/3/31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75"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75"/>
            </a:lvl1pPr>
          </a:lstStyle>
          <a:p>
            <a:pPr>
              <a:defRPr/>
            </a:pPr>
            <a:fld id="{97C33362-33EB-4DEC-B5F8-F3EC30D086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91343"/>
      </p:ext>
    </p:extLst>
  </p:cSld>
  <p:clrMapOvr>
    <a:masterClrMapping/>
  </p:clrMapOvr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75">
                <a:ea typeface="+mn-ea"/>
              </a:defRPr>
            </a:lvl1pPr>
          </a:lstStyle>
          <a:p>
            <a:pPr>
              <a:defRPr/>
            </a:pPr>
            <a:fld id="{92F01798-E770-4FC2-863C-F163035D0EC1}" type="datetime1">
              <a:rPr lang="zh-TW" altLang="en-US" smtClean="0"/>
              <a:pPr>
                <a:defRPr/>
              </a:pPr>
              <a:t>2019/3/31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75"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75"/>
            </a:lvl1pPr>
          </a:lstStyle>
          <a:p>
            <a:pPr>
              <a:defRPr/>
            </a:pPr>
            <a:fld id="{5CC08A13-7641-403A-9263-EAFA3D99B9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82913"/>
      </p:ext>
    </p:extLst>
  </p:cSld>
  <p:clrMapOvr>
    <a:masterClrMapping/>
  </p:clrMapOvr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75">
                <a:ea typeface="+mn-ea"/>
              </a:defRPr>
            </a:lvl1pPr>
          </a:lstStyle>
          <a:p>
            <a:pPr>
              <a:defRPr/>
            </a:pPr>
            <a:fld id="{92F01798-E770-4FC2-863C-F163035D0EC1}" type="datetime1">
              <a:rPr lang="zh-TW" altLang="en-US" smtClean="0"/>
              <a:pPr>
                <a:defRPr/>
              </a:pPr>
              <a:t>2019/3/31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75"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75"/>
            </a:lvl1pPr>
          </a:lstStyle>
          <a:p>
            <a:pPr>
              <a:defRPr/>
            </a:pPr>
            <a:fld id="{B2874966-4C79-4EFC-B373-4D129BADB7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66923"/>
      </p:ext>
    </p:extLst>
  </p:cSld>
  <p:clrMapOvr>
    <a:masterClrMapping/>
  </p:clrMapOvr>
  <p:hf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75">
                <a:ea typeface="+mn-ea"/>
              </a:defRPr>
            </a:lvl1pPr>
          </a:lstStyle>
          <a:p>
            <a:pPr>
              <a:defRPr/>
            </a:pPr>
            <a:fld id="{92F01798-E770-4FC2-863C-F163035D0EC1}" type="datetime1">
              <a:rPr lang="zh-TW" altLang="en-US" smtClean="0"/>
              <a:pPr>
                <a:defRPr/>
              </a:pPr>
              <a:t>2019/3/31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75"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75"/>
            </a:lvl1pPr>
          </a:lstStyle>
          <a:p>
            <a:pPr>
              <a:defRPr/>
            </a:pPr>
            <a:fld id="{AADA34A8-33CF-4823-88D6-C74505ADF8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63551"/>
      </p:ext>
    </p:extLst>
  </p:cSld>
  <p:clrMapOvr>
    <a:masterClrMapping/>
  </p:clrMapOvr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75">
                <a:ea typeface="+mn-ea"/>
              </a:defRPr>
            </a:lvl1pPr>
          </a:lstStyle>
          <a:p>
            <a:pPr>
              <a:defRPr/>
            </a:pPr>
            <a:fld id="{92F01798-E770-4FC2-863C-F163035D0EC1}" type="datetime1">
              <a:rPr lang="zh-TW" altLang="en-US" smtClean="0"/>
              <a:pPr>
                <a:defRPr/>
              </a:pPr>
              <a:t>2019/3/31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75"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75"/>
            </a:lvl1pPr>
          </a:lstStyle>
          <a:p>
            <a:pPr>
              <a:defRPr/>
            </a:pPr>
            <a:fld id="{EC161367-1E86-44B1-9A78-D696A2F75E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9263"/>
      </p:ext>
    </p:extLst>
  </p:cSld>
  <p:clrMapOvr>
    <a:masterClrMapping/>
  </p:clrMapOvr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75">
                <a:ea typeface="+mn-ea"/>
              </a:defRPr>
            </a:lvl1pPr>
          </a:lstStyle>
          <a:p>
            <a:pPr>
              <a:defRPr/>
            </a:pPr>
            <a:fld id="{92F01798-E770-4FC2-863C-F163035D0EC1}" type="datetime1">
              <a:rPr lang="zh-TW" altLang="en-US" smtClean="0"/>
              <a:pPr>
                <a:defRPr/>
              </a:pPr>
              <a:t>2019/3/31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75"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75"/>
            </a:lvl1pPr>
          </a:lstStyle>
          <a:p>
            <a:pPr>
              <a:defRPr/>
            </a:pPr>
            <a:fld id="{E7033BB8-ED25-4D4F-8112-36CE0BD085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85159"/>
      </p:ext>
    </p:extLst>
  </p:cSld>
  <p:clrMapOvr>
    <a:masterClrMapping/>
  </p:clrMapOvr>
  <p:hf hd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75">
                <a:ea typeface="+mn-ea"/>
              </a:defRPr>
            </a:lvl1pPr>
          </a:lstStyle>
          <a:p>
            <a:pPr>
              <a:defRPr/>
            </a:pPr>
            <a:fld id="{92F01798-E770-4FC2-863C-F163035D0EC1}" type="datetime1">
              <a:rPr lang="zh-TW" altLang="en-US" smtClean="0"/>
              <a:pPr>
                <a:defRPr/>
              </a:pPr>
              <a:t>2019/3/31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75"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75"/>
            </a:lvl1pPr>
          </a:lstStyle>
          <a:p>
            <a:pPr>
              <a:defRPr/>
            </a:pPr>
            <a:fld id="{C9837F74-A781-4E13-A763-2097A18E3B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54746"/>
      </p:ext>
    </p:extLst>
  </p:cSld>
  <p:clrMapOvr>
    <a:masterClrMapping/>
  </p:clrMapOvr>
  <p:hf hd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 Number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 userDrawn="1"/>
        </p:nvGrpSpPr>
        <p:grpSpPr bwMode="auto">
          <a:xfrm>
            <a:off x="38100" y="1"/>
            <a:ext cx="1959769" cy="1482725"/>
            <a:chOff x="38258" y="1"/>
            <a:chExt cx="1960050" cy="1482171"/>
          </a:xfrm>
        </p:grpSpPr>
        <p:sp>
          <p:nvSpPr>
            <p:cNvPr id="6" name="Figure">
              <a:extLst>
                <a:ext uri="{FF2B5EF4-FFF2-40B4-BE49-F238E27FC236}">
                  <a16:creationId xmlns:a16="http://schemas.microsoft.com/office/drawing/2014/main" id="{332BEAC1-1291-4C65-9331-6C30D45A2209}"/>
                </a:ext>
              </a:extLst>
            </p:cNvPr>
            <p:cNvSpPr/>
            <p:nvPr userDrawn="1"/>
          </p:nvSpPr>
          <p:spPr>
            <a:xfrm>
              <a:off x="508623" y="42848"/>
              <a:ext cx="1161026" cy="1439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25717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16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新細明體" panose="02020500000000000000" pitchFamily="18" charset="-120"/>
                <a:cs typeface="+mn-cs"/>
                <a:sym typeface="Gill Sans"/>
              </a:endParaRPr>
            </a:p>
          </p:txBody>
        </p:sp>
        <p:sp>
          <p:nvSpPr>
            <p:cNvPr id="7" name="Figure">
              <a:extLst>
                <a:ext uri="{FF2B5EF4-FFF2-40B4-BE49-F238E27FC236}">
                  <a16:creationId xmlns:a16="http://schemas.microsoft.com/office/drawing/2014/main" id="{0F02ACD5-CC39-4E2D-BF29-DBC03C7CB061}"/>
                </a:ext>
              </a:extLst>
            </p:cNvPr>
            <p:cNvSpPr/>
            <p:nvPr userDrawn="1"/>
          </p:nvSpPr>
          <p:spPr>
            <a:xfrm>
              <a:off x="281180" y="274536"/>
              <a:ext cx="1717128" cy="1166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25717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16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新細明體" panose="02020500000000000000" pitchFamily="18" charset="-120"/>
                <a:cs typeface="+mn-cs"/>
                <a:sym typeface="Gill Sans"/>
              </a:endParaRPr>
            </a:p>
          </p:txBody>
        </p:sp>
        <p:sp>
          <p:nvSpPr>
            <p:cNvPr id="8" name="Figure">
              <a:extLst>
                <a:ext uri="{FF2B5EF4-FFF2-40B4-BE49-F238E27FC236}">
                  <a16:creationId xmlns:a16="http://schemas.microsoft.com/office/drawing/2014/main" id="{DD143982-05B2-46AF-8566-31619551C533}"/>
                </a:ext>
              </a:extLst>
            </p:cNvPr>
            <p:cNvSpPr/>
            <p:nvPr userDrawn="1"/>
          </p:nvSpPr>
          <p:spPr>
            <a:xfrm>
              <a:off x="146621" y="187256"/>
              <a:ext cx="1690930" cy="116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25717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16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新細明體" panose="02020500000000000000" pitchFamily="18" charset="-120"/>
                <a:cs typeface="+mn-cs"/>
                <a:sym typeface="Gill Sans"/>
              </a:endParaRPr>
            </a:p>
          </p:txBody>
        </p:sp>
        <p:sp>
          <p:nvSpPr>
            <p:cNvPr id="9" name="Freeform: Shape 26">
              <a:extLst>
                <a:ext uri="{FF2B5EF4-FFF2-40B4-BE49-F238E27FC236}">
                  <a16:creationId xmlns:a16="http://schemas.microsoft.com/office/drawing/2014/main" id="{0BCADB7D-5944-4720-9CDE-C0D004CA299D}"/>
                </a:ext>
              </a:extLst>
            </p:cNvPr>
            <p:cNvSpPr/>
            <p:nvPr userDrawn="1"/>
          </p:nvSpPr>
          <p:spPr>
            <a:xfrm>
              <a:off x="1200475" y="1"/>
              <a:ext cx="316752" cy="166626"/>
            </a:xfrm>
            <a:custGeom>
              <a:avLst/>
              <a:gdLst>
                <a:gd name="connsiteX0" fmla="*/ 37390 w 316203"/>
                <a:gd name="connsiteY0" fmla="*/ 0 h 166565"/>
                <a:gd name="connsiteX1" fmla="*/ 312226 w 316203"/>
                <a:gd name="connsiteY1" fmla="*/ 0 h 166565"/>
                <a:gd name="connsiteX2" fmla="*/ 316203 w 316203"/>
                <a:gd name="connsiteY2" fmla="*/ 45183 h 166565"/>
                <a:gd name="connsiteX3" fmla="*/ 288596 w 316203"/>
                <a:gd name="connsiteY3" fmla="*/ 100259 h 166565"/>
                <a:gd name="connsiteX4" fmla="*/ 21569 w 316203"/>
                <a:gd name="connsiteY4" fmla="*/ 146208 h 166565"/>
                <a:gd name="connsiteX5" fmla="*/ 3389 w 316203"/>
                <a:gd name="connsiteY5" fmla="*/ 60535 h 166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203" h="166565">
                  <a:moveTo>
                    <a:pt x="37390" y="0"/>
                  </a:moveTo>
                  <a:lnTo>
                    <a:pt x="312226" y="0"/>
                  </a:lnTo>
                  <a:lnTo>
                    <a:pt x="316203" y="45183"/>
                  </a:lnTo>
                  <a:cubicBezTo>
                    <a:pt x="313161" y="64314"/>
                    <a:pt x="304680" y="83098"/>
                    <a:pt x="288596" y="100259"/>
                  </a:cubicBezTo>
                  <a:cubicBezTo>
                    <a:pt x="224280" y="168378"/>
                    <a:pt x="62643" y="184592"/>
                    <a:pt x="21569" y="146208"/>
                  </a:cubicBezTo>
                  <a:cubicBezTo>
                    <a:pt x="1024" y="127024"/>
                    <a:pt x="-4382" y="95672"/>
                    <a:pt x="3389" y="60535"/>
                  </a:cubicBezTo>
                  <a:close/>
                </a:path>
              </a:pathLst>
            </a:custGeom>
            <a:solidFill>
              <a:schemeClr val="accent5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25717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16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新細明體" panose="02020500000000000000" pitchFamily="18" charset="-120"/>
                <a:cs typeface="+mn-cs"/>
                <a:sym typeface="Gill Sans"/>
              </a:endParaRPr>
            </a:p>
          </p:txBody>
        </p:sp>
        <p:sp>
          <p:nvSpPr>
            <p:cNvPr id="10" name="Figure">
              <a:extLst>
                <a:ext uri="{FF2B5EF4-FFF2-40B4-BE49-F238E27FC236}">
                  <a16:creationId xmlns:a16="http://schemas.microsoft.com/office/drawing/2014/main" id="{4E33CFDC-D398-45CD-B14F-E39F7129E481}"/>
                </a:ext>
              </a:extLst>
            </p:cNvPr>
            <p:cNvSpPr/>
            <p:nvPr userDrawn="1"/>
          </p:nvSpPr>
          <p:spPr>
            <a:xfrm>
              <a:off x="38258" y="869626"/>
              <a:ext cx="211962" cy="21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25717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16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新細明體" panose="02020500000000000000" pitchFamily="18" charset="-120"/>
                <a:cs typeface="+mn-cs"/>
                <a:sym typeface="Gill Sans"/>
              </a:endParaRPr>
            </a:p>
          </p:txBody>
        </p:sp>
        <p:sp>
          <p:nvSpPr>
            <p:cNvPr id="11" name="Figure">
              <a:extLst>
                <a:ext uri="{FF2B5EF4-FFF2-40B4-BE49-F238E27FC236}">
                  <a16:creationId xmlns:a16="http://schemas.microsoft.com/office/drawing/2014/main" id="{FBB15AA5-665C-49CE-AEA7-7E55D06A1BEF}"/>
                </a:ext>
              </a:extLst>
            </p:cNvPr>
            <p:cNvSpPr/>
            <p:nvPr userDrawn="1"/>
          </p:nvSpPr>
          <p:spPr>
            <a:xfrm>
              <a:off x="1692274" y="101563"/>
              <a:ext cx="146468" cy="139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25717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16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新細明體" panose="02020500000000000000" pitchFamily="18" charset="-120"/>
                <a:cs typeface="+mn-cs"/>
                <a:sym typeface="Gill San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092BE77-6C43-40AD-ABCF-E64E36A51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955" y="136530"/>
            <a:ext cx="6321397" cy="1132235"/>
          </a:xfrm>
        </p:spPr>
        <p:txBody>
          <a:bodyPr>
            <a:normAutofit/>
          </a:bodyPr>
          <a:lstStyle>
            <a:lvl1pPr>
              <a:defRPr sz="2025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62276-1662-4EB6-B7CB-4BCCA4334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60853"/>
            <a:ext cx="7886700" cy="4116115"/>
          </a:xfrm>
        </p:spPr>
        <p:txBody>
          <a:bodyPr/>
          <a:lstStyle>
            <a:lvl1pPr marL="240432" indent="-240432">
              <a:spcAft>
                <a:spcPts val="506"/>
              </a:spcAft>
              <a:buFontTx/>
              <a:buBlip>
                <a:blip r:embed="rId2"/>
              </a:buBlip>
              <a:tabLst>
                <a:tab pos="385763" algn="l"/>
              </a:tabLst>
              <a:defRPr sz="1519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marL="289322" indent="-96441">
              <a:spcAft>
                <a:spcPts val="506"/>
              </a:spcAft>
              <a:buFontTx/>
              <a:buBlip>
                <a:blip r:embed="rId2"/>
              </a:buBlip>
              <a:tabLst>
                <a:tab pos="385763" algn="l"/>
              </a:tabLst>
              <a:defRPr sz="1350">
                <a:solidFill>
                  <a:schemeClr val="accent5">
                    <a:lumMod val="20000"/>
                    <a:lumOff val="80000"/>
                  </a:schemeClr>
                </a:solidFill>
              </a:defRPr>
            </a:lvl2pPr>
            <a:lvl3pPr marL="482204" indent="-96441">
              <a:spcAft>
                <a:spcPts val="506"/>
              </a:spcAft>
              <a:buFontTx/>
              <a:buBlip>
                <a:blip r:embed="rId2"/>
              </a:buBlip>
              <a:tabLst>
                <a:tab pos="385763" algn="l"/>
              </a:tabLst>
              <a:defRPr sz="1181">
                <a:solidFill>
                  <a:schemeClr val="accent5">
                    <a:lumMod val="20000"/>
                    <a:lumOff val="80000"/>
                  </a:schemeClr>
                </a:solidFill>
              </a:defRPr>
            </a:lvl3pPr>
            <a:lvl4pPr marL="675085" indent="-96441">
              <a:spcAft>
                <a:spcPts val="506"/>
              </a:spcAft>
              <a:buFontTx/>
              <a:buBlip>
                <a:blip r:embed="rId2"/>
              </a:buBlip>
              <a:tabLst>
                <a:tab pos="385763" algn="l"/>
              </a:tabLst>
              <a:defRPr sz="1013">
                <a:solidFill>
                  <a:schemeClr val="accent5">
                    <a:lumMod val="20000"/>
                    <a:lumOff val="80000"/>
                  </a:schemeClr>
                </a:solidFill>
              </a:defRPr>
            </a:lvl4pPr>
            <a:lvl5pPr marL="867966" indent="-96441">
              <a:spcAft>
                <a:spcPts val="506"/>
              </a:spcAft>
              <a:buFontTx/>
              <a:buBlip>
                <a:blip r:embed="rId2"/>
              </a:buBlip>
              <a:tabLst>
                <a:tab pos="385763" algn="l"/>
              </a:tabLst>
              <a:defRPr sz="1013">
                <a:solidFill>
                  <a:schemeClr val="accent5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A941A22-1624-42ED-B289-69DC7E776C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8917" y="141289"/>
            <a:ext cx="872285" cy="1127472"/>
          </a:xfrm>
        </p:spPr>
        <p:txBody>
          <a:bodyPr anchor="ctr"/>
          <a:lstStyle>
            <a:lvl1pPr marL="0" indent="0" algn="ctr">
              <a:buNone/>
              <a:defRPr lang="en-US" sz="2279" b="1">
                <a:ea typeface="+mj-ea"/>
                <a:cs typeface="+mj-cs"/>
              </a:defRPr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9216D0A-CC06-4975-A732-F53359E90DB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675">
                <a:ea typeface="+mn-ea"/>
              </a:defRPr>
            </a:lvl1pPr>
          </a:lstStyle>
          <a:p>
            <a:pPr>
              <a:defRPr/>
            </a:pPr>
            <a:fld id="{35997DE6-A03A-4FE7-B863-B6AE0DCA0FCC}" type="datetime1">
              <a:rPr lang="zh-TW" altLang="en-US" smtClean="0"/>
              <a:pPr>
                <a:defRPr/>
              </a:pPr>
              <a:t>2019/3/31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1154B79-E7FE-48ED-B0DA-7D78B70358E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675"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E6E6126-25F8-4B03-BBC1-DF5D33FFE17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675"/>
            </a:lvl1pPr>
          </a:lstStyle>
          <a:p>
            <a:pPr>
              <a:defRPr/>
            </a:pPr>
            <a:fld id="{6B25664C-E1E1-49B7-A90C-53DA1A924E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078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7">
            <a:extLst>
              <a:ext uri="{FF2B5EF4-FFF2-40B4-BE49-F238E27FC236}">
                <a16:creationId xmlns:a16="http://schemas.microsoft.com/office/drawing/2014/main" id="{8C6717F5-501C-456E-8F02-842DC2108D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"/>
          <a:stretch>
            <a:fillRect/>
          </a:stretch>
        </p:blipFill>
        <p:spPr bwMode="auto">
          <a:xfrm>
            <a:off x="-190500" y="-11113"/>
            <a:ext cx="93345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9">
            <a:extLst>
              <a:ext uri="{FF2B5EF4-FFF2-40B4-BE49-F238E27FC236}">
                <a16:creationId xmlns:a16="http://schemas.microsoft.com/office/drawing/2014/main" id="{531091F8-9967-4CB7-B110-22C4AF2DE1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6" y="6378577"/>
            <a:ext cx="23780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10">
            <a:extLst>
              <a:ext uri="{FF2B5EF4-FFF2-40B4-BE49-F238E27FC236}">
                <a16:creationId xmlns:a16="http://schemas.microsoft.com/office/drawing/2014/main" id="{8B29B3E7-2A94-4532-A804-30091FF357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667"/>
          <a:stretch>
            <a:fillRect/>
          </a:stretch>
        </p:blipFill>
        <p:spPr bwMode="auto">
          <a:xfrm>
            <a:off x="4586288" y="2049464"/>
            <a:ext cx="4572000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20384FC-D3BD-4D36-892F-C57C0754098D}"/>
              </a:ext>
            </a:extLst>
          </p:cNvPr>
          <p:cNvSpPr/>
          <p:nvPr userDrawn="1"/>
        </p:nvSpPr>
        <p:spPr>
          <a:xfrm>
            <a:off x="2436814" y="2473326"/>
            <a:ext cx="585787" cy="1992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6BD371F-2B4A-4F00-97DA-46D2F2BE1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0EF5B-AB52-4CBC-885E-EEF86B62CAC9}" type="datetime1">
              <a:rPr lang="zh-TW" altLang="en-US"/>
              <a:pPr>
                <a:defRPr/>
              </a:pPr>
              <a:t>2019/3/31</a:t>
            </a:fld>
            <a:endParaRPr lang="zh-TW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03255F6-4D31-4053-BA93-DB92E04DA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CFDE70C-A470-427A-89B6-73EA684AE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197602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b="1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C7829AD-DDC8-45F5-BD2B-F41343777107}" type="slidenum">
              <a:rPr lang="zh-TW" altLang="en-US"/>
              <a:pPr/>
              <a:t>‹#›</a:t>
            </a:fld>
            <a:endParaRPr lang="zh-TW" altLang="en-US" sz="900"/>
          </a:p>
        </p:txBody>
      </p:sp>
    </p:spTree>
    <p:extLst>
      <p:ext uri="{BB962C8B-B14F-4D97-AF65-F5344CB8AC3E}">
        <p14:creationId xmlns:p14="http://schemas.microsoft.com/office/powerpoint/2010/main" val="28958124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2DB97-ABD1-4363-ADB2-0F83982F8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2CC62-C888-470D-A13F-B09BDD39085E}" type="datetime1">
              <a:rPr lang="zh-TW" altLang="en-US"/>
              <a:pPr>
                <a:defRPr/>
              </a:pPr>
              <a:t>2019/3/31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BD06F-7884-48FD-82B6-810E1C630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1254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950" y="320674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4250" y="180657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822450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FC072-C480-46B7-93D1-69CEA42E769E}" type="datetime1">
              <a:rPr lang="zh-TW" altLang="en-US"/>
              <a:pPr>
                <a:defRPr/>
              </a:pPr>
              <a:t>2019/3/31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8DD81-8476-43D7-84B3-0741DEA18B6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78483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CDE60-7CC7-4268-8F38-B4A9C3FF2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52B71-6180-4110-969B-E4B4F30152F4}" type="datetime1">
              <a:rPr lang="zh-TW" altLang="en-US"/>
              <a:pPr>
                <a:defRPr/>
              </a:pPr>
              <a:t>2019/3/31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34D05-56CE-42EC-A4FF-7876FC30E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77800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AF929D-C84C-4693-A3A3-FB537DBC5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644A5-6D98-40E1-94E5-9FFF13078B58}" type="datetime1">
              <a:rPr lang="zh-TW" altLang="en-US"/>
              <a:pPr>
                <a:defRPr/>
              </a:pPr>
              <a:t>2019/3/31</a:t>
            </a:fld>
            <a:endParaRPr lang="zh-TW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417FB0-AA99-47CD-A68A-D232F44FF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F459C-7A9D-488F-BFA7-1F01ADCE6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675E69E-06F3-42B8-AA04-6F683E427FE7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35239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EBFBFA-BADE-4520-A569-F5D372318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1E431-4250-42F0-8AEC-4546386EE4B4}" type="datetime1">
              <a:rPr lang="zh-TW" altLang="en-US"/>
              <a:pPr>
                <a:defRPr/>
              </a:pPr>
              <a:t>2019/3/31</a:t>
            </a:fld>
            <a:endParaRPr lang="zh-TW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A037E8-3304-45B7-897E-28FB122F4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41DE71-6341-4499-9174-B6DDFAD46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14F7CA6-89E6-4E27-9E5A-333EC9E883A8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7730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5FC2F0-4E6B-44B6-9561-3999EFF16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60AD2-3E74-4761-BA34-FDFE48E9E2BA}" type="datetime1">
              <a:rPr lang="zh-TW" altLang="en-US"/>
              <a:pPr>
                <a:defRPr/>
              </a:pPr>
              <a:t>2019/3/31</a:t>
            </a:fld>
            <a:endParaRPr lang="zh-TW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A7E55C-001E-40A4-BC0C-54D5ACAE2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4C959F-FC0B-49DF-981A-1D2B692A7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B3EC1C3-F479-435C-ADED-871C4772804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38178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F9D031-2974-4989-B638-CF8BD7C21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2CB69-6BFB-48B5-8CC2-69EC1F60EAF2}" type="datetime1">
              <a:rPr lang="zh-TW" altLang="en-US"/>
              <a:pPr>
                <a:defRPr/>
              </a:pPr>
              <a:t>2019/3/31</a:t>
            </a:fld>
            <a:endParaRPr lang="zh-TW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E1639C-EB51-4FD8-9399-7CD55D86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163BB-BD9C-4A3B-9523-122590066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3A80D18-C760-4E34-B9CC-7A7FBC0E00E0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00686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0025E4-8624-4D97-B812-C7F5A43A5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27780-7D15-494B-8EBC-59F0553D8927}" type="datetime1">
              <a:rPr lang="zh-TW" altLang="en-US"/>
              <a:pPr>
                <a:defRPr/>
              </a:pPr>
              <a:t>2019/3/31</a:t>
            </a:fld>
            <a:endParaRPr lang="zh-TW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BAC15-DEE4-4252-87DE-D247CEA6F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6119E-10FC-4A38-AF3D-773E9C381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791FCC6-E7DB-44C2-B5DF-FAA628DD4F93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52734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將圖片拖曳至版面配置區或按一下圖示以新增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60DEBC-2888-486C-93C4-EBAA59D16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57356-05D4-42DC-8F67-B0E16DFE0EFF}" type="datetime1">
              <a:rPr lang="zh-TW" altLang="en-US"/>
              <a:pPr>
                <a:defRPr/>
              </a:pPr>
              <a:t>2019/3/31</a:t>
            </a:fld>
            <a:endParaRPr lang="zh-TW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C1BE1F-C660-4EB4-B345-FCB7D5B5D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E54E81-B604-4903-86EA-3C488E4F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FD83803-3814-48B0-9198-6058D725E749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47839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E39B1-566B-4225-9ED9-B6B57060A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8F6C3-84BA-4F44-9274-83EFDE65A295}" type="datetime1">
              <a:rPr lang="zh-TW" altLang="en-US"/>
              <a:pPr>
                <a:defRPr/>
              </a:pPr>
              <a:t>2019/3/31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BB8F2-12EE-485E-AE7C-5E7C53B08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714B1-422C-447F-A575-16E420DB1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544BF3B-D524-4FD3-B03B-5B192D1C1E99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23426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182A4-8BE9-437F-ABB8-281785494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1D973-AAE0-48F9-BA1F-C3C652AE7A8E}" type="datetime1">
              <a:rPr lang="zh-TW" altLang="en-US"/>
              <a:pPr>
                <a:defRPr/>
              </a:pPr>
              <a:t>2019/3/31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9BA90-F0A0-4188-9BED-B6662CFA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89462-7759-4A33-BEC5-D75BCFA69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A07492A-9A8A-46AD-9DE1-52853F63ED78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1191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5214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AFDC0-BD35-4CFF-9684-C512689FCC7D}" type="datetime1">
              <a:rPr lang="zh-TW" altLang="en-US"/>
              <a:pPr>
                <a:defRPr/>
              </a:pPr>
              <a:t>2019/3/31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4545F-021F-413F-862E-70BBEA81401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93918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6230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14A4-D807-4C2A-9C39-5802FD506B99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0200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950" y="4032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4FFDE-3A59-439A-A0A7-5421683EFB47}" type="datetime1">
              <a:rPr lang="zh-TW" altLang="en-US"/>
              <a:pPr>
                <a:defRPr/>
              </a:pPr>
              <a:t>2019/3/31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3F8AA-07ED-444A-9DD7-478F418001F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3587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E3AB6-7C43-4D64-BCF7-1E9F35B3CF21}" type="datetime1">
              <a:rPr lang="zh-TW" altLang="en-US"/>
              <a:pPr>
                <a:defRPr/>
              </a:pPr>
              <a:t>2019/3/31</a:t>
            </a:fld>
            <a:endParaRPr lang="zh-TW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1F7C2-7D67-42F2-B4FC-97555A25D6C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1227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9F590-2737-4484-A641-C6ACADE72D51}" type="datetime1">
              <a:rPr lang="zh-TW" altLang="en-US"/>
              <a:pPr>
                <a:defRPr/>
              </a:pPr>
              <a:t>2019/3/31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B545C-148E-490E-98D9-45C42D9C70C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1155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6.pn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573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目錄</a:t>
            </a:r>
            <a:endParaRPr lang="en-US" altLang="zh-TW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573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ECA556E-E05F-41D5-BE56-E475BFB617B8}" type="datetime1">
              <a:rPr lang="zh-TW" altLang="en-US"/>
              <a:pPr>
                <a:defRPr/>
              </a:pPr>
              <a:t>2019/3/31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77075" y="6302375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solidFill>
                  <a:srgbClr val="898989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6F67E277-331B-4013-BA82-53B3AC7ADD2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微軟正黑體" pitchFamily="34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微軟正黑體" pitchFamily="34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微軟正黑體" pitchFamily="34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微軟正黑體" pitchFamily="34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微軟正黑體" pitchFamily="34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微軟正黑體" pitchFamily="34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微軟正黑體" pitchFamily="34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微軟正黑體" pitchFamily="34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4363" y="137477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991A4C1-91DB-4504-93FC-00F009FA056E}" type="datetime1">
              <a:rPr lang="zh-TW" altLang="en-US"/>
              <a:pPr>
                <a:defRPr/>
              </a:pPr>
              <a:t>2019/3/31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086600" y="6197600"/>
            <a:ext cx="2057400" cy="365125"/>
          </a:xfrm>
          <a:prstGeom prst="rect">
            <a:avLst/>
          </a:prstGeom>
        </p:spPr>
        <p:txBody>
          <a:bodyPr/>
          <a:lstStyle>
            <a:lvl1pPr defTabSz="6858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6858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6858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6858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6858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fld id="{F3434F77-537B-4BD5-9948-4CB7310203A2}" type="slidenum">
              <a:rPr kumimoji="0" lang="zh-TW" altLang="en-US" sz="1200" b="1" smtClean="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>
                <a:defRPr/>
              </a:pPr>
              <a:t>‹#›</a:t>
            </a:fld>
            <a:endParaRPr kumimoji="0" lang="zh-TW" altLang="en-US" sz="900" b="1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086600" y="5886450"/>
            <a:ext cx="2057400" cy="365125"/>
          </a:xfrm>
          <a:prstGeom prst="rect">
            <a:avLst/>
          </a:prstGeom>
        </p:spPr>
        <p:txBody>
          <a:bodyPr/>
          <a:lstStyle>
            <a:lvl1pPr defTabSz="6858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6858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6858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6858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6858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defRPr/>
            </a:pPr>
            <a:fld id="{6E7F45AF-84E5-4B43-8C04-C73D270E397A}" type="slidenum">
              <a:rPr kumimoji="0" lang="zh-TW" altLang="en-US" sz="1200" b="1" smtClean="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endParaRPr kumimoji="0" lang="zh-TW" altLang="en-US" sz="900" b="1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09" r:id="rId2"/>
    <p:sldLayoutId id="2147483910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9pPr>
    </p:titleStyle>
    <p:bodyStyle>
      <a:lvl1pPr marL="228600" indent="-228600" algn="l" rtl="0" eaLnBrk="0" fontAlgn="base" hangingPunct="0"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56F9ABE-4E77-447D-98DB-3CB3F0E89ACA}" type="datetime1">
              <a:rPr lang="zh-TW" altLang="en-US"/>
              <a:pPr>
                <a:defRPr/>
              </a:pPr>
              <a:t>2019/3/31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19760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1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57CD752-8083-4CD2-9FA6-0C563273674F}" type="slidenum">
              <a:rPr lang="zh-TW" altLang="en-US"/>
              <a:pPr>
                <a:defRPr/>
              </a:pPr>
              <a:t>‹#›</a:t>
            </a:fld>
            <a:endParaRPr lang="zh-TW" altLang="en-US" sz="9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11" r:id="rId1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257175" eaLnBrk="1" fontAlgn="auto" hangingPunct="1">
              <a:spcBef>
                <a:spcPts val="0"/>
              </a:spcBef>
              <a:spcAft>
                <a:spcPts val="0"/>
              </a:spcAft>
              <a:defRPr sz="591">
                <a:solidFill>
                  <a:srgbClr val="3D4149">
                    <a:lumMod val="60000"/>
                    <a:lumOff val="40000"/>
                  </a:srgbClr>
                </a:solidFill>
                <a:latin typeface="+mn-lt"/>
                <a:ea typeface="Noto Sans CJK TC Black" pitchFamily="34" charset="-120"/>
              </a:defRPr>
            </a:lvl1pPr>
          </a:lstStyle>
          <a:p>
            <a:pPr>
              <a:defRPr/>
            </a:pPr>
            <a:fld id="{92F01798-E770-4FC2-863C-F163035D0EC1}" type="datetime1">
              <a:rPr lang="zh-TW" altLang="en-US" smtClean="0"/>
              <a:pPr>
                <a:defRPr/>
              </a:pPr>
              <a:t>2019/3/31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257175" eaLnBrk="1" fontAlgn="auto" hangingPunct="1">
              <a:spcBef>
                <a:spcPts val="0"/>
              </a:spcBef>
              <a:spcAft>
                <a:spcPts val="0"/>
              </a:spcAft>
              <a:defRPr sz="591">
                <a:solidFill>
                  <a:srgbClr val="3D4149">
                    <a:lumMod val="60000"/>
                    <a:lumOff val="40000"/>
                  </a:srgb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257175" eaLnBrk="1" fontAlgn="auto" hangingPunct="1">
              <a:spcBef>
                <a:spcPts val="0"/>
              </a:spcBef>
              <a:spcAft>
                <a:spcPts val="0"/>
              </a:spcAft>
              <a:defRPr sz="591">
                <a:solidFill>
                  <a:srgbClr val="3D4149">
                    <a:lumMod val="60000"/>
                    <a:lumOff val="40000"/>
                  </a:srgb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C99D450-7A9B-4B18-9F56-8C6A4C2272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3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</p:sldLayoutIdLst>
  <p:hf hdr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0BABF974-39D7-4A6A-ABEE-B12189BB625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44E47E2F-003A-4BD9-BE57-96F2D08D5F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14363" y="137477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4BFB0-6B48-45E3-87A9-15AB6CB663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5A3BE03-CC1E-4141-8D09-DE6BC4DFEAE8}" type="datetime1">
              <a:rPr lang="zh-TW" altLang="en-US"/>
              <a:pPr>
                <a:defRPr/>
              </a:pPr>
              <a:t>2019/3/31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DE45F-DC6D-4DD9-8A2B-F2FB3FD066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D5ABB6-C0ED-41E7-BF15-62C0E31DCD01}"/>
              </a:ext>
            </a:extLst>
          </p:cNvPr>
          <p:cNvSpPr txBox="1">
            <a:spLocks/>
          </p:cNvSpPr>
          <p:nvPr userDrawn="1"/>
        </p:nvSpPr>
        <p:spPr>
          <a:xfrm>
            <a:off x="7086600" y="6197602"/>
            <a:ext cx="2057400" cy="365125"/>
          </a:xfrm>
          <a:prstGeom prst="rect">
            <a:avLst/>
          </a:prstGeom>
        </p:spPr>
        <p:txBody>
          <a:bodyPr/>
          <a:lstStyle>
            <a:lvl1pPr defTabSz="6858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6858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6858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6858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6858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F36B0A75-E24E-4F70-861E-3276E148357E}" type="slidenum">
              <a:rPr kumimoji="0" lang="zh-TW" altLang="en-US" sz="1200" b="1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‹#›</a:t>
            </a:fld>
            <a:endParaRPr kumimoji="0" lang="zh-TW" altLang="en-US" sz="900" b="1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12D6E9-9933-4ED5-8461-535D492AF2E6}"/>
              </a:ext>
            </a:extLst>
          </p:cNvPr>
          <p:cNvSpPr txBox="1">
            <a:spLocks/>
          </p:cNvSpPr>
          <p:nvPr userDrawn="1"/>
        </p:nvSpPr>
        <p:spPr>
          <a:xfrm>
            <a:off x="7086600" y="5886452"/>
            <a:ext cx="2057400" cy="365125"/>
          </a:xfrm>
          <a:prstGeom prst="rect">
            <a:avLst/>
          </a:prstGeom>
        </p:spPr>
        <p:txBody>
          <a:bodyPr/>
          <a:lstStyle>
            <a:lvl1pPr defTabSz="6858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6858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6858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6858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6858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2A689B3D-86F3-40EC-8D37-122906DF3D25}" type="slidenum">
              <a:rPr kumimoji="0" lang="zh-TW" altLang="en-US" sz="1200" b="1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‹#›</a:t>
            </a:fld>
            <a:endParaRPr kumimoji="0" lang="zh-TW" altLang="en-US" sz="900" b="1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37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9pPr>
    </p:titleStyle>
    <p:bodyStyle>
      <a:lvl1pPr marL="228600" indent="-228600" algn="l" rtl="0" eaLnBrk="0" fontAlgn="base" hangingPunct="0"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5" b="94"/>
          <a:stretch>
            <a:fillRect/>
          </a:stretch>
        </p:blipFill>
        <p:spPr>
          <a:xfrm>
            <a:off x="0" y="1"/>
            <a:ext cx="9144000" cy="6992471"/>
          </a:xfrm>
          <a:custGeom>
            <a:avLst/>
            <a:gdLst>
              <a:gd name="connsiteX0" fmla="*/ 0 w 12192000"/>
              <a:gd name="connsiteY0" fmla="*/ 0 h 6992471"/>
              <a:gd name="connsiteX1" fmla="*/ 12192000 w 12192000"/>
              <a:gd name="connsiteY1" fmla="*/ 0 h 6992471"/>
              <a:gd name="connsiteX2" fmla="*/ 12192000 w 12192000"/>
              <a:gd name="connsiteY2" fmla="*/ 6992471 h 6992471"/>
              <a:gd name="connsiteX3" fmla="*/ 0 w 12192000"/>
              <a:gd name="connsiteY3" fmla="*/ 6992471 h 6992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992471">
                <a:moveTo>
                  <a:pt x="0" y="0"/>
                </a:moveTo>
                <a:lnTo>
                  <a:pt x="12192000" y="0"/>
                </a:lnTo>
                <a:lnTo>
                  <a:pt x="12192000" y="6992471"/>
                </a:lnTo>
                <a:lnTo>
                  <a:pt x="0" y="699247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14259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notesSlide" Target="../notesSlides/notesSlide11.xml"/><Relationship Id="rId7" Type="http://schemas.openxmlformats.org/officeDocument/2006/relationships/diagramLayout" Target="../diagrams/layout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diagramData" Target="../diagrams/data11.xml"/><Relationship Id="rId5" Type="http://schemas.openxmlformats.org/officeDocument/2006/relationships/image" Target="../media/image18.emf"/><Relationship Id="rId10" Type="http://schemas.microsoft.com/office/2007/relationships/diagramDrawing" Target="../diagrams/drawing11.xml"/><Relationship Id="rId4" Type="http://schemas.openxmlformats.org/officeDocument/2006/relationships/oleObject" Target="../embeddings/oleObject1.bin"/><Relationship Id="rId9" Type="http://schemas.openxmlformats.org/officeDocument/2006/relationships/diagramColors" Target="../diagrams/colors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1.xml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12" Type="http://schemas.microsoft.com/office/2007/relationships/diagramDrawing" Target="../diagrams/drawing2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0.xml"/><Relationship Id="rId11" Type="http://schemas.openxmlformats.org/officeDocument/2006/relationships/diagramColors" Target="../diagrams/colors21.xml"/><Relationship Id="rId5" Type="http://schemas.openxmlformats.org/officeDocument/2006/relationships/diagramQuickStyle" Target="../diagrams/quickStyle20.xml"/><Relationship Id="rId10" Type="http://schemas.openxmlformats.org/officeDocument/2006/relationships/diagramQuickStyle" Target="../diagrams/quickStyle21.xml"/><Relationship Id="rId4" Type="http://schemas.openxmlformats.org/officeDocument/2006/relationships/diagramLayout" Target="../diagrams/layout20.xml"/><Relationship Id="rId9" Type="http://schemas.openxmlformats.org/officeDocument/2006/relationships/diagramLayout" Target="../diagrams/layout2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3.xml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12" Type="http://schemas.microsoft.com/office/2007/relationships/diagramDrawing" Target="../diagrams/drawing2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2.xml"/><Relationship Id="rId11" Type="http://schemas.openxmlformats.org/officeDocument/2006/relationships/diagramColors" Target="../diagrams/colors23.xml"/><Relationship Id="rId5" Type="http://schemas.openxmlformats.org/officeDocument/2006/relationships/diagramQuickStyle" Target="../diagrams/quickStyle22.xml"/><Relationship Id="rId10" Type="http://schemas.openxmlformats.org/officeDocument/2006/relationships/diagramQuickStyle" Target="../diagrams/quickStyle23.xml"/><Relationship Id="rId4" Type="http://schemas.openxmlformats.org/officeDocument/2006/relationships/diagramLayout" Target="../diagrams/layout22.xml"/><Relationship Id="rId9" Type="http://schemas.openxmlformats.org/officeDocument/2006/relationships/diagramLayout" Target="../diagrams/layout2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6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32.tmp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36.tmp"/><Relationship Id="rId4" Type="http://schemas.openxmlformats.org/officeDocument/2006/relationships/image" Target="../media/image35.tmp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39.tmp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0075" y="1588"/>
            <a:ext cx="978535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643188" y="2736850"/>
            <a:ext cx="5884862" cy="13858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b="1" dirty="0">
                <a:ln w="1905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十二年國民基本教育</a:t>
            </a:r>
            <a:endParaRPr kumimoji="0" lang="en-US" altLang="zh-TW" sz="4000" b="1" dirty="0">
              <a:ln w="1905"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400" b="1" dirty="0">
                <a:solidFill>
                  <a:srgbClr val="4EA6D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社會領域課程綱要宣講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829696"/>
              </p:ext>
            </p:extLst>
          </p:nvPr>
        </p:nvGraphicFramePr>
        <p:xfrm>
          <a:off x="414338" y="554472"/>
          <a:ext cx="8315325" cy="5556251"/>
        </p:xfrm>
        <a:graphic>
          <a:graphicData uri="http://schemas.openxmlformats.org/drawingml/2006/table">
            <a:tbl>
              <a:tblPr/>
              <a:tblGrid>
                <a:gridCol w="520700">
                  <a:extLst>
                    <a:ext uri="{9D8B030D-6E8A-4147-A177-3AD203B41FA5}">
                      <a16:colId xmlns:a16="http://schemas.microsoft.com/office/drawing/2014/main" val="1558385812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4034097322"/>
                    </a:ext>
                  </a:extLst>
                </a:gridCol>
                <a:gridCol w="1911350">
                  <a:extLst>
                    <a:ext uri="{9D8B030D-6E8A-4147-A177-3AD203B41FA5}">
                      <a16:colId xmlns:a16="http://schemas.microsoft.com/office/drawing/2014/main" val="300737927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val="1738141214"/>
                    </a:ext>
                  </a:extLst>
                </a:gridCol>
                <a:gridCol w="1589087">
                  <a:extLst>
                    <a:ext uri="{9D8B030D-6E8A-4147-A177-3AD203B41FA5}">
                      <a16:colId xmlns:a16="http://schemas.microsoft.com/office/drawing/2014/main" val="3828702619"/>
                    </a:ext>
                  </a:extLst>
                </a:gridCol>
                <a:gridCol w="1709738">
                  <a:extLst>
                    <a:ext uri="{9D8B030D-6E8A-4147-A177-3AD203B41FA5}">
                      <a16:colId xmlns:a16="http://schemas.microsoft.com/office/drawing/2014/main" val="636239118"/>
                    </a:ext>
                  </a:extLst>
                </a:gridCol>
              </a:tblGrid>
              <a:tr h="471488">
                <a:tc rowSpan="2"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總綱核心素養面向</a:t>
                      </a:r>
                      <a:endParaRPr kumimoji="0" lang="zh-TW" altLang="zh-TW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434" marR="17434" marT="0" marB="0" anchor="ctr" horzOverflow="overflow">
                    <a:lnL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總綱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核心素養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項目</a:t>
                      </a:r>
                      <a:endParaRPr kumimoji="0" lang="zh-TW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434" marR="17434" marT="0" marB="0" anchor="ctr" horzOverflow="overflow">
                    <a:lnL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defTabSz="4572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1pPr>
                      <a:lvl2pPr marL="742950" indent="-285750" defTabSz="4572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2pPr>
                      <a:lvl3pPr marL="1143000" indent="-228600" defTabSz="4572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3pPr>
                      <a:lvl4pPr marL="1600200" indent="-228600" defTabSz="4572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4pPr>
                      <a:lvl5pPr marL="2057400" indent="-228600" defTabSz="4572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總綱核心素養項目說明</a:t>
                      </a:r>
                      <a:endParaRPr kumimoji="0" lang="zh-TW" altLang="zh-TW" sz="17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434" marR="17434" marT="0" marB="0" anchor="ctr" horzOverflow="overflow">
                    <a:lnL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defTabSz="4572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1pPr>
                      <a:lvl2pPr marL="742950" indent="-285750" defTabSz="4572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2pPr>
                      <a:lvl3pPr marL="1143000" indent="-228600" defTabSz="4572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3pPr>
                      <a:lvl4pPr marL="1600200" indent="-228600" defTabSz="4572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4pPr>
                      <a:lvl5pPr marL="2057400" indent="-228600" defTabSz="4572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社會領域核心素養具體內涵</a:t>
                      </a:r>
                      <a:endParaRPr kumimoji="0" lang="zh-TW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434" marR="17434" marT="0" marB="0" anchor="ctr" horzOverflow="overflow">
                    <a:lnL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024587"/>
                  </a:ext>
                </a:extLst>
              </a:tr>
              <a:tr h="5413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國民小學教育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E</a:t>
                      </a:r>
                      <a:r>
                        <a:rPr kumimoji="0" lang="zh-TW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）</a:t>
                      </a:r>
                      <a:endParaRPr kumimoji="0" lang="zh-TW" altLang="zh-TW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5990" marR="65990" marT="0" marB="0" anchor="ctr" horzOverflow="overflow">
                    <a:lnL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477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1pPr>
                      <a:lvl2pPr marL="742950" indent="-285750" defTabSz="4572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2pPr>
                      <a:lvl3pPr marL="1143000" indent="-228600" defTabSz="4572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3pPr>
                      <a:lvl4pPr marL="1600200" indent="-228600" defTabSz="4572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4pPr>
                      <a:lvl5pPr marL="2057400" indent="-228600" defTabSz="4572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國民中學教育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J</a:t>
                      </a:r>
                      <a:r>
                        <a:rPr kumimoji="0" lang="zh-TW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）</a:t>
                      </a:r>
                      <a:endParaRPr kumimoji="0" lang="zh-TW" altLang="zh-TW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5990" marR="65990" marT="0" marB="0" anchor="ctr" horzOverflow="overflow">
                    <a:lnL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477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高級中等學校教育（</a:t>
                      </a: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U</a:t>
                      </a:r>
                      <a:r>
                        <a:rPr kumimoji="0" lang="zh-TW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）</a:t>
                      </a:r>
                      <a:endParaRPr kumimoji="0" lang="zh-TW" altLang="zh-TW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5990" marR="65990" marT="0" marB="0" anchor="ctr" horzOverflow="overflow">
                    <a:lnL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477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539499"/>
                  </a:ext>
                </a:extLst>
              </a:tr>
              <a:tr h="205740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A</a:t>
                      </a:r>
                      <a:endParaRPr kumimoji="0" lang="zh-TW" altLang="zh-TW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自</a:t>
                      </a:r>
                      <a:endParaRPr kumimoji="0" lang="en-US" altLang="zh-TW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主</a:t>
                      </a:r>
                      <a:endParaRPr kumimoji="0" lang="en-US" altLang="zh-TW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行</a:t>
                      </a:r>
                      <a:endParaRPr kumimoji="0" lang="en-US" altLang="zh-TW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動</a:t>
                      </a:r>
                      <a:endParaRPr kumimoji="0" lang="zh-TW" altLang="zh-TW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434" marR="17434" marT="0" marB="0" anchor="b" horzOverflow="overflow">
                    <a:lnL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A2</a:t>
                      </a:r>
                      <a:endParaRPr kumimoji="0" lang="zh-TW" altLang="zh-TW" sz="2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系統思考</a:t>
                      </a:r>
                      <a:endParaRPr kumimoji="0" lang="en-US" altLang="zh-TW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與</a:t>
                      </a:r>
                      <a:endParaRPr kumimoji="0" lang="en-US" altLang="zh-TW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解決問題</a:t>
                      </a:r>
                      <a:endParaRPr kumimoji="0" lang="zh-TW" altLang="zh-TW" sz="17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434" marR="17434" marT="0" marB="0" anchor="ctr" horzOverflow="overflow">
                    <a:lnL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具備問題理解、思辨分析、推理批判的系統思考與後設思考素養，並能行動與反思，以有效處理及解決生活、生命問題。</a:t>
                      </a:r>
                      <a:endParaRPr kumimoji="0" lang="zh-TW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434" marR="17434" marT="0" marB="0" horzOverflow="overflow">
                    <a:lnL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社</a:t>
                      </a:r>
                      <a:r>
                        <a:rPr kumimoji="0" lang="en-US" altLang="zh-TW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-E-A2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敏覺居住地方的社會、自然與人文環境變遷，關注生活問題及其影響，並思考解決方法。</a:t>
                      </a: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	</a:t>
                      </a: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434" marR="17434" marT="0" marB="0" horzOverflow="overflow">
                    <a:lnL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1pPr>
                      <a:lvl2pPr marL="742950" indent="-285750" defTabSz="4572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2pPr>
                      <a:lvl3pPr marL="1143000" indent="-228600" defTabSz="4572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3pPr>
                      <a:lvl4pPr marL="1600200" indent="-228600" defTabSz="4572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4pPr>
                      <a:lvl5pPr marL="2057400" indent="-228600" defTabSz="4572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社</a:t>
                      </a:r>
                      <a:r>
                        <a:rPr kumimoji="0" lang="en-US" altLang="zh-TW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-J-A2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覺察人類生活相關議題，進而分析判斷及反思，並嘗試改善或解決問題。</a:t>
                      </a:r>
                      <a:r>
                        <a:rPr kumimoji="0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	</a:t>
                      </a:r>
                      <a:endParaRPr kumimoji="0" lang="zh-TW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434" marR="17434" marT="0" marB="0" horzOverflow="overflow">
                    <a:lnL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1pPr>
                      <a:lvl2pPr marL="742950" indent="-285750" defTabSz="4572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2pPr>
                      <a:lvl3pPr marL="1143000" indent="-228600" defTabSz="4572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3pPr>
                      <a:lvl4pPr marL="1600200" indent="-228600" defTabSz="4572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4pPr>
                      <a:lvl5pPr marL="2057400" indent="-228600" defTabSz="4572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社</a:t>
                      </a:r>
                      <a:r>
                        <a:rPr kumimoji="0" lang="en-US" altLang="zh-TW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-U-A2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對人類生活相關議題，具備探索、思考、推理、分析、批判、統整與後設思考的素養，並能提出解決各種問題的可能策略。</a:t>
                      </a:r>
                      <a:endParaRPr kumimoji="0" lang="zh-TW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434" marR="17434" marT="0" marB="0" horzOverflow="overflow">
                    <a:lnL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8869340"/>
                  </a:ext>
                </a:extLst>
              </a:tr>
              <a:tr h="248602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社</a:t>
                      </a:r>
                      <a:endParaRPr kumimoji="0" lang="en-US" altLang="zh-TW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參</a:t>
                      </a:r>
                      <a:endParaRPr kumimoji="0" lang="en-US" altLang="zh-TW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9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434" marR="17434" marT="0" marB="0" anchor="ctr" horzOverflow="overflow">
                    <a:lnL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1pPr>
                      <a:lvl2pPr marL="742950" indent="-285750" defTabSz="4572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2pPr>
                      <a:lvl3pPr marL="1143000" indent="-228600" defTabSz="4572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3pPr>
                      <a:lvl4pPr marL="1600200" indent="-228600" defTabSz="4572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4pPr>
                      <a:lvl5pPr marL="2057400" indent="-228600" defTabSz="4572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C3</a:t>
                      </a:r>
                      <a:endParaRPr kumimoji="0" lang="zh-TW" altLang="en-US" sz="2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多元文化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與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國際理解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7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434" marR="17434" marT="0" marB="0" anchor="ctr" horzOverflow="overflow">
                    <a:lnL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具備自我文化認同的信念，並尊重與欣賞多元文化，積極關心全球議題及國際情勢，且能順應時代脈動與社會需要，發展國際理解、多元文化價值觀與世界和平的胸懷</a:t>
                      </a:r>
                      <a:r>
                        <a:rPr kumimoji="0" lang="zh-TW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。</a:t>
                      </a:r>
                      <a:endParaRPr kumimoji="0" lang="zh-TW" altLang="zh-TW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5990" marR="65990" marT="0" marB="0" horzOverflow="overflow">
                    <a:lnL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社</a:t>
                      </a:r>
                      <a:r>
                        <a:rPr kumimoji="0" lang="en-US" altLang="zh-TW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-E-C3</a:t>
                      </a:r>
                      <a:endParaRPr kumimoji="0" lang="zh-TW" altLang="zh-TW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了解自我文化，尊重與欣賞多元文化，關心本土及全球議題。</a:t>
                      </a:r>
                      <a:endParaRPr kumimoji="0" lang="zh-TW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5990" marR="65990" marT="0" marB="0" horzOverflow="overflow">
                    <a:lnL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1pPr>
                      <a:lvl2pPr marL="742950" indent="-285750" defTabSz="4572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2pPr>
                      <a:lvl3pPr marL="1143000" indent="-228600" defTabSz="4572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3pPr>
                      <a:lvl4pPr marL="1600200" indent="-228600" defTabSz="4572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4pPr>
                      <a:lvl5pPr marL="2057400" indent="-228600" defTabSz="4572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社</a:t>
                      </a:r>
                      <a:r>
                        <a:rPr kumimoji="0" lang="en-US" altLang="zh-TW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-J-C3</a:t>
                      </a:r>
                      <a:endParaRPr kumimoji="0" lang="zh-TW" altLang="zh-TW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尊重並欣賞各族群文化的多樣性，了解文化間的相互關聯，以及臺灣與國際社會的互動關係。</a:t>
                      </a:r>
                      <a:endParaRPr kumimoji="0" lang="zh-TW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5990" marR="65990" marT="0" marB="0" horzOverflow="overflow">
                    <a:lnL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1pPr>
                      <a:lvl2pPr marL="742950" indent="-285750" defTabSz="4572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2pPr>
                      <a:lvl3pPr marL="1143000" indent="-228600" defTabSz="4572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3pPr>
                      <a:lvl4pPr marL="1600200" indent="-228600" defTabSz="4572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4pPr>
                      <a:lvl5pPr marL="2057400" indent="-228600" defTabSz="4572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社</a:t>
                      </a:r>
                      <a:r>
                        <a:rPr kumimoji="0" lang="en-US" altLang="zh-TW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-U-C3</a:t>
                      </a:r>
                      <a:endParaRPr kumimoji="0" lang="zh-TW" altLang="zh-TW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珍視自我文化的價值，尊重並肯認多元文化，關心全球議題，以拓展國際視野，提升國際移動力。</a:t>
                      </a:r>
                      <a:endParaRPr kumimoji="0" lang="zh-TW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5990" marR="65990" marT="0" marB="0" horzOverflow="overflow">
                    <a:lnL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7447734"/>
                  </a:ext>
                </a:extLst>
              </a:tr>
            </a:tbl>
          </a:graphicData>
        </a:graphic>
      </p:graphicFrame>
      <p:sp>
        <p:nvSpPr>
          <p:cNvPr id="4" name="圓角矩形 3"/>
          <p:cNvSpPr/>
          <p:nvPr/>
        </p:nvSpPr>
        <p:spPr>
          <a:xfrm>
            <a:off x="0" y="3507153"/>
            <a:ext cx="1041629" cy="661111"/>
          </a:xfrm>
          <a:prstGeom prst="roundRect">
            <a:avLst/>
          </a:prstGeom>
          <a:solidFill>
            <a:srgbClr val="FF3399"/>
          </a:solidFill>
          <a:ln w="57150" cap="flat" cmpd="sng" algn="ctr">
            <a:solidFill>
              <a:schemeClr val="tx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三面</a:t>
            </a:r>
          </a:p>
        </p:txBody>
      </p:sp>
      <p:sp>
        <p:nvSpPr>
          <p:cNvPr id="5" name="圓角矩形 4"/>
          <p:cNvSpPr/>
          <p:nvPr/>
        </p:nvSpPr>
        <p:spPr>
          <a:xfrm>
            <a:off x="1050331" y="3507152"/>
            <a:ext cx="1024226" cy="661111"/>
          </a:xfrm>
          <a:prstGeom prst="roundRect">
            <a:avLst/>
          </a:prstGeom>
          <a:solidFill>
            <a:srgbClr val="FF3399"/>
          </a:solidFill>
          <a:ln w="57150" cap="flat" cmpd="sng" algn="ctr">
            <a:solidFill>
              <a:schemeClr val="tx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九項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4063029" y="348734"/>
            <a:ext cx="4536996" cy="578882"/>
          </a:xfrm>
          <a:prstGeom prst="roundRect">
            <a:avLst/>
          </a:prstGeom>
          <a:solidFill>
            <a:srgbClr val="FF3399"/>
          </a:solidFill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 algn="ctr" defTabSz="457200" eaLnBrk="1" hangingPunct="1"/>
            <a:r>
              <a:rPr kumimoji="0" lang="zh-TW" altLang="en-US" sz="2800" b="1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社會領域核心素養具體內涵</a:t>
            </a:r>
            <a:endParaRPr kumimoji="0" lang="zh-TW" altLang="zh-TW" sz="28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61331" y="0"/>
            <a:ext cx="2549236" cy="2466915"/>
          </a:xfrm>
          <a:prstGeom prst="wedgeEllipseCallout">
            <a:avLst>
              <a:gd name="adj1" fmla="val 51994"/>
              <a:gd name="adj2" fmla="val 50706"/>
            </a:avLst>
          </a:prstGeo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可搭配精簡版領綱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圓角矩形 11"/>
          <p:cNvSpPr/>
          <p:nvPr/>
        </p:nvSpPr>
        <p:spPr>
          <a:xfrm>
            <a:off x="613956" y="3477422"/>
            <a:ext cx="5745280" cy="3255890"/>
          </a:xfrm>
          <a:prstGeom prst="round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0" y="406401"/>
            <a:ext cx="9144000" cy="771236"/>
          </a:xfrm>
          <a:solidFill>
            <a:srgbClr val="8DE646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cap="all" dirty="0">
                <a:sym typeface="Arial"/>
              </a:rPr>
              <a:t>       社會領域課綱   重要內涵</a:t>
            </a:r>
            <a:endParaRPr lang="zh-TW" altLang="en-US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613956" y="156423"/>
            <a:ext cx="1233458" cy="1298377"/>
          </a:xfrm>
          <a:prstGeom prst="ellipse">
            <a:avLst/>
          </a:prstGeom>
          <a:solidFill>
            <a:srgbClr val="8DE646"/>
          </a:solidFill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</a:t>
            </a:r>
          </a:p>
        </p:txBody>
      </p:sp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val="627798022"/>
              </p:ext>
            </p:extLst>
          </p:nvPr>
        </p:nvGraphicFramePr>
        <p:xfrm>
          <a:off x="925885" y="1427615"/>
          <a:ext cx="7646706" cy="5097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870465" y="3921097"/>
            <a:ext cx="100540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領域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綱要</a:t>
            </a:r>
          </a:p>
        </p:txBody>
      </p:sp>
    </p:spTree>
    <p:extLst>
      <p:ext uri="{BB962C8B-B14F-4D97-AF65-F5344CB8AC3E}">
        <p14:creationId xmlns:p14="http://schemas.microsoft.com/office/powerpoint/2010/main" val="1896897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圓角矩形 8"/>
          <p:cNvSpPr/>
          <p:nvPr/>
        </p:nvSpPr>
        <p:spPr>
          <a:xfrm>
            <a:off x="334927" y="201153"/>
            <a:ext cx="8531657" cy="604384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手繪多邊形 12">
            <a:extLst/>
          </p:cNvPr>
          <p:cNvSpPr/>
          <p:nvPr/>
        </p:nvSpPr>
        <p:spPr>
          <a:xfrm>
            <a:off x="3174423" y="3346883"/>
            <a:ext cx="1798638" cy="2093912"/>
          </a:xfrm>
          <a:custGeom>
            <a:avLst/>
            <a:gdLst>
              <a:gd name="connsiteX0" fmla="*/ 0 w 3914531"/>
              <a:gd name="connsiteY0" fmla="*/ 0 h 2093417"/>
              <a:gd name="connsiteX1" fmla="*/ 3914531 w 3914531"/>
              <a:gd name="connsiteY1" fmla="*/ 0 h 2093417"/>
              <a:gd name="connsiteX2" fmla="*/ 3914531 w 3914531"/>
              <a:gd name="connsiteY2" fmla="*/ 2093417 h 2093417"/>
              <a:gd name="connsiteX3" fmla="*/ 0 w 3914531"/>
              <a:gd name="connsiteY3" fmla="*/ 2093417 h 2093417"/>
              <a:gd name="connsiteX4" fmla="*/ 0 w 3914531"/>
              <a:gd name="connsiteY4" fmla="*/ 0 h 209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4531" h="2093417">
                <a:moveTo>
                  <a:pt x="0" y="0"/>
                </a:moveTo>
                <a:lnTo>
                  <a:pt x="3914531" y="0"/>
                </a:lnTo>
                <a:lnTo>
                  <a:pt x="3914531" y="2093417"/>
                </a:lnTo>
                <a:lnTo>
                  <a:pt x="0" y="20934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84912" tIns="184912" rIns="184912" bIns="184912" spcCol="1270" anchor="ctr"/>
          <a:lstStyle/>
          <a:p>
            <a:pPr algn="ctr" defTabSz="1155700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zh-TW" altLang="en-US" sz="28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標楷體" pitchFamily="65" charset="-120"/>
              <a:ea typeface="標楷體" pitchFamily="65" charset="-120"/>
              <a:cs typeface="Times New Roman" pitchFamily="18" charset="0"/>
              <a:sym typeface="Arial" charset="0"/>
            </a:endParaRPr>
          </a:p>
        </p:txBody>
      </p:sp>
      <p:sp>
        <p:nvSpPr>
          <p:cNvPr id="3" name="手繪多邊形 13">
            <a:extLst/>
          </p:cNvPr>
          <p:cNvSpPr/>
          <p:nvPr/>
        </p:nvSpPr>
        <p:spPr>
          <a:xfrm>
            <a:off x="5874761" y="1103745"/>
            <a:ext cx="1808162" cy="1806575"/>
          </a:xfrm>
          <a:custGeom>
            <a:avLst/>
            <a:gdLst>
              <a:gd name="connsiteX0" fmla="*/ 0 w 3914531"/>
              <a:gd name="connsiteY0" fmla="*/ 0 h 2093417"/>
              <a:gd name="connsiteX1" fmla="*/ 3914531 w 3914531"/>
              <a:gd name="connsiteY1" fmla="*/ 0 h 2093417"/>
              <a:gd name="connsiteX2" fmla="*/ 3914531 w 3914531"/>
              <a:gd name="connsiteY2" fmla="*/ 2093417 h 2093417"/>
              <a:gd name="connsiteX3" fmla="*/ 0 w 3914531"/>
              <a:gd name="connsiteY3" fmla="*/ 2093417 h 2093417"/>
              <a:gd name="connsiteX4" fmla="*/ 0 w 3914531"/>
              <a:gd name="connsiteY4" fmla="*/ 0 h 209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4531" h="2093417">
                <a:moveTo>
                  <a:pt x="0" y="0"/>
                </a:moveTo>
                <a:lnTo>
                  <a:pt x="3914531" y="0"/>
                </a:lnTo>
                <a:lnTo>
                  <a:pt x="3914531" y="2093417"/>
                </a:lnTo>
                <a:lnTo>
                  <a:pt x="0" y="20934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92024" tIns="192024" rIns="192024" bIns="192024" spcCol="1270" anchor="ctr"/>
          <a:lstStyle/>
          <a:p>
            <a:pPr algn="just" defTabSz="1200150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zh-TW" altLang="en-US" sz="28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grpSp>
        <p:nvGrpSpPr>
          <p:cNvPr id="38921" name="群組 24"/>
          <p:cNvGrpSpPr>
            <a:grpSpLocks/>
          </p:cNvGrpSpPr>
          <p:nvPr/>
        </p:nvGrpSpPr>
        <p:grpSpPr bwMode="auto">
          <a:xfrm>
            <a:off x="3258237" y="506561"/>
            <a:ext cx="2685039" cy="750886"/>
            <a:chOff x="2632903" y="1534632"/>
            <a:chExt cx="2462368" cy="497666"/>
          </a:xfrm>
        </p:grpSpPr>
        <p:sp>
          <p:nvSpPr>
            <p:cNvPr id="10" name="矩形 9">
              <a:extLst/>
            </p:cNvPr>
            <p:cNvSpPr/>
            <p:nvPr/>
          </p:nvSpPr>
          <p:spPr>
            <a:xfrm>
              <a:off x="2632903" y="1534632"/>
              <a:ext cx="2462368" cy="497666"/>
            </a:xfrm>
            <a:prstGeom prst="rect">
              <a:avLst/>
            </a:prstGeom>
            <a:solidFill>
              <a:srgbClr val="FF377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sp>
        <p:sp>
          <p:nvSpPr>
            <p:cNvPr id="11" name="Shape 544">
              <a:extLst/>
            </p:cNvPr>
            <p:cNvSpPr txBox="1">
              <a:spLocks noChangeArrowheads="1"/>
            </p:cNvSpPr>
            <p:nvPr/>
          </p:nvSpPr>
          <p:spPr bwMode="auto">
            <a:xfrm>
              <a:off x="2678201" y="1534632"/>
              <a:ext cx="2371772" cy="460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pPr algn="ctr" eaLnBrk="1" hangingPunct="1">
                <a:buSzPct val="25000"/>
                <a:defRPr/>
              </a:pPr>
              <a:r>
                <a:rPr lang="zh-TW" altLang="en-US" sz="4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  <a:sym typeface="Arial" charset="0"/>
                </a:rPr>
                <a:t>學習重點</a:t>
              </a:r>
              <a:endParaRPr lang="en-US" altLang="zh-TW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  <a:sym typeface="Arial" charset="0"/>
              </a:endParaRPr>
            </a:p>
          </p:txBody>
        </p:sp>
      </p:grp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970305202"/>
              </p:ext>
            </p:extLst>
          </p:nvPr>
        </p:nvGraphicFramePr>
        <p:xfrm>
          <a:off x="556276" y="1684629"/>
          <a:ext cx="8088962" cy="3756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向左箭號圖說文字 12"/>
          <p:cNvSpPr/>
          <p:nvPr/>
        </p:nvSpPr>
        <p:spPr>
          <a:xfrm>
            <a:off x="5766706" y="187924"/>
            <a:ext cx="3276448" cy="138499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2876"/>
            </a:avLst>
          </a:prstGeom>
          <a:solidFill>
            <a:srgbClr val="8DE646"/>
          </a:solidFill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F5A408"/>
              </a:buClr>
            </a:pPr>
            <a:r>
              <a:rPr kumimoji="0" lang="zh-TW" altLang="en-US" sz="2800" b="1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呼應總綱及領綱核心素養</a:t>
            </a:r>
            <a:endParaRPr kumimoji="0" lang="en-US" altLang="zh-TW" sz="2800" b="1" dirty="0">
              <a:solidFill>
                <a:srgbClr val="40404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33"/>
          <p:cNvSpPr>
            <a:spLocks noChangeArrowheads="1"/>
          </p:cNvSpPr>
          <p:nvPr/>
        </p:nvSpPr>
        <p:spPr bwMode="auto">
          <a:xfrm>
            <a:off x="1548841" y="5510428"/>
            <a:ext cx="6103832" cy="73866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F5A408"/>
              </a:buClr>
              <a:buNone/>
            </a:pPr>
            <a:r>
              <a:rPr kumimoji="0" lang="zh-TW" altLang="en-US" b="1" dirty="0">
                <a:solidFill>
                  <a:srgbClr val="404040"/>
                </a:solidFill>
                <a:latin typeface="微軟正黑體" panose="020B0604030504040204" pitchFamily="34" charset="-120"/>
              </a:rPr>
              <a:t>可視領域</a:t>
            </a:r>
            <a:r>
              <a:rPr kumimoji="0" lang="en-US" altLang="zh-TW" b="1" dirty="0">
                <a:solidFill>
                  <a:srgbClr val="404040"/>
                </a:solidFill>
                <a:latin typeface="微軟正黑體" panose="020B0604030504040204" pitchFamily="34" charset="-120"/>
              </a:rPr>
              <a:t>/</a:t>
            </a:r>
            <a:r>
              <a:rPr kumimoji="0" lang="zh-TW" altLang="en-US" b="1" dirty="0">
                <a:solidFill>
                  <a:srgbClr val="404040"/>
                </a:solidFill>
                <a:latin typeface="微軟正黑體" panose="020B0604030504040204" pitchFamily="34" charset="-120"/>
              </a:rPr>
              <a:t>科目的特性，彈性加以組合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/>
          <p:cNvCxnSpPr/>
          <p:nvPr/>
        </p:nvCxnSpPr>
        <p:spPr>
          <a:xfrm flipH="1">
            <a:off x="1939925" y="2008188"/>
            <a:ext cx="14288" cy="13684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方塊 2"/>
          <p:cNvSpPr txBox="1">
            <a:spLocks noChangeArrowheads="1"/>
          </p:cNvSpPr>
          <p:nvPr/>
        </p:nvSpPr>
        <p:spPr bwMode="auto">
          <a:xfrm>
            <a:off x="2381250" y="6350"/>
            <a:ext cx="4381500" cy="708025"/>
          </a:xfrm>
          <a:prstGeom prst="rect">
            <a:avLst/>
          </a:prstGeom>
          <a:solidFill>
            <a:srgbClr val="FF377E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b="1" dirty="0">
                <a:solidFill>
                  <a:prstClr val="white"/>
                </a:solidFill>
                <a:latin typeface="Adobe 繁黑體 Std B"/>
                <a:ea typeface="Adobe 繁黑體 Std B"/>
              </a:rPr>
              <a:t>學習重點敘寫架構</a:t>
            </a:r>
          </a:p>
        </p:txBody>
      </p:sp>
      <p:sp>
        <p:nvSpPr>
          <p:cNvPr id="5" name="向右箭號圖說文字 4"/>
          <p:cNvSpPr/>
          <p:nvPr/>
        </p:nvSpPr>
        <p:spPr>
          <a:xfrm>
            <a:off x="944563" y="782638"/>
            <a:ext cx="2952750" cy="1225550"/>
          </a:xfrm>
          <a:prstGeom prst="rightArrowCallou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4624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1089025" y="927100"/>
            <a:ext cx="1584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b="1">
                <a:solidFill>
                  <a:srgbClr val="000000"/>
                </a:solidFill>
                <a:latin typeface="微軟正黑體" panose="020B0604030504040204" pitchFamily="34" charset="-120"/>
              </a:rPr>
              <a:t>學習表現</a:t>
            </a:r>
            <a:endParaRPr lang="en-US" altLang="zh-TW" sz="1800" b="1">
              <a:solidFill>
                <a:srgbClr val="000000"/>
              </a:solidFill>
              <a:latin typeface="微軟正黑體" panose="020B0604030504040204" pitchFamily="34" charset="-12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b="1">
                <a:solidFill>
                  <a:srgbClr val="000000"/>
                </a:solidFill>
                <a:latin typeface="微軟正黑體" panose="020B0604030504040204" pitchFamily="34" charset="-120"/>
              </a:rPr>
              <a:t>學習內容</a:t>
            </a:r>
            <a:endParaRPr lang="en-US" altLang="zh-TW" sz="1800" b="1">
              <a:solidFill>
                <a:srgbClr val="000000"/>
              </a:solidFill>
              <a:latin typeface="微軟正黑體" panose="020B0604030504040204" pitchFamily="34" charset="-12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solidFill>
                  <a:srgbClr val="000000"/>
                </a:solidFill>
                <a:latin typeface="微軟正黑體" panose="020B0604030504040204" pitchFamily="34" charset="-120"/>
              </a:rPr>
              <a:t>分科設計</a:t>
            </a:r>
          </a:p>
        </p:txBody>
      </p:sp>
      <p:sp>
        <p:nvSpPr>
          <p:cNvPr id="7" name="向右箭號圖說文字 6"/>
          <p:cNvSpPr/>
          <p:nvPr/>
        </p:nvSpPr>
        <p:spPr>
          <a:xfrm>
            <a:off x="1017588" y="3375025"/>
            <a:ext cx="2952750" cy="1296988"/>
          </a:xfrm>
          <a:prstGeom prst="rightArrowCallou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4624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1017588" y="3590925"/>
            <a:ext cx="18716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b="1">
                <a:solidFill>
                  <a:srgbClr val="000000"/>
                </a:solidFill>
                <a:latin typeface="微軟正黑體" panose="020B0604030504040204" pitchFamily="34" charset="-120"/>
              </a:rPr>
              <a:t>學習表現</a:t>
            </a:r>
            <a:r>
              <a:rPr lang="zh-TW" altLang="en-US" sz="1800">
                <a:solidFill>
                  <a:srgbClr val="000000"/>
                </a:solidFill>
                <a:latin typeface="微軟正黑體" panose="020B0604030504040204" pitchFamily="34" charset="-120"/>
              </a:rPr>
              <a:t>：分科、領域共同條目</a:t>
            </a:r>
            <a:endParaRPr lang="en-US" altLang="zh-TW" sz="1800">
              <a:solidFill>
                <a:srgbClr val="000000"/>
              </a:solidFill>
              <a:latin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b="1">
                <a:solidFill>
                  <a:srgbClr val="000000"/>
                </a:solidFill>
                <a:latin typeface="微軟正黑體" panose="020B0604030504040204" pitchFamily="34" charset="-120"/>
              </a:rPr>
              <a:t>學習內容</a:t>
            </a:r>
            <a:r>
              <a:rPr lang="zh-TW" altLang="en-US" sz="1800">
                <a:solidFill>
                  <a:srgbClr val="000000"/>
                </a:solidFill>
                <a:latin typeface="微軟正黑體" panose="020B0604030504040204" pitchFamily="34" charset="-120"/>
              </a:rPr>
              <a:t>：分科</a:t>
            </a:r>
            <a:endParaRPr lang="en-US" altLang="zh-TW" sz="1800">
              <a:solidFill>
                <a:srgbClr val="000000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9" name="向右箭號圖說文字 8"/>
          <p:cNvSpPr/>
          <p:nvPr/>
        </p:nvSpPr>
        <p:spPr>
          <a:xfrm>
            <a:off x="1017588" y="5032375"/>
            <a:ext cx="2952750" cy="1223963"/>
          </a:xfrm>
          <a:prstGeom prst="rightArrowCallout">
            <a:avLst/>
          </a:prstGeom>
          <a:solidFill>
            <a:srgbClr val="F3F2E6"/>
          </a:solidFill>
          <a:ln w="38100">
            <a:solidFill>
              <a:srgbClr val="7462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1162050" y="5175250"/>
            <a:ext cx="15827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b="1">
                <a:solidFill>
                  <a:srgbClr val="000000"/>
                </a:solidFill>
                <a:latin typeface="微軟正黑體" panose="020B0604030504040204" pitchFamily="34" charset="-120"/>
              </a:rPr>
              <a:t>學習表現</a:t>
            </a:r>
            <a:endParaRPr lang="en-US" altLang="zh-TW" sz="1800" b="1">
              <a:solidFill>
                <a:srgbClr val="000000"/>
              </a:solidFill>
              <a:latin typeface="微軟正黑體" panose="020B0604030504040204" pitchFamily="34" charset="-12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b="1">
                <a:solidFill>
                  <a:srgbClr val="000000"/>
                </a:solidFill>
                <a:latin typeface="微軟正黑體" panose="020B0604030504040204" pitchFamily="34" charset="-120"/>
              </a:rPr>
              <a:t>學習內容</a:t>
            </a:r>
            <a:endParaRPr lang="en-US" altLang="zh-TW" sz="1800" b="1">
              <a:solidFill>
                <a:srgbClr val="000000"/>
              </a:solidFill>
              <a:latin typeface="微軟正黑體" panose="020B0604030504040204" pitchFamily="34" charset="-12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solidFill>
                  <a:srgbClr val="000000"/>
                </a:solidFill>
                <a:latin typeface="微軟正黑體" panose="020B0604030504040204" pitchFamily="34" charset="-120"/>
              </a:rPr>
              <a:t>領域統整設計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942975" y="2155825"/>
            <a:ext cx="2590800" cy="8651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2" name="文字方塊 11"/>
          <p:cNvSpPr txBox="1">
            <a:spLocks noChangeArrowheads="1"/>
          </p:cNvSpPr>
          <p:nvPr/>
        </p:nvSpPr>
        <p:spPr bwMode="auto">
          <a:xfrm>
            <a:off x="1736725" y="2295525"/>
            <a:ext cx="1728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600" b="1">
                <a:solidFill>
                  <a:srgbClr val="000000"/>
                </a:solidFill>
                <a:latin typeface="微軟正黑體" panose="020B0604030504040204" pitchFamily="34" charset="-120"/>
              </a:rPr>
              <a:t>探究與實作課程</a:t>
            </a:r>
            <a:endParaRPr lang="en-US" altLang="zh-TW" sz="1600" b="1">
              <a:solidFill>
                <a:srgbClr val="000000"/>
              </a:solidFill>
              <a:latin typeface="微軟正黑體" panose="020B0604030504040204" pitchFamily="34" charset="-12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600" b="1">
                <a:solidFill>
                  <a:srgbClr val="002060"/>
                </a:solidFill>
                <a:latin typeface="微軟正黑體" panose="020B0604030504040204" pitchFamily="34" charset="-120"/>
              </a:rPr>
              <a:t>多元的探究學習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1116013" y="2265363"/>
            <a:ext cx="649287" cy="6461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分科</a:t>
            </a:r>
            <a:endParaRPr lang="en-US" altLang="zh-TW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r>
              <a:rPr lang="zh-TW" altLang="en-US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統整</a:t>
            </a:r>
          </a:p>
        </p:txBody>
      </p:sp>
      <p:grpSp>
        <p:nvGrpSpPr>
          <p:cNvPr id="40973" name="群組 3"/>
          <p:cNvGrpSpPr>
            <a:grpSpLocks/>
          </p:cNvGrpSpPr>
          <p:nvPr/>
        </p:nvGrpSpPr>
        <p:grpSpPr bwMode="auto">
          <a:xfrm>
            <a:off x="4024313" y="782638"/>
            <a:ext cx="4559300" cy="5432425"/>
            <a:chOff x="4024861" y="694774"/>
            <a:chExt cx="4794673" cy="5575759"/>
          </a:xfrm>
        </p:grpSpPr>
        <p:grpSp>
          <p:nvGrpSpPr>
            <p:cNvPr id="40977" name="群組 15"/>
            <p:cNvGrpSpPr>
              <a:grpSpLocks/>
            </p:cNvGrpSpPr>
            <p:nvPr/>
          </p:nvGrpSpPr>
          <p:grpSpPr bwMode="auto">
            <a:xfrm>
              <a:off x="4024861" y="694774"/>
              <a:ext cx="4794673" cy="5575759"/>
              <a:chOff x="3177064" y="707886"/>
              <a:chExt cx="5498661" cy="6037358"/>
            </a:xfrm>
          </p:grpSpPr>
          <p:pic>
            <p:nvPicPr>
              <p:cNvPr id="40979" name="圖片 16" descr="課程架構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212"/>
              <a:stretch>
                <a:fillRect/>
              </a:stretch>
            </p:blipFill>
            <p:spPr bwMode="auto">
              <a:xfrm>
                <a:off x="3177064" y="707886"/>
                <a:ext cx="5498661" cy="6037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矩形 17">
                <a:extLst/>
              </p:cNvPr>
              <p:cNvSpPr/>
              <p:nvPr/>
            </p:nvSpPr>
            <p:spPr>
              <a:xfrm>
                <a:off x="4411965" y="5871926"/>
                <a:ext cx="2023707" cy="368735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華康新特明體" panose="02020909000000000000" pitchFamily="49" charset="-120"/>
                    <a:ea typeface="華康新特明體" panose="02020909000000000000" pitchFamily="49" charset="-120"/>
                  </a:rPr>
                  <a:t>社 會 領 域</a:t>
                </a:r>
                <a:endParaRPr kumimoji="0" lang="en-US" altLang="zh-TW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華康新特明體" panose="02020909000000000000" pitchFamily="49" charset="-120"/>
                  <a:ea typeface="華康新特明體" panose="02020909000000000000" pitchFamily="49" charset="-120"/>
                </a:endParaRPr>
              </a:p>
            </p:txBody>
          </p:sp>
        </p:grpSp>
        <p:pic>
          <p:nvPicPr>
            <p:cNvPr id="4097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1337" y="3305452"/>
              <a:ext cx="594869" cy="650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74" name="矩形 18"/>
          <p:cNvSpPr>
            <a:spLocks noChangeArrowheads="1"/>
          </p:cNvSpPr>
          <p:nvPr/>
        </p:nvSpPr>
        <p:spPr bwMode="auto">
          <a:xfrm>
            <a:off x="15875" y="6480175"/>
            <a:ext cx="5456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zh-TW" altLang="en-US" sz="1600">
                <a:solidFill>
                  <a:srgbClr val="000000"/>
                </a:solidFill>
                <a:latin typeface="微軟正黑體" panose="020B0604030504040204" pitchFamily="34" charset="-120"/>
                <a:ea typeface="王漢宗特黑體繁"/>
                <a:cs typeface="王漢宗特黑體繁"/>
              </a:rPr>
              <a:t>資料來源</a:t>
            </a:r>
            <a:r>
              <a:rPr kumimoji="0" lang="zh-TW" altLang="en-US" sz="1600">
                <a:solidFill>
                  <a:srgbClr val="000000"/>
                </a:solidFill>
                <a:latin typeface="微軟正黑體" panose="020B0604030504040204" pitchFamily="34" charset="-120"/>
              </a:rPr>
              <a:t>：摘自國教院社會領綱研修小組簡報資料</a:t>
            </a:r>
            <a:endParaRPr kumimoji="0" lang="zh-TW" altLang="en-US" sz="1600">
              <a:solidFill>
                <a:srgbClr val="000000"/>
              </a:solidFill>
              <a:latin typeface="微軟正黑體" panose="020B0604030504040204" pitchFamily="34" charset="-120"/>
              <a:ea typeface="王漢宗特黑體繁"/>
              <a:cs typeface="王漢宗特黑體繁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611938" y="3259138"/>
            <a:ext cx="485775" cy="700087"/>
          </a:xfrm>
          <a:prstGeom prst="rect">
            <a:avLst/>
          </a:prstGeom>
          <a:solidFill>
            <a:srgbClr val="EEE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0976" name="文字方塊 14"/>
          <p:cNvSpPr txBox="1">
            <a:spLocks noChangeArrowheads="1"/>
          </p:cNvSpPr>
          <p:nvPr/>
        </p:nvSpPr>
        <p:spPr bwMode="auto">
          <a:xfrm>
            <a:off x="6583363" y="3289300"/>
            <a:ext cx="5429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zh-TW" altLang="en-US" sz="1400">
                <a:latin typeface="新細明體-ExtB" panose="02020500000000000000" pitchFamily="18" charset="-120"/>
                <a:ea typeface="新細明體-ExtB" panose="02020500000000000000" pitchFamily="18" charset="-120"/>
              </a:rPr>
              <a:t>公民</a:t>
            </a:r>
            <a:endParaRPr kumimoji="0" lang="en-US" altLang="zh-TW" sz="1400">
              <a:latin typeface="新細明體-ExtB" panose="02020500000000000000" pitchFamily="18" charset="-120"/>
              <a:ea typeface="新細明體-ExtB" panose="02020500000000000000" pitchFamily="18" charset="-12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zh-TW" altLang="en-US" sz="1400">
                <a:latin typeface="新細明體-ExtB" panose="02020500000000000000" pitchFamily="18" charset="-120"/>
                <a:ea typeface="新細明體-ExtB" panose="02020500000000000000" pitchFamily="18" charset="-120"/>
              </a:rPr>
              <a:t>與</a:t>
            </a:r>
            <a:endParaRPr kumimoji="0" lang="en-US" altLang="zh-TW" sz="1400">
              <a:latin typeface="新細明體-ExtB" panose="02020500000000000000" pitchFamily="18" charset="-120"/>
              <a:ea typeface="新細明體-ExtB" panose="02020500000000000000" pitchFamily="18" charset="-12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zh-TW" altLang="en-US" sz="1400">
                <a:latin typeface="新細明體-ExtB" panose="02020500000000000000" pitchFamily="18" charset="-120"/>
                <a:ea typeface="新細明體-ExtB" panose="02020500000000000000" pitchFamily="18" charset="-120"/>
              </a:rPr>
              <a:t>社會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圓角矩形 11"/>
          <p:cNvSpPr/>
          <p:nvPr/>
        </p:nvSpPr>
        <p:spPr>
          <a:xfrm>
            <a:off x="613956" y="3477422"/>
            <a:ext cx="5745280" cy="3255890"/>
          </a:xfrm>
          <a:prstGeom prst="round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0" y="406401"/>
            <a:ext cx="9144000" cy="771236"/>
          </a:xfrm>
          <a:solidFill>
            <a:srgbClr val="8DE646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cap="all" dirty="0">
                <a:sym typeface="Arial"/>
              </a:rPr>
              <a:t>       社會領域課綱   重要內涵</a:t>
            </a:r>
            <a:endParaRPr lang="zh-TW" altLang="en-US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613956" y="156423"/>
            <a:ext cx="1233458" cy="1298377"/>
          </a:xfrm>
          <a:prstGeom prst="ellipse">
            <a:avLst/>
          </a:prstGeom>
          <a:solidFill>
            <a:srgbClr val="8DE646"/>
          </a:solidFill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</a:t>
            </a:r>
          </a:p>
        </p:txBody>
      </p:sp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val="2323777897"/>
              </p:ext>
            </p:extLst>
          </p:nvPr>
        </p:nvGraphicFramePr>
        <p:xfrm>
          <a:off x="925885" y="1427615"/>
          <a:ext cx="7646706" cy="5097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870465" y="3921097"/>
            <a:ext cx="100540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領域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綱要</a:t>
            </a:r>
          </a:p>
        </p:txBody>
      </p:sp>
    </p:spTree>
    <p:extLst>
      <p:ext uri="{BB962C8B-B14F-4D97-AF65-F5344CB8AC3E}">
        <p14:creationId xmlns:p14="http://schemas.microsoft.com/office/powerpoint/2010/main" val="1317396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421327"/>
              </p:ext>
            </p:extLst>
          </p:nvPr>
        </p:nvGraphicFramePr>
        <p:xfrm>
          <a:off x="166255" y="2388899"/>
          <a:ext cx="8977745" cy="3139311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652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9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3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2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85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構面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77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1.</a:t>
                      </a:r>
                      <a:r>
                        <a:rPr lang="zh-TW" sz="2800" kern="100" dirty="0">
                          <a:effectLst/>
                        </a:rPr>
                        <a:t>理解及思辨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77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2.</a:t>
                      </a:r>
                      <a:r>
                        <a:rPr lang="zh-TW" sz="2800" kern="100" dirty="0">
                          <a:effectLst/>
                        </a:rPr>
                        <a:t>態度及價值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77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3.</a:t>
                      </a:r>
                      <a:r>
                        <a:rPr lang="zh-TW" sz="2800" kern="100" dirty="0">
                          <a:effectLst/>
                        </a:rPr>
                        <a:t> 實作及參與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7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70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solidFill>
                            <a:schemeClr val="tx1"/>
                          </a:solidFill>
                          <a:effectLst/>
                        </a:rPr>
                        <a:t>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solidFill>
                            <a:schemeClr val="tx1"/>
                          </a:solidFill>
                          <a:effectLst/>
                        </a:rPr>
                        <a:t>目</a:t>
                      </a:r>
                      <a:endParaRPr lang="zh-TW" sz="3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a.</a:t>
                      </a:r>
                      <a:r>
                        <a:rPr lang="zh-TW" sz="3200" kern="100" dirty="0">
                          <a:effectLst/>
                        </a:rPr>
                        <a:t>覺察說明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b.</a:t>
                      </a:r>
                      <a:r>
                        <a:rPr lang="zh-TW" sz="3200" kern="100" dirty="0">
                          <a:effectLst/>
                        </a:rPr>
                        <a:t>分析詮釋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c.</a:t>
                      </a:r>
                      <a:r>
                        <a:rPr lang="zh-TW" sz="3200" kern="100" dirty="0">
                          <a:effectLst/>
                        </a:rPr>
                        <a:t>判斷創新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a.</a:t>
                      </a:r>
                      <a:r>
                        <a:rPr lang="zh-TW" sz="3200" kern="100" dirty="0">
                          <a:effectLst/>
                        </a:rPr>
                        <a:t>敏覺關懷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b.</a:t>
                      </a:r>
                      <a:r>
                        <a:rPr lang="zh-TW" sz="3200" kern="100" dirty="0">
                          <a:effectLst/>
                        </a:rPr>
                        <a:t>同理尊重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c.</a:t>
                      </a:r>
                      <a:r>
                        <a:rPr lang="zh-TW" sz="3200" kern="100" dirty="0">
                          <a:effectLst/>
                        </a:rPr>
                        <a:t>自省珍視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a.</a:t>
                      </a:r>
                      <a:r>
                        <a:rPr lang="zh-TW" sz="3200" kern="100" dirty="0">
                          <a:effectLst/>
                        </a:rPr>
                        <a:t>問題發現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b.</a:t>
                      </a:r>
                      <a:r>
                        <a:rPr lang="zh-TW" sz="3200" kern="100" dirty="0">
                          <a:effectLst/>
                        </a:rPr>
                        <a:t>資料蒐整與應用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c.</a:t>
                      </a:r>
                      <a:r>
                        <a:rPr lang="zh-TW" sz="3200" kern="100" dirty="0">
                          <a:effectLst/>
                        </a:rPr>
                        <a:t>溝通合作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d.</a:t>
                      </a:r>
                      <a:r>
                        <a:rPr lang="zh-TW" sz="3200" kern="100" dirty="0">
                          <a:effectLst/>
                        </a:rPr>
                        <a:t>規劃執行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495014" y="981291"/>
            <a:ext cx="41601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   學習表現架構</a:t>
            </a:r>
          </a:p>
        </p:txBody>
      </p:sp>
      <p:sp>
        <p:nvSpPr>
          <p:cNvPr id="7" name="橢圓 6"/>
          <p:cNvSpPr/>
          <p:nvPr/>
        </p:nvSpPr>
        <p:spPr>
          <a:xfrm>
            <a:off x="267088" y="762043"/>
            <a:ext cx="1136073" cy="113607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8" name="文字方塊 7"/>
          <p:cNvSpPr txBox="1"/>
          <p:nvPr/>
        </p:nvSpPr>
        <p:spPr>
          <a:xfrm>
            <a:off x="6465149" y="101777"/>
            <a:ext cx="2549236" cy="2466915"/>
          </a:xfrm>
          <a:prstGeom prst="wedgeEllipseCallout">
            <a:avLst>
              <a:gd name="adj1" fmla="val -59963"/>
              <a:gd name="adj2" fmla="val 44528"/>
            </a:avLst>
          </a:prstGeo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可搭配精簡版領綱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/>
          </p:cNvPr>
          <p:cNvSpPr txBox="1"/>
          <p:nvPr/>
        </p:nvSpPr>
        <p:spPr>
          <a:xfrm>
            <a:off x="1322896" y="1939323"/>
            <a:ext cx="547688" cy="954088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rgbClr val="FFC000"/>
            </a:solidFill>
          </a:ln>
        </p:spPr>
        <p:txBody>
          <a:bodyPr>
            <a:spAutoFit/>
          </a:bodyPr>
          <a:lstStyle>
            <a:defPPr>
              <a:defRPr lang="zh-TW"/>
            </a:defPPr>
            <a:lvl1pPr algn="ctr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00"/>
                </a:solidFill>
                <a:latin typeface="Arial" pitchFamily="34" charset="0"/>
              </a:defRPr>
            </a:lvl1pPr>
          </a:lstStyle>
          <a:p>
            <a:pPr eaLnBrk="1" hangingPunct="1">
              <a:defRPr/>
            </a:pPr>
            <a:r>
              <a:rPr lang="zh-TW" altLang="en-US" dirty="0">
                <a:ea typeface="+mn-ea"/>
              </a:rPr>
              <a:t>構面</a:t>
            </a:r>
            <a:endParaRPr lang="en-US" altLang="zh-TW" dirty="0">
              <a:ea typeface="+mn-ea"/>
            </a:endParaRPr>
          </a:p>
        </p:txBody>
      </p:sp>
      <p:sp>
        <p:nvSpPr>
          <p:cNvPr id="4" name="文字方塊 3">
            <a:extLst/>
          </p:cNvPr>
          <p:cNvSpPr txBox="1"/>
          <p:nvPr/>
        </p:nvSpPr>
        <p:spPr>
          <a:xfrm>
            <a:off x="2031860" y="1939323"/>
            <a:ext cx="547688" cy="1816100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rgbClr val="FFC000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sz="2800" b="1" dirty="0">
                <a:solidFill>
                  <a:srgbClr val="FFFF00"/>
                </a:solidFill>
                <a:ea typeface="+mn-ea"/>
              </a:rPr>
              <a:t>學習階段</a:t>
            </a:r>
            <a:endParaRPr lang="en-US" altLang="zh-TW" sz="2800" b="1" dirty="0">
              <a:solidFill>
                <a:srgbClr val="FFFF00"/>
              </a:solidFill>
              <a:ea typeface="+mn-ea"/>
            </a:endParaRPr>
          </a:p>
        </p:txBody>
      </p:sp>
      <p:sp>
        <p:nvSpPr>
          <p:cNvPr id="5" name="文字方塊 4">
            <a:extLst/>
          </p:cNvPr>
          <p:cNvSpPr txBox="1"/>
          <p:nvPr/>
        </p:nvSpPr>
        <p:spPr>
          <a:xfrm>
            <a:off x="2740823" y="1939323"/>
            <a:ext cx="547687" cy="1384300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rgbClr val="FFC000"/>
            </a:solidFill>
          </a:ln>
        </p:spPr>
        <p:txBody>
          <a:bodyPr>
            <a:spAutoFit/>
          </a:bodyPr>
          <a:lstStyle>
            <a:defPPr>
              <a:defRPr lang="zh-TW"/>
            </a:defPPr>
            <a:lvl1pPr algn="ctr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00"/>
                </a:solidFill>
                <a:latin typeface="Arial" pitchFamily="34" charset="0"/>
              </a:defRPr>
            </a:lvl1pPr>
          </a:lstStyle>
          <a:p>
            <a:pPr eaLnBrk="1" hangingPunct="1">
              <a:defRPr/>
            </a:pPr>
            <a:r>
              <a:rPr lang="zh-TW" altLang="en-US" dirty="0">
                <a:ea typeface="+mn-ea"/>
              </a:rPr>
              <a:t>流水號</a:t>
            </a:r>
            <a:endParaRPr lang="en-US" altLang="zh-TW" dirty="0">
              <a:ea typeface="+mn-ea"/>
            </a:endParaRPr>
          </a:p>
        </p:txBody>
      </p:sp>
      <p:sp>
        <p:nvSpPr>
          <p:cNvPr id="6" name="矩形 5">
            <a:extLst/>
          </p:cNvPr>
          <p:cNvSpPr/>
          <p:nvPr/>
        </p:nvSpPr>
        <p:spPr>
          <a:xfrm>
            <a:off x="4626553" y="195935"/>
            <a:ext cx="4333875" cy="708025"/>
          </a:xfrm>
          <a:prstGeom prst="rect">
            <a:avLst/>
          </a:prstGeom>
          <a:solidFill>
            <a:srgbClr val="FF377E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TW" sz="4000" b="1" dirty="0">
                <a:solidFill>
                  <a:prstClr val="white"/>
                </a:solidFill>
                <a:latin typeface="Adobe 繁黑體 Std B"/>
                <a:ea typeface="Adobe 繁黑體 Std B"/>
              </a:rPr>
              <a:t>學習表現</a:t>
            </a:r>
            <a:r>
              <a:rPr kumimoji="0" lang="zh-TW" altLang="en-US" sz="4000" b="1" dirty="0">
                <a:solidFill>
                  <a:prstClr val="white"/>
                </a:solidFill>
                <a:latin typeface="Adobe 繁黑體 Std B"/>
                <a:ea typeface="Adobe 繁黑體 Std B"/>
              </a:rPr>
              <a:t>如何編碼</a:t>
            </a:r>
            <a:r>
              <a:rPr kumimoji="0" lang="en-US" altLang="zh-TW" sz="4000" b="1" dirty="0">
                <a:solidFill>
                  <a:prstClr val="white"/>
                </a:solidFill>
                <a:latin typeface="Adobe 繁黑體 Std B"/>
                <a:ea typeface="Adobe 繁黑體 Std B"/>
              </a:rPr>
              <a:t>?</a:t>
            </a:r>
            <a:endParaRPr kumimoji="0" lang="zh-TW" altLang="en-US" sz="4000" b="1" dirty="0">
              <a:solidFill>
                <a:prstClr val="white"/>
              </a:solidFill>
              <a:latin typeface="Adobe 繁黑體 Std B"/>
              <a:ea typeface="Adobe 繁黑體 Std B"/>
            </a:endParaRPr>
          </a:p>
        </p:txBody>
      </p:sp>
      <p:sp>
        <p:nvSpPr>
          <p:cNvPr id="8" name="文字方塊 7">
            <a:extLst/>
          </p:cNvPr>
          <p:cNvSpPr txBox="1"/>
          <p:nvPr/>
        </p:nvSpPr>
        <p:spPr>
          <a:xfrm>
            <a:off x="1322897" y="3042893"/>
            <a:ext cx="547687" cy="954088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rgbClr val="FFC000"/>
            </a:solidFill>
          </a:ln>
        </p:spPr>
        <p:txBody>
          <a:bodyPr>
            <a:spAutoFit/>
          </a:bodyPr>
          <a:lstStyle>
            <a:defPPr>
              <a:defRPr lang="zh-TW"/>
            </a:defPPr>
            <a:lvl1pPr algn="ctr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00"/>
                </a:solidFill>
                <a:latin typeface="Arial" pitchFamily="34" charset="0"/>
              </a:defRPr>
            </a:lvl1pPr>
          </a:lstStyle>
          <a:p>
            <a:pPr eaLnBrk="1" hangingPunct="1">
              <a:defRPr/>
            </a:pPr>
            <a:r>
              <a:rPr lang="zh-TW" altLang="en-US" dirty="0">
                <a:ea typeface="+mn-ea"/>
              </a:rPr>
              <a:t>項目</a:t>
            </a:r>
            <a:endParaRPr lang="en-US" altLang="zh-TW" dirty="0">
              <a:ea typeface="+mn-ea"/>
            </a:endParaRPr>
          </a:p>
        </p:txBody>
      </p:sp>
      <p:sp>
        <p:nvSpPr>
          <p:cNvPr id="11" name="矩形 10">
            <a:extLst/>
          </p:cNvPr>
          <p:cNvSpPr/>
          <p:nvPr/>
        </p:nvSpPr>
        <p:spPr>
          <a:xfrm>
            <a:off x="480724" y="4196353"/>
            <a:ext cx="84797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0" indent="-723900" algn="ctr" eaLnBrk="1" hangingPunct="1">
              <a:spcAft>
                <a:spcPts val="0"/>
              </a:spcAft>
              <a:defRPr/>
            </a:pPr>
            <a:r>
              <a:rPr lang="zh-TW" altLang="en-US" sz="40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/>
                <a:cs typeface="Times New Roman" panose="02020603050405020304" pitchFamily="18" charset="0"/>
              </a:rPr>
              <a:t>地  </a:t>
            </a:r>
            <a:r>
              <a:rPr lang="en-US" altLang="zh-TW" sz="4000" kern="100" dirty="0">
                <a:solidFill>
                  <a:prstClr val="black"/>
                </a:solidFill>
                <a:latin typeface="微軟正黑體" panose="020B0604030504040204" pitchFamily="34" charset="-120"/>
                <a:ea typeface="+mn-ea"/>
                <a:cs typeface="Times New Roman" panose="02020603050405020304" pitchFamily="18" charset="0"/>
              </a:rPr>
              <a:t>1c-Ⅳ-1 </a:t>
            </a:r>
            <a:r>
              <a:rPr lang="zh-TW" altLang="en-US" sz="4000" kern="100" dirty="0">
                <a:solidFill>
                  <a:prstClr val="black"/>
                </a:solidFill>
                <a:latin typeface="微軟正黑體" panose="020B0604030504040204" pitchFamily="34" charset="-120"/>
                <a:ea typeface="+mn-ea"/>
                <a:cs typeface="Times New Roman" panose="02020603050405020304" pitchFamily="18" charset="0"/>
              </a:rPr>
              <a:t>利用地理基本概念與技能，</a:t>
            </a:r>
            <a:endParaRPr lang="en-US" altLang="zh-TW" sz="4000" kern="100" dirty="0">
              <a:solidFill>
                <a:prstClr val="black"/>
              </a:solidFill>
              <a:latin typeface="微軟正黑體" panose="020B0604030504040204" pitchFamily="34" charset="-120"/>
              <a:ea typeface="+mn-ea"/>
              <a:cs typeface="Times New Roman" panose="02020603050405020304" pitchFamily="18" charset="0"/>
            </a:endParaRPr>
          </a:p>
          <a:p>
            <a:pPr marL="723900" indent="-723900" eaLnBrk="1" hangingPunct="1">
              <a:spcAft>
                <a:spcPts val="0"/>
              </a:spcAft>
              <a:defRPr/>
            </a:pPr>
            <a:r>
              <a:rPr lang="zh-TW" altLang="en-US" sz="4000" kern="100" dirty="0">
                <a:solidFill>
                  <a:prstClr val="black"/>
                </a:solidFill>
                <a:latin typeface="微軟正黑體" panose="020B0604030504040204" pitchFamily="34" charset="-120"/>
                <a:ea typeface="+mn-ea"/>
                <a:cs typeface="Times New Roman" panose="02020603050405020304" pitchFamily="18" charset="0"/>
              </a:rPr>
              <a:t>                     檢視生活中面對的選擇與 </a:t>
            </a:r>
            <a:endParaRPr lang="en-US" altLang="zh-TW" sz="4000" kern="100" dirty="0">
              <a:solidFill>
                <a:prstClr val="black"/>
              </a:solidFill>
              <a:latin typeface="微軟正黑體" panose="020B0604030504040204" pitchFamily="34" charset="-120"/>
              <a:ea typeface="+mn-ea"/>
              <a:cs typeface="Times New Roman" panose="02020603050405020304" pitchFamily="18" charset="0"/>
            </a:endParaRPr>
          </a:p>
          <a:p>
            <a:pPr marL="723900" indent="-723900" eaLnBrk="1" hangingPunct="1">
              <a:spcAft>
                <a:spcPts val="0"/>
              </a:spcAft>
              <a:defRPr/>
            </a:pPr>
            <a:r>
              <a:rPr lang="zh-TW" altLang="en-US" sz="4000" kern="100" dirty="0">
                <a:solidFill>
                  <a:prstClr val="black"/>
                </a:solidFill>
                <a:latin typeface="微軟正黑體" panose="020B0604030504040204" pitchFamily="34" charset="-120"/>
                <a:ea typeface="+mn-ea"/>
                <a:cs typeface="Times New Roman" panose="02020603050405020304" pitchFamily="18" charset="0"/>
              </a:rPr>
              <a:t>                     決策。 </a:t>
            </a:r>
          </a:p>
        </p:txBody>
      </p:sp>
      <p:sp>
        <p:nvSpPr>
          <p:cNvPr id="12" name="矩形 11">
            <a:extLst/>
          </p:cNvPr>
          <p:cNvSpPr/>
          <p:nvPr/>
        </p:nvSpPr>
        <p:spPr>
          <a:xfrm>
            <a:off x="443345" y="1312797"/>
            <a:ext cx="87006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TW" altLang="en-US" sz="40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/>
                <a:cs typeface="Times New Roman" panose="02020603050405020304" pitchFamily="18" charset="0"/>
              </a:rPr>
              <a:t>社  </a:t>
            </a:r>
            <a:r>
              <a:rPr lang="en-US" altLang="zh-TW" sz="40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/>
                <a:cs typeface="Times New Roman" panose="02020603050405020304" pitchFamily="18" charset="0"/>
              </a:rPr>
              <a:t>2b-Ⅳ-2 </a:t>
            </a:r>
            <a:r>
              <a:rPr lang="zh-TW" altLang="en-US" sz="40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/>
                <a:cs typeface="Times New Roman" panose="02020603050405020304" pitchFamily="18" charset="0"/>
              </a:rPr>
              <a:t>尊重不同群體文化的差異</a:t>
            </a:r>
            <a:endParaRPr lang="en-US" altLang="zh-TW" sz="4000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zh-TW" altLang="en-US" sz="40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/>
                <a:cs typeface="Times New Roman" panose="02020603050405020304" pitchFamily="18" charset="0"/>
              </a:rPr>
              <a:t>　　　　　  性，並欣賞其文化之美。</a:t>
            </a:r>
            <a:endParaRPr lang="zh-TW" altLang="en-US" sz="4000" kern="1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3" name="語音泡泡: 圓角矩形 10">
            <a:extLst/>
          </p:cNvPr>
          <p:cNvSpPr/>
          <p:nvPr/>
        </p:nvSpPr>
        <p:spPr>
          <a:xfrm>
            <a:off x="201040" y="292920"/>
            <a:ext cx="3498124" cy="629444"/>
          </a:xfrm>
          <a:prstGeom prst="wedgeRoundRectCallout">
            <a:avLst>
              <a:gd name="adj1" fmla="val -31107"/>
              <a:gd name="adj2" fmla="val 104765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領域共同學習表現</a:t>
            </a:r>
          </a:p>
        </p:txBody>
      </p:sp>
      <p:sp>
        <p:nvSpPr>
          <p:cNvPr id="14" name="語音泡泡: 圓角矩形 10">
            <a:extLst/>
          </p:cNvPr>
          <p:cNvSpPr/>
          <p:nvPr/>
        </p:nvSpPr>
        <p:spPr>
          <a:xfrm>
            <a:off x="201040" y="5276110"/>
            <a:ext cx="2490283" cy="561975"/>
          </a:xfrm>
          <a:prstGeom prst="wedgeRoundRectCallout">
            <a:avLst>
              <a:gd name="adj1" fmla="val -27322"/>
              <a:gd name="adj2" fmla="val -126052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各</a:t>
            </a:r>
            <a:r>
              <a:rPr kumimoji="0"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科目</a:t>
            </a:r>
            <a:r>
              <a:rPr kumimoji="0"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內涵</a:t>
            </a:r>
          </a:p>
        </p:txBody>
      </p:sp>
      <p:sp>
        <p:nvSpPr>
          <p:cNvPr id="15" name="矩形 14">
            <a:extLst/>
          </p:cNvPr>
          <p:cNvSpPr/>
          <p:nvPr/>
        </p:nvSpPr>
        <p:spPr>
          <a:xfrm>
            <a:off x="480724" y="1347001"/>
            <a:ext cx="614363" cy="5923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6" name="矩形 15">
            <a:extLst/>
          </p:cNvPr>
          <p:cNvSpPr/>
          <p:nvPr/>
        </p:nvSpPr>
        <p:spPr>
          <a:xfrm>
            <a:off x="518103" y="4300899"/>
            <a:ext cx="614363" cy="5524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781712"/>
              </p:ext>
            </p:extLst>
          </p:nvPr>
        </p:nvGraphicFramePr>
        <p:xfrm>
          <a:off x="166254" y="1446790"/>
          <a:ext cx="8977745" cy="3139311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652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9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3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2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85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構面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77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1.</a:t>
                      </a:r>
                      <a:r>
                        <a:rPr lang="zh-TW" sz="2800" kern="100" dirty="0">
                          <a:effectLst/>
                        </a:rPr>
                        <a:t>理解及思辨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77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2.</a:t>
                      </a:r>
                      <a:r>
                        <a:rPr lang="zh-TW" sz="2800" kern="100" dirty="0">
                          <a:effectLst/>
                        </a:rPr>
                        <a:t>態度及價值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77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3.</a:t>
                      </a:r>
                      <a:r>
                        <a:rPr lang="zh-TW" sz="2800" kern="100" dirty="0">
                          <a:effectLst/>
                        </a:rPr>
                        <a:t> 實作及參與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7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70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solidFill>
                            <a:schemeClr val="tx1"/>
                          </a:solidFill>
                          <a:effectLst/>
                        </a:rPr>
                        <a:t>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solidFill>
                            <a:schemeClr val="tx1"/>
                          </a:solidFill>
                          <a:effectLst/>
                        </a:rPr>
                        <a:t>目</a:t>
                      </a:r>
                      <a:endParaRPr lang="zh-TW" sz="3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a.</a:t>
                      </a:r>
                      <a:r>
                        <a:rPr lang="zh-TW" sz="3200" kern="100" dirty="0">
                          <a:effectLst/>
                        </a:rPr>
                        <a:t>覺察說明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b.</a:t>
                      </a:r>
                      <a:r>
                        <a:rPr lang="zh-TW" sz="3200" kern="100" dirty="0">
                          <a:effectLst/>
                        </a:rPr>
                        <a:t>分析詮釋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c.</a:t>
                      </a:r>
                      <a:r>
                        <a:rPr lang="zh-TW" sz="3200" kern="100" dirty="0">
                          <a:effectLst/>
                        </a:rPr>
                        <a:t>判斷創新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a.</a:t>
                      </a:r>
                      <a:r>
                        <a:rPr lang="zh-TW" sz="3200" kern="100" dirty="0">
                          <a:effectLst/>
                        </a:rPr>
                        <a:t>敏覺關懷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b.</a:t>
                      </a:r>
                      <a:r>
                        <a:rPr lang="zh-TW" sz="3200" kern="100" dirty="0">
                          <a:effectLst/>
                        </a:rPr>
                        <a:t>同理尊重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c.</a:t>
                      </a:r>
                      <a:r>
                        <a:rPr lang="zh-TW" sz="3200" kern="100" dirty="0">
                          <a:effectLst/>
                        </a:rPr>
                        <a:t>自省珍視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a.</a:t>
                      </a:r>
                      <a:r>
                        <a:rPr lang="zh-TW" sz="3200" kern="100" dirty="0">
                          <a:effectLst/>
                        </a:rPr>
                        <a:t>問題發現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b.</a:t>
                      </a:r>
                      <a:r>
                        <a:rPr lang="zh-TW" sz="3200" kern="100" dirty="0">
                          <a:effectLst/>
                        </a:rPr>
                        <a:t>資料蒐整與應用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c.</a:t>
                      </a:r>
                      <a:r>
                        <a:rPr lang="zh-TW" sz="3200" kern="100" dirty="0">
                          <a:effectLst/>
                        </a:rPr>
                        <a:t>溝通合作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d.</a:t>
                      </a:r>
                      <a:r>
                        <a:rPr lang="zh-TW" sz="3200" kern="100" dirty="0">
                          <a:effectLst/>
                        </a:rPr>
                        <a:t>規劃執行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394180" y="321025"/>
            <a:ext cx="41601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   學習表現架構</a:t>
            </a:r>
          </a:p>
        </p:txBody>
      </p:sp>
      <p:sp>
        <p:nvSpPr>
          <p:cNvPr id="7" name="橢圓 6"/>
          <p:cNvSpPr/>
          <p:nvPr/>
        </p:nvSpPr>
        <p:spPr>
          <a:xfrm>
            <a:off x="166254" y="101777"/>
            <a:ext cx="1136073" cy="113607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3" name="矩形 2"/>
          <p:cNvSpPr/>
          <p:nvPr/>
        </p:nvSpPr>
        <p:spPr>
          <a:xfrm>
            <a:off x="1557436" y="4782544"/>
            <a:ext cx="643038" cy="646331"/>
          </a:xfrm>
          <a:prstGeom prst="rect">
            <a:avLst/>
          </a:prstGeom>
          <a:solidFill>
            <a:srgbClr val="FF377E"/>
          </a:solidFill>
        </p:spPr>
        <p:txBody>
          <a:bodyPr wrap="square">
            <a:spAutoFit/>
          </a:bodyPr>
          <a:lstStyle/>
          <a:p>
            <a:r>
              <a:rPr lang="zh-TW" altLang="en-US" sz="36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/>
                <a:cs typeface="Times New Roman" panose="02020603050405020304" pitchFamily="18" charset="0"/>
              </a:rPr>
              <a:t>社</a:t>
            </a:r>
            <a:endParaRPr lang="zh-TW" alt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839397" y="5625319"/>
            <a:ext cx="643038" cy="646331"/>
          </a:xfrm>
          <a:prstGeom prst="rect">
            <a:avLst/>
          </a:prstGeom>
          <a:solidFill>
            <a:srgbClr val="FF377E"/>
          </a:solidFill>
        </p:spPr>
        <p:txBody>
          <a:bodyPr wrap="square">
            <a:spAutoFit/>
          </a:bodyPr>
          <a:lstStyle/>
          <a:p>
            <a:r>
              <a:rPr lang="zh-TW" altLang="en-US" sz="36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/>
                <a:cs typeface="Times New Roman" panose="02020603050405020304" pitchFamily="18" charset="0"/>
              </a:rPr>
              <a:t>地</a:t>
            </a:r>
            <a:endParaRPr lang="zh-TW" alt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57436" y="5625319"/>
            <a:ext cx="643038" cy="646331"/>
          </a:xfrm>
          <a:prstGeom prst="rect">
            <a:avLst/>
          </a:prstGeom>
          <a:solidFill>
            <a:srgbClr val="FF377E"/>
          </a:solidFill>
        </p:spPr>
        <p:txBody>
          <a:bodyPr wrap="square">
            <a:spAutoFit/>
          </a:bodyPr>
          <a:lstStyle/>
          <a:p>
            <a:r>
              <a:rPr lang="zh-TW" altLang="en-US" sz="36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/>
                <a:cs typeface="Times New Roman" panose="02020603050405020304" pitchFamily="18" charset="0"/>
              </a:rPr>
              <a:t>歷</a:t>
            </a:r>
            <a:endParaRPr lang="zh-TW" altLang="en-US" sz="3600" b="1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275475" y="5625319"/>
            <a:ext cx="643038" cy="646331"/>
          </a:xfrm>
          <a:prstGeom prst="rect">
            <a:avLst/>
          </a:prstGeom>
          <a:solidFill>
            <a:srgbClr val="FF377E"/>
          </a:solidFill>
        </p:spPr>
        <p:txBody>
          <a:bodyPr wrap="square">
            <a:spAutoFit/>
          </a:bodyPr>
          <a:lstStyle/>
          <a:p>
            <a:r>
              <a:rPr lang="zh-TW" altLang="en-US" sz="36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/>
                <a:cs typeface="Times New Roman" panose="02020603050405020304" pitchFamily="18" charset="0"/>
              </a:rPr>
              <a:t>公</a:t>
            </a:r>
            <a:endParaRPr lang="zh-TW" altLang="en-US" sz="3600" b="1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83757" y="4787865"/>
            <a:ext cx="643038" cy="646331"/>
          </a:xfrm>
          <a:prstGeom prst="rect">
            <a:avLst/>
          </a:prstGeom>
          <a:solidFill>
            <a:srgbClr val="FF377E"/>
          </a:solidFill>
        </p:spPr>
        <p:txBody>
          <a:bodyPr wrap="square">
            <a:spAutoFit/>
          </a:bodyPr>
          <a:lstStyle/>
          <a:p>
            <a:r>
              <a:rPr lang="zh-TW" altLang="en-US" sz="36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/>
                <a:cs typeface="Times New Roman" panose="02020603050405020304" pitchFamily="18" charset="0"/>
              </a:rPr>
              <a:t>社</a:t>
            </a:r>
            <a:endParaRPr lang="zh-TW" altLang="en-US" sz="3600" b="1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104049" y="4787864"/>
            <a:ext cx="643038" cy="646331"/>
          </a:xfrm>
          <a:prstGeom prst="rect">
            <a:avLst/>
          </a:prstGeom>
          <a:solidFill>
            <a:srgbClr val="FF377E"/>
          </a:solidFill>
        </p:spPr>
        <p:txBody>
          <a:bodyPr wrap="square">
            <a:spAutoFit/>
          </a:bodyPr>
          <a:lstStyle/>
          <a:p>
            <a:r>
              <a:rPr lang="zh-TW" altLang="en-US" sz="36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/>
                <a:cs typeface="Times New Roman" panose="02020603050405020304" pitchFamily="18" charset="0"/>
              </a:rPr>
              <a:t>社</a:t>
            </a:r>
            <a:endParaRPr lang="zh-TW" alt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353544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圓角矩形 11"/>
          <p:cNvSpPr/>
          <p:nvPr/>
        </p:nvSpPr>
        <p:spPr>
          <a:xfrm>
            <a:off x="613956" y="3477422"/>
            <a:ext cx="5745280" cy="3255890"/>
          </a:xfrm>
          <a:prstGeom prst="round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0" y="406401"/>
            <a:ext cx="9144000" cy="771236"/>
          </a:xfrm>
          <a:solidFill>
            <a:srgbClr val="8DE646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cap="all" dirty="0">
                <a:sym typeface="Arial"/>
              </a:rPr>
              <a:t>       社會領域課綱   重要內涵</a:t>
            </a:r>
            <a:endParaRPr lang="zh-TW" altLang="en-US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613956" y="156423"/>
            <a:ext cx="1233458" cy="1298377"/>
          </a:xfrm>
          <a:prstGeom prst="ellipse">
            <a:avLst/>
          </a:prstGeom>
          <a:solidFill>
            <a:srgbClr val="8DE646"/>
          </a:solidFill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</a:t>
            </a:r>
          </a:p>
        </p:txBody>
      </p:sp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val="2459307811"/>
              </p:ext>
            </p:extLst>
          </p:nvPr>
        </p:nvGraphicFramePr>
        <p:xfrm>
          <a:off x="925885" y="1427615"/>
          <a:ext cx="7646706" cy="5097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870465" y="3921097"/>
            <a:ext cx="100540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領域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綱要</a:t>
            </a:r>
          </a:p>
        </p:txBody>
      </p:sp>
    </p:spTree>
    <p:extLst>
      <p:ext uri="{BB962C8B-B14F-4D97-AF65-F5344CB8AC3E}">
        <p14:creationId xmlns:p14="http://schemas.microsoft.com/office/powerpoint/2010/main" val="292715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09550" y="3024615"/>
            <a:ext cx="1052513" cy="3008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aphicFrame>
        <p:nvGraphicFramePr>
          <p:cNvPr id="3" name="內容版面配置區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586171"/>
              </p:ext>
            </p:extLst>
          </p:nvPr>
        </p:nvGraphicFramePr>
        <p:xfrm>
          <a:off x="134938" y="667178"/>
          <a:ext cx="9009062" cy="5430839"/>
        </p:xfrm>
        <a:graphic>
          <a:graphicData uri="http://schemas.openxmlformats.org/drawingml/2006/table">
            <a:tbl>
              <a:tblPr/>
              <a:tblGrid>
                <a:gridCol w="531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22027113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131073191"/>
                    </a:ext>
                  </a:extLst>
                </a:gridCol>
              </a:tblGrid>
              <a:tr h="6127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教育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階段</a:t>
                      </a:r>
                    </a:p>
                  </a:txBody>
                  <a:tcPr marL="69858" marR="698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歷史</a:t>
                      </a:r>
                    </a:p>
                  </a:txBody>
                  <a:tcPr marL="69858" marR="698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地理</a:t>
                      </a:r>
                    </a:p>
                  </a:txBody>
                  <a:tcPr marL="69858" marR="698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公民與社會</a:t>
                      </a:r>
                    </a:p>
                  </a:txBody>
                  <a:tcPr marL="69858" marR="698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國小</a:t>
                      </a:r>
                    </a:p>
                  </a:txBody>
                  <a:tcPr marL="69858" marR="698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001838" algn="l"/>
                        </a:tabLst>
                      </a:pPr>
                      <a:r>
                        <a:rPr kumimoji="0" lang="en-US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A.</a:t>
                      </a:r>
                      <a:r>
                        <a:rPr kumimoji="0" 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互動與關聯</a:t>
                      </a:r>
                      <a:r>
                        <a:rPr kumimoji="0" lang="en-US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    B.</a:t>
                      </a:r>
                      <a:r>
                        <a:rPr kumimoji="0" 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差異與多元</a:t>
                      </a:r>
                      <a:r>
                        <a:rPr kumimoji="0" lang="en-US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  C.</a:t>
                      </a:r>
                      <a:r>
                        <a:rPr kumimoji="0" 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變遷與因果</a:t>
                      </a:r>
                      <a:r>
                        <a:rPr kumimoji="0" lang="en-US" alt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    D.</a:t>
                      </a:r>
                      <a:r>
                        <a:rPr kumimoji="0" lang="zh-TW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選擇與責任</a:t>
                      </a:r>
                    </a:p>
                  </a:txBody>
                  <a:tcPr marL="69858" marR="698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77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國中</a:t>
                      </a:r>
                    </a:p>
                  </a:txBody>
                  <a:tcPr marL="69858" marR="698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由近及遠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通史架構</a:t>
                      </a:r>
                    </a:p>
                  </a:txBody>
                  <a:tcPr marL="69858" marR="698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lphaUcPeriod"/>
                        <a:tabLst/>
                      </a:pPr>
                      <a:r>
                        <a:rPr kumimoji="0" 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基本概念與台灣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lphaUcPeriod"/>
                        <a:tabLst/>
                      </a:pPr>
                      <a:r>
                        <a:rPr kumimoji="0" 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區域特色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lphaUcPeriod"/>
                        <a:tabLst/>
                      </a:pPr>
                      <a:r>
                        <a:rPr kumimoji="0" 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地理議題</a:t>
                      </a:r>
                    </a:p>
                  </a:txBody>
                  <a:tcPr marL="69858" marR="698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lphaUcPeriod"/>
                        <a:tabLst/>
                      </a:pPr>
                      <a:r>
                        <a:rPr kumimoji="0" 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公民身分認同及社群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lphaUcPeriod"/>
                        <a:tabLst/>
                      </a:pPr>
                      <a:r>
                        <a:rPr kumimoji="0" 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社會生活的組織及制度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lphaUcPeriod"/>
                        <a:tabLst/>
                      </a:pPr>
                      <a:r>
                        <a:rPr kumimoji="0" 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社會的運作、治理及參與實踐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lphaUcPeriod"/>
                        <a:tabLst/>
                      </a:pPr>
                      <a:r>
                        <a:rPr kumimoji="0" 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民主社會的理想及現實</a:t>
                      </a:r>
                    </a:p>
                  </a:txBody>
                  <a:tcPr marL="69858" marR="698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1388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普高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 </a:t>
                      </a:r>
                      <a:endParaRPr kumimoji="0" lang="zh-TW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9858" marR="698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必修</a:t>
                      </a:r>
                    </a:p>
                  </a:txBody>
                  <a:tcPr marL="69858" marR="698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專題</a:t>
                      </a:r>
                      <a:r>
                        <a:rPr kumimoji="0" lang="zh-TW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架構</a:t>
                      </a:r>
                    </a:p>
                  </a:txBody>
                  <a:tcPr marL="69858" marR="698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lphaUcPeriod"/>
                        <a:tabLst/>
                      </a:pPr>
                      <a:r>
                        <a:rPr kumimoji="0" 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地理技能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lphaUcPeriod"/>
                        <a:tabLst/>
                      </a:pPr>
                      <a:r>
                        <a:rPr kumimoji="0" 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地理系統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lphaUcPeriod"/>
                        <a:tabLst/>
                      </a:pPr>
                      <a:r>
                        <a:rPr kumimoji="0" 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地理視野</a:t>
                      </a:r>
                    </a:p>
                  </a:txBody>
                  <a:tcPr marL="69858" marR="698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38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選修</a:t>
                      </a:r>
                    </a:p>
                  </a:txBody>
                  <a:tcPr marL="69858" marR="698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細明體" pitchFamily="49" charset="-120"/>
                        </a:rPr>
                        <a:t>族群、性別與國家的歷史</a:t>
                      </a:r>
                      <a:endParaRPr kumimoji="0" 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9858" marR="698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細明體" pitchFamily="49" charset="-120"/>
                        </a:rPr>
                        <a:t>空間資訊科技</a:t>
                      </a:r>
                      <a:endParaRPr kumimoji="0" 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9858" marR="698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細明體" pitchFamily="49" charset="-120"/>
                        </a:rPr>
                        <a:t>現代社會與經濟</a:t>
                      </a:r>
                      <a:endParaRPr kumimoji="0" 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9858" marR="698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38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細明體" pitchFamily="49" charset="-120"/>
                        </a:rPr>
                        <a:t>科技、環境與藝術的歷史</a:t>
                      </a:r>
                      <a:endParaRPr kumimoji="0" 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9858" marR="698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細明體" pitchFamily="49" charset="-120"/>
                        </a:rPr>
                        <a:t>社會環境議題</a:t>
                      </a:r>
                      <a:endParaRPr kumimoji="0" 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9858" marR="698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細明體" pitchFamily="49" charset="-120"/>
                        </a:rPr>
                        <a:t>民主政治與法律</a:t>
                      </a:r>
                      <a:endParaRPr kumimoji="0" 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9858" marR="698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366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細明體" pitchFamily="49" charset="-120"/>
                        </a:rPr>
                        <a:t>探究與實作：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細明體" pitchFamily="49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細明體" pitchFamily="49" charset="-120"/>
                        </a:rPr>
                        <a:t>歷史學探究</a:t>
                      </a:r>
                      <a:endParaRPr kumimoji="0" 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9858" marR="698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細明體" pitchFamily="49" charset="-120"/>
                        </a:rPr>
                        <a:t>探究與實作：地理與人文社會科學研究</a:t>
                      </a:r>
                      <a:endParaRPr kumimoji="0" 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9858" marR="698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細明體" pitchFamily="49" charset="-120"/>
                        </a:rPr>
                        <a:t>探究與實作：</a:t>
                      </a: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細明體" pitchFamily="49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細明體" pitchFamily="49" charset="-120"/>
                        </a:rPr>
                        <a:t>公共議題與社會探究</a:t>
                      </a:r>
                      <a:endParaRPr kumimoji="0" 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9858" marR="698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49" y="545234"/>
            <a:ext cx="7886700" cy="958850"/>
          </a:xfrm>
        </p:spPr>
        <p:txBody>
          <a:bodyPr/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社會領域課程綱要－地理科精簡版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150" y="1638083"/>
            <a:ext cx="4097698" cy="4097698"/>
          </a:xfrm>
        </p:spPr>
      </p:pic>
    </p:spTree>
    <p:extLst>
      <p:ext uri="{BB962C8B-B14F-4D97-AF65-F5344CB8AC3E}">
        <p14:creationId xmlns:p14="http://schemas.microsoft.com/office/powerpoint/2010/main" val="421470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矩形 2"/>
          <p:cNvSpPr>
            <a:spLocks noChangeArrowheads="1"/>
          </p:cNvSpPr>
          <p:nvPr/>
        </p:nvSpPr>
        <p:spPr bwMode="auto">
          <a:xfrm>
            <a:off x="225641" y="1588800"/>
            <a:ext cx="8692717" cy="422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lnSpc>
                <a:spcPts val="46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kumimoji="0" lang="zh-TW" altLang="en-US" sz="3200" dirty="0">
                <a:solidFill>
                  <a:srgbClr val="000000"/>
                </a:solidFill>
              </a:rPr>
              <a:t>強調</a:t>
            </a:r>
            <a:r>
              <a:rPr kumimoji="0" lang="zh-TW" altLang="en-US" sz="3200" dirty="0">
                <a:solidFill>
                  <a:srgbClr val="FF0000"/>
                </a:solidFill>
              </a:rPr>
              <a:t>領域</a:t>
            </a:r>
            <a:r>
              <a:rPr kumimoji="0" lang="en-US" altLang="zh-TW" sz="3200" dirty="0">
                <a:solidFill>
                  <a:srgbClr val="FF0000"/>
                </a:solidFill>
              </a:rPr>
              <a:t>/</a:t>
            </a:r>
            <a:r>
              <a:rPr kumimoji="0" lang="zh-TW" altLang="en-US" sz="3200" dirty="0">
                <a:solidFill>
                  <a:srgbClr val="FF0000"/>
                </a:solidFill>
              </a:rPr>
              <a:t>科目</a:t>
            </a:r>
            <a:r>
              <a:rPr kumimoji="0" lang="zh-TW" altLang="en-US" sz="3200" dirty="0"/>
              <a:t>的</a:t>
            </a:r>
            <a:r>
              <a:rPr kumimoji="0" lang="zh-TW" altLang="en-US" sz="3200" b="1" dirty="0">
                <a:solidFill>
                  <a:srgbClr val="FF0000"/>
                </a:solidFill>
              </a:rPr>
              <a:t>知識內涵</a:t>
            </a:r>
            <a:r>
              <a:rPr kumimoji="0" lang="zh-TW" altLang="en-US" sz="3200" dirty="0">
                <a:solidFill>
                  <a:srgbClr val="000000"/>
                </a:solidFill>
              </a:rPr>
              <a:t>。</a:t>
            </a:r>
            <a:endParaRPr kumimoji="0" lang="en-US" altLang="zh-TW" sz="3200" dirty="0">
              <a:solidFill>
                <a:srgbClr val="000000"/>
              </a:solidFill>
            </a:endParaRPr>
          </a:p>
          <a:p>
            <a:pPr eaLnBrk="1" hangingPunct="1">
              <a:lnSpc>
                <a:spcPts val="46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kumimoji="0" lang="zh-TW" altLang="en-US" sz="3200" dirty="0">
                <a:solidFill>
                  <a:srgbClr val="000000"/>
                </a:solidFill>
              </a:rPr>
              <a:t>注重學習階段間的</a:t>
            </a:r>
            <a:r>
              <a:rPr kumimoji="0" lang="zh-TW" altLang="en-US" sz="3200" b="1" dirty="0">
                <a:solidFill>
                  <a:srgbClr val="FF0000"/>
                </a:solidFill>
              </a:rPr>
              <a:t>縱向連貫，</a:t>
            </a:r>
            <a:endParaRPr kumimoji="0" lang="en-US" altLang="zh-TW" sz="3200" b="1" dirty="0">
              <a:solidFill>
                <a:srgbClr val="FF0000"/>
              </a:solidFill>
            </a:endParaRPr>
          </a:p>
          <a:p>
            <a:pPr eaLnBrk="1" hangingPunct="1">
              <a:lnSpc>
                <a:spcPts val="4600"/>
              </a:lnSpc>
              <a:spcBef>
                <a:spcPct val="0"/>
              </a:spcBef>
              <a:buFontTx/>
              <a:buNone/>
            </a:pPr>
            <a:r>
              <a:rPr kumimoji="0" lang="zh-TW" altLang="en-US" sz="3200" b="1" dirty="0">
                <a:solidFill>
                  <a:srgbClr val="FF0000"/>
                </a:solidFill>
              </a:rPr>
              <a:t>                                    避免不必要的重複</a:t>
            </a:r>
            <a:r>
              <a:rPr kumimoji="0" lang="zh-TW" altLang="en-US" sz="2400" dirty="0">
                <a:solidFill>
                  <a:srgbClr val="000000"/>
                </a:solidFill>
              </a:rPr>
              <a:t>。</a:t>
            </a:r>
          </a:p>
          <a:p>
            <a:pPr eaLnBrk="1" hangingPunct="1">
              <a:lnSpc>
                <a:spcPts val="46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kumimoji="0" lang="zh-TW" altLang="en-US" sz="3200" dirty="0">
                <a:solidFill>
                  <a:srgbClr val="000000"/>
                </a:solidFill>
              </a:rPr>
              <a:t>國中歷史、地理、公民與社會三科目</a:t>
            </a:r>
            <a:endParaRPr kumimoji="0" lang="en-US" altLang="zh-TW" sz="3200" dirty="0">
              <a:solidFill>
                <a:srgbClr val="000000"/>
              </a:solidFill>
            </a:endParaRPr>
          </a:p>
          <a:p>
            <a:pPr eaLnBrk="1" hangingPunct="1">
              <a:lnSpc>
                <a:spcPts val="4600"/>
              </a:lnSpc>
              <a:spcBef>
                <a:spcPct val="0"/>
              </a:spcBef>
              <a:buFontTx/>
              <a:buNone/>
            </a:pPr>
            <a:r>
              <a:rPr kumimoji="0" lang="zh-TW" altLang="en-US" sz="3200" dirty="0">
                <a:solidFill>
                  <a:srgbClr val="000000"/>
                </a:solidFill>
              </a:rPr>
              <a:t>      </a:t>
            </a:r>
            <a:r>
              <a:rPr kumimoji="0" lang="zh-TW" altLang="en-US" sz="3200" dirty="0"/>
              <a:t>分別規劃歷史考察、</a:t>
            </a:r>
            <a:r>
              <a:rPr kumimoji="0" lang="zh-TW" altLang="en-US" sz="3200" b="1" dirty="0">
                <a:solidFill>
                  <a:srgbClr val="FF0000"/>
                </a:solidFill>
              </a:rPr>
              <a:t>田野實察</a:t>
            </a:r>
            <a:r>
              <a:rPr kumimoji="0" lang="zh-TW" altLang="en-US" sz="3200" dirty="0"/>
              <a:t>、延伸探究等</a:t>
            </a:r>
            <a:endParaRPr kumimoji="0" lang="en-US" altLang="zh-TW" sz="3200" dirty="0"/>
          </a:p>
          <a:p>
            <a:pPr eaLnBrk="1" hangingPunct="1">
              <a:lnSpc>
                <a:spcPts val="4600"/>
              </a:lnSpc>
              <a:spcBef>
                <a:spcPct val="0"/>
              </a:spcBef>
              <a:buFontTx/>
              <a:buNone/>
            </a:pPr>
            <a:r>
              <a:rPr kumimoji="0" lang="zh-TW" altLang="en-US" sz="3200" dirty="0">
                <a:solidFill>
                  <a:srgbClr val="FF0000"/>
                </a:solidFill>
              </a:rPr>
              <a:t>      </a:t>
            </a:r>
            <a:r>
              <a:rPr kumimoji="0" lang="zh-TW" altLang="en-US" sz="3200" dirty="0"/>
              <a:t>多元形式的探究學習</a:t>
            </a:r>
            <a:r>
              <a:rPr kumimoji="0" lang="zh-TW" altLang="en-US" sz="3200" dirty="0">
                <a:solidFill>
                  <a:srgbClr val="000000"/>
                </a:solidFill>
              </a:rPr>
              <a:t>，可做為三科目進行</a:t>
            </a:r>
            <a:endParaRPr kumimoji="0" lang="en-US" altLang="zh-TW" sz="3200" dirty="0">
              <a:solidFill>
                <a:srgbClr val="000000"/>
              </a:solidFill>
            </a:endParaRPr>
          </a:p>
          <a:p>
            <a:pPr eaLnBrk="1" hangingPunct="1">
              <a:lnSpc>
                <a:spcPts val="4600"/>
              </a:lnSpc>
              <a:spcBef>
                <a:spcPct val="0"/>
              </a:spcBef>
              <a:buFontTx/>
              <a:buNone/>
            </a:pPr>
            <a:r>
              <a:rPr kumimoji="0" lang="zh-TW" altLang="en-US" sz="3200" dirty="0">
                <a:solidFill>
                  <a:srgbClr val="000000"/>
                </a:solidFill>
              </a:rPr>
              <a:t>      </a:t>
            </a:r>
            <a:r>
              <a:rPr kumimoji="0" lang="zh-TW" altLang="en-US" sz="3200" b="1" dirty="0">
                <a:solidFill>
                  <a:srgbClr val="FF0000"/>
                </a:solidFill>
              </a:rPr>
              <a:t>領域統整教學的平台</a:t>
            </a:r>
            <a:r>
              <a:rPr kumimoji="0" lang="zh-TW" altLang="en-US" sz="3200" dirty="0">
                <a:solidFill>
                  <a:srgbClr val="000000"/>
                </a:solidFill>
              </a:rPr>
              <a:t>。</a:t>
            </a:r>
          </a:p>
        </p:txBody>
      </p:sp>
      <p:sp>
        <p:nvSpPr>
          <p:cNvPr id="5" name="矩形 4">
            <a:extLst/>
          </p:cNvPr>
          <p:cNvSpPr/>
          <p:nvPr/>
        </p:nvSpPr>
        <p:spPr>
          <a:xfrm>
            <a:off x="2392363" y="496888"/>
            <a:ext cx="4359275" cy="706437"/>
          </a:xfrm>
          <a:prstGeom prst="rect">
            <a:avLst/>
          </a:prstGeom>
          <a:solidFill>
            <a:srgbClr val="FF377E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TW" sz="4000" b="1" dirty="0">
                <a:solidFill>
                  <a:prstClr val="white"/>
                </a:solidFill>
                <a:latin typeface="Adobe 繁黑體 Std B"/>
                <a:ea typeface="Adobe 繁黑體 Std B"/>
              </a:rPr>
              <a:t>學習</a:t>
            </a:r>
            <a:r>
              <a:rPr kumimoji="0" lang="zh-TW" altLang="en-US" sz="4000" b="1" dirty="0">
                <a:solidFill>
                  <a:prstClr val="white"/>
                </a:solidFill>
                <a:latin typeface="Adobe 繁黑體 Std B"/>
                <a:ea typeface="Adobe 繁黑體 Std B"/>
              </a:rPr>
              <a:t>內容規劃原則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1" name="Object 12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253" name="Group 7"/>
          <p:cNvGrpSpPr>
            <a:grpSpLocks/>
          </p:cNvGrpSpPr>
          <p:nvPr/>
        </p:nvGrpSpPr>
        <p:grpSpPr bwMode="auto">
          <a:xfrm>
            <a:off x="-72312" y="3002135"/>
            <a:ext cx="3519488" cy="2643188"/>
            <a:chOff x="-139453" y="2678095"/>
            <a:chExt cx="3505200" cy="2867358"/>
          </a:xfrm>
        </p:grpSpPr>
        <p:sp>
          <p:nvSpPr>
            <p:cNvPr id="15" name="Oval 14"/>
            <p:cNvSpPr/>
            <p:nvPr/>
          </p:nvSpPr>
          <p:spPr>
            <a:xfrm rot="302816">
              <a:off x="100652" y="2678095"/>
              <a:ext cx="2867358" cy="28673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270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53277" name="Group 6"/>
            <p:cNvGrpSpPr>
              <a:grpSpLocks/>
            </p:cNvGrpSpPr>
            <p:nvPr/>
          </p:nvGrpSpPr>
          <p:grpSpPr bwMode="auto">
            <a:xfrm>
              <a:off x="-139453" y="3058302"/>
              <a:ext cx="3505200" cy="2069714"/>
              <a:chOff x="-139453" y="3058302"/>
              <a:chExt cx="3505200" cy="2069714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94150" y="3058688"/>
                <a:ext cx="2134425" cy="37025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174625" algn="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2800" b="1" kern="0" dirty="0">
                    <a:solidFill>
                      <a:srgbClr val="00B05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itchFamily="34" charset="0"/>
                  </a:rPr>
                  <a:t>環境系統</a:t>
                </a:r>
                <a:endParaRPr kumimoji="0" lang="en-US" sz="2800" b="1" kern="0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endParaRPr>
              </a:p>
            </p:txBody>
          </p:sp>
          <p:sp>
            <p:nvSpPr>
              <p:cNvPr id="53279" name="Oval 16"/>
              <p:cNvSpPr>
                <a:spLocks noChangeArrowheads="1"/>
              </p:cNvSpPr>
              <p:nvPr/>
            </p:nvSpPr>
            <p:spPr bwMode="auto">
              <a:xfrm>
                <a:off x="-139453" y="3384171"/>
                <a:ext cx="3505200" cy="1744525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2400" dirty="0">
                    <a:solidFill>
                      <a:srgbClr val="000000"/>
                    </a:solidFill>
                    <a:latin typeface="微軟正黑體" panose="020B0604030504040204" pitchFamily="34" charset="-120"/>
                    <a:cs typeface="Kaiti TC"/>
                  </a:rPr>
                  <a:t>以臺灣為舞台，從生活情境的觀察與理解環境系統。</a:t>
                </a:r>
                <a:endParaRPr lang="en-US" altLang="zh-TW" sz="2400" dirty="0">
                  <a:solidFill>
                    <a:srgbClr val="000000"/>
                  </a:solidFill>
                  <a:latin typeface="微軟正黑體" panose="020B0604030504040204" pitchFamily="34" charset="-120"/>
                  <a:cs typeface="Kaiti TC"/>
                </a:endParaRPr>
              </a:p>
            </p:txBody>
          </p:sp>
        </p:grpSp>
      </p:grpSp>
      <p:grpSp>
        <p:nvGrpSpPr>
          <p:cNvPr id="53254" name="Group 8"/>
          <p:cNvGrpSpPr>
            <a:grpSpLocks/>
          </p:cNvGrpSpPr>
          <p:nvPr/>
        </p:nvGrpSpPr>
        <p:grpSpPr bwMode="auto">
          <a:xfrm>
            <a:off x="2894726" y="3013248"/>
            <a:ext cx="3444875" cy="2632075"/>
            <a:chOff x="2809726" y="2678095"/>
            <a:chExt cx="3555601" cy="2867358"/>
          </a:xfrm>
        </p:grpSpPr>
        <p:grpSp>
          <p:nvGrpSpPr>
            <p:cNvPr id="53268" name="Group 5"/>
            <p:cNvGrpSpPr>
              <a:grpSpLocks/>
            </p:cNvGrpSpPr>
            <p:nvPr/>
          </p:nvGrpSpPr>
          <p:grpSpPr bwMode="auto">
            <a:xfrm>
              <a:off x="3097453" y="2678095"/>
              <a:ext cx="2867358" cy="2867358"/>
              <a:chOff x="3097453" y="2678095"/>
              <a:chExt cx="2867358" cy="2867358"/>
            </a:xfrm>
          </p:grpSpPr>
          <p:sp>
            <p:nvSpPr>
              <p:cNvPr id="43" name="Oval 42"/>
              <p:cNvSpPr/>
              <p:nvPr/>
            </p:nvSpPr>
            <p:spPr>
              <a:xfrm rot="302816">
                <a:off x="3097453" y="2678095"/>
                <a:ext cx="2867358" cy="28673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270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hangingPunct="1">
                  <a:defRPr/>
                </a:pPr>
                <a:endParaRPr lang="en-US" dirty="0">
                  <a:solidFill>
                    <a:prstClr val="white"/>
                  </a:solidFill>
                  <a:latin typeface="微軟正黑體" panose="020B0604030504040204" pitchFamily="34" charset="-12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3401233" y="3165788"/>
                <a:ext cx="2133360" cy="3683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174625"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2800" b="1" kern="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itchFamily="34" charset="0"/>
                  </a:rPr>
                  <a:t>區域特色</a:t>
                </a:r>
                <a:endParaRPr kumimoji="0" lang="en-US" altLang="zh-TW" sz="2800" b="1" kern="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endParaRPr>
              </a:p>
              <a:p>
                <a:pPr marL="174625"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2800" b="1" kern="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itchFamily="34" charset="0"/>
                  </a:rPr>
                  <a:t>全球關連</a:t>
                </a:r>
                <a:endParaRPr kumimoji="0" lang="en-US" sz="2800" b="1" kern="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endParaRPr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2809726" y="2856223"/>
              <a:ext cx="3555601" cy="1980172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0" tIns="0" rIns="0" bIns="0"/>
            <a:lstStyle/>
            <a:p>
              <a:pPr marL="285750" indent="-285750" eaLnBrk="1" hangingPunct="1">
                <a:buFont typeface="Arial" charset="0"/>
                <a:buChar char="•"/>
                <a:defRPr/>
              </a:pPr>
              <a:endParaRPr lang="en-US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</p:txBody>
        </p:sp>
      </p:grpSp>
      <p:grpSp>
        <p:nvGrpSpPr>
          <p:cNvPr id="53255" name="Group 4"/>
          <p:cNvGrpSpPr>
            <a:grpSpLocks/>
          </p:cNvGrpSpPr>
          <p:nvPr/>
        </p:nvGrpSpPr>
        <p:grpSpPr bwMode="auto">
          <a:xfrm>
            <a:off x="5891380" y="2927523"/>
            <a:ext cx="3486150" cy="2708275"/>
            <a:chOff x="5775333" y="2678095"/>
            <a:chExt cx="3505200" cy="2867358"/>
          </a:xfrm>
        </p:grpSpPr>
        <p:sp>
          <p:nvSpPr>
            <p:cNvPr id="59" name="Oval 58"/>
            <p:cNvSpPr/>
            <p:nvPr/>
          </p:nvSpPr>
          <p:spPr>
            <a:xfrm rot="302816">
              <a:off x="6094254" y="2678095"/>
              <a:ext cx="2867358" cy="28673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270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352100" y="3096601"/>
              <a:ext cx="2132490" cy="36976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174625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800" b="1" kern="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社會議題</a:t>
              </a:r>
              <a:endParaRPr kumimoji="0" lang="en-US" sz="28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53267" name="Oval 60"/>
            <p:cNvSpPr>
              <a:spLocks noChangeArrowheads="1"/>
            </p:cNvSpPr>
            <p:nvPr/>
          </p:nvSpPr>
          <p:spPr bwMode="auto">
            <a:xfrm>
              <a:off x="5775333" y="3323991"/>
              <a:ext cx="3505200" cy="198160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2400" dirty="0">
                  <a:solidFill>
                    <a:srgbClr val="000000"/>
                  </a:solidFill>
                  <a:latin typeface="微軟正黑體" panose="020B0604030504040204" pitchFamily="34" charset="-120"/>
                  <a:cs typeface="Kaiti TC"/>
                </a:rPr>
                <a:t>以</a:t>
              </a:r>
              <a:r>
                <a:rPr lang="zh-TW" altLang="zh-TW" sz="2400" dirty="0">
                  <a:solidFill>
                    <a:srgbClr val="000000"/>
                  </a:solidFill>
                  <a:latin typeface="微軟正黑體" panose="020B0604030504040204" pitchFamily="34" charset="-120"/>
                  <a:cs typeface="Kaiti TC"/>
                </a:rPr>
                <a:t>臺灣的地名文化</a:t>
              </a:r>
              <a:endPara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cs typeface="Kaiti TC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zh-TW" sz="2400" dirty="0">
                  <a:solidFill>
                    <a:srgbClr val="000000"/>
                  </a:solidFill>
                  <a:latin typeface="微軟正黑體" panose="020B0604030504040204" pitchFamily="34" charset="-120"/>
                  <a:cs typeface="Kaiti TC"/>
                </a:rPr>
                <a:t>、臺灣的</a:t>
              </a:r>
              <a:r>
                <a:rPr lang="zh-TW" altLang="en-US" sz="2400" dirty="0">
                  <a:solidFill>
                    <a:srgbClr val="000000"/>
                  </a:solidFill>
                  <a:latin typeface="微軟正黑體" panose="020B0604030504040204" pitchFamily="34" charset="-120"/>
                  <a:cs typeface="Kaiti TC"/>
                </a:rPr>
                <a:t>農業與</a:t>
              </a:r>
              <a:r>
                <a:rPr lang="zh-TW" altLang="zh-TW" sz="2400" dirty="0">
                  <a:solidFill>
                    <a:srgbClr val="000000"/>
                  </a:solidFill>
                  <a:latin typeface="微軟正黑體" panose="020B0604030504040204" pitchFamily="34" charset="-120"/>
                  <a:cs typeface="Kaiti TC"/>
                </a:rPr>
                <a:t>食品安全</a:t>
              </a:r>
              <a:r>
                <a:rPr lang="zh-TW" altLang="en-US" sz="2400" dirty="0">
                  <a:solidFill>
                    <a:srgbClr val="000000"/>
                  </a:solidFill>
                  <a:latin typeface="微軟正黑體" panose="020B0604030504040204" pitchFamily="34" charset="-120"/>
                  <a:cs typeface="Kaiti TC"/>
                </a:rPr>
                <a:t>議題為例。</a:t>
              </a:r>
              <a:endParaRPr lang="zh-TW" altLang="zh-TW" sz="2400" dirty="0">
                <a:solidFill>
                  <a:srgbClr val="000000"/>
                </a:solidFill>
                <a:latin typeface="微軟正黑體" panose="020B0604030504040204" pitchFamily="34" charset="-120"/>
                <a:cs typeface="Kaiti TC"/>
              </a:endParaRPr>
            </a:p>
          </p:txBody>
        </p:sp>
      </p:grpSp>
      <p:sp>
        <p:nvSpPr>
          <p:cNvPr id="53256" name="文字方塊 9"/>
          <p:cNvSpPr txBox="1">
            <a:spLocks noChangeArrowheads="1"/>
          </p:cNvSpPr>
          <p:nvPr/>
        </p:nvSpPr>
        <p:spPr bwMode="auto">
          <a:xfrm>
            <a:off x="3260630" y="4113810"/>
            <a:ext cx="26513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cs typeface="Kaiti TC"/>
              </a:rPr>
              <a:t>分析世界重要區域的特色及重要議題。</a:t>
            </a:r>
            <a:endParaRPr lang="zh-TW" altLang="zh-TW" sz="2400" dirty="0">
              <a:solidFill>
                <a:srgbClr val="000000"/>
              </a:solidFill>
              <a:latin typeface="微軟正黑體" panose="020B0604030504040204" pitchFamily="34" charset="-120"/>
              <a:cs typeface="Kaiti TC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6916165" y="1134330"/>
            <a:ext cx="1245172" cy="1328737"/>
            <a:chOff x="6916165" y="1134330"/>
            <a:chExt cx="1245172" cy="1328737"/>
          </a:xfrm>
        </p:grpSpPr>
        <p:sp>
          <p:nvSpPr>
            <p:cNvPr id="41" name="Teardrop 46"/>
            <p:cNvSpPr/>
            <p:nvPr/>
          </p:nvSpPr>
          <p:spPr>
            <a:xfrm rot="8255598">
              <a:off x="6929437" y="1134330"/>
              <a:ext cx="1231900" cy="1328737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olidFill>
                  <a:prstClr val="white"/>
                </a:solidFill>
                <a:latin typeface="微軟正黑體" panose="020B0604030504040204" pitchFamily="34" charset="-12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916165" y="1302605"/>
              <a:ext cx="1234633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altLang="zh-TW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Kaiti TC"/>
                </a:rPr>
                <a:t>C.</a:t>
              </a:r>
              <a:r>
                <a:rPr lang="zh-TW" altLang="en-US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Kaiti TC"/>
                </a:rPr>
                <a:t>地理</a:t>
              </a:r>
              <a:endParaRPr lang="en-US" altLang="zh-TW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Kaiti TC"/>
              </a:endParaRPr>
            </a:p>
            <a:p>
              <a:pPr algn="ctr" eaLnBrk="1" hangingPunct="1">
                <a:defRPr/>
              </a:pPr>
              <a:r>
                <a:rPr lang="zh-TW" altLang="en-US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Kaiti TC"/>
                </a:rPr>
                <a:t>議題</a:t>
              </a:r>
              <a:endParaRPr lang="en-GB" altLang="zh-TW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Kaiti TC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3894137" y="1102580"/>
            <a:ext cx="1339850" cy="1363662"/>
            <a:chOff x="3894137" y="1102580"/>
            <a:chExt cx="1339850" cy="1363662"/>
          </a:xfrm>
        </p:grpSpPr>
        <p:sp>
          <p:nvSpPr>
            <p:cNvPr id="47" name="Teardrop 46"/>
            <p:cNvSpPr/>
            <p:nvPr/>
          </p:nvSpPr>
          <p:spPr>
            <a:xfrm rot="8255598">
              <a:off x="3894137" y="1102580"/>
              <a:ext cx="1339850" cy="1363662"/>
            </a:xfrm>
            <a:prstGeom prst="teardrop">
              <a:avLst/>
            </a:prstGeom>
            <a:gradFill flip="none" rotWithShape="1">
              <a:gsLst>
                <a:gs pos="81000">
                  <a:srgbClr val="0E618F"/>
                </a:gs>
                <a:gs pos="0">
                  <a:srgbClr val="00B0F0"/>
                </a:gs>
                <a:gs pos="100000">
                  <a:srgbClr val="182848"/>
                </a:gs>
              </a:gsLst>
              <a:lin ang="3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olidFill>
                  <a:prstClr val="white"/>
                </a:solidFill>
                <a:latin typeface="微軟正黑體" panose="020B0604030504040204" pitchFamily="34" charset="-12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911073" y="1343880"/>
              <a:ext cx="1225015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altLang="zh-TW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Kaiti TC"/>
                </a:rPr>
                <a:t>B.</a:t>
              </a:r>
              <a:r>
                <a:rPr lang="zh-TW" altLang="en-US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Kaiti TC"/>
                </a:rPr>
                <a:t>區域</a:t>
              </a:r>
              <a:endParaRPr lang="en-US" altLang="zh-TW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Kaiti TC"/>
              </a:endParaRPr>
            </a:p>
            <a:p>
              <a:pPr algn="ctr" eaLnBrk="1" hangingPunct="1">
                <a:defRPr/>
              </a:pPr>
              <a:r>
                <a:rPr lang="zh-TW" altLang="en-US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Kaiti TC"/>
                </a:rPr>
                <a:t>特色</a:t>
              </a:r>
              <a:endParaRPr lang="en-GB" altLang="zh-TW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Kaiti TC"/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852487" y="1093055"/>
            <a:ext cx="1536700" cy="1595437"/>
            <a:chOff x="852487" y="1093055"/>
            <a:chExt cx="1536700" cy="1595437"/>
          </a:xfrm>
        </p:grpSpPr>
        <p:sp>
          <p:nvSpPr>
            <p:cNvPr id="35" name="Teardrop 46"/>
            <p:cNvSpPr/>
            <p:nvPr/>
          </p:nvSpPr>
          <p:spPr>
            <a:xfrm rot="7955400">
              <a:off x="886618" y="1087499"/>
              <a:ext cx="1466850" cy="1477962"/>
            </a:xfrm>
            <a:prstGeom prst="teardrop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olidFill>
                  <a:prstClr val="white"/>
                </a:solidFill>
                <a:latin typeface="微軟正黑體" panose="020B0604030504040204" pitchFamily="34" charset="-120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852487" y="1302605"/>
              <a:ext cx="1536700" cy="1385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altLang="zh-TW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Kaiti TC"/>
                </a:rPr>
                <a:t>A.</a:t>
              </a:r>
              <a:r>
                <a:rPr lang="zh-TW" altLang="en-US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Kaiti TC"/>
                </a:rPr>
                <a:t>基本概念與</a:t>
              </a:r>
              <a:endParaRPr lang="en-US" altLang="zh-TW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Kaiti TC"/>
              </a:endParaRPr>
            </a:p>
            <a:p>
              <a:pPr algn="ctr" eaLnBrk="1" hangingPunct="1">
                <a:defRPr/>
              </a:pPr>
              <a:r>
                <a:rPr lang="zh-TW" altLang="en-US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Kaiti TC"/>
                </a:rPr>
                <a:t>臺灣</a:t>
              </a:r>
              <a:endParaRPr lang="en-GB" altLang="zh-TW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Kaiti TC"/>
              </a:endParaRPr>
            </a:p>
          </p:txBody>
        </p:sp>
      </p:grpSp>
      <p:sp>
        <p:nvSpPr>
          <p:cNvPr id="53261" name="矩形 25"/>
          <p:cNvSpPr>
            <a:spLocks noChangeArrowheads="1"/>
          </p:cNvSpPr>
          <p:nvPr/>
        </p:nvSpPr>
        <p:spPr bwMode="auto">
          <a:xfrm>
            <a:off x="0" y="6445250"/>
            <a:ext cx="54562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zh-TW" altLang="en-US" sz="1600">
                <a:solidFill>
                  <a:srgbClr val="000000"/>
                </a:solidFill>
                <a:latin typeface="微軟正黑體" panose="020B0604030504040204" pitchFamily="34" charset="-120"/>
                <a:ea typeface="王漢宗特黑體繁"/>
                <a:cs typeface="王漢宗特黑體繁"/>
              </a:rPr>
              <a:t>資料來源</a:t>
            </a:r>
            <a:r>
              <a:rPr kumimoji="0" lang="zh-TW" altLang="en-US" sz="1600">
                <a:solidFill>
                  <a:srgbClr val="000000"/>
                </a:solidFill>
                <a:latin typeface="微軟正黑體" panose="020B0604030504040204" pitchFamily="34" charset="-120"/>
              </a:rPr>
              <a:t>：摘自國教院社會領綱研修小組簡報資料</a:t>
            </a:r>
            <a:endParaRPr kumimoji="0" lang="zh-TW" altLang="en-US" sz="1600">
              <a:solidFill>
                <a:srgbClr val="000000"/>
              </a:solidFill>
              <a:latin typeface="微軟正黑體" panose="020B0604030504040204" pitchFamily="34" charset="-120"/>
              <a:ea typeface="王漢宗特黑體繁"/>
              <a:cs typeface="王漢宗特黑體繁"/>
            </a:endParaRPr>
          </a:p>
        </p:txBody>
      </p:sp>
      <p:graphicFrame>
        <p:nvGraphicFramePr>
          <p:cNvPr id="27" name="資料庫圖表 26"/>
          <p:cNvGraphicFramePr/>
          <p:nvPr/>
        </p:nvGraphicFramePr>
        <p:xfrm>
          <a:off x="105156" y="63689"/>
          <a:ext cx="8933688" cy="69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/>
          </p:cNvPr>
          <p:cNvSpPr/>
          <p:nvPr/>
        </p:nvSpPr>
        <p:spPr>
          <a:xfrm>
            <a:off x="488950" y="2704526"/>
            <a:ext cx="8585200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TW" altLang="en-US" sz="3600" b="1" kern="1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 </a:t>
            </a:r>
            <a:r>
              <a:rPr lang="en-US" altLang="zh-TW" sz="3600" b="1" kern="1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Ae-Ⅳ-3 </a:t>
            </a:r>
            <a:r>
              <a:rPr lang="zh-TW" altLang="en-US" sz="3600" b="1" kern="1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臺灣的國際貿易與全球關連。</a:t>
            </a:r>
            <a:endParaRPr lang="zh-TW" altLang="en-US" sz="3600" b="1" kern="100" dirty="0">
              <a:solidFill>
                <a:srgbClr val="A5002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文字方塊 4">
            <a:extLst/>
          </p:cNvPr>
          <p:cNvSpPr txBox="1"/>
          <p:nvPr/>
        </p:nvSpPr>
        <p:spPr>
          <a:xfrm>
            <a:off x="592138" y="3328414"/>
            <a:ext cx="549275" cy="2678112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rgbClr val="FFC000"/>
            </a:solidFill>
          </a:ln>
        </p:spPr>
        <p:txBody>
          <a:bodyPr>
            <a:spAutoFit/>
          </a:bodyPr>
          <a:lstStyle>
            <a:defPPr>
              <a:defRPr lang="zh-TW"/>
            </a:defPPr>
            <a:lvl1pPr algn="ctr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eaLnBrk="1" hangingPunct="1">
              <a:defRPr/>
            </a:pPr>
            <a:r>
              <a:rPr lang="zh-TW" altLang="en-US" dirty="0">
                <a:solidFill>
                  <a:srgbClr val="FFFF00"/>
                </a:solidFill>
                <a:ea typeface="+mn-ea"/>
              </a:rPr>
              <a:t>主題</a:t>
            </a:r>
            <a:r>
              <a:rPr lang="en-US" altLang="zh-TW" dirty="0">
                <a:solidFill>
                  <a:srgbClr val="FFFF00"/>
                </a:solidFill>
                <a:ea typeface="+mn-ea"/>
              </a:rPr>
              <a:t>/</a:t>
            </a:r>
          </a:p>
          <a:p>
            <a:pPr eaLnBrk="1" hangingPunct="1">
              <a:defRPr/>
            </a:pPr>
            <a:r>
              <a:rPr lang="zh-TW" altLang="en-US" dirty="0">
                <a:solidFill>
                  <a:srgbClr val="FFFF00"/>
                </a:solidFill>
                <a:ea typeface="+mn-ea"/>
              </a:rPr>
              <a:t>主題軸</a:t>
            </a:r>
            <a:endParaRPr lang="en-US" altLang="zh-TW" dirty="0">
              <a:solidFill>
                <a:srgbClr val="FFFF00"/>
              </a:solidFill>
              <a:ea typeface="+mn-ea"/>
            </a:endParaRPr>
          </a:p>
        </p:txBody>
      </p:sp>
      <p:sp>
        <p:nvSpPr>
          <p:cNvPr id="6" name="文字方塊 5">
            <a:extLst/>
          </p:cNvPr>
          <p:cNvSpPr txBox="1"/>
          <p:nvPr/>
        </p:nvSpPr>
        <p:spPr>
          <a:xfrm>
            <a:off x="1844675" y="3328414"/>
            <a:ext cx="547688" cy="1816100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rgbClr val="FFC000"/>
            </a:solidFill>
          </a:ln>
        </p:spPr>
        <p:txBody>
          <a:bodyPr>
            <a:spAutoFit/>
          </a:bodyPr>
          <a:lstStyle>
            <a:defPPr>
              <a:defRPr lang="zh-TW"/>
            </a:defPPr>
            <a:lvl1pPr algn="ctr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eaLnBrk="1" hangingPunct="1">
              <a:defRPr/>
            </a:pPr>
            <a:r>
              <a:rPr lang="zh-TW" altLang="en-US" dirty="0">
                <a:solidFill>
                  <a:srgbClr val="FFFF00"/>
                </a:solidFill>
                <a:ea typeface="+mn-ea"/>
              </a:rPr>
              <a:t>學習階段</a:t>
            </a:r>
            <a:endParaRPr lang="en-US" altLang="zh-TW" dirty="0">
              <a:solidFill>
                <a:srgbClr val="FFFF00"/>
              </a:solidFill>
              <a:ea typeface="+mn-ea"/>
            </a:endParaRPr>
          </a:p>
        </p:txBody>
      </p:sp>
      <p:sp>
        <p:nvSpPr>
          <p:cNvPr id="7" name="文字方塊 6">
            <a:extLst/>
          </p:cNvPr>
          <p:cNvSpPr txBox="1"/>
          <p:nvPr/>
        </p:nvSpPr>
        <p:spPr>
          <a:xfrm>
            <a:off x="2470150" y="3328414"/>
            <a:ext cx="549275" cy="1384300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rgbClr val="FFC000"/>
            </a:solidFill>
          </a:ln>
        </p:spPr>
        <p:txBody>
          <a:bodyPr>
            <a:spAutoFit/>
          </a:bodyPr>
          <a:lstStyle>
            <a:defPPr>
              <a:defRPr lang="zh-TW"/>
            </a:defPPr>
            <a:lvl1pPr algn="ctr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eaLnBrk="1" hangingPunct="1">
              <a:defRPr/>
            </a:pPr>
            <a:r>
              <a:rPr lang="zh-TW" altLang="en-US" dirty="0">
                <a:solidFill>
                  <a:srgbClr val="FFFF00"/>
                </a:solidFill>
                <a:ea typeface="+mn-ea"/>
              </a:rPr>
              <a:t>流水號</a:t>
            </a:r>
            <a:endParaRPr lang="en-US" altLang="zh-TW" dirty="0">
              <a:solidFill>
                <a:srgbClr val="FFFF00"/>
              </a:solidFill>
              <a:ea typeface="+mn-ea"/>
            </a:endParaRPr>
          </a:p>
        </p:txBody>
      </p:sp>
      <p:sp>
        <p:nvSpPr>
          <p:cNvPr id="8" name="文字方塊 7">
            <a:extLst/>
          </p:cNvPr>
          <p:cNvSpPr txBox="1"/>
          <p:nvPr/>
        </p:nvSpPr>
        <p:spPr>
          <a:xfrm>
            <a:off x="1219200" y="3328414"/>
            <a:ext cx="547688" cy="954087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rgbClr val="FFC000"/>
            </a:solidFill>
          </a:ln>
        </p:spPr>
        <p:txBody>
          <a:bodyPr>
            <a:spAutoFit/>
          </a:bodyPr>
          <a:lstStyle>
            <a:defPPr>
              <a:defRPr lang="zh-TW"/>
            </a:defPPr>
            <a:lvl1pPr algn="ctr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eaLnBrk="1" hangingPunct="1">
              <a:defRPr/>
            </a:pPr>
            <a:r>
              <a:rPr lang="zh-TW" altLang="en-US" dirty="0">
                <a:solidFill>
                  <a:srgbClr val="FFFF00"/>
                </a:solidFill>
                <a:ea typeface="+mn-ea"/>
              </a:rPr>
              <a:t>項目</a:t>
            </a:r>
            <a:endParaRPr lang="en-US" altLang="zh-TW" dirty="0">
              <a:solidFill>
                <a:srgbClr val="FFFF00"/>
              </a:solidFill>
              <a:ea typeface="+mn-ea"/>
            </a:endParaRPr>
          </a:p>
        </p:txBody>
      </p:sp>
      <p:sp>
        <p:nvSpPr>
          <p:cNvPr id="9" name="矩形 8">
            <a:extLst/>
          </p:cNvPr>
          <p:cNvSpPr/>
          <p:nvPr/>
        </p:nvSpPr>
        <p:spPr>
          <a:xfrm>
            <a:off x="488950" y="574122"/>
            <a:ext cx="4302125" cy="706437"/>
          </a:xfrm>
          <a:prstGeom prst="rect">
            <a:avLst/>
          </a:prstGeom>
          <a:solidFill>
            <a:srgbClr val="FF377E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TW" sz="4000" b="1" dirty="0">
                <a:solidFill>
                  <a:prstClr val="white"/>
                </a:solidFill>
                <a:latin typeface="Adobe 繁黑體 Std B"/>
                <a:ea typeface="Adobe 繁黑體 Std B"/>
              </a:rPr>
              <a:t>學習</a:t>
            </a:r>
            <a:r>
              <a:rPr kumimoji="0" lang="zh-TW" altLang="en-US" sz="4000" b="1" dirty="0">
                <a:solidFill>
                  <a:prstClr val="white"/>
                </a:solidFill>
                <a:latin typeface="Adobe 繁黑體 Std B"/>
                <a:ea typeface="Adobe 繁黑體 Std B"/>
              </a:rPr>
              <a:t>內容如何編碼</a:t>
            </a:r>
            <a:r>
              <a:rPr kumimoji="0" lang="en-US" altLang="zh-TW" sz="4000" b="1" dirty="0">
                <a:solidFill>
                  <a:prstClr val="white"/>
                </a:solidFill>
                <a:latin typeface="Adobe 繁黑體 Std B"/>
                <a:ea typeface="Adobe 繁黑體 Std B"/>
              </a:rPr>
              <a:t>?</a:t>
            </a:r>
            <a:endParaRPr kumimoji="0" lang="zh-TW" altLang="en-US" sz="4000" b="1" dirty="0">
              <a:solidFill>
                <a:prstClr val="white"/>
              </a:solidFill>
              <a:latin typeface="Adobe 繁黑體 Std B"/>
              <a:ea typeface="Adobe 繁黑體 Std B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465149" y="101777"/>
            <a:ext cx="2549236" cy="2466915"/>
          </a:xfrm>
          <a:prstGeom prst="wedgeEllipseCallout">
            <a:avLst>
              <a:gd name="adj1" fmla="val -46920"/>
              <a:gd name="adj2" fmla="val 55199"/>
            </a:avLst>
          </a:prstGeo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可搭配精簡版領綱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724694" y="976532"/>
            <a:ext cx="1536700" cy="1595437"/>
            <a:chOff x="852487" y="1093055"/>
            <a:chExt cx="1536700" cy="1595437"/>
          </a:xfrm>
        </p:grpSpPr>
        <p:sp>
          <p:nvSpPr>
            <p:cNvPr id="12" name="Teardrop 46"/>
            <p:cNvSpPr/>
            <p:nvPr/>
          </p:nvSpPr>
          <p:spPr>
            <a:xfrm rot="7955400">
              <a:off x="886618" y="1087499"/>
              <a:ext cx="1466850" cy="1477962"/>
            </a:xfrm>
            <a:prstGeom prst="teardrop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olidFill>
                  <a:prstClr val="white"/>
                </a:solidFill>
                <a:latin typeface="微軟正黑體" panose="020B0604030504040204" pitchFamily="34" charset="-12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852487" y="1302605"/>
              <a:ext cx="1536700" cy="1385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altLang="zh-TW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Kaiti TC"/>
                </a:rPr>
                <a:t>A.</a:t>
              </a:r>
              <a:r>
                <a:rPr lang="zh-TW" altLang="en-US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Kaiti TC"/>
                </a:rPr>
                <a:t>基本概念與</a:t>
              </a:r>
              <a:endParaRPr lang="en-US" altLang="zh-TW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Kaiti TC"/>
              </a:endParaRPr>
            </a:p>
            <a:p>
              <a:pPr algn="ctr" eaLnBrk="1" hangingPunct="1">
                <a:defRPr/>
              </a:pPr>
              <a:r>
                <a:rPr lang="zh-TW" altLang="en-US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Kaiti TC"/>
                </a:rPr>
                <a:t>臺灣</a:t>
              </a:r>
              <a:endParaRPr lang="en-GB" altLang="zh-TW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Kaiti TC"/>
              </a:endParaRPr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內容版面配置區 5"/>
          <p:cNvGraphicFramePr>
            <a:graphicFrameLocks/>
          </p:cNvGraphicFramePr>
          <p:nvPr/>
        </p:nvGraphicFramePr>
        <p:xfrm>
          <a:off x="-360676" y="954126"/>
          <a:ext cx="4572000" cy="4623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8" name="圓角矩形 37"/>
          <p:cNvSpPr/>
          <p:nvPr/>
        </p:nvSpPr>
        <p:spPr>
          <a:xfrm>
            <a:off x="3881438" y="1449388"/>
            <a:ext cx="4948237" cy="3632200"/>
          </a:xfrm>
          <a:prstGeom prst="roundRect">
            <a:avLst/>
          </a:prstGeom>
          <a:solidFill>
            <a:srgbClr val="FF9933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/>
          <a:lstStyle/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TW" altLang="en-US" sz="2800" b="1" kern="0" dirty="0">
                <a:solidFill>
                  <a:prstClr val="white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由立足臺灣至關懷全球。</a:t>
            </a:r>
            <a:endParaRPr lang="en-US" altLang="zh-TW" sz="2800" b="1" kern="0" dirty="0">
              <a:solidFill>
                <a:prstClr val="white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TW" altLang="en-US" sz="2800" b="1" kern="0" dirty="0">
                <a:solidFill>
                  <a:prstClr val="white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以人類活動和自然環境間的互動來探討區域特色。</a:t>
            </a:r>
            <a:endParaRPr lang="en-US" altLang="zh-TW" sz="2800" b="1" kern="0" dirty="0">
              <a:solidFill>
                <a:prstClr val="white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TW" altLang="en-US" sz="2800" b="1" kern="0" dirty="0">
                <a:solidFill>
                  <a:prstClr val="white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經由議題探究，展望永續發展。</a:t>
            </a:r>
          </a:p>
        </p:txBody>
      </p:sp>
      <p:sp>
        <p:nvSpPr>
          <p:cNvPr id="39" name="圓角矩形 38"/>
          <p:cNvSpPr/>
          <p:nvPr/>
        </p:nvSpPr>
        <p:spPr>
          <a:xfrm>
            <a:off x="666750" y="5753100"/>
            <a:ext cx="2287588" cy="871538"/>
          </a:xfrm>
          <a:prstGeom prst="roundRect">
            <a:avLst/>
          </a:prstGeom>
          <a:solidFill>
            <a:srgbClr val="FF9933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kern="0" dirty="0">
                <a:solidFill>
                  <a:prstClr val="white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兼顧</a:t>
            </a:r>
            <a:endParaRPr lang="en-US" altLang="zh-TW" sz="2400" b="1" kern="0" dirty="0">
              <a:solidFill>
                <a:prstClr val="white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algn="ctr" eaLnBrk="1" fontAlgn="auto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kern="0" dirty="0">
                <a:solidFill>
                  <a:prstClr val="white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不同空間尺度</a:t>
            </a:r>
          </a:p>
        </p:txBody>
      </p:sp>
      <p:sp>
        <p:nvSpPr>
          <p:cNvPr id="45" name="圓角矩形 44"/>
          <p:cNvSpPr/>
          <p:nvPr/>
        </p:nvSpPr>
        <p:spPr>
          <a:xfrm>
            <a:off x="3362325" y="5711825"/>
            <a:ext cx="2419350" cy="954088"/>
          </a:xfrm>
          <a:prstGeom prst="roundRect">
            <a:avLst/>
          </a:prstGeom>
          <a:solidFill>
            <a:srgbClr val="FF9933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/>
          <a:lstStyle/>
          <a:p>
            <a:pPr algn="ctr" eaLnBrk="1" fontAlgn="auto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kern="0" dirty="0">
                <a:solidFill>
                  <a:prstClr val="white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關注空間分布</a:t>
            </a:r>
            <a:endParaRPr lang="en-US" altLang="zh-TW" sz="2400" b="1" kern="0" dirty="0">
              <a:solidFill>
                <a:prstClr val="white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algn="ctr" eaLnBrk="1" fontAlgn="auto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kern="0" dirty="0">
                <a:solidFill>
                  <a:prstClr val="white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及其交互作用</a:t>
            </a:r>
          </a:p>
        </p:txBody>
      </p:sp>
      <p:sp>
        <p:nvSpPr>
          <p:cNvPr id="46" name="圓角矩形 45"/>
          <p:cNvSpPr/>
          <p:nvPr/>
        </p:nvSpPr>
        <p:spPr>
          <a:xfrm>
            <a:off x="6189663" y="5711825"/>
            <a:ext cx="2417762" cy="954088"/>
          </a:xfrm>
          <a:prstGeom prst="roundRect">
            <a:avLst/>
          </a:prstGeom>
          <a:solidFill>
            <a:srgbClr val="FF9933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TW" altLang="en-US" sz="2400" b="1" kern="0" dirty="0">
                <a:solidFill>
                  <a:prstClr val="white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強調人地關係</a:t>
            </a:r>
            <a:endParaRPr lang="en-US" altLang="zh-TW" sz="2400" b="1" kern="0" dirty="0">
              <a:solidFill>
                <a:prstClr val="white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graphicFrame>
        <p:nvGraphicFramePr>
          <p:cNvPr id="9" name="資料庫圖表 8"/>
          <p:cNvGraphicFramePr/>
          <p:nvPr/>
        </p:nvGraphicFramePr>
        <p:xfrm>
          <a:off x="105156" y="63689"/>
          <a:ext cx="8933688" cy="69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952501" y="1385887"/>
            <a:ext cx="3455987" cy="2187575"/>
          </a:xfrm>
          <a:prstGeom prst="rect">
            <a:avLst/>
          </a:prstGeom>
          <a:solidFill>
            <a:srgbClr val="FFFFCC"/>
          </a:solidFill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altLang="zh-TW" sz="2000" b="1" dirty="0">
              <a:solidFill>
                <a:srgbClr val="7030A0"/>
              </a:solidFill>
              <a:latin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400" b="1" dirty="0">
                <a:solidFill>
                  <a:srgbClr val="7030A0"/>
                </a:solidFill>
                <a:latin typeface="微軟正黑體" panose="020B0604030504040204" pitchFamily="34" charset="-120"/>
              </a:rPr>
              <a:t>兼顧學科知識、技能及核心素養的連結及重視原住民族的主體性</a:t>
            </a:r>
          </a:p>
          <a:p>
            <a:pPr>
              <a:defRPr/>
            </a:pPr>
            <a:endParaRPr lang="zh-TW" altLang="en-US" sz="2000" b="1" dirty="0">
              <a:solidFill>
                <a:prstClr val="black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 rot="2700000">
            <a:off x="3814763" y="3003550"/>
            <a:ext cx="1187450" cy="1139825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prstClr val="white"/>
              </a:solidFill>
              <a:ea typeface="微軟正黑體 Light" panose="020B0304030504040204" pitchFamily="34" charset="-120"/>
            </a:endParaRPr>
          </a:p>
        </p:txBody>
      </p:sp>
      <p:sp>
        <p:nvSpPr>
          <p:cNvPr id="57348" name="文字方塊 10"/>
          <p:cNvSpPr txBox="1">
            <a:spLocks noChangeArrowheads="1"/>
          </p:cNvSpPr>
          <p:nvPr/>
        </p:nvSpPr>
        <p:spPr bwMode="auto">
          <a:xfrm>
            <a:off x="3700463" y="3233738"/>
            <a:ext cx="14160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</a:rPr>
              <a:t>學習內容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</a:rPr>
              <a:t>特色</a:t>
            </a:r>
          </a:p>
        </p:txBody>
      </p:sp>
      <p:graphicFrame>
        <p:nvGraphicFramePr>
          <p:cNvPr id="12" name="資料庫圖表 11"/>
          <p:cNvGraphicFramePr/>
          <p:nvPr/>
        </p:nvGraphicFramePr>
        <p:xfrm>
          <a:off x="105156" y="63689"/>
          <a:ext cx="8933688" cy="69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715963" y="914400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TW" altLang="en-US" sz="36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</a:rPr>
              <a:t>重視原住民族的地理景觀</a:t>
            </a:r>
          </a:p>
        </p:txBody>
      </p:sp>
      <p:sp>
        <p:nvSpPr>
          <p:cNvPr id="68611" name="文字方塊 7"/>
          <p:cNvSpPr txBox="1">
            <a:spLocks noChangeArrowheads="1"/>
          </p:cNvSpPr>
          <p:nvPr/>
        </p:nvSpPr>
        <p:spPr bwMode="auto">
          <a:xfrm>
            <a:off x="787400" y="2406650"/>
            <a:ext cx="1841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kumimoji="0" lang="zh-TW" altLang="en-US">
              <a:solidFill>
                <a:srgbClr val="000000"/>
              </a:solidFill>
              <a:latin typeface="微軟正黑體" panose="020B0604030504040204" pitchFamily="34" charset="-12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320799"/>
              </p:ext>
            </p:extLst>
          </p:nvPr>
        </p:nvGraphicFramePr>
        <p:xfrm>
          <a:off x="359568" y="1605829"/>
          <a:ext cx="8424863" cy="451715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289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77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5503">
                <a:tc>
                  <a:txBody>
                    <a:bodyPr/>
                    <a:lstStyle/>
                    <a:p>
                      <a:pPr marL="234315" indent="-234315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kumimoji="1" lang="zh-TW" altLang="en-US" sz="2400" b="1" kern="1200" dirty="0">
                          <a:solidFill>
                            <a:schemeClr val="tx1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主題</a:t>
                      </a:r>
                      <a:endParaRPr kumimoji="1" lang="zh-TW" sz="2400" b="1" kern="1200" dirty="0">
                        <a:solidFill>
                          <a:schemeClr val="tx1"/>
                        </a:solidFill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315" indent="-234315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kumimoji="1" lang="zh-TW" altLang="en-US" sz="2400" b="1" kern="1200" dirty="0">
                          <a:solidFill>
                            <a:schemeClr val="tx1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項目</a:t>
                      </a:r>
                      <a:endParaRPr kumimoji="1" lang="zh-TW" sz="2400" b="1" kern="1200" dirty="0">
                        <a:solidFill>
                          <a:schemeClr val="tx1"/>
                        </a:solidFill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735965" indent="-735965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kumimoji="1" lang="zh-TW" altLang="en-US" sz="2400" b="1" kern="1200" dirty="0">
                          <a:solidFill>
                            <a:schemeClr val="tx1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條目</a:t>
                      </a:r>
                      <a:endParaRPr kumimoji="1" lang="zh-TW" sz="2400" b="1" kern="1200" dirty="0">
                        <a:solidFill>
                          <a:schemeClr val="tx1"/>
                        </a:solidFill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3136">
                <a:tc>
                  <a:txBody>
                    <a:bodyPr/>
                    <a:lstStyle/>
                    <a:p>
                      <a:pPr marL="234315" indent="-234315"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kumimoji="1" lang="en-US" altLang="zh-TW" sz="1800" b="1" i="0" kern="1200" dirty="0">
                          <a:solidFill>
                            <a:schemeClr val="tx1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A.</a:t>
                      </a:r>
                      <a:r>
                        <a:rPr kumimoji="1" lang="zh-TW" altLang="en-US" sz="1800" b="1" i="0" kern="1200" dirty="0">
                          <a:solidFill>
                            <a:schemeClr val="tx1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基本概念與臺灣</a:t>
                      </a:r>
                      <a:endParaRPr kumimoji="1" lang="zh-TW" sz="1800" b="1" i="0" kern="1200" dirty="0">
                        <a:solidFill>
                          <a:schemeClr val="tx1"/>
                        </a:solidFill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315" indent="-234315"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kumimoji="1" lang="en-US" sz="1800" b="1" i="0" kern="1200" dirty="0">
                          <a:solidFill>
                            <a:schemeClr val="tx1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F  </a:t>
                      </a:r>
                      <a:r>
                        <a:rPr kumimoji="1" lang="zh-TW" sz="1800" b="1" i="0" kern="1200" dirty="0">
                          <a:solidFill>
                            <a:schemeClr val="tx1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臺灣的區域發展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735965" indent="-735965"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kumimoji="1" lang="zh-TW" altLang="en-US" sz="1800" kern="1200" dirty="0">
                          <a:solidFill>
                            <a:schemeClr val="tx1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地 </a:t>
                      </a:r>
                      <a:r>
                        <a:rPr kumimoji="1" lang="en-US" altLang="zh-TW" sz="1800" kern="1200" dirty="0" err="1">
                          <a:solidFill>
                            <a:schemeClr val="tx1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Af</a:t>
                      </a:r>
                      <a:r>
                        <a:rPr kumimoji="1" lang="en-US" altLang="zh-TW" sz="1800" kern="1200" dirty="0">
                          <a:solidFill>
                            <a:schemeClr val="tx1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 -Ⅳ-1</a:t>
                      </a:r>
                      <a:r>
                        <a:rPr kumimoji="1" lang="zh-TW" altLang="en-US" sz="1800" kern="1200" dirty="0">
                          <a:solidFill>
                            <a:schemeClr val="tx1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聚落體系與交通網絡 。</a:t>
                      </a:r>
                    </a:p>
                    <a:p>
                      <a:pPr marL="735965" indent="-735965"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kumimoji="1" lang="zh-TW" altLang="en-US" sz="1800" kern="1200" dirty="0">
                          <a:solidFill>
                            <a:schemeClr val="tx1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地 </a:t>
                      </a:r>
                      <a:r>
                        <a:rPr kumimoji="1" lang="en-US" altLang="zh-TW" sz="1800" kern="1200" dirty="0" err="1">
                          <a:solidFill>
                            <a:schemeClr val="tx1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Af</a:t>
                      </a:r>
                      <a:r>
                        <a:rPr kumimoji="1" lang="en-US" altLang="zh-TW" sz="1800" kern="1200" dirty="0">
                          <a:solidFill>
                            <a:schemeClr val="tx1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 -Ⅳ-2</a:t>
                      </a:r>
                      <a:r>
                        <a:rPr kumimoji="1" lang="zh-TW" altLang="en-US" sz="1800" kern="1200" dirty="0">
                          <a:solidFill>
                            <a:schemeClr val="tx1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都市發展與化 。</a:t>
                      </a:r>
                    </a:p>
                    <a:p>
                      <a:pPr marL="735965" indent="-735965"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kumimoji="1" lang="zh-TW" altLang="en-US" sz="1800" kern="1200" dirty="0">
                          <a:solidFill>
                            <a:schemeClr val="tx1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地 </a:t>
                      </a:r>
                      <a:r>
                        <a:rPr kumimoji="1" lang="en-US" altLang="zh-TW" sz="1800" kern="1200" dirty="0" err="1">
                          <a:solidFill>
                            <a:schemeClr val="tx1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Af</a:t>
                      </a:r>
                      <a:r>
                        <a:rPr kumimoji="1" lang="en-US" altLang="zh-TW" sz="1800" kern="1200" dirty="0">
                          <a:solidFill>
                            <a:schemeClr val="tx1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 -Ⅳ-3</a:t>
                      </a:r>
                      <a:r>
                        <a:rPr kumimoji="1" lang="zh-TW" altLang="en-US" sz="1800" kern="1200" dirty="0">
                          <a:solidFill>
                            <a:schemeClr val="tx1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臺灣的區域發展及其空間差異 。</a:t>
                      </a:r>
                    </a:p>
                    <a:p>
                      <a:pPr marL="735965" indent="-735965"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kumimoji="1" lang="zh-TW" altLang="en-US" sz="2400" b="1" kern="1200" dirty="0">
                          <a:solidFill>
                            <a:srgbClr val="FF0000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地 </a:t>
                      </a:r>
                      <a:r>
                        <a:rPr kumimoji="1" lang="en-US" altLang="zh-TW" sz="2400" b="1" kern="1200" dirty="0" err="1">
                          <a:solidFill>
                            <a:srgbClr val="FF0000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Af</a:t>
                      </a:r>
                      <a:r>
                        <a:rPr kumimoji="1" lang="en-US" altLang="zh-TW" sz="2400" b="1" kern="1200" dirty="0">
                          <a:solidFill>
                            <a:srgbClr val="FF0000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 -Ⅳ-4 </a:t>
                      </a:r>
                      <a:r>
                        <a:rPr kumimoji="1" lang="zh-TW" altLang="en-US" sz="2400" b="1" kern="1200" dirty="0">
                          <a:solidFill>
                            <a:srgbClr val="FF0000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問題探究：原住民族文化 、生  </a:t>
                      </a:r>
                      <a:endParaRPr kumimoji="1" lang="en-US" altLang="zh-TW" sz="2400" b="1" kern="1200" dirty="0">
                        <a:solidFill>
                          <a:srgbClr val="FF0000"/>
                        </a:solidFill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  <a:p>
                      <a:pPr marL="735965" indent="-735965"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kumimoji="1" lang="en-US" altLang="zh-TW" sz="2400" b="1" kern="1200" dirty="0">
                          <a:solidFill>
                            <a:srgbClr val="FF0000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                     </a:t>
                      </a:r>
                      <a:r>
                        <a:rPr kumimoji="1" lang="zh-TW" altLang="en-US" sz="2400" b="1" kern="1200" dirty="0">
                          <a:solidFill>
                            <a:srgbClr val="FF0000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活空間與生態保育政策。</a:t>
                      </a:r>
                      <a:endParaRPr kumimoji="1" lang="zh-TW" sz="2400" b="1" kern="1200" dirty="0">
                        <a:solidFill>
                          <a:srgbClr val="FF0000"/>
                        </a:solidFill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3136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kumimoji="1" lang="en-US" altLang="zh-TW" sz="1800" b="1" i="0" kern="1200" dirty="0">
                          <a:solidFill>
                            <a:schemeClr val="tx1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B.</a:t>
                      </a:r>
                      <a:r>
                        <a:rPr kumimoji="1" lang="zh-TW" altLang="en-US" sz="1800" b="1" i="0" kern="1200" dirty="0">
                          <a:solidFill>
                            <a:schemeClr val="tx1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區域特色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kumimoji="1" lang="en-US" altLang="zh-TW" sz="1800" b="1" i="0" kern="1200" dirty="0">
                          <a:solidFill>
                            <a:schemeClr val="tx1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c.</a:t>
                      </a:r>
                      <a:r>
                        <a:rPr kumimoji="1" lang="en-US" altLang="zh-TW" sz="1800" b="1" i="0" kern="1200" baseline="0" dirty="0">
                          <a:solidFill>
                            <a:schemeClr val="tx1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 </a:t>
                      </a:r>
                      <a:r>
                        <a:rPr kumimoji="1" lang="zh-TW" altLang="en-US" sz="1800" b="1" i="0" kern="1200" dirty="0">
                          <a:solidFill>
                            <a:schemeClr val="tx1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大洋洲與</a:t>
                      </a:r>
                      <a:endParaRPr kumimoji="1" lang="en-US" altLang="zh-TW" sz="1800" b="1" i="0" kern="1200" dirty="0">
                        <a:solidFill>
                          <a:schemeClr val="tx1"/>
                        </a:solidFill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  <a:p>
                      <a:pPr marL="0" indent="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kumimoji="1" lang="en-US" altLang="zh-TW" sz="1800" b="1" i="0" kern="1200" dirty="0">
                          <a:solidFill>
                            <a:schemeClr val="tx1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    </a:t>
                      </a:r>
                      <a:r>
                        <a:rPr kumimoji="1" lang="zh-TW" altLang="en-US" sz="1800" b="1" i="0" kern="1200" dirty="0">
                          <a:solidFill>
                            <a:schemeClr val="tx1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兩極地區</a:t>
                      </a:r>
                      <a:endParaRPr kumimoji="1" lang="zh-TW" sz="1800" b="1" i="0" kern="1200" dirty="0">
                        <a:solidFill>
                          <a:schemeClr val="tx1"/>
                        </a:solidFill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735965" indent="-735965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kumimoji="1" lang="zh-TW" altLang="en-US" sz="1800" kern="1200" dirty="0">
                          <a:solidFill>
                            <a:schemeClr val="tx1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地 </a:t>
                      </a:r>
                      <a:r>
                        <a:rPr kumimoji="1" lang="en-US" altLang="zh-TW" sz="1800" kern="1200" dirty="0" err="1">
                          <a:solidFill>
                            <a:schemeClr val="tx1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Bc</a:t>
                      </a:r>
                      <a:r>
                        <a:rPr kumimoji="1" lang="en-US" altLang="zh-TW" sz="1800" kern="1200" dirty="0">
                          <a:solidFill>
                            <a:schemeClr val="tx1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 -Ⅳ-1</a:t>
                      </a:r>
                      <a:r>
                        <a:rPr kumimoji="1" lang="zh-TW" altLang="en-US" sz="1800" kern="1200" dirty="0">
                          <a:solidFill>
                            <a:schemeClr val="tx1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自然環境與資源。</a:t>
                      </a:r>
                    </a:p>
                    <a:p>
                      <a:pPr marL="735965" indent="-735965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kumimoji="1" lang="zh-TW" altLang="en-US" sz="1800" kern="1200" dirty="0">
                          <a:solidFill>
                            <a:schemeClr val="tx1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地 </a:t>
                      </a:r>
                      <a:r>
                        <a:rPr kumimoji="1" lang="en-US" altLang="zh-TW" sz="1800" kern="1200" dirty="0" err="1">
                          <a:solidFill>
                            <a:schemeClr val="tx1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Bc</a:t>
                      </a:r>
                      <a:r>
                        <a:rPr kumimoji="1" lang="en-US" altLang="zh-TW" sz="1800" kern="1200" dirty="0">
                          <a:solidFill>
                            <a:schemeClr val="tx1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 -Ⅳ-2</a:t>
                      </a:r>
                      <a:r>
                        <a:rPr kumimoji="1" lang="zh-TW" altLang="en-US" sz="1800" kern="1200" dirty="0">
                          <a:solidFill>
                            <a:schemeClr val="tx1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全球氣候變遷的衝擊 。</a:t>
                      </a:r>
                    </a:p>
                    <a:p>
                      <a:pPr marL="735965" indent="-735965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kumimoji="1" lang="zh-TW" altLang="en-US" sz="1800" kern="1200" dirty="0">
                          <a:solidFill>
                            <a:schemeClr val="tx1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地 </a:t>
                      </a:r>
                      <a:r>
                        <a:rPr kumimoji="1" lang="en-US" altLang="zh-TW" sz="1800" kern="1200" dirty="0" err="1">
                          <a:solidFill>
                            <a:schemeClr val="tx1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Bc</a:t>
                      </a:r>
                      <a:r>
                        <a:rPr kumimoji="1" lang="en-US" altLang="zh-TW" sz="1800" kern="1200" dirty="0">
                          <a:solidFill>
                            <a:schemeClr val="tx1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 -Ⅳ-3</a:t>
                      </a:r>
                      <a:r>
                        <a:rPr kumimoji="1" lang="zh-TW" altLang="en-US" sz="1800" kern="1200" dirty="0">
                          <a:solidFill>
                            <a:schemeClr val="tx1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區域發展與戰略競合。</a:t>
                      </a:r>
                    </a:p>
                    <a:p>
                      <a:pPr marL="735965" indent="-735965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kumimoji="1" lang="zh-TW" altLang="en-US" sz="2400" b="1" kern="1200" dirty="0">
                          <a:solidFill>
                            <a:srgbClr val="FF0000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地 </a:t>
                      </a:r>
                      <a:r>
                        <a:rPr kumimoji="1" lang="en-US" altLang="zh-TW" sz="2400" b="1" kern="1200" dirty="0" err="1">
                          <a:solidFill>
                            <a:srgbClr val="FF0000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Bc</a:t>
                      </a:r>
                      <a:r>
                        <a:rPr kumimoji="1" lang="en-US" altLang="zh-TW" sz="2400" b="1" kern="1200" dirty="0">
                          <a:solidFill>
                            <a:srgbClr val="FF0000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 -Ⅳ-4 </a:t>
                      </a:r>
                      <a:r>
                        <a:rPr kumimoji="1" lang="zh-TW" altLang="en-US" sz="2400" b="1" kern="1200" dirty="0">
                          <a:solidFill>
                            <a:srgbClr val="FF0000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問題探究：大洋洲與臺灣原住</a:t>
                      </a:r>
                      <a:endParaRPr kumimoji="1" lang="en-US" altLang="zh-TW" sz="2400" b="1" kern="1200" dirty="0">
                        <a:solidFill>
                          <a:srgbClr val="FF0000"/>
                        </a:solidFill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  <a:p>
                      <a:pPr marL="735965" indent="-735965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kumimoji="1" lang="en-US" altLang="zh-TW" sz="2400" b="1" kern="1200" dirty="0">
                          <a:solidFill>
                            <a:srgbClr val="FF0000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                     </a:t>
                      </a:r>
                      <a:r>
                        <a:rPr kumimoji="1" lang="zh-TW" altLang="en-US" sz="2400" b="1" kern="1200" dirty="0">
                          <a:solidFill>
                            <a:srgbClr val="FF0000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民族文化的連結 。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資料庫圖表 9"/>
          <p:cNvGraphicFramePr/>
          <p:nvPr/>
        </p:nvGraphicFramePr>
        <p:xfrm>
          <a:off x="105156" y="63689"/>
          <a:ext cx="8933688" cy="69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950422" y="1385887"/>
            <a:ext cx="3455987" cy="2187575"/>
          </a:xfrm>
          <a:prstGeom prst="rect">
            <a:avLst/>
          </a:prstGeom>
          <a:solidFill>
            <a:srgbClr val="FFFFCC"/>
          </a:solidFill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altLang="zh-TW" sz="2000" b="1" dirty="0">
              <a:solidFill>
                <a:srgbClr val="7030A0"/>
              </a:solidFill>
              <a:latin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400" b="1" dirty="0">
                <a:solidFill>
                  <a:srgbClr val="7030A0"/>
                </a:solidFill>
                <a:latin typeface="微軟正黑體" panose="020B0604030504040204" pitchFamily="34" charset="-120"/>
              </a:rPr>
              <a:t>兼顧學科知識、技能及核心素養的連結及重視原住民族的主體性</a:t>
            </a:r>
          </a:p>
          <a:p>
            <a:pPr>
              <a:defRPr/>
            </a:pPr>
            <a:endParaRPr lang="zh-TW" altLang="en-US" sz="2000" b="1" dirty="0">
              <a:solidFill>
                <a:prstClr val="black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06409" y="1389061"/>
            <a:ext cx="3541713" cy="21812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2400" b="1" dirty="0">
                <a:solidFill>
                  <a:srgbClr val="0000CC"/>
                </a:solidFill>
                <a:latin typeface="微軟正黑體" panose="020B0604030504040204" pitchFamily="34" charset="-120"/>
              </a:rPr>
              <a:t>國、高中明顯區隔，</a:t>
            </a:r>
            <a:endParaRPr lang="en-US" altLang="zh-TW" sz="2400" b="1" dirty="0">
              <a:solidFill>
                <a:srgbClr val="0000CC"/>
              </a:solidFill>
              <a:latin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400" b="1" dirty="0">
                <a:solidFill>
                  <a:srgbClr val="0000CC"/>
                </a:solidFill>
                <a:latin typeface="微軟正黑體" panose="020B0604030504040204" pitchFamily="34" charset="-120"/>
              </a:rPr>
              <a:t>每一項目精簡且彈性開放，強調縱向連貫</a:t>
            </a:r>
          </a:p>
        </p:txBody>
      </p:sp>
      <p:sp>
        <p:nvSpPr>
          <p:cNvPr id="10" name="矩形 9"/>
          <p:cNvSpPr/>
          <p:nvPr/>
        </p:nvSpPr>
        <p:spPr>
          <a:xfrm rot="2700000">
            <a:off x="3814763" y="3003550"/>
            <a:ext cx="1187450" cy="1139825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chemeClr val="bg1"/>
              </a:solidFill>
              <a:ea typeface="微軟正黑體 Light" panose="020B0304030504040204" pitchFamily="34" charset="-120"/>
            </a:endParaRPr>
          </a:p>
        </p:txBody>
      </p:sp>
      <p:sp>
        <p:nvSpPr>
          <p:cNvPr id="61445" name="文字方塊 10"/>
          <p:cNvSpPr txBox="1">
            <a:spLocks noChangeArrowheads="1"/>
          </p:cNvSpPr>
          <p:nvPr/>
        </p:nvSpPr>
        <p:spPr bwMode="auto">
          <a:xfrm>
            <a:off x="3700463" y="3233738"/>
            <a:ext cx="14160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</a:rPr>
              <a:t>學習內容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</a:rPr>
              <a:t>特色</a:t>
            </a:r>
          </a:p>
        </p:txBody>
      </p:sp>
      <p:graphicFrame>
        <p:nvGraphicFramePr>
          <p:cNvPr id="12" name="資料庫圖表 11"/>
          <p:cNvGraphicFramePr/>
          <p:nvPr/>
        </p:nvGraphicFramePr>
        <p:xfrm>
          <a:off x="105156" y="63689"/>
          <a:ext cx="8933688" cy="69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文字方塊 1"/>
          <p:cNvSpPr txBox="1">
            <a:spLocks noChangeArrowheads="1"/>
          </p:cNvSpPr>
          <p:nvPr/>
        </p:nvSpPr>
        <p:spPr bwMode="auto">
          <a:xfrm>
            <a:off x="398463" y="163513"/>
            <a:ext cx="8366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b="1" dirty="0">
                <a:latin typeface="微軟正黑體" panose="020B0604030504040204" pitchFamily="34" charset="-120"/>
              </a:rPr>
              <a:t>新舊課綱學習內容的差異</a:t>
            </a:r>
            <a:endParaRPr lang="en-US" altLang="zh-TW" sz="3200" b="1" dirty="0">
              <a:latin typeface="微軟正黑體" panose="020B0604030504040204" pitchFamily="34" charset="-120"/>
            </a:endParaRPr>
          </a:p>
        </p:txBody>
      </p:sp>
      <p:sp>
        <p:nvSpPr>
          <p:cNvPr id="45" name="Rectangle 1436"/>
          <p:cNvSpPr>
            <a:spLocks noChangeArrowheads="1"/>
          </p:cNvSpPr>
          <p:nvPr/>
        </p:nvSpPr>
        <p:spPr bwMode="auto">
          <a:xfrm>
            <a:off x="4307957" y="2569942"/>
            <a:ext cx="528089" cy="577081"/>
          </a:xfrm>
          <a:prstGeom prst="rect">
            <a:avLst/>
          </a:prstGeom>
          <a:extLst/>
        </p:spPr>
        <p:txBody>
          <a:bodyPr vert="horz" wrap="square" lIns="68580" tIns="34290" rIns="68580" bIns="34290" rtlCol="0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en-US" sz="3300" dirty="0">
                <a:solidFill>
                  <a:schemeClr val="bg1"/>
                </a:solidFill>
                <a:latin typeface="FontAwesome" pitchFamily="2" charset="0"/>
              </a:rPr>
              <a:t></a:t>
            </a:r>
          </a:p>
        </p:txBody>
      </p:sp>
      <p:sp>
        <p:nvSpPr>
          <p:cNvPr id="47" name="Rectangle 1436"/>
          <p:cNvSpPr>
            <a:spLocks noChangeArrowheads="1"/>
          </p:cNvSpPr>
          <p:nvPr/>
        </p:nvSpPr>
        <p:spPr bwMode="auto">
          <a:xfrm>
            <a:off x="5099098" y="3419885"/>
            <a:ext cx="528089" cy="577081"/>
          </a:xfrm>
          <a:prstGeom prst="rect">
            <a:avLst/>
          </a:prstGeom>
          <a:extLst/>
        </p:spPr>
        <p:txBody>
          <a:bodyPr vert="horz" wrap="square" lIns="68580" tIns="34290" rIns="68580" bIns="34290" rtlCol="0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en-US" sz="3300" dirty="0">
                <a:solidFill>
                  <a:schemeClr val="bg1"/>
                </a:solidFill>
                <a:latin typeface="FontAwesome" pitchFamily="2" charset="0"/>
              </a:rPr>
              <a:t></a:t>
            </a:r>
          </a:p>
        </p:txBody>
      </p:sp>
      <p:sp>
        <p:nvSpPr>
          <p:cNvPr id="48" name="Rectangle 1436"/>
          <p:cNvSpPr>
            <a:spLocks noChangeArrowheads="1"/>
          </p:cNvSpPr>
          <p:nvPr/>
        </p:nvSpPr>
        <p:spPr bwMode="auto">
          <a:xfrm>
            <a:off x="4322974" y="4264746"/>
            <a:ext cx="528089" cy="577081"/>
          </a:xfrm>
          <a:prstGeom prst="rect">
            <a:avLst/>
          </a:prstGeom>
          <a:extLst/>
        </p:spPr>
        <p:txBody>
          <a:bodyPr vert="horz" wrap="square" lIns="68580" tIns="34290" rIns="68580" bIns="34290" rtlCol="0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en-US" sz="3300" dirty="0">
                <a:solidFill>
                  <a:schemeClr val="bg1"/>
                </a:solidFill>
                <a:latin typeface="FontAwesome" pitchFamily="2" charset="0"/>
              </a:rPr>
              <a:t></a:t>
            </a:r>
          </a:p>
        </p:txBody>
      </p:sp>
      <p:sp>
        <p:nvSpPr>
          <p:cNvPr id="49" name="Rectangle 1436"/>
          <p:cNvSpPr>
            <a:spLocks noChangeArrowheads="1"/>
          </p:cNvSpPr>
          <p:nvPr/>
        </p:nvSpPr>
        <p:spPr bwMode="auto">
          <a:xfrm>
            <a:off x="4475374" y="4417146"/>
            <a:ext cx="528089" cy="577081"/>
          </a:xfrm>
          <a:prstGeom prst="rect">
            <a:avLst/>
          </a:prstGeom>
          <a:extLst/>
        </p:spPr>
        <p:txBody>
          <a:bodyPr vert="horz" wrap="square" lIns="68580" tIns="34290" rIns="68580" bIns="34290" rtlCol="0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en-US" sz="3300" dirty="0">
                <a:solidFill>
                  <a:schemeClr val="bg1"/>
                </a:solidFill>
                <a:latin typeface="FontAwesome" pitchFamily="2" charset="0"/>
              </a:rPr>
              <a:t></a:t>
            </a:r>
          </a:p>
        </p:txBody>
      </p:sp>
      <p:grpSp>
        <p:nvGrpSpPr>
          <p:cNvPr id="82" name="Group 9"/>
          <p:cNvGrpSpPr/>
          <p:nvPr/>
        </p:nvGrpSpPr>
        <p:grpSpPr>
          <a:xfrm>
            <a:off x="2907170" y="2029270"/>
            <a:ext cx="3359695" cy="3358309"/>
            <a:chOff x="4489248" y="2086985"/>
            <a:chExt cx="3371498" cy="3370107"/>
          </a:xfrm>
        </p:grpSpPr>
        <p:sp>
          <p:nvSpPr>
            <p:cNvPr id="83" name="Freeform 78"/>
            <p:cNvSpPr>
              <a:spLocks/>
            </p:cNvSpPr>
            <p:nvPr/>
          </p:nvSpPr>
          <p:spPr bwMode="auto">
            <a:xfrm rot="1794316">
              <a:off x="4489248" y="2899233"/>
              <a:ext cx="1603769" cy="1602279"/>
            </a:xfrm>
            <a:custGeom>
              <a:avLst/>
              <a:gdLst/>
              <a:ahLst/>
              <a:cxnLst>
                <a:cxn ang="0">
                  <a:pos x="399" y="216"/>
                </a:cxn>
                <a:cxn ang="0">
                  <a:pos x="472" y="181"/>
                </a:cxn>
                <a:cxn ang="0">
                  <a:pos x="433" y="88"/>
                </a:cxn>
                <a:cxn ang="0">
                  <a:pos x="601" y="88"/>
                </a:cxn>
                <a:cxn ang="0">
                  <a:pos x="563" y="181"/>
                </a:cxn>
                <a:cxn ang="0">
                  <a:pos x="636" y="216"/>
                </a:cxn>
                <a:cxn ang="0">
                  <a:pos x="819" y="216"/>
                </a:cxn>
                <a:cxn ang="0">
                  <a:pos x="819" y="399"/>
                </a:cxn>
                <a:cxn ang="0">
                  <a:pos x="784" y="472"/>
                </a:cxn>
                <a:cxn ang="0">
                  <a:pos x="691" y="434"/>
                </a:cxn>
                <a:cxn ang="0">
                  <a:pos x="691" y="602"/>
                </a:cxn>
                <a:cxn ang="0">
                  <a:pos x="784" y="563"/>
                </a:cxn>
                <a:cxn ang="0">
                  <a:pos x="819" y="636"/>
                </a:cxn>
                <a:cxn ang="0">
                  <a:pos x="819" y="819"/>
                </a:cxn>
                <a:cxn ang="0">
                  <a:pos x="636" y="819"/>
                </a:cxn>
                <a:cxn ang="0">
                  <a:pos x="563" y="784"/>
                </a:cxn>
                <a:cxn ang="0">
                  <a:pos x="601" y="691"/>
                </a:cxn>
                <a:cxn ang="0">
                  <a:pos x="433" y="691"/>
                </a:cxn>
                <a:cxn ang="0">
                  <a:pos x="472" y="784"/>
                </a:cxn>
                <a:cxn ang="0">
                  <a:pos x="399" y="819"/>
                </a:cxn>
                <a:cxn ang="0">
                  <a:pos x="216" y="819"/>
                </a:cxn>
                <a:cxn ang="0">
                  <a:pos x="216" y="636"/>
                </a:cxn>
                <a:cxn ang="0">
                  <a:pos x="180" y="563"/>
                </a:cxn>
                <a:cxn ang="0">
                  <a:pos x="88" y="602"/>
                </a:cxn>
                <a:cxn ang="0">
                  <a:pos x="88" y="434"/>
                </a:cxn>
                <a:cxn ang="0">
                  <a:pos x="180" y="472"/>
                </a:cxn>
                <a:cxn ang="0">
                  <a:pos x="216" y="399"/>
                </a:cxn>
                <a:cxn ang="0">
                  <a:pos x="216" y="216"/>
                </a:cxn>
                <a:cxn ang="0">
                  <a:pos x="399" y="216"/>
                </a:cxn>
              </a:cxnLst>
              <a:rect l="0" t="0" r="r" b="b"/>
              <a:pathLst>
                <a:path w="819" h="819">
                  <a:moveTo>
                    <a:pt x="399" y="216"/>
                  </a:moveTo>
                  <a:cubicBezTo>
                    <a:pt x="465" y="216"/>
                    <a:pt x="480" y="200"/>
                    <a:pt x="472" y="181"/>
                  </a:cubicBezTo>
                  <a:cubicBezTo>
                    <a:pt x="455" y="144"/>
                    <a:pt x="425" y="139"/>
                    <a:pt x="433" y="88"/>
                  </a:cubicBezTo>
                  <a:cubicBezTo>
                    <a:pt x="447" y="0"/>
                    <a:pt x="588" y="0"/>
                    <a:pt x="601" y="88"/>
                  </a:cubicBezTo>
                  <a:cubicBezTo>
                    <a:pt x="609" y="139"/>
                    <a:pt x="580" y="144"/>
                    <a:pt x="563" y="181"/>
                  </a:cubicBezTo>
                  <a:cubicBezTo>
                    <a:pt x="554" y="200"/>
                    <a:pt x="570" y="216"/>
                    <a:pt x="636" y="216"/>
                  </a:cubicBezTo>
                  <a:cubicBezTo>
                    <a:pt x="819" y="216"/>
                    <a:pt x="819" y="216"/>
                    <a:pt x="819" y="216"/>
                  </a:cubicBezTo>
                  <a:cubicBezTo>
                    <a:pt x="819" y="399"/>
                    <a:pt x="819" y="399"/>
                    <a:pt x="819" y="399"/>
                  </a:cubicBezTo>
                  <a:cubicBezTo>
                    <a:pt x="819" y="465"/>
                    <a:pt x="803" y="481"/>
                    <a:pt x="784" y="472"/>
                  </a:cubicBezTo>
                  <a:cubicBezTo>
                    <a:pt x="747" y="455"/>
                    <a:pt x="742" y="426"/>
                    <a:pt x="691" y="434"/>
                  </a:cubicBezTo>
                  <a:cubicBezTo>
                    <a:pt x="603" y="447"/>
                    <a:pt x="603" y="588"/>
                    <a:pt x="691" y="602"/>
                  </a:cubicBezTo>
                  <a:cubicBezTo>
                    <a:pt x="742" y="610"/>
                    <a:pt x="747" y="580"/>
                    <a:pt x="784" y="563"/>
                  </a:cubicBezTo>
                  <a:cubicBezTo>
                    <a:pt x="803" y="555"/>
                    <a:pt x="819" y="570"/>
                    <a:pt x="819" y="636"/>
                  </a:cubicBezTo>
                  <a:cubicBezTo>
                    <a:pt x="819" y="819"/>
                    <a:pt x="819" y="819"/>
                    <a:pt x="819" y="819"/>
                  </a:cubicBezTo>
                  <a:cubicBezTo>
                    <a:pt x="636" y="819"/>
                    <a:pt x="636" y="819"/>
                    <a:pt x="636" y="819"/>
                  </a:cubicBezTo>
                  <a:cubicBezTo>
                    <a:pt x="570" y="819"/>
                    <a:pt x="554" y="803"/>
                    <a:pt x="563" y="784"/>
                  </a:cubicBezTo>
                  <a:cubicBezTo>
                    <a:pt x="580" y="747"/>
                    <a:pt x="609" y="743"/>
                    <a:pt x="601" y="691"/>
                  </a:cubicBezTo>
                  <a:cubicBezTo>
                    <a:pt x="588" y="603"/>
                    <a:pt x="447" y="603"/>
                    <a:pt x="433" y="691"/>
                  </a:cubicBezTo>
                  <a:cubicBezTo>
                    <a:pt x="425" y="743"/>
                    <a:pt x="455" y="747"/>
                    <a:pt x="472" y="784"/>
                  </a:cubicBezTo>
                  <a:cubicBezTo>
                    <a:pt x="480" y="803"/>
                    <a:pt x="465" y="819"/>
                    <a:pt x="399" y="819"/>
                  </a:cubicBezTo>
                  <a:cubicBezTo>
                    <a:pt x="216" y="819"/>
                    <a:pt x="216" y="819"/>
                    <a:pt x="216" y="819"/>
                  </a:cubicBezTo>
                  <a:cubicBezTo>
                    <a:pt x="216" y="636"/>
                    <a:pt x="216" y="636"/>
                    <a:pt x="216" y="636"/>
                  </a:cubicBezTo>
                  <a:cubicBezTo>
                    <a:pt x="216" y="570"/>
                    <a:pt x="200" y="555"/>
                    <a:pt x="180" y="563"/>
                  </a:cubicBezTo>
                  <a:cubicBezTo>
                    <a:pt x="144" y="580"/>
                    <a:pt x="139" y="610"/>
                    <a:pt x="88" y="602"/>
                  </a:cubicBezTo>
                  <a:cubicBezTo>
                    <a:pt x="0" y="588"/>
                    <a:pt x="0" y="447"/>
                    <a:pt x="88" y="434"/>
                  </a:cubicBezTo>
                  <a:cubicBezTo>
                    <a:pt x="139" y="426"/>
                    <a:pt x="144" y="455"/>
                    <a:pt x="180" y="472"/>
                  </a:cubicBezTo>
                  <a:cubicBezTo>
                    <a:pt x="200" y="481"/>
                    <a:pt x="216" y="465"/>
                    <a:pt x="216" y="399"/>
                  </a:cubicBezTo>
                  <a:cubicBezTo>
                    <a:pt x="216" y="216"/>
                    <a:pt x="216" y="216"/>
                    <a:pt x="216" y="216"/>
                  </a:cubicBezTo>
                  <a:lnTo>
                    <a:pt x="399" y="216"/>
                  </a:lnTo>
                  <a:close/>
                </a:path>
              </a:pathLst>
            </a:custGeom>
            <a:solidFill>
              <a:srgbClr val="7BB21B"/>
            </a:solidFill>
            <a:ln w="571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84" name="Freeform 76"/>
            <p:cNvSpPr>
              <a:spLocks/>
            </p:cNvSpPr>
            <p:nvPr/>
          </p:nvSpPr>
          <p:spPr bwMode="auto">
            <a:xfrm rot="1794316">
              <a:off x="6256977" y="3042466"/>
              <a:ext cx="1603769" cy="1602279"/>
            </a:xfrm>
            <a:custGeom>
              <a:avLst/>
              <a:gdLst/>
              <a:ahLst/>
              <a:cxnLst>
                <a:cxn ang="0">
                  <a:pos x="183" y="603"/>
                </a:cxn>
                <a:cxn ang="0">
                  <a:pos x="256" y="638"/>
                </a:cxn>
                <a:cxn ang="0">
                  <a:pos x="218" y="731"/>
                </a:cxn>
                <a:cxn ang="0">
                  <a:pos x="386" y="731"/>
                </a:cxn>
                <a:cxn ang="0">
                  <a:pos x="347" y="638"/>
                </a:cxn>
                <a:cxn ang="0">
                  <a:pos x="420" y="603"/>
                </a:cxn>
                <a:cxn ang="0">
                  <a:pos x="603" y="603"/>
                </a:cxn>
                <a:cxn ang="0">
                  <a:pos x="603" y="420"/>
                </a:cxn>
                <a:cxn ang="0">
                  <a:pos x="639" y="347"/>
                </a:cxn>
                <a:cxn ang="0">
                  <a:pos x="731" y="385"/>
                </a:cxn>
                <a:cxn ang="0">
                  <a:pos x="731" y="217"/>
                </a:cxn>
                <a:cxn ang="0">
                  <a:pos x="639" y="256"/>
                </a:cxn>
                <a:cxn ang="0">
                  <a:pos x="603" y="183"/>
                </a:cxn>
                <a:cxn ang="0">
                  <a:pos x="603" y="0"/>
                </a:cxn>
                <a:cxn ang="0">
                  <a:pos x="420" y="0"/>
                </a:cxn>
                <a:cxn ang="0">
                  <a:pos x="347" y="35"/>
                </a:cxn>
                <a:cxn ang="0">
                  <a:pos x="386" y="128"/>
                </a:cxn>
                <a:cxn ang="0">
                  <a:pos x="218" y="128"/>
                </a:cxn>
                <a:cxn ang="0">
                  <a:pos x="256" y="35"/>
                </a:cxn>
                <a:cxn ang="0">
                  <a:pos x="183" y="0"/>
                </a:cxn>
                <a:cxn ang="0">
                  <a:pos x="0" y="0"/>
                </a:cxn>
                <a:cxn ang="0">
                  <a:pos x="0" y="183"/>
                </a:cxn>
                <a:cxn ang="0">
                  <a:pos x="35" y="256"/>
                </a:cxn>
                <a:cxn ang="0">
                  <a:pos x="128" y="217"/>
                </a:cxn>
                <a:cxn ang="0">
                  <a:pos x="128" y="385"/>
                </a:cxn>
                <a:cxn ang="0">
                  <a:pos x="35" y="347"/>
                </a:cxn>
                <a:cxn ang="0">
                  <a:pos x="0" y="420"/>
                </a:cxn>
                <a:cxn ang="0">
                  <a:pos x="0" y="603"/>
                </a:cxn>
                <a:cxn ang="0">
                  <a:pos x="183" y="603"/>
                </a:cxn>
              </a:cxnLst>
              <a:rect l="0" t="0" r="r" b="b"/>
              <a:pathLst>
                <a:path w="819" h="819">
                  <a:moveTo>
                    <a:pt x="183" y="603"/>
                  </a:moveTo>
                  <a:cubicBezTo>
                    <a:pt x="249" y="603"/>
                    <a:pt x="265" y="619"/>
                    <a:pt x="256" y="638"/>
                  </a:cubicBezTo>
                  <a:cubicBezTo>
                    <a:pt x="239" y="675"/>
                    <a:pt x="210" y="680"/>
                    <a:pt x="218" y="731"/>
                  </a:cubicBezTo>
                  <a:cubicBezTo>
                    <a:pt x="231" y="819"/>
                    <a:pt x="372" y="819"/>
                    <a:pt x="386" y="731"/>
                  </a:cubicBezTo>
                  <a:cubicBezTo>
                    <a:pt x="394" y="680"/>
                    <a:pt x="364" y="675"/>
                    <a:pt x="347" y="638"/>
                  </a:cubicBezTo>
                  <a:cubicBezTo>
                    <a:pt x="339" y="619"/>
                    <a:pt x="354" y="603"/>
                    <a:pt x="420" y="603"/>
                  </a:cubicBezTo>
                  <a:cubicBezTo>
                    <a:pt x="603" y="603"/>
                    <a:pt x="603" y="603"/>
                    <a:pt x="603" y="603"/>
                  </a:cubicBezTo>
                  <a:cubicBezTo>
                    <a:pt x="603" y="420"/>
                    <a:pt x="603" y="420"/>
                    <a:pt x="603" y="420"/>
                  </a:cubicBezTo>
                  <a:cubicBezTo>
                    <a:pt x="603" y="354"/>
                    <a:pt x="619" y="338"/>
                    <a:pt x="639" y="347"/>
                  </a:cubicBezTo>
                  <a:cubicBezTo>
                    <a:pt x="675" y="364"/>
                    <a:pt x="680" y="393"/>
                    <a:pt x="731" y="385"/>
                  </a:cubicBezTo>
                  <a:cubicBezTo>
                    <a:pt x="819" y="372"/>
                    <a:pt x="819" y="231"/>
                    <a:pt x="731" y="217"/>
                  </a:cubicBezTo>
                  <a:cubicBezTo>
                    <a:pt x="680" y="209"/>
                    <a:pt x="675" y="239"/>
                    <a:pt x="639" y="256"/>
                  </a:cubicBezTo>
                  <a:cubicBezTo>
                    <a:pt x="619" y="264"/>
                    <a:pt x="603" y="249"/>
                    <a:pt x="603" y="183"/>
                  </a:cubicBezTo>
                  <a:cubicBezTo>
                    <a:pt x="603" y="0"/>
                    <a:pt x="603" y="0"/>
                    <a:pt x="603" y="0"/>
                  </a:cubicBezTo>
                  <a:cubicBezTo>
                    <a:pt x="420" y="0"/>
                    <a:pt x="420" y="0"/>
                    <a:pt x="420" y="0"/>
                  </a:cubicBezTo>
                  <a:cubicBezTo>
                    <a:pt x="354" y="0"/>
                    <a:pt x="339" y="16"/>
                    <a:pt x="347" y="35"/>
                  </a:cubicBezTo>
                  <a:cubicBezTo>
                    <a:pt x="364" y="72"/>
                    <a:pt x="394" y="76"/>
                    <a:pt x="386" y="128"/>
                  </a:cubicBezTo>
                  <a:cubicBezTo>
                    <a:pt x="372" y="216"/>
                    <a:pt x="231" y="216"/>
                    <a:pt x="218" y="128"/>
                  </a:cubicBezTo>
                  <a:cubicBezTo>
                    <a:pt x="210" y="76"/>
                    <a:pt x="239" y="72"/>
                    <a:pt x="256" y="35"/>
                  </a:cubicBezTo>
                  <a:cubicBezTo>
                    <a:pt x="265" y="16"/>
                    <a:pt x="249" y="0"/>
                    <a:pt x="1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249"/>
                    <a:pt x="16" y="264"/>
                    <a:pt x="35" y="256"/>
                  </a:cubicBezTo>
                  <a:cubicBezTo>
                    <a:pt x="72" y="239"/>
                    <a:pt x="77" y="209"/>
                    <a:pt x="128" y="217"/>
                  </a:cubicBezTo>
                  <a:cubicBezTo>
                    <a:pt x="216" y="231"/>
                    <a:pt x="216" y="372"/>
                    <a:pt x="128" y="385"/>
                  </a:cubicBezTo>
                  <a:cubicBezTo>
                    <a:pt x="77" y="393"/>
                    <a:pt x="72" y="364"/>
                    <a:pt x="35" y="347"/>
                  </a:cubicBezTo>
                  <a:cubicBezTo>
                    <a:pt x="16" y="338"/>
                    <a:pt x="0" y="354"/>
                    <a:pt x="0" y="420"/>
                  </a:cubicBezTo>
                  <a:cubicBezTo>
                    <a:pt x="0" y="603"/>
                    <a:pt x="0" y="603"/>
                    <a:pt x="0" y="603"/>
                  </a:cubicBezTo>
                  <a:lnTo>
                    <a:pt x="183" y="603"/>
                  </a:lnTo>
                  <a:close/>
                </a:path>
              </a:pathLst>
            </a:custGeom>
            <a:solidFill>
              <a:srgbClr val="324D5E"/>
            </a:solidFill>
            <a:ln w="571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85" name="Freeform 77"/>
            <p:cNvSpPr>
              <a:spLocks/>
            </p:cNvSpPr>
            <p:nvPr/>
          </p:nvSpPr>
          <p:spPr bwMode="auto">
            <a:xfrm rot="1794316">
              <a:off x="5444729" y="2086985"/>
              <a:ext cx="1603769" cy="1602279"/>
            </a:xfrm>
            <a:custGeom>
              <a:avLst/>
              <a:gdLst/>
              <a:ahLst/>
              <a:cxnLst>
                <a:cxn ang="0">
                  <a:pos x="183" y="216"/>
                </a:cxn>
                <a:cxn ang="0">
                  <a:pos x="256" y="180"/>
                </a:cxn>
                <a:cxn ang="0">
                  <a:pos x="217" y="88"/>
                </a:cxn>
                <a:cxn ang="0">
                  <a:pos x="385" y="88"/>
                </a:cxn>
                <a:cxn ang="0">
                  <a:pos x="347" y="180"/>
                </a:cxn>
                <a:cxn ang="0">
                  <a:pos x="420" y="216"/>
                </a:cxn>
                <a:cxn ang="0">
                  <a:pos x="603" y="216"/>
                </a:cxn>
                <a:cxn ang="0">
                  <a:pos x="603" y="399"/>
                </a:cxn>
                <a:cxn ang="0">
                  <a:pos x="638" y="472"/>
                </a:cxn>
                <a:cxn ang="0">
                  <a:pos x="731" y="433"/>
                </a:cxn>
                <a:cxn ang="0">
                  <a:pos x="731" y="601"/>
                </a:cxn>
                <a:cxn ang="0">
                  <a:pos x="638" y="563"/>
                </a:cxn>
                <a:cxn ang="0">
                  <a:pos x="603" y="636"/>
                </a:cxn>
                <a:cxn ang="0">
                  <a:pos x="603" y="819"/>
                </a:cxn>
                <a:cxn ang="0">
                  <a:pos x="420" y="819"/>
                </a:cxn>
                <a:cxn ang="0">
                  <a:pos x="347" y="784"/>
                </a:cxn>
                <a:cxn ang="0">
                  <a:pos x="385" y="691"/>
                </a:cxn>
                <a:cxn ang="0">
                  <a:pos x="217" y="691"/>
                </a:cxn>
                <a:cxn ang="0">
                  <a:pos x="256" y="784"/>
                </a:cxn>
                <a:cxn ang="0">
                  <a:pos x="183" y="819"/>
                </a:cxn>
                <a:cxn ang="0">
                  <a:pos x="0" y="819"/>
                </a:cxn>
                <a:cxn ang="0">
                  <a:pos x="0" y="636"/>
                </a:cxn>
                <a:cxn ang="0">
                  <a:pos x="35" y="563"/>
                </a:cxn>
                <a:cxn ang="0">
                  <a:pos x="128" y="601"/>
                </a:cxn>
                <a:cxn ang="0">
                  <a:pos x="128" y="433"/>
                </a:cxn>
                <a:cxn ang="0">
                  <a:pos x="35" y="472"/>
                </a:cxn>
                <a:cxn ang="0">
                  <a:pos x="0" y="399"/>
                </a:cxn>
                <a:cxn ang="0">
                  <a:pos x="0" y="216"/>
                </a:cxn>
                <a:cxn ang="0">
                  <a:pos x="183" y="216"/>
                </a:cxn>
              </a:cxnLst>
              <a:rect l="0" t="0" r="r" b="b"/>
              <a:pathLst>
                <a:path w="819" h="819">
                  <a:moveTo>
                    <a:pt x="183" y="216"/>
                  </a:moveTo>
                  <a:cubicBezTo>
                    <a:pt x="249" y="216"/>
                    <a:pt x="264" y="200"/>
                    <a:pt x="256" y="180"/>
                  </a:cubicBezTo>
                  <a:cubicBezTo>
                    <a:pt x="239" y="144"/>
                    <a:pt x="209" y="139"/>
                    <a:pt x="217" y="88"/>
                  </a:cubicBezTo>
                  <a:cubicBezTo>
                    <a:pt x="231" y="0"/>
                    <a:pt x="372" y="0"/>
                    <a:pt x="385" y="88"/>
                  </a:cubicBezTo>
                  <a:cubicBezTo>
                    <a:pt x="393" y="139"/>
                    <a:pt x="364" y="144"/>
                    <a:pt x="347" y="180"/>
                  </a:cubicBezTo>
                  <a:cubicBezTo>
                    <a:pt x="338" y="200"/>
                    <a:pt x="354" y="216"/>
                    <a:pt x="420" y="216"/>
                  </a:cubicBezTo>
                  <a:cubicBezTo>
                    <a:pt x="603" y="216"/>
                    <a:pt x="603" y="216"/>
                    <a:pt x="603" y="216"/>
                  </a:cubicBezTo>
                  <a:cubicBezTo>
                    <a:pt x="603" y="399"/>
                    <a:pt x="603" y="399"/>
                    <a:pt x="603" y="399"/>
                  </a:cubicBezTo>
                  <a:cubicBezTo>
                    <a:pt x="603" y="465"/>
                    <a:pt x="619" y="480"/>
                    <a:pt x="638" y="472"/>
                  </a:cubicBezTo>
                  <a:cubicBezTo>
                    <a:pt x="675" y="455"/>
                    <a:pt x="680" y="425"/>
                    <a:pt x="731" y="433"/>
                  </a:cubicBezTo>
                  <a:cubicBezTo>
                    <a:pt x="819" y="447"/>
                    <a:pt x="819" y="588"/>
                    <a:pt x="731" y="601"/>
                  </a:cubicBezTo>
                  <a:cubicBezTo>
                    <a:pt x="680" y="609"/>
                    <a:pt x="675" y="580"/>
                    <a:pt x="638" y="563"/>
                  </a:cubicBezTo>
                  <a:cubicBezTo>
                    <a:pt x="619" y="554"/>
                    <a:pt x="603" y="570"/>
                    <a:pt x="603" y="636"/>
                  </a:cubicBezTo>
                  <a:cubicBezTo>
                    <a:pt x="603" y="819"/>
                    <a:pt x="603" y="819"/>
                    <a:pt x="603" y="819"/>
                  </a:cubicBezTo>
                  <a:cubicBezTo>
                    <a:pt x="420" y="819"/>
                    <a:pt x="420" y="819"/>
                    <a:pt x="420" y="819"/>
                  </a:cubicBezTo>
                  <a:cubicBezTo>
                    <a:pt x="354" y="819"/>
                    <a:pt x="338" y="803"/>
                    <a:pt x="347" y="784"/>
                  </a:cubicBezTo>
                  <a:cubicBezTo>
                    <a:pt x="364" y="747"/>
                    <a:pt x="393" y="742"/>
                    <a:pt x="385" y="691"/>
                  </a:cubicBezTo>
                  <a:cubicBezTo>
                    <a:pt x="372" y="603"/>
                    <a:pt x="231" y="603"/>
                    <a:pt x="217" y="691"/>
                  </a:cubicBezTo>
                  <a:cubicBezTo>
                    <a:pt x="209" y="742"/>
                    <a:pt x="239" y="747"/>
                    <a:pt x="256" y="784"/>
                  </a:cubicBezTo>
                  <a:cubicBezTo>
                    <a:pt x="264" y="803"/>
                    <a:pt x="249" y="819"/>
                    <a:pt x="183" y="819"/>
                  </a:cubicBezTo>
                  <a:cubicBezTo>
                    <a:pt x="0" y="819"/>
                    <a:pt x="0" y="819"/>
                    <a:pt x="0" y="819"/>
                  </a:cubicBezTo>
                  <a:cubicBezTo>
                    <a:pt x="0" y="636"/>
                    <a:pt x="0" y="636"/>
                    <a:pt x="0" y="636"/>
                  </a:cubicBezTo>
                  <a:cubicBezTo>
                    <a:pt x="0" y="570"/>
                    <a:pt x="16" y="554"/>
                    <a:pt x="35" y="563"/>
                  </a:cubicBezTo>
                  <a:cubicBezTo>
                    <a:pt x="72" y="580"/>
                    <a:pt x="76" y="609"/>
                    <a:pt x="128" y="601"/>
                  </a:cubicBezTo>
                  <a:cubicBezTo>
                    <a:pt x="216" y="588"/>
                    <a:pt x="216" y="447"/>
                    <a:pt x="128" y="433"/>
                  </a:cubicBezTo>
                  <a:cubicBezTo>
                    <a:pt x="76" y="425"/>
                    <a:pt x="72" y="455"/>
                    <a:pt x="35" y="472"/>
                  </a:cubicBezTo>
                  <a:cubicBezTo>
                    <a:pt x="16" y="480"/>
                    <a:pt x="0" y="465"/>
                    <a:pt x="0" y="399"/>
                  </a:cubicBezTo>
                  <a:cubicBezTo>
                    <a:pt x="0" y="216"/>
                    <a:pt x="0" y="216"/>
                    <a:pt x="0" y="216"/>
                  </a:cubicBezTo>
                  <a:lnTo>
                    <a:pt x="183" y="216"/>
                  </a:lnTo>
                  <a:close/>
                </a:path>
              </a:pathLst>
            </a:custGeom>
            <a:solidFill>
              <a:srgbClr val="0095CD"/>
            </a:solidFill>
            <a:ln w="571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 rot="1794316">
              <a:off x="5301867" y="3853323"/>
              <a:ext cx="1603769" cy="1603769"/>
            </a:xfrm>
            <a:custGeom>
              <a:avLst/>
              <a:gdLst/>
              <a:ahLst/>
              <a:cxnLst>
                <a:cxn ang="0">
                  <a:pos x="216" y="420"/>
                </a:cxn>
                <a:cxn ang="0">
                  <a:pos x="181" y="347"/>
                </a:cxn>
                <a:cxn ang="0">
                  <a:pos x="88" y="386"/>
                </a:cxn>
                <a:cxn ang="0">
                  <a:pos x="88" y="218"/>
                </a:cxn>
                <a:cxn ang="0">
                  <a:pos x="181" y="256"/>
                </a:cxn>
                <a:cxn ang="0">
                  <a:pos x="216" y="183"/>
                </a:cxn>
                <a:cxn ang="0">
                  <a:pos x="216" y="0"/>
                </a:cxn>
                <a:cxn ang="0">
                  <a:pos x="399" y="0"/>
                </a:cxn>
                <a:cxn ang="0">
                  <a:pos x="472" y="35"/>
                </a:cxn>
                <a:cxn ang="0">
                  <a:pos x="434" y="128"/>
                </a:cxn>
                <a:cxn ang="0">
                  <a:pos x="602" y="128"/>
                </a:cxn>
                <a:cxn ang="0">
                  <a:pos x="563" y="35"/>
                </a:cxn>
                <a:cxn ang="0">
                  <a:pos x="636" y="0"/>
                </a:cxn>
                <a:cxn ang="0">
                  <a:pos x="819" y="0"/>
                </a:cxn>
                <a:cxn ang="0">
                  <a:pos x="819" y="183"/>
                </a:cxn>
                <a:cxn ang="0">
                  <a:pos x="784" y="256"/>
                </a:cxn>
                <a:cxn ang="0">
                  <a:pos x="691" y="218"/>
                </a:cxn>
                <a:cxn ang="0">
                  <a:pos x="691" y="386"/>
                </a:cxn>
                <a:cxn ang="0">
                  <a:pos x="784" y="347"/>
                </a:cxn>
                <a:cxn ang="0">
                  <a:pos x="819" y="420"/>
                </a:cxn>
                <a:cxn ang="0">
                  <a:pos x="819" y="603"/>
                </a:cxn>
                <a:cxn ang="0">
                  <a:pos x="636" y="603"/>
                </a:cxn>
                <a:cxn ang="0">
                  <a:pos x="563" y="639"/>
                </a:cxn>
                <a:cxn ang="0">
                  <a:pos x="602" y="731"/>
                </a:cxn>
                <a:cxn ang="0">
                  <a:pos x="434" y="731"/>
                </a:cxn>
                <a:cxn ang="0">
                  <a:pos x="472" y="639"/>
                </a:cxn>
                <a:cxn ang="0">
                  <a:pos x="399" y="603"/>
                </a:cxn>
                <a:cxn ang="0">
                  <a:pos x="216" y="603"/>
                </a:cxn>
                <a:cxn ang="0">
                  <a:pos x="216" y="420"/>
                </a:cxn>
              </a:cxnLst>
              <a:rect l="0" t="0" r="r" b="b"/>
              <a:pathLst>
                <a:path w="819" h="819">
                  <a:moveTo>
                    <a:pt x="216" y="420"/>
                  </a:moveTo>
                  <a:cubicBezTo>
                    <a:pt x="216" y="354"/>
                    <a:pt x="200" y="339"/>
                    <a:pt x="181" y="347"/>
                  </a:cubicBezTo>
                  <a:cubicBezTo>
                    <a:pt x="144" y="364"/>
                    <a:pt x="139" y="394"/>
                    <a:pt x="88" y="386"/>
                  </a:cubicBezTo>
                  <a:cubicBezTo>
                    <a:pt x="0" y="372"/>
                    <a:pt x="0" y="231"/>
                    <a:pt x="88" y="218"/>
                  </a:cubicBezTo>
                  <a:cubicBezTo>
                    <a:pt x="139" y="210"/>
                    <a:pt x="144" y="239"/>
                    <a:pt x="181" y="256"/>
                  </a:cubicBezTo>
                  <a:cubicBezTo>
                    <a:pt x="200" y="265"/>
                    <a:pt x="216" y="249"/>
                    <a:pt x="216" y="183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399" y="0"/>
                    <a:pt x="399" y="0"/>
                    <a:pt x="399" y="0"/>
                  </a:cubicBezTo>
                  <a:cubicBezTo>
                    <a:pt x="465" y="0"/>
                    <a:pt x="481" y="16"/>
                    <a:pt x="472" y="35"/>
                  </a:cubicBezTo>
                  <a:cubicBezTo>
                    <a:pt x="455" y="72"/>
                    <a:pt x="426" y="77"/>
                    <a:pt x="434" y="128"/>
                  </a:cubicBezTo>
                  <a:cubicBezTo>
                    <a:pt x="447" y="216"/>
                    <a:pt x="588" y="216"/>
                    <a:pt x="602" y="128"/>
                  </a:cubicBezTo>
                  <a:cubicBezTo>
                    <a:pt x="610" y="77"/>
                    <a:pt x="580" y="72"/>
                    <a:pt x="563" y="35"/>
                  </a:cubicBezTo>
                  <a:cubicBezTo>
                    <a:pt x="555" y="16"/>
                    <a:pt x="570" y="0"/>
                    <a:pt x="636" y="0"/>
                  </a:cubicBezTo>
                  <a:cubicBezTo>
                    <a:pt x="819" y="0"/>
                    <a:pt x="819" y="0"/>
                    <a:pt x="819" y="0"/>
                  </a:cubicBezTo>
                  <a:cubicBezTo>
                    <a:pt x="819" y="183"/>
                    <a:pt x="819" y="183"/>
                    <a:pt x="819" y="183"/>
                  </a:cubicBezTo>
                  <a:cubicBezTo>
                    <a:pt x="819" y="249"/>
                    <a:pt x="803" y="265"/>
                    <a:pt x="784" y="256"/>
                  </a:cubicBezTo>
                  <a:cubicBezTo>
                    <a:pt x="747" y="239"/>
                    <a:pt x="743" y="210"/>
                    <a:pt x="691" y="218"/>
                  </a:cubicBezTo>
                  <a:cubicBezTo>
                    <a:pt x="603" y="231"/>
                    <a:pt x="603" y="372"/>
                    <a:pt x="691" y="386"/>
                  </a:cubicBezTo>
                  <a:cubicBezTo>
                    <a:pt x="743" y="394"/>
                    <a:pt x="747" y="364"/>
                    <a:pt x="784" y="347"/>
                  </a:cubicBezTo>
                  <a:cubicBezTo>
                    <a:pt x="803" y="339"/>
                    <a:pt x="819" y="354"/>
                    <a:pt x="819" y="420"/>
                  </a:cubicBezTo>
                  <a:cubicBezTo>
                    <a:pt x="819" y="603"/>
                    <a:pt x="819" y="603"/>
                    <a:pt x="819" y="603"/>
                  </a:cubicBezTo>
                  <a:cubicBezTo>
                    <a:pt x="636" y="603"/>
                    <a:pt x="636" y="603"/>
                    <a:pt x="636" y="603"/>
                  </a:cubicBezTo>
                  <a:cubicBezTo>
                    <a:pt x="570" y="603"/>
                    <a:pt x="555" y="619"/>
                    <a:pt x="563" y="639"/>
                  </a:cubicBezTo>
                  <a:cubicBezTo>
                    <a:pt x="580" y="675"/>
                    <a:pt x="610" y="680"/>
                    <a:pt x="602" y="731"/>
                  </a:cubicBezTo>
                  <a:cubicBezTo>
                    <a:pt x="588" y="819"/>
                    <a:pt x="447" y="819"/>
                    <a:pt x="434" y="731"/>
                  </a:cubicBezTo>
                  <a:cubicBezTo>
                    <a:pt x="426" y="680"/>
                    <a:pt x="455" y="675"/>
                    <a:pt x="472" y="639"/>
                  </a:cubicBezTo>
                  <a:cubicBezTo>
                    <a:pt x="481" y="619"/>
                    <a:pt x="465" y="603"/>
                    <a:pt x="399" y="603"/>
                  </a:cubicBezTo>
                  <a:cubicBezTo>
                    <a:pt x="216" y="603"/>
                    <a:pt x="216" y="603"/>
                    <a:pt x="216" y="603"/>
                  </a:cubicBezTo>
                  <a:lnTo>
                    <a:pt x="216" y="420"/>
                  </a:lnTo>
                  <a:close/>
                </a:path>
              </a:pathLst>
            </a:custGeom>
            <a:solidFill>
              <a:srgbClr val="F17C3F"/>
            </a:solidFill>
            <a:ln w="571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75273" y="985860"/>
            <a:ext cx="4042778" cy="996491"/>
            <a:chOff x="361950" y="1380195"/>
            <a:chExt cx="3287610" cy="996491"/>
          </a:xfrm>
        </p:grpSpPr>
        <p:sp>
          <p:nvSpPr>
            <p:cNvPr id="87" name="Rectangle 1436"/>
            <p:cNvSpPr>
              <a:spLocks noChangeArrowheads="1"/>
            </p:cNvSpPr>
            <p:nvPr/>
          </p:nvSpPr>
          <p:spPr bwMode="auto">
            <a:xfrm>
              <a:off x="625993" y="1445662"/>
              <a:ext cx="3023567" cy="931024"/>
            </a:xfrm>
            <a:prstGeom prst="rect">
              <a:avLst/>
            </a:prstGeom>
            <a:extLst/>
          </p:spPr>
          <p:txBody>
            <a:bodyPr vert="horz" wrap="square" lIns="68580" tIns="34290" rIns="68580" bIns="34290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</a:pPr>
              <a:r>
                <a:rPr kumimoji="0" lang="zh-TW" altLang="en-US" sz="280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九年一貫的基本內容</a:t>
              </a:r>
              <a:endParaRPr kumimoji="0" 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Rectangle 1436"/>
            <p:cNvSpPr>
              <a:spLocks noChangeArrowheads="1"/>
            </p:cNvSpPr>
            <p:nvPr/>
          </p:nvSpPr>
          <p:spPr bwMode="auto">
            <a:xfrm>
              <a:off x="361950" y="1380195"/>
              <a:ext cx="528089" cy="530915"/>
            </a:xfrm>
            <a:prstGeom prst="rect">
              <a:avLst/>
            </a:prstGeom>
            <a:extLst/>
          </p:spPr>
          <p:txBody>
            <a:bodyPr vert="horz" wrap="square" lIns="68580" tIns="34290" rIns="68580" bIns="34290" rtlCol="0"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</a:pPr>
              <a:endParaRPr kumimoji="0" lang="en-US" sz="3000" b="1" dirty="0">
                <a:solidFill>
                  <a:srgbClr val="0095CD"/>
                </a:solidFill>
                <a:latin typeface="Calibri" panose="020F0502020204030204"/>
                <a:ea typeface="+mn-ea"/>
              </a:endParaRPr>
            </a:p>
          </p:txBody>
        </p:sp>
      </p:grpSp>
      <p:sp>
        <p:nvSpPr>
          <p:cNvPr id="89" name="Content Placeholder 2"/>
          <p:cNvSpPr txBox="1">
            <a:spLocks/>
          </p:cNvSpPr>
          <p:nvPr/>
        </p:nvSpPr>
        <p:spPr>
          <a:xfrm>
            <a:off x="403733" y="1611013"/>
            <a:ext cx="2641648" cy="2177519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kumimoji="0" lang="zh-TW" altLang="zh-TW" dirty="0">
                <a:solidFill>
                  <a:srgbClr val="2733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地理第四學習階段（國中地理）「基本內容」的設計。依</a:t>
            </a:r>
            <a:r>
              <a:rPr kumimoji="0"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區域（</a:t>
            </a:r>
            <a:r>
              <a:rPr kumimoji="0"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area</a:t>
            </a:r>
            <a:r>
              <a:rPr kumimoji="0"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kumimoji="0" lang="zh-TW" altLang="zh-TW" dirty="0">
                <a:solidFill>
                  <a:srgbClr val="2733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為課程組織的核心，探討在</a:t>
            </a:r>
            <a:r>
              <a:rPr kumimoji="0"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臺灣、中國和世界</a:t>
            </a:r>
            <a:r>
              <a:rPr kumimoji="0" lang="zh-TW" altLang="zh-TW" dirty="0">
                <a:solidFill>
                  <a:srgbClr val="2733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等不同區域的人群所形成的文化風貌，並以人類社會及全球環境的永續發展為學習主軸。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endParaRPr kumimoji="0" lang="en-US" sz="900" dirty="0">
              <a:solidFill>
                <a:srgbClr val="8C9CA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4" name="Content Placeholder 2"/>
          <p:cNvSpPr txBox="1">
            <a:spLocks/>
          </p:cNvSpPr>
          <p:nvPr/>
        </p:nvSpPr>
        <p:spPr>
          <a:xfrm>
            <a:off x="6236389" y="1619311"/>
            <a:ext cx="2907611" cy="2039020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kumimoji="0" lang="zh-TW" altLang="zh-TW" dirty="0">
                <a:solidFill>
                  <a:srgbClr val="2733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以環境系統、區域特色和全球關連架構學習內容的基礎，擬訂</a:t>
            </a:r>
            <a:r>
              <a:rPr kumimoji="0" lang="zh-TW" altLang="zh-TW" b="1" dirty="0">
                <a:solidFill>
                  <a:srgbClr val="2733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kumimoji="0"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基本概念與臺灣</a:t>
            </a:r>
            <a:r>
              <a:rPr kumimoji="0" lang="zh-TW" altLang="zh-TW" b="1" dirty="0">
                <a:solidFill>
                  <a:srgbClr val="2733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kumimoji="0" lang="zh-TW" altLang="zh-TW" dirty="0">
                <a:solidFill>
                  <a:srgbClr val="2733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、「</a:t>
            </a:r>
            <a:r>
              <a:rPr kumimoji="0"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區域特色</a:t>
            </a:r>
            <a:r>
              <a:rPr kumimoji="0" lang="zh-TW" altLang="zh-TW" dirty="0">
                <a:solidFill>
                  <a:srgbClr val="2733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」與「</a:t>
            </a:r>
            <a:r>
              <a:rPr kumimoji="0"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地理議題</a:t>
            </a:r>
            <a:r>
              <a:rPr kumimoji="0" lang="zh-TW" altLang="zh-TW" dirty="0">
                <a:solidFill>
                  <a:srgbClr val="2733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」三個主題。上開主題包含</a:t>
            </a:r>
            <a:r>
              <a:rPr kumimoji="0"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r>
              <a:rPr kumimoji="0" lang="zh-TW" altLang="zh-TW" dirty="0">
                <a:solidFill>
                  <a:srgbClr val="2733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個項目，係由立足臺灣至關懷全球，並以人類活動和自然環境間的互動來探討區域特色。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5326411" y="4409253"/>
            <a:ext cx="3542365" cy="1168987"/>
            <a:chOff x="6069677" y="4406274"/>
            <a:chExt cx="2895957" cy="1168987"/>
          </a:xfrm>
        </p:grpSpPr>
        <p:sp>
          <p:nvSpPr>
            <p:cNvPr id="95" name="Rectangle 1436"/>
            <p:cNvSpPr>
              <a:spLocks noChangeArrowheads="1"/>
            </p:cNvSpPr>
            <p:nvPr/>
          </p:nvSpPr>
          <p:spPr bwMode="auto">
            <a:xfrm>
              <a:off x="6296829" y="4644237"/>
              <a:ext cx="2668805" cy="931024"/>
            </a:xfrm>
            <a:prstGeom prst="rect">
              <a:avLst/>
            </a:prstGeom>
            <a:extLst/>
          </p:spPr>
          <p:txBody>
            <a:bodyPr vert="horz" wrap="square" lIns="68580" tIns="34290" rIns="68580" bIns="3429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12</a:t>
              </a:r>
              <a:r>
                <a:rPr kumimoji="0" lang="zh-TW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年國教學習表現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Rectangle 1436"/>
            <p:cNvSpPr>
              <a:spLocks noChangeArrowheads="1"/>
            </p:cNvSpPr>
            <p:nvPr/>
          </p:nvSpPr>
          <p:spPr bwMode="auto">
            <a:xfrm>
              <a:off x="6069677" y="4406274"/>
              <a:ext cx="528089" cy="530915"/>
            </a:xfrm>
            <a:prstGeom prst="rect">
              <a:avLst/>
            </a:prstGeom>
            <a:extLst/>
          </p:spPr>
          <p:txBody>
            <a:bodyPr vert="horz" wrap="square" lIns="68580" tIns="34290" rIns="68580" bIns="34290" rtlCol="0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</a:pPr>
              <a:endParaRPr kumimoji="0" lang="en-US" sz="3000" b="1" dirty="0">
                <a:solidFill>
                  <a:srgbClr val="F17C3F"/>
                </a:solidFill>
                <a:latin typeface="Calibri" panose="020F0502020204030204"/>
                <a:ea typeface="+mn-ea"/>
              </a:endParaRPr>
            </a:p>
          </p:txBody>
        </p:sp>
      </p:grpSp>
      <p:sp>
        <p:nvSpPr>
          <p:cNvPr id="97" name="Content Placeholder 2"/>
          <p:cNvSpPr txBox="1">
            <a:spLocks/>
          </p:cNvSpPr>
          <p:nvPr/>
        </p:nvSpPr>
        <p:spPr>
          <a:xfrm>
            <a:off x="356579" y="5147095"/>
            <a:ext cx="3507042" cy="561692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kumimoji="0" lang="zh-TW" altLang="en-US" dirty="0">
                <a:solidFill>
                  <a:srgbClr val="2733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分段能力指標的主題軸以「</a:t>
            </a:r>
            <a:r>
              <a:rPr kumimoji="0"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人與空間</a:t>
            </a:r>
            <a:r>
              <a:rPr kumimoji="0" lang="zh-TW" altLang="en-US" dirty="0">
                <a:solidFill>
                  <a:srgbClr val="2733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」與「</a:t>
            </a:r>
            <a:r>
              <a:rPr kumimoji="0"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全球關連</a:t>
            </a:r>
            <a:r>
              <a:rPr kumimoji="0" lang="zh-TW" altLang="en-US" dirty="0">
                <a:solidFill>
                  <a:srgbClr val="2733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」為主。</a:t>
            </a:r>
            <a:endParaRPr kumimoji="0" lang="zh-TW" altLang="zh-TW" dirty="0">
              <a:solidFill>
                <a:srgbClr val="2733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-183037" y="4388778"/>
            <a:ext cx="3976551" cy="1190327"/>
            <a:chOff x="368304" y="4413685"/>
            <a:chExt cx="3327706" cy="1190327"/>
          </a:xfrm>
        </p:grpSpPr>
        <p:sp>
          <p:nvSpPr>
            <p:cNvPr id="90" name="Rectangle 1436"/>
            <p:cNvSpPr>
              <a:spLocks noChangeArrowheads="1"/>
            </p:cNvSpPr>
            <p:nvPr/>
          </p:nvSpPr>
          <p:spPr bwMode="auto">
            <a:xfrm>
              <a:off x="767383" y="4672988"/>
              <a:ext cx="2928627" cy="931024"/>
            </a:xfrm>
            <a:prstGeom prst="rect">
              <a:avLst/>
            </a:prstGeom>
            <a:extLst/>
          </p:spPr>
          <p:txBody>
            <a:bodyPr vert="horz" wrap="square" lIns="68580" tIns="34290" rIns="68580" bIns="3429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TW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九年一貫的能力指標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</a:p>
          </p:txBody>
        </p:sp>
        <p:sp>
          <p:nvSpPr>
            <p:cNvPr id="98" name="Rectangle 1436"/>
            <p:cNvSpPr>
              <a:spLocks noChangeArrowheads="1"/>
            </p:cNvSpPr>
            <p:nvPr/>
          </p:nvSpPr>
          <p:spPr bwMode="auto">
            <a:xfrm>
              <a:off x="368304" y="4413685"/>
              <a:ext cx="528089" cy="623248"/>
            </a:xfrm>
            <a:prstGeom prst="rect">
              <a:avLst/>
            </a:prstGeom>
            <a:extLst/>
          </p:spPr>
          <p:txBody>
            <a:bodyPr vert="horz" wrap="square" lIns="68580" tIns="34290" rIns="68580" bIns="34290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</a:pPr>
              <a:endParaRPr kumimoji="0" lang="en-US" sz="3600" dirty="0">
                <a:solidFill>
                  <a:srgbClr val="92D050"/>
                </a:solidFill>
                <a:latin typeface="FontAwesome" pitchFamily="2" charset="0"/>
                <a:ea typeface="+mn-ea"/>
              </a:endParaRPr>
            </a:p>
          </p:txBody>
        </p:sp>
      </p:grpSp>
      <p:sp>
        <p:nvSpPr>
          <p:cNvPr id="102" name="Content Placeholder 2"/>
          <p:cNvSpPr txBox="1">
            <a:spLocks/>
          </p:cNvSpPr>
          <p:nvPr/>
        </p:nvSpPr>
        <p:spPr>
          <a:xfrm>
            <a:off x="6006613" y="5129728"/>
            <a:ext cx="2862163" cy="807913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kumimoji="0" lang="zh-TW" altLang="en-US" dirty="0">
                <a:solidFill>
                  <a:srgbClr val="2733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強調教學目標中「</a:t>
            </a:r>
            <a:r>
              <a:rPr kumimoji="0"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認知歷程</a:t>
            </a:r>
            <a:r>
              <a:rPr kumimoji="0" lang="zh-TW" altLang="en-US" dirty="0">
                <a:solidFill>
                  <a:srgbClr val="2733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」、「</a:t>
            </a:r>
            <a:r>
              <a:rPr kumimoji="0"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非內容</a:t>
            </a:r>
            <a:r>
              <a:rPr kumimoji="0" lang="zh-TW" altLang="en-US" dirty="0">
                <a:solidFill>
                  <a:srgbClr val="2733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」的向度。共分成三個構面。</a:t>
            </a:r>
            <a:endParaRPr kumimoji="0" lang="zh-TW" altLang="zh-TW" dirty="0">
              <a:solidFill>
                <a:srgbClr val="2733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5271797" y="939694"/>
            <a:ext cx="3492792" cy="1004670"/>
            <a:chOff x="6046308" y="1370966"/>
            <a:chExt cx="2949567" cy="1004670"/>
          </a:xfrm>
        </p:grpSpPr>
        <p:sp>
          <p:nvSpPr>
            <p:cNvPr id="92" name="Rectangle 1436"/>
            <p:cNvSpPr>
              <a:spLocks noChangeArrowheads="1"/>
            </p:cNvSpPr>
            <p:nvPr/>
          </p:nvSpPr>
          <p:spPr bwMode="auto">
            <a:xfrm>
              <a:off x="6327070" y="1444612"/>
              <a:ext cx="2668805" cy="931024"/>
            </a:xfrm>
            <a:prstGeom prst="rect">
              <a:avLst/>
            </a:prstGeom>
            <a:extLst/>
          </p:spPr>
          <p:txBody>
            <a:bodyPr vert="horz" wrap="square" lIns="68580" tIns="34290" rIns="68580" bIns="3429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12</a:t>
              </a:r>
              <a:r>
                <a:rPr kumimoji="0" lang="zh-TW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年國教學習內容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Rectangle 1436"/>
            <p:cNvSpPr>
              <a:spLocks noChangeArrowheads="1"/>
            </p:cNvSpPr>
            <p:nvPr/>
          </p:nvSpPr>
          <p:spPr bwMode="auto">
            <a:xfrm>
              <a:off x="6046308" y="1370966"/>
              <a:ext cx="528089" cy="577081"/>
            </a:xfrm>
            <a:prstGeom prst="rect">
              <a:avLst/>
            </a:prstGeom>
            <a:extLst/>
          </p:spPr>
          <p:txBody>
            <a:bodyPr vert="horz" wrap="square" lIns="68580" tIns="34290" rIns="68580" bIns="34290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</a:pPr>
              <a:endParaRPr kumimoji="0" lang="en-US" sz="3300" dirty="0">
                <a:solidFill>
                  <a:srgbClr val="113386"/>
                </a:solidFill>
                <a:latin typeface="FontAwesome" pitchFamily="2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959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6"/>
          <p:cNvSpPr/>
          <p:nvPr/>
        </p:nvSpPr>
        <p:spPr>
          <a:xfrm rot="5400000">
            <a:off x="406095" y="2195205"/>
            <a:ext cx="3380399" cy="2592390"/>
          </a:xfrm>
          <a:custGeom>
            <a:avLst/>
            <a:gdLst>
              <a:gd name="connsiteX0" fmla="*/ 0 w 3671887"/>
              <a:gd name="connsiteY0" fmla="*/ 2449518 h 2592390"/>
              <a:gd name="connsiteX1" fmla="*/ 0 w 3671887"/>
              <a:gd name="connsiteY1" fmla="*/ 1878014 h 2592390"/>
              <a:gd name="connsiteX2" fmla="*/ 11227 w 3671887"/>
              <a:gd name="connsiteY2" fmla="*/ 1822405 h 2592390"/>
              <a:gd name="connsiteX3" fmla="*/ 142877 w 3671887"/>
              <a:gd name="connsiteY3" fmla="*/ 1735141 h 2592390"/>
              <a:gd name="connsiteX4" fmla="*/ 714371 w 3671887"/>
              <a:gd name="connsiteY4" fmla="*/ 1735141 h 2592390"/>
              <a:gd name="connsiteX5" fmla="*/ 857249 w 3671887"/>
              <a:gd name="connsiteY5" fmla="*/ 1878019 h 2592390"/>
              <a:gd name="connsiteX6" fmla="*/ 857249 w 3671887"/>
              <a:gd name="connsiteY6" fmla="*/ 1878018 h 2592390"/>
              <a:gd name="connsiteX7" fmla="*/ 714371 w 3671887"/>
              <a:gd name="connsiteY7" fmla="*/ 1735140 h 2592390"/>
              <a:gd name="connsiteX8" fmla="*/ 142877 w 3671887"/>
              <a:gd name="connsiteY8" fmla="*/ 1735140 h 2592390"/>
              <a:gd name="connsiteX9" fmla="*/ 11227 w 3671887"/>
              <a:gd name="connsiteY9" fmla="*/ 1822404 h 2592390"/>
              <a:gd name="connsiteX10" fmla="*/ 0 w 3671887"/>
              <a:gd name="connsiteY10" fmla="*/ 1878013 h 2592390"/>
              <a:gd name="connsiteX11" fmla="*/ 0 w 3671887"/>
              <a:gd name="connsiteY11" fmla="*/ 0 h 2592390"/>
              <a:gd name="connsiteX12" fmla="*/ 3671887 w 3671887"/>
              <a:gd name="connsiteY12" fmla="*/ 2592389 h 2592390"/>
              <a:gd name="connsiteX13" fmla="*/ 714381 w 3671887"/>
              <a:gd name="connsiteY13" fmla="*/ 2592389 h 2592390"/>
              <a:gd name="connsiteX14" fmla="*/ 714376 w 3671887"/>
              <a:gd name="connsiteY14" fmla="*/ 2592390 h 2592390"/>
              <a:gd name="connsiteX15" fmla="*/ 142872 w 3671887"/>
              <a:gd name="connsiteY15" fmla="*/ 2592390 h 2592390"/>
              <a:gd name="connsiteX16" fmla="*/ 87263 w 3671887"/>
              <a:gd name="connsiteY16" fmla="*/ 2581163 h 2592390"/>
              <a:gd name="connsiteX17" fmla="*/ 11227 w 3671887"/>
              <a:gd name="connsiteY17" fmla="*/ 2505127 h 2592390"/>
              <a:gd name="connsiteX0" fmla="*/ 0 w 3671887"/>
              <a:gd name="connsiteY0" fmla="*/ 2449518 h 2592390"/>
              <a:gd name="connsiteX1" fmla="*/ 0 w 3671887"/>
              <a:gd name="connsiteY1" fmla="*/ 1878014 h 2592390"/>
              <a:gd name="connsiteX2" fmla="*/ 11227 w 3671887"/>
              <a:gd name="connsiteY2" fmla="*/ 1822405 h 2592390"/>
              <a:gd name="connsiteX3" fmla="*/ 142877 w 3671887"/>
              <a:gd name="connsiteY3" fmla="*/ 1735141 h 2592390"/>
              <a:gd name="connsiteX4" fmla="*/ 714371 w 3671887"/>
              <a:gd name="connsiteY4" fmla="*/ 1735141 h 2592390"/>
              <a:gd name="connsiteX5" fmla="*/ 857249 w 3671887"/>
              <a:gd name="connsiteY5" fmla="*/ 1878019 h 2592390"/>
              <a:gd name="connsiteX6" fmla="*/ 857249 w 3671887"/>
              <a:gd name="connsiteY6" fmla="*/ 1878018 h 2592390"/>
              <a:gd name="connsiteX7" fmla="*/ 714371 w 3671887"/>
              <a:gd name="connsiteY7" fmla="*/ 1735140 h 2592390"/>
              <a:gd name="connsiteX8" fmla="*/ 142877 w 3671887"/>
              <a:gd name="connsiteY8" fmla="*/ 1735140 h 2592390"/>
              <a:gd name="connsiteX9" fmla="*/ 11227 w 3671887"/>
              <a:gd name="connsiteY9" fmla="*/ 1822404 h 2592390"/>
              <a:gd name="connsiteX10" fmla="*/ 0 w 3671887"/>
              <a:gd name="connsiteY10" fmla="*/ 1878013 h 2592390"/>
              <a:gd name="connsiteX11" fmla="*/ 0 w 3671887"/>
              <a:gd name="connsiteY11" fmla="*/ 0 h 2592390"/>
              <a:gd name="connsiteX12" fmla="*/ 3671887 w 3671887"/>
              <a:gd name="connsiteY12" fmla="*/ 2592389 h 2592390"/>
              <a:gd name="connsiteX13" fmla="*/ 714381 w 3671887"/>
              <a:gd name="connsiteY13" fmla="*/ 2592389 h 2592390"/>
              <a:gd name="connsiteX14" fmla="*/ 142872 w 3671887"/>
              <a:gd name="connsiteY14" fmla="*/ 2592390 h 2592390"/>
              <a:gd name="connsiteX15" fmla="*/ 87263 w 3671887"/>
              <a:gd name="connsiteY15" fmla="*/ 2581163 h 2592390"/>
              <a:gd name="connsiteX16" fmla="*/ 11227 w 3671887"/>
              <a:gd name="connsiteY16" fmla="*/ 2505127 h 2592390"/>
              <a:gd name="connsiteX17" fmla="*/ 0 w 3671887"/>
              <a:gd name="connsiteY17" fmla="*/ 2449518 h 2592390"/>
              <a:gd name="connsiteX0" fmla="*/ 0 w 3671887"/>
              <a:gd name="connsiteY0" fmla="*/ 2449518 h 2592390"/>
              <a:gd name="connsiteX1" fmla="*/ 0 w 3671887"/>
              <a:gd name="connsiteY1" fmla="*/ 1878014 h 2592390"/>
              <a:gd name="connsiteX2" fmla="*/ 11227 w 3671887"/>
              <a:gd name="connsiteY2" fmla="*/ 1822405 h 2592390"/>
              <a:gd name="connsiteX3" fmla="*/ 142877 w 3671887"/>
              <a:gd name="connsiteY3" fmla="*/ 1735141 h 2592390"/>
              <a:gd name="connsiteX4" fmla="*/ 714371 w 3671887"/>
              <a:gd name="connsiteY4" fmla="*/ 1735141 h 2592390"/>
              <a:gd name="connsiteX5" fmla="*/ 857249 w 3671887"/>
              <a:gd name="connsiteY5" fmla="*/ 1878019 h 2592390"/>
              <a:gd name="connsiteX6" fmla="*/ 857249 w 3671887"/>
              <a:gd name="connsiteY6" fmla="*/ 1878018 h 2592390"/>
              <a:gd name="connsiteX7" fmla="*/ 714371 w 3671887"/>
              <a:gd name="connsiteY7" fmla="*/ 1735140 h 2592390"/>
              <a:gd name="connsiteX8" fmla="*/ 142877 w 3671887"/>
              <a:gd name="connsiteY8" fmla="*/ 1735140 h 2592390"/>
              <a:gd name="connsiteX9" fmla="*/ 11227 w 3671887"/>
              <a:gd name="connsiteY9" fmla="*/ 1822404 h 2592390"/>
              <a:gd name="connsiteX10" fmla="*/ 0 w 3671887"/>
              <a:gd name="connsiteY10" fmla="*/ 1878013 h 2592390"/>
              <a:gd name="connsiteX11" fmla="*/ 0 w 3671887"/>
              <a:gd name="connsiteY11" fmla="*/ 0 h 2592390"/>
              <a:gd name="connsiteX12" fmla="*/ 3671887 w 3671887"/>
              <a:gd name="connsiteY12" fmla="*/ 2592389 h 2592390"/>
              <a:gd name="connsiteX13" fmla="*/ 142872 w 3671887"/>
              <a:gd name="connsiteY13" fmla="*/ 2592390 h 2592390"/>
              <a:gd name="connsiteX14" fmla="*/ 87263 w 3671887"/>
              <a:gd name="connsiteY14" fmla="*/ 2581163 h 2592390"/>
              <a:gd name="connsiteX15" fmla="*/ 11227 w 3671887"/>
              <a:gd name="connsiteY15" fmla="*/ 2505127 h 2592390"/>
              <a:gd name="connsiteX16" fmla="*/ 0 w 3671887"/>
              <a:gd name="connsiteY16" fmla="*/ 2449518 h 2592390"/>
              <a:gd name="connsiteX0" fmla="*/ 0 w 3671887"/>
              <a:gd name="connsiteY0" fmla="*/ 2449518 h 2592390"/>
              <a:gd name="connsiteX1" fmla="*/ 0 w 3671887"/>
              <a:gd name="connsiteY1" fmla="*/ 1878014 h 2592390"/>
              <a:gd name="connsiteX2" fmla="*/ 11227 w 3671887"/>
              <a:gd name="connsiteY2" fmla="*/ 1822405 h 2592390"/>
              <a:gd name="connsiteX3" fmla="*/ 142877 w 3671887"/>
              <a:gd name="connsiteY3" fmla="*/ 1735141 h 2592390"/>
              <a:gd name="connsiteX4" fmla="*/ 714371 w 3671887"/>
              <a:gd name="connsiteY4" fmla="*/ 1735141 h 2592390"/>
              <a:gd name="connsiteX5" fmla="*/ 857249 w 3671887"/>
              <a:gd name="connsiteY5" fmla="*/ 1878019 h 2592390"/>
              <a:gd name="connsiteX6" fmla="*/ 714371 w 3671887"/>
              <a:gd name="connsiteY6" fmla="*/ 1735140 h 2592390"/>
              <a:gd name="connsiteX7" fmla="*/ 142877 w 3671887"/>
              <a:gd name="connsiteY7" fmla="*/ 1735140 h 2592390"/>
              <a:gd name="connsiteX8" fmla="*/ 11227 w 3671887"/>
              <a:gd name="connsiteY8" fmla="*/ 1822404 h 2592390"/>
              <a:gd name="connsiteX9" fmla="*/ 0 w 3671887"/>
              <a:gd name="connsiteY9" fmla="*/ 1878013 h 2592390"/>
              <a:gd name="connsiteX10" fmla="*/ 0 w 3671887"/>
              <a:gd name="connsiteY10" fmla="*/ 0 h 2592390"/>
              <a:gd name="connsiteX11" fmla="*/ 3671887 w 3671887"/>
              <a:gd name="connsiteY11" fmla="*/ 2592389 h 2592390"/>
              <a:gd name="connsiteX12" fmla="*/ 142872 w 3671887"/>
              <a:gd name="connsiteY12" fmla="*/ 2592390 h 2592390"/>
              <a:gd name="connsiteX13" fmla="*/ 87263 w 3671887"/>
              <a:gd name="connsiteY13" fmla="*/ 2581163 h 2592390"/>
              <a:gd name="connsiteX14" fmla="*/ 11227 w 3671887"/>
              <a:gd name="connsiteY14" fmla="*/ 2505127 h 2592390"/>
              <a:gd name="connsiteX15" fmla="*/ 0 w 3671887"/>
              <a:gd name="connsiteY15" fmla="*/ 2449518 h 2592390"/>
              <a:gd name="connsiteX0" fmla="*/ 0 w 3671887"/>
              <a:gd name="connsiteY0" fmla="*/ 2449518 h 2592390"/>
              <a:gd name="connsiteX1" fmla="*/ 0 w 3671887"/>
              <a:gd name="connsiteY1" fmla="*/ 1878014 h 2592390"/>
              <a:gd name="connsiteX2" fmla="*/ 11227 w 3671887"/>
              <a:gd name="connsiteY2" fmla="*/ 1822405 h 2592390"/>
              <a:gd name="connsiteX3" fmla="*/ 142877 w 3671887"/>
              <a:gd name="connsiteY3" fmla="*/ 1735141 h 2592390"/>
              <a:gd name="connsiteX4" fmla="*/ 714371 w 3671887"/>
              <a:gd name="connsiteY4" fmla="*/ 1735141 h 2592390"/>
              <a:gd name="connsiteX5" fmla="*/ 714371 w 3671887"/>
              <a:gd name="connsiteY5" fmla="*/ 1735140 h 2592390"/>
              <a:gd name="connsiteX6" fmla="*/ 142877 w 3671887"/>
              <a:gd name="connsiteY6" fmla="*/ 1735140 h 2592390"/>
              <a:gd name="connsiteX7" fmla="*/ 11227 w 3671887"/>
              <a:gd name="connsiteY7" fmla="*/ 1822404 h 2592390"/>
              <a:gd name="connsiteX8" fmla="*/ 0 w 3671887"/>
              <a:gd name="connsiteY8" fmla="*/ 1878013 h 2592390"/>
              <a:gd name="connsiteX9" fmla="*/ 0 w 3671887"/>
              <a:gd name="connsiteY9" fmla="*/ 0 h 2592390"/>
              <a:gd name="connsiteX10" fmla="*/ 3671887 w 3671887"/>
              <a:gd name="connsiteY10" fmla="*/ 2592389 h 2592390"/>
              <a:gd name="connsiteX11" fmla="*/ 142872 w 3671887"/>
              <a:gd name="connsiteY11" fmla="*/ 2592390 h 2592390"/>
              <a:gd name="connsiteX12" fmla="*/ 87263 w 3671887"/>
              <a:gd name="connsiteY12" fmla="*/ 2581163 h 2592390"/>
              <a:gd name="connsiteX13" fmla="*/ 11227 w 3671887"/>
              <a:gd name="connsiteY13" fmla="*/ 2505127 h 2592390"/>
              <a:gd name="connsiteX14" fmla="*/ 0 w 3671887"/>
              <a:gd name="connsiteY14" fmla="*/ 2449518 h 2592390"/>
              <a:gd name="connsiteX0" fmla="*/ 0 w 3671887"/>
              <a:gd name="connsiteY0" fmla="*/ 2449518 h 2592390"/>
              <a:gd name="connsiteX1" fmla="*/ 0 w 3671887"/>
              <a:gd name="connsiteY1" fmla="*/ 1878014 h 2592390"/>
              <a:gd name="connsiteX2" fmla="*/ 11227 w 3671887"/>
              <a:gd name="connsiteY2" fmla="*/ 1822405 h 2592390"/>
              <a:gd name="connsiteX3" fmla="*/ 142877 w 3671887"/>
              <a:gd name="connsiteY3" fmla="*/ 1735141 h 2592390"/>
              <a:gd name="connsiteX4" fmla="*/ 714371 w 3671887"/>
              <a:gd name="connsiteY4" fmla="*/ 1735141 h 2592390"/>
              <a:gd name="connsiteX5" fmla="*/ 142877 w 3671887"/>
              <a:gd name="connsiteY5" fmla="*/ 1735140 h 2592390"/>
              <a:gd name="connsiteX6" fmla="*/ 11227 w 3671887"/>
              <a:gd name="connsiteY6" fmla="*/ 1822404 h 2592390"/>
              <a:gd name="connsiteX7" fmla="*/ 0 w 3671887"/>
              <a:gd name="connsiteY7" fmla="*/ 1878013 h 2592390"/>
              <a:gd name="connsiteX8" fmla="*/ 0 w 3671887"/>
              <a:gd name="connsiteY8" fmla="*/ 0 h 2592390"/>
              <a:gd name="connsiteX9" fmla="*/ 3671887 w 3671887"/>
              <a:gd name="connsiteY9" fmla="*/ 2592389 h 2592390"/>
              <a:gd name="connsiteX10" fmla="*/ 142872 w 3671887"/>
              <a:gd name="connsiteY10" fmla="*/ 2592390 h 2592390"/>
              <a:gd name="connsiteX11" fmla="*/ 87263 w 3671887"/>
              <a:gd name="connsiteY11" fmla="*/ 2581163 h 2592390"/>
              <a:gd name="connsiteX12" fmla="*/ 11227 w 3671887"/>
              <a:gd name="connsiteY12" fmla="*/ 2505127 h 2592390"/>
              <a:gd name="connsiteX13" fmla="*/ 0 w 3671887"/>
              <a:gd name="connsiteY13" fmla="*/ 2449518 h 2592390"/>
              <a:gd name="connsiteX0" fmla="*/ 0 w 3671887"/>
              <a:gd name="connsiteY0" fmla="*/ 2449518 h 2592390"/>
              <a:gd name="connsiteX1" fmla="*/ 0 w 3671887"/>
              <a:gd name="connsiteY1" fmla="*/ 1878014 h 2592390"/>
              <a:gd name="connsiteX2" fmla="*/ 11227 w 3671887"/>
              <a:gd name="connsiteY2" fmla="*/ 1822405 h 2592390"/>
              <a:gd name="connsiteX3" fmla="*/ 142877 w 3671887"/>
              <a:gd name="connsiteY3" fmla="*/ 1735141 h 2592390"/>
              <a:gd name="connsiteX4" fmla="*/ 142877 w 3671887"/>
              <a:gd name="connsiteY4" fmla="*/ 1735140 h 2592390"/>
              <a:gd name="connsiteX5" fmla="*/ 11227 w 3671887"/>
              <a:gd name="connsiteY5" fmla="*/ 1822404 h 2592390"/>
              <a:gd name="connsiteX6" fmla="*/ 0 w 3671887"/>
              <a:gd name="connsiteY6" fmla="*/ 1878013 h 2592390"/>
              <a:gd name="connsiteX7" fmla="*/ 0 w 3671887"/>
              <a:gd name="connsiteY7" fmla="*/ 0 h 2592390"/>
              <a:gd name="connsiteX8" fmla="*/ 3671887 w 3671887"/>
              <a:gd name="connsiteY8" fmla="*/ 2592389 h 2592390"/>
              <a:gd name="connsiteX9" fmla="*/ 142872 w 3671887"/>
              <a:gd name="connsiteY9" fmla="*/ 2592390 h 2592390"/>
              <a:gd name="connsiteX10" fmla="*/ 87263 w 3671887"/>
              <a:gd name="connsiteY10" fmla="*/ 2581163 h 2592390"/>
              <a:gd name="connsiteX11" fmla="*/ 11227 w 3671887"/>
              <a:gd name="connsiteY11" fmla="*/ 2505127 h 2592390"/>
              <a:gd name="connsiteX12" fmla="*/ 0 w 3671887"/>
              <a:gd name="connsiteY12" fmla="*/ 2449518 h 2592390"/>
              <a:gd name="connsiteX0" fmla="*/ 0 w 3671887"/>
              <a:gd name="connsiteY0" fmla="*/ 2449518 h 2592390"/>
              <a:gd name="connsiteX1" fmla="*/ 0 w 3671887"/>
              <a:gd name="connsiteY1" fmla="*/ 1878014 h 2592390"/>
              <a:gd name="connsiteX2" fmla="*/ 11227 w 3671887"/>
              <a:gd name="connsiteY2" fmla="*/ 1822405 h 2592390"/>
              <a:gd name="connsiteX3" fmla="*/ 142877 w 3671887"/>
              <a:gd name="connsiteY3" fmla="*/ 1735141 h 2592390"/>
              <a:gd name="connsiteX4" fmla="*/ 11227 w 3671887"/>
              <a:gd name="connsiteY4" fmla="*/ 1822404 h 2592390"/>
              <a:gd name="connsiteX5" fmla="*/ 0 w 3671887"/>
              <a:gd name="connsiteY5" fmla="*/ 1878013 h 2592390"/>
              <a:gd name="connsiteX6" fmla="*/ 0 w 3671887"/>
              <a:gd name="connsiteY6" fmla="*/ 0 h 2592390"/>
              <a:gd name="connsiteX7" fmla="*/ 3671887 w 3671887"/>
              <a:gd name="connsiteY7" fmla="*/ 2592389 h 2592390"/>
              <a:gd name="connsiteX8" fmla="*/ 142872 w 3671887"/>
              <a:gd name="connsiteY8" fmla="*/ 2592390 h 2592390"/>
              <a:gd name="connsiteX9" fmla="*/ 87263 w 3671887"/>
              <a:gd name="connsiteY9" fmla="*/ 2581163 h 2592390"/>
              <a:gd name="connsiteX10" fmla="*/ 11227 w 3671887"/>
              <a:gd name="connsiteY10" fmla="*/ 2505127 h 2592390"/>
              <a:gd name="connsiteX11" fmla="*/ 0 w 3671887"/>
              <a:gd name="connsiteY11" fmla="*/ 2449518 h 2592390"/>
              <a:gd name="connsiteX0" fmla="*/ 0 w 3671887"/>
              <a:gd name="connsiteY0" fmla="*/ 2449518 h 2592390"/>
              <a:gd name="connsiteX1" fmla="*/ 0 w 3671887"/>
              <a:gd name="connsiteY1" fmla="*/ 1878014 h 2592390"/>
              <a:gd name="connsiteX2" fmla="*/ 11227 w 3671887"/>
              <a:gd name="connsiteY2" fmla="*/ 1822405 h 2592390"/>
              <a:gd name="connsiteX3" fmla="*/ 11227 w 3671887"/>
              <a:gd name="connsiteY3" fmla="*/ 1822404 h 2592390"/>
              <a:gd name="connsiteX4" fmla="*/ 0 w 3671887"/>
              <a:gd name="connsiteY4" fmla="*/ 1878013 h 2592390"/>
              <a:gd name="connsiteX5" fmla="*/ 0 w 3671887"/>
              <a:gd name="connsiteY5" fmla="*/ 0 h 2592390"/>
              <a:gd name="connsiteX6" fmla="*/ 3671887 w 3671887"/>
              <a:gd name="connsiteY6" fmla="*/ 2592389 h 2592390"/>
              <a:gd name="connsiteX7" fmla="*/ 142872 w 3671887"/>
              <a:gd name="connsiteY7" fmla="*/ 2592390 h 2592390"/>
              <a:gd name="connsiteX8" fmla="*/ 87263 w 3671887"/>
              <a:gd name="connsiteY8" fmla="*/ 2581163 h 2592390"/>
              <a:gd name="connsiteX9" fmla="*/ 11227 w 3671887"/>
              <a:gd name="connsiteY9" fmla="*/ 2505127 h 2592390"/>
              <a:gd name="connsiteX10" fmla="*/ 0 w 3671887"/>
              <a:gd name="connsiteY10" fmla="*/ 2449518 h 2592390"/>
              <a:gd name="connsiteX0" fmla="*/ 0 w 3671887"/>
              <a:gd name="connsiteY0" fmla="*/ 2449518 h 2592390"/>
              <a:gd name="connsiteX1" fmla="*/ 0 w 3671887"/>
              <a:gd name="connsiteY1" fmla="*/ 1878014 h 2592390"/>
              <a:gd name="connsiteX2" fmla="*/ 11227 w 3671887"/>
              <a:gd name="connsiteY2" fmla="*/ 1822405 h 2592390"/>
              <a:gd name="connsiteX3" fmla="*/ 0 w 3671887"/>
              <a:gd name="connsiteY3" fmla="*/ 1878013 h 2592390"/>
              <a:gd name="connsiteX4" fmla="*/ 0 w 3671887"/>
              <a:gd name="connsiteY4" fmla="*/ 0 h 2592390"/>
              <a:gd name="connsiteX5" fmla="*/ 3671887 w 3671887"/>
              <a:gd name="connsiteY5" fmla="*/ 2592389 h 2592390"/>
              <a:gd name="connsiteX6" fmla="*/ 142872 w 3671887"/>
              <a:gd name="connsiteY6" fmla="*/ 2592390 h 2592390"/>
              <a:gd name="connsiteX7" fmla="*/ 87263 w 3671887"/>
              <a:gd name="connsiteY7" fmla="*/ 2581163 h 2592390"/>
              <a:gd name="connsiteX8" fmla="*/ 11227 w 3671887"/>
              <a:gd name="connsiteY8" fmla="*/ 2505127 h 2592390"/>
              <a:gd name="connsiteX9" fmla="*/ 0 w 3671887"/>
              <a:gd name="connsiteY9" fmla="*/ 2449518 h 2592390"/>
              <a:gd name="connsiteX0" fmla="*/ 0 w 3671887"/>
              <a:gd name="connsiteY0" fmla="*/ 2449518 h 2592390"/>
              <a:gd name="connsiteX1" fmla="*/ 0 w 3671887"/>
              <a:gd name="connsiteY1" fmla="*/ 1878014 h 2592390"/>
              <a:gd name="connsiteX2" fmla="*/ 0 w 3671887"/>
              <a:gd name="connsiteY2" fmla="*/ 1878013 h 2592390"/>
              <a:gd name="connsiteX3" fmla="*/ 0 w 3671887"/>
              <a:gd name="connsiteY3" fmla="*/ 0 h 2592390"/>
              <a:gd name="connsiteX4" fmla="*/ 3671887 w 3671887"/>
              <a:gd name="connsiteY4" fmla="*/ 2592389 h 2592390"/>
              <a:gd name="connsiteX5" fmla="*/ 142872 w 3671887"/>
              <a:gd name="connsiteY5" fmla="*/ 2592390 h 2592390"/>
              <a:gd name="connsiteX6" fmla="*/ 87263 w 3671887"/>
              <a:gd name="connsiteY6" fmla="*/ 2581163 h 2592390"/>
              <a:gd name="connsiteX7" fmla="*/ 11227 w 3671887"/>
              <a:gd name="connsiteY7" fmla="*/ 2505127 h 2592390"/>
              <a:gd name="connsiteX8" fmla="*/ 0 w 3671887"/>
              <a:gd name="connsiteY8" fmla="*/ 2449518 h 2592390"/>
              <a:gd name="connsiteX0" fmla="*/ 0 w 3671887"/>
              <a:gd name="connsiteY0" fmla="*/ 2449518 h 2592390"/>
              <a:gd name="connsiteX1" fmla="*/ 0 w 3671887"/>
              <a:gd name="connsiteY1" fmla="*/ 1878014 h 2592390"/>
              <a:gd name="connsiteX2" fmla="*/ 0 w 3671887"/>
              <a:gd name="connsiteY2" fmla="*/ 0 h 2592390"/>
              <a:gd name="connsiteX3" fmla="*/ 3671887 w 3671887"/>
              <a:gd name="connsiteY3" fmla="*/ 2592389 h 2592390"/>
              <a:gd name="connsiteX4" fmla="*/ 142872 w 3671887"/>
              <a:gd name="connsiteY4" fmla="*/ 2592390 h 2592390"/>
              <a:gd name="connsiteX5" fmla="*/ 87263 w 3671887"/>
              <a:gd name="connsiteY5" fmla="*/ 2581163 h 2592390"/>
              <a:gd name="connsiteX6" fmla="*/ 11227 w 3671887"/>
              <a:gd name="connsiteY6" fmla="*/ 2505127 h 2592390"/>
              <a:gd name="connsiteX7" fmla="*/ 0 w 3671887"/>
              <a:gd name="connsiteY7" fmla="*/ 2449518 h 2592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1887" h="2592390">
                <a:moveTo>
                  <a:pt x="0" y="2449518"/>
                </a:moveTo>
                <a:lnTo>
                  <a:pt x="0" y="1878014"/>
                </a:lnTo>
                <a:lnTo>
                  <a:pt x="0" y="0"/>
                </a:lnTo>
                <a:lnTo>
                  <a:pt x="3671887" y="2592389"/>
                </a:lnTo>
                <a:lnTo>
                  <a:pt x="142872" y="2592390"/>
                </a:lnTo>
                <a:lnTo>
                  <a:pt x="87263" y="2581163"/>
                </a:lnTo>
                <a:cubicBezTo>
                  <a:pt x="53075" y="2566702"/>
                  <a:pt x="25687" y="2539314"/>
                  <a:pt x="11227" y="2505127"/>
                </a:cubicBezTo>
                <a:lnTo>
                  <a:pt x="0" y="2449518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alpha val="20000"/>
                </a:sysClr>
              </a:gs>
              <a:gs pos="75000">
                <a:srgbClr val="FFFFFF">
                  <a:alpha val="0"/>
                </a:srgbClr>
              </a:gs>
              <a:gs pos="100000">
                <a:sysClr val="window" lastClr="FFFFFF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文字方塊 1"/>
          <p:cNvSpPr txBox="1">
            <a:spLocks noChangeArrowheads="1"/>
          </p:cNvSpPr>
          <p:nvPr/>
        </p:nvSpPr>
        <p:spPr bwMode="auto">
          <a:xfrm>
            <a:off x="398463" y="163513"/>
            <a:ext cx="83661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b="1" dirty="0">
                <a:latin typeface="Arial" panose="020B0604020202020204" pitchFamily="34" charset="0"/>
                <a:ea typeface="新細明體" panose="02020500000000000000" pitchFamily="18" charset="-120"/>
              </a:rPr>
              <a:t>比較新舊課綱學習內容的差異</a:t>
            </a:r>
            <a:r>
              <a:rPr lang="en-US" altLang="zh-TW" b="1" dirty="0">
                <a:latin typeface="Arial" panose="020B0604020202020204" pitchFamily="34" charset="0"/>
                <a:ea typeface="新細明體" panose="02020500000000000000" pitchFamily="18" charset="-120"/>
              </a:rPr>
              <a:t>(</a:t>
            </a:r>
            <a:r>
              <a:rPr lang="zh-TW" altLang="en-US" b="1" dirty="0">
                <a:latin typeface="Arial" panose="020B0604020202020204" pitchFamily="34" charset="0"/>
                <a:ea typeface="新細明體" panose="02020500000000000000" pitchFamily="18" charset="-120"/>
              </a:rPr>
              <a:t>以七</a:t>
            </a:r>
            <a:r>
              <a:rPr lang="zh-TW" altLang="en-US" b="1" dirty="0" smtClean="0">
                <a:latin typeface="Arial" panose="020B0604020202020204" pitchFamily="34" charset="0"/>
                <a:ea typeface="新細明體" panose="02020500000000000000" pitchFamily="18" charset="-120"/>
              </a:rPr>
              <a:t>年級學習</a:t>
            </a:r>
            <a:r>
              <a:rPr lang="zh-TW" altLang="en-US" b="1" dirty="0">
                <a:latin typeface="Arial" panose="020B0604020202020204" pitchFamily="34" charset="0"/>
                <a:ea typeface="新細明體" panose="02020500000000000000" pitchFamily="18" charset="-120"/>
              </a:rPr>
              <a:t>內容為例</a:t>
            </a:r>
            <a:r>
              <a:rPr lang="en-US" altLang="zh-TW" b="1" dirty="0">
                <a:latin typeface="Arial" panose="020B0604020202020204" pitchFamily="34" charset="0"/>
                <a:ea typeface="新細明體" panose="02020500000000000000" pitchFamily="18" charset="-120"/>
              </a:rPr>
              <a:t>-</a:t>
            </a:r>
            <a:r>
              <a:rPr lang="zh-TW" altLang="en-US" b="1" dirty="0">
                <a:latin typeface="Arial" panose="020B0604020202020204" pitchFamily="34" charset="0"/>
                <a:ea typeface="新細明體" panose="02020500000000000000" pitchFamily="18" charset="-120"/>
              </a:rPr>
              <a:t>主題：</a:t>
            </a:r>
            <a:r>
              <a:rPr lang="zh-TW" altLang="zh-TW" b="1" dirty="0"/>
              <a:t>基本概念與臺灣</a:t>
            </a:r>
            <a:r>
              <a:rPr lang="en-US" altLang="zh-TW" b="1" dirty="0">
                <a:latin typeface="Arial" panose="020B0604020202020204" pitchFamily="34" charset="0"/>
                <a:ea typeface="新細明體" panose="02020500000000000000" pitchFamily="18" charset="-120"/>
              </a:rPr>
              <a:t>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dirty="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dirty="0">
                <a:latin typeface="Arial" panose="020B0604020202020204" pitchFamily="34" charset="0"/>
                <a:ea typeface="新細明體" panose="02020500000000000000" pitchFamily="18" charset="-120"/>
              </a:rPr>
              <a:t> 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782312"/>
              </p:ext>
            </p:extLst>
          </p:nvPr>
        </p:nvGraphicFramePr>
        <p:xfrm>
          <a:off x="398463" y="1247875"/>
          <a:ext cx="8420105" cy="37917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87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7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90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90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90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90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90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項目</a:t>
                      </a:r>
                      <a:endParaRPr lang="zh-TW" sz="3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884" marR="578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條目</a:t>
                      </a:r>
                      <a:endParaRPr lang="zh-TW" sz="3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884" marR="578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</a:rPr>
                        <a:t>新</a:t>
                      </a:r>
                      <a:r>
                        <a:rPr lang="zh-TW" altLang="en-US" sz="2400" kern="100" dirty="0" smtClean="0">
                          <a:effectLst/>
                        </a:rPr>
                        <a:t>  </a:t>
                      </a:r>
                      <a:endParaRPr lang="en-US" altLang="zh-TW" sz="24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4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</a:rPr>
                        <a:t>增</a:t>
                      </a:r>
                      <a:endParaRPr lang="zh-TW" sz="3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884" marR="578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</a:rPr>
                        <a:t>強</a:t>
                      </a:r>
                      <a:endParaRPr lang="en-US" altLang="zh-TW" sz="24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4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</a:rPr>
                        <a:t>化</a:t>
                      </a:r>
                      <a:endParaRPr lang="zh-TW" sz="3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884" marR="578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</a:rPr>
                        <a:t>調</a:t>
                      </a:r>
                      <a:endParaRPr lang="en-US" altLang="zh-TW" sz="24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4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</a:rPr>
                        <a:t>移</a:t>
                      </a:r>
                      <a:endParaRPr lang="zh-TW" sz="3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884" marR="578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</a:rPr>
                        <a:t>   </a:t>
                      </a:r>
                      <a:r>
                        <a:rPr lang="zh-TW" sz="2400" kern="100" dirty="0" smtClean="0">
                          <a:effectLst/>
                        </a:rPr>
                        <a:t>維</a:t>
                      </a:r>
                      <a:endParaRPr lang="en-US" altLang="zh-TW" sz="24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4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</a:rPr>
                        <a:t>持</a:t>
                      </a:r>
                      <a:endParaRPr lang="en-US" altLang="zh-TW" sz="24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zh-TW" sz="3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884" marR="578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</a:rPr>
                        <a:t>簡</a:t>
                      </a:r>
                      <a:endParaRPr lang="en-US" altLang="zh-TW" sz="24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4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</a:rPr>
                        <a:t>化</a:t>
                      </a:r>
                      <a:endParaRPr lang="zh-TW" sz="3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884" marR="5788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034">
                <a:tc rowSpan="4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sz="2800" kern="100" dirty="0" smtClean="0">
                        <a:effectLst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effectLst/>
                        </a:rPr>
                        <a:t>a.</a:t>
                      </a:r>
                      <a:endParaRPr lang="en-US" altLang="zh-TW" sz="2800" kern="100" dirty="0" smtClean="0">
                        <a:effectLst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800" kern="100" dirty="0" smtClean="0">
                        <a:effectLst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800" kern="100" dirty="0" smtClean="0">
                        <a:effectLst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 smtClean="0">
                          <a:effectLst/>
                        </a:rPr>
                        <a:t>世界</a:t>
                      </a:r>
                      <a:r>
                        <a:rPr lang="zh-TW" sz="2800" kern="100" dirty="0">
                          <a:effectLst/>
                        </a:rPr>
                        <a:t>中的臺灣</a:t>
                      </a:r>
                      <a:endParaRPr lang="zh-TW" sz="3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000" b="1" kern="100" dirty="0" smtClean="0">
                        <a:effectLst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 smtClean="0">
                          <a:effectLst/>
                        </a:rPr>
                        <a:t>地</a:t>
                      </a:r>
                      <a:r>
                        <a:rPr lang="en-US" sz="2000" b="1" kern="100" dirty="0">
                          <a:effectLst/>
                        </a:rPr>
                        <a:t>Aa-</a:t>
                      </a:r>
                      <a:r>
                        <a:rPr lang="zh-TW" sz="2000" b="1" kern="100" dirty="0">
                          <a:effectLst/>
                        </a:rPr>
                        <a:t>Ⅳ</a:t>
                      </a:r>
                      <a:r>
                        <a:rPr lang="en-US" sz="2000" b="1" kern="100" dirty="0">
                          <a:effectLst/>
                        </a:rPr>
                        <a:t>-1</a:t>
                      </a:r>
                      <a:r>
                        <a:rPr lang="zh-TW" sz="2000" b="1" kern="100" dirty="0">
                          <a:effectLst/>
                        </a:rPr>
                        <a:t>全球經緯度</a:t>
                      </a:r>
                      <a:r>
                        <a:rPr lang="zh-TW" sz="2000" b="1" kern="100" dirty="0" smtClean="0">
                          <a:effectLst/>
                        </a:rPr>
                        <a:t>座標</a:t>
                      </a:r>
                      <a:endParaRPr lang="en-US" altLang="zh-TW" sz="2000" b="1" kern="100" dirty="0" smtClean="0">
                        <a:effectLst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000" b="1" kern="100" dirty="0" smtClean="0">
                        <a:effectLst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 smtClean="0">
                          <a:effectLst/>
                        </a:rPr>
                        <a:t>系統</a:t>
                      </a:r>
                      <a:r>
                        <a:rPr lang="zh-TW" sz="2000" b="1" kern="100" dirty="0">
                          <a:effectLst/>
                        </a:rPr>
                        <a:t>。</a:t>
                      </a:r>
                      <a:endParaRPr lang="zh-TW" sz="28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884" marR="5788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●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884" marR="5788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884" marR="5788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884" marR="5788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884" marR="5788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0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000" b="1" kern="100" dirty="0" smtClean="0">
                        <a:effectLst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 smtClean="0">
                          <a:effectLst/>
                        </a:rPr>
                        <a:t>地</a:t>
                      </a:r>
                      <a:r>
                        <a:rPr lang="en-US" sz="2000" b="1" kern="100" dirty="0">
                          <a:effectLst/>
                        </a:rPr>
                        <a:t>Aa-</a:t>
                      </a:r>
                      <a:r>
                        <a:rPr lang="zh-TW" sz="2000" b="1" kern="100" dirty="0">
                          <a:effectLst/>
                        </a:rPr>
                        <a:t>Ⅳ</a:t>
                      </a:r>
                      <a:r>
                        <a:rPr lang="en-US" sz="2000" b="1" kern="100" dirty="0">
                          <a:effectLst/>
                        </a:rPr>
                        <a:t>-2</a:t>
                      </a:r>
                      <a:r>
                        <a:rPr lang="zh-TW" sz="2000" b="1" kern="100" dirty="0">
                          <a:effectLst/>
                        </a:rPr>
                        <a:t>全球海陸分布。</a:t>
                      </a:r>
                      <a:endParaRPr lang="zh-TW" sz="28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●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884" marR="5788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884" marR="5788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884" marR="5788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884" marR="5788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884" marR="5788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70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000" b="1" kern="100" dirty="0" smtClean="0">
                        <a:effectLst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 smtClean="0">
                          <a:effectLst/>
                        </a:rPr>
                        <a:t>地</a:t>
                      </a:r>
                      <a:r>
                        <a:rPr lang="en-US" sz="2000" b="1" kern="100" dirty="0">
                          <a:effectLst/>
                        </a:rPr>
                        <a:t>Aa-</a:t>
                      </a:r>
                      <a:r>
                        <a:rPr lang="zh-TW" sz="2000" b="1" kern="100" dirty="0">
                          <a:effectLst/>
                        </a:rPr>
                        <a:t>Ⅳ</a:t>
                      </a:r>
                      <a:r>
                        <a:rPr lang="en-US" sz="2000" b="1" kern="100" dirty="0">
                          <a:effectLst/>
                        </a:rPr>
                        <a:t>-3</a:t>
                      </a:r>
                      <a:r>
                        <a:rPr lang="zh-TW" sz="2000" b="1" kern="100" dirty="0">
                          <a:effectLst/>
                        </a:rPr>
                        <a:t>臺灣地理位置</a:t>
                      </a:r>
                      <a:r>
                        <a:rPr lang="zh-TW" sz="2000" b="1" kern="100" dirty="0" smtClean="0">
                          <a:effectLst/>
                        </a:rPr>
                        <a:t>的</a:t>
                      </a:r>
                      <a:endParaRPr lang="en-US" altLang="zh-TW" sz="2000" b="1" kern="100" dirty="0" smtClean="0">
                        <a:effectLst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000" b="1" kern="100" dirty="0" smtClean="0">
                        <a:effectLst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 smtClean="0">
                          <a:effectLst/>
                        </a:rPr>
                        <a:t>特性</a:t>
                      </a:r>
                      <a:r>
                        <a:rPr lang="zh-TW" sz="2000" b="1" kern="100" dirty="0">
                          <a:effectLst/>
                        </a:rPr>
                        <a:t>及其影響。</a:t>
                      </a:r>
                      <a:endParaRPr lang="zh-TW" sz="28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884" marR="5788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884" marR="5788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884" marR="5788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●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884" marR="5788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884" marR="5788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70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000" b="1" kern="100" dirty="0" smtClean="0">
                        <a:effectLst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 smtClean="0">
                          <a:effectLst/>
                        </a:rPr>
                        <a:t>地</a:t>
                      </a:r>
                      <a:r>
                        <a:rPr lang="en-US" sz="2000" b="1" kern="100" dirty="0">
                          <a:effectLst/>
                        </a:rPr>
                        <a:t>Aa-</a:t>
                      </a:r>
                      <a:r>
                        <a:rPr lang="zh-TW" sz="2000" b="1" kern="100" dirty="0">
                          <a:effectLst/>
                        </a:rPr>
                        <a:t>Ⅳ</a:t>
                      </a:r>
                      <a:r>
                        <a:rPr lang="en-US" sz="2000" b="1" kern="100" dirty="0">
                          <a:effectLst/>
                        </a:rPr>
                        <a:t>-4</a:t>
                      </a:r>
                      <a:r>
                        <a:rPr lang="zh-TW" sz="2000" b="1" kern="100" dirty="0">
                          <a:effectLst/>
                        </a:rPr>
                        <a:t>探究活動：</a:t>
                      </a:r>
                      <a:r>
                        <a:rPr lang="zh-TW" sz="2000" b="1" kern="100" dirty="0" smtClean="0">
                          <a:effectLst/>
                        </a:rPr>
                        <a:t>臺灣</a:t>
                      </a:r>
                      <a:endParaRPr lang="en-US" altLang="zh-TW" sz="2000" b="1" kern="100" dirty="0" smtClean="0">
                        <a:effectLst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000" b="1" kern="100" dirty="0" smtClean="0">
                        <a:effectLst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 smtClean="0">
                          <a:effectLst/>
                        </a:rPr>
                        <a:t>和</a:t>
                      </a:r>
                      <a:r>
                        <a:rPr lang="zh-TW" sz="2000" b="1" kern="100" dirty="0">
                          <a:effectLst/>
                        </a:rPr>
                        <a:t>世界各地的關聯性。</a:t>
                      </a:r>
                      <a:endParaRPr lang="zh-TW" sz="28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884" marR="578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884" marR="5788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●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884" marR="5788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884" marR="5788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884" marR="5788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884" marR="57884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398462" y="4991132"/>
            <a:ext cx="8420105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zh-TW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改由全球尺度出發，說明全球的海陸分布；對於臺灣地理位置的特性及其影響，則維持原綱要內容</a:t>
            </a:r>
            <a:r>
              <a:rPr lang="zh-TW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。強化</a:t>
            </a:r>
            <a:r>
              <a:rPr lang="zh-TW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臺灣和世界各地的關聯性。</a:t>
            </a:r>
            <a:endParaRPr kumimoji="0"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918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398463" y="163513"/>
            <a:ext cx="83661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b="1" dirty="0">
                <a:latin typeface="Arial" panose="020B0604020202020204" pitchFamily="34" charset="0"/>
                <a:ea typeface="新細明體" panose="02020500000000000000" pitchFamily="18" charset="-120"/>
              </a:rPr>
              <a:t>比較新舊課綱學習內容的差異</a:t>
            </a:r>
            <a:r>
              <a:rPr lang="en-US" altLang="zh-TW" b="1" dirty="0">
                <a:latin typeface="Arial" panose="020B0604020202020204" pitchFamily="34" charset="0"/>
                <a:ea typeface="新細明體" panose="02020500000000000000" pitchFamily="18" charset="-120"/>
              </a:rPr>
              <a:t>(</a:t>
            </a:r>
            <a:r>
              <a:rPr lang="zh-TW" altLang="en-US" b="1" dirty="0">
                <a:latin typeface="Arial" panose="020B0604020202020204" pitchFamily="34" charset="0"/>
                <a:ea typeface="新細明體" panose="02020500000000000000" pitchFamily="18" charset="-120"/>
              </a:rPr>
              <a:t>以七</a:t>
            </a:r>
            <a:r>
              <a:rPr lang="zh-TW" altLang="en-US" b="1" dirty="0" smtClean="0">
                <a:latin typeface="Arial" panose="020B0604020202020204" pitchFamily="34" charset="0"/>
                <a:ea typeface="新細明體" panose="02020500000000000000" pitchFamily="18" charset="-120"/>
              </a:rPr>
              <a:t>年級學習</a:t>
            </a:r>
            <a:r>
              <a:rPr lang="zh-TW" altLang="en-US" b="1" dirty="0">
                <a:latin typeface="Arial" panose="020B0604020202020204" pitchFamily="34" charset="0"/>
                <a:ea typeface="新細明體" panose="02020500000000000000" pitchFamily="18" charset="-120"/>
              </a:rPr>
              <a:t>內容為例</a:t>
            </a:r>
            <a:r>
              <a:rPr lang="en-US" altLang="zh-TW" b="1" dirty="0">
                <a:latin typeface="Arial" panose="020B0604020202020204" pitchFamily="34" charset="0"/>
                <a:ea typeface="新細明體" panose="02020500000000000000" pitchFamily="18" charset="-120"/>
              </a:rPr>
              <a:t>-</a:t>
            </a:r>
            <a:r>
              <a:rPr lang="zh-TW" altLang="en-US" b="1" dirty="0">
                <a:latin typeface="Arial" panose="020B0604020202020204" pitchFamily="34" charset="0"/>
                <a:ea typeface="新細明體" panose="02020500000000000000" pitchFamily="18" charset="-120"/>
              </a:rPr>
              <a:t>主題：</a:t>
            </a:r>
            <a:r>
              <a:rPr lang="zh-TW" altLang="zh-TW" b="1" dirty="0"/>
              <a:t>基本概念與臺灣</a:t>
            </a:r>
            <a:r>
              <a:rPr lang="en-US" altLang="zh-TW" b="1" dirty="0">
                <a:latin typeface="Arial" panose="020B0604020202020204" pitchFamily="34" charset="0"/>
                <a:ea typeface="新細明體" panose="02020500000000000000" pitchFamily="18" charset="-120"/>
              </a:rPr>
              <a:t>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dirty="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dirty="0">
                <a:latin typeface="Arial" panose="020B0604020202020204" pitchFamily="34" charset="0"/>
                <a:ea typeface="新細明體" panose="02020500000000000000" pitchFamily="18" charset="-120"/>
              </a:rPr>
              <a:t> 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103663"/>
              </p:ext>
            </p:extLst>
          </p:nvPr>
        </p:nvGraphicFramePr>
        <p:xfrm>
          <a:off x="398463" y="1071455"/>
          <a:ext cx="8366127" cy="29873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5529">
                  <a:extLst>
                    <a:ext uri="{9D8B030D-6E8A-4147-A177-3AD203B41FA5}">
                      <a16:colId xmlns:a16="http://schemas.microsoft.com/office/drawing/2014/main" val="797360491"/>
                    </a:ext>
                  </a:extLst>
                </a:gridCol>
                <a:gridCol w="4470718">
                  <a:extLst>
                    <a:ext uri="{9D8B030D-6E8A-4147-A177-3AD203B41FA5}">
                      <a16:colId xmlns:a16="http://schemas.microsoft.com/office/drawing/2014/main" val="1484748604"/>
                    </a:ext>
                  </a:extLst>
                </a:gridCol>
                <a:gridCol w="395976">
                  <a:extLst>
                    <a:ext uri="{9D8B030D-6E8A-4147-A177-3AD203B41FA5}">
                      <a16:colId xmlns:a16="http://schemas.microsoft.com/office/drawing/2014/main" val="2987867869"/>
                    </a:ext>
                  </a:extLst>
                </a:gridCol>
                <a:gridCol w="395976">
                  <a:extLst>
                    <a:ext uri="{9D8B030D-6E8A-4147-A177-3AD203B41FA5}">
                      <a16:colId xmlns:a16="http://schemas.microsoft.com/office/drawing/2014/main" val="1928758906"/>
                    </a:ext>
                  </a:extLst>
                </a:gridCol>
                <a:gridCol w="395976">
                  <a:extLst>
                    <a:ext uri="{9D8B030D-6E8A-4147-A177-3AD203B41FA5}">
                      <a16:colId xmlns:a16="http://schemas.microsoft.com/office/drawing/2014/main" val="2038562849"/>
                    </a:ext>
                  </a:extLst>
                </a:gridCol>
                <a:gridCol w="395976">
                  <a:extLst>
                    <a:ext uri="{9D8B030D-6E8A-4147-A177-3AD203B41FA5}">
                      <a16:colId xmlns:a16="http://schemas.microsoft.com/office/drawing/2014/main" val="3244779689"/>
                    </a:ext>
                  </a:extLst>
                </a:gridCol>
                <a:gridCol w="395976">
                  <a:extLst>
                    <a:ext uri="{9D8B030D-6E8A-4147-A177-3AD203B41FA5}">
                      <a16:colId xmlns:a16="http://schemas.microsoft.com/office/drawing/2014/main" val="4006393162"/>
                    </a:ext>
                  </a:extLst>
                </a:gridCol>
              </a:tblGrid>
              <a:tr h="757495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項目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896" marR="57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條目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896" marR="57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新</a:t>
                      </a: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增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896" marR="57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強</a:t>
                      </a: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化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896" marR="57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調</a:t>
                      </a: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移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896" marR="57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維</a:t>
                      </a: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持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896" marR="57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簡</a:t>
                      </a: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化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896" marR="57896" marT="0" marB="0" anchor="ctr"/>
                </a:tc>
                <a:extLst>
                  <a:ext uri="{0D108BD9-81ED-4DB2-BD59-A6C34878D82A}">
                    <a16:rowId xmlns:a16="http://schemas.microsoft.com/office/drawing/2014/main" val="1104332100"/>
                  </a:ext>
                </a:extLst>
              </a:tr>
              <a:tr h="522364">
                <a:tc rowSpan="4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b</a:t>
                      </a:r>
                      <a:r>
                        <a:rPr lang="en-US" sz="2800" kern="100" dirty="0" smtClean="0">
                          <a:effectLst/>
                        </a:rPr>
                        <a:t>.</a:t>
                      </a:r>
                      <a:r>
                        <a:rPr lang="zh-TW" sz="2800" kern="100" dirty="0" smtClean="0">
                          <a:effectLst/>
                        </a:rPr>
                        <a:t>臺灣</a:t>
                      </a:r>
                      <a:r>
                        <a:rPr lang="zh-TW" sz="2800" kern="100" dirty="0">
                          <a:effectLst/>
                        </a:rPr>
                        <a:t>的</a:t>
                      </a:r>
                      <a:r>
                        <a:rPr lang="zh-TW" sz="2800" kern="100" dirty="0" smtClean="0">
                          <a:effectLst/>
                        </a:rPr>
                        <a:t>地</a:t>
                      </a:r>
                      <a:endParaRPr lang="en-US" altLang="zh-TW" sz="2800" kern="100" dirty="0" smtClean="0">
                        <a:effectLst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800" kern="100" dirty="0" smtClean="0">
                        <a:effectLst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 smtClean="0">
                          <a:effectLst/>
                        </a:rPr>
                        <a:t>形</a:t>
                      </a:r>
                      <a:r>
                        <a:rPr lang="zh-TW" sz="2800" kern="100" dirty="0">
                          <a:effectLst/>
                        </a:rPr>
                        <a:t>與海域</a:t>
                      </a:r>
                      <a:endParaRPr lang="zh-TW" sz="3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896" marR="5789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000" b="1" kern="100" dirty="0" smtClean="0">
                        <a:effectLst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 smtClean="0">
                          <a:effectLst/>
                        </a:rPr>
                        <a:t>地</a:t>
                      </a:r>
                      <a:r>
                        <a:rPr lang="en-US" sz="2000" b="1" kern="100" dirty="0">
                          <a:effectLst/>
                        </a:rPr>
                        <a:t>Ab-</a:t>
                      </a:r>
                      <a:r>
                        <a:rPr lang="zh-TW" sz="2000" b="1" kern="100" dirty="0">
                          <a:effectLst/>
                        </a:rPr>
                        <a:t>Ⅳ</a:t>
                      </a:r>
                      <a:r>
                        <a:rPr lang="en-US" sz="2000" b="1" kern="100" dirty="0">
                          <a:effectLst/>
                        </a:rPr>
                        <a:t>-1</a:t>
                      </a:r>
                      <a:r>
                        <a:rPr lang="zh-TW" sz="2000" b="1" kern="100" dirty="0">
                          <a:effectLst/>
                        </a:rPr>
                        <a:t>地形與</a:t>
                      </a:r>
                      <a:r>
                        <a:rPr lang="zh-TW" sz="2000" b="1" kern="100" dirty="0" smtClean="0">
                          <a:effectLst/>
                        </a:rPr>
                        <a:t>海岸的</a:t>
                      </a:r>
                      <a:r>
                        <a:rPr lang="zh-TW" sz="2000" b="1" kern="100" dirty="0">
                          <a:effectLst/>
                        </a:rPr>
                        <a:t>分類</a:t>
                      </a:r>
                      <a:r>
                        <a:rPr lang="zh-TW" sz="2000" b="1" kern="100" dirty="0" smtClean="0">
                          <a:effectLst/>
                        </a:rPr>
                        <a:t>。</a:t>
                      </a:r>
                      <a:endParaRPr lang="zh-TW" sz="2000" b="1" kern="100" dirty="0">
                        <a:effectLst/>
                      </a:endParaRPr>
                    </a:p>
                  </a:txBody>
                  <a:tcPr marL="57896" marR="5789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896" marR="5789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896" marR="5789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896" marR="5789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896" marR="5789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●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896" marR="57896" marT="0" marB="0" anchor="ctr"/>
                </a:tc>
                <a:extLst>
                  <a:ext uri="{0D108BD9-81ED-4DB2-BD59-A6C34878D82A}">
                    <a16:rowId xmlns:a16="http://schemas.microsoft.com/office/drawing/2014/main" val="2925789225"/>
                  </a:ext>
                </a:extLst>
              </a:tr>
              <a:tr h="52251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000" b="1" kern="100" dirty="0" smtClean="0">
                        <a:effectLst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 smtClean="0">
                          <a:effectLst/>
                        </a:rPr>
                        <a:t>地</a:t>
                      </a:r>
                      <a:r>
                        <a:rPr lang="en-US" sz="2000" b="1" kern="100" dirty="0">
                          <a:effectLst/>
                        </a:rPr>
                        <a:t>Ab-</a:t>
                      </a:r>
                      <a:r>
                        <a:rPr lang="zh-TW" sz="2000" b="1" kern="100" dirty="0">
                          <a:effectLst/>
                        </a:rPr>
                        <a:t>Ⅳ</a:t>
                      </a:r>
                      <a:r>
                        <a:rPr lang="en-US" sz="2000" b="1" kern="100" dirty="0">
                          <a:effectLst/>
                        </a:rPr>
                        <a:t>-2</a:t>
                      </a:r>
                      <a:r>
                        <a:rPr lang="zh-TW" sz="2000" b="1" kern="100" dirty="0">
                          <a:effectLst/>
                        </a:rPr>
                        <a:t>臺灣主要</a:t>
                      </a:r>
                      <a:r>
                        <a:rPr lang="zh-TW" sz="2000" b="1" kern="100" dirty="0" smtClean="0">
                          <a:effectLst/>
                        </a:rPr>
                        <a:t>地形</a:t>
                      </a:r>
                      <a:r>
                        <a:rPr lang="zh-TW" sz="2000" b="1" kern="100" dirty="0">
                          <a:effectLst/>
                        </a:rPr>
                        <a:t>的分布與</a:t>
                      </a:r>
                      <a:r>
                        <a:rPr lang="zh-TW" sz="2000" b="1" kern="100" dirty="0" smtClean="0">
                          <a:effectLst/>
                        </a:rPr>
                        <a:t>特色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896" marR="5789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896" marR="5789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896" marR="5789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896" marR="5789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896" marR="5789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●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896" marR="57896" marT="0" marB="0" anchor="ctr"/>
                </a:tc>
                <a:extLst>
                  <a:ext uri="{0D108BD9-81ED-4DB2-BD59-A6C34878D82A}">
                    <a16:rowId xmlns:a16="http://schemas.microsoft.com/office/drawing/2014/main" val="3159451516"/>
                  </a:ext>
                </a:extLst>
              </a:tr>
              <a:tr h="48519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000" b="1" kern="100" dirty="0" smtClean="0">
                        <a:effectLst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 smtClean="0">
                          <a:effectLst/>
                        </a:rPr>
                        <a:t>地</a:t>
                      </a:r>
                      <a:r>
                        <a:rPr lang="en-US" sz="2000" b="1" kern="100" dirty="0">
                          <a:effectLst/>
                        </a:rPr>
                        <a:t>Ab-</a:t>
                      </a:r>
                      <a:r>
                        <a:rPr lang="zh-TW" sz="2000" b="1" kern="100" dirty="0">
                          <a:effectLst/>
                        </a:rPr>
                        <a:t>Ⅳ</a:t>
                      </a:r>
                      <a:r>
                        <a:rPr lang="en-US" sz="2000" b="1" kern="100" dirty="0">
                          <a:effectLst/>
                        </a:rPr>
                        <a:t>-3</a:t>
                      </a:r>
                      <a:r>
                        <a:rPr lang="zh-TW" sz="2000" b="1" kern="100" dirty="0">
                          <a:effectLst/>
                        </a:rPr>
                        <a:t>臺灣的</a:t>
                      </a:r>
                      <a:r>
                        <a:rPr lang="zh-TW" sz="2000" b="1" kern="100" dirty="0" smtClean="0">
                          <a:effectLst/>
                        </a:rPr>
                        <a:t>領海與</a:t>
                      </a:r>
                      <a:r>
                        <a:rPr lang="zh-TW" sz="2000" b="1" kern="100" dirty="0">
                          <a:effectLst/>
                        </a:rPr>
                        <a:t>經濟海域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896" marR="5789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896" marR="5789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896" marR="5789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●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896" marR="5789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896" marR="5789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896" marR="57896" marT="0" marB="0" anchor="ctr"/>
                </a:tc>
                <a:extLst>
                  <a:ext uri="{0D108BD9-81ED-4DB2-BD59-A6C34878D82A}">
                    <a16:rowId xmlns:a16="http://schemas.microsoft.com/office/drawing/2014/main" val="1200862218"/>
                  </a:ext>
                </a:extLst>
              </a:tr>
              <a:tr h="69979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</a:rPr>
                        <a:t>地</a:t>
                      </a:r>
                      <a:r>
                        <a:rPr lang="en-US" sz="2000" b="1" kern="100" dirty="0">
                          <a:effectLst/>
                        </a:rPr>
                        <a:t>Ab-</a:t>
                      </a:r>
                      <a:r>
                        <a:rPr lang="zh-TW" sz="2000" b="1" kern="100" dirty="0">
                          <a:effectLst/>
                        </a:rPr>
                        <a:t>Ⅳ</a:t>
                      </a:r>
                      <a:r>
                        <a:rPr lang="en-US" sz="2000" b="1" kern="100" dirty="0">
                          <a:effectLst/>
                        </a:rPr>
                        <a:t>-4</a:t>
                      </a:r>
                      <a:r>
                        <a:rPr lang="zh-TW" sz="2000" b="1" kern="100" dirty="0">
                          <a:effectLst/>
                        </a:rPr>
                        <a:t>探究活動</a:t>
                      </a:r>
                      <a:r>
                        <a:rPr lang="zh-TW" sz="2000" b="1" kern="100" dirty="0" smtClean="0">
                          <a:effectLst/>
                        </a:rPr>
                        <a:t>：土地</a:t>
                      </a:r>
                      <a:r>
                        <a:rPr lang="zh-TW" sz="2000" b="1" kern="100" dirty="0">
                          <a:effectLst/>
                        </a:rPr>
                        <a:t>利用與</a:t>
                      </a:r>
                      <a:r>
                        <a:rPr lang="zh-TW" sz="2000" b="1" kern="100" dirty="0" smtClean="0">
                          <a:effectLst/>
                        </a:rPr>
                        <a:t>環</a:t>
                      </a:r>
                      <a:endParaRPr lang="en-US" altLang="zh-TW" sz="2000" b="1" kern="100" dirty="0" smtClean="0">
                        <a:effectLst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000" b="1" kern="100" dirty="0" smtClean="0">
                        <a:effectLst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 smtClean="0">
                          <a:effectLst/>
                        </a:rPr>
                        <a:t>境</a:t>
                      </a:r>
                      <a:r>
                        <a:rPr lang="zh-TW" sz="2000" b="1" kern="100" dirty="0">
                          <a:effectLst/>
                        </a:rPr>
                        <a:t>倫理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896" marR="5789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896" marR="5789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●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896" marR="5789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896" marR="5789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896" marR="5789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896" marR="57896" marT="0" marB="0" anchor="ctr"/>
                </a:tc>
                <a:extLst>
                  <a:ext uri="{0D108BD9-81ED-4DB2-BD59-A6C34878D82A}">
                    <a16:rowId xmlns:a16="http://schemas.microsoft.com/office/drawing/2014/main" val="3797825333"/>
                  </a:ext>
                </a:extLst>
              </a:tr>
            </a:tbl>
          </a:graphicData>
        </a:graphic>
      </p:graphicFrame>
      <p:sp>
        <p:nvSpPr>
          <p:cNvPr id="6" name="Text Placeholder 11"/>
          <p:cNvSpPr txBox="1">
            <a:spLocks/>
          </p:cNvSpPr>
          <p:nvPr/>
        </p:nvSpPr>
        <p:spPr>
          <a:xfrm>
            <a:off x="398463" y="4058815"/>
            <a:ext cx="8366126" cy="25099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ysClr val="window" lastClr="FFFFFF">
                <a:lumMod val="85000"/>
              </a:sysClr>
            </a:solidFill>
          </a:ln>
        </p:spPr>
        <p:txBody>
          <a:bodyPr vert="horz" lIns="91440" tIns="18288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TW" altLang="zh-TW" sz="2400" b="1" dirty="0">
                <a:solidFill>
                  <a:srgbClr val="FF0000"/>
                </a:solidFill>
              </a:rPr>
              <a:t>簡化臺灣的主要地形對人類活動的影響</a:t>
            </a:r>
            <a:r>
              <a:rPr lang="zh-TW" altLang="zh-TW" sz="2400" b="1" dirty="0" smtClean="0">
                <a:solidFill>
                  <a:srgbClr val="FF0000"/>
                </a:solidFill>
              </a:rPr>
              <a:t>。刪除</a:t>
            </a:r>
            <a:r>
              <a:rPr lang="zh-TW" altLang="zh-TW" sz="2400" b="1" dirty="0">
                <a:solidFill>
                  <a:srgbClr val="FF0000"/>
                </a:solidFill>
              </a:rPr>
              <a:t>臺灣對於海岸開發與保育的概況</a:t>
            </a:r>
          </a:p>
          <a:p>
            <a:pPr lvl="0"/>
            <a:r>
              <a:rPr lang="zh-TW" altLang="zh-TW" sz="2400" b="1" dirty="0">
                <a:solidFill>
                  <a:srgbClr val="FF0000"/>
                </a:solidFill>
              </a:rPr>
              <a:t>刪除說明臺灣各離島島嶼的</a:t>
            </a:r>
            <a:r>
              <a:rPr lang="zh-TW" altLang="zh-TW" sz="2400" b="1" dirty="0" smtClean="0">
                <a:solidFill>
                  <a:srgbClr val="FF0000"/>
                </a:solidFill>
              </a:rPr>
              <a:t>組成</a:t>
            </a:r>
            <a:r>
              <a:rPr lang="zh-TW" altLang="en-US" sz="2400" b="1" dirty="0">
                <a:solidFill>
                  <a:srgbClr val="FF0000"/>
                </a:solidFill>
              </a:rPr>
              <a:t>；</a:t>
            </a:r>
            <a:r>
              <a:rPr lang="zh-TW" altLang="zh-TW" sz="2400" b="1" dirty="0" smtClean="0">
                <a:solidFill>
                  <a:srgbClr val="FF0000"/>
                </a:solidFill>
              </a:rPr>
              <a:t>刪除</a:t>
            </a:r>
            <a:r>
              <a:rPr lang="zh-TW" altLang="zh-TW" sz="2400" b="1" dirty="0">
                <a:solidFill>
                  <a:srgbClr val="FF0000"/>
                </a:solidFill>
              </a:rPr>
              <a:t>臺灣四面環海特色所帶來的影響與發展機會。</a:t>
            </a:r>
          </a:p>
          <a:p>
            <a:r>
              <a:rPr lang="zh-TW" altLang="zh-TW" sz="2400" b="1" dirty="0">
                <a:solidFill>
                  <a:srgbClr val="FF0000"/>
                </a:solidFill>
              </a:rPr>
              <a:t>領海、經濟海域由臺灣的位置調移至臺灣的地形和海域</a:t>
            </a:r>
          </a:p>
          <a:p>
            <a:pPr lvl="0"/>
            <a:r>
              <a:rPr lang="zh-TW" altLang="zh-TW" sz="2400" b="1" dirty="0">
                <a:solidFill>
                  <a:srgbClr val="FF0000"/>
                </a:solidFill>
              </a:rPr>
              <a:t>強化探究臺灣土地利用與環境倫理的關係。</a:t>
            </a:r>
          </a:p>
        </p:txBody>
      </p:sp>
    </p:spTree>
    <p:extLst>
      <p:ext uri="{BB962C8B-B14F-4D97-AF65-F5344CB8AC3E}">
        <p14:creationId xmlns:p14="http://schemas.microsoft.com/office/powerpoint/2010/main" val="236934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標題 1"/>
          <p:cNvSpPr>
            <a:spLocks noGrp="1"/>
          </p:cNvSpPr>
          <p:nvPr>
            <p:ph type="title"/>
          </p:nvPr>
        </p:nvSpPr>
        <p:spPr>
          <a:xfrm>
            <a:off x="628649" y="137676"/>
            <a:ext cx="8335241" cy="758900"/>
          </a:xfrm>
        </p:spPr>
        <p:txBody>
          <a:bodyPr/>
          <a:lstStyle/>
          <a:p>
            <a:pPr algn="r" eaLnBrk="1" hangingPunct="1"/>
            <a:r>
              <a:rPr lang="zh-TW" altLang="en-US" b="1" dirty="0"/>
              <a:t>目錄</a:t>
            </a: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735197711"/>
              </p:ext>
            </p:extLst>
          </p:nvPr>
        </p:nvGraphicFramePr>
        <p:xfrm>
          <a:off x="180109" y="938140"/>
          <a:ext cx="8783782" cy="5855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476250" y="827306"/>
            <a:ext cx="908864" cy="908864"/>
          </a:xfrm>
          <a:prstGeom prst="ellipse">
            <a:avLst/>
          </a:prstGeom>
          <a:solidFill>
            <a:srgbClr val="F79646"/>
          </a:solidFill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476250" y="1861038"/>
            <a:ext cx="908864" cy="908864"/>
          </a:xfrm>
          <a:prstGeom prst="ellipse">
            <a:avLst/>
          </a:prstGeom>
          <a:solidFill>
            <a:srgbClr val="EEEF46"/>
          </a:solidFill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476250" y="2894770"/>
            <a:ext cx="908864" cy="908864"/>
          </a:xfrm>
          <a:prstGeom prst="ellipse">
            <a:avLst/>
          </a:prstGeom>
          <a:solidFill>
            <a:srgbClr val="8DE646"/>
          </a:solidFill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476250" y="3928502"/>
            <a:ext cx="908864" cy="908864"/>
          </a:xfrm>
          <a:prstGeom prst="ellipse">
            <a:avLst/>
          </a:prstGeom>
          <a:solidFill>
            <a:srgbClr val="47DC57"/>
          </a:solidFill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肆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476250" y="4962234"/>
            <a:ext cx="908864" cy="908864"/>
          </a:xfrm>
          <a:prstGeom prst="ellipse">
            <a:avLst/>
          </a:prstGeom>
          <a:solidFill>
            <a:srgbClr val="49D1A3"/>
          </a:solidFill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伍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476250" y="5995965"/>
            <a:ext cx="908864" cy="908864"/>
          </a:xfrm>
          <a:prstGeom prst="ellipse">
            <a:avLst/>
          </a:prstGeom>
          <a:solidFill>
            <a:srgbClr val="4BACC6"/>
          </a:solidFill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陸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>
            <a:spLocks noChangeArrowheads="1"/>
          </p:cNvSpPr>
          <p:nvPr/>
        </p:nvSpPr>
        <p:spPr bwMode="auto">
          <a:xfrm>
            <a:off x="398463" y="163513"/>
            <a:ext cx="83661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b="1" dirty="0">
                <a:latin typeface="Arial" panose="020B0604020202020204" pitchFamily="34" charset="0"/>
                <a:ea typeface="新細明體" panose="02020500000000000000" pitchFamily="18" charset="-120"/>
              </a:rPr>
              <a:t>比較新舊課綱學習內容的差異</a:t>
            </a:r>
            <a:r>
              <a:rPr lang="en-US" altLang="zh-TW" b="1" dirty="0">
                <a:latin typeface="Arial" panose="020B0604020202020204" pitchFamily="34" charset="0"/>
                <a:ea typeface="新細明體" panose="02020500000000000000" pitchFamily="18" charset="-120"/>
              </a:rPr>
              <a:t>(</a:t>
            </a:r>
            <a:r>
              <a:rPr lang="zh-TW" altLang="en-US" b="1" dirty="0">
                <a:latin typeface="Arial" panose="020B0604020202020204" pitchFamily="34" charset="0"/>
                <a:ea typeface="新細明體" panose="02020500000000000000" pitchFamily="18" charset="-120"/>
              </a:rPr>
              <a:t>以七</a:t>
            </a:r>
            <a:r>
              <a:rPr lang="zh-TW" altLang="en-US" b="1" dirty="0" smtClean="0">
                <a:latin typeface="Arial" panose="020B0604020202020204" pitchFamily="34" charset="0"/>
                <a:ea typeface="新細明體" panose="02020500000000000000" pitchFamily="18" charset="-120"/>
              </a:rPr>
              <a:t>年級學習</a:t>
            </a:r>
            <a:r>
              <a:rPr lang="zh-TW" altLang="en-US" b="1" dirty="0">
                <a:latin typeface="Arial" panose="020B0604020202020204" pitchFamily="34" charset="0"/>
                <a:ea typeface="新細明體" panose="02020500000000000000" pitchFamily="18" charset="-120"/>
              </a:rPr>
              <a:t>內容為例</a:t>
            </a:r>
            <a:r>
              <a:rPr lang="en-US" altLang="zh-TW" b="1" dirty="0">
                <a:latin typeface="Arial" panose="020B0604020202020204" pitchFamily="34" charset="0"/>
                <a:ea typeface="新細明體" panose="02020500000000000000" pitchFamily="18" charset="-120"/>
              </a:rPr>
              <a:t>-</a:t>
            </a:r>
            <a:r>
              <a:rPr lang="zh-TW" altLang="en-US" b="1" dirty="0">
                <a:latin typeface="Arial" panose="020B0604020202020204" pitchFamily="34" charset="0"/>
                <a:ea typeface="新細明體" panose="02020500000000000000" pitchFamily="18" charset="-120"/>
              </a:rPr>
              <a:t>主題：</a:t>
            </a:r>
            <a:r>
              <a:rPr lang="zh-TW" altLang="zh-TW" b="1" dirty="0"/>
              <a:t>基本概念與臺灣</a:t>
            </a:r>
            <a:r>
              <a:rPr lang="en-US" altLang="zh-TW" b="1" dirty="0">
                <a:latin typeface="Arial" panose="020B0604020202020204" pitchFamily="34" charset="0"/>
                <a:ea typeface="新細明體" panose="02020500000000000000" pitchFamily="18" charset="-120"/>
              </a:rPr>
              <a:t>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dirty="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dirty="0">
                <a:latin typeface="Arial" panose="020B0604020202020204" pitchFamily="34" charset="0"/>
                <a:ea typeface="新細明體" panose="02020500000000000000" pitchFamily="18" charset="-120"/>
              </a:rPr>
              <a:t> 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065666"/>
              </p:ext>
            </p:extLst>
          </p:nvPr>
        </p:nvGraphicFramePr>
        <p:xfrm>
          <a:off x="547007" y="1071454"/>
          <a:ext cx="7886701" cy="28100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4307">
                  <a:extLst>
                    <a:ext uri="{9D8B030D-6E8A-4147-A177-3AD203B41FA5}">
                      <a16:colId xmlns:a16="http://schemas.microsoft.com/office/drawing/2014/main" val="837823362"/>
                    </a:ext>
                  </a:extLst>
                </a:gridCol>
                <a:gridCol w="3979149">
                  <a:extLst>
                    <a:ext uri="{9D8B030D-6E8A-4147-A177-3AD203B41FA5}">
                      <a16:colId xmlns:a16="http://schemas.microsoft.com/office/drawing/2014/main" val="3560130855"/>
                    </a:ext>
                  </a:extLst>
                </a:gridCol>
                <a:gridCol w="420649">
                  <a:extLst>
                    <a:ext uri="{9D8B030D-6E8A-4147-A177-3AD203B41FA5}">
                      <a16:colId xmlns:a16="http://schemas.microsoft.com/office/drawing/2014/main" val="2839303728"/>
                    </a:ext>
                  </a:extLst>
                </a:gridCol>
                <a:gridCol w="420649">
                  <a:extLst>
                    <a:ext uri="{9D8B030D-6E8A-4147-A177-3AD203B41FA5}">
                      <a16:colId xmlns:a16="http://schemas.microsoft.com/office/drawing/2014/main" val="1171775855"/>
                    </a:ext>
                  </a:extLst>
                </a:gridCol>
                <a:gridCol w="420649">
                  <a:extLst>
                    <a:ext uri="{9D8B030D-6E8A-4147-A177-3AD203B41FA5}">
                      <a16:colId xmlns:a16="http://schemas.microsoft.com/office/drawing/2014/main" val="3271890662"/>
                    </a:ext>
                  </a:extLst>
                </a:gridCol>
                <a:gridCol w="420649">
                  <a:extLst>
                    <a:ext uri="{9D8B030D-6E8A-4147-A177-3AD203B41FA5}">
                      <a16:colId xmlns:a16="http://schemas.microsoft.com/office/drawing/2014/main" val="3570367066"/>
                    </a:ext>
                  </a:extLst>
                </a:gridCol>
                <a:gridCol w="420649">
                  <a:extLst>
                    <a:ext uri="{9D8B030D-6E8A-4147-A177-3AD203B41FA5}">
                      <a16:colId xmlns:a16="http://schemas.microsoft.com/office/drawing/2014/main" val="3217721872"/>
                    </a:ext>
                  </a:extLst>
                </a:gridCol>
              </a:tblGrid>
              <a:tr h="76275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項目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896" marR="57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條目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896" marR="57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新</a:t>
                      </a: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增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896" marR="57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強</a:t>
                      </a: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化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896" marR="57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調</a:t>
                      </a: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移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896" marR="57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維</a:t>
                      </a: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持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896" marR="57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簡</a:t>
                      </a: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化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896" marR="57896" marT="0" marB="0" anchor="ctr"/>
                </a:tc>
                <a:extLst>
                  <a:ext uri="{0D108BD9-81ED-4DB2-BD59-A6C34878D82A}">
                    <a16:rowId xmlns:a16="http://schemas.microsoft.com/office/drawing/2014/main" val="1645180486"/>
                  </a:ext>
                </a:extLst>
              </a:tr>
              <a:tr h="466530">
                <a:tc rowSpan="4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sz="28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sz="28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sz="28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c.</a:t>
                      </a:r>
                      <a:r>
                        <a:rPr lang="zh-TW" sz="2800" kern="100" dirty="0" smtClean="0">
                          <a:effectLst/>
                        </a:rPr>
                        <a:t>臺灣的</a:t>
                      </a:r>
                      <a:endParaRPr lang="en-US" altLang="zh-TW" sz="2800" kern="100" dirty="0" smtClean="0">
                        <a:effectLst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800" kern="100" dirty="0" smtClean="0">
                        <a:effectLst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 smtClean="0">
                          <a:effectLst/>
                        </a:rPr>
                        <a:t>氣候與水</a:t>
                      </a:r>
                      <a:endParaRPr lang="en-US" altLang="zh-TW" sz="2800" kern="100" dirty="0" smtClean="0">
                        <a:effectLst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800" kern="100" dirty="0" smtClean="0">
                        <a:effectLst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 smtClean="0">
                          <a:effectLst/>
                        </a:rPr>
                        <a:t>文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896" marR="5789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</a:rPr>
                        <a:t>地</a:t>
                      </a:r>
                      <a:r>
                        <a:rPr lang="en-US" sz="2000" b="1" kern="100" dirty="0">
                          <a:effectLst/>
                        </a:rPr>
                        <a:t>Ac-</a:t>
                      </a:r>
                      <a:r>
                        <a:rPr lang="zh-TW" sz="2000" b="1" kern="100" dirty="0">
                          <a:effectLst/>
                        </a:rPr>
                        <a:t>Ⅳ</a:t>
                      </a:r>
                      <a:r>
                        <a:rPr lang="en-US" sz="2000" b="1" kern="100" dirty="0">
                          <a:effectLst/>
                        </a:rPr>
                        <a:t>-1</a:t>
                      </a:r>
                      <a:r>
                        <a:rPr lang="zh-TW" sz="2000" b="1" kern="100" dirty="0">
                          <a:effectLst/>
                        </a:rPr>
                        <a:t>天氣與氣候。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896" marR="5789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●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896" marR="5789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896" marR="5789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896" marR="5789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896" marR="5789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896" marR="57896" marT="0" marB="0" anchor="ctr"/>
                </a:tc>
                <a:extLst>
                  <a:ext uri="{0D108BD9-81ED-4DB2-BD59-A6C34878D82A}">
                    <a16:rowId xmlns:a16="http://schemas.microsoft.com/office/drawing/2014/main" val="394811732"/>
                  </a:ext>
                </a:extLst>
              </a:tr>
              <a:tr h="46112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000" b="1" kern="100" dirty="0" smtClean="0">
                        <a:effectLst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 smtClean="0">
                          <a:effectLst/>
                        </a:rPr>
                        <a:t>地</a:t>
                      </a:r>
                      <a:r>
                        <a:rPr lang="en-US" sz="2000" b="1" kern="100" dirty="0">
                          <a:effectLst/>
                        </a:rPr>
                        <a:t>Ac-</a:t>
                      </a:r>
                      <a:r>
                        <a:rPr lang="zh-TW" sz="2000" b="1" kern="100" dirty="0">
                          <a:effectLst/>
                        </a:rPr>
                        <a:t>Ⅳ</a:t>
                      </a:r>
                      <a:r>
                        <a:rPr lang="en-US" sz="2000" b="1" kern="100" dirty="0">
                          <a:effectLst/>
                        </a:rPr>
                        <a:t>-2</a:t>
                      </a:r>
                      <a:r>
                        <a:rPr lang="zh-TW" sz="2000" b="1" kern="100" dirty="0">
                          <a:effectLst/>
                        </a:rPr>
                        <a:t>臺灣的氣候</a:t>
                      </a:r>
                      <a:r>
                        <a:rPr lang="zh-TW" sz="2000" b="1" kern="100" dirty="0" smtClean="0">
                          <a:effectLst/>
                        </a:rPr>
                        <a:t>特色。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896" marR="5789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896" marR="5789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896" marR="5789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896" marR="5789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896" marR="5789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●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896" marR="57896" marT="0" marB="0" anchor="ctr"/>
                </a:tc>
                <a:extLst>
                  <a:ext uri="{0D108BD9-81ED-4DB2-BD59-A6C34878D82A}">
                    <a16:rowId xmlns:a16="http://schemas.microsoft.com/office/drawing/2014/main" val="2193272827"/>
                  </a:ext>
                </a:extLst>
              </a:tr>
              <a:tr h="61974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</a:rPr>
                        <a:t>地</a:t>
                      </a:r>
                      <a:r>
                        <a:rPr lang="en-US" sz="2000" b="1" kern="100" dirty="0">
                          <a:effectLst/>
                        </a:rPr>
                        <a:t>Ac-</a:t>
                      </a:r>
                      <a:r>
                        <a:rPr lang="zh-TW" sz="2000" b="1" kern="100" dirty="0">
                          <a:effectLst/>
                        </a:rPr>
                        <a:t>Ⅳ</a:t>
                      </a:r>
                      <a:r>
                        <a:rPr lang="en-US" sz="2000" b="1" kern="100" dirty="0">
                          <a:effectLst/>
                        </a:rPr>
                        <a:t>-3</a:t>
                      </a:r>
                      <a:r>
                        <a:rPr lang="zh-TW" sz="2000" b="1" kern="100" dirty="0">
                          <a:effectLst/>
                        </a:rPr>
                        <a:t>臺灣的水</a:t>
                      </a:r>
                      <a:r>
                        <a:rPr lang="zh-TW" sz="2000" b="1" kern="100" dirty="0" smtClean="0">
                          <a:effectLst/>
                        </a:rPr>
                        <a:t>資源分布</a:t>
                      </a:r>
                      <a:r>
                        <a:rPr lang="zh-TW" sz="2000" b="1" kern="100" dirty="0">
                          <a:effectLst/>
                        </a:rPr>
                        <a:t>。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896" marR="5789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896" marR="5789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●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896" marR="5789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896" marR="5789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896" marR="5789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896" marR="57896" marT="0" marB="0" anchor="ctr"/>
                </a:tc>
                <a:extLst>
                  <a:ext uri="{0D108BD9-81ED-4DB2-BD59-A6C34878D82A}">
                    <a16:rowId xmlns:a16="http://schemas.microsoft.com/office/drawing/2014/main" val="1291126380"/>
                  </a:ext>
                </a:extLst>
              </a:tr>
              <a:tr h="49992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</a:rPr>
                        <a:t>地</a:t>
                      </a:r>
                      <a:r>
                        <a:rPr lang="en-US" sz="2000" b="1" kern="100" dirty="0">
                          <a:effectLst/>
                        </a:rPr>
                        <a:t>Ac-</a:t>
                      </a:r>
                      <a:r>
                        <a:rPr lang="zh-TW" sz="2000" b="1" kern="100" dirty="0">
                          <a:effectLst/>
                        </a:rPr>
                        <a:t>Ⅳ</a:t>
                      </a:r>
                      <a:r>
                        <a:rPr lang="en-US" sz="2000" b="1" kern="100" dirty="0">
                          <a:effectLst/>
                        </a:rPr>
                        <a:t>-4</a:t>
                      </a:r>
                      <a:r>
                        <a:rPr lang="zh-TW" sz="2000" b="1" kern="100" dirty="0">
                          <a:effectLst/>
                        </a:rPr>
                        <a:t>探究活動：</a:t>
                      </a:r>
                      <a:r>
                        <a:rPr lang="zh-TW" sz="2000" b="1" kern="100" dirty="0" smtClean="0">
                          <a:effectLst/>
                        </a:rPr>
                        <a:t>颱風</a:t>
                      </a:r>
                      <a:r>
                        <a:rPr lang="zh-TW" sz="2000" b="1" kern="100" dirty="0">
                          <a:effectLst/>
                        </a:rPr>
                        <a:t>與生活。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896" marR="5789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896" marR="5789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●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896" marR="5789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896" marR="5789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896" marR="5789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896" marR="57896" marT="0" marB="0" anchor="ctr"/>
                </a:tc>
                <a:extLst>
                  <a:ext uri="{0D108BD9-81ED-4DB2-BD59-A6C34878D82A}">
                    <a16:rowId xmlns:a16="http://schemas.microsoft.com/office/drawing/2014/main" val="168247070"/>
                  </a:ext>
                </a:extLst>
              </a:tr>
            </a:tbl>
          </a:graphicData>
        </a:graphic>
      </p:graphicFrame>
      <p:sp>
        <p:nvSpPr>
          <p:cNvPr id="6" name="Text Placeholder 10"/>
          <p:cNvSpPr txBox="1">
            <a:spLocks/>
          </p:cNvSpPr>
          <p:nvPr/>
        </p:nvSpPr>
        <p:spPr>
          <a:xfrm>
            <a:off x="547007" y="3881535"/>
            <a:ext cx="7886701" cy="26839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ysClr val="window" lastClr="FFFFFF">
                <a:lumMod val="85000"/>
              </a:sysClr>
            </a:solidFill>
          </a:ln>
        </p:spPr>
        <p:txBody>
          <a:bodyPr vert="horz" lIns="91440" tIns="18288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TW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新增天氣和氣候定義上的差別。</a:t>
            </a:r>
          </a:p>
          <a:p>
            <a:pPr lvl="0"/>
            <a:r>
              <a:rPr lang="zh-TW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刪除臺灣的氣候形成原因。</a:t>
            </a:r>
          </a:p>
          <a:p>
            <a:pPr lvl="0"/>
            <a:r>
              <a:rPr lang="zh-TW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改以從臺灣的水資源分布說明臺灣的水文特色，並簡化臺灣河流的功能及其開發與保育開發與保育。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聚焦臺灣主要的環境災害之一颱風，探究對其居民生活的影響。</a:t>
            </a:r>
          </a:p>
        </p:txBody>
      </p:sp>
    </p:spTree>
    <p:extLst>
      <p:ext uri="{BB962C8B-B14F-4D97-AF65-F5344CB8AC3E}">
        <p14:creationId xmlns:p14="http://schemas.microsoft.com/office/powerpoint/2010/main" val="28987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>
            <a:spLocks noChangeArrowheads="1"/>
          </p:cNvSpPr>
          <p:nvPr/>
        </p:nvSpPr>
        <p:spPr bwMode="auto">
          <a:xfrm>
            <a:off x="398463" y="163513"/>
            <a:ext cx="83661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b="1" dirty="0">
                <a:latin typeface="Arial" panose="020B0604020202020204" pitchFamily="34" charset="0"/>
                <a:ea typeface="新細明體" panose="02020500000000000000" pitchFamily="18" charset="-120"/>
              </a:rPr>
              <a:t>比較新舊課綱學習內容的差異</a:t>
            </a:r>
            <a:r>
              <a:rPr lang="en-US" altLang="zh-TW" b="1" dirty="0">
                <a:latin typeface="Arial" panose="020B0604020202020204" pitchFamily="34" charset="0"/>
                <a:ea typeface="新細明體" panose="02020500000000000000" pitchFamily="18" charset="-120"/>
              </a:rPr>
              <a:t>(</a:t>
            </a:r>
            <a:r>
              <a:rPr lang="zh-TW" altLang="en-US" b="1" dirty="0">
                <a:latin typeface="Arial" panose="020B0604020202020204" pitchFamily="34" charset="0"/>
                <a:ea typeface="新細明體" panose="02020500000000000000" pitchFamily="18" charset="-120"/>
              </a:rPr>
              <a:t>以七</a:t>
            </a:r>
            <a:r>
              <a:rPr lang="zh-TW" altLang="en-US" b="1" dirty="0" smtClean="0">
                <a:latin typeface="Arial" panose="020B0604020202020204" pitchFamily="34" charset="0"/>
                <a:ea typeface="新細明體" panose="02020500000000000000" pitchFamily="18" charset="-120"/>
              </a:rPr>
              <a:t>年級學習</a:t>
            </a:r>
            <a:r>
              <a:rPr lang="zh-TW" altLang="en-US" b="1" dirty="0">
                <a:latin typeface="Arial" panose="020B0604020202020204" pitchFamily="34" charset="0"/>
                <a:ea typeface="新細明體" panose="02020500000000000000" pitchFamily="18" charset="-120"/>
              </a:rPr>
              <a:t>內容為例</a:t>
            </a:r>
            <a:r>
              <a:rPr lang="en-US" altLang="zh-TW" b="1" dirty="0">
                <a:latin typeface="Arial" panose="020B0604020202020204" pitchFamily="34" charset="0"/>
                <a:ea typeface="新細明體" panose="02020500000000000000" pitchFamily="18" charset="-120"/>
              </a:rPr>
              <a:t>-</a:t>
            </a:r>
            <a:r>
              <a:rPr lang="zh-TW" altLang="en-US" b="1" dirty="0">
                <a:latin typeface="Arial" panose="020B0604020202020204" pitchFamily="34" charset="0"/>
                <a:ea typeface="新細明體" panose="02020500000000000000" pitchFamily="18" charset="-120"/>
              </a:rPr>
              <a:t>主題：</a:t>
            </a:r>
            <a:r>
              <a:rPr lang="zh-TW" altLang="zh-TW" b="1" dirty="0"/>
              <a:t>基本概念與臺灣</a:t>
            </a:r>
            <a:r>
              <a:rPr lang="en-US" altLang="zh-TW" b="1" dirty="0">
                <a:latin typeface="Arial" panose="020B0604020202020204" pitchFamily="34" charset="0"/>
                <a:ea typeface="新細明體" panose="02020500000000000000" pitchFamily="18" charset="-120"/>
              </a:rPr>
              <a:t>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dirty="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dirty="0">
                <a:latin typeface="Arial" panose="020B0604020202020204" pitchFamily="34" charset="0"/>
                <a:ea typeface="新細明體" panose="02020500000000000000" pitchFamily="18" charset="-120"/>
              </a:rPr>
              <a:t> 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812602"/>
              </p:ext>
            </p:extLst>
          </p:nvPr>
        </p:nvGraphicFramePr>
        <p:xfrm>
          <a:off x="541400" y="1071454"/>
          <a:ext cx="8223186" cy="30153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6567">
                  <a:extLst>
                    <a:ext uri="{9D8B030D-6E8A-4147-A177-3AD203B41FA5}">
                      <a16:colId xmlns:a16="http://schemas.microsoft.com/office/drawing/2014/main" val="4158030176"/>
                    </a:ext>
                  </a:extLst>
                </a:gridCol>
                <a:gridCol w="4173639">
                  <a:extLst>
                    <a:ext uri="{9D8B030D-6E8A-4147-A177-3AD203B41FA5}">
                      <a16:colId xmlns:a16="http://schemas.microsoft.com/office/drawing/2014/main" val="3932650369"/>
                    </a:ext>
                  </a:extLst>
                </a:gridCol>
                <a:gridCol w="438596">
                  <a:extLst>
                    <a:ext uri="{9D8B030D-6E8A-4147-A177-3AD203B41FA5}">
                      <a16:colId xmlns:a16="http://schemas.microsoft.com/office/drawing/2014/main" val="2798703430"/>
                    </a:ext>
                  </a:extLst>
                </a:gridCol>
                <a:gridCol w="438596">
                  <a:extLst>
                    <a:ext uri="{9D8B030D-6E8A-4147-A177-3AD203B41FA5}">
                      <a16:colId xmlns:a16="http://schemas.microsoft.com/office/drawing/2014/main" val="2530114503"/>
                    </a:ext>
                  </a:extLst>
                </a:gridCol>
                <a:gridCol w="438596">
                  <a:extLst>
                    <a:ext uri="{9D8B030D-6E8A-4147-A177-3AD203B41FA5}">
                      <a16:colId xmlns:a16="http://schemas.microsoft.com/office/drawing/2014/main" val="4230459508"/>
                    </a:ext>
                  </a:extLst>
                </a:gridCol>
                <a:gridCol w="438596">
                  <a:extLst>
                    <a:ext uri="{9D8B030D-6E8A-4147-A177-3AD203B41FA5}">
                      <a16:colId xmlns:a16="http://schemas.microsoft.com/office/drawing/2014/main" val="677003757"/>
                    </a:ext>
                  </a:extLst>
                </a:gridCol>
                <a:gridCol w="438596">
                  <a:extLst>
                    <a:ext uri="{9D8B030D-6E8A-4147-A177-3AD203B41FA5}">
                      <a16:colId xmlns:a16="http://schemas.microsoft.com/office/drawing/2014/main" val="3885515987"/>
                    </a:ext>
                  </a:extLst>
                </a:gridCol>
              </a:tblGrid>
              <a:tr h="738685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項目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條目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新</a:t>
                      </a: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增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強</a:t>
                      </a: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化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調</a:t>
                      </a: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移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維</a:t>
                      </a: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持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簡</a:t>
                      </a: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化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/>
                </a:tc>
                <a:extLst>
                  <a:ext uri="{0D108BD9-81ED-4DB2-BD59-A6C34878D82A}">
                    <a16:rowId xmlns:a16="http://schemas.microsoft.com/office/drawing/2014/main" val="257853467"/>
                  </a:ext>
                </a:extLst>
              </a:tr>
              <a:tr h="227666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田野觀察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</a:rPr>
                        <a:t>配合</a:t>
                      </a:r>
                      <a:r>
                        <a:rPr lang="en-US" sz="2000" b="1" kern="100" dirty="0">
                          <a:effectLst/>
                        </a:rPr>
                        <a:t>Aa</a:t>
                      </a:r>
                      <a:r>
                        <a:rPr lang="zh-TW" sz="2000" b="1" kern="100" dirty="0">
                          <a:effectLst/>
                        </a:rPr>
                        <a:t>、</a:t>
                      </a:r>
                      <a:r>
                        <a:rPr lang="en-US" sz="2000" b="1" kern="100" dirty="0">
                          <a:effectLst/>
                        </a:rPr>
                        <a:t>Ab</a:t>
                      </a:r>
                      <a:r>
                        <a:rPr lang="zh-TW" sz="2000" b="1" kern="100" dirty="0">
                          <a:effectLst/>
                        </a:rPr>
                        <a:t>、</a:t>
                      </a:r>
                      <a:r>
                        <a:rPr lang="en-US" sz="2000" b="1" kern="100" dirty="0">
                          <a:effectLst/>
                        </a:rPr>
                        <a:t>Ac</a:t>
                      </a:r>
                      <a:r>
                        <a:rPr lang="zh-TW" sz="2000" b="1" kern="100" dirty="0">
                          <a:effectLst/>
                        </a:rPr>
                        <a:t>的</a:t>
                      </a:r>
                      <a:r>
                        <a:rPr lang="zh-TW" sz="2000" b="1" kern="100" dirty="0" smtClean="0">
                          <a:effectLst/>
                        </a:rPr>
                        <a:t>學習</a:t>
                      </a:r>
                      <a:r>
                        <a:rPr lang="zh-TW" sz="2000" b="1" kern="100" dirty="0">
                          <a:effectLst/>
                        </a:rPr>
                        <a:t>內容，</a:t>
                      </a:r>
                      <a:r>
                        <a:rPr lang="zh-TW" sz="2000" b="1" kern="100" dirty="0" smtClean="0">
                          <a:effectLst/>
                        </a:rPr>
                        <a:t>觀察</a:t>
                      </a:r>
                      <a:endParaRPr lang="en-US" altLang="zh-TW" sz="2000" b="1" kern="100" dirty="0" smtClean="0">
                        <a:effectLst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000" b="1" kern="100" dirty="0" smtClean="0">
                        <a:effectLst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 smtClean="0">
                          <a:effectLst/>
                        </a:rPr>
                        <a:t>學校附近</a:t>
                      </a:r>
                      <a:r>
                        <a:rPr lang="zh-TW" sz="2000" b="1" kern="100" dirty="0">
                          <a:effectLst/>
                        </a:rPr>
                        <a:t>自然環境的特色</a:t>
                      </a:r>
                      <a:r>
                        <a:rPr lang="zh-TW" sz="2000" b="1" kern="100" dirty="0" smtClean="0">
                          <a:effectLst/>
                        </a:rPr>
                        <a:t>。教師</a:t>
                      </a:r>
                      <a:r>
                        <a:rPr lang="zh-TW" sz="2000" b="1" kern="100" dirty="0">
                          <a:effectLst/>
                        </a:rPr>
                        <a:t>可</a:t>
                      </a:r>
                      <a:r>
                        <a:rPr lang="zh-TW" sz="2000" b="1" kern="100" dirty="0" smtClean="0">
                          <a:effectLst/>
                        </a:rPr>
                        <a:t>與</a:t>
                      </a:r>
                      <a:endParaRPr lang="en-US" altLang="zh-TW" sz="2000" b="1" kern="100" dirty="0" smtClean="0">
                        <a:effectLst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000" b="1" kern="100" dirty="0" smtClean="0">
                        <a:effectLst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 smtClean="0">
                          <a:effectLst/>
                        </a:rPr>
                        <a:t>其他</a:t>
                      </a:r>
                      <a:r>
                        <a:rPr lang="zh-TW" sz="2000" b="1" kern="100" dirty="0">
                          <a:effectLst/>
                        </a:rPr>
                        <a:t>學科</a:t>
                      </a:r>
                      <a:r>
                        <a:rPr lang="zh-TW" sz="2000" b="1" kern="100" dirty="0" smtClean="0">
                          <a:effectLst/>
                        </a:rPr>
                        <a:t>教師</a:t>
                      </a:r>
                      <a:r>
                        <a:rPr lang="zh-TW" sz="2000" b="1" kern="100" dirty="0">
                          <a:effectLst/>
                        </a:rPr>
                        <a:t>配合總綱揭櫫之</a:t>
                      </a:r>
                      <a:r>
                        <a:rPr lang="zh-TW" sz="2000" b="1" kern="100" dirty="0" smtClean="0">
                          <a:effectLst/>
                        </a:rPr>
                        <a:t>議題協</a:t>
                      </a:r>
                      <a:endParaRPr lang="en-US" altLang="zh-TW" sz="2000" b="1" kern="100" dirty="0" smtClean="0">
                        <a:effectLst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000" b="1" kern="100" dirty="0" smtClean="0">
                        <a:effectLst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 smtClean="0">
                          <a:effectLst/>
                        </a:rPr>
                        <a:t>同</a:t>
                      </a:r>
                      <a:r>
                        <a:rPr lang="zh-TW" sz="2000" b="1" kern="100" dirty="0">
                          <a:effectLst/>
                        </a:rPr>
                        <a:t>設計。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●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/>
                </a:tc>
                <a:extLst>
                  <a:ext uri="{0D108BD9-81ED-4DB2-BD59-A6C34878D82A}">
                    <a16:rowId xmlns:a16="http://schemas.microsoft.com/office/drawing/2014/main" val="3330940002"/>
                  </a:ext>
                </a:extLst>
              </a:tr>
            </a:tbl>
          </a:graphicData>
        </a:graphic>
      </p:graphicFrame>
      <p:sp>
        <p:nvSpPr>
          <p:cNvPr id="5" name="Text Placeholder 12"/>
          <p:cNvSpPr txBox="1">
            <a:spLocks/>
          </p:cNvSpPr>
          <p:nvPr/>
        </p:nvSpPr>
        <p:spPr>
          <a:xfrm>
            <a:off x="541400" y="4086808"/>
            <a:ext cx="8223186" cy="209611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solidFill>
              <a:sysClr val="window" lastClr="FFFFFF">
                <a:lumMod val="85000"/>
              </a:sysClr>
            </a:solidFill>
          </a:ln>
        </p:spPr>
        <p:txBody>
          <a:bodyPr vert="horz" lIns="91440" tIns="18288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TW" altLang="zh-TW" sz="2400" b="1" dirty="0">
                <a:solidFill>
                  <a:srgbClr val="FF0000"/>
                </a:solidFill>
              </a:rPr>
              <a:t>新增地理實察活動。</a:t>
            </a:r>
          </a:p>
          <a:p>
            <a:pPr lvl="0" fontAlgn="auto">
              <a:spcAft>
                <a:spcPts val="0"/>
              </a:spcAft>
            </a:pPr>
            <a:r>
              <a:rPr lang="zh-TW" altLang="zh-TW" sz="2400" b="1" dirty="0">
                <a:solidFill>
                  <a:srgbClr val="FF0000"/>
                </a:solidFill>
              </a:rPr>
              <a:t>強化生活環境觀察與探究。</a:t>
            </a:r>
            <a:endParaRPr lang="en-US" altLang="zh-TW" sz="2400" b="1" dirty="0">
              <a:solidFill>
                <a:srgbClr val="FF0000"/>
              </a:solidFill>
            </a:endParaRPr>
          </a:p>
          <a:p>
            <a:pPr lvl="0"/>
            <a:r>
              <a:rPr lang="zh-TW" altLang="zh-TW" sz="2400" b="1" dirty="0">
                <a:solidFill>
                  <a:srgbClr val="FF0000"/>
                </a:solidFill>
              </a:rPr>
              <a:t>強化多元教學內容。</a:t>
            </a:r>
            <a:endParaRPr lang="en-US" altLang="zh-TW" sz="2400" b="1" dirty="0">
              <a:solidFill>
                <a:srgbClr val="FF0000"/>
              </a:solidFill>
            </a:endParaRPr>
          </a:p>
          <a:p>
            <a:pPr lvl="0"/>
            <a:r>
              <a:rPr lang="zh-TW" altLang="zh-TW" sz="2400" b="1" dirty="0">
                <a:solidFill>
                  <a:srgbClr val="FF0000"/>
                </a:solidFill>
              </a:rPr>
              <a:t>強化課程統整與協同教學之活動設計。</a:t>
            </a:r>
          </a:p>
        </p:txBody>
      </p:sp>
    </p:spTree>
    <p:extLst>
      <p:ext uri="{BB962C8B-B14F-4D97-AF65-F5344CB8AC3E}">
        <p14:creationId xmlns:p14="http://schemas.microsoft.com/office/powerpoint/2010/main" val="4057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053240"/>
              </p:ext>
            </p:extLst>
          </p:nvPr>
        </p:nvGraphicFramePr>
        <p:xfrm>
          <a:off x="175953" y="1031513"/>
          <a:ext cx="8825174" cy="34638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5304">
                  <a:extLst>
                    <a:ext uri="{9D8B030D-6E8A-4147-A177-3AD203B41FA5}">
                      <a16:colId xmlns:a16="http://schemas.microsoft.com/office/drawing/2014/main" val="3996812539"/>
                    </a:ext>
                  </a:extLst>
                </a:gridCol>
                <a:gridCol w="3690135">
                  <a:extLst>
                    <a:ext uri="{9D8B030D-6E8A-4147-A177-3AD203B41FA5}">
                      <a16:colId xmlns:a16="http://schemas.microsoft.com/office/drawing/2014/main" val="3186380934"/>
                    </a:ext>
                  </a:extLst>
                </a:gridCol>
                <a:gridCol w="503947">
                  <a:extLst>
                    <a:ext uri="{9D8B030D-6E8A-4147-A177-3AD203B41FA5}">
                      <a16:colId xmlns:a16="http://schemas.microsoft.com/office/drawing/2014/main" val="3694711018"/>
                    </a:ext>
                  </a:extLst>
                </a:gridCol>
                <a:gridCol w="503947">
                  <a:extLst>
                    <a:ext uri="{9D8B030D-6E8A-4147-A177-3AD203B41FA5}">
                      <a16:colId xmlns:a16="http://schemas.microsoft.com/office/drawing/2014/main" val="1153584243"/>
                    </a:ext>
                  </a:extLst>
                </a:gridCol>
                <a:gridCol w="503947">
                  <a:extLst>
                    <a:ext uri="{9D8B030D-6E8A-4147-A177-3AD203B41FA5}">
                      <a16:colId xmlns:a16="http://schemas.microsoft.com/office/drawing/2014/main" val="1927164926"/>
                    </a:ext>
                  </a:extLst>
                </a:gridCol>
                <a:gridCol w="503947">
                  <a:extLst>
                    <a:ext uri="{9D8B030D-6E8A-4147-A177-3AD203B41FA5}">
                      <a16:colId xmlns:a16="http://schemas.microsoft.com/office/drawing/2014/main" val="698407347"/>
                    </a:ext>
                  </a:extLst>
                </a:gridCol>
                <a:gridCol w="503947">
                  <a:extLst>
                    <a:ext uri="{9D8B030D-6E8A-4147-A177-3AD203B41FA5}">
                      <a16:colId xmlns:a16="http://schemas.microsoft.com/office/drawing/2014/main" val="3527464993"/>
                    </a:ext>
                  </a:extLst>
                </a:gridCol>
              </a:tblGrid>
              <a:tr h="806229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項目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</a:rPr>
                        <a:t>條目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新</a:t>
                      </a: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增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強</a:t>
                      </a: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化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調</a:t>
                      </a: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移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維</a:t>
                      </a: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持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簡</a:t>
                      </a: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化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/>
                </a:tc>
                <a:extLst>
                  <a:ext uri="{0D108BD9-81ED-4DB2-BD59-A6C34878D82A}">
                    <a16:rowId xmlns:a16="http://schemas.microsoft.com/office/drawing/2014/main" val="3941595240"/>
                  </a:ext>
                </a:extLst>
              </a:tr>
              <a:tr h="734008">
                <a:tc rowSpan="4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sz="2800" kern="100" dirty="0" smtClean="0">
                        <a:effectLst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effectLst/>
                        </a:rPr>
                        <a:t>d. </a:t>
                      </a:r>
                      <a:r>
                        <a:rPr lang="zh-TW" sz="2800" kern="100" dirty="0" smtClean="0">
                          <a:effectLst/>
                        </a:rPr>
                        <a:t>臺灣</a:t>
                      </a:r>
                      <a:r>
                        <a:rPr lang="zh-TW" sz="2800" kern="100" dirty="0">
                          <a:effectLst/>
                        </a:rPr>
                        <a:t>的人口</a:t>
                      </a:r>
                      <a:r>
                        <a:rPr lang="zh-TW" sz="2800" kern="100" dirty="0" smtClean="0">
                          <a:effectLst/>
                        </a:rPr>
                        <a:t>與</a:t>
                      </a:r>
                      <a:endParaRPr lang="en-US" altLang="zh-TW" sz="2800" kern="100" dirty="0" smtClean="0">
                        <a:effectLst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800" kern="100" dirty="0" smtClean="0">
                        <a:effectLst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 smtClean="0">
                          <a:effectLst/>
                        </a:rPr>
                        <a:t>文化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Ad-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Ⅳ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-1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臺灣的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人口成長與</a:t>
                      </a:r>
                      <a:endParaRPr lang="en-US" altLang="zh-TW" sz="2000" b="1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000" b="1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分布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●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/>
                </a:tc>
                <a:extLst>
                  <a:ext uri="{0D108BD9-81ED-4DB2-BD59-A6C34878D82A}">
                    <a16:rowId xmlns:a16="http://schemas.microsoft.com/office/drawing/2014/main" val="2046375770"/>
                  </a:ext>
                </a:extLst>
              </a:tr>
              <a:tr h="4857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Ad-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Ⅳ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-2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臺灣的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人口組成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●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/>
                </a:tc>
                <a:extLst>
                  <a:ext uri="{0D108BD9-81ED-4DB2-BD59-A6C34878D82A}">
                    <a16:rowId xmlns:a16="http://schemas.microsoft.com/office/drawing/2014/main" val="2911395229"/>
                  </a:ext>
                </a:extLst>
              </a:tr>
              <a:tr h="5048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Ad-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Ⅳ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-3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多元族群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的文化特色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●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/>
                </a:tc>
                <a:extLst>
                  <a:ext uri="{0D108BD9-81ED-4DB2-BD59-A6C34878D82A}">
                    <a16:rowId xmlns:a16="http://schemas.microsoft.com/office/drawing/2014/main" val="2090449434"/>
                  </a:ext>
                </a:extLst>
              </a:tr>
              <a:tr h="9330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Ad-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Ⅳ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-4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探究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活動：</a:t>
                      </a:r>
                      <a:endParaRPr lang="en-US" altLang="zh-TW" sz="2000" b="1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000" b="1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臺灣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人口問題與對策。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●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/>
                </a:tc>
                <a:extLst>
                  <a:ext uri="{0D108BD9-81ED-4DB2-BD59-A6C34878D82A}">
                    <a16:rowId xmlns:a16="http://schemas.microsoft.com/office/drawing/2014/main" val="2063904222"/>
                  </a:ext>
                </a:extLst>
              </a:tr>
            </a:tbl>
          </a:graphicData>
        </a:graphic>
      </p:graphicFrame>
      <p:sp>
        <p:nvSpPr>
          <p:cNvPr id="3" name="文字方塊 2"/>
          <p:cNvSpPr txBox="1">
            <a:spLocks noChangeArrowheads="1"/>
          </p:cNvSpPr>
          <p:nvPr/>
        </p:nvSpPr>
        <p:spPr bwMode="auto">
          <a:xfrm>
            <a:off x="334509" y="123572"/>
            <a:ext cx="83661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b="1" dirty="0">
                <a:latin typeface="Arial" panose="020B0604020202020204" pitchFamily="34" charset="0"/>
                <a:ea typeface="新細明體" panose="02020500000000000000" pitchFamily="18" charset="-120"/>
              </a:rPr>
              <a:t>比較新舊課綱學習內容的差異</a:t>
            </a:r>
            <a:r>
              <a:rPr lang="en-US" altLang="zh-TW" b="1" dirty="0">
                <a:latin typeface="Arial" panose="020B0604020202020204" pitchFamily="34" charset="0"/>
                <a:ea typeface="新細明體" panose="02020500000000000000" pitchFamily="18" charset="-120"/>
              </a:rPr>
              <a:t>(</a:t>
            </a:r>
            <a:r>
              <a:rPr lang="zh-TW" altLang="en-US" b="1" dirty="0">
                <a:latin typeface="Arial" panose="020B0604020202020204" pitchFamily="34" charset="0"/>
                <a:ea typeface="新細明體" panose="02020500000000000000" pitchFamily="18" charset="-120"/>
              </a:rPr>
              <a:t>以七</a:t>
            </a:r>
            <a:r>
              <a:rPr lang="zh-TW" altLang="en-US" b="1" dirty="0" smtClean="0">
                <a:latin typeface="Arial" panose="020B0604020202020204" pitchFamily="34" charset="0"/>
                <a:ea typeface="新細明體" panose="02020500000000000000" pitchFamily="18" charset="-120"/>
              </a:rPr>
              <a:t>年級學習</a:t>
            </a:r>
            <a:r>
              <a:rPr lang="zh-TW" altLang="en-US" b="1" dirty="0">
                <a:latin typeface="Arial" panose="020B0604020202020204" pitchFamily="34" charset="0"/>
                <a:ea typeface="新細明體" panose="02020500000000000000" pitchFamily="18" charset="-120"/>
              </a:rPr>
              <a:t>內容為例</a:t>
            </a:r>
            <a:r>
              <a:rPr lang="en-US" altLang="zh-TW" b="1" dirty="0">
                <a:latin typeface="Arial" panose="020B0604020202020204" pitchFamily="34" charset="0"/>
                <a:ea typeface="新細明體" panose="02020500000000000000" pitchFamily="18" charset="-120"/>
              </a:rPr>
              <a:t>-</a:t>
            </a:r>
            <a:r>
              <a:rPr lang="zh-TW" altLang="en-US" b="1" dirty="0">
                <a:latin typeface="Arial" panose="020B0604020202020204" pitchFamily="34" charset="0"/>
                <a:ea typeface="新細明體" panose="02020500000000000000" pitchFamily="18" charset="-120"/>
              </a:rPr>
              <a:t>主題：</a:t>
            </a:r>
            <a:r>
              <a:rPr lang="zh-TW" altLang="zh-TW" b="1" dirty="0"/>
              <a:t>基本概念與臺灣</a:t>
            </a:r>
            <a:r>
              <a:rPr lang="en-US" altLang="zh-TW" b="1" dirty="0">
                <a:latin typeface="Arial" panose="020B0604020202020204" pitchFamily="34" charset="0"/>
                <a:ea typeface="新細明體" panose="02020500000000000000" pitchFamily="18" charset="-120"/>
              </a:rPr>
              <a:t>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dirty="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dirty="0">
                <a:latin typeface="Arial" panose="020B0604020202020204" pitchFamily="34" charset="0"/>
                <a:ea typeface="新細明體" panose="02020500000000000000" pitchFamily="18" charset="-120"/>
              </a:rPr>
              <a:t> 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987951"/>
              </p:ext>
            </p:extLst>
          </p:nvPr>
        </p:nvGraphicFramePr>
        <p:xfrm>
          <a:off x="175953" y="4495412"/>
          <a:ext cx="8825174" cy="17053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25174">
                  <a:extLst>
                    <a:ext uri="{9D8B030D-6E8A-4147-A177-3AD203B41FA5}">
                      <a16:colId xmlns:a16="http://schemas.microsoft.com/office/drawing/2014/main" val="2084329091"/>
                    </a:ext>
                  </a:extLst>
                </a:gridCol>
              </a:tblGrid>
              <a:tr h="170536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sz="2800" kern="100" dirty="0">
                          <a:solidFill>
                            <a:srgbClr val="FF0000"/>
                          </a:solidFill>
                          <a:effectLst/>
                        </a:rPr>
                        <a:t>簡化臺灣人口分布型態與環境的關係</a:t>
                      </a:r>
                      <a:r>
                        <a:rPr lang="zh-TW" sz="2800" kern="100" dirty="0" smtClean="0">
                          <a:solidFill>
                            <a:srgbClr val="FF0000"/>
                          </a:solidFill>
                          <a:effectLst/>
                        </a:rPr>
                        <a:t>。</a:t>
                      </a:r>
                      <a:endParaRPr lang="en-US" altLang="zh-TW" sz="2800" kern="1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lvl="0" indent="0" algn="just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zh-TW" sz="2800" kern="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sz="2800" kern="100" dirty="0">
                          <a:solidFill>
                            <a:srgbClr val="FF0000"/>
                          </a:solidFill>
                          <a:effectLst/>
                        </a:rPr>
                        <a:t>新增說明臺灣人口組成的</a:t>
                      </a:r>
                      <a:r>
                        <a:rPr lang="zh-TW" sz="2800" kern="100" dirty="0" smtClean="0">
                          <a:solidFill>
                            <a:srgbClr val="FF0000"/>
                          </a:solidFill>
                          <a:effectLst/>
                        </a:rPr>
                        <a:t>特色</a:t>
                      </a:r>
                      <a:r>
                        <a:rPr lang="zh-TW" altLang="en-US" sz="2800" kern="100" dirty="0" smtClean="0">
                          <a:solidFill>
                            <a:srgbClr val="FF0000"/>
                          </a:solidFill>
                          <a:effectLst/>
                        </a:rPr>
                        <a:t>。</a:t>
                      </a:r>
                      <a:endParaRPr lang="en-US" altLang="zh-TW" sz="2800" kern="1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zh-TW" sz="2800" kern="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sz="2800" kern="100" dirty="0">
                          <a:solidFill>
                            <a:srgbClr val="FF0000"/>
                          </a:solidFill>
                          <a:effectLst/>
                        </a:rPr>
                        <a:t>新增說明臺灣多元族群的文化特色。</a:t>
                      </a:r>
                      <a:endParaRPr lang="zh-TW" sz="28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896" marR="5789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993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790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995604"/>
              </p:ext>
            </p:extLst>
          </p:nvPr>
        </p:nvGraphicFramePr>
        <p:xfrm>
          <a:off x="280986" y="1157336"/>
          <a:ext cx="8601077" cy="29765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7852">
                  <a:extLst>
                    <a:ext uri="{9D8B030D-6E8A-4147-A177-3AD203B41FA5}">
                      <a16:colId xmlns:a16="http://schemas.microsoft.com/office/drawing/2014/main" val="2069695802"/>
                    </a:ext>
                  </a:extLst>
                </a:gridCol>
                <a:gridCol w="4459470">
                  <a:extLst>
                    <a:ext uri="{9D8B030D-6E8A-4147-A177-3AD203B41FA5}">
                      <a16:colId xmlns:a16="http://schemas.microsoft.com/office/drawing/2014/main" val="381478687"/>
                    </a:ext>
                  </a:extLst>
                </a:gridCol>
                <a:gridCol w="458751">
                  <a:extLst>
                    <a:ext uri="{9D8B030D-6E8A-4147-A177-3AD203B41FA5}">
                      <a16:colId xmlns:a16="http://schemas.microsoft.com/office/drawing/2014/main" val="558934525"/>
                    </a:ext>
                  </a:extLst>
                </a:gridCol>
                <a:gridCol w="458751">
                  <a:extLst>
                    <a:ext uri="{9D8B030D-6E8A-4147-A177-3AD203B41FA5}">
                      <a16:colId xmlns:a16="http://schemas.microsoft.com/office/drawing/2014/main" val="3842297523"/>
                    </a:ext>
                  </a:extLst>
                </a:gridCol>
                <a:gridCol w="458751">
                  <a:extLst>
                    <a:ext uri="{9D8B030D-6E8A-4147-A177-3AD203B41FA5}">
                      <a16:colId xmlns:a16="http://schemas.microsoft.com/office/drawing/2014/main" val="4236749358"/>
                    </a:ext>
                  </a:extLst>
                </a:gridCol>
                <a:gridCol w="458751">
                  <a:extLst>
                    <a:ext uri="{9D8B030D-6E8A-4147-A177-3AD203B41FA5}">
                      <a16:colId xmlns:a16="http://schemas.microsoft.com/office/drawing/2014/main" val="4266062168"/>
                    </a:ext>
                  </a:extLst>
                </a:gridCol>
                <a:gridCol w="458751">
                  <a:extLst>
                    <a:ext uri="{9D8B030D-6E8A-4147-A177-3AD203B41FA5}">
                      <a16:colId xmlns:a16="http://schemas.microsoft.com/office/drawing/2014/main" val="3749652652"/>
                    </a:ext>
                  </a:extLst>
                </a:gridCol>
              </a:tblGrid>
              <a:tr h="86196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項目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213" marR="432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條目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213" marR="432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新</a:t>
                      </a: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增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213" marR="432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強</a:t>
                      </a: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化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213" marR="432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調</a:t>
                      </a: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移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213" marR="432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維</a:t>
                      </a: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持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213" marR="432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簡</a:t>
                      </a: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化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213" marR="43213" marT="0" marB="0" anchor="ctr"/>
                </a:tc>
                <a:extLst>
                  <a:ext uri="{0D108BD9-81ED-4DB2-BD59-A6C34878D82A}">
                    <a16:rowId xmlns:a16="http://schemas.microsoft.com/office/drawing/2014/main" val="2363737989"/>
                  </a:ext>
                </a:extLst>
              </a:tr>
              <a:tr h="431611">
                <a:tc rowSpan="4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e</a:t>
                      </a:r>
                      <a:r>
                        <a:rPr lang="en-US" sz="2800" kern="100" dirty="0" smtClean="0">
                          <a:effectLst/>
                        </a:rPr>
                        <a:t>.</a:t>
                      </a:r>
                      <a:r>
                        <a:rPr lang="zh-TW" sz="2800" kern="100" dirty="0" smtClean="0">
                          <a:effectLst/>
                        </a:rPr>
                        <a:t>臺灣</a:t>
                      </a:r>
                      <a:r>
                        <a:rPr lang="zh-TW" sz="2800" kern="100" dirty="0">
                          <a:effectLst/>
                        </a:rPr>
                        <a:t>的</a:t>
                      </a:r>
                      <a:r>
                        <a:rPr lang="zh-TW" sz="2800" kern="100" dirty="0" smtClean="0">
                          <a:effectLst/>
                        </a:rPr>
                        <a:t>產</a:t>
                      </a:r>
                      <a:endParaRPr lang="en-US" altLang="zh-TW" sz="2800" kern="100" dirty="0" smtClean="0">
                        <a:effectLst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800" kern="100" dirty="0" smtClean="0">
                        <a:effectLst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 smtClean="0">
                          <a:effectLst/>
                        </a:rPr>
                        <a:t>業</a:t>
                      </a:r>
                      <a:r>
                        <a:rPr lang="zh-TW" sz="2800" kern="100" dirty="0">
                          <a:effectLst/>
                        </a:rPr>
                        <a:t>發展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213" marR="432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</a:rPr>
                        <a:t>地</a:t>
                      </a:r>
                      <a:r>
                        <a:rPr lang="en-US" sz="2000" b="1" kern="100" dirty="0">
                          <a:effectLst/>
                        </a:rPr>
                        <a:t>Ae-</a:t>
                      </a:r>
                      <a:r>
                        <a:rPr lang="zh-TW" sz="2000" b="1" kern="100" dirty="0">
                          <a:effectLst/>
                        </a:rPr>
                        <a:t>Ⅳ</a:t>
                      </a:r>
                      <a:r>
                        <a:rPr lang="en-US" sz="2000" b="1" kern="100" dirty="0">
                          <a:effectLst/>
                        </a:rPr>
                        <a:t>-1</a:t>
                      </a:r>
                      <a:r>
                        <a:rPr lang="zh-TW" sz="2000" b="1" kern="100" dirty="0">
                          <a:effectLst/>
                        </a:rPr>
                        <a:t>臺灣農業經營的特色。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213" marR="432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213" marR="432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213" marR="432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213" marR="432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213" marR="432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●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213" marR="43213" marT="0" marB="0" anchor="ctr"/>
                </a:tc>
                <a:extLst>
                  <a:ext uri="{0D108BD9-81ED-4DB2-BD59-A6C34878D82A}">
                    <a16:rowId xmlns:a16="http://schemas.microsoft.com/office/drawing/2014/main" val="1383747073"/>
                  </a:ext>
                </a:extLst>
              </a:tr>
              <a:tr h="52450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</a:rPr>
                        <a:t>地</a:t>
                      </a:r>
                      <a:r>
                        <a:rPr lang="en-US" sz="2000" b="1" kern="100" dirty="0">
                          <a:effectLst/>
                        </a:rPr>
                        <a:t>Ae-</a:t>
                      </a:r>
                      <a:r>
                        <a:rPr lang="zh-TW" sz="2000" b="1" kern="100" dirty="0">
                          <a:effectLst/>
                        </a:rPr>
                        <a:t>Ⅳ</a:t>
                      </a:r>
                      <a:r>
                        <a:rPr lang="en-US" sz="2000" b="1" kern="100" dirty="0">
                          <a:effectLst/>
                        </a:rPr>
                        <a:t>-2</a:t>
                      </a:r>
                      <a:r>
                        <a:rPr lang="zh-TW" sz="2000" b="1" kern="100" dirty="0">
                          <a:effectLst/>
                        </a:rPr>
                        <a:t>臺灣工業發展的特色。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213" marR="432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213" marR="432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213" marR="432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213" marR="432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●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213" marR="432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213" marR="43213" marT="0" marB="0" anchor="ctr"/>
                </a:tc>
                <a:extLst>
                  <a:ext uri="{0D108BD9-81ED-4DB2-BD59-A6C34878D82A}">
                    <a16:rowId xmlns:a16="http://schemas.microsoft.com/office/drawing/2014/main" val="4234361539"/>
                  </a:ext>
                </a:extLst>
              </a:tr>
              <a:tr h="4821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</a:rPr>
                        <a:t>地</a:t>
                      </a:r>
                      <a:r>
                        <a:rPr lang="en-US" sz="2000" b="1" kern="100" dirty="0">
                          <a:effectLst/>
                        </a:rPr>
                        <a:t>Ae-</a:t>
                      </a:r>
                      <a:r>
                        <a:rPr lang="zh-TW" sz="2000" b="1" kern="100" dirty="0">
                          <a:effectLst/>
                        </a:rPr>
                        <a:t>Ⅳ</a:t>
                      </a:r>
                      <a:r>
                        <a:rPr lang="en-US" sz="2000" b="1" kern="100" dirty="0">
                          <a:effectLst/>
                        </a:rPr>
                        <a:t>-3</a:t>
                      </a:r>
                      <a:r>
                        <a:rPr lang="zh-TW" sz="2000" b="1" kern="100" dirty="0">
                          <a:effectLst/>
                        </a:rPr>
                        <a:t>臺灣的國際貿易與全球關連。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213" marR="432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213" marR="432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213" marR="432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213" marR="432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●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213" marR="432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213" marR="43213" marT="0" marB="0" anchor="ctr"/>
                </a:tc>
                <a:extLst>
                  <a:ext uri="{0D108BD9-81ED-4DB2-BD59-A6C34878D82A}">
                    <a16:rowId xmlns:a16="http://schemas.microsoft.com/office/drawing/2014/main" val="836188909"/>
                  </a:ext>
                </a:extLst>
              </a:tr>
              <a:tr h="6762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</a:rPr>
                        <a:t>地</a:t>
                      </a:r>
                      <a:r>
                        <a:rPr lang="en-US" sz="2000" b="1" kern="100" dirty="0">
                          <a:effectLst/>
                        </a:rPr>
                        <a:t>Ae-</a:t>
                      </a:r>
                      <a:r>
                        <a:rPr lang="zh-TW" sz="2000" b="1" kern="100" dirty="0">
                          <a:effectLst/>
                        </a:rPr>
                        <a:t>Ⅳ</a:t>
                      </a:r>
                      <a:r>
                        <a:rPr lang="en-US" sz="2000" b="1" kern="100" dirty="0">
                          <a:effectLst/>
                        </a:rPr>
                        <a:t>-4</a:t>
                      </a:r>
                      <a:r>
                        <a:rPr lang="zh-TW" sz="2000" b="1" kern="100" dirty="0">
                          <a:effectLst/>
                        </a:rPr>
                        <a:t>探究活動：產業活動的</a:t>
                      </a:r>
                      <a:r>
                        <a:rPr lang="zh-TW" sz="2000" b="1" kern="100" dirty="0" smtClean="0">
                          <a:effectLst/>
                        </a:rPr>
                        <a:t>挑戰</a:t>
                      </a:r>
                      <a:endParaRPr lang="en-US" altLang="zh-TW" sz="2000" b="1" kern="100" dirty="0" smtClean="0">
                        <a:effectLst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000" b="1" kern="100" dirty="0" smtClean="0">
                        <a:effectLst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 smtClean="0">
                          <a:effectLst/>
                        </a:rPr>
                        <a:t>與</a:t>
                      </a:r>
                      <a:r>
                        <a:rPr lang="zh-TW" sz="2000" b="1" kern="100" dirty="0">
                          <a:effectLst/>
                        </a:rPr>
                        <a:t>調適。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213" marR="432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●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213" marR="432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213" marR="432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213" marR="432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213" marR="4321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213" marR="43213" marT="0" marB="0" anchor="ctr"/>
                </a:tc>
                <a:extLst>
                  <a:ext uri="{0D108BD9-81ED-4DB2-BD59-A6C34878D82A}">
                    <a16:rowId xmlns:a16="http://schemas.microsoft.com/office/drawing/2014/main" val="2284936748"/>
                  </a:ext>
                </a:extLst>
              </a:tr>
            </a:tbl>
          </a:graphicData>
        </a:graphic>
      </p:graphicFrame>
      <p:sp>
        <p:nvSpPr>
          <p:cNvPr id="3" name="文字方塊 2"/>
          <p:cNvSpPr txBox="1">
            <a:spLocks noChangeArrowheads="1"/>
          </p:cNvSpPr>
          <p:nvPr/>
        </p:nvSpPr>
        <p:spPr bwMode="auto">
          <a:xfrm>
            <a:off x="398463" y="163513"/>
            <a:ext cx="83661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b="1" dirty="0">
                <a:latin typeface="Arial" panose="020B0604020202020204" pitchFamily="34" charset="0"/>
                <a:ea typeface="新細明體" panose="02020500000000000000" pitchFamily="18" charset="-120"/>
              </a:rPr>
              <a:t>比較新舊課綱學習內容的差異</a:t>
            </a:r>
            <a:r>
              <a:rPr lang="en-US" altLang="zh-TW" b="1" dirty="0">
                <a:latin typeface="Arial" panose="020B0604020202020204" pitchFamily="34" charset="0"/>
                <a:ea typeface="新細明體" panose="02020500000000000000" pitchFamily="18" charset="-120"/>
              </a:rPr>
              <a:t>(</a:t>
            </a:r>
            <a:r>
              <a:rPr lang="zh-TW" altLang="en-US" b="1" dirty="0">
                <a:latin typeface="Arial" panose="020B0604020202020204" pitchFamily="34" charset="0"/>
                <a:ea typeface="新細明體" panose="02020500000000000000" pitchFamily="18" charset="-120"/>
              </a:rPr>
              <a:t>以七</a:t>
            </a:r>
            <a:r>
              <a:rPr lang="zh-TW" altLang="en-US" b="1" dirty="0" smtClean="0">
                <a:latin typeface="Arial" panose="020B0604020202020204" pitchFamily="34" charset="0"/>
                <a:ea typeface="新細明體" panose="02020500000000000000" pitchFamily="18" charset="-120"/>
              </a:rPr>
              <a:t>年級學習</a:t>
            </a:r>
            <a:r>
              <a:rPr lang="zh-TW" altLang="en-US" b="1" dirty="0">
                <a:latin typeface="Arial" panose="020B0604020202020204" pitchFamily="34" charset="0"/>
                <a:ea typeface="新細明體" panose="02020500000000000000" pitchFamily="18" charset="-120"/>
              </a:rPr>
              <a:t>內容為例</a:t>
            </a:r>
            <a:r>
              <a:rPr lang="en-US" altLang="zh-TW" b="1" dirty="0">
                <a:latin typeface="Arial" panose="020B0604020202020204" pitchFamily="34" charset="0"/>
                <a:ea typeface="新細明體" panose="02020500000000000000" pitchFamily="18" charset="-120"/>
              </a:rPr>
              <a:t>-</a:t>
            </a:r>
            <a:r>
              <a:rPr lang="zh-TW" altLang="en-US" b="1" dirty="0">
                <a:latin typeface="Arial" panose="020B0604020202020204" pitchFamily="34" charset="0"/>
                <a:ea typeface="新細明體" panose="02020500000000000000" pitchFamily="18" charset="-120"/>
              </a:rPr>
              <a:t>主題：</a:t>
            </a:r>
            <a:r>
              <a:rPr lang="zh-TW" altLang="zh-TW" b="1" dirty="0"/>
              <a:t>基本概念與臺灣</a:t>
            </a:r>
            <a:r>
              <a:rPr lang="en-US" altLang="zh-TW" b="1" dirty="0">
                <a:latin typeface="Arial" panose="020B0604020202020204" pitchFamily="34" charset="0"/>
                <a:ea typeface="新細明體" panose="02020500000000000000" pitchFamily="18" charset="-120"/>
              </a:rPr>
              <a:t>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dirty="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dirty="0">
                <a:latin typeface="Arial" panose="020B0604020202020204" pitchFamily="34" charset="0"/>
                <a:ea typeface="新細明體" panose="02020500000000000000" pitchFamily="18" charset="-120"/>
              </a:rPr>
              <a:t> </a:t>
            </a:r>
          </a:p>
        </p:txBody>
      </p:sp>
      <p:sp>
        <p:nvSpPr>
          <p:cNvPr id="4" name="矩形 3"/>
          <p:cNvSpPr/>
          <p:nvPr/>
        </p:nvSpPr>
        <p:spPr>
          <a:xfrm>
            <a:off x="280986" y="4133850"/>
            <a:ext cx="8601077" cy="12413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ts val="1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TW" sz="2800" b="1" kern="1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pPr marL="457200" lvl="0" indent="-457200" algn="just">
              <a:lnSpc>
                <a:spcPts val="1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2800" b="1" kern="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僅</a:t>
            </a:r>
            <a:r>
              <a:rPr lang="zh-TW" altLang="zh-TW" sz="28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介紹臺灣農業經營的特色，簡化臺灣傳統農</a:t>
            </a:r>
            <a:r>
              <a:rPr lang="zh-TW" altLang="zh-TW" sz="2800" b="1" kern="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漁業</a:t>
            </a:r>
            <a:endParaRPr lang="en-US" altLang="zh-TW" sz="2800" b="1" kern="1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pPr lvl="0" algn="just">
              <a:lnSpc>
                <a:spcPts val="1400"/>
              </a:lnSpc>
              <a:spcAft>
                <a:spcPts val="0"/>
              </a:spcAft>
            </a:pPr>
            <a:r>
              <a:rPr lang="en-US" altLang="zh-TW" sz="2800" b="1" kern="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 </a:t>
            </a:r>
            <a:endParaRPr lang="en-US" altLang="zh-TW" sz="2800" b="1" kern="1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pPr lvl="0" algn="just">
              <a:lnSpc>
                <a:spcPts val="1400"/>
              </a:lnSpc>
              <a:spcAft>
                <a:spcPts val="0"/>
              </a:spcAft>
            </a:pPr>
            <a:r>
              <a:rPr lang="en-US" altLang="zh-TW" sz="2800" b="1" kern="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     </a:t>
            </a:r>
            <a:r>
              <a:rPr lang="zh-TW" altLang="zh-TW" sz="2800" b="1" kern="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的</a:t>
            </a:r>
            <a:r>
              <a:rPr lang="zh-TW" altLang="zh-TW" sz="28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特色及所面臨的衝擊。</a:t>
            </a:r>
            <a:endParaRPr lang="zh-TW" altLang="zh-TW" sz="2800" b="1" kern="1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新增探究臺灣產業活動的挑戰與調適。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275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501372"/>
              </p:ext>
            </p:extLst>
          </p:nvPr>
        </p:nvGraphicFramePr>
        <p:xfrm>
          <a:off x="398461" y="1129004"/>
          <a:ext cx="8632535" cy="3041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9930">
                  <a:extLst>
                    <a:ext uri="{9D8B030D-6E8A-4147-A177-3AD203B41FA5}">
                      <a16:colId xmlns:a16="http://schemas.microsoft.com/office/drawing/2014/main" val="3373335491"/>
                    </a:ext>
                  </a:extLst>
                </a:gridCol>
                <a:gridCol w="4770460">
                  <a:extLst>
                    <a:ext uri="{9D8B030D-6E8A-4147-A177-3AD203B41FA5}">
                      <a16:colId xmlns:a16="http://schemas.microsoft.com/office/drawing/2014/main" val="2670175737"/>
                    </a:ext>
                  </a:extLst>
                </a:gridCol>
                <a:gridCol w="460429">
                  <a:extLst>
                    <a:ext uri="{9D8B030D-6E8A-4147-A177-3AD203B41FA5}">
                      <a16:colId xmlns:a16="http://schemas.microsoft.com/office/drawing/2014/main" val="500189378"/>
                    </a:ext>
                  </a:extLst>
                </a:gridCol>
                <a:gridCol w="460429">
                  <a:extLst>
                    <a:ext uri="{9D8B030D-6E8A-4147-A177-3AD203B41FA5}">
                      <a16:colId xmlns:a16="http://schemas.microsoft.com/office/drawing/2014/main" val="181156345"/>
                    </a:ext>
                  </a:extLst>
                </a:gridCol>
                <a:gridCol w="460429">
                  <a:extLst>
                    <a:ext uri="{9D8B030D-6E8A-4147-A177-3AD203B41FA5}">
                      <a16:colId xmlns:a16="http://schemas.microsoft.com/office/drawing/2014/main" val="3549827314"/>
                    </a:ext>
                  </a:extLst>
                </a:gridCol>
                <a:gridCol w="460429">
                  <a:extLst>
                    <a:ext uri="{9D8B030D-6E8A-4147-A177-3AD203B41FA5}">
                      <a16:colId xmlns:a16="http://schemas.microsoft.com/office/drawing/2014/main" val="1575074386"/>
                    </a:ext>
                  </a:extLst>
                </a:gridCol>
                <a:gridCol w="460429">
                  <a:extLst>
                    <a:ext uri="{9D8B030D-6E8A-4147-A177-3AD203B41FA5}">
                      <a16:colId xmlns:a16="http://schemas.microsoft.com/office/drawing/2014/main" val="46188713"/>
                    </a:ext>
                  </a:extLst>
                </a:gridCol>
              </a:tblGrid>
              <a:tr h="793103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項目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條目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新</a:t>
                      </a: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增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強</a:t>
                      </a: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化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調</a:t>
                      </a: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移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維</a:t>
                      </a: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持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簡</a:t>
                      </a: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化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 anchor="ctr"/>
                </a:tc>
                <a:extLst>
                  <a:ext uri="{0D108BD9-81ED-4DB2-BD59-A6C34878D82A}">
                    <a16:rowId xmlns:a16="http://schemas.microsoft.com/office/drawing/2014/main" val="1783874933"/>
                  </a:ext>
                </a:extLst>
              </a:tr>
              <a:tr h="525292">
                <a:tc rowSpan="4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f</a:t>
                      </a:r>
                      <a:r>
                        <a:rPr lang="en-US" sz="2800" kern="100" dirty="0" smtClean="0">
                          <a:effectLst/>
                        </a:rPr>
                        <a:t>.</a:t>
                      </a:r>
                      <a:r>
                        <a:rPr lang="zh-TW" sz="2800" kern="100" dirty="0" smtClean="0">
                          <a:effectLst/>
                        </a:rPr>
                        <a:t> 臺灣的</a:t>
                      </a:r>
                      <a:endParaRPr lang="en-US" altLang="zh-TW" sz="2800" kern="100" dirty="0" smtClean="0">
                        <a:effectLst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800" kern="100" dirty="0" smtClean="0">
                        <a:effectLst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 smtClean="0">
                          <a:effectLst/>
                        </a:rPr>
                        <a:t>區域</a:t>
                      </a:r>
                      <a:r>
                        <a:rPr lang="zh-TW" sz="2800" kern="100" dirty="0">
                          <a:effectLst/>
                        </a:rPr>
                        <a:t>發展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</a:rPr>
                        <a:t>地</a:t>
                      </a:r>
                      <a:r>
                        <a:rPr lang="en-US" sz="2000" b="1" kern="100" dirty="0" err="1">
                          <a:effectLst/>
                        </a:rPr>
                        <a:t>Af</a:t>
                      </a:r>
                      <a:r>
                        <a:rPr lang="en-US" sz="2000" b="1" kern="100" dirty="0">
                          <a:effectLst/>
                        </a:rPr>
                        <a:t>-</a:t>
                      </a:r>
                      <a:r>
                        <a:rPr lang="zh-TW" sz="2000" b="1" kern="100" dirty="0">
                          <a:effectLst/>
                        </a:rPr>
                        <a:t>Ⅳ</a:t>
                      </a:r>
                      <a:r>
                        <a:rPr lang="en-US" sz="2000" b="1" kern="100" dirty="0">
                          <a:effectLst/>
                        </a:rPr>
                        <a:t>-1</a:t>
                      </a:r>
                      <a:r>
                        <a:rPr lang="zh-TW" sz="2000" b="1" kern="100" dirty="0">
                          <a:effectLst/>
                        </a:rPr>
                        <a:t>聚落體系與交通網絡。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●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 anchor="ctr"/>
                </a:tc>
                <a:extLst>
                  <a:ext uri="{0D108BD9-81ED-4DB2-BD59-A6C34878D82A}">
                    <a16:rowId xmlns:a16="http://schemas.microsoft.com/office/drawing/2014/main" val="527473669"/>
                  </a:ext>
                </a:extLst>
              </a:tr>
              <a:tr h="52529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</a:rPr>
                        <a:t>地</a:t>
                      </a:r>
                      <a:r>
                        <a:rPr lang="en-US" sz="2000" b="1" kern="100" dirty="0" err="1">
                          <a:effectLst/>
                        </a:rPr>
                        <a:t>Af</a:t>
                      </a:r>
                      <a:r>
                        <a:rPr lang="en-US" sz="2000" b="1" kern="100" dirty="0">
                          <a:effectLst/>
                        </a:rPr>
                        <a:t>-</a:t>
                      </a:r>
                      <a:r>
                        <a:rPr lang="zh-TW" sz="2000" b="1" kern="100" dirty="0">
                          <a:effectLst/>
                        </a:rPr>
                        <a:t>Ⅳ</a:t>
                      </a:r>
                      <a:r>
                        <a:rPr lang="en-US" sz="2000" b="1" kern="100" dirty="0">
                          <a:effectLst/>
                        </a:rPr>
                        <a:t>-2</a:t>
                      </a:r>
                      <a:r>
                        <a:rPr lang="zh-TW" sz="2000" b="1" kern="100" dirty="0">
                          <a:effectLst/>
                        </a:rPr>
                        <a:t>都市發展與都市化。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●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 anchor="ctr"/>
                </a:tc>
                <a:extLst>
                  <a:ext uri="{0D108BD9-81ED-4DB2-BD59-A6C34878D82A}">
                    <a16:rowId xmlns:a16="http://schemas.microsoft.com/office/drawing/2014/main" val="961638302"/>
                  </a:ext>
                </a:extLst>
              </a:tr>
              <a:tr h="51695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</a:rPr>
                        <a:t>地</a:t>
                      </a:r>
                      <a:r>
                        <a:rPr lang="en-US" sz="2000" b="1" kern="100" dirty="0" err="1">
                          <a:effectLst/>
                        </a:rPr>
                        <a:t>Af</a:t>
                      </a:r>
                      <a:r>
                        <a:rPr lang="en-US" sz="2000" b="1" kern="100" dirty="0">
                          <a:effectLst/>
                        </a:rPr>
                        <a:t>-</a:t>
                      </a:r>
                      <a:r>
                        <a:rPr lang="zh-TW" sz="2000" b="1" kern="100" dirty="0">
                          <a:effectLst/>
                        </a:rPr>
                        <a:t>Ⅳ</a:t>
                      </a:r>
                      <a:r>
                        <a:rPr lang="en-US" sz="2000" b="1" kern="100" dirty="0">
                          <a:effectLst/>
                        </a:rPr>
                        <a:t>-3</a:t>
                      </a:r>
                      <a:r>
                        <a:rPr lang="zh-TW" sz="2000" b="1" kern="100" dirty="0">
                          <a:effectLst/>
                        </a:rPr>
                        <a:t>臺灣的區域發展及其空間差異。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●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 anchor="ctr"/>
                </a:tc>
                <a:extLst>
                  <a:ext uri="{0D108BD9-81ED-4DB2-BD59-A6C34878D82A}">
                    <a16:rowId xmlns:a16="http://schemas.microsoft.com/office/drawing/2014/main" val="2590619458"/>
                  </a:ext>
                </a:extLst>
              </a:tr>
              <a:tr h="6811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</a:rPr>
                        <a:t>地</a:t>
                      </a:r>
                      <a:r>
                        <a:rPr lang="en-US" sz="2000" b="1" kern="100" dirty="0" err="1">
                          <a:effectLst/>
                        </a:rPr>
                        <a:t>Af</a:t>
                      </a:r>
                      <a:r>
                        <a:rPr lang="en-US" sz="2000" b="1" kern="100" dirty="0">
                          <a:effectLst/>
                        </a:rPr>
                        <a:t>-</a:t>
                      </a:r>
                      <a:r>
                        <a:rPr lang="zh-TW" sz="2000" b="1" kern="100" dirty="0">
                          <a:effectLst/>
                        </a:rPr>
                        <a:t>Ⅳ</a:t>
                      </a:r>
                      <a:r>
                        <a:rPr lang="en-US" sz="2000" b="1" kern="100" dirty="0">
                          <a:effectLst/>
                        </a:rPr>
                        <a:t>-4</a:t>
                      </a:r>
                      <a:r>
                        <a:rPr lang="zh-TW" sz="2000" b="1" kern="100" dirty="0">
                          <a:effectLst/>
                        </a:rPr>
                        <a:t>探究活動：原住民族文化與</a:t>
                      </a:r>
                      <a:r>
                        <a:rPr lang="zh-TW" sz="2000" b="1" kern="100" dirty="0" smtClean="0">
                          <a:effectLst/>
                        </a:rPr>
                        <a:t>生態</a:t>
                      </a:r>
                      <a:endParaRPr lang="en-US" altLang="zh-TW" sz="2000" b="1" kern="100" dirty="0" smtClean="0">
                        <a:effectLst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000" b="1" kern="100" dirty="0" smtClean="0">
                        <a:effectLst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 smtClean="0">
                          <a:effectLst/>
                        </a:rPr>
                        <a:t>保育</a:t>
                      </a:r>
                      <a:r>
                        <a:rPr lang="zh-TW" sz="2000" b="1" kern="100" dirty="0">
                          <a:effectLst/>
                        </a:rPr>
                        <a:t>政策。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●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 anchor="ctr"/>
                </a:tc>
                <a:extLst>
                  <a:ext uri="{0D108BD9-81ED-4DB2-BD59-A6C34878D82A}">
                    <a16:rowId xmlns:a16="http://schemas.microsoft.com/office/drawing/2014/main" val="932085300"/>
                  </a:ext>
                </a:extLst>
              </a:tr>
            </a:tbl>
          </a:graphicData>
        </a:graphic>
      </p:graphicFrame>
      <p:sp>
        <p:nvSpPr>
          <p:cNvPr id="3" name="文字方塊 2"/>
          <p:cNvSpPr txBox="1">
            <a:spLocks noChangeArrowheads="1"/>
          </p:cNvSpPr>
          <p:nvPr/>
        </p:nvSpPr>
        <p:spPr bwMode="auto">
          <a:xfrm>
            <a:off x="398461" y="144852"/>
            <a:ext cx="83661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b="1" dirty="0">
                <a:latin typeface="Arial" panose="020B0604020202020204" pitchFamily="34" charset="0"/>
                <a:ea typeface="新細明體" panose="02020500000000000000" pitchFamily="18" charset="-120"/>
              </a:rPr>
              <a:t>比較新舊課綱學習內容的差異</a:t>
            </a:r>
            <a:r>
              <a:rPr lang="en-US" altLang="zh-TW" b="1" dirty="0">
                <a:latin typeface="Arial" panose="020B0604020202020204" pitchFamily="34" charset="0"/>
                <a:ea typeface="新細明體" panose="02020500000000000000" pitchFamily="18" charset="-120"/>
              </a:rPr>
              <a:t>(</a:t>
            </a:r>
            <a:r>
              <a:rPr lang="zh-TW" altLang="en-US" b="1" dirty="0">
                <a:latin typeface="Arial" panose="020B0604020202020204" pitchFamily="34" charset="0"/>
                <a:ea typeface="新細明體" panose="02020500000000000000" pitchFamily="18" charset="-120"/>
              </a:rPr>
              <a:t>以七</a:t>
            </a:r>
            <a:r>
              <a:rPr lang="zh-TW" altLang="en-US" b="1" dirty="0" smtClean="0">
                <a:latin typeface="Arial" panose="020B0604020202020204" pitchFamily="34" charset="0"/>
                <a:ea typeface="新細明體" panose="02020500000000000000" pitchFamily="18" charset="-120"/>
              </a:rPr>
              <a:t>年級學習</a:t>
            </a:r>
            <a:r>
              <a:rPr lang="zh-TW" altLang="en-US" b="1" dirty="0">
                <a:latin typeface="Arial" panose="020B0604020202020204" pitchFamily="34" charset="0"/>
                <a:ea typeface="新細明體" panose="02020500000000000000" pitchFamily="18" charset="-120"/>
              </a:rPr>
              <a:t>內容為例</a:t>
            </a:r>
            <a:r>
              <a:rPr lang="en-US" altLang="zh-TW" b="1" dirty="0">
                <a:latin typeface="Arial" panose="020B0604020202020204" pitchFamily="34" charset="0"/>
                <a:ea typeface="新細明體" panose="02020500000000000000" pitchFamily="18" charset="-120"/>
              </a:rPr>
              <a:t>-</a:t>
            </a:r>
            <a:r>
              <a:rPr lang="zh-TW" altLang="en-US" b="1" dirty="0">
                <a:latin typeface="Arial" panose="020B0604020202020204" pitchFamily="34" charset="0"/>
                <a:ea typeface="新細明體" panose="02020500000000000000" pitchFamily="18" charset="-120"/>
              </a:rPr>
              <a:t>主題：</a:t>
            </a:r>
            <a:r>
              <a:rPr lang="zh-TW" altLang="zh-TW" b="1" dirty="0"/>
              <a:t>基本概念與臺灣</a:t>
            </a:r>
            <a:r>
              <a:rPr lang="en-US" altLang="zh-TW" b="1" dirty="0">
                <a:latin typeface="Arial" panose="020B0604020202020204" pitchFamily="34" charset="0"/>
                <a:ea typeface="新細明體" panose="02020500000000000000" pitchFamily="18" charset="-120"/>
              </a:rPr>
              <a:t>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dirty="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dirty="0">
                <a:latin typeface="Arial" panose="020B0604020202020204" pitchFamily="34" charset="0"/>
                <a:ea typeface="新細明體" panose="02020500000000000000" pitchFamily="18" charset="-120"/>
              </a:rPr>
              <a:t> </a:t>
            </a:r>
          </a:p>
        </p:txBody>
      </p:sp>
      <p:sp>
        <p:nvSpPr>
          <p:cNvPr id="4" name="矩形 3"/>
          <p:cNvSpPr/>
          <p:nvPr/>
        </p:nvSpPr>
        <p:spPr>
          <a:xfrm>
            <a:off x="398460" y="4133850"/>
            <a:ext cx="8632535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zh-TW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整併原綱要內容之聚落、交通、區域發展等議題。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新增探究原住民族文化與生態保育政策議題的關係。</a:t>
            </a:r>
            <a:endParaRPr lang="zh-TW" altLang="en-US" sz="4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1432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>
            <a:spLocks noChangeArrowheads="1"/>
          </p:cNvSpPr>
          <p:nvPr/>
        </p:nvSpPr>
        <p:spPr bwMode="auto">
          <a:xfrm>
            <a:off x="398463" y="163513"/>
            <a:ext cx="83661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b="1" dirty="0">
                <a:latin typeface="Arial" panose="020B0604020202020204" pitchFamily="34" charset="0"/>
                <a:ea typeface="新細明體" panose="02020500000000000000" pitchFamily="18" charset="-120"/>
              </a:rPr>
              <a:t>比較新舊課綱學習內容的差異</a:t>
            </a:r>
            <a:r>
              <a:rPr lang="en-US" altLang="zh-TW" b="1" dirty="0">
                <a:latin typeface="Arial" panose="020B0604020202020204" pitchFamily="34" charset="0"/>
                <a:ea typeface="新細明體" panose="02020500000000000000" pitchFamily="18" charset="-120"/>
              </a:rPr>
              <a:t>(</a:t>
            </a:r>
            <a:r>
              <a:rPr lang="zh-TW" altLang="en-US" b="1" dirty="0">
                <a:latin typeface="Arial" panose="020B0604020202020204" pitchFamily="34" charset="0"/>
                <a:ea typeface="新細明體" panose="02020500000000000000" pitchFamily="18" charset="-120"/>
              </a:rPr>
              <a:t>以七</a:t>
            </a:r>
            <a:r>
              <a:rPr lang="zh-TW" altLang="en-US" b="1" dirty="0" smtClean="0">
                <a:latin typeface="Arial" panose="020B0604020202020204" pitchFamily="34" charset="0"/>
                <a:ea typeface="新細明體" panose="02020500000000000000" pitchFamily="18" charset="-120"/>
              </a:rPr>
              <a:t>年級學習</a:t>
            </a:r>
            <a:r>
              <a:rPr lang="zh-TW" altLang="en-US" b="1" dirty="0">
                <a:latin typeface="Arial" panose="020B0604020202020204" pitchFamily="34" charset="0"/>
                <a:ea typeface="新細明體" panose="02020500000000000000" pitchFamily="18" charset="-120"/>
              </a:rPr>
              <a:t>內容為例</a:t>
            </a:r>
            <a:r>
              <a:rPr lang="en-US" altLang="zh-TW" b="1" dirty="0">
                <a:latin typeface="Arial" panose="020B0604020202020204" pitchFamily="34" charset="0"/>
                <a:ea typeface="新細明體" panose="02020500000000000000" pitchFamily="18" charset="-120"/>
              </a:rPr>
              <a:t>-</a:t>
            </a:r>
            <a:r>
              <a:rPr lang="zh-TW" altLang="en-US" b="1" dirty="0">
                <a:latin typeface="Arial" panose="020B0604020202020204" pitchFamily="34" charset="0"/>
                <a:ea typeface="新細明體" panose="02020500000000000000" pitchFamily="18" charset="-120"/>
              </a:rPr>
              <a:t>主題：</a:t>
            </a:r>
            <a:r>
              <a:rPr lang="zh-TW" altLang="zh-TW" b="1" dirty="0"/>
              <a:t>基本概念與臺灣</a:t>
            </a:r>
            <a:r>
              <a:rPr lang="en-US" altLang="zh-TW" b="1" dirty="0">
                <a:latin typeface="Arial" panose="020B0604020202020204" pitchFamily="34" charset="0"/>
                <a:ea typeface="新細明體" panose="02020500000000000000" pitchFamily="18" charset="-120"/>
              </a:rPr>
              <a:t>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dirty="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dirty="0">
                <a:latin typeface="Arial" panose="020B0604020202020204" pitchFamily="34" charset="0"/>
                <a:ea typeface="新細明體" panose="02020500000000000000" pitchFamily="18" charset="-120"/>
              </a:rPr>
              <a:t> 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014846"/>
              </p:ext>
            </p:extLst>
          </p:nvPr>
        </p:nvGraphicFramePr>
        <p:xfrm>
          <a:off x="541400" y="1071454"/>
          <a:ext cx="8223186" cy="30153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2592">
                  <a:extLst>
                    <a:ext uri="{9D8B030D-6E8A-4147-A177-3AD203B41FA5}">
                      <a16:colId xmlns:a16="http://schemas.microsoft.com/office/drawing/2014/main" val="4158030176"/>
                    </a:ext>
                  </a:extLst>
                </a:gridCol>
                <a:gridCol w="4257614">
                  <a:extLst>
                    <a:ext uri="{9D8B030D-6E8A-4147-A177-3AD203B41FA5}">
                      <a16:colId xmlns:a16="http://schemas.microsoft.com/office/drawing/2014/main" val="3932650369"/>
                    </a:ext>
                  </a:extLst>
                </a:gridCol>
                <a:gridCol w="438596">
                  <a:extLst>
                    <a:ext uri="{9D8B030D-6E8A-4147-A177-3AD203B41FA5}">
                      <a16:colId xmlns:a16="http://schemas.microsoft.com/office/drawing/2014/main" val="2798703430"/>
                    </a:ext>
                  </a:extLst>
                </a:gridCol>
                <a:gridCol w="438596">
                  <a:extLst>
                    <a:ext uri="{9D8B030D-6E8A-4147-A177-3AD203B41FA5}">
                      <a16:colId xmlns:a16="http://schemas.microsoft.com/office/drawing/2014/main" val="2530114503"/>
                    </a:ext>
                  </a:extLst>
                </a:gridCol>
                <a:gridCol w="438596">
                  <a:extLst>
                    <a:ext uri="{9D8B030D-6E8A-4147-A177-3AD203B41FA5}">
                      <a16:colId xmlns:a16="http://schemas.microsoft.com/office/drawing/2014/main" val="4230459508"/>
                    </a:ext>
                  </a:extLst>
                </a:gridCol>
                <a:gridCol w="438596">
                  <a:extLst>
                    <a:ext uri="{9D8B030D-6E8A-4147-A177-3AD203B41FA5}">
                      <a16:colId xmlns:a16="http://schemas.microsoft.com/office/drawing/2014/main" val="677003757"/>
                    </a:ext>
                  </a:extLst>
                </a:gridCol>
                <a:gridCol w="438596">
                  <a:extLst>
                    <a:ext uri="{9D8B030D-6E8A-4147-A177-3AD203B41FA5}">
                      <a16:colId xmlns:a16="http://schemas.microsoft.com/office/drawing/2014/main" val="3885515987"/>
                    </a:ext>
                  </a:extLst>
                </a:gridCol>
              </a:tblGrid>
              <a:tr h="738685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項目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</a:rPr>
                        <a:t>條目</a:t>
                      </a:r>
                      <a:endParaRPr lang="zh-TW" sz="18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新</a:t>
                      </a: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增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強</a:t>
                      </a: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化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調</a:t>
                      </a: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移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維</a:t>
                      </a: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持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簡</a:t>
                      </a: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化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/>
                </a:tc>
                <a:extLst>
                  <a:ext uri="{0D108BD9-81ED-4DB2-BD59-A6C34878D82A}">
                    <a16:rowId xmlns:a16="http://schemas.microsoft.com/office/drawing/2014/main" val="257853467"/>
                  </a:ext>
                </a:extLst>
              </a:tr>
              <a:tr h="227666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田野觀察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配合</a:t>
                      </a:r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Ad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、</a:t>
                      </a:r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Ae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、</a:t>
                      </a:r>
                      <a:r>
                        <a:rPr lang="en-US" altLang="zh-TW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Af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的學習內容，觀察學校</a:t>
                      </a:r>
                      <a:endParaRPr lang="en-US" altLang="zh-TW" sz="1800" b="1" kern="1200" dirty="0" smtClean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1800" b="1" kern="1200" dirty="0" smtClean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附近的人文景觀，並使用「心智圖」或語</a:t>
                      </a:r>
                      <a:endParaRPr lang="en-US" altLang="zh-TW" sz="1800" b="1" kern="1200" dirty="0" smtClean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1800" b="1" kern="1200" dirty="0" smtClean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言、文字、圖像、影音等符號形式呈現其</a:t>
                      </a:r>
                      <a:endParaRPr lang="en-US" altLang="zh-TW" sz="1800" b="1" kern="1200" dirty="0" smtClean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1800" b="1" kern="1200" dirty="0" smtClean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觀察結果。教師可與其他學科教師配合總</a:t>
                      </a:r>
                      <a:endParaRPr lang="en-US" altLang="zh-TW" sz="1800" b="1" kern="1200" dirty="0" smtClean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1800" b="1" kern="1200" dirty="0" smtClean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綱揭櫫之議題協同設計</a:t>
                      </a:r>
                      <a:endParaRPr lang="zh-TW" sz="18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●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/>
                </a:tc>
                <a:extLst>
                  <a:ext uri="{0D108BD9-81ED-4DB2-BD59-A6C34878D82A}">
                    <a16:rowId xmlns:a16="http://schemas.microsoft.com/office/drawing/2014/main" val="3330940002"/>
                  </a:ext>
                </a:extLst>
              </a:tr>
            </a:tbl>
          </a:graphicData>
        </a:graphic>
      </p:graphicFrame>
      <p:sp>
        <p:nvSpPr>
          <p:cNvPr id="5" name="Text Placeholder 12"/>
          <p:cNvSpPr txBox="1">
            <a:spLocks/>
          </p:cNvSpPr>
          <p:nvPr/>
        </p:nvSpPr>
        <p:spPr>
          <a:xfrm>
            <a:off x="541400" y="4086807"/>
            <a:ext cx="8223186" cy="2304661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solidFill>
              <a:sysClr val="window" lastClr="FFFFFF">
                <a:lumMod val="85000"/>
              </a:sysClr>
            </a:solidFill>
          </a:ln>
        </p:spPr>
        <p:txBody>
          <a:bodyPr vert="horz" lIns="91440" tIns="18288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TW" altLang="zh-TW" sz="2400" b="1" dirty="0">
                <a:solidFill>
                  <a:srgbClr val="FF0000"/>
                </a:solidFill>
              </a:rPr>
              <a:t>新增地理實察活動。</a:t>
            </a:r>
          </a:p>
          <a:p>
            <a:pPr lvl="0"/>
            <a:r>
              <a:rPr lang="zh-TW" altLang="zh-TW" sz="2400" b="1" dirty="0">
                <a:solidFill>
                  <a:srgbClr val="FF0000"/>
                </a:solidFill>
              </a:rPr>
              <a:t>強化生活環境觀察與探究。</a:t>
            </a:r>
          </a:p>
          <a:p>
            <a:pPr lvl="0"/>
            <a:r>
              <a:rPr lang="zh-TW" altLang="zh-TW" sz="2400" b="1" dirty="0">
                <a:solidFill>
                  <a:srgbClr val="FF0000"/>
                </a:solidFill>
              </a:rPr>
              <a:t>強化「心智圖」或語言、文字、圖像、影音等符號形式等多元教學方式。</a:t>
            </a:r>
          </a:p>
          <a:p>
            <a:r>
              <a:rPr lang="zh-TW" altLang="zh-TW" sz="2400" b="1" dirty="0">
                <a:solidFill>
                  <a:srgbClr val="FF0000"/>
                </a:solidFill>
              </a:rPr>
              <a:t>強化課程統整與協同教學之活動設計。</a:t>
            </a:r>
            <a:endParaRPr lang="zh-TW" altLang="zh-TW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19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2"/>
          <p:cNvSpPr txBox="1">
            <a:spLocks noChangeArrowheads="1"/>
          </p:cNvSpPr>
          <p:nvPr/>
        </p:nvSpPr>
        <p:spPr bwMode="auto">
          <a:xfrm>
            <a:off x="247489" y="187226"/>
            <a:ext cx="89804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b="1" dirty="0">
                <a:latin typeface="Arial" panose="020B0604020202020204" pitchFamily="34" charset="0"/>
                <a:ea typeface="新細明體" panose="02020500000000000000" pitchFamily="18" charset="-120"/>
              </a:rPr>
              <a:t>比較國高中地理學習內容新課綱下的區隔與縱向連貫</a:t>
            </a:r>
            <a:endParaRPr lang="en-US" altLang="zh-TW" b="1" dirty="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b="1" dirty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8" name="Rectangle 58"/>
          <p:cNvSpPr/>
          <p:nvPr/>
        </p:nvSpPr>
        <p:spPr>
          <a:xfrm>
            <a:off x="3060228" y="4527321"/>
            <a:ext cx="6083772" cy="785844"/>
          </a:xfrm>
          <a:prstGeom prst="rect">
            <a:avLst/>
          </a:prstGeom>
          <a:solidFill>
            <a:srgbClr val="48CD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kern="0" dirty="0">
                <a:solidFill>
                  <a:srgbClr val="0095CD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zh-TW" altLang="en-US" sz="2400" b="1" kern="0" dirty="0">
                <a:solidFill>
                  <a:srgbClr val="0095CD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皆</a:t>
            </a:r>
            <a:r>
              <a:rPr kumimoji="0" lang="zh-TW" altLang="zh-TW" sz="2400" b="1" kern="0" dirty="0">
                <a:solidFill>
                  <a:srgbClr val="0095CD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重視學生自主探究和小組合作學習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95CD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Rectangle 59"/>
          <p:cNvSpPr/>
          <p:nvPr/>
        </p:nvSpPr>
        <p:spPr>
          <a:xfrm>
            <a:off x="3843833" y="3740945"/>
            <a:ext cx="5311924" cy="785844"/>
          </a:xfrm>
          <a:prstGeom prst="rect">
            <a:avLst/>
          </a:prstGeom>
          <a:solidFill>
            <a:srgbClr val="F7B0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kern="0" dirty="0" smtClean="0">
                <a:solidFill>
                  <a:srgbClr val="F17C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國中</a:t>
            </a:r>
            <a:r>
              <a:rPr kumimoji="0" lang="zh-TW" altLang="zh-TW" sz="2400" b="1" kern="0" dirty="0">
                <a:solidFill>
                  <a:srgbClr val="F17C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強調領域內的縱向連貫</a:t>
            </a:r>
            <a:r>
              <a:rPr kumimoji="0" lang="zh-TW" altLang="en-US" sz="2400" b="1" kern="0" dirty="0">
                <a:solidFill>
                  <a:srgbClr val="F17C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與基礎</a:t>
            </a:r>
            <a:endParaRPr kumimoji="0" lang="en-US" altLang="zh-TW" sz="2400" b="1" kern="0" dirty="0">
              <a:solidFill>
                <a:srgbClr val="F17C3F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" name="Rectangle 60"/>
          <p:cNvSpPr/>
          <p:nvPr/>
        </p:nvSpPr>
        <p:spPr>
          <a:xfrm>
            <a:off x="4489826" y="2886392"/>
            <a:ext cx="4665931" cy="854553"/>
          </a:xfrm>
          <a:prstGeom prst="rect">
            <a:avLst/>
          </a:prstGeom>
          <a:solidFill>
            <a:srgbClr val="B6E7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kern="0" dirty="0" smtClean="0">
                <a:solidFill>
                  <a:srgbClr val="7BB21B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</a:t>
            </a:r>
            <a:r>
              <a:rPr kumimoji="0" lang="zh-TW" altLang="en-US" sz="2400" b="1" kern="0" dirty="0">
                <a:solidFill>
                  <a:srgbClr val="7BB21B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高中強調</a:t>
            </a:r>
            <a:r>
              <a:rPr kumimoji="0" lang="zh-TW" altLang="zh-TW" sz="2400" b="1" kern="0" dirty="0">
                <a:solidFill>
                  <a:srgbClr val="7BB21B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學科方法、</a:t>
            </a:r>
            <a:r>
              <a:rPr kumimoji="0" lang="zh-TW" altLang="zh-TW" sz="2400" b="1" kern="0" dirty="0" smtClean="0">
                <a:solidFill>
                  <a:srgbClr val="7BB21B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</a:t>
            </a:r>
            <a:r>
              <a:rPr kumimoji="0" lang="zh-TW" altLang="en-US" sz="2400" b="1" kern="0" dirty="0" smtClean="0">
                <a:solidFill>
                  <a:srgbClr val="7BB21B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endParaRPr kumimoji="0" lang="en-US" altLang="zh-TW" sz="2400" b="1" kern="0" dirty="0" smtClean="0">
              <a:solidFill>
                <a:srgbClr val="7BB21B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kern="0" dirty="0">
                <a:solidFill>
                  <a:srgbClr val="7BB21B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en-US" altLang="zh-TW" sz="2400" b="1" kern="0" dirty="0" smtClean="0">
                <a:solidFill>
                  <a:srgbClr val="7BB21B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kumimoji="0" lang="zh-TW" altLang="zh-TW" sz="2400" b="1" kern="0" dirty="0" smtClean="0">
                <a:solidFill>
                  <a:srgbClr val="7BB21B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議</a:t>
            </a:r>
            <a:r>
              <a:rPr kumimoji="0" lang="zh-TW" altLang="en-US" sz="2400" b="1" kern="0" dirty="0">
                <a:solidFill>
                  <a:srgbClr val="7BB21B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題</a:t>
            </a:r>
            <a:r>
              <a:rPr kumimoji="0" lang="zh-TW" altLang="zh-TW" sz="2400" b="1" kern="0" dirty="0" smtClean="0">
                <a:solidFill>
                  <a:srgbClr val="7BB21B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和學科</a:t>
            </a:r>
            <a:r>
              <a:rPr kumimoji="0" lang="zh-TW" altLang="zh-TW" sz="2400" b="1" kern="0" dirty="0">
                <a:solidFill>
                  <a:srgbClr val="7BB21B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應用三個面向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7BB21B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" name="Rectangle 57"/>
          <p:cNvSpPr/>
          <p:nvPr/>
        </p:nvSpPr>
        <p:spPr>
          <a:xfrm>
            <a:off x="2266089" y="5313165"/>
            <a:ext cx="6877911" cy="785844"/>
          </a:xfrm>
          <a:prstGeom prst="rect">
            <a:avLst/>
          </a:prstGeom>
          <a:solidFill>
            <a:srgbClr val="BA8E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kern="0" dirty="0">
                <a:solidFill>
                  <a:srgbClr val="7030A0"/>
                </a:solidFill>
                <a:latin typeface="+mn-ea"/>
                <a:ea typeface="+mn-ea"/>
              </a:rPr>
              <a:t>皆以</a:t>
            </a:r>
            <a:r>
              <a:rPr kumimoji="0" lang="zh-TW" altLang="zh-TW" sz="2400" b="1" kern="0" dirty="0">
                <a:solidFill>
                  <a:srgbClr val="7030A0"/>
                </a:solidFill>
                <a:latin typeface="+mn-ea"/>
                <a:ea typeface="+mn-ea"/>
              </a:rPr>
              <a:t>培養核心素養為導向學習</a:t>
            </a:r>
            <a:r>
              <a:rPr kumimoji="0" lang="zh-TW" altLang="en-US" sz="2400" b="1" kern="0" dirty="0">
                <a:solidFill>
                  <a:srgbClr val="7030A0"/>
                </a:solidFill>
                <a:latin typeface="+mn-ea"/>
                <a:ea typeface="+mn-ea"/>
              </a:rPr>
              <a:t>為主</a:t>
            </a:r>
            <a:endParaRPr kumimoji="0" lang="en-US" altLang="zh-TW" sz="3200" b="1" kern="0" dirty="0">
              <a:solidFill>
                <a:srgbClr val="7030A0"/>
              </a:solidFill>
              <a:latin typeface="+mn-ea"/>
              <a:ea typeface="+mn-ea"/>
            </a:endParaRPr>
          </a:p>
        </p:txBody>
      </p:sp>
      <p:grpSp>
        <p:nvGrpSpPr>
          <p:cNvPr id="62" name="Group 56"/>
          <p:cNvGrpSpPr/>
          <p:nvPr/>
        </p:nvGrpSpPr>
        <p:grpSpPr>
          <a:xfrm rot="18900000">
            <a:off x="614028" y="4152457"/>
            <a:ext cx="5507458" cy="729912"/>
            <a:chOff x="3488292" y="2396188"/>
            <a:chExt cx="5507458" cy="729912"/>
          </a:xfrm>
        </p:grpSpPr>
        <p:grpSp>
          <p:nvGrpSpPr>
            <p:cNvPr id="63" name="Group 55"/>
            <p:cNvGrpSpPr/>
            <p:nvPr/>
          </p:nvGrpSpPr>
          <p:grpSpPr>
            <a:xfrm>
              <a:off x="3488292" y="2398510"/>
              <a:ext cx="1039057" cy="722303"/>
              <a:chOff x="3488292" y="2398510"/>
              <a:chExt cx="1039057" cy="722303"/>
            </a:xfrm>
          </p:grpSpPr>
          <p:sp>
            <p:nvSpPr>
              <p:cNvPr id="78" name="Freeform 8"/>
              <p:cNvSpPr>
                <a:spLocks/>
              </p:cNvSpPr>
              <p:nvPr/>
            </p:nvSpPr>
            <p:spPr bwMode="auto">
              <a:xfrm rot="15366">
                <a:off x="3488292" y="2398510"/>
                <a:ext cx="1039057" cy="722303"/>
              </a:xfrm>
              <a:custGeom>
                <a:avLst/>
                <a:gdLst>
                  <a:gd name="T0" fmla="*/ 793 w 939"/>
                  <a:gd name="T1" fmla="*/ 650 h 650"/>
                  <a:gd name="T2" fmla="*/ 0 w 939"/>
                  <a:gd name="T3" fmla="*/ 326 h 650"/>
                  <a:gd name="T4" fmla="*/ 793 w 939"/>
                  <a:gd name="T5" fmla="*/ 0 h 650"/>
                  <a:gd name="T6" fmla="*/ 939 w 939"/>
                  <a:gd name="T7" fmla="*/ 0 h 650"/>
                  <a:gd name="T8" fmla="*/ 939 w 939"/>
                  <a:gd name="T9" fmla="*/ 650 h 650"/>
                  <a:gd name="T10" fmla="*/ 793 w 939"/>
                  <a:gd name="T11" fmla="*/ 650 h 650"/>
                  <a:gd name="connsiteX0" fmla="*/ 8445 w 10000"/>
                  <a:gd name="connsiteY0" fmla="*/ 10000 h 10000"/>
                  <a:gd name="connsiteX1" fmla="*/ 0 w 10000"/>
                  <a:gd name="connsiteY1" fmla="*/ 5015 h 10000"/>
                  <a:gd name="connsiteX2" fmla="*/ 7986 w 10000"/>
                  <a:gd name="connsiteY2" fmla="*/ 167 h 10000"/>
                  <a:gd name="connsiteX3" fmla="*/ 10000 w 10000"/>
                  <a:gd name="connsiteY3" fmla="*/ 0 h 10000"/>
                  <a:gd name="connsiteX4" fmla="*/ 10000 w 10000"/>
                  <a:gd name="connsiteY4" fmla="*/ 10000 h 10000"/>
                  <a:gd name="connsiteX5" fmla="*/ 8445 w 10000"/>
                  <a:gd name="connsiteY5" fmla="*/ 10000 h 10000"/>
                  <a:gd name="connsiteX0" fmla="*/ 8445 w 10000"/>
                  <a:gd name="connsiteY0" fmla="*/ 10000 h 10000"/>
                  <a:gd name="connsiteX1" fmla="*/ 0 w 10000"/>
                  <a:gd name="connsiteY1" fmla="*/ 5015 h 10000"/>
                  <a:gd name="connsiteX2" fmla="*/ 8032 w 10000"/>
                  <a:gd name="connsiteY2" fmla="*/ 101 h 10000"/>
                  <a:gd name="connsiteX3" fmla="*/ 10000 w 10000"/>
                  <a:gd name="connsiteY3" fmla="*/ 0 h 10000"/>
                  <a:gd name="connsiteX4" fmla="*/ 10000 w 10000"/>
                  <a:gd name="connsiteY4" fmla="*/ 10000 h 10000"/>
                  <a:gd name="connsiteX5" fmla="*/ 8445 w 10000"/>
                  <a:gd name="connsiteY5" fmla="*/ 10000 h 10000"/>
                  <a:gd name="connsiteX0" fmla="*/ 8445 w 10000"/>
                  <a:gd name="connsiteY0" fmla="*/ 10000 h 10000"/>
                  <a:gd name="connsiteX1" fmla="*/ 0 w 10000"/>
                  <a:gd name="connsiteY1" fmla="*/ 5015 h 10000"/>
                  <a:gd name="connsiteX2" fmla="*/ 7963 w 10000"/>
                  <a:gd name="connsiteY2" fmla="*/ 69 h 10000"/>
                  <a:gd name="connsiteX3" fmla="*/ 10000 w 10000"/>
                  <a:gd name="connsiteY3" fmla="*/ 0 h 10000"/>
                  <a:gd name="connsiteX4" fmla="*/ 10000 w 10000"/>
                  <a:gd name="connsiteY4" fmla="*/ 10000 h 10000"/>
                  <a:gd name="connsiteX5" fmla="*/ 8445 w 10000"/>
                  <a:gd name="connsiteY5" fmla="*/ 10000 h 10000"/>
                  <a:gd name="connsiteX0" fmla="*/ 8445 w 10023"/>
                  <a:gd name="connsiteY0" fmla="*/ 9931 h 9931"/>
                  <a:gd name="connsiteX1" fmla="*/ 0 w 10023"/>
                  <a:gd name="connsiteY1" fmla="*/ 4946 h 9931"/>
                  <a:gd name="connsiteX2" fmla="*/ 7963 w 10023"/>
                  <a:gd name="connsiteY2" fmla="*/ 0 h 9931"/>
                  <a:gd name="connsiteX3" fmla="*/ 10023 w 10023"/>
                  <a:gd name="connsiteY3" fmla="*/ 62 h 9931"/>
                  <a:gd name="connsiteX4" fmla="*/ 10000 w 10023"/>
                  <a:gd name="connsiteY4" fmla="*/ 9931 h 9931"/>
                  <a:gd name="connsiteX5" fmla="*/ 8445 w 10023"/>
                  <a:gd name="connsiteY5" fmla="*/ 9931 h 9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23" h="9931">
                    <a:moveTo>
                      <a:pt x="8445" y="9931"/>
                    </a:moveTo>
                    <a:lnTo>
                      <a:pt x="0" y="4946"/>
                    </a:lnTo>
                    <a:lnTo>
                      <a:pt x="7963" y="0"/>
                    </a:lnTo>
                    <a:lnTo>
                      <a:pt x="10023" y="62"/>
                    </a:lnTo>
                    <a:cubicBezTo>
                      <a:pt x="10015" y="3352"/>
                      <a:pt x="10008" y="6641"/>
                      <a:pt x="10000" y="9931"/>
                    </a:cubicBezTo>
                    <a:lnTo>
                      <a:pt x="8445" y="9931"/>
                    </a:lnTo>
                    <a:close/>
                  </a:path>
                </a:pathLst>
              </a:custGeom>
              <a:solidFill>
                <a:srgbClr val="D4A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Roboto Thin" charset="0"/>
                  <a:ea typeface="+mn-ea"/>
                </a:endParaRPr>
              </a:p>
            </p:txBody>
          </p:sp>
          <p:sp>
            <p:nvSpPr>
              <p:cNvPr id="79" name="Freeform 24"/>
              <p:cNvSpPr>
                <a:spLocks/>
              </p:cNvSpPr>
              <p:nvPr/>
            </p:nvSpPr>
            <p:spPr bwMode="auto">
              <a:xfrm rot="15366">
                <a:off x="3488309" y="2638056"/>
                <a:ext cx="298085" cy="233977"/>
              </a:xfrm>
              <a:custGeom>
                <a:avLst/>
                <a:gdLst>
                  <a:gd name="T0" fmla="*/ 114 w 114"/>
                  <a:gd name="T1" fmla="*/ 49 h 88"/>
                  <a:gd name="T2" fmla="*/ 107 w 114"/>
                  <a:gd name="T3" fmla="*/ 0 h 88"/>
                  <a:gd name="T4" fmla="*/ 0 w 114"/>
                  <a:gd name="T5" fmla="*/ 44 h 88"/>
                  <a:gd name="T6" fmla="*/ 109 w 114"/>
                  <a:gd name="T7" fmla="*/ 88 h 88"/>
                  <a:gd name="T8" fmla="*/ 114 w 114"/>
                  <a:gd name="T9" fmla="*/ 49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88">
                    <a:moveTo>
                      <a:pt x="114" y="49"/>
                    </a:moveTo>
                    <a:cubicBezTo>
                      <a:pt x="114" y="32"/>
                      <a:pt x="111" y="15"/>
                      <a:pt x="107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09" y="88"/>
                      <a:pt x="109" y="88"/>
                      <a:pt x="109" y="88"/>
                    </a:cubicBezTo>
                    <a:cubicBezTo>
                      <a:pt x="112" y="76"/>
                      <a:pt x="114" y="63"/>
                      <a:pt x="114" y="49"/>
                    </a:cubicBezTo>
                    <a:close/>
                  </a:path>
                </a:pathLst>
              </a:custGeom>
              <a:solidFill>
                <a:srgbClr val="27333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Roboto Thin" charset="0"/>
                  <a:ea typeface="+mn-ea"/>
                </a:endParaRPr>
              </a:p>
            </p:txBody>
          </p:sp>
        </p:grpSp>
        <p:sp>
          <p:nvSpPr>
            <p:cNvPr id="64" name="Freeform 50"/>
            <p:cNvSpPr>
              <a:spLocks noChangeArrowheads="1"/>
            </p:cNvSpPr>
            <p:nvPr/>
          </p:nvSpPr>
          <p:spPr bwMode="auto">
            <a:xfrm rot="15366">
              <a:off x="5475366" y="2396382"/>
              <a:ext cx="1122786" cy="232089"/>
            </a:xfrm>
            <a:custGeom>
              <a:avLst/>
              <a:gdLst>
                <a:gd name="connsiteX0" fmla="*/ 0 w 1122786"/>
                <a:gd name="connsiteY0" fmla="*/ 5018 h 232089"/>
                <a:gd name="connsiteX1" fmla="*/ 1122786 w 1122786"/>
                <a:gd name="connsiteY1" fmla="*/ 0 h 232089"/>
                <a:gd name="connsiteX2" fmla="*/ 1122786 w 1122786"/>
                <a:gd name="connsiteY2" fmla="*/ 232089 h 232089"/>
                <a:gd name="connsiteX3" fmla="*/ 0 w 1122786"/>
                <a:gd name="connsiteY3" fmla="*/ 232089 h 232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2786" h="232089">
                  <a:moveTo>
                    <a:pt x="0" y="5018"/>
                  </a:moveTo>
                  <a:lnTo>
                    <a:pt x="1122786" y="0"/>
                  </a:lnTo>
                  <a:lnTo>
                    <a:pt x="1122786" y="232089"/>
                  </a:lnTo>
                  <a:lnTo>
                    <a:pt x="0" y="232089"/>
                  </a:lnTo>
                  <a:close/>
                </a:path>
              </a:pathLst>
            </a:custGeom>
            <a:solidFill>
              <a:srgbClr val="0095CD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Roboto Thin" charset="0"/>
                <a:ea typeface="+mn-ea"/>
              </a:endParaRPr>
            </a:p>
          </p:txBody>
        </p:sp>
        <p:sp>
          <p:nvSpPr>
            <p:cNvPr id="65" name="Rectangle 13"/>
            <p:cNvSpPr>
              <a:spLocks noChangeArrowheads="1"/>
            </p:cNvSpPr>
            <p:nvPr/>
          </p:nvSpPr>
          <p:spPr bwMode="auto">
            <a:xfrm rot="15366">
              <a:off x="5474311" y="2628466"/>
              <a:ext cx="1122786" cy="239572"/>
            </a:xfrm>
            <a:prstGeom prst="rect">
              <a:avLst/>
            </a:prstGeom>
            <a:solidFill>
              <a:srgbClr val="0095C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Roboto Thin" charset="0"/>
                <a:ea typeface="+mn-ea"/>
              </a:endParaRPr>
            </a:p>
          </p:txBody>
        </p:sp>
        <p:sp>
          <p:nvSpPr>
            <p:cNvPr id="66" name="Freeform 27"/>
            <p:cNvSpPr>
              <a:spLocks noChangeArrowheads="1"/>
            </p:cNvSpPr>
            <p:nvPr/>
          </p:nvSpPr>
          <p:spPr bwMode="auto">
            <a:xfrm rot="15366">
              <a:off x="5473200" y="2868035"/>
              <a:ext cx="1122786" cy="257870"/>
            </a:xfrm>
            <a:custGeom>
              <a:avLst/>
              <a:gdLst>
                <a:gd name="connsiteX0" fmla="*/ 0 w 1122786"/>
                <a:gd name="connsiteY0" fmla="*/ 0 h 257870"/>
                <a:gd name="connsiteX1" fmla="*/ 1122786 w 1122786"/>
                <a:gd name="connsiteY1" fmla="*/ 0 h 257870"/>
                <a:gd name="connsiteX2" fmla="*/ 1122786 w 1122786"/>
                <a:gd name="connsiteY2" fmla="*/ 252852 h 257870"/>
                <a:gd name="connsiteX3" fmla="*/ 0 w 1122786"/>
                <a:gd name="connsiteY3" fmla="*/ 257870 h 257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2786" h="257870">
                  <a:moveTo>
                    <a:pt x="0" y="0"/>
                  </a:moveTo>
                  <a:lnTo>
                    <a:pt x="1122786" y="0"/>
                  </a:lnTo>
                  <a:lnTo>
                    <a:pt x="1122786" y="252852"/>
                  </a:lnTo>
                  <a:lnTo>
                    <a:pt x="0" y="257870"/>
                  </a:lnTo>
                  <a:close/>
                </a:path>
              </a:pathLst>
            </a:custGeom>
            <a:solidFill>
              <a:srgbClr val="0095CD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Roboto Thin" charset="0"/>
                <a:ea typeface="+mn-ea"/>
              </a:endParaRPr>
            </a:p>
          </p:txBody>
        </p:sp>
        <p:sp>
          <p:nvSpPr>
            <p:cNvPr id="67" name="Freeform 54"/>
            <p:cNvSpPr>
              <a:spLocks noChangeArrowheads="1"/>
            </p:cNvSpPr>
            <p:nvPr/>
          </p:nvSpPr>
          <p:spPr bwMode="auto">
            <a:xfrm rot="15366">
              <a:off x="6595026" y="2396382"/>
              <a:ext cx="1122786" cy="238341"/>
            </a:xfrm>
            <a:custGeom>
              <a:avLst/>
              <a:gdLst>
                <a:gd name="connsiteX0" fmla="*/ 0 w 1122786"/>
                <a:gd name="connsiteY0" fmla="*/ 5018 h 238341"/>
                <a:gd name="connsiteX1" fmla="*/ 1122786 w 1122786"/>
                <a:gd name="connsiteY1" fmla="*/ 0 h 238341"/>
                <a:gd name="connsiteX2" fmla="*/ 1122786 w 1122786"/>
                <a:gd name="connsiteY2" fmla="*/ 238341 h 238341"/>
                <a:gd name="connsiteX3" fmla="*/ 0 w 1122786"/>
                <a:gd name="connsiteY3" fmla="*/ 238341 h 23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2786" h="238341">
                  <a:moveTo>
                    <a:pt x="0" y="5018"/>
                  </a:moveTo>
                  <a:lnTo>
                    <a:pt x="1122786" y="0"/>
                  </a:lnTo>
                  <a:lnTo>
                    <a:pt x="1122786" y="238341"/>
                  </a:lnTo>
                  <a:lnTo>
                    <a:pt x="0" y="238341"/>
                  </a:lnTo>
                  <a:close/>
                </a:path>
              </a:pathLst>
            </a:custGeom>
            <a:solidFill>
              <a:srgbClr val="F17C3F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Roboto Thin" charset="0"/>
                <a:ea typeface="+mn-ea"/>
              </a:endParaRPr>
            </a:p>
          </p:txBody>
        </p:sp>
        <p:sp>
          <p:nvSpPr>
            <p:cNvPr id="68" name="Rectangle 16"/>
            <p:cNvSpPr>
              <a:spLocks noChangeArrowheads="1"/>
            </p:cNvSpPr>
            <p:nvPr/>
          </p:nvSpPr>
          <p:spPr bwMode="auto">
            <a:xfrm rot="15366">
              <a:off x="6593962" y="2634718"/>
              <a:ext cx="1122786" cy="238468"/>
            </a:xfrm>
            <a:prstGeom prst="rect">
              <a:avLst/>
            </a:prstGeom>
            <a:solidFill>
              <a:srgbClr val="F17C3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Roboto Thin" charset="0"/>
                <a:ea typeface="+mn-ea"/>
              </a:endParaRPr>
            </a:p>
          </p:txBody>
        </p:sp>
        <p:sp>
          <p:nvSpPr>
            <p:cNvPr id="69" name="Freeform 29"/>
            <p:cNvSpPr>
              <a:spLocks noChangeArrowheads="1"/>
            </p:cNvSpPr>
            <p:nvPr/>
          </p:nvSpPr>
          <p:spPr bwMode="auto">
            <a:xfrm rot="15366">
              <a:off x="6592865" y="2873184"/>
              <a:ext cx="1122786" cy="252722"/>
            </a:xfrm>
            <a:custGeom>
              <a:avLst/>
              <a:gdLst>
                <a:gd name="connsiteX0" fmla="*/ 0 w 1122786"/>
                <a:gd name="connsiteY0" fmla="*/ 0 h 252722"/>
                <a:gd name="connsiteX1" fmla="*/ 1122786 w 1122786"/>
                <a:gd name="connsiteY1" fmla="*/ 0 h 252722"/>
                <a:gd name="connsiteX2" fmla="*/ 1122786 w 1122786"/>
                <a:gd name="connsiteY2" fmla="*/ 247703 h 252722"/>
                <a:gd name="connsiteX3" fmla="*/ 0 w 1122786"/>
                <a:gd name="connsiteY3" fmla="*/ 252722 h 2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2786" h="252722">
                  <a:moveTo>
                    <a:pt x="0" y="0"/>
                  </a:moveTo>
                  <a:lnTo>
                    <a:pt x="1122786" y="0"/>
                  </a:lnTo>
                  <a:lnTo>
                    <a:pt x="1122786" y="247703"/>
                  </a:lnTo>
                  <a:lnTo>
                    <a:pt x="0" y="252722"/>
                  </a:lnTo>
                  <a:close/>
                </a:path>
              </a:pathLst>
            </a:custGeom>
            <a:solidFill>
              <a:srgbClr val="F17C3F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Roboto Thin" charset="0"/>
                <a:ea typeface="+mn-ea"/>
              </a:endParaRPr>
            </a:p>
          </p:txBody>
        </p:sp>
        <p:sp>
          <p:nvSpPr>
            <p:cNvPr id="70" name="Freeform 7"/>
            <p:cNvSpPr>
              <a:spLocks/>
            </p:cNvSpPr>
            <p:nvPr/>
          </p:nvSpPr>
          <p:spPr bwMode="auto">
            <a:xfrm rot="15366">
              <a:off x="8765011" y="2399371"/>
              <a:ext cx="230739" cy="723727"/>
            </a:xfrm>
            <a:custGeom>
              <a:avLst/>
              <a:gdLst>
                <a:gd name="T0" fmla="*/ 0 w 209"/>
                <a:gd name="T1" fmla="*/ 162 h 653"/>
                <a:gd name="T2" fmla="*/ 135 w 209"/>
                <a:gd name="T3" fmla="*/ 0 h 653"/>
                <a:gd name="T4" fmla="*/ 209 w 209"/>
                <a:gd name="T5" fmla="*/ 210 h 653"/>
                <a:gd name="T6" fmla="*/ 209 w 209"/>
                <a:gd name="T7" fmla="*/ 443 h 653"/>
                <a:gd name="T8" fmla="*/ 135 w 209"/>
                <a:gd name="T9" fmla="*/ 653 h 653"/>
                <a:gd name="T10" fmla="*/ 0 w 209"/>
                <a:gd name="T11" fmla="*/ 488 h 653"/>
                <a:gd name="T12" fmla="*/ 0 w 209"/>
                <a:gd name="T13" fmla="*/ 162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653">
                  <a:moveTo>
                    <a:pt x="0" y="162"/>
                  </a:moveTo>
                  <a:lnTo>
                    <a:pt x="135" y="0"/>
                  </a:lnTo>
                  <a:lnTo>
                    <a:pt x="209" y="210"/>
                  </a:lnTo>
                  <a:lnTo>
                    <a:pt x="209" y="443"/>
                  </a:lnTo>
                  <a:lnTo>
                    <a:pt x="135" y="653"/>
                  </a:lnTo>
                  <a:lnTo>
                    <a:pt x="0" y="488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BA1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Roboto Thin" charset="0"/>
                <a:ea typeface="+mn-ea"/>
              </a:endParaRPr>
            </a:p>
          </p:txBody>
        </p:sp>
        <p:sp>
          <p:nvSpPr>
            <p:cNvPr id="71" name="Freeform 48"/>
            <p:cNvSpPr>
              <a:spLocks/>
            </p:cNvSpPr>
            <p:nvPr/>
          </p:nvSpPr>
          <p:spPr bwMode="auto">
            <a:xfrm rot="15366">
              <a:off x="7701724" y="2396823"/>
              <a:ext cx="1208900" cy="239572"/>
            </a:xfrm>
            <a:custGeom>
              <a:avLst/>
              <a:gdLst>
                <a:gd name="connsiteX0" fmla="*/ 0 w 1208900"/>
                <a:gd name="connsiteY0" fmla="*/ 4769 h 239572"/>
                <a:gd name="connsiteX1" fmla="*/ 1066833 w 1208900"/>
                <a:gd name="connsiteY1" fmla="*/ 0 h 239572"/>
                <a:gd name="connsiteX2" fmla="*/ 1208900 w 1208900"/>
                <a:gd name="connsiteY2" fmla="*/ 0 h 239572"/>
                <a:gd name="connsiteX3" fmla="*/ 1126099 w 1208900"/>
                <a:gd name="connsiteY3" fmla="*/ 239572 h 239572"/>
                <a:gd name="connsiteX4" fmla="*/ 0 w 1208900"/>
                <a:gd name="connsiteY4" fmla="*/ 239572 h 23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8900" h="239572">
                  <a:moveTo>
                    <a:pt x="0" y="4769"/>
                  </a:moveTo>
                  <a:lnTo>
                    <a:pt x="1066833" y="0"/>
                  </a:lnTo>
                  <a:lnTo>
                    <a:pt x="1208900" y="0"/>
                  </a:lnTo>
                  <a:lnTo>
                    <a:pt x="1126099" y="239572"/>
                  </a:lnTo>
                  <a:lnTo>
                    <a:pt x="0" y="239572"/>
                  </a:lnTo>
                  <a:close/>
                </a:path>
              </a:pathLst>
            </a:custGeom>
            <a:solidFill>
              <a:srgbClr val="7BB21B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Roboto Thin" charset="0"/>
                <a:ea typeface="+mn-ea"/>
              </a:endParaRPr>
            </a:p>
          </p:txBody>
        </p:sp>
        <p:sp>
          <p:nvSpPr>
            <p:cNvPr id="72" name="Rectangle 19"/>
            <p:cNvSpPr>
              <a:spLocks noChangeArrowheads="1"/>
            </p:cNvSpPr>
            <p:nvPr/>
          </p:nvSpPr>
          <p:spPr bwMode="auto">
            <a:xfrm rot="15366">
              <a:off x="7700654" y="2636207"/>
              <a:ext cx="1126099" cy="239572"/>
            </a:xfrm>
            <a:prstGeom prst="rect">
              <a:avLst/>
            </a:prstGeom>
            <a:solidFill>
              <a:srgbClr val="7BB21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Roboto Thin" charset="0"/>
                <a:ea typeface="+mn-ea"/>
              </a:endParaRPr>
            </a:p>
          </p:txBody>
        </p:sp>
        <p:sp>
          <p:nvSpPr>
            <p:cNvPr id="73" name="Oval 21"/>
            <p:cNvSpPr>
              <a:spLocks noChangeArrowheads="1"/>
            </p:cNvSpPr>
            <p:nvPr/>
          </p:nvSpPr>
          <p:spPr bwMode="auto">
            <a:xfrm rot="15366">
              <a:off x="8880838" y="2657862"/>
              <a:ext cx="57409" cy="204244"/>
            </a:xfrm>
            <a:prstGeom prst="ellipse">
              <a:avLst/>
            </a:prstGeom>
            <a:solidFill>
              <a:srgbClr val="27333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Roboto Thin" charset="0"/>
                <a:ea typeface="+mn-ea"/>
              </a:endParaRPr>
            </a:p>
          </p:txBody>
        </p:sp>
        <p:sp>
          <p:nvSpPr>
            <p:cNvPr id="74" name="Freeform 52"/>
            <p:cNvSpPr>
              <a:spLocks/>
            </p:cNvSpPr>
            <p:nvPr/>
          </p:nvSpPr>
          <p:spPr bwMode="auto">
            <a:xfrm rot="15366">
              <a:off x="4278688" y="2396188"/>
              <a:ext cx="1208947" cy="234758"/>
            </a:xfrm>
            <a:custGeom>
              <a:avLst/>
              <a:gdLst>
                <a:gd name="connsiteX0" fmla="*/ 37261 w 1208947"/>
                <a:gd name="connsiteY0" fmla="*/ 5237 h 234758"/>
                <a:gd name="connsiteX1" fmla="*/ 1208947 w 1208947"/>
                <a:gd name="connsiteY1" fmla="*/ 0 h 234758"/>
                <a:gd name="connsiteX2" fmla="*/ 1208947 w 1208947"/>
                <a:gd name="connsiteY2" fmla="*/ 234758 h 234758"/>
                <a:gd name="connsiteX3" fmla="*/ 103849 w 1208947"/>
                <a:gd name="connsiteY3" fmla="*/ 234758 h 234758"/>
                <a:gd name="connsiteX4" fmla="*/ 38535 w 1208947"/>
                <a:gd name="connsiteY4" fmla="*/ 192614 h 234758"/>
                <a:gd name="connsiteX5" fmla="*/ 9798 w 1208947"/>
                <a:gd name="connsiteY5" fmla="*/ 138430 h 234758"/>
                <a:gd name="connsiteX6" fmla="*/ 9798 w 1208947"/>
                <a:gd name="connsiteY6" fmla="*/ 54142 h 234758"/>
                <a:gd name="connsiteX7" fmla="*/ 21922 w 1208947"/>
                <a:gd name="connsiteY7" fmla="*/ 32553 h 23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8947" h="234758">
                  <a:moveTo>
                    <a:pt x="37261" y="5237"/>
                  </a:moveTo>
                  <a:lnTo>
                    <a:pt x="1208947" y="0"/>
                  </a:lnTo>
                  <a:lnTo>
                    <a:pt x="1208947" y="234758"/>
                  </a:lnTo>
                  <a:cubicBezTo>
                    <a:pt x="1208947" y="234758"/>
                    <a:pt x="1208947" y="234758"/>
                    <a:pt x="103849" y="234758"/>
                  </a:cubicBezTo>
                  <a:cubicBezTo>
                    <a:pt x="80336" y="234758"/>
                    <a:pt x="51598" y="216696"/>
                    <a:pt x="38535" y="192614"/>
                  </a:cubicBezTo>
                  <a:cubicBezTo>
                    <a:pt x="38535" y="192614"/>
                    <a:pt x="38535" y="192614"/>
                    <a:pt x="9798" y="138430"/>
                  </a:cubicBezTo>
                  <a:cubicBezTo>
                    <a:pt x="-3265" y="117358"/>
                    <a:pt x="-3265" y="78224"/>
                    <a:pt x="9798" y="54142"/>
                  </a:cubicBezTo>
                  <a:cubicBezTo>
                    <a:pt x="9798" y="54142"/>
                    <a:pt x="9798" y="54142"/>
                    <a:pt x="21922" y="32553"/>
                  </a:cubicBezTo>
                  <a:close/>
                </a:path>
              </a:pathLst>
            </a:custGeom>
            <a:solidFill>
              <a:srgbClr val="814E7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Roboto Thin" charset="0"/>
                <a:ea typeface="+mn-ea"/>
              </a:endParaRPr>
            </a:p>
          </p:txBody>
        </p:sp>
        <p:sp>
          <p:nvSpPr>
            <p:cNvPr id="75" name="Freeform 10"/>
            <p:cNvSpPr>
              <a:spLocks/>
            </p:cNvSpPr>
            <p:nvPr/>
          </p:nvSpPr>
          <p:spPr bwMode="auto">
            <a:xfrm rot="15366">
              <a:off x="4274372" y="2627177"/>
              <a:ext cx="1212212" cy="242998"/>
            </a:xfrm>
            <a:custGeom>
              <a:avLst/>
              <a:gdLst>
                <a:gd name="T0" fmla="*/ 464 w 464"/>
                <a:gd name="T1" fmla="*/ 0 h 91"/>
                <a:gd name="T2" fmla="*/ 41 w 464"/>
                <a:gd name="T3" fmla="*/ 0 h 91"/>
                <a:gd name="T4" fmla="*/ 16 w 464"/>
                <a:gd name="T5" fmla="*/ 14 h 91"/>
                <a:gd name="T6" fmla="*/ 5 w 464"/>
                <a:gd name="T7" fmla="*/ 32 h 91"/>
                <a:gd name="T8" fmla="*/ 5 w 464"/>
                <a:gd name="T9" fmla="*/ 60 h 91"/>
                <a:gd name="T10" fmla="*/ 16 w 464"/>
                <a:gd name="T11" fmla="*/ 77 h 91"/>
                <a:gd name="T12" fmla="*/ 41 w 464"/>
                <a:gd name="T13" fmla="*/ 91 h 91"/>
                <a:gd name="T14" fmla="*/ 464 w 464"/>
                <a:gd name="T15" fmla="*/ 91 h 91"/>
                <a:gd name="T16" fmla="*/ 464 w 464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91">
                  <a:moveTo>
                    <a:pt x="464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32" y="0"/>
                    <a:pt x="21" y="6"/>
                    <a:pt x="16" y="14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0" y="39"/>
                    <a:pt x="0" y="52"/>
                    <a:pt x="5" y="60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21" y="85"/>
                    <a:pt x="32" y="91"/>
                    <a:pt x="41" y="91"/>
                  </a:cubicBezTo>
                  <a:cubicBezTo>
                    <a:pt x="464" y="91"/>
                    <a:pt x="464" y="91"/>
                    <a:pt x="464" y="91"/>
                  </a:cubicBezTo>
                  <a:lnTo>
                    <a:pt x="464" y="0"/>
                  </a:lnTo>
                  <a:close/>
                </a:path>
              </a:pathLst>
            </a:custGeom>
            <a:solidFill>
              <a:srgbClr val="814E7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Roboto Thin" charset="0"/>
                <a:ea typeface="+mn-ea"/>
              </a:endParaRPr>
            </a:p>
          </p:txBody>
        </p:sp>
        <p:sp>
          <p:nvSpPr>
            <p:cNvPr id="76" name="Freeform 38"/>
            <p:cNvSpPr>
              <a:spLocks/>
            </p:cNvSpPr>
            <p:nvPr/>
          </p:nvSpPr>
          <p:spPr bwMode="auto">
            <a:xfrm rot="15366">
              <a:off x="4276529" y="2867754"/>
              <a:ext cx="1208947" cy="257853"/>
            </a:xfrm>
            <a:custGeom>
              <a:avLst/>
              <a:gdLst>
                <a:gd name="connsiteX0" fmla="*/ 103849 w 1208947"/>
                <a:gd name="connsiteY0" fmla="*/ 0 h 257853"/>
                <a:gd name="connsiteX1" fmla="*/ 1208947 w 1208947"/>
                <a:gd name="connsiteY1" fmla="*/ 0 h 257853"/>
                <a:gd name="connsiteX2" fmla="*/ 1208947 w 1208947"/>
                <a:gd name="connsiteY2" fmla="*/ 252941 h 257853"/>
                <a:gd name="connsiteX3" fmla="*/ 110032 w 1208947"/>
                <a:gd name="connsiteY3" fmla="*/ 257853 h 257853"/>
                <a:gd name="connsiteX4" fmla="*/ 103849 w 1208947"/>
                <a:gd name="connsiteY4" fmla="*/ 257853 h 257853"/>
                <a:gd name="connsiteX5" fmla="*/ 38535 w 1208947"/>
                <a:gd name="connsiteY5" fmla="*/ 218183 h 257853"/>
                <a:gd name="connsiteX6" fmla="*/ 9798 w 1208947"/>
                <a:gd name="connsiteY6" fmla="*/ 170013 h 257853"/>
                <a:gd name="connsiteX7" fmla="*/ 9798 w 1208947"/>
                <a:gd name="connsiteY7" fmla="*/ 90674 h 257853"/>
                <a:gd name="connsiteX8" fmla="*/ 38535 w 1208947"/>
                <a:gd name="connsiteY8" fmla="*/ 39670 h 257853"/>
                <a:gd name="connsiteX9" fmla="*/ 103849 w 1208947"/>
                <a:gd name="connsiteY9" fmla="*/ 0 h 257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8947" h="257853">
                  <a:moveTo>
                    <a:pt x="103849" y="0"/>
                  </a:moveTo>
                  <a:cubicBezTo>
                    <a:pt x="103849" y="0"/>
                    <a:pt x="103849" y="0"/>
                    <a:pt x="1208947" y="0"/>
                  </a:cubicBezTo>
                  <a:lnTo>
                    <a:pt x="1208947" y="252941"/>
                  </a:lnTo>
                  <a:lnTo>
                    <a:pt x="110032" y="257853"/>
                  </a:lnTo>
                  <a:lnTo>
                    <a:pt x="103849" y="257853"/>
                  </a:lnTo>
                  <a:cubicBezTo>
                    <a:pt x="80336" y="257853"/>
                    <a:pt x="51598" y="240852"/>
                    <a:pt x="38535" y="218183"/>
                  </a:cubicBezTo>
                  <a:cubicBezTo>
                    <a:pt x="38535" y="218183"/>
                    <a:pt x="38535" y="218183"/>
                    <a:pt x="9798" y="170013"/>
                  </a:cubicBezTo>
                  <a:cubicBezTo>
                    <a:pt x="-3265" y="147345"/>
                    <a:pt x="-3265" y="113342"/>
                    <a:pt x="9798" y="90674"/>
                  </a:cubicBezTo>
                  <a:cubicBezTo>
                    <a:pt x="9798" y="90674"/>
                    <a:pt x="9798" y="90674"/>
                    <a:pt x="38535" y="39670"/>
                  </a:cubicBezTo>
                  <a:cubicBezTo>
                    <a:pt x="51598" y="17001"/>
                    <a:pt x="80336" y="0"/>
                    <a:pt x="103849" y="0"/>
                  </a:cubicBezTo>
                  <a:close/>
                </a:path>
              </a:pathLst>
            </a:custGeom>
            <a:solidFill>
              <a:srgbClr val="814E7E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Roboto Thin" charset="0"/>
                <a:ea typeface="+mn-ea"/>
              </a:endParaRPr>
            </a:p>
          </p:txBody>
        </p:sp>
        <p:sp>
          <p:nvSpPr>
            <p:cNvPr id="77" name="Freeform 36"/>
            <p:cNvSpPr>
              <a:spLocks/>
            </p:cNvSpPr>
            <p:nvPr/>
          </p:nvSpPr>
          <p:spPr bwMode="auto">
            <a:xfrm rot="15366">
              <a:off x="7699559" y="2875967"/>
              <a:ext cx="1211381" cy="250133"/>
            </a:xfrm>
            <a:custGeom>
              <a:avLst/>
              <a:gdLst>
                <a:gd name="connsiteX0" fmla="*/ 0 w 1211381"/>
                <a:gd name="connsiteY0" fmla="*/ 0 h 250133"/>
                <a:gd name="connsiteX1" fmla="*/ 1126099 w 1211381"/>
                <a:gd name="connsiteY1" fmla="*/ 0 h 250133"/>
                <a:gd name="connsiteX2" fmla="*/ 1182552 w 1211381"/>
                <a:gd name="connsiteY2" fmla="*/ 164843 h 250133"/>
                <a:gd name="connsiteX3" fmla="*/ 1184025 w 1211381"/>
                <a:gd name="connsiteY3" fmla="*/ 164843 h 250133"/>
                <a:gd name="connsiteX4" fmla="*/ 1211381 w 1211381"/>
                <a:gd name="connsiteY4" fmla="*/ 244722 h 250133"/>
                <a:gd name="connsiteX5" fmla="*/ 727 w 1211381"/>
                <a:gd name="connsiteY5" fmla="*/ 250133 h 250133"/>
                <a:gd name="connsiteX6" fmla="*/ 727 w 1211381"/>
                <a:gd name="connsiteY6" fmla="*/ 241780 h 250133"/>
                <a:gd name="connsiteX7" fmla="*/ 0 w 1211381"/>
                <a:gd name="connsiteY7" fmla="*/ 241780 h 25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1381" h="250133">
                  <a:moveTo>
                    <a:pt x="0" y="0"/>
                  </a:moveTo>
                  <a:lnTo>
                    <a:pt x="1126099" y="0"/>
                  </a:lnTo>
                  <a:lnTo>
                    <a:pt x="1182552" y="164843"/>
                  </a:lnTo>
                  <a:lnTo>
                    <a:pt x="1184025" y="164843"/>
                  </a:lnTo>
                  <a:lnTo>
                    <a:pt x="1211381" y="244722"/>
                  </a:lnTo>
                  <a:lnTo>
                    <a:pt x="727" y="250133"/>
                  </a:lnTo>
                  <a:lnTo>
                    <a:pt x="727" y="241780"/>
                  </a:lnTo>
                  <a:lnTo>
                    <a:pt x="0" y="241780"/>
                  </a:lnTo>
                  <a:close/>
                </a:path>
              </a:pathLst>
            </a:custGeom>
            <a:solidFill>
              <a:srgbClr val="7BB21B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Roboto Thin" charset="0"/>
                <a:ea typeface="+mn-ea"/>
              </a:endParaRPr>
            </a:p>
          </p:txBody>
        </p:sp>
      </p:grpSp>
      <p:sp>
        <p:nvSpPr>
          <p:cNvPr id="80" name="Text Placeholder 9"/>
          <p:cNvSpPr txBox="1">
            <a:spLocks/>
          </p:cNvSpPr>
          <p:nvPr/>
        </p:nvSpPr>
        <p:spPr>
          <a:xfrm>
            <a:off x="256043" y="1159896"/>
            <a:ext cx="3278620" cy="255375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solidFill>
              <a:sysClr val="window" lastClr="FFFFFF">
                <a:lumMod val="85000"/>
              </a:sysClr>
            </a:solidFill>
          </a:ln>
        </p:spPr>
        <p:txBody>
          <a:bodyPr vert="horz" lIns="91440" tIns="18288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zh-TW" altLang="en-US" sz="2400" b="1" dirty="0">
                <a:solidFill>
                  <a:srgbClr val="1133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國中學習內容以</a:t>
            </a:r>
            <a:r>
              <a:rPr kumimoji="0"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地區</a:t>
            </a:r>
            <a:r>
              <a:rPr kumimoji="0" lang="zh-TW" altLang="en-US" sz="2400" b="1" dirty="0">
                <a:solidFill>
                  <a:srgbClr val="1133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為綱</a:t>
            </a:r>
            <a:r>
              <a:rPr kumimoji="0" lang="en-US" altLang="zh-TW" sz="2400" b="1" dirty="0">
                <a:solidFill>
                  <a:srgbClr val="1133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kumimoji="0" lang="zh-TW" altLang="en-US" sz="2400" b="1" dirty="0">
                <a:solidFill>
                  <a:srgbClr val="1133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高中學習內容以</a:t>
            </a:r>
            <a:r>
              <a:rPr kumimoji="0"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主題</a:t>
            </a:r>
            <a:r>
              <a:rPr kumimoji="0" lang="zh-TW" altLang="en-US" sz="2400" b="1" dirty="0">
                <a:solidFill>
                  <a:srgbClr val="1133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為綱，利用國中的學習內容，當作是高中主題探究的基礎</a:t>
            </a:r>
            <a:r>
              <a:rPr kumimoji="0" lang="zh-TW" altLang="en-US" sz="2400" b="1" dirty="0" smtClean="0">
                <a:solidFill>
                  <a:srgbClr val="1133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。如高一的</a:t>
            </a:r>
            <a:r>
              <a:rPr kumimoji="0"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地理技能</a:t>
            </a:r>
            <a:r>
              <a:rPr kumimoji="0" lang="zh-TW" altLang="en-US" sz="2400" b="1" dirty="0" smtClean="0">
                <a:solidFill>
                  <a:srgbClr val="1133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kumimoji="0"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地理系統</a:t>
            </a:r>
            <a:r>
              <a:rPr kumimoji="0" lang="zh-TW" altLang="en-US" sz="2400" b="1" dirty="0" smtClean="0">
                <a:solidFill>
                  <a:srgbClr val="1133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和高二的</a:t>
            </a:r>
            <a:r>
              <a:rPr kumimoji="0"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地理視野</a:t>
            </a:r>
            <a:r>
              <a:rPr kumimoji="0" lang="zh-TW" altLang="en-US" sz="2400" b="1" dirty="0" smtClean="0">
                <a:solidFill>
                  <a:srgbClr val="1133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0" lang="en-US" altLang="zh-TW" sz="2400" b="1" dirty="0">
              <a:solidFill>
                <a:srgbClr val="11338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1" name="Text Placeholder 5"/>
          <p:cNvSpPr txBox="1">
            <a:spLocks/>
          </p:cNvSpPr>
          <p:nvPr/>
        </p:nvSpPr>
        <p:spPr>
          <a:xfrm>
            <a:off x="253616" y="868304"/>
            <a:ext cx="3283474" cy="273486"/>
          </a:xfrm>
          <a:prstGeom prst="rect">
            <a:avLst/>
          </a:prstGeom>
          <a:solidFill>
            <a:srgbClr val="0095CD"/>
          </a:solidFill>
          <a:ln>
            <a:solidFill>
              <a:srgbClr val="0095CD"/>
            </a:solidFill>
          </a:ln>
        </p:spPr>
        <p:txBody>
          <a:bodyPr vert="horz" wrap="square" lIns="0" tIns="0" rIns="0" bIns="0" rtlCol="0" anchor="ctr">
            <a:noAutofit/>
          </a:bodyPr>
          <a:lstStyle>
            <a:lvl1pPr marL="171450" indent="-17145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dirty="0">
                <a:latin typeface="Calibri" panose="020F0502020204030204"/>
              </a:rPr>
              <a:t>厚實高中</a:t>
            </a:r>
            <a:r>
              <a:rPr kumimoji="0" lang="zh-TW" altLang="en-US" dirty="0" smtClean="0">
                <a:latin typeface="Calibri" panose="020F0502020204030204"/>
              </a:rPr>
              <a:t>學習內容</a:t>
            </a:r>
            <a:r>
              <a:rPr kumimoji="0" lang="zh-TW" altLang="en-US" dirty="0">
                <a:latin typeface="Calibri" panose="020F0502020204030204"/>
              </a:rPr>
              <a:t>的基礎</a:t>
            </a:r>
            <a:endParaRPr kumimoji="0" lang="en-US" altLang="zh-TW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8101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80" grpId="0" animBg="1"/>
      <p:bldP spid="8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4384675" y="1382496"/>
            <a:ext cx="3623252" cy="21812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2400" b="1" dirty="0">
                <a:solidFill>
                  <a:srgbClr val="0000CC"/>
                </a:solidFill>
                <a:latin typeface="微軟正黑體" panose="020B0604030504040204" pitchFamily="34" charset="-120"/>
              </a:rPr>
              <a:t>國、高中明顯區隔，</a:t>
            </a:r>
            <a:endParaRPr lang="en-US" altLang="zh-TW" sz="2400" b="1" dirty="0">
              <a:solidFill>
                <a:srgbClr val="0000CC"/>
              </a:solidFill>
              <a:latin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400" b="1" dirty="0">
                <a:solidFill>
                  <a:srgbClr val="0000CC"/>
                </a:solidFill>
                <a:latin typeface="微軟正黑體" panose="020B0604030504040204" pitchFamily="34" charset="-120"/>
              </a:rPr>
              <a:t>每一項目精簡且彈性開放，強調縱向連貫</a:t>
            </a:r>
          </a:p>
        </p:txBody>
      </p:sp>
      <p:sp>
        <p:nvSpPr>
          <p:cNvPr id="6" name="矩形 5"/>
          <p:cNvSpPr/>
          <p:nvPr/>
        </p:nvSpPr>
        <p:spPr>
          <a:xfrm>
            <a:off x="952501" y="1390217"/>
            <a:ext cx="3455987" cy="2187575"/>
          </a:xfrm>
          <a:prstGeom prst="rect">
            <a:avLst/>
          </a:prstGeom>
          <a:solidFill>
            <a:srgbClr val="FFFFCC"/>
          </a:solidFill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altLang="zh-TW" sz="2000" b="1" dirty="0">
              <a:solidFill>
                <a:srgbClr val="7030A0"/>
              </a:solidFill>
              <a:latin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400" b="1" dirty="0">
                <a:solidFill>
                  <a:srgbClr val="7030A0"/>
                </a:solidFill>
                <a:latin typeface="微軟正黑體" panose="020B0604030504040204" pitchFamily="34" charset="-120"/>
              </a:rPr>
              <a:t>兼顧學科知識、技能及核心素養的連結及重視原住民族的主體性</a:t>
            </a:r>
          </a:p>
          <a:p>
            <a:pPr>
              <a:defRPr/>
            </a:pPr>
            <a:endParaRPr lang="zh-TW" altLang="en-US" sz="2000" b="1" dirty="0">
              <a:solidFill>
                <a:prstClr val="black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52501" y="3571442"/>
            <a:ext cx="3455988" cy="22701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altLang="zh-TW" sz="2000" b="1" dirty="0">
              <a:solidFill>
                <a:prstClr val="black"/>
              </a:solidFill>
              <a:latin typeface="微軟正黑體" panose="020B0604030504040204" pitchFamily="34" charset="-120"/>
            </a:endParaRPr>
          </a:p>
          <a:p>
            <a:pPr>
              <a:defRPr/>
            </a:pPr>
            <a:endParaRPr lang="en-US" altLang="zh-TW" sz="2000" b="1" dirty="0">
              <a:solidFill>
                <a:prstClr val="black"/>
              </a:solidFill>
              <a:latin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</a:rPr>
              <a:t>每一項目下的條目，皆提出「問題探究」以提供跨領域教學的平台</a:t>
            </a:r>
          </a:p>
        </p:txBody>
      </p:sp>
      <p:sp>
        <p:nvSpPr>
          <p:cNvPr id="10" name="矩形 9"/>
          <p:cNvSpPr/>
          <p:nvPr/>
        </p:nvSpPr>
        <p:spPr>
          <a:xfrm rot="2700000">
            <a:off x="3814763" y="3003550"/>
            <a:ext cx="1187450" cy="1139825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prstClr val="white"/>
              </a:solidFill>
              <a:ea typeface="微軟正黑體 Light" panose="020B0304030504040204" pitchFamily="34" charset="-120"/>
            </a:endParaRPr>
          </a:p>
        </p:txBody>
      </p:sp>
      <p:sp>
        <p:nvSpPr>
          <p:cNvPr id="64518" name="文字方塊 10"/>
          <p:cNvSpPr txBox="1">
            <a:spLocks noChangeArrowheads="1"/>
          </p:cNvSpPr>
          <p:nvPr/>
        </p:nvSpPr>
        <p:spPr bwMode="auto">
          <a:xfrm>
            <a:off x="3700463" y="3233738"/>
            <a:ext cx="14160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</a:rPr>
              <a:t>學習內容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</a:rPr>
              <a:t>特色</a:t>
            </a:r>
          </a:p>
        </p:txBody>
      </p:sp>
      <p:graphicFrame>
        <p:nvGraphicFramePr>
          <p:cNvPr id="12" name="資料庫圖表 11"/>
          <p:cNvGraphicFramePr/>
          <p:nvPr/>
        </p:nvGraphicFramePr>
        <p:xfrm>
          <a:off x="105156" y="63689"/>
          <a:ext cx="8933688" cy="69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90507"/>
              </p:ext>
            </p:extLst>
          </p:nvPr>
        </p:nvGraphicFramePr>
        <p:xfrm>
          <a:off x="269081" y="1224829"/>
          <a:ext cx="8605837" cy="323763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738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1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45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3205">
                <a:tc>
                  <a:txBody>
                    <a:bodyPr/>
                    <a:lstStyle/>
                    <a:p>
                      <a:pPr marL="268288" indent="-268288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kumimoji="1" lang="zh-TW" altLang="en-US" sz="2400" b="1" i="0" kern="1200" dirty="0">
                          <a:solidFill>
                            <a:schemeClr val="tx1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主題</a:t>
                      </a:r>
                      <a:endParaRPr kumimoji="1" lang="zh-TW" sz="2400" b="1" i="0" kern="1200" dirty="0">
                        <a:solidFill>
                          <a:schemeClr val="tx1"/>
                        </a:solidFill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 marL="51433" marR="51433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68288" indent="-268288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kumimoji="1" lang="zh-TW" altLang="en-US" sz="2400" b="1" i="0" kern="1200" dirty="0">
                          <a:solidFill>
                            <a:schemeClr val="tx1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項目</a:t>
                      </a:r>
                      <a:endParaRPr kumimoji="1" lang="zh-TW" sz="2400" b="1" i="0" kern="1200" dirty="0">
                        <a:solidFill>
                          <a:schemeClr val="tx1"/>
                        </a:solidFill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 marL="51433" marR="51433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</a:pPr>
                      <a:r>
                        <a:rPr kumimoji="1" lang="zh-TW" altLang="en-US" sz="2400" b="1" i="0" kern="1200" dirty="0">
                          <a:solidFill>
                            <a:schemeClr val="tx1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條目</a:t>
                      </a:r>
                    </a:p>
                  </a:txBody>
                  <a:tcPr marL="51433" marR="51433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957">
                <a:tc>
                  <a:txBody>
                    <a:bodyPr/>
                    <a:lstStyle/>
                    <a:p>
                      <a:pPr marL="268288" indent="-268288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kumimoji="1" lang="en-US" altLang="zh-TW" sz="2400" kern="1200" dirty="0">
                          <a:solidFill>
                            <a:schemeClr val="tx1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B.</a:t>
                      </a:r>
                      <a:r>
                        <a:rPr kumimoji="1" lang="zh-TW" altLang="en-US" sz="2400" kern="1200" dirty="0">
                          <a:solidFill>
                            <a:schemeClr val="tx1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區域特色</a:t>
                      </a:r>
                    </a:p>
                  </a:txBody>
                  <a:tcPr marL="51433" marR="51433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68288" indent="-268288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kumimoji="1" lang="en-US" altLang="zh-TW" sz="2400" kern="1200" dirty="0">
                          <a:solidFill>
                            <a:schemeClr val="tx1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f.</a:t>
                      </a:r>
                      <a:r>
                        <a:rPr kumimoji="1" lang="zh-TW" altLang="en-US" sz="2400" kern="1200" dirty="0">
                          <a:solidFill>
                            <a:schemeClr val="tx1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 西亞</a:t>
                      </a:r>
                      <a:endParaRPr kumimoji="1" lang="en-US" altLang="zh-TW" sz="2400" kern="1200" dirty="0">
                        <a:solidFill>
                          <a:schemeClr val="tx1"/>
                        </a:solidFill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  <a:p>
                      <a:pPr marL="268288" indent="-268288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kumimoji="1" lang="zh-TW" altLang="en-US" sz="2400" kern="1200" dirty="0">
                          <a:solidFill>
                            <a:schemeClr val="tx1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  與</a:t>
                      </a:r>
                      <a:endParaRPr kumimoji="1" lang="en-US" altLang="zh-TW" sz="2400" kern="1200" dirty="0">
                        <a:solidFill>
                          <a:schemeClr val="tx1"/>
                        </a:solidFill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  <a:p>
                      <a:pPr marL="268288" indent="-268288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kumimoji="1" lang="zh-TW" altLang="en-US" sz="2400" kern="1200" dirty="0">
                          <a:solidFill>
                            <a:schemeClr val="tx1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  北非</a:t>
                      </a:r>
                      <a:endParaRPr kumimoji="1" lang="zh-TW" sz="2400" kern="1200" dirty="0">
                        <a:solidFill>
                          <a:schemeClr val="tx1"/>
                        </a:solidFill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</a:txBody>
                  <a:tcPr marL="51433" marR="51433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kern="1200" dirty="0">
                          <a:solidFill>
                            <a:schemeClr val="tx1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地</a:t>
                      </a:r>
                      <a:r>
                        <a:rPr kumimoji="1" lang="en-US" altLang="zh-TW" sz="2400" kern="1200" dirty="0">
                          <a:solidFill>
                            <a:schemeClr val="tx1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Bf-Ⅳ-1</a:t>
                      </a:r>
                      <a:r>
                        <a:rPr kumimoji="1" lang="zh-TW" altLang="en-US" sz="2400" kern="1200" dirty="0">
                          <a:solidFill>
                            <a:schemeClr val="tx1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自然環境與資源。</a:t>
                      </a:r>
                      <a:endParaRPr kumimoji="1" lang="en-US" altLang="zh-TW" sz="2400" kern="1200" dirty="0">
                        <a:solidFill>
                          <a:schemeClr val="tx1"/>
                        </a:solidFill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kern="1200" dirty="0">
                          <a:solidFill>
                            <a:schemeClr val="tx1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地</a:t>
                      </a:r>
                      <a:r>
                        <a:rPr kumimoji="1" lang="en-US" altLang="zh-TW" sz="2400" kern="1200" dirty="0">
                          <a:solidFill>
                            <a:schemeClr val="tx1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Bf-Ⅳ-2</a:t>
                      </a:r>
                      <a:r>
                        <a:rPr kumimoji="1" lang="zh-TW" altLang="en-US" sz="2400" kern="1200" dirty="0">
                          <a:solidFill>
                            <a:schemeClr val="tx1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伊斯蘭文化的發展與特色。</a:t>
                      </a:r>
                      <a:endParaRPr kumimoji="1" lang="en-US" altLang="zh-TW" sz="2400" kern="1200" dirty="0">
                        <a:solidFill>
                          <a:schemeClr val="tx1"/>
                        </a:solidFill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kern="1200" dirty="0">
                          <a:solidFill>
                            <a:schemeClr val="tx1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地</a:t>
                      </a:r>
                      <a:r>
                        <a:rPr kumimoji="1" lang="en-US" altLang="zh-TW" sz="2400" kern="1200" dirty="0">
                          <a:solidFill>
                            <a:schemeClr val="tx1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Bf-Ⅳ-3</a:t>
                      </a:r>
                      <a:r>
                        <a:rPr kumimoji="1" lang="zh-TW" altLang="en-US" sz="2400" kern="1200" dirty="0">
                          <a:solidFill>
                            <a:schemeClr val="tx1"/>
                          </a:solidFill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國際衝突的焦點。</a:t>
                      </a:r>
                      <a:endParaRPr kumimoji="1" lang="en-US" altLang="zh-TW" sz="2400" kern="1200" dirty="0">
                        <a:solidFill>
                          <a:schemeClr val="tx1"/>
                        </a:solidFill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3200" b="1" kern="1200" dirty="0">
                          <a:solidFill>
                            <a:srgbClr val="FF0000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地</a:t>
                      </a:r>
                      <a:r>
                        <a:rPr kumimoji="1" lang="en-US" altLang="zh-TW" sz="3200" b="1" kern="1200" dirty="0">
                          <a:solidFill>
                            <a:srgbClr val="FF0000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Bf-Ⅳ-4</a:t>
                      </a:r>
                      <a:r>
                        <a:rPr kumimoji="1" lang="zh-TW" altLang="en-US" sz="3200" b="1" kern="1200" dirty="0">
                          <a:solidFill>
                            <a:srgbClr val="FF0000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問題探究：</a:t>
                      </a:r>
                      <a:endParaRPr kumimoji="1" lang="en-US" altLang="zh-TW" sz="3200" b="1" kern="1200" dirty="0">
                        <a:solidFill>
                          <a:srgbClr val="FF0000"/>
                        </a:solidFill>
                        <a:effectLst/>
                        <a:latin typeface="Microsoft JhengHei" charset="-120"/>
                        <a:ea typeface="Microsoft JhengHei" charset="-120"/>
                        <a:cs typeface="Microsoft JhengHei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3200" b="1" kern="1200" dirty="0">
                          <a:solidFill>
                            <a:srgbClr val="FF0000"/>
                          </a:solidFill>
                          <a:effectLst/>
                          <a:latin typeface="Microsoft JhengHei" charset="-120"/>
                          <a:ea typeface="Microsoft JhengHei" charset="-120"/>
                          <a:cs typeface="Microsoft JhengHei" charset="-120"/>
                        </a:rPr>
                        <a:t>伊斯蘭文化與西方文化的互動。</a:t>
                      </a:r>
                    </a:p>
                  </a:txBody>
                  <a:tcPr marL="51433" marR="51433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6578" name="文字方塊 1"/>
          <p:cNvSpPr txBox="1">
            <a:spLocks noChangeArrowheads="1"/>
          </p:cNvSpPr>
          <p:nvPr/>
        </p:nvSpPr>
        <p:spPr bwMode="auto">
          <a:xfrm>
            <a:off x="1020906" y="4746192"/>
            <a:ext cx="7295587" cy="138499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kumimoji="0" lang="zh-TW" altLang="en-US" dirty="0"/>
              <a:t>提供教師素養導向</a:t>
            </a:r>
            <a:r>
              <a:rPr kumimoji="0" lang="zh-TW" altLang="en-US" b="1" dirty="0"/>
              <a:t>教學主題</a:t>
            </a:r>
            <a:r>
              <a:rPr kumimoji="0" lang="zh-TW" altLang="en-US" dirty="0"/>
              <a:t>之設計</a:t>
            </a:r>
            <a:endParaRPr kumimoji="0" lang="en-US" altLang="zh-TW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kumimoji="0" lang="zh-TW" altLang="en-US" dirty="0"/>
              <a:t>建構教學時，以</a:t>
            </a:r>
            <a:r>
              <a:rPr kumimoji="0" lang="zh-TW" altLang="en-US" b="1" dirty="0"/>
              <a:t>問題</a:t>
            </a:r>
            <a:r>
              <a:rPr kumimoji="0" lang="zh-TW" altLang="en-US" dirty="0"/>
              <a:t>為核心，架構</a:t>
            </a:r>
            <a:r>
              <a:rPr kumimoji="0" lang="zh-TW" altLang="en-US" b="1" dirty="0"/>
              <a:t>學習材料</a:t>
            </a:r>
          </a:p>
        </p:txBody>
      </p:sp>
      <p:graphicFrame>
        <p:nvGraphicFramePr>
          <p:cNvPr id="7" name="資料庫圖表 6"/>
          <p:cNvGraphicFramePr/>
          <p:nvPr/>
        </p:nvGraphicFramePr>
        <p:xfrm>
          <a:off x="105156" y="63689"/>
          <a:ext cx="8933688" cy="69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4408488" y="1362075"/>
            <a:ext cx="3675062" cy="21812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2400" b="1" dirty="0">
                <a:solidFill>
                  <a:srgbClr val="0000CC"/>
                </a:solidFill>
                <a:latin typeface="微軟正黑體" panose="020B0604030504040204" pitchFamily="34" charset="-120"/>
              </a:rPr>
              <a:t>國、高中明顯區隔，</a:t>
            </a:r>
            <a:endParaRPr lang="en-US" altLang="zh-TW" sz="2400" b="1" dirty="0">
              <a:solidFill>
                <a:srgbClr val="0000CC"/>
              </a:solidFill>
              <a:latin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400" b="1" dirty="0">
                <a:solidFill>
                  <a:srgbClr val="0000CC"/>
                </a:solidFill>
                <a:latin typeface="微軟正黑體" panose="020B0604030504040204" pitchFamily="34" charset="-120"/>
              </a:rPr>
              <a:t>每一項目精簡且彈性開放，強調縱向連貫</a:t>
            </a:r>
          </a:p>
        </p:txBody>
      </p:sp>
      <p:sp>
        <p:nvSpPr>
          <p:cNvPr id="6" name="矩形 5"/>
          <p:cNvSpPr/>
          <p:nvPr/>
        </p:nvSpPr>
        <p:spPr>
          <a:xfrm>
            <a:off x="1065213" y="1362075"/>
            <a:ext cx="3354387" cy="2187575"/>
          </a:xfrm>
          <a:prstGeom prst="rect">
            <a:avLst/>
          </a:prstGeom>
          <a:solidFill>
            <a:srgbClr val="FFFFCC"/>
          </a:solidFill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altLang="zh-TW" sz="2000" b="1" dirty="0">
              <a:solidFill>
                <a:srgbClr val="7030A0"/>
              </a:solidFill>
              <a:latin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400" b="1" dirty="0">
                <a:solidFill>
                  <a:srgbClr val="7030A0"/>
                </a:solidFill>
                <a:latin typeface="微軟正黑體" panose="020B0604030504040204" pitchFamily="34" charset="-120"/>
              </a:rPr>
              <a:t>兼顧學科知識、技能及核心素養的連結及重視原住民族的主體性</a:t>
            </a:r>
          </a:p>
          <a:p>
            <a:pPr>
              <a:defRPr/>
            </a:pPr>
            <a:endParaRPr lang="zh-TW" altLang="en-US" sz="2000" b="1" dirty="0">
              <a:solidFill>
                <a:prstClr val="black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19600" y="3527425"/>
            <a:ext cx="3663950" cy="2298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altLang="zh-TW" sz="2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</a:rPr>
              <a:t>重視學生自主探究和小組合作學習</a:t>
            </a:r>
          </a:p>
        </p:txBody>
      </p:sp>
      <p:sp>
        <p:nvSpPr>
          <p:cNvPr id="9" name="矩形 8"/>
          <p:cNvSpPr/>
          <p:nvPr/>
        </p:nvSpPr>
        <p:spPr>
          <a:xfrm>
            <a:off x="1071563" y="3556000"/>
            <a:ext cx="3348037" cy="22701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altLang="zh-TW" sz="2000" b="1" dirty="0">
              <a:solidFill>
                <a:prstClr val="black"/>
              </a:solidFill>
              <a:latin typeface="微軟正黑體" panose="020B0604030504040204" pitchFamily="34" charset="-120"/>
            </a:endParaRPr>
          </a:p>
          <a:p>
            <a:pPr>
              <a:defRPr/>
            </a:pPr>
            <a:endParaRPr lang="en-US" altLang="zh-TW" sz="2000" b="1" dirty="0">
              <a:solidFill>
                <a:prstClr val="black"/>
              </a:solidFill>
              <a:latin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</a:rPr>
              <a:t>每一項目下的條目，皆提出「問題探究」以提供跨領域教學的平台</a:t>
            </a:r>
          </a:p>
        </p:txBody>
      </p:sp>
      <p:sp>
        <p:nvSpPr>
          <p:cNvPr id="10" name="矩形 9"/>
          <p:cNvSpPr/>
          <p:nvPr/>
        </p:nvSpPr>
        <p:spPr>
          <a:xfrm rot="2700000">
            <a:off x="3814763" y="3003550"/>
            <a:ext cx="1187450" cy="1139825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prstClr val="white"/>
              </a:solidFill>
              <a:ea typeface="微軟正黑體 Light" panose="020B0304030504040204" pitchFamily="34" charset="-120"/>
            </a:endParaRPr>
          </a:p>
        </p:txBody>
      </p:sp>
      <p:sp>
        <p:nvSpPr>
          <p:cNvPr id="70663" name="文字方塊 10"/>
          <p:cNvSpPr txBox="1">
            <a:spLocks noChangeArrowheads="1"/>
          </p:cNvSpPr>
          <p:nvPr/>
        </p:nvSpPr>
        <p:spPr bwMode="auto">
          <a:xfrm>
            <a:off x="3700463" y="3233738"/>
            <a:ext cx="14160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</a:rPr>
              <a:t>學習內容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</a:rPr>
              <a:t>特色</a:t>
            </a:r>
          </a:p>
        </p:txBody>
      </p:sp>
      <p:graphicFrame>
        <p:nvGraphicFramePr>
          <p:cNvPr id="12" name="資料庫圖表 11"/>
          <p:cNvGraphicFramePr/>
          <p:nvPr/>
        </p:nvGraphicFramePr>
        <p:xfrm>
          <a:off x="105156" y="63689"/>
          <a:ext cx="8933688" cy="69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文字方塊 1"/>
          <p:cNvSpPr txBox="1">
            <a:spLocks noChangeArrowheads="1"/>
          </p:cNvSpPr>
          <p:nvPr/>
        </p:nvSpPr>
        <p:spPr bwMode="auto">
          <a:xfrm>
            <a:off x="2615190" y="440605"/>
            <a:ext cx="4045528" cy="707886"/>
          </a:xfrm>
          <a:prstGeom prst="rect">
            <a:avLst/>
          </a:prstGeom>
          <a:solidFill>
            <a:srgbClr val="FF33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</a:rPr>
              <a:t>新舊課綱的差異</a:t>
            </a:r>
            <a:endParaRPr lang="en-US" altLang="zh-TW" sz="4000" b="1" dirty="0">
              <a:solidFill>
                <a:schemeClr val="bg1"/>
              </a:solidFill>
              <a:latin typeface="微軟正黑體" panose="020B0604030504040204" pitchFamily="34" charset="-120"/>
            </a:endParaRPr>
          </a:p>
        </p:txBody>
      </p:sp>
      <p:graphicFrame>
        <p:nvGraphicFramePr>
          <p:cNvPr id="33" name="資料庫圖表 32"/>
          <p:cNvGraphicFramePr/>
          <p:nvPr/>
        </p:nvGraphicFramePr>
        <p:xfrm>
          <a:off x="4703619" y="1590964"/>
          <a:ext cx="358832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4" name="資料庫圖表 33"/>
          <p:cNvGraphicFramePr/>
          <p:nvPr/>
        </p:nvGraphicFramePr>
        <p:xfrm>
          <a:off x="1049627" y="1590964"/>
          <a:ext cx="358832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67750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3" grpId="0">
        <p:bldAsOne/>
      </p:bldGraphic>
      <p:bldGraphic spid="34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/>
          </p:cNvPr>
          <p:cNvSpPr/>
          <p:nvPr/>
        </p:nvSpPr>
        <p:spPr>
          <a:xfrm>
            <a:off x="457200" y="1023938"/>
            <a:ext cx="85534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TW" altLang="en-US" sz="28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以問題為軸心，每學期設計一個「田野觀察或訪查」</a:t>
            </a: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1943805325"/>
              </p:ext>
            </p:extLst>
          </p:nvPr>
        </p:nvGraphicFramePr>
        <p:xfrm>
          <a:off x="457201" y="1941484"/>
          <a:ext cx="5368513" cy="3732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資料庫圖表 7"/>
          <p:cNvGraphicFramePr/>
          <p:nvPr/>
        </p:nvGraphicFramePr>
        <p:xfrm>
          <a:off x="105156" y="63689"/>
          <a:ext cx="8933688" cy="69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7" name="群組 6"/>
          <p:cNvGrpSpPr/>
          <p:nvPr/>
        </p:nvGrpSpPr>
        <p:grpSpPr>
          <a:xfrm>
            <a:off x="7586299" y="1798859"/>
            <a:ext cx="1339850" cy="1363662"/>
            <a:chOff x="3894137" y="1102580"/>
            <a:chExt cx="1339850" cy="1363662"/>
          </a:xfrm>
        </p:grpSpPr>
        <p:sp>
          <p:nvSpPr>
            <p:cNvPr id="9" name="Teardrop 46"/>
            <p:cNvSpPr/>
            <p:nvPr/>
          </p:nvSpPr>
          <p:spPr>
            <a:xfrm rot="8255598">
              <a:off x="3894137" y="1102580"/>
              <a:ext cx="1339850" cy="1363662"/>
            </a:xfrm>
            <a:prstGeom prst="teardrop">
              <a:avLst/>
            </a:prstGeom>
            <a:gradFill flip="none" rotWithShape="1">
              <a:gsLst>
                <a:gs pos="81000">
                  <a:srgbClr val="0E618F"/>
                </a:gs>
                <a:gs pos="0">
                  <a:srgbClr val="00B0F0"/>
                </a:gs>
                <a:gs pos="100000">
                  <a:srgbClr val="182848"/>
                </a:gs>
              </a:gsLst>
              <a:lin ang="3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olidFill>
                  <a:prstClr val="white"/>
                </a:solidFill>
                <a:latin typeface="微軟正黑體" panose="020B0604030504040204" pitchFamily="34" charset="-12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911073" y="1343880"/>
              <a:ext cx="1225015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altLang="zh-TW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Kaiti TC"/>
                </a:rPr>
                <a:t>B.</a:t>
              </a:r>
              <a:r>
                <a:rPr lang="zh-TW" altLang="en-US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Kaiti TC"/>
                </a:rPr>
                <a:t>區域</a:t>
              </a:r>
              <a:endParaRPr lang="en-US" altLang="zh-TW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Kaiti TC"/>
              </a:endParaRPr>
            </a:p>
            <a:p>
              <a:pPr algn="ctr" eaLnBrk="1" hangingPunct="1">
                <a:defRPr/>
              </a:pPr>
              <a:r>
                <a:rPr lang="zh-TW" altLang="en-US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Kaiti TC"/>
                </a:rPr>
                <a:t>特色</a:t>
              </a:r>
              <a:endParaRPr lang="en-GB" altLang="zh-TW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Kaiti TC"/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5915791" y="1719493"/>
            <a:ext cx="1536700" cy="1595437"/>
            <a:chOff x="852487" y="1093055"/>
            <a:chExt cx="1536700" cy="1595437"/>
          </a:xfrm>
        </p:grpSpPr>
        <p:sp>
          <p:nvSpPr>
            <p:cNvPr id="12" name="Teardrop 46"/>
            <p:cNvSpPr/>
            <p:nvPr/>
          </p:nvSpPr>
          <p:spPr>
            <a:xfrm rot="7955400">
              <a:off x="886618" y="1087499"/>
              <a:ext cx="1466850" cy="1477962"/>
            </a:xfrm>
            <a:prstGeom prst="teardrop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olidFill>
                  <a:prstClr val="white"/>
                </a:solidFill>
                <a:latin typeface="微軟正黑體" panose="020B0604030504040204" pitchFamily="34" charset="-12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852487" y="1302605"/>
              <a:ext cx="1536700" cy="1385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altLang="zh-TW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Kaiti TC"/>
                </a:rPr>
                <a:t>A.</a:t>
              </a:r>
              <a:r>
                <a:rPr lang="zh-TW" altLang="en-US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Kaiti TC"/>
                </a:rPr>
                <a:t>基本概念與</a:t>
              </a:r>
              <a:endParaRPr lang="en-US" altLang="zh-TW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Kaiti TC"/>
              </a:endParaRPr>
            </a:p>
            <a:p>
              <a:pPr algn="ctr" eaLnBrk="1" hangingPunct="1">
                <a:defRPr/>
              </a:pPr>
              <a:r>
                <a:rPr lang="zh-TW" altLang="en-US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Kaiti TC"/>
                </a:rPr>
                <a:t>臺灣</a:t>
              </a:r>
              <a:endParaRPr lang="en-GB" altLang="zh-TW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Kaiti TC"/>
              </a:endParaRP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6056575" y="3850335"/>
            <a:ext cx="1245172" cy="1328737"/>
            <a:chOff x="6916165" y="1134330"/>
            <a:chExt cx="1245172" cy="1328737"/>
          </a:xfrm>
        </p:grpSpPr>
        <p:sp>
          <p:nvSpPr>
            <p:cNvPr id="15" name="Teardrop 46"/>
            <p:cNvSpPr/>
            <p:nvPr/>
          </p:nvSpPr>
          <p:spPr>
            <a:xfrm rot="8255598">
              <a:off x="6929437" y="1134330"/>
              <a:ext cx="1231900" cy="1328737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olidFill>
                  <a:prstClr val="white"/>
                </a:solidFill>
                <a:latin typeface="微軟正黑體" panose="020B0604030504040204" pitchFamily="34" charset="-12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916165" y="1302605"/>
              <a:ext cx="1234633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altLang="zh-TW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Kaiti TC"/>
                </a:rPr>
                <a:t>C.</a:t>
              </a:r>
              <a:r>
                <a:rPr lang="zh-TW" altLang="en-US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Kaiti TC"/>
                </a:rPr>
                <a:t>地理</a:t>
              </a:r>
              <a:endParaRPr lang="en-US" altLang="zh-TW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Kaiti TC"/>
              </a:endParaRPr>
            </a:p>
            <a:p>
              <a:pPr algn="ctr" eaLnBrk="1" hangingPunct="1">
                <a:defRPr/>
              </a:pPr>
              <a:r>
                <a:rPr lang="zh-TW" altLang="en-US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Kaiti TC"/>
                </a:rPr>
                <a:t>議題</a:t>
              </a:r>
              <a:endParaRPr lang="en-GB" altLang="zh-TW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Kaiti TC"/>
              </a:endParaRPr>
            </a:p>
          </p:txBody>
        </p:sp>
      </p:grp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資料庫圖表 2">
            <a:extLst/>
          </p:cNvPr>
          <p:cNvGraphicFramePr/>
          <p:nvPr/>
        </p:nvGraphicFramePr>
        <p:xfrm>
          <a:off x="656303" y="1858297"/>
          <a:ext cx="8045245" cy="4188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矩形 5">
            <a:extLst/>
          </p:cNvPr>
          <p:cNvSpPr/>
          <p:nvPr/>
        </p:nvSpPr>
        <p:spPr>
          <a:xfrm>
            <a:off x="457200" y="1023938"/>
            <a:ext cx="846613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TW" altLang="en-US" sz="28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以問題為軸心，每學期設計一個「田野觀察或訪查」</a:t>
            </a:r>
          </a:p>
        </p:txBody>
      </p:sp>
      <p:graphicFrame>
        <p:nvGraphicFramePr>
          <p:cNvPr id="7" name="資料庫圖表 6"/>
          <p:cNvGraphicFramePr/>
          <p:nvPr/>
        </p:nvGraphicFramePr>
        <p:xfrm>
          <a:off x="105156" y="63689"/>
          <a:ext cx="8933688" cy="69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/>
          </p:cNvPr>
          <p:cNvSpPr/>
          <p:nvPr/>
        </p:nvSpPr>
        <p:spPr>
          <a:xfrm>
            <a:off x="608013" y="276225"/>
            <a:ext cx="1885805" cy="708025"/>
          </a:xfrm>
          <a:prstGeom prst="rect">
            <a:avLst/>
          </a:prstGeom>
          <a:solidFill>
            <a:srgbClr val="FF377E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b="1" dirty="0">
                <a:solidFill>
                  <a:prstClr val="white"/>
                </a:solidFill>
                <a:latin typeface="Adobe 繁黑體 Std B"/>
                <a:ea typeface="Adobe 繁黑體 Std B"/>
              </a:rPr>
              <a:t>小結</a:t>
            </a:r>
          </a:p>
        </p:txBody>
      </p:sp>
      <p:sp>
        <p:nvSpPr>
          <p:cNvPr id="3" name="圓角矩形 2"/>
          <p:cNvSpPr/>
          <p:nvPr/>
        </p:nvSpPr>
        <p:spPr>
          <a:xfrm>
            <a:off x="511028" y="1676400"/>
            <a:ext cx="2117725" cy="6096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學習內容</a:t>
            </a:r>
          </a:p>
        </p:txBody>
      </p:sp>
      <p:sp>
        <p:nvSpPr>
          <p:cNvPr id="4" name="圓角矩形 3"/>
          <p:cNvSpPr/>
          <p:nvPr/>
        </p:nvSpPr>
        <p:spPr>
          <a:xfrm>
            <a:off x="511028" y="3284538"/>
            <a:ext cx="2117725" cy="6096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學習表現</a:t>
            </a:r>
          </a:p>
        </p:txBody>
      </p:sp>
      <p:cxnSp>
        <p:nvCxnSpPr>
          <p:cNvPr id="6" name="直線單箭頭接點 5"/>
          <p:cNvCxnSpPr>
            <a:stCxn id="3" idx="2"/>
            <a:endCxn id="4" idx="0"/>
          </p:cNvCxnSpPr>
          <p:nvPr/>
        </p:nvCxnSpPr>
        <p:spPr>
          <a:xfrm>
            <a:off x="1569890" y="2286000"/>
            <a:ext cx="0" cy="998538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1028553" y="2330450"/>
            <a:ext cx="3889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交織</a:t>
            </a:r>
          </a:p>
        </p:txBody>
      </p:sp>
      <p:sp>
        <p:nvSpPr>
          <p:cNvPr id="8" name="右大括弧 7"/>
          <p:cNvSpPr/>
          <p:nvPr/>
        </p:nvSpPr>
        <p:spPr>
          <a:xfrm>
            <a:off x="2628754" y="1981201"/>
            <a:ext cx="430212" cy="1620982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9" name="文字方塊 8"/>
          <p:cNvSpPr txBox="1">
            <a:spLocks noChangeArrowheads="1"/>
          </p:cNvSpPr>
          <p:nvPr/>
        </p:nvSpPr>
        <p:spPr bwMode="auto">
          <a:xfrm>
            <a:off x="3173265" y="2308215"/>
            <a:ext cx="28511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過程中可構思</a:t>
            </a:r>
            <a:endParaRPr kumimoji="0"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教學活動的進行</a:t>
            </a:r>
          </a:p>
        </p:txBody>
      </p:sp>
      <p:sp>
        <p:nvSpPr>
          <p:cNvPr id="10" name="矩形 9"/>
          <p:cNvSpPr/>
          <p:nvPr/>
        </p:nvSpPr>
        <p:spPr>
          <a:xfrm>
            <a:off x="291953" y="1371600"/>
            <a:ext cx="5732462" cy="2878138"/>
          </a:xfrm>
          <a:prstGeom prst="rect">
            <a:avLst/>
          </a:prstGeom>
          <a:noFill/>
          <a:ln w="762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1" name="加號 10"/>
          <p:cNvSpPr/>
          <p:nvPr/>
        </p:nvSpPr>
        <p:spPr>
          <a:xfrm>
            <a:off x="6084740" y="2385292"/>
            <a:ext cx="914400" cy="812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6989616" y="2480468"/>
            <a:ext cx="2057400" cy="6096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素養指標</a:t>
            </a:r>
          </a:p>
        </p:txBody>
      </p:sp>
      <p:sp>
        <p:nvSpPr>
          <p:cNvPr id="15" name="圓角矩形 14"/>
          <p:cNvSpPr/>
          <p:nvPr/>
        </p:nvSpPr>
        <p:spPr>
          <a:xfrm>
            <a:off x="6699103" y="5222875"/>
            <a:ext cx="2117725" cy="6096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評量</a:t>
            </a:r>
          </a:p>
        </p:txBody>
      </p:sp>
      <p:sp>
        <p:nvSpPr>
          <p:cNvPr id="20" name="圓角矩形 19"/>
          <p:cNvSpPr/>
          <p:nvPr/>
        </p:nvSpPr>
        <p:spPr>
          <a:xfrm>
            <a:off x="3684440" y="5222875"/>
            <a:ext cx="2117725" cy="6096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課程目標</a:t>
            </a:r>
          </a:p>
        </p:txBody>
      </p:sp>
      <p:sp>
        <p:nvSpPr>
          <p:cNvPr id="26" name="左大括弧 25"/>
          <p:cNvSpPr/>
          <p:nvPr/>
        </p:nvSpPr>
        <p:spPr>
          <a:xfrm rot="16200000">
            <a:off x="4405959" y="1712119"/>
            <a:ext cx="641350" cy="5897562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28" name="直線單箭頭接點 27"/>
          <p:cNvCxnSpPr>
            <a:stCxn id="9" idx="2"/>
            <a:endCxn id="15" idx="0"/>
          </p:cNvCxnSpPr>
          <p:nvPr/>
        </p:nvCxnSpPr>
        <p:spPr>
          <a:xfrm>
            <a:off x="4598840" y="3262322"/>
            <a:ext cx="3159126" cy="1960553"/>
          </a:xfrm>
          <a:prstGeom prst="straightConnector1">
            <a:avLst/>
          </a:prstGeom>
          <a:ln w="57150">
            <a:solidFill>
              <a:srgbClr val="00B050"/>
            </a:solidFill>
            <a:prstDash val="lg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3" grpId="0" animBg="1"/>
      <p:bldP spid="15" grpId="0" animBg="1"/>
      <p:bldP spid="20" grpId="0" animBg="1"/>
      <p:bldP spid="2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9144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D8FF91F7-A708-4893-B7FD-0FA11DADDA94}"/>
              </a:ext>
            </a:extLst>
          </p:cNvPr>
          <p:cNvSpPr txBox="1"/>
          <p:nvPr/>
        </p:nvSpPr>
        <p:spPr>
          <a:xfrm>
            <a:off x="603363" y="1191796"/>
            <a:ext cx="7516084" cy="2976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核心素養學習重點如何轉化</a:t>
            </a:r>
            <a:endParaRPr kumimoji="1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示例分享</a:t>
            </a:r>
          </a:p>
        </p:txBody>
      </p:sp>
    </p:spTree>
    <p:extLst>
      <p:ext uri="{BB962C8B-B14F-4D97-AF65-F5344CB8AC3E}">
        <p14:creationId xmlns:p14="http://schemas.microsoft.com/office/powerpoint/2010/main" val="42835799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ãæ­æ´²ãçåçæå°çµæ">
            <a:extLst>
              <a:ext uri="{FF2B5EF4-FFF2-40B4-BE49-F238E27FC236}">
                <a16:creationId xmlns:a16="http://schemas.microsoft.com/office/drawing/2014/main" id="{34A4F8D0-38EE-4E54-9126-71BDD2762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67" y="-28049"/>
            <a:ext cx="9437114" cy="676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1">
            <a:extLst>
              <a:ext uri="{FF2B5EF4-FFF2-40B4-BE49-F238E27FC236}">
                <a16:creationId xmlns:a16="http://schemas.microsoft.com/office/drawing/2014/main" id="{D2D7F621-0B76-48F3-B5DB-96BFD069E814}"/>
              </a:ext>
            </a:extLst>
          </p:cNvPr>
          <p:cNvSpPr txBox="1">
            <a:spLocks/>
          </p:cNvSpPr>
          <p:nvPr/>
        </p:nvSpPr>
        <p:spPr>
          <a:xfrm>
            <a:off x="84147" y="2182218"/>
            <a:ext cx="9257600" cy="2389782"/>
          </a:xfrm>
          <a:prstGeom prst="rect">
            <a:avLst/>
          </a:prstGeom>
          <a:solidFill>
            <a:srgbClr val="39CECC">
              <a:alpha val="80000"/>
            </a:srgbClr>
          </a:solidFill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新細明體" pitchFamily="18" charset="-12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新細明體" pitchFamily="18" charset="-12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新細明體" pitchFamily="18" charset="-12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新細明體" pitchFamily="18" charset="-12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新細明體" pitchFamily="18" charset="-12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新細明體" pitchFamily="18" charset="-12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新細明體" pitchFamily="18" charset="-12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新細明體" pitchFamily="18" charset="-120"/>
              </a:defRPr>
            </a:lvl9pPr>
          </a:lstStyle>
          <a:p>
            <a:pPr algn="ctr">
              <a:lnSpc>
                <a:spcPct val="200000"/>
              </a:lnSpc>
            </a:pPr>
            <a:r>
              <a:rPr kumimoji="0"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單元名稱</a:t>
            </a:r>
            <a:r>
              <a:rPr kumimoji="0"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kumimoji="0"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歐洲與俄羅斯</a:t>
            </a:r>
            <a:endParaRPr kumimoji="0"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4880980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3787" y="1587888"/>
            <a:ext cx="7886700" cy="411611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997DE6-A03A-4FE7-B863-B6AE0DCA0FCC}" type="datetime1">
              <a:rPr kumimoji="0" lang="zh-TW" altLang="en-US" sz="675" b="0" i="0" u="none" strike="noStrike" kern="1200" cap="none" spc="0" normalizeH="0" baseline="0" noProof="0">
                <a:ln>
                  <a:noFill/>
                </a:ln>
                <a:solidFill>
                  <a:srgbClr val="3D414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2571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2019/3/31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3D4149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srgbClr val="3D414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25664C-E1E1-49B7-A90C-53DA1A924E3F}" type="slidenum"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srgbClr val="3D414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2571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3D4149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572129"/>
              </p:ext>
            </p:extLst>
          </p:nvPr>
        </p:nvGraphicFramePr>
        <p:xfrm>
          <a:off x="707481" y="1665537"/>
          <a:ext cx="8007697" cy="21411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4007">
                  <a:extLst>
                    <a:ext uri="{9D8B030D-6E8A-4147-A177-3AD203B41FA5}">
                      <a16:colId xmlns:a16="http://schemas.microsoft.com/office/drawing/2014/main" val="3582484838"/>
                    </a:ext>
                  </a:extLst>
                </a:gridCol>
                <a:gridCol w="6033690">
                  <a:extLst>
                    <a:ext uri="{9D8B030D-6E8A-4147-A177-3AD203B41FA5}">
                      <a16:colId xmlns:a16="http://schemas.microsoft.com/office/drawing/2014/main" val="3991908892"/>
                    </a:ext>
                  </a:extLst>
                </a:gridCol>
              </a:tblGrid>
              <a:tr h="1866637">
                <a:tc>
                  <a:txBody>
                    <a:bodyPr/>
                    <a:lstStyle/>
                    <a:p>
                      <a:r>
                        <a:rPr lang="zh-TW" altLang="en-US" sz="45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</a:t>
                      </a:r>
                      <a:endParaRPr lang="en-US" altLang="zh-TW" sz="45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45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</a:t>
                      </a:r>
                    </a:p>
                  </a:txBody>
                  <a:tcPr marL="68579" marR="68579" marT="34279" marB="34279" anchor="ctr">
                    <a:lnR w="762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1"/>
                      <a:endParaRPr lang="en-US" altLang="zh-TW" sz="3600" b="1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lvl="1"/>
                      <a:r>
                        <a:rPr lang="zh-TW" altLang="en-US" sz="3600" b="1" dirty="0">
                          <a:solidFill>
                            <a:srgbClr val="FFFF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 </a:t>
                      </a:r>
                      <a:r>
                        <a:rPr lang="en-US" altLang="zh-TW" sz="3600" b="1" dirty="0" err="1">
                          <a:solidFill>
                            <a:srgbClr val="FFFF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Bh</a:t>
                      </a:r>
                      <a:r>
                        <a:rPr lang="en-US" altLang="zh-TW" sz="3600" b="1" dirty="0">
                          <a:solidFill>
                            <a:srgbClr val="FFFF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-Ⅳ-4</a:t>
                      </a:r>
                      <a:r>
                        <a:rPr lang="zh-TW" altLang="en-US" sz="3600" b="1" dirty="0">
                          <a:solidFill>
                            <a:srgbClr val="FFFF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問題探究：</a:t>
                      </a:r>
                      <a:endParaRPr lang="en-US" altLang="zh-TW" sz="3600" b="1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lvl="1"/>
                      <a:r>
                        <a:rPr lang="zh-TW" altLang="en-US" sz="3600" b="1" dirty="0">
                          <a:solidFill>
                            <a:srgbClr val="FFFF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歐洲發展綠能的原因與條件。</a:t>
                      </a:r>
                      <a:endParaRPr lang="en-US" altLang="zh-TW" sz="3600" b="1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lvl="1"/>
                      <a:endParaRPr lang="en-US" altLang="zh-TW" sz="2800" b="1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79" marR="68579" marT="34279" marB="34279">
                    <a:lnL w="762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2401849"/>
                  </a:ext>
                </a:extLst>
              </a:tr>
            </a:tbl>
          </a:graphicData>
        </a:graphic>
      </p:graphicFrame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4E062C57-5161-4600-94C2-DE8E57CC0B6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07481" y="4040635"/>
          <a:ext cx="7893006" cy="14745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5734">
                  <a:extLst>
                    <a:ext uri="{9D8B030D-6E8A-4147-A177-3AD203B41FA5}">
                      <a16:colId xmlns:a16="http://schemas.microsoft.com/office/drawing/2014/main" val="3582484838"/>
                    </a:ext>
                  </a:extLst>
                </a:gridCol>
                <a:gridCol w="5947272">
                  <a:extLst>
                    <a:ext uri="{9D8B030D-6E8A-4147-A177-3AD203B41FA5}">
                      <a16:colId xmlns:a16="http://schemas.microsoft.com/office/drawing/2014/main" val="3991908892"/>
                    </a:ext>
                  </a:extLst>
                </a:gridCol>
              </a:tblGrid>
              <a:tr h="1474527">
                <a:tc>
                  <a:txBody>
                    <a:bodyPr/>
                    <a:lstStyle/>
                    <a:p>
                      <a:r>
                        <a:rPr lang="zh-TW" altLang="en-US" sz="45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大概念</a:t>
                      </a:r>
                    </a:p>
                  </a:txBody>
                  <a:tcPr marL="68579" marR="68579" marT="34279" marB="34279" anchor="ctr">
                    <a:lnR w="762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zh-TW" altLang="en-US" sz="3600" b="1" dirty="0">
                          <a:solidFill>
                            <a:srgbClr val="FFFF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能源政策應因地制宜，且因時空脈絡的發展而有所調整。</a:t>
                      </a:r>
                    </a:p>
                  </a:txBody>
                  <a:tcPr marL="68579" marR="68579" marT="34279" marB="34279">
                    <a:lnL w="762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2401849"/>
                  </a:ext>
                </a:extLst>
              </a:tr>
            </a:tbl>
          </a:graphicData>
        </a:graphic>
      </p:graphicFrame>
      <p:sp>
        <p:nvSpPr>
          <p:cNvPr id="10" name="標題 9">
            <a:extLst>
              <a:ext uri="{FF2B5EF4-FFF2-40B4-BE49-F238E27FC236}">
                <a16:creationId xmlns:a16="http://schemas.microsoft.com/office/drawing/2014/main" id="{C81023C4-D5FB-4AA6-B869-F6FCC9054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3" name="文字版面配置區 12">
            <a:extLst>
              <a:ext uri="{FF2B5EF4-FFF2-40B4-BE49-F238E27FC236}">
                <a16:creationId xmlns:a16="http://schemas.microsoft.com/office/drawing/2014/main" id="{E65117B3-EC75-402F-AFB9-2EB0159830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550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ç¸éåç">
            <a:extLst>
              <a:ext uri="{FF2B5EF4-FFF2-40B4-BE49-F238E27FC236}">
                <a16:creationId xmlns:a16="http://schemas.microsoft.com/office/drawing/2014/main" id="{48A954C5-9813-4C7C-AE1E-7B0CDBCEC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554" y="0"/>
            <a:ext cx="10158223" cy="680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23EA73E7-7336-4009-98F8-0AB8AF57CCB6}"/>
              </a:ext>
            </a:extLst>
          </p:cNvPr>
          <p:cNvSpPr/>
          <p:nvPr/>
        </p:nvSpPr>
        <p:spPr>
          <a:xfrm>
            <a:off x="-258554" y="0"/>
            <a:ext cx="10228667" cy="6858000"/>
          </a:xfrm>
          <a:prstGeom prst="rect">
            <a:avLst/>
          </a:prstGeom>
          <a:solidFill>
            <a:srgbClr val="0000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核心問題：</a:t>
            </a:r>
            <a:endParaRPr kumimoji="1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以核養綠對臺灣是否比較好？</a:t>
            </a:r>
          </a:p>
        </p:txBody>
      </p:sp>
    </p:spTree>
    <p:extLst>
      <p:ext uri="{BB962C8B-B14F-4D97-AF65-F5344CB8AC3E}">
        <p14:creationId xmlns:p14="http://schemas.microsoft.com/office/powerpoint/2010/main" val="12914902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7"/>
          <p:cNvSpPr/>
          <p:nvPr/>
        </p:nvSpPr>
        <p:spPr>
          <a:xfrm>
            <a:off x="3664421" y="1065709"/>
            <a:ext cx="1807491" cy="1154766"/>
          </a:xfrm>
          <a:prstGeom prst="roundRect">
            <a:avLst/>
          </a:prstGeom>
          <a:solidFill>
            <a:srgbClr val="00CCFF">
              <a:alpha val="74902"/>
            </a:srgbClr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社</a:t>
            </a: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-J-A2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社</a:t>
            </a: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-J-C1</a:t>
            </a:r>
            <a:endParaRPr kumimoji="0" lang="zh-TW" alt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714A4-D807-4C2A-9C39-5802FD506B99}" type="slidenum">
              <a:rPr kumimoji="0" lang="en-US" altLang="zh-TW" sz="135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DengXian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zh-TW" sz="13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1013497" y="404186"/>
            <a:ext cx="7584769" cy="4762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005A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005A58"/>
                </a:solidFill>
                <a:latin typeface="Arial" charset="0"/>
                <a:ea typeface="標楷體" pitchFamily="65" charset="-12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005A58"/>
                </a:solidFill>
                <a:latin typeface="Arial" charset="0"/>
                <a:ea typeface="標楷體" pitchFamily="65" charset="-12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005A58"/>
                </a:solidFill>
                <a:latin typeface="Arial" charset="0"/>
                <a:ea typeface="標楷體" pitchFamily="65" charset="-12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005A58"/>
                </a:solidFill>
                <a:latin typeface="Arial" charset="0"/>
                <a:ea typeface="標楷體" pitchFamily="65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005A58"/>
                </a:solidFill>
                <a:latin typeface="Arial" charset="0"/>
                <a:ea typeface="標楷體" pitchFamily="65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005A58"/>
                </a:solidFill>
                <a:latin typeface="Arial" charset="0"/>
                <a:ea typeface="標楷體" pitchFamily="65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005A58"/>
                </a:solidFill>
                <a:latin typeface="Arial" charset="0"/>
                <a:ea typeface="標楷體" pitchFamily="65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005A58"/>
                </a:solidFill>
                <a:latin typeface="Arial" charset="0"/>
                <a:ea typeface="標楷體" pitchFamily="65" charset="-12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5A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對應領綱核心素養與學習重點</a:t>
            </a:r>
          </a:p>
        </p:txBody>
      </p:sp>
      <p:sp>
        <p:nvSpPr>
          <p:cNvPr id="4" name="圓角矩形 3"/>
          <p:cNvSpPr/>
          <p:nvPr/>
        </p:nvSpPr>
        <p:spPr>
          <a:xfrm>
            <a:off x="4816646" y="3284556"/>
            <a:ext cx="4087718" cy="3294844"/>
          </a:xfrm>
          <a:prstGeom prst="roundRect">
            <a:avLst/>
          </a:prstGeom>
          <a:solidFill>
            <a:srgbClr val="C5E095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marL="0" marR="0" lvl="0" indent="0" algn="l" defTabSz="685800" rtl="0" eaLnBrk="1" fontAlgn="auto" latinLnBrk="0" hangingPunct="1">
              <a:lnSpc>
                <a:spcPts val="1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ts val="1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ts val="1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地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1c-Ⅳ-1 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</a:t>
            </a: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利用地理基本概念與技能，檢視生活中面對的選擇與決策。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公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1c-Ⅳ-1 </a:t>
            </a: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運用公民知識，提出自己對公共議題的見解。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社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2a-Ⅳ-2 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</a:t>
            </a: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關注生活周遭的重要議題及其脈絡，發展本土意識與在地關懷。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社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3b-Ⅳ-3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</a:t>
            </a: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使用文字、照片、圖表、數據、地圖等多種方式，呈現並解釋探究結果。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336637" y="3253255"/>
            <a:ext cx="3770049" cy="3294562"/>
          </a:xfrm>
          <a:prstGeom prst="roundRect">
            <a:avLst/>
          </a:prstGeom>
          <a:solidFill>
            <a:srgbClr val="C5E095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marL="0" marR="0" lvl="0" indent="0" algn="l" defTabSz="685800" rtl="0" eaLnBrk="1" fontAlgn="auto" latinLnBrk="0" hangingPunct="1">
              <a:lnSpc>
                <a:spcPts val="1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ts val="1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ts val="1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ts val="1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地 </a:t>
            </a:r>
            <a:r>
              <a:rPr kumimoji="0" lang="en-US" altLang="zh-TW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Bh</a:t>
            </a:r>
            <a:r>
              <a:rPr kumimoji="0" lang="en-US" altLang="zh-TW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-Ⅳ-4</a:t>
            </a: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　</a:t>
            </a:r>
            <a:r>
              <a: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問題探究：歐洲發展綠能的原因與條件</a:t>
            </a:r>
            <a:endParaRPr kumimoji="0" lang="en-US" altLang="zh-TW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地</a:t>
            </a:r>
            <a:r>
              <a:rPr kumimoji="0" lang="en-US" altLang="zh-TW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Af-Ⅳ-3</a:t>
            </a:r>
            <a:r>
              <a:rPr kumimoji="0" lang="en-US" altLang="zh-TW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</a:t>
            </a:r>
            <a:r>
              <a: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臺灣的區域發展及其空間差異。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公</a:t>
            </a:r>
            <a:r>
              <a:rPr kumimoji="0" lang="en-US" altLang="zh-TW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Bc-Ⅳ-1 </a:t>
            </a: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</a:t>
            </a:r>
            <a:r>
              <a: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為什麼會有社會規範？法律與其他社會規範有什麼不同？</a:t>
            </a:r>
          </a:p>
          <a:p>
            <a:pPr marL="0" marR="0" lvl="0" indent="0" algn="l" defTabSz="685800" rtl="0" eaLnBrk="1" fontAlgn="auto" latinLnBrk="0" hangingPunct="1">
              <a:lnSpc>
                <a:spcPts val="1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ts val="1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82820" y="3421011"/>
            <a:ext cx="2659500" cy="4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學習內容</a:t>
            </a:r>
          </a:p>
        </p:txBody>
      </p:sp>
      <p:sp>
        <p:nvSpPr>
          <p:cNvPr id="17" name="向下箭號 16"/>
          <p:cNvSpPr/>
          <p:nvPr/>
        </p:nvSpPr>
        <p:spPr>
          <a:xfrm rot="2580821">
            <a:off x="3492655" y="2365467"/>
            <a:ext cx="350357" cy="1018822"/>
          </a:xfrm>
          <a:prstGeom prst="downArrow">
            <a:avLst/>
          </a:prstGeom>
          <a:solidFill>
            <a:srgbClr val="3C8C93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向下箭號 17"/>
          <p:cNvSpPr/>
          <p:nvPr/>
        </p:nvSpPr>
        <p:spPr>
          <a:xfrm rot="19056436">
            <a:off x="5291763" y="2366748"/>
            <a:ext cx="378000" cy="1098265"/>
          </a:xfrm>
          <a:prstGeom prst="downArrow">
            <a:avLst/>
          </a:prstGeom>
          <a:solidFill>
            <a:srgbClr val="3C8C93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向下箭號 18"/>
          <p:cNvSpPr/>
          <p:nvPr/>
        </p:nvSpPr>
        <p:spPr>
          <a:xfrm rot="13500000">
            <a:off x="3213980" y="2055211"/>
            <a:ext cx="348622" cy="1183235"/>
          </a:xfrm>
          <a:prstGeom prst="downArrow">
            <a:avLst/>
          </a:prstGeom>
          <a:solidFill>
            <a:srgbClr val="3C8C93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文字方塊 20"/>
          <p:cNvSpPr txBox="1"/>
          <p:nvPr/>
        </p:nvSpPr>
        <p:spPr>
          <a:xfrm rot="18812503">
            <a:off x="3606719" y="284540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轉化</a:t>
            </a:r>
          </a:p>
        </p:txBody>
      </p:sp>
      <p:sp>
        <p:nvSpPr>
          <p:cNvPr id="23" name="文字方塊 22"/>
          <p:cNvSpPr txBox="1"/>
          <p:nvPr/>
        </p:nvSpPr>
        <p:spPr>
          <a:xfrm rot="2788214">
            <a:off x="5717133" y="227557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發展</a:t>
            </a:r>
          </a:p>
        </p:txBody>
      </p:sp>
      <p:sp>
        <p:nvSpPr>
          <p:cNvPr id="24" name="文字方塊 23"/>
          <p:cNvSpPr txBox="1"/>
          <p:nvPr/>
        </p:nvSpPr>
        <p:spPr>
          <a:xfrm rot="18930414">
            <a:off x="2770152" y="227970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發展</a:t>
            </a:r>
          </a:p>
        </p:txBody>
      </p:sp>
      <p:sp>
        <p:nvSpPr>
          <p:cNvPr id="25" name="文字方塊 24"/>
          <p:cNvSpPr txBox="1"/>
          <p:nvPr/>
        </p:nvSpPr>
        <p:spPr>
          <a:xfrm rot="2907067">
            <a:off x="4835262" y="282261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轉化</a:t>
            </a:r>
          </a:p>
        </p:txBody>
      </p:sp>
      <p:sp>
        <p:nvSpPr>
          <p:cNvPr id="26" name="向下箭號 25"/>
          <p:cNvSpPr/>
          <p:nvPr/>
        </p:nvSpPr>
        <p:spPr>
          <a:xfrm rot="8100000" flipH="1">
            <a:off x="5587356" y="2079766"/>
            <a:ext cx="348622" cy="1183235"/>
          </a:xfrm>
          <a:prstGeom prst="downArrow">
            <a:avLst/>
          </a:prstGeom>
          <a:solidFill>
            <a:srgbClr val="3C8C93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601680" y="3454586"/>
            <a:ext cx="2659500" cy="412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學習表現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3761911" y="3374994"/>
            <a:ext cx="1529471" cy="531921"/>
            <a:chOff x="3491879" y="3346140"/>
            <a:chExt cx="2039295" cy="709228"/>
          </a:xfrm>
        </p:grpSpPr>
        <p:sp>
          <p:nvSpPr>
            <p:cNvPr id="12" name="左-右雙向箭號 11"/>
            <p:cNvSpPr/>
            <p:nvPr/>
          </p:nvSpPr>
          <p:spPr>
            <a:xfrm>
              <a:off x="3491879" y="3346140"/>
              <a:ext cx="2039295" cy="709228"/>
            </a:xfrm>
            <a:prstGeom prst="leftRightArrow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3803640" y="3469923"/>
              <a:ext cx="147732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結合對應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02170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7"/>
          <p:cNvSpPr/>
          <p:nvPr/>
        </p:nvSpPr>
        <p:spPr>
          <a:xfrm>
            <a:off x="3664421" y="1065709"/>
            <a:ext cx="1807491" cy="1154766"/>
          </a:xfrm>
          <a:prstGeom prst="roundRect">
            <a:avLst/>
          </a:prstGeom>
          <a:solidFill>
            <a:srgbClr val="00CCFF">
              <a:alpha val="74902"/>
            </a:srgbClr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社</a:t>
            </a: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-J-A2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社</a:t>
            </a: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-J-C1</a:t>
            </a:r>
            <a:endParaRPr kumimoji="0" lang="zh-TW" alt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714A4-D807-4C2A-9C39-5802FD506B99}" type="slidenum">
              <a:rPr kumimoji="0" lang="en-US" altLang="zh-TW" sz="135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DengXian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zh-TW" sz="13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1013497" y="404186"/>
            <a:ext cx="7584769" cy="4762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005A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005A58"/>
                </a:solidFill>
                <a:latin typeface="Arial" charset="0"/>
                <a:ea typeface="標楷體" pitchFamily="65" charset="-12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005A58"/>
                </a:solidFill>
                <a:latin typeface="Arial" charset="0"/>
                <a:ea typeface="標楷體" pitchFamily="65" charset="-12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005A58"/>
                </a:solidFill>
                <a:latin typeface="Arial" charset="0"/>
                <a:ea typeface="標楷體" pitchFamily="65" charset="-12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005A58"/>
                </a:solidFill>
                <a:latin typeface="Arial" charset="0"/>
                <a:ea typeface="標楷體" pitchFamily="65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005A58"/>
                </a:solidFill>
                <a:latin typeface="Arial" charset="0"/>
                <a:ea typeface="標楷體" pitchFamily="65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005A58"/>
                </a:solidFill>
                <a:latin typeface="Arial" charset="0"/>
                <a:ea typeface="標楷體" pitchFamily="65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005A58"/>
                </a:solidFill>
                <a:latin typeface="Arial" charset="0"/>
                <a:ea typeface="標楷體" pitchFamily="65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005A58"/>
                </a:solidFill>
                <a:latin typeface="Arial" charset="0"/>
                <a:ea typeface="標楷體" pitchFamily="65" charset="-12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5A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對應領綱核心素養與學習重點</a:t>
            </a:r>
          </a:p>
        </p:txBody>
      </p:sp>
      <p:sp>
        <p:nvSpPr>
          <p:cNvPr id="4" name="圓角矩形 3"/>
          <p:cNvSpPr/>
          <p:nvPr/>
        </p:nvSpPr>
        <p:spPr>
          <a:xfrm>
            <a:off x="4816646" y="3284556"/>
            <a:ext cx="4087718" cy="3294844"/>
          </a:xfrm>
          <a:prstGeom prst="roundRect">
            <a:avLst/>
          </a:prstGeom>
          <a:solidFill>
            <a:srgbClr val="C5E095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marL="0" marR="0" lvl="0" indent="0" algn="l" defTabSz="685800" rtl="0" eaLnBrk="1" fontAlgn="auto" latinLnBrk="0" hangingPunct="1">
              <a:lnSpc>
                <a:spcPts val="1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ts val="1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ts val="1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地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1c-Ⅳ-1 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</a:t>
            </a: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利用地理基本概念與技能，檢視生活中面對的選擇與決策。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公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1c-Ⅳ-1 </a:t>
            </a: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運用公民知識，提出自己對公共議題的見解。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社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2a-Ⅳ-2 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</a:t>
            </a: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關注生活周遭的重要議題及其脈絡，發展本土意識與在地關懷。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社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3b-Ⅳ-3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</a:t>
            </a: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使用文字、照片、圖表、數據、地圖等多種方式，呈現並解釋探究結果。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336637" y="3253255"/>
            <a:ext cx="3770049" cy="3294562"/>
          </a:xfrm>
          <a:prstGeom prst="roundRect">
            <a:avLst/>
          </a:prstGeom>
          <a:solidFill>
            <a:srgbClr val="C5E095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marL="0" marR="0" lvl="0" indent="0" algn="l" defTabSz="685800" rtl="0" eaLnBrk="1" fontAlgn="auto" latinLnBrk="0" hangingPunct="1">
              <a:lnSpc>
                <a:spcPts val="1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ts val="1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ts val="1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ts val="1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地 </a:t>
            </a:r>
            <a:r>
              <a:rPr kumimoji="0" lang="en-US" altLang="zh-TW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Bh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-Ⅳ-4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　</a:t>
            </a: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問題探究：歐洲發展綠能的原因與條件地</a:t>
            </a: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Ab-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Ⅳ-4 </a:t>
            </a: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問題探究：土地利用或地形災害與環境倫理。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地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Af-Ⅳ-3</a:t>
            </a: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</a:t>
            </a: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臺灣的區域發展及其空間差異。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公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Bc-Ⅳ-1 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</a:t>
            </a: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為什麼會有社會規範？法律與其他社會規範有什麼不同？</a:t>
            </a:r>
          </a:p>
          <a:p>
            <a:pPr marL="0" marR="0" lvl="0" indent="0" algn="l" defTabSz="685800" rtl="0" eaLnBrk="1" fontAlgn="auto" latinLnBrk="0" hangingPunct="1">
              <a:lnSpc>
                <a:spcPts val="1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ts val="1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82820" y="3421011"/>
            <a:ext cx="2659500" cy="4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學習內容</a:t>
            </a:r>
          </a:p>
        </p:txBody>
      </p:sp>
      <p:sp>
        <p:nvSpPr>
          <p:cNvPr id="17" name="向下箭號 16"/>
          <p:cNvSpPr/>
          <p:nvPr/>
        </p:nvSpPr>
        <p:spPr>
          <a:xfrm rot="2580821">
            <a:off x="3492655" y="2365467"/>
            <a:ext cx="350357" cy="1018822"/>
          </a:xfrm>
          <a:prstGeom prst="downArrow">
            <a:avLst/>
          </a:prstGeom>
          <a:solidFill>
            <a:srgbClr val="3C8C93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向下箭號 17"/>
          <p:cNvSpPr/>
          <p:nvPr/>
        </p:nvSpPr>
        <p:spPr>
          <a:xfrm rot="19056436">
            <a:off x="5291763" y="2366748"/>
            <a:ext cx="378000" cy="1098265"/>
          </a:xfrm>
          <a:prstGeom prst="downArrow">
            <a:avLst/>
          </a:prstGeom>
          <a:solidFill>
            <a:srgbClr val="3C8C93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向下箭號 18"/>
          <p:cNvSpPr/>
          <p:nvPr/>
        </p:nvSpPr>
        <p:spPr>
          <a:xfrm rot="13500000">
            <a:off x="3213980" y="2055211"/>
            <a:ext cx="348622" cy="1183235"/>
          </a:xfrm>
          <a:prstGeom prst="downArrow">
            <a:avLst/>
          </a:prstGeom>
          <a:solidFill>
            <a:srgbClr val="3C8C93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文字方塊 20"/>
          <p:cNvSpPr txBox="1"/>
          <p:nvPr/>
        </p:nvSpPr>
        <p:spPr>
          <a:xfrm rot="18812503">
            <a:off x="3606719" y="284540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轉化</a:t>
            </a:r>
          </a:p>
        </p:txBody>
      </p:sp>
      <p:sp>
        <p:nvSpPr>
          <p:cNvPr id="23" name="文字方塊 22"/>
          <p:cNvSpPr txBox="1"/>
          <p:nvPr/>
        </p:nvSpPr>
        <p:spPr>
          <a:xfrm rot="2788214">
            <a:off x="5717133" y="227557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發展</a:t>
            </a:r>
          </a:p>
        </p:txBody>
      </p:sp>
      <p:sp>
        <p:nvSpPr>
          <p:cNvPr id="24" name="文字方塊 23"/>
          <p:cNvSpPr txBox="1"/>
          <p:nvPr/>
        </p:nvSpPr>
        <p:spPr>
          <a:xfrm rot="18930414">
            <a:off x="2770152" y="227970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發展</a:t>
            </a:r>
          </a:p>
        </p:txBody>
      </p:sp>
      <p:sp>
        <p:nvSpPr>
          <p:cNvPr id="25" name="文字方塊 24"/>
          <p:cNvSpPr txBox="1"/>
          <p:nvPr/>
        </p:nvSpPr>
        <p:spPr>
          <a:xfrm rot="2907067">
            <a:off x="4835262" y="282261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轉化</a:t>
            </a:r>
          </a:p>
        </p:txBody>
      </p:sp>
      <p:sp>
        <p:nvSpPr>
          <p:cNvPr id="26" name="向下箭號 25"/>
          <p:cNvSpPr/>
          <p:nvPr/>
        </p:nvSpPr>
        <p:spPr>
          <a:xfrm rot="8100000" flipH="1">
            <a:off x="5587356" y="2079766"/>
            <a:ext cx="348622" cy="1183235"/>
          </a:xfrm>
          <a:prstGeom prst="downArrow">
            <a:avLst/>
          </a:prstGeom>
          <a:solidFill>
            <a:srgbClr val="3C8C93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601680" y="3454586"/>
            <a:ext cx="2659500" cy="412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學習表現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3761911" y="3374994"/>
            <a:ext cx="1529471" cy="531921"/>
            <a:chOff x="3491879" y="3346140"/>
            <a:chExt cx="2039295" cy="709228"/>
          </a:xfrm>
        </p:grpSpPr>
        <p:sp>
          <p:nvSpPr>
            <p:cNvPr id="12" name="左-右雙向箭號 11"/>
            <p:cNvSpPr/>
            <p:nvPr/>
          </p:nvSpPr>
          <p:spPr>
            <a:xfrm>
              <a:off x="3491879" y="3346140"/>
              <a:ext cx="2039295" cy="709228"/>
            </a:xfrm>
            <a:prstGeom prst="leftRightArrow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3803640" y="3469923"/>
              <a:ext cx="147732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結合對應</a:t>
              </a: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052FA2C8-B677-4032-8FD1-E82EC88C0F4A}"/>
              </a:ext>
            </a:extLst>
          </p:cNvPr>
          <p:cNvSpPr/>
          <p:nvPr/>
        </p:nvSpPr>
        <p:spPr>
          <a:xfrm>
            <a:off x="-56756" y="0"/>
            <a:ext cx="9339493" cy="7031421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8" name="圓角矩形 7">
            <a:extLst>
              <a:ext uri="{FF2B5EF4-FFF2-40B4-BE49-F238E27FC236}">
                <a16:creationId xmlns:a16="http://schemas.microsoft.com/office/drawing/2014/main" id="{1CFA0B2B-C381-4D66-90AB-E5366C7E48B3}"/>
              </a:ext>
            </a:extLst>
          </p:cNvPr>
          <p:cNvSpPr/>
          <p:nvPr/>
        </p:nvSpPr>
        <p:spPr>
          <a:xfrm>
            <a:off x="3626126" y="1085279"/>
            <a:ext cx="1807491" cy="1154766"/>
          </a:xfrm>
          <a:prstGeom prst="roundRect">
            <a:avLst/>
          </a:prstGeom>
          <a:solidFill>
            <a:srgbClr val="00CCFF">
              <a:alpha val="74902"/>
            </a:srgbClr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社</a:t>
            </a: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-J-A2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社</a:t>
            </a: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-J-C1</a:t>
            </a:r>
            <a:endParaRPr kumimoji="0" lang="zh-TW" alt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AF79AB17-FEC3-498B-BD0F-56DC69310C3B}"/>
              </a:ext>
            </a:extLst>
          </p:cNvPr>
          <p:cNvGrpSpPr/>
          <p:nvPr/>
        </p:nvGrpSpPr>
        <p:grpSpPr>
          <a:xfrm>
            <a:off x="787025" y="2240045"/>
            <a:ext cx="7871397" cy="4339354"/>
            <a:chOff x="787025" y="2240045"/>
            <a:chExt cx="7871397" cy="4339354"/>
          </a:xfrm>
        </p:grpSpPr>
        <p:cxnSp>
          <p:nvCxnSpPr>
            <p:cNvPr id="11" name="直線接點 10">
              <a:extLst>
                <a:ext uri="{FF2B5EF4-FFF2-40B4-BE49-F238E27FC236}">
                  <a16:creationId xmlns:a16="http://schemas.microsoft.com/office/drawing/2014/main" id="{DE2D7B3A-0C25-4E46-8219-E2C015128DB2}"/>
                </a:ext>
              </a:extLst>
            </p:cNvPr>
            <p:cNvCxnSpPr>
              <a:cxnSpLocks/>
              <a:stCxn id="28" idx="2"/>
            </p:cNvCxnSpPr>
            <p:nvPr/>
          </p:nvCxnSpPr>
          <p:spPr>
            <a:xfrm>
              <a:off x="4529872" y="2240045"/>
              <a:ext cx="0" cy="972931"/>
            </a:xfrm>
            <a:prstGeom prst="line">
              <a:avLst/>
            </a:prstGeom>
            <a:ln w="571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F898565D-336F-4B09-92B2-90E0F53FF1E3}"/>
                </a:ext>
              </a:extLst>
            </p:cNvPr>
            <p:cNvSpPr/>
            <p:nvPr/>
          </p:nvSpPr>
          <p:spPr>
            <a:xfrm>
              <a:off x="787025" y="3212976"/>
              <a:ext cx="7871397" cy="3366423"/>
            </a:xfrm>
            <a:prstGeom prst="rect">
              <a:avLst/>
            </a:prstGeom>
            <a:noFill/>
            <a:ln w="57150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社</a:t>
              </a:r>
              <a:r>
                <a:rPr kumimoji="1" lang="en-US" altLang="zh-TW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-J-A2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覺察人類生活相關議題，進而分析判斷及反思，並嘗試改善或解決問題	</a:t>
              </a:r>
              <a:endParaRPr kumimoji="1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engXian" panose="020F0502020204030204"/>
                  <a:ea typeface="新細明體" panose="02020500000000000000" pitchFamily="18" charset="-120"/>
                  <a:cs typeface="+mn-cs"/>
                </a:rPr>
                <a:t>社</a:t>
              </a:r>
              <a:r>
                <a:rPr kumimoji="1" lang="en-US" altLang="zh-TW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engXian" panose="020F0502020204030204"/>
                  <a:ea typeface="新細明體" panose="02020500000000000000" pitchFamily="18" charset="-120"/>
                  <a:cs typeface="+mn-cs"/>
                </a:rPr>
                <a:t>-J-C1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engXian" panose="020F0502020204030204"/>
                  <a:ea typeface="新細明體" panose="02020500000000000000" pitchFamily="18" charset="-120"/>
                  <a:cs typeface="+mn-cs"/>
                </a:rPr>
                <a:t>培養道德思辨與實踐能力、尊重人權的態度，具備民主素養、法治觀念、環境倫理以及在地與全球意識，參與社會公益活</a:t>
              </a:r>
              <a:r>
                <a:rPr kumimoji="1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動。</a:t>
              </a:r>
              <a:endPara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26381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7"/>
          <p:cNvSpPr/>
          <p:nvPr/>
        </p:nvSpPr>
        <p:spPr>
          <a:xfrm>
            <a:off x="3664421" y="1065709"/>
            <a:ext cx="1807491" cy="1154766"/>
          </a:xfrm>
          <a:prstGeom prst="roundRect">
            <a:avLst/>
          </a:prstGeom>
          <a:solidFill>
            <a:srgbClr val="00CCFF">
              <a:alpha val="74902"/>
            </a:srgbClr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社</a:t>
            </a: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-J-A2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社</a:t>
            </a: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-J-C1</a:t>
            </a:r>
            <a:endParaRPr kumimoji="0" lang="zh-TW" alt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714A4-D807-4C2A-9C39-5802FD506B99}" type="slidenum">
              <a:rPr kumimoji="0" lang="en-US" altLang="zh-TW" sz="135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DengXian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zh-TW" sz="13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1013497" y="404186"/>
            <a:ext cx="7584769" cy="4762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005A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005A58"/>
                </a:solidFill>
                <a:latin typeface="Arial" charset="0"/>
                <a:ea typeface="標楷體" pitchFamily="65" charset="-12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005A58"/>
                </a:solidFill>
                <a:latin typeface="Arial" charset="0"/>
                <a:ea typeface="標楷體" pitchFamily="65" charset="-12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005A58"/>
                </a:solidFill>
                <a:latin typeface="Arial" charset="0"/>
                <a:ea typeface="標楷體" pitchFamily="65" charset="-12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005A58"/>
                </a:solidFill>
                <a:latin typeface="Arial" charset="0"/>
                <a:ea typeface="標楷體" pitchFamily="65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005A58"/>
                </a:solidFill>
                <a:latin typeface="Arial" charset="0"/>
                <a:ea typeface="標楷體" pitchFamily="65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005A58"/>
                </a:solidFill>
                <a:latin typeface="Arial" charset="0"/>
                <a:ea typeface="標楷體" pitchFamily="65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005A58"/>
                </a:solidFill>
                <a:latin typeface="Arial" charset="0"/>
                <a:ea typeface="標楷體" pitchFamily="65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005A58"/>
                </a:solidFill>
                <a:latin typeface="Arial" charset="0"/>
                <a:ea typeface="標楷體" pitchFamily="65" charset="-12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5A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對應領綱核心素養與學習重點</a:t>
            </a:r>
          </a:p>
        </p:txBody>
      </p:sp>
      <p:sp>
        <p:nvSpPr>
          <p:cNvPr id="4" name="圓角矩形 3"/>
          <p:cNvSpPr/>
          <p:nvPr/>
        </p:nvSpPr>
        <p:spPr>
          <a:xfrm>
            <a:off x="4816646" y="3284556"/>
            <a:ext cx="4087718" cy="3294844"/>
          </a:xfrm>
          <a:prstGeom prst="roundRect">
            <a:avLst/>
          </a:prstGeom>
          <a:solidFill>
            <a:srgbClr val="C5E095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marL="0" marR="0" lvl="0" indent="0" algn="l" defTabSz="685800" rtl="0" eaLnBrk="1" fontAlgn="auto" latinLnBrk="0" hangingPunct="1">
              <a:lnSpc>
                <a:spcPts val="1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ts val="1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ts val="1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地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1c-Ⅳ-1 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</a:t>
            </a: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利用地理基本概念與技能，檢視生活中面對的選擇與決策。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公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1c-Ⅳ-1 </a:t>
            </a: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運用公民知識，提出自己對公共議題的見解。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社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2a-Ⅳ-2 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</a:t>
            </a: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關注生活周遭的重要議題及其脈絡，發展本土意識與在地關懷。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社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3b-Ⅳ-3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</a:t>
            </a: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使用文字、照片、圖表、數據、地圖等多種方式，呈現並解釋探究結果。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336637" y="3253255"/>
            <a:ext cx="3770049" cy="3294562"/>
          </a:xfrm>
          <a:prstGeom prst="roundRect">
            <a:avLst/>
          </a:prstGeom>
          <a:solidFill>
            <a:srgbClr val="C5E095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marL="0" marR="0" lvl="0" indent="0" algn="l" defTabSz="685800" rtl="0" eaLnBrk="1" fontAlgn="auto" latinLnBrk="0" hangingPunct="1">
              <a:lnSpc>
                <a:spcPts val="1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ts val="1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ts val="1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ts val="1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地 </a:t>
            </a:r>
            <a:r>
              <a:rPr kumimoji="0" lang="en-US" altLang="zh-TW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Bh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-Ⅳ-4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　</a:t>
            </a: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問題探究：歐洲發展綠能的原因與條件地</a:t>
            </a: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Ab-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Ⅳ-4 </a:t>
            </a: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問題探究：土地利用或地形災害與環境倫理。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地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Af-Ⅳ-3</a:t>
            </a: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</a:t>
            </a: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臺灣的區域發展及其空間差異。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公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Bc-Ⅳ-1 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</a:t>
            </a: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為什麼會有社會規範？法律與其他社會規範有什麼不同？</a:t>
            </a:r>
          </a:p>
          <a:p>
            <a:pPr marL="0" marR="0" lvl="0" indent="0" algn="l" defTabSz="685800" rtl="0" eaLnBrk="1" fontAlgn="auto" latinLnBrk="0" hangingPunct="1">
              <a:lnSpc>
                <a:spcPts val="1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ts val="1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82820" y="3421011"/>
            <a:ext cx="2659500" cy="4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學習內容</a:t>
            </a:r>
          </a:p>
        </p:txBody>
      </p:sp>
      <p:sp>
        <p:nvSpPr>
          <p:cNvPr id="17" name="向下箭號 16"/>
          <p:cNvSpPr/>
          <p:nvPr/>
        </p:nvSpPr>
        <p:spPr>
          <a:xfrm rot="2580821">
            <a:off x="3492655" y="2365467"/>
            <a:ext cx="350357" cy="1018822"/>
          </a:xfrm>
          <a:prstGeom prst="downArrow">
            <a:avLst/>
          </a:prstGeom>
          <a:solidFill>
            <a:srgbClr val="3C8C93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向下箭號 17"/>
          <p:cNvSpPr/>
          <p:nvPr/>
        </p:nvSpPr>
        <p:spPr>
          <a:xfrm rot="19056436">
            <a:off x="5291763" y="2366748"/>
            <a:ext cx="378000" cy="1098265"/>
          </a:xfrm>
          <a:prstGeom prst="downArrow">
            <a:avLst/>
          </a:prstGeom>
          <a:solidFill>
            <a:srgbClr val="3C8C93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向下箭號 18"/>
          <p:cNvSpPr/>
          <p:nvPr/>
        </p:nvSpPr>
        <p:spPr>
          <a:xfrm rot="13500000">
            <a:off x="3213980" y="2055211"/>
            <a:ext cx="348622" cy="1183235"/>
          </a:xfrm>
          <a:prstGeom prst="downArrow">
            <a:avLst/>
          </a:prstGeom>
          <a:solidFill>
            <a:srgbClr val="3C8C93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文字方塊 20"/>
          <p:cNvSpPr txBox="1"/>
          <p:nvPr/>
        </p:nvSpPr>
        <p:spPr>
          <a:xfrm rot="18812503">
            <a:off x="3606719" y="284540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轉化</a:t>
            </a:r>
          </a:p>
        </p:txBody>
      </p:sp>
      <p:sp>
        <p:nvSpPr>
          <p:cNvPr id="23" name="文字方塊 22"/>
          <p:cNvSpPr txBox="1"/>
          <p:nvPr/>
        </p:nvSpPr>
        <p:spPr>
          <a:xfrm rot="2788214">
            <a:off x="5717133" y="227557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發展</a:t>
            </a:r>
          </a:p>
        </p:txBody>
      </p:sp>
      <p:sp>
        <p:nvSpPr>
          <p:cNvPr id="24" name="文字方塊 23"/>
          <p:cNvSpPr txBox="1"/>
          <p:nvPr/>
        </p:nvSpPr>
        <p:spPr>
          <a:xfrm rot="18930414">
            <a:off x="2770152" y="227970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發展</a:t>
            </a:r>
          </a:p>
        </p:txBody>
      </p:sp>
      <p:sp>
        <p:nvSpPr>
          <p:cNvPr id="25" name="文字方塊 24"/>
          <p:cNvSpPr txBox="1"/>
          <p:nvPr/>
        </p:nvSpPr>
        <p:spPr>
          <a:xfrm rot="2907067">
            <a:off x="4835262" y="282261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轉化</a:t>
            </a:r>
          </a:p>
        </p:txBody>
      </p:sp>
      <p:sp>
        <p:nvSpPr>
          <p:cNvPr id="26" name="向下箭號 25"/>
          <p:cNvSpPr/>
          <p:nvPr/>
        </p:nvSpPr>
        <p:spPr>
          <a:xfrm rot="8100000" flipH="1">
            <a:off x="5587356" y="2079766"/>
            <a:ext cx="348622" cy="1183235"/>
          </a:xfrm>
          <a:prstGeom prst="downArrow">
            <a:avLst/>
          </a:prstGeom>
          <a:solidFill>
            <a:srgbClr val="3C8C93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601680" y="3454586"/>
            <a:ext cx="2659500" cy="412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學習表現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3761911" y="3374994"/>
            <a:ext cx="1529471" cy="531921"/>
            <a:chOff x="3491879" y="3346140"/>
            <a:chExt cx="2039295" cy="709228"/>
          </a:xfrm>
        </p:grpSpPr>
        <p:sp>
          <p:nvSpPr>
            <p:cNvPr id="12" name="左-右雙向箭號 11"/>
            <p:cNvSpPr/>
            <p:nvPr/>
          </p:nvSpPr>
          <p:spPr>
            <a:xfrm>
              <a:off x="3491879" y="3346140"/>
              <a:ext cx="2039295" cy="709228"/>
            </a:xfrm>
            <a:prstGeom prst="leftRightArrow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3803640" y="3469923"/>
              <a:ext cx="147732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結合對應</a:t>
              </a: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28BC5AFC-CFFE-4D02-8AE9-0F611F61DB46}"/>
              </a:ext>
            </a:extLst>
          </p:cNvPr>
          <p:cNvSpPr/>
          <p:nvPr/>
        </p:nvSpPr>
        <p:spPr>
          <a:xfrm>
            <a:off x="-195493" y="-94700"/>
            <a:ext cx="9339493" cy="7031421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3" name="圓角矩形 7">
            <a:extLst>
              <a:ext uri="{FF2B5EF4-FFF2-40B4-BE49-F238E27FC236}">
                <a16:creationId xmlns:a16="http://schemas.microsoft.com/office/drawing/2014/main" id="{795D2FCF-BA04-4D1A-BA70-37481E4057C9}"/>
              </a:ext>
            </a:extLst>
          </p:cNvPr>
          <p:cNvSpPr/>
          <p:nvPr/>
        </p:nvSpPr>
        <p:spPr>
          <a:xfrm>
            <a:off x="3678084" y="1123409"/>
            <a:ext cx="1807491" cy="1154766"/>
          </a:xfrm>
          <a:prstGeom prst="roundRect">
            <a:avLst/>
          </a:prstGeom>
          <a:solidFill>
            <a:srgbClr val="00CCFF">
              <a:alpha val="74902"/>
            </a:srgbClr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社</a:t>
            </a: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-J-A2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社</a:t>
            </a: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-J-C1</a:t>
            </a:r>
            <a:endParaRPr kumimoji="0" lang="zh-TW" alt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37" name="向下箭號 18">
            <a:extLst>
              <a:ext uri="{FF2B5EF4-FFF2-40B4-BE49-F238E27FC236}">
                <a16:creationId xmlns:a16="http://schemas.microsoft.com/office/drawing/2014/main" id="{DB807F7C-99CF-4593-BB7A-6A6CB06ACF05}"/>
              </a:ext>
            </a:extLst>
          </p:cNvPr>
          <p:cNvSpPr/>
          <p:nvPr/>
        </p:nvSpPr>
        <p:spPr>
          <a:xfrm rot="13500000">
            <a:off x="3227643" y="2112911"/>
            <a:ext cx="348622" cy="1183235"/>
          </a:xfrm>
          <a:prstGeom prst="downArrow">
            <a:avLst/>
          </a:prstGeom>
          <a:solidFill>
            <a:srgbClr val="3C8C93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401CEECA-D72C-4339-8799-A14A0C6544D1}"/>
              </a:ext>
            </a:extLst>
          </p:cNvPr>
          <p:cNvGrpSpPr/>
          <p:nvPr/>
        </p:nvGrpSpPr>
        <p:grpSpPr>
          <a:xfrm>
            <a:off x="350300" y="2423167"/>
            <a:ext cx="3777914" cy="4182350"/>
            <a:chOff x="489037" y="2517867"/>
            <a:chExt cx="3777914" cy="4182350"/>
          </a:xfrm>
        </p:grpSpPr>
        <p:sp>
          <p:nvSpPr>
            <p:cNvPr id="34" name="圓角矩形 5">
              <a:extLst>
                <a:ext uri="{FF2B5EF4-FFF2-40B4-BE49-F238E27FC236}">
                  <a16:creationId xmlns:a16="http://schemas.microsoft.com/office/drawing/2014/main" id="{D43CE5D8-09BE-45DC-B895-0351E8062D94}"/>
                </a:ext>
              </a:extLst>
            </p:cNvPr>
            <p:cNvSpPr/>
            <p:nvPr/>
          </p:nvSpPr>
          <p:spPr>
            <a:xfrm>
              <a:off x="489037" y="3405655"/>
              <a:ext cx="3770049" cy="3294562"/>
            </a:xfrm>
            <a:prstGeom prst="roundRect">
              <a:avLst/>
            </a:prstGeom>
            <a:solidFill>
              <a:srgbClr val="C5E095"/>
            </a:soli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ctr"/>
            <a:lstStyle/>
            <a:p>
              <a:pPr marL="0" marR="0" lvl="0" indent="0" algn="l" defTabSz="685800" rtl="0" eaLnBrk="1" fontAlgn="auto" latinLnBrk="0" hangingPunct="1">
                <a:lnSpc>
                  <a:spcPts val="18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ts val="18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ts val="18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ts val="18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地 </a:t>
              </a:r>
              <a:r>
                <a:rPr kumimoji="0" lang="en-US" altLang="zh-TW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Bh</a:t>
              </a:r>
              <a:r>
                <a:rPr kumimoji="0" lang="en-US" altLang="zh-TW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 -Ⅳ-4</a:t>
              </a:r>
              <a:r>
                <a:rPr kumimoji="0" lang="zh-TW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　</a:t>
              </a:r>
              <a:r>
                <a:rPr kumimoji="0" lang="zh-TW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問題探究：歐洲發展綠能的原因與條件</a:t>
              </a:r>
              <a:endParaRPr kumimoji="0" lang="en-US" altLang="zh-TW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地</a:t>
              </a:r>
              <a:r>
                <a:rPr kumimoji="0" lang="en-US" altLang="zh-TW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Af-Ⅳ-3</a:t>
              </a:r>
              <a:r>
                <a:rPr kumimoji="0" lang="en-US" altLang="zh-TW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 </a:t>
              </a:r>
              <a:r>
                <a:rPr kumimoji="0" lang="zh-TW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 臺灣的區域發展及其空間差異。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公</a:t>
              </a:r>
              <a:r>
                <a:rPr kumimoji="0" lang="en-US" altLang="zh-TW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Bc-Ⅳ-1 </a:t>
              </a:r>
              <a:r>
                <a:rPr kumimoji="0" lang="zh-TW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 </a:t>
              </a:r>
              <a:r>
                <a:rPr kumimoji="0" lang="zh-TW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為什麼會有社會規範？法律與其他社會規範有什麼不同？</a:t>
              </a:r>
            </a:p>
            <a:p>
              <a:pPr marL="0" marR="0" lvl="0" indent="0" algn="l" defTabSz="685800" rtl="0" eaLnBrk="1" fontAlgn="auto" latinLnBrk="0" hangingPunct="1">
                <a:lnSpc>
                  <a:spcPts val="18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 panose="020F0502020204030204"/>
                <a:ea typeface="新細明體" panose="02020500000000000000" pitchFamily="18" charset="-120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ts val="18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7BBC78B5-E7D4-4D32-807F-5E298298731B}"/>
                </a:ext>
              </a:extLst>
            </p:cNvPr>
            <p:cNvSpPr/>
            <p:nvPr/>
          </p:nvSpPr>
          <p:spPr>
            <a:xfrm>
              <a:off x="1035220" y="3573411"/>
              <a:ext cx="2659500" cy="416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學習內容</a:t>
              </a:r>
            </a:p>
          </p:txBody>
        </p:sp>
        <p:sp>
          <p:nvSpPr>
            <p:cNvPr id="36" name="向下箭號 16">
              <a:extLst>
                <a:ext uri="{FF2B5EF4-FFF2-40B4-BE49-F238E27FC236}">
                  <a16:creationId xmlns:a16="http://schemas.microsoft.com/office/drawing/2014/main" id="{9EEEA4C8-315E-48C8-A0B0-09368651372C}"/>
                </a:ext>
              </a:extLst>
            </p:cNvPr>
            <p:cNvSpPr/>
            <p:nvPr/>
          </p:nvSpPr>
          <p:spPr>
            <a:xfrm rot="2580821">
              <a:off x="3645055" y="2517867"/>
              <a:ext cx="350357" cy="1018822"/>
            </a:xfrm>
            <a:prstGeom prst="downArrow">
              <a:avLst/>
            </a:prstGeom>
            <a:solidFill>
              <a:srgbClr val="3C8C93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8" name="文字方塊 37">
              <a:extLst>
                <a:ext uri="{FF2B5EF4-FFF2-40B4-BE49-F238E27FC236}">
                  <a16:creationId xmlns:a16="http://schemas.microsoft.com/office/drawing/2014/main" id="{E562FF3D-1C87-4006-97F9-8434CE0263A7}"/>
                </a:ext>
              </a:extLst>
            </p:cNvPr>
            <p:cNvSpPr txBox="1"/>
            <p:nvPr/>
          </p:nvSpPr>
          <p:spPr>
            <a:xfrm rot="18812503">
              <a:off x="3759119" y="2997807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00"/>
                  </a:highligh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轉化</a:t>
              </a:r>
            </a:p>
          </p:txBody>
        </p:sp>
      </p:grp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0B7DCF75-CB90-488B-8DB8-1BCCACC002BB}"/>
              </a:ext>
            </a:extLst>
          </p:cNvPr>
          <p:cNvSpPr txBox="1"/>
          <p:nvPr/>
        </p:nvSpPr>
        <p:spPr>
          <a:xfrm rot="18930414">
            <a:off x="2783815" y="233740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發展</a:t>
            </a:r>
          </a:p>
        </p:txBody>
      </p:sp>
    </p:spTree>
    <p:extLst>
      <p:ext uri="{BB962C8B-B14F-4D97-AF65-F5344CB8AC3E}">
        <p14:creationId xmlns:p14="http://schemas.microsoft.com/office/powerpoint/2010/main" val="3822062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圓角矩形 11"/>
          <p:cNvSpPr/>
          <p:nvPr/>
        </p:nvSpPr>
        <p:spPr>
          <a:xfrm>
            <a:off x="613956" y="3477422"/>
            <a:ext cx="5745280" cy="3255890"/>
          </a:xfrm>
          <a:prstGeom prst="round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0" y="406401"/>
            <a:ext cx="9144000" cy="771236"/>
          </a:xfrm>
          <a:solidFill>
            <a:srgbClr val="8DE646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cap="all" dirty="0">
                <a:sym typeface="Arial"/>
              </a:rPr>
              <a:t>       社會領域課綱   重要內涵</a:t>
            </a:r>
            <a:endParaRPr lang="zh-TW" altLang="en-US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613956" y="156423"/>
            <a:ext cx="1233458" cy="1298377"/>
          </a:xfrm>
          <a:prstGeom prst="ellipse">
            <a:avLst/>
          </a:prstGeom>
          <a:solidFill>
            <a:srgbClr val="8DE646"/>
          </a:solidFill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</a:t>
            </a:r>
          </a:p>
        </p:txBody>
      </p:sp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val="2459307811"/>
              </p:ext>
            </p:extLst>
          </p:nvPr>
        </p:nvGraphicFramePr>
        <p:xfrm>
          <a:off x="925885" y="1427615"/>
          <a:ext cx="7646706" cy="5097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870465" y="3921097"/>
            <a:ext cx="100540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領域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綱要</a:t>
            </a:r>
          </a:p>
        </p:txBody>
      </p:sp>
    </p:spTree>
    <p:extLst>
      <p:ext uri="{BB962C8B-B14F-4D97-AF65-F5344CB8AC3E}">
        <p14:creationId xmlns:p14="http://schemas.microsoft.com/office/powerpoint/2010/main" val="34725907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7"/>
          <p:cNvSpPr/>
          <p:nvPr/>
        </p:nvSpPr>
        <p:spPr>
          <a:xfrm>
            <a:off x="3664421" y="1065709"/>
            <a:ext cx="1807491" cy="1154766"/>
          </a:xfrm>
          <a:prstGeom prst="roundRect">
            <a:avLst/>
          </a:prstGeom>
          <a:solidFill>
            <a:srgbClr val="00CCFF">
              <a:alpha val="74902"/>
            </a:srgbClr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社</a:t>
            </a: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-J-A2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社</a:t>
            </a: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-J-C1</a:t>
            </a:r>
            <a:endParaRPr kumimoji="0" lang="zh-TW" alt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714A4-D807-4C2A-9C39-5802FD506B99}" type="slidenum">
              <a:rPr kumimoji="0" lang="en-US" altLang="zh-TW" sz="135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DengXian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zh-TW" sz="13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1013497" y="404186"/>
            <a:ext cx="7584769" cy="4762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005A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005A58"/>
                </a:solidFill>
                <a:latin typeface="Arial" charset="0"/>
                <a:ea typeface="標楷體" pitchFamily="65" charset="-12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005A58"/>
                </a:solidFill>
                <a:latin typeface="Arial" charset="0"/>
                <a:ea typeface="標楷體" pitchFamily="65" charset="-12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005A58"/>
                </a:solidFill>
                <a:latin typeface="Arial" charset="0"/>
                <a:ea typeface="標楷體" pitchFamily="65" charset="-12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005A58"/>
                </a:solidFill>
                <a:latin typeface="Arial" charset="0"/>
                <a:ea typeface="標楷體" pitchFamily="65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005A58"/>
                </a:solidFill>
                <a:latin typeface="Arial" charset="0"/>
                <a:ea typeface="標楷體" pitchFamily="65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005A58"/>
                </a:solidFill>
                <a:latin typeface="Arial" charset="0"/>
                <a:ea typeface="標楷體" pitchFamily="65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005A58"/>
                </a:solidFill>
                <a:latin typeface="Arial" charset="0"/>
                <a:ea typeface="標楷體" pitchFamily="65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005A58"/>
                </a:solidFill>
                <a:latin typeface="Arial" charset="0"/>
                <a:ea typeface="標楷體" pitchFamily="65" charset="-12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5A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對應領綱核心素養與學習重點</a:t>
            </a:r>
          </a:p>
        </p:txBody>
      </p:sp>
      <p:sp>
        <p:nvSpPr>
          <p:cNvPr id="4" name="圓角矩形 3"/>
          <p:cNvSpPr/>
          <p:nvPr/>
        </p:nvSpPr>
        <p:spPr>
          <a:xfrm>
            <a:off x="4816646" y="3284556"/>
            <a:ext cx="4087718" cy="3294844"/>
          </a:xfrm>
          <a:prstGeom prst="roundRect">
            <a:avLst/>
          </a:prstGeom>
          <a:solidFill>
            <a:srgbClr val="C5E095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marL="0" marR="0" lvl="0" indent="0" algn="l" defTabSz="685800" rtl="0" eaLnBrk="1" fontAlgn="auto" latinLnBrk="0" hangingPunct="1">
              <a:lnSpc>
                <a:spcPts val="1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ts val="1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ts val="1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地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1c-Ⅳ-1 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</a:t>
            </a: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利用地理基本概念與技能，檢視生活中面對的選擇與決策。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公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1c-Ⅳ-1 </a:t>
            </a: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運用公民知識，提出自己對公共議題的見解。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社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2a-Ⅳ-2 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</a:t>
            </a: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關注生活周遭的重要議題及其脈絡，發展本土意識與在地關懷。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社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3b-Ⅳ-3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</a:t>
            </a: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使用文字、照片、圖表、數據、地圖等多種方式，呈現並解釋探究結果。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336637" y="3253255"/>
            <a:ext cx="3770049" cy="3294562"/>
          </a:xfrm>
          <a:prstGeom prst="roundRect">
            <a:avLst/>
          </a:prstGeom>
          <a:solidFill>
            <a:srgbClr val="C5E095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marL="0" marR="0" lvl="0" indent="0" algn="l" defTabSz="685800" rtl="0" eaLnBrk="1" fontAlgn="auto" latinLnBrk="0" hangingPunct="1">
              <a:lnSpc>
                <a:spcPts val="1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ts val="1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ts val="1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ts val="1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地 </a:t>
            </a:r>
            <a:r>
              <a:rPr kumimoji="0" lang="en-US" altLang="zh-TW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Bh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-Ⅳ-4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　</a:t>
            </a: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問題探究：歐洲發展綠能的原因與條件地</a:t>
            </a: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Ab-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Ⅳ-4 </a:t>
            </a: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問題探究：土地利用或地形災害與環境倫理。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地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Af-Ⅳ-3</a:t>
            </a: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</a:t>
            </a: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臺灣的區域發展及其空間差異。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公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Bc-Ⅳ-1 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</a:t>
            </a: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為什麼會有社會規範？法律與其他社會規範有什麼不同？</a:t>
            </a:r>
          </a:p>
          <a:p>
            <a:pPr marL="0" marR="0" lvl="0" indent="0" algn="l" defTabSz="685800" rtl="0" eaLnBrk="1" fontAlgn="auto" latinLnBrk="0" hangingPunct="1">
              <a:lnSpc>
                <a:spcPts val="1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ts val="1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82820" y="3421011"/>
            <a:ext cx="2659500" cy="4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學習內容</a:t>
            </a:r>
          </a:p>
        </p:txBody>
      </p:sp>
      <p:sp>
        <p:nvSpPr>
          <p:cNvPr id="17" name="向下箭號 16"/>
          <p:cNvSpPr/>
          <p:nvPr/>
        </p:nvSpPr>
        <p:spPr>
          <a:xfrm rot="2580821">
            <a:off x="3492655" y="2365467"/>
            <a:ext cx="350357" cy="1018822"/>
          </a:xfrm>
          <a:prstGeom prst="downArrow">
            <a:avLst/>
          </a:prstGeom>
          <a:solidFill>
            <a:srgbClr val="3C8C93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向下箭號 17"/>
          <p:cNvSpPr/>
          <p:nvPr/>
        </p:nvSpPr>
        <p:spPr>
          <a:xfrm rot="19056436">
            <a:off x="5291763" y="2366748"/>
            <a:ext cx="378000" cy="1098265"/>
          </a:xfrm>
          <a:prstGeom prst="downArrow">
            <a:avLst/>
          </a:prstGeom>
          <a:solidFill>
            <a:srgbClr val="3C8C93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向下箭號 18"/>
          <p:cNvSpPr/>
          <p:nvPr/>
        </p:nvSpPr>
        <p:spPr>
          <a:xfrm rot="13500000">
            <a:off x="3213980" y="2055211"/>
            <a:ext cx="348622" cy="1183235"/>
          </a:xfrm>
          <a:prstGeom prst="downArrow">
            <a:avLst/>
          </a:prstGeom>
          <a:solidFill>
            <a:srgbClr val="3C8C93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文字方塊 20"/>
          <p:cNvSpPr txBox="1"/>
          <p:nvPr/>
        </p:nvSpPr>
        <p:spPr>
          <a:xfrm rot="18812503">
            <a:off x="3606719" y="284540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轉化</a:t>
            </a:r>
          </a:p>
        </p:txBody>
      </p:sp>
      <p:sp>
        <p:nvSpPr>
          <p:cNvPr id="23" name="文字方塊 22"/>
          <p:cNvSpPr txBox="1"/>
          <p:nvPr/>
        </p:nvSpPr>
        <p:spPr>
          <a:xfrm rot="2788214">
            <a:off x="5717133" y="227557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發展</a:t>
            </a:r>
          </a:p>
        </p:txBody>
      </p:sp>
      <p:sp>
        <p:nvSpPr>
          <p:cNvPr id="24" name="文字方塊 23"/>
          <p:cNvSpPr txBox="1"/>
          <p:nvPr/>
        </p:nvSpPr>
        <p:spPr>
          <a:xfrm rot="18930414">
            <a:off x="2770152" y="227970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發展</a:t>
            </a:r>
          </a:p>
        </p:txBody>
      </p:sp>
      <p:sp>
        <p:nvSpPr>
          <p:cNvPr id="25" name="文字方塊 24"/>
          <p:cNvSpPr txBox="1"/>
          <p:nvPr/>
        </p:nvSpPr>
        <p:spPr>
          <a:xfrm rot="2907067">
            <a:off x="4835262" y="282261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轉化</a:t>
            </a:r>
          </a:p>
        </p:txBody>
      </p:sp>
      <p:sp>
        <p:nvSpPr>
          <p:cNvPr id="26" name="向下箭號 25"/>
          <p:cNvSpPr/>
          <p:nvPr/>
        </p:nvSpPr>
        <p:spPr>
          <a:xfrm rot="8100000" flipH="1">
            <a:off x="5587356" y="2079766"/>
            <a:ext cx="348622" cy="1183235"/>
          </a:xfrm>
          <a:prstGeom prst="downArrow">
            <a:avLst/>
          </a:prstGeom>
          <a:solidFill>
            <a:srgbClr val="3C8C93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601680" y="3454586"/>
            <a:ext cx="2659500" cy="412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學習表現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3761911" y="3374994"/>
            <a:ext cx="1529471" cy="531921"/>
            <a:chOff x="3491879" y="3346140"/>
            <a:chExt cx="2039295" cy="709228"/>
          </a:xfrm>
        </p:grpSpPr>
        <p:sp>
          <p:nvSpPr>
            <p:cNvPr id="12" name="左-右雙向箭號 11"/>
            <p:cNvSpPr/>
            <p:nvPr/>
          </p:nvSpPr>
          <p:spPr>
            <a:xfrm>
              <a:off x="3491879" y="3346140"/>
              <a:ext cx="2039295" cy="709228"/>
            </a:xfrm>
            <a:prstGeom prst="leftRightArrow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3803640" y="3469923"/>
              <a:ext cx="147732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結合對應</a:t>
              </a: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14ED6947-DB6B-4E7E-95F5-5DAC4F690E2B}"/>
              </a:ext>
            </a:extLst>
          </p:cNvPr>
          <p:cNvSpPr/>
          <p:nvPr/>
        </p:nvSpPr>
        <p:spPr>
          <a:xfrm>
            <a:off x="-56756" y="0"/>
            <a:ext cx="9339493" cy="7031421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8" name="圓角矩形 7">
            <a:extLst>
              <a:ext uri="{FF2B5EF4-FFF2-40B4-BE49-F238E27FC236}">
                <a16:creationId xmlns:a16="http://schemas.microsoft.com/office/drawing/2014/main" id="{B984375A-D8D2-4BF3-A755-C3D5DDA1A1F4}"/>
              </a:ext>
            </a:extLst>
          </p:cNvPr>
          <p:cNvSpPr/>
          <p:nvPr/>
        </p:nvSpPr>
        <p:spPr>
          <a:xfrm>
            <a:off x="3668254" y="1065709"/>
            <a:ext cx="1807491" cy="1154766"/>
          </a:xfrm>
          <a:prstGeom prst="roundRect">
            <a:avLst/>
          </a:prstGeom>
          <a:solidFill>
            <a:srgbClr val="00CCFF">
              <a:alpha val="74902"/>
            </a:srgbClr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社</a:t>
            </a: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-J-A2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社</a:t>
            </a: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-J-C1</a:t>
            </a:r>
            <a:endParaRPr kumimoji="0" lang="zh-TW" alt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71F502D8-C490-43AE-90CF-F84C7DEA97FE}"/>
              </a:ext>
            </a:extLst>
          </p:cNvPr>
          <p:cNvSpPr txBox="1"/>
          <p:nvPr/>
        </p:nvSpPr>
        <p:spPr>
          <a:xfrm rot="2788214">
            <a:off x="5694736" y="229570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發展</a:t>
            </a:r>
          </a:p>
        </p:txBody>
      </p:sp>
      <p:sp>
        <p:nvSpPr>
          <p:cNvPr id="33" name="向下箭號 25">
            <a:extLst>
              <a:ext uri="{FF2B5EF4-FFF2-40B4-BE49-F238E27FC236}">
                <a16:creationId xmlns:a16="http://schemas.microsoft.com/office/drawing/2014/main" id="{B45E3279-40A7-4310-BE0F-B740F0F2FC99}"/>
              </a:ext>
            </a:extLst>
          </p:cNvPr>
          <p:cNvSpPr/>
          <p:nvPr/>
        </p:nvSpPr>
        <p:spPr>
          <a:xfrm rot="8100000" flipH="1">
            <a:off x="5591189" y="2079766"/>
            <a:ext cx="348622" cy="1183235"/>
          </a:xfrm>
          <a:prstGeom prst="downArrow">
            <a:avLst/>
          </a:prstGeom>
          <a:solidFill>
            <a:srgbClr val="3C8C93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1E799ADF-9478-4F53-B271-F1CDB1A868BA}"/>
              </a:ext>
            </a:extLst>
          </p:cNvPr>
          <p:cNvGrpSpPr/>
          <p:nvPr/>
        </p:nvGrpSpPr>
        <p:grpSpPr>
          <a:xfrm>
            <a:off x="4820479" y="2366748"/>
            <a:ext cx="4087718" cy="4212652"/>
            <a:chOff x="4820479" y="2366748"/>
            <a:chExt cx="4087718" cy="4212652"/>
          </a:xfrm>
        </p:grpSpPr>
        <p:sp>
          <p:nvSpPr>
            <p:cNvPr id="29" name="圓角矩形 3">
              <a:extLst>
                <a:ext uri="{FF2B5EF4-FFF2-40B4-BE49-F238E27FC236}">
                  <a16:creationId xmlns:a16="http://schemas.microsoft.com/office/drawing/2014/main" id="{26D255C5-DF49-4596-95FD-FAB830C0EF74}"/>
                </a:ext>
              </a:extLst>
            </p:cNvPr>
            <p:cNvSpPr/>
            <p:nvPr/>
          </p:nvSpPr>
          <p:spPr>
            <a:xfrm>
              <a:off x="4820479" y="3284556"/>
              <a:ext cx="4087718" cy="3294844"/>
            </a:xfrm>
            <a:prstGeom prst="roundRect">
              <a:avLst/>
            </a:prstGeom>
            <a:solidFill>
              <a:srgbClr val="C5E095"/>
            </a:soli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ctr"/>
            <a:lstStyle/>
            <a:p>
              <a:pPr marL="0" marR="0" lvl="0" indent="0" algn="l" defTabSz="685800" rtl="0" eaLnBrk="1" fontAlgn="auto" latinLnBrk="0" hangingPunct="1">
                <a:lnSpc>
                  <a:spcPts val="18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ts val="18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ts val="18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地</a:t>
              </a:r>
              <a:r>
                <a:rPr kumimoji="0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1c-Ⅳ-1 </a:t>
              </a:r>
              <a:r>
                <a: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 </a:t>
              </a:r>
              <a:r>
                <a:rPr kumimoji="0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利用地理基本概念與技能，檢視生活中面對的選擇與決策。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公</a:t>
              </a:r>
              <a:r>
                <a:rPr kumimoji="0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1c-Ⅳ-1 </a:t>
              </a:r>
              <a:r>
                <a:rPr kumimoji="0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運用公民知識，提出自己對公共議題的見解。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社</a:t>
              </a:r>
              <a:r>
                <a:rPr kumimoji="0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2a-Ⅳ-2 </a:t>
              </a:r>
              <a:r>
                <a: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 </a:t>
              </a:r>
              <a:r>
                <a:rPr kumimoji="0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關注生活周遭的重要議題及其脈絡，發展本土意識與在地關懷。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社</a:t>
              </a:r>
              <a:r>
                <a:rPr kumimoji="0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3b-Ⅳ-3</a:t>
              </a:r>
              <a:r>
                <a: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  </a:t>
              </a:r>
              <a:r>
                <a:rPr kumimoji="0" lang="zh-TW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使用文字、照片、圖表、數據、地圖等多種方式，呈現並解釋探究結果。</a:t>
              </a:r>
            </a:p>
          </p:txBody>
        </p:sp>
        <p:sp>
          <p:nvSpPr>
            <p:cNvPr id="30" name="向下箭號 17">
              <a:extLst>
                <a:ext uri="{FF2B5EF4-FFF2-40B4-BE49-F238E27FC236}">
                  <a16:creationId xmlns:a16="http://schemas.microsoft.com/office/drawing/2014/main" id="{9E9AC6C2-F849-4929-BED6-799F67D6CE70}"/>
                </a:ext>
              </a:extLst>
            </p:cNvPr>
            <p:cNvSpPr/>
            <p:nvPr/>
          </p:nvSpPr>
          <p:spPr>
            <a:xfrm rot="19056436">
              <a:off x="5295596" y="2366748"/>
              <a:ext cx="378000" cy="1098265"/>
            </a:xfrm>
            <a:prstGeom prst="downArrow">
              <a:avLst/>
            </a:prstGeom>
            <a:solidFill>
              <a:srgbClr val="3C8C93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E196A8C7-5EA7-4451-9012-015F2A13B4B0}"/>
                </a:ext>
              </a:extLst>
            </p:cNvPr>
            <p:cNvSpPr txBox="1"/>
            <p:nvPr/>
          </p:nvSpPr>
          <p:spPr>
            <a:xfrm rot="2907067">
              <a:off x="4839095" y="2822618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00"/>
                  </a:highligh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轉化</a:t>
              </a: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721A0BB7-4CDB-4FCB-9011-E850540D5977}"/>
                </a:ext>
              </a:extLst>
            </p:cNvPr>
            <p:cNvSpPr/>
            <p:nvPr/>
          </p:nvSpPr>
          <p:spPr>
            <a:xfrm>
              <a:off x="5605513" y="3454586"/>
              <a:ext cx="2659500" cy="412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學習表現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3373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7"/>
          <p:cNvSpPr/>
          <p:nvPr/>
        </p:nvSpPr>
        <p:spPr>
          <a:xfrm>
            <a:off x="3664421" y="1065709"/>
            <a:ext cx="1807491" cy="1154766"/>
          </a:xfrm>
          <a:prstGeom prst="roundRect">
            <a:avLst/>
          </a:prstGeom>
          <a:solidFill>
            <a:srgbClr val="00CCFF">
              <a:alpha val="74902"/>
            </a:srgbClr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社</a:t>
            </a: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-J-A2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社</a:t>
            </a: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-J-C1</a:t>
            </a:r>
            <a:endParaRPr kumimoji="0" lang="zh-TW" alt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714A4-D807-4C2A-9C39-5802FD506B99}" type="slidenum">
              <a:rPr kumimoji="0" lang="en-US" altLang="zh-TW" sz="135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DengXian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zh-TW" sz="13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1013497" y="404186"/>
            <a:ext cx="7584769" cy="4762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005A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005A58"/>
                </a:solidFill>
                <a:latin typeface="Arial" charset="0"/>
                <a:ea typeface="標楷體" pitchFamily="65" charset="-12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005A58"/>
                </a:solidFill>
                <a:latin typeface="Arial" charset="0"/>
                <a:ea typeface="標楷體" pitchFamily="65" charset="-12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005A58"/>
                </a:solidFill>
                <a:latin typeface="Arial" charset="0"/>
                <a:ea typeface="標楷體" pitchFamily="65" charset="-12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005A58"/>
                </a:solidFill>
                <a:latin typeface="Arial" charset="0"/>
                <a:ea typeface="標楷體" pitchFamily="65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005A58"/>
                </a:solidFill>
                <a:latin typeface="Arial" charset="0"/>
                <a:ea typeface="標楷體" pitchFamily="65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005A58"/>
                </a:solidFill>
                <a:latin typeface="Arial" charset="0"/>
                <a:ea typeface="標楷體" pitchFamily="65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005A58"/>
                </a:solidFill>
                <a:latin typeface="Arial" charset="0"/>
                <a:ea typeface="標楷體" pitchFamily="65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005A58"/>
                </a:solidFill>
                <a:latin typeface="Arial" charset="0"/>
                <a:ea typeface="標楷體" pitchFamily="65" charset="-12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5A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對應領綱核心素養與學習重點</a:t>
            </a:r>
          </a:p>
        </p:txBody>
      </p:sp>
      <p:sp>
        <p:nvSpPr>
          <p:cNvPr id="4" name="圓角矩形 3"/>
          <p:cNvSpPr/>
          <p:nvPr/>
        </p:nvSpPr>
        <p:spPr>
          <a:xfrm>
            <a:off x="4816646" y="3284556"/>
            <a:ext cx="4087718" cy="3294844"/>
          </a:xfrm>
          <a:prstGeom prst="roundRect">
            <a:avLst/>
          </a:prstGeom>
          <a:solidFill>
            <a:srgbClr val="C5E095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marL="0" marR="0" lvl="0" indent="0" algn="l" defTabSz="685800" rtl="0" eaLnBrk="1" fontAlgn="auto" latinLnBrk="0" hangingPunct="1">
              <a:lnSpc>
                <a:spcPts val="1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ts val="1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ts val="1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地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1c-Ⅳ-1 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</a:t>
            </a: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利用地理基本概念與技能，檢視生活中面對的選擇與決策。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公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1c-Ⅳ-1 </a:t>
            </a: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運用公民知識，提出自己對公共議題的見解。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社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2a-Ⅳ-2 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</a:t>
            </a: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關注生活周遭的重要議題及其脈絡，發展本土意識與在地關懷。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社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3b-Ⅳ-3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</a:t>
            </a: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使用文字、照片、圖表、數據、地圖等多種方式，呈現並解釋探究結果。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336637" y="3253255"/>
            <a:ext cx="3770049" cy="3294562"/>
          </a:xfrm>
          <a:prstGeom prst="roundRect">
            <a:avLst/>
          </a:prstGeom>
          <a:solidFill>
            <a:srgbClr val="C5E095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marL="0" marR="0" lvl="0" indent="0" algn="l" defTabSz="685800" rtl="0" eaLnBrk="1" fontAlgn="auto" latinLnBrk="0" hangingPunct="1">
              <a:lnSpc>
                <a:spcPts val="1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ts val="1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ts val="1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ts val="1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地 </a:t>
            </a:r>
            <a:r>
              <a:rPr kumimoji="0" lang="en-US" altLang="zh-TW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Bh</a:t>
            </a:r>
            <a:r>
              <a:rPr kumimoji="0" lang="en-US" altLang="zh-TW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-Ⅳ-4</a:t>
            </a: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　</a:t>
            </a:r>
            <a:r>
              <a: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問題探究：歐洲發展綠能的原因與條件</a:t>
            </a:r>
            <a:endParaRPr kumimoji="0" lang="en-US" altLang="zh-TW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地</a:t>
            </a:r>
            <a:r>
              <a:rPr kumimoji="0" lang="en-US" altLang="zh-TW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Af-Ⅳ-3</a:t>
            </a:r>
            <a:r>
              <a:rPr kumimoji="0" lang="en-US" altLang="zh-TW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</a:t>
            </a:r>
            <a:r>
              <a: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臺灣的區域發展及其空間差異。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公</a:t>
            </a:r>
            <a:r>
              <a:rPr kumimoji="0" lang="en-US" altLang="zh-TW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Bc-Ⅳ-1 </a:t>
            </a: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</a:t>
            </a:r>
            <a:r>
              <a: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為什麼會有社會規範？法律與其他社會規範有什麼不同？</a:t>
            </a:r>
          </a:p>
          <a:p>
            <a:pPr marL="0" marR="0" lvl="0" indent="0" algn="l" defTabSz="685800" rtl="0" eaLnBrk="1" fontAlgn="auto" latinLnBrk="0" hangingPunct="1">
              <a:lnSpc>
                <a:spcPts val="1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ts val="1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82820" y="3421011"/>
            <a:ext cx="2659500" cy="4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學習內容</a:t>
            </a:r>
          </a:p>
        </p:txBody>
      </p:sp>
      <p:sp>
        <p:nvSpPr>
          <p:cNvPr id="17" name="向下箭號 16"/>
          <p:cNvSpPr/>
          <p:nvPr/>
        </p:nvSpPr>
        <p:spPr>
          <a:xfrm rot="2580821">
            <a:off x="3492655" y="2365467"/>
            <a:ext cx="350357" cy="1018822"/>
          </a:xfrm>
          <a:prstGeom prst="downArrow">
            <a:avLst/>
          </a:prstGeom>
          <a:solidFill>
            <a:srgbClr val="3C8C93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向下箭號 17"/>
          <p:cNvSpPr/>
          <p:nvPr/>
        </p:nvSpPr>
        <p:spPr>
          <a:xfrm rot="19056436">
            <a:off x="5291763" y="2366748"/>
            <a:ext cx="378000" cy="1098265"/>
          </a:xfrm>
          <a:prstGeom prst="downArrow">
            <a:avLst/>
          </a:prstGeom>
          <a:solidFill>
            <a:srgbClr val="3C8C93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向下箭號 18"/>
          <p:cNvSpPr/>
          <p:nvPr/>
        </p:nvSpPr>
        <p:spPr>
          <a:xfrm rot="13500000">
            <a:off x="3213980" y="2055211"/>
            <a:ext cx="348622" cy="1183235"/>
          </a:xfrm>
          <a:prstGeom prst="downArrow">
            <a:avLst/>
          </a:prstGeom>
          <a:solidFill>
            <a:srgbClr val="3C8C93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文字方塊 20"/>
          <p:cNvSpPr txBox="1"/>
          <p:nvPr/>
        </p:nvSpPr>
        <p:spPr>
          <a:xfrm rot="18812503">
            <a:off x="3606719" y="284540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轉化</a:t>
            </a:r>
          </a:p>
        </p:txBody>
      </p:sp>
      <p:sp>
        <p:nvSpPr>
          <p:cNvPr id="23" name="文字方塊 22"/>
          <p:cNvSpPr txBox="1"/>
          <p:nvPr/>
        </p:nvSpPr>
        <p:spPr>
          <a:xfrm rot="2788214">
            <a:off x="5717133" y="227557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發展</a:t>
            </a:r>
          </a:p>
        </p:txBody>
      </p:sp>
      <p:sp>
        <p:nvSpPr>
          <p:cNvPr id="24" name="文字方塊 23"/>
          <p:cNvSpPr txBox="1"/>
          <p:nvPr/>
        </p:nvSpPr>
        <p:spPr>
          <a:xfrm rot="18930414">
            <a:off x="2770152" y="227970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發展</a:t>
            </a:r>
          </a:p>
        </p:txBody>
      </p:sp>
      <p:sp>
        <p:nvSpPr>
          <p:cNvPr id="25" name="文字方塊 24"/>
          <p:cNvSpPr txBox="1"/>
          <p:nvPr/>
        </p:nvSpPr>
        <p:spPr>
          <a:xfrm rot="2907067">
            <a:off x="4835262" y="282261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轉化</a:t>
            </a:r>
          </a:p>
        </p:txBody>
      </p:sp>
      <p:sp>
        <p:nvSpPr>
          <p:cNvPr id="26" name="向下箭號 25"/>
          <p:cNvSpPr/>
          <p:nvPr/>
        </p:nvSpPr>
        <p:spPr>
          <a:xfrm rot="8100000" flipH="1">
            <a:off x="5587356" y="2079766"/>
            <a:ext cx="348622" cy="1183235"/>
          </a:xfrm>
          <a:prstGeom prst="downArrow">
            <a:avLst/>
          </a:prstGeom>
          <a:solidFill>
            <a:srgbClr val="3C8C93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601680" y="3454586"/>
            <a:ext cx="2659500" cy="412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學習表現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3761911" y="3374994"/>
            <a:ext cx="1529471" cy="531921"/>
            <a:chOff x="3491879" y="3346140"/>
            <a:chExt cx="2039295" cy="709228"/>
          </a:xfrm>
        </p:grpSpPr>
        <p:sp>
          <p:nvSpPr>
            <p:cNvPr id="12" name="左-右雙向箭號 11"/>
            <p:cNvSpPr/>
            <p:nvPr/>
          </p:nvSpPr>
          <p:spPr>
            <a:xfrm>
              <a:off x="3491879" y="3346140"/>
              <a:ext cx="2039295" cy="709228"/>
            </a:xfrm>
            <a:prstGeom prst="leftRightArrow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3803640" y="3469923"/>
              <a:ext cx="147732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結合對應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62150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ç¸éåç">
            <a:extLst>
              <a:ext uri="{FF2B5EF4-FFF2-40B4-BE49-F238E27FC236}">
                <a16:creationId xmlns:a16="http://schemas.microsoft.com/office/drawing/2014/main" id="{48A954C5-9813-4C7C-AE1E-7B0CDBCEC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554" y="0"/>
            <a:ext cx="10158223" cy="680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23EA73E7-7336-4009-98F8-0AB8AF57CCB6}"/>
              </a:ext>
            </a:extLst>
          </p:cNvPr>
          <p:cNvSpPr/>
          <p:nvPr/>
        </p:nvSpPr>
        <p:spPr>
          <a:xfrm>
            <a:off x="-258554" y="0"/>
            <a:ext cx="3941379" cy="6858000"/>
          </a:xfrm>
          <a:prstGeom prst="rect">
            <a:avLst/>
          </a:prstGeom>
          <a:solidFill>
            <a:srgbClr val="0000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AD06584-EA39-4465-99D4-BA1222BD78A7}"/>
              </a:ext>
            </a:extLst>
          </p:cNvPr>
          <p:cNvSpPr/>
          <p:nvPr/>
        </p:nvSpPr>
        <p:spPr>
          <a:xfrm>
            <a:off x="1" y="611702"/>
            <a:ext cx="343688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適合的教學活動</a:t>
            </a:r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2704B0D2-6E74-4946-ACB5-5DE7C25D6441}"/>
              </a:ext>
            </a:extLst>
          </p:cNvPr>
          <p:cNvCxnSpPr/>
          <p:nvPr/>
        </p:nvCxnSpPr>
        <p:spPr>
          <a:xfrm>
            <a:off x="-69368" y="1645920"/>
            <a:ext cx="3676519" cy="0"/>
          </a:xfrm>
          <a:prstGeom prst="line">
            <a:avLst/>
          </a:prstGeom>
          <a:ln w="571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143A85E7-F06F-469B-9A07-F00207EE16E3}"/>
              </a:ext>
            </a:extLst>
          </p:cNvPr>
          <p:cNvSpPr/>
          <p:nvPr/>
        </p:nvSpPr>
        <p:spPr>
          <a:xfrm>
            <a:off x="22073" y="3163354"/>
            <a:ext cx="343688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2.</a:t>
            </a:r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製作編輯簡報上台</a:t>
            </a:r>
            <a:endParaRPr kumimoji="1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報告</a:t>
            </a:r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ED306F21-244C-4784-B7F5-DF0BC6678F65}"/>
              </a:ext>
            </a:extLst>
          </p:cNvPr>
          <p:cNvGrpSpPr/>
          <p:nvPr/>
        </p:nvGrpSpPr>
        <p:grpSpPr>
          <a:xfrm>
            <a:off x="22073" y="252258"/>
            <a:ext cx="7166728" cy="2720334"/>
            <a:chOff x="22073" y="252258"/>
            <a:chExt cx="7166728" cy="2720334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6EDC9790-5C59-4A25-8BDC-6E62DA057973}"/>
                </a:ext>
              </a:extLst>
            </p:cNvPr>
            <p:cNvSpPr/>
            <p:nvPr/>
          </p:nvSpPr>
          <p:spPr>
            <a:xfrm>
              <a:off x="22073" y="2058192"/>
              <a:ext cx="3436882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1.</a:t>
              </a:r>
              <a:r>
                <a:rPr kumimoji="1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小組蒐集歐洲各國</a:t>
              </a:r>
              <a:endParaRPr kumimoji="1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   綠能發展資料</a:t>
              </a:r>
            </a:p>
          </p:txBody>
        </p:sp>
        <p:pic>
          <p:nvPicPr>
            <p:cNvPr id="11" name="圖片 10" descr="一張含有 室內 的圖片&#10;&#10;自動產生的描述">
              <a:extLst>
                <a:ext uri="{FF2B5EF4-FFF2-40B4-BE49-F238E27FC236}">
                  <a16:creationId xmlns:a16="http://schemas.microsoft.com/office/drawing/2014/main" id="{9EE7CAFC-31E0-47AD-B15E-6AEEF94CF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4803" y="252258"/>
              <a:ext cx="3423998" cy="1926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3" name="圖片 12" descr="一張含有 個人, 牆, 室內, 地板 的圖片&#10;&#10;自動產生的描述">
            <a:extLst>
              <a:ext uri="{FF2B5EF4-FFF2-40B4-BE49-F238E27FC236}">
                <a16:creationId xmlns:a16="http://schemas.microsoft.com/office/drawing/2014/main" id="{18F8E331-40DA-4FA2-90FC-95F8191A91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411" y="1550335"/>
            <a:ext cx="3424270" cy="1926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9" name="群組 18">
            <a:extLst>
              <a:ext uri="{FF2B5EF4-FFF2-40B4-BE49-F238E27FC236}">
                <a16:creationId xmlns:a16="http://schemas.microsoft.com/office/drawing/2014/main" id="{91175994-970D-4258-92F0-CAC0DA2B2E32}"/>
              </a:ext>
            </a:extLst>
          </p:cNvPr>
          <p:cNvGrpSpPr/>
          <p:nvPr/>
        </p:nvGrpSpPr>
        <p:grpSpPr>
          <a:xfrm>
            <a:off x="22073" y="3163354"/>
            <a:ext cx="7135482" cy="2019562"/>
            <a:chOff x="22073" y="3163354"/>
            <a:chExt cx="7135482" cy="2019562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8BB4AA6C-7CBB-475F-BED9-0642D0268E91}"/>
                </a:ext>
              </a:extLst>
            </p:cNvPr>
            <p:cNvSpPr/>
            <p:nvPr/>
          </p:nvSpPr>
          <p:spPr>
            <a:xfrm>
              <a:off x="22073" y="4268516"/>
              <a:ext cx="3436882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3.</a:t>
              </a:r>
              <a:r>
                <a:rPr kumimoji="1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提問單討論</a:t>
              </a:r>
            </a:p>
          </p:txBody>
        </p:sp>
        <p:pic>
          <p:nvPicPr>
            <p:cNvPr id="15" name="圖片 14" descr="一張含有 桌, 個人, 室內, 小孩 的圖片&#10;&#10;自動產生的描述">
              <a:extLst>
                <a:ext uri="{FF2B5EF4-FFF2-40B4-BE49-F238E27FC236}">
                  <a16:creationId xmlns:a16="http://schemas.microsoft.com/office/drawing/2014/main" id="{BD8A6B6B-8D26-491A-BF06-5E8D15790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9582" y="3163354"/>
              <a:ext cx="3417973" cy="1926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BFF0519F-8D9F-4134-8162-D4A64CBC73E0}"/>
              </a:ext>
            </a:extLst>
          </p:cNvPr>
          <p:cNvGrpSpPr/>
          <p:nvPr/>
        </p:nvGrpSpPr>
        <p:grpSpPr>
          <a:xfrm>
            <a:off x="22073" y="4772919"/>
            <a:ext cx="9877596" cy="1926000"/>
            <a:chOff x="22073" y="4772919"/>
            <a:chExt cx="9877596" cy="1926000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FE53A261-8283-49A6-9802-E8739092C3A8}"/>
                </a:ext>
              </a:extLst>
            </p:cNvPr>
            <p:cNvSpPr/>
            <p:nvPr/>
          </p:nvSpPr>
          <p:spPr>
            <a:xfrm>
              <a:off x="22073" y="5373678"/>
              <a:ext cx="3436882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4.</a:t>
              </a:r>
              <a:r>
                <a:rPr kumimoji="1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實踐行動</a:t>
              </a:r>
            </a:p>
          </p:txBody>
        </p:sp>
        <p:pic>
          <p:nvPicPr>
            <p:cNvPr id="17" name="圖片 16" descr="一張含有 室內, 個人, 桌, 景色 的圖片&#10;&#10;自動產生的描述">
              <a:extLst>
                <a:ext uri="{FF2B5EF4-FFF2-40B4-BE49-F238E27FC236}">
                  <a16:creationId xmlns:a16="http://schemas.microsoft.com/office/drawing/2014/main" id="{5D51C223-A7D2-4AC9-AA40-871AC5F3C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6976" y="4772919"/>
              <a:ext cx="3422693" cy="1926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74505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F162B3C-75B6-4087-BDEE-E59C40D37E82}"/>
              </a:ext>
            </a:extLst>
          </p:cNvPr>
          <p:cNvSpPr/>
          <p:nvPr/>
        </p:nvSpPr>
        <p:spPr>
          <a:xfrm>
            <a:off x="608016" y="276226"/>
            <a:ext cx="2981325" cy="707886"/>
          </a:xfrm>
          <a:prstGeom prst="rect">
            <a:avLst/>
          </a:prstGeom>
          <a:solidFill>
            <a:srgbClr val="FF377E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obe 繁黑體 Std B"/>
                <a:ea typeface="Adobe 繁黑體 Std B"/>
                <a:cs typeface="+mn-cs"/>
              </a:rPr>
              <a:t>小結：提醒</a:t>
            </a:r>
          </a:p>
        </p:txBody>
      </p:sp>
      <p:sp>
        <p:nvSpPr>
          <p:cNvPr id="3" name="圓角矩形 2">
            <a:extLst>
              <a:ext uri="{FF2B5EF4-FFF2-40B4-BE49-F238E27FC236}">
                <a16:creationId xmlns:a16="http://schemas.microsoft.com/office/drawing/2014/main" id="{059A32EE-E7A9-478A-BEF4-2A6BCDF71D7B}"/>
              </a:ext>
            </a:extLst>
          </p:cNvPr>
          <p:cNvSpPr/>
          <p:nvPr/>
        </p:nvSpPr>
        <p:spPr>
          <a:xfrm>
            <a:off x="608016" y="1676400"/>
            <a:ext cx="2117725" cy="6096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學習內容</a:t>
            </a:r>
          </a:p>
        </p:txBody>
      </p:sp>
      <p:sp>
        <p:nvSpPr>
          <p:cNvPr id="4" name="圓角矩形 3">
            <a:extLst>
              <a:ext uri="{FF2B5EF4-FFF2-40B4-BE49-F238E27FC236}">
                <a16:creationId xmlns:a16="http://schemas.microsoft.com/office/drawing/2014/main" id="{FC36E8D0-4D18-4E34-9B1B-314D30971E43}"/>
              </a:ext>
            </a:extLst>
          </p:cNvPr>
          <p:cNvSpPr/>
          <p:nvPr/>
        </p:nvSpPr>
        <p:spPr>
          <a:xfrm>
            <a:off x="608016" y="3284539"/>
            <a:ext cx="2117725" cy="6096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學習表現</a:t>
            </a:r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E961B30D-6285-4437-8A5F-60A0DAE59B94}"/>
              </a:ext>
            </a:extLst>
          </p:cNvPr>
          <p:cNvCxnSpPr>
            <a:stCxn id="3" idx="2"/>
            <a:endCxn id="4" idx="0"/>
          </p:cNvCxnSpPr>
          <p:nvPr/>
        </p:nvCxnSpPr>
        <p:spPr>
          <a:xfrm>
            <a:off x="1666875" y="2286001"/>
            <a:ext cx="0" cy="998539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>
            <a:extLst>
              <a:ext uri="{FF2B5EF4-FFF2-40B4-BE49-F238E27FC236}">
                <a16:creationId xmlns:a16="http://schemas.microsoft.com/office/drawing/2014/main" id="{4A494D23-EFC3-4739-8118-75923C02C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42" y="2330452"/>
            <a:ext cx="3889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交織</a:t>
            </a:r>
          </a:p>
        </p:txBody>
      </p:sp>
      <p:sp>
        <p:nvSpPr>
          <p:cNvPr id="8" name="右大括弧 7">
            <a:extLst>
              <a:ext uri="{FF2B5EF4-FFF2-40B4-BE49-F238E27FC236}">
                <a16:creationId xmlns:a16="http://schemas.microsoft.com/office/drawing/2014/main" id="{F904E010-303F-420B-8CA4-A8458628EE95}"/>
              </a:ext>
            </a:extLst>
          </p:cNvPr>
          <p:cNvSpPr/>
          <p:nvPr/>
        </p:nvSpPr>
        <p:spPr>
          <a:xfrm>
            <a:off x="2725741" y="1981203"/>
            <a:ext cx="517525" cy="1643063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5BF7413-3FBA-455F-A372-A4845DFE9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2491" y="2103440"/>
            <a:ext cx="22939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過程中可構思教學活動的進行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46F67E0-457F-42A4-87D3-4A7F5600469A}"/>
              </a:ext>
            </a:extLst>
          </p:cNvPr>
          <p:cNvSpPr/>
          <p:nvPr/>
        </p:nvSpPr>
        <p:spPr>
          <a:xfrm>
            <a:off x="388942" y="1371601"/>
            <a:ext cx="5297487" cy="2878139"/>
          </a:xfrm>
          <a:prstGeom prst="rect">
            <a:avLst/>
          </a:prstGeom>
          <a:noFill/>
          <a:ln w="762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加號 10">
            <a:extLst>
              <a:ext uri="{FF2B5EF4-FFF2-40B4-BE49-F238E27FC236}">
                <a16:creationId xmlns:a16="http://schemas.microsoft.com/office/drawing/2014/main" id="{0020A5BB-C2F3-4211-A4C4-C10CFDD7D169}"/>
              </a:ext>
            </a:extLst>
          </p:cNvPr>
          <p:cNvSpPr/>
          <p:nvPr/>
        </p:nvSpPr>
        <p:spPr>
          <a:xfrm>
            <a:off x="5759451" y="2405063"/>
            <a:ext cx="914400" cy="812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圓角矩形 12">
            <a:extLst>
              <a:ext uri="{FF2B5EF4-FFF2-40B4-BE49-F238E27FC236}">
                <a16:creationId xmlns:a16="http://schemas.microsoft.com/office/drawing/2014/main" id="{DD679E7E-1A41-41FD-A7DA-7CB354FB3D45}"/>
              </a:ext>
            </a:extLst>
          </p:cNvPr>
          <p:cNvSpPr/>
          <p:nvPr/>
        </p:nvSpPr>
        <p:spPr>
          <a:xfrm>
            <a:off x="6796091" y="2490788"/>
            <a:ext cx="2117725" cy="6096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素養指標</a:t>
            </a:r>
          </a:p>
        </p:txBody>
      </p:sp>
      <p:sp>
        <p:nvSpPr>
          <p:cNvPr id="20" name="圓角矩形 19">
            <a:extLst>
              <a:ext uri="{FF2B5EF4-FFF2-40B4-BE49-F238E27FC236}">
                <a16:creationId xmlns:a16="http://schemas.microsoft.com/office/drawing/2014/main" id="{7FDD4F39-1FC5-40F5-9B60-66A03C153871}"/>
              </a:ext>
            </a:extLst>
          </p:cNvPr>
          <p:cNvSpPr/>
          <p:nvPr/>
        </p:nvSpPr>
        <p:spPr>
          <a:xfrm>
            <a:off x="3781428" y="5222875"/>
            <a:ext cx="2117725" cy="6096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課程目標</a:t>
            </a:r>
          </a:p>
        </p:txBody>
      </p:sp>
      <p:sp>
        <p:nvSpPr>
          <p:cNvPr id="26" name="左大括弧 25">
            <a:extLst>
              <a:ext uri="{FF2B5EF4-FFF2-40B4-BE49-F238E27FC236}">
                <a16:creationId xmlns:a16="http://schemas.microsoft.com/office/drawing/2014/main" id="{CE05C7DF-B917-4FCF-AD94-A863F395DCB5}"/>
              </a:ext>
            </a:extLst>
          </p:cNvPr>
          <p:cNvSpPr/>
          <p:nvPr/>
        </p:nvSpPr>
        <p:spPr>
          <a:xfrm rot="16200000">
            <a:off x="4502946" y="1712120"/>
            <a:ext cx="641351" cy="5897563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2249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1" grpId="0" animBg="1"/>
      <p:bldP spid="13" grpId="0" animBg="1"/>
      <p:bldP spid="20" grpId="0" animBg="1"/>
      <p:bldP spid="2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F162B3C-75B6-4087-BDEE-E59C40D37E82}"/>
              </a:ext>
            </a:extLst>
          </p:cNvPr>
          <p:cNvSpPr/>
          <p:nvPr/>
        </p:nvSpPr>
        <p:spPr>
          <a:xfrm>
            <a:off x="608016" y="276226"/>
            <a:ext cx="2981325" cy="707886"/>
          </a:xfrm>
          <a:prstGeom prst="rect">
            <a:avLst/>
          </a:prstGeom>
          <a:solidFill>
            <a:srgbClr val="FF377E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obe 繁黑體 Std B"/>
                <a:ea typeface="Adobe 繁黑體 Std B"/>
                <a:cs typeface="+mn-cs"/>
              </a:rPr>
              <a:t>小結：提醒</a:t>
            </a:r>
          </a:p>
        </p:txBody>
      </p:sp>
      <p:sp>
        <p:nvSpPr>
          <p:cNvPr id="3" name="圓角矩形 2">
            <a:extLst>
              <a:ext uri="{FF2B5EF4-FFF2-40B4-BE49-F238E27FC236}">
                <a16:creationId xmlns:a16="http://schemas.microsoft.com/office/drawing/2014/main" id="{059A32EE-E7A9-478A-BEF4-2A6BCDF71D7B}"/>
              </a:ext>
            </a:extLst>
          </p:cNvPr>
          <p:cNvSpPr/>
          <p:nvPr/>
        </p:nvSpPr>
        <p:spPr>
          <a:xfrm>
            <a:off x="608016" y="1676400"/>
            <a:ext cx="2117725" cy="6096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學習內容</a:t>
            </a:r>
          </a:p>
        </p:txBody>
      </p:sp>
      <p:sp>
        <p:nvSpPr>
          <p:cNvPr id="4" name="圓角矩形 3">
            <a:extLst>
              <a:ext uri="{FF2B5EF4-FFF2-40B4-BE49-F238E27FC236}">
                <a16:creationId xmlns:a16="http://schemas.microsoft.com/office/drawing/2014/main" id="{FC36E8D0-4D18-4E34-9B1B-314D30971E43}"/>
              </a:ext>
            </a:extLst>
          </p:cNvPr>
          <p:cNvSpPr/>
          <p:nvPr/>
        </p:nvSpPr>
        <p:spPr>
          <a:xfrm>
            <a:off x="608016" y="3284539"/>
            <a:ext cx="2117725" cy="6096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學習表現</a:t>
            </a:r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E961B30D-6285-4437-8A5F-60A0DAE59B94}"/>
              </a:ext>
            </a:extLst>
          </p:cNvPr>
          <p:cNvCxnSpPr>
            <a:stCxn id="3" idx="2"/>
            <a:endCxn id="4" idx="0"/>
          </p:cNvCxnSpPr>
          <p:nvPr/>
        </p:nvCxnSpPr>
        <p:spPr>
          <a:xfrm>
            <a:off x="1666875" y="2286001"/>
            <a:ext cx="0" cy="998539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>
            <a:extLst>
              <a:ext uri="{FF2B5EF4-FFF2-40B4-BE49-F238E27FC236}">
                <a16:creationId xmlns:a16="http://schemas.microsoft.com/office/drawing/2014/main" id="{4A494D23-EFC3-4739-8118-75923C02C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42" y="2330452"/>
            <a:ext cx="3889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交織</a:t>
            </a:r>
          </a:p>
        </p:txBody>
      </p:sp>
      <p:sp>
        <p:nvSpPr>
          <p:cNvPr id="8" name="右大括弧 7">
            <a:extLst>
              <a:ext uri="{FF2B5EF4-FFF2-40B4-BE49-F238E27FC236}">
                <a16:creationId xmlns:a16="http://schemas.microsoft.com/office/drawing/2014/main" id="{F904E010-303F-420B-8CA4-A8458628EE95}"/>
              </a:ext>
            </a:extLst>
          </p:cNvPr>
          <p:cNvSpPr/>
          <p:nvPr/>
        </p:nvSpPr>
        <p:spPr>
          <a:xfrm>
            <a:off x="2725741" y="1981203"/>
            <a:ext cx="517525" cy="1643063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5BF7413-3FBA-455F-A372-A4845DFE9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2491" y="2103440"/>
            <a:ext cx="22939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過程中可構思教學活動的進行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46F67E0-457F-42A4-87D3-4A7F5600469A}"/>
              </a:ext>
            </a:extLst>
          </p:cNvPr>
          <p:cNvSpPr/>
          <p:nvPr/>
        </p:nvSpPr>
        <p:spPr>
          <a:xfrm>
            <a:off x="388942" y="1371601"/>
            <a:ext cx="5297487" cy="2878139"/>
          </a:xfrm>
          <a:prstGeom prst="rect">
            <a:avLst/>
          </a:prstGeom>
          <a:noFill/>
          <a:ln w="762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加號 10">
            <a:extLst>
              <a:ext uri="{FF2B5EF4-FFF2-40B4-BE49-F238E27FC236}">
                <a16:creationId xmlns:a16="http://schemas.microsoft.com/office/drawing/2014/main" id="{0020A5BB-C2F3-4211-A4C4-C10CFDD7D169}"/>
              </a:ext>
            </a:extLst>
          </p:cNvPr>
          <p:cNvSpPr/>
          <p:nvPr/>
        </p:nvSpPr>
        <p:spPr>
          <a:xfrm>
            <a:off x="5759451" y="2405063"/>
            <a:ext cx="914400" cy="812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圓角矩形 12">
            <a:extLst>
              <a:ext uri="{FF2B5EF4-FFF2-40B4-BE49-F238E27FC236}">
                <a16:creationId xmlns:a16="http://schemas.microsoft.com/office/drawing/2014/main" id="{DD679E7E-1A41-41FD-A7DA-7CB354FB3D45}"/>
              </a:ext>
            </a:extLst>
          </p:cNvPr>
          <p:cNvSpPr/>
          <p:nvPr/>
        </p:nvSpPr>
        <p:spPr>
          <a:xfrm>
            <a:off x="6796091" y="2490788"/>
            <a:ext cx="2117725" cy="6096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素養指標</a:t>
            </a:r>
          </a:p>
        </p:txBody>
      </p:sp>
      <p:sp>
        <p:nvSpPr>
          <p:cNvPr id="20" name="圓角矩形 19">
            <a:extLst>
              <a:ext uri="{FF2B5EF4-FFF2-40B4-BE49-F238E27FC236}">
                <a16:creationId xmlns:a16="http://schemas.microsoft.com/office/drawing/2014/main" id="{7FDD4F39-1FC5-40F5-9B60-66A03C153871}"/>
              </a:ext>
            </a:extLst>
          </p:cNvPr>
          <p:cNvSpPr/>
          <p:nvPr/>
        </p:nvSpPr>
        <p:spPr>
          <a:xfrm>
            <a:off x="3781428" y="5222875"/>
            <a:ext cx="2117725" cy="6096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課程目標</a:t>
            </a:r>
          </a:p>
        </p:txBody>
      </p:sp>
      <p:sp>
        <p:nvSpPr>
          <p:cNvPr id="26" name="左大括弧 25">
            <a:extLst>
              <a:ext uri="{FF2B5EF4-FFF2-40B4-BE49-F238E27FC236}">
                <a16:creationId xmlns:a16="http://schemas.microsoft.com/office/drawing/2014/main" id="{CE05C7DF-B917-4FCF-AD94-A863F395DCB5}"/>
              </a:ext>
            </a:extLst>
          </p:cNvPr>
          <p:cNvSpPr/>
          <p:nvPr/>
        </p:nvSpPr>
        <p:spPr>
          <a:xfrm rot="16200000">
            <a:off x="4502946" y="1712120"/>
            <a:ext cx="641351" cy="5897563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A618F2E-3258-4EDD-99C9-A08FEAF0FF24}"/>
              </a:ext>
            </a:extLst>
          </p:cNvPr>
          <p:cNvSpPr/>
          <p:nvPr/>
        </p:nvSpPr>
        <p:spPr>
          <a:xfrm>
            <a:off x="0" y="0"/>
            <a:ext cx="9289043" cy="6980971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圓角矩形 19">
            <a:extLst>
              <a:ext uri="{FF2B5EF4-FFF2-40B4-BE49-F238E27FC236}">
                <a16:creationId xmlns:a16="http://schemas.microsoft.com/office/drawing/2014/main" id="{549E9173-1624-4CEC-9131-FEBE4654D980}"/>
              </a:ext>
            </a:extLst>
          </p:cNvPr>
          <p:cNvSpPr/>
          <p:nvPr/>
        </p:nvSpPr>
        <p:spPr>
          <a:xfrm>
            <a:off x="3781428" y="5222875"/>
            <a:ext cx="2117725" cy="6096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課程目標</a:t>
            </a:r>
          </a:p>
        </p:txBody>
      </p:sp>
    </p:spTree>
    <p:extLst>
      <p:ext uri="{BB962C8B-B14F-4D97-AF65-F5344CB8AC3E}">
        <p14:creationId xmlns:p14="http://schemas.microsoft.com/office/powerpoint/2010/main" val="31015831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9">
            <a:extLst>
              <a:ext uri="{FF2B5EF4-FFF2-40B4-BE49-F238E27FC236}">
                <a16:creationId xmlns:a16="http://schemas.microsoft.com/office/drawing/2014/main" id="{D829A7EC-A745-4035-9BF7-4A8B666A31F1}"/>
              </a:ext>
            </a:extLst>
          </p:cNvPr>
          <p:cNvSpPr/>
          <p:nvPr/>
        </p:nvSpPr>
        <p:spPr>
          <a:xfrm>
            <a:off x="3397491" y="535633"/>
            <a:ext cx="2117725" cy="6096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課程目標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B6185D1D-2ED8-412B-B308-04D747E9AD09}"/>
              </a:ext>
            </a:extLst>
          </p:cNvPr>
          <p:cNvGrpSpPr/>
          <p:nvPr/>
        </p:nvGrpSpPr>
        <p:grpSpPr>
          <a:xfrm>
            <a:off x="882869" y="1170315"/>
            <a:ext cx="7466549" cy="5400753"/>
            <a:chOff x="787025" y="2240045"/>
            <a:chExt cx="7871397" cy="5400753"/>
          </a:xfrm>
        </p:grpSpPr>
        <p:cxnSp>
          <p:nvCxnSpPr>
            <p:cNvPr id="4" name="直線接點 3">
              <a:extLst>
                <a:ext uri="{FF2B5EF4-FFF2-40B4-BE49-F238E27FC236}">
                  <a16:creationId xmlns:a16="http://schemas.microsoft.com/office/drawing/2014/main" id="{5C150689-1DC6-462C-9376-FB9D381CF683}"/>
                </a:ext>
              </a:extLst>
            </p:cNvPr>
            <p:cNvCxnSpPr>
              <a:cxnSpLocks/>
            </p:cNvCxnSpPr>
            <p:nvPr/>
          </p:nvCxnSpPr>
          <p:spPr>
            <a:xfrm>
              <a:off x="4529872" y="2240045"/>
              <a:ext cx="0" cy="972931"/>
            </a:xfrm>
            <a:prstGeom prst="line">
              <a:avLst/>
            </a:prstGeom>
            <a:ln w="571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FC2D597E-8874-497F-B3E8-E9E0771904A2}"/>
                </a:ext>
              </a:extLst>
            </p:cNvPr>
            <p:cNvSpPr/>
            <p:nvPr/>
          </p:nvSpPr>
          <p:spPr>
            <a:xfrm>
              <a:off x="787025" y="3212976"/>
              <a:ext cx="7871397" cy="4427822"/>
            </a:xfrm>
            <a:prstGeom prst="rect">
              <a:avLst/>
            </a:prstGeom>
            <a:noFill/>
            <a:ln w="57150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透過學習歐洲的綠能發展，思考「以核養綠」的生活議題，</a:t>
              </a:r>
              <a:r>
                <a:rPr kumimoji="1" lang="zh-TW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運用地理基本概念與技能，檢視以臺灣的區域發展及空間差異</a:t>
              </a:r>
              <a:r>
                <a:rPr kumimoji="1" lang="zh-TW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，這樣的</a:t>
              </a:r>
              <a:r>
                <a:rPr kumimoji="1" lang="zh-TW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選擇與決策是否合理</a:t>
              </a:r>
              <a:r>
                <a:rPr kumimoji="1" lang="en-US" altLang="zh-TW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?</a:t>
              </a:r>
              <a:r>
                <a:rPr kumimoji="1" lang="zh-TW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促使同學</a:t>
              </a:r>
              <a:r>
                <a:rPr kumimoji="1" lang="zh-TW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利用文字、照片、圖表、數據、地圖等多種方式，呈現並解釋探究結果</a:t>
              </a:r>
              <a:r>
                <a:rPr kumimoji="1" lang="zh-TW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，最後能</a:t>
              </a:r>
              <a:r>
                <a:rPr kumimoji="1" lang="zh-TW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提出自己對公共議題的見解並影響他人。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73850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F162B3C-75B6-4087-BDEE-E59C40D37E82}"/>
              </a:ext>
            </a:extLst>
          </p:cNvPr>
          <p:cNvSpPr/>
          <p:nvPr/>
        </p:nvSpPr>
        <p:spPr>
          <a:xfrm>
            <a:off x="608016" y="276226"/>
            <a:ext cx="2981325" cy="707886"/>
          </a:xfrm>
          <a:prstGeom prst="rect">
            <a:avLst/>
          </a:prstGeom>
          <a:solidFill>
            <a:srgbClr val="FF377E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obe 繁黑體 Std B"/>
                <a:ea typeface="Adobe 繁黑體 Std B"/>
                <a:cs typeface="+mn-cs"/>
              </a:rPr>
              <a:t>小結：提醒</a:t>
            </a:r>
          </a:p>
        </p:txBody>
      </p:sp>
      <p:sp>
        <p:nvSpPr>
          <p:cNvPr id="3" name="圓角矩形 2">
            <a:extLst>
              <a:ext uri="{FF2B5EF4-FFF2-40B4-BE49-F238E27FC236}">
                <a16:creationId xmlns:a16="http://schemas.microsoft.com/office/drawing/2014/main" id="{059A32EE-E7A9-478A-BEF4-2A6BCDF71D7B}"/>
              </a:ext>
            </a:extLst>
          </p:cNvPr>
          <p:cNvSpPr/>
          <p:nvPr/>
        </p:nvSpPr>
        <p:spPr>
          <a:xfrm>
            <a:off x="608016" y="1676400"/>
            <a:ext cx="2117725" cy="6096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學習內容</a:t>
            </a:r>
          </a:p>
        </p:txBody>
      </p:sp>
      <p:sp>
        <p:nvSpPr>
          <p:cNvPr id="4" name="圓角矩形 3">
            <a:extLst>
              <a:ext uri="{FF2B5EF4-FFF2-40B4-BE49-F238E27FC236}">
                <a16:creationId xmlns:a16="http://schemas.microsoft.com/office/drawing/2014/main" id="{FC36E8D0-4D18-4E34-9B1B-314D30971E43}"/>
              </a:ext>
            </a:extLst>
          </p:cNvPr>
          <p:cNvSpPr/>
          <p:nvPr/>
        </p:nvSpPr>
        <p:spPr>
          <a:xfrm>
            <a:off x="608016" y="3284539"/>
            <a:ext cx="2117725" cy="6096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學習表現</a:t>
            </a:r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E961B30D-6285-4437-8A5F-60A0DAE59B94}"/>
              </a:ext>
            </a:extLst>
          </p:cNvPr>
          <p:cNvCxnSpPr>
            <a:stCxn id="3" idx="2"/>
            <a:endCxn id="4" idx="0"/>
          </p:cNvCxnSpPr>
          <p:nvPr/>
        </p:nvCxnSpPr>
        <p:spPr>
          <a:xfrm>
            <a:off x="1666875" y="2286001"/>
            <a:ext cx="0" cy="998539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>
            <a:extLst>
              <a:ext uri="{FF2B5EF4-FFF2-40B4-BE49-F238E27FC236}">
                <a16:creationId xmlns:a16="http://schemas.microsoft.com/office/drawing/2014/main" id="{4A494D23-EFC3-4739-8118-75923C02C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42" y="2330452"/>
            <a:ext cx="3889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交織</a:t>
            </a:r>
          </a:p>
        </p:txBody>
      </p:sp>
      <p:sp>
        <p:nvSpPr>
          <p:cNvPr id="8" name="右大括弧 7">
            <a:extLst>
              <a:ext uri="{FF2B5EF4-FFF2-40B4-BE49-F238E27FC236}">
                <a16:creationId xmlns:a16="http://schemas.microsoft.com/office/drawing/2014/main" id="{F904E010-303F-420B-8CA4-A8458628EE95}"/>
              </a:ext>
            </a:extLst>
          </p:cNvPr>
          <p:cNvSpPr/>
          <p:nvPr/>
        </p:nvSpPr>
        <p:spPr>
          <a:xfrm>
            <a:off x="2725741" y="1981203"/>
            <a:ext cx="517525" cy="1643063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5BF7413-3FBA-455F-A372-A4845DFE9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2491" y="2103440"/>
            <a:ext cx="22939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t>過程中可構思教學活動的進行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46F67E0-457F-42A4-87D3-4A7F5600469A}"/>
              </a:ext>
            </a:extLst>
          </p:cNvPr>
          <p:cNvSpPr/>
          <p:nvPr/>
        </p:nvSpPr>
        <p:spPr>
          <a:xfrm>
            <a:off x="388942" y="1371601"/>
            <a:ext cx="5297487" cy="2878139"/>
          </a:xfrm>
          <a:prstGeom prst="rect">
            <a:avLst/>
          </a:prstGeom>
          <a:noFill/>
          <a:ln w="762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加號 10">
            <a:extLst>
              <a:ext uri="{FF2B5EF4-FFF2-40B4-BE49-F238E27FC236}">
                <a16:creationId xmlns:a16="http://schemas.microsoft.com/office/drawing/2014/main" id="{0020A5BB-C2F3-4211-A4C4-C10CFDD7D169}"/>
              </a:ext>
            </a:extLst>
          </p:cNvPr>
          <p:cNvSpPr/>
          <p:nvPr/>
        </p:nvSpPr>
        <p:spPr>
          <a:xfrm>
            <a:off x="5759451" y="2405063"/>
            <a:ext cx="914400" cy="812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圓角矩形 12">
            <a:extLst>
              <a:ext uri="{FF2B5EF4-FFF2-40B4-BE49-F238E27FC236}">
                <a16:creationId xmlns:a16="http://schemas.microsoft.com/office/drawing/2014/main" id="{DD679E7E-1A41-41FD-A7DA-7CB354FB3D45}"/>
              </a:ext>
            </a:extLst>
          </p:cNvPr>
          <p:cNvSpPr/>
          <p:nvPr/>
        </p:nvSpPr>
        <p:spPr>
          <a:xfrm>
            <a:off x="6796091" y="2490788"/>
            <a:ext cx="2117725" cy="6096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素養指標</a:t>
            </a:r>
          </a:p>
        </p:txBody>
      </p:sp>
      <p:sp>
        <p:nvSpPr>
          <p:cNvPr id="15" name="圓角矩形 14">
            <a:extLst>
              <a:ext uri="{FF2B5EF4-FFF2-40B4-BE49-F238E27FC236}">
                <a16:creationId xmlns:a16="http://schemas.microsoft.com/office/drawing/2014/main" id="{1AD6DCF0-0B28-44F3-AEB8-2CC1496B2FFC}"/>
              </a:ext>
            </a:extLst>
          </p:cNvPr>
          <p:cNvSpPr/>
          <p:nvPr/>
        </p:nvSpPr>
        <p:spPr>
          <a:xfrm>
            <a:off x="6796091" y="5222875"/>
            <a:ext cx="2117725" cy="6096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評量</a:t>
            </a:r>
          </a:p>
        </p:txBody>
      </p:sp>
      <p:sp>
        <p:nvSpPr>
          <p:cNvPr id="20" name="圓角矩形 19">
            <a:extLst>
              <a:ext uri="{FF2B5EF4-FFF2-40B4-BE49-F238E27FC236}">
                <a16:creationId xmlns:a16="http://schemas.microsoft.com/office/drawing/2014/main" id="{7FDD4F39-1FC5-40F5-9B60-66A03C153871}"/>
              </a:ext>
            </a:extLst>
          </p:cNvPr>
          <p:cNvSpPr/>
          <p:nvPr/>
        </p:nvSpPr>
        <p:spPr>
          <a:xfrm>
            <a:off x="3781428" y="5222875"/>
            <a:ext cx="2117725" cy="6096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課程目標</a:t>
            </a:r>
          </a:p>
        </p:txBody>
      </p:sp>
      <p:sp>
        <p:nvSpPr>
          <p:cNvPr id="26" name="左大括弧 25">
            <a:extLst>
              <a:ext uri="{FF2B5EF4-FFF2-40B4-BE49-F238E27FC236}">
                <a16:creationId xmlns:a16="http://schemas.microsoft.com/office/drawing/2014/main" id="{CE05C7DF-B917-4FCF-AD94-A863F395DCB5}"/>
              </a:ext>
            </a:extLst>
          </p:cNvPr>
          <p:cNvSpPr/>
          <p:nvPr/>
        </p:nvSpPr>
        <p:spPr>
          <a:xfrm rot="16200000">
            <a:off x="4502946" y="1712120"/>
            <a:ext cx="641351" cy="5897563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BAD43532-A87D-4046-92EA-A24540937978}"/>
              </a:ext>
            </a:extLst>
          </p:cNvPr>
          <p:cNvCxnSpPr>
            <a:stCxn id="9" idx="2"/>
            <a:endCxn id="15" idx="0"/>
          </p:cNvCxnSpPr>
          <p:nvPr/>
        </p:nvCxnSpPr>
        <p:spPr>
          <a:xfrm>
            <a:off x="4539459" y="3488435"/>
            <a:ext cx="3315494" cy="1734441"/>
          </a:xfrm>
          <a:prstGeom prst="straightConnector1">
            <a:avLst/>
          </a:prstGeom>
          <a:ln w="57150">
            <a:solidFill>
              <a:srgbClr val="00B050"/>
            </a:solidFill>
            <a:prstDash val="lg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8290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921815" y="125329"/>
            <a:ext cx="2108269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評量題文</a:t>
            </a: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18A3456C-B3BC-4055-BEBD-D7FCE6A46ECC}"/>
              </a:ext>
            </a:extLst>
          </p:cNvPr>
          <p:cNvGrpSpPr/>
          <p:nvPr/>
        </p:nvGrpSpPr>
        <p:grpSpPr>
          <a:xfrm>
            <a:off x="356352" y="794743"/>
            <a:ext cx="8570153" cy="6148308"/>
            <a:chOff x="356352" y="794743"/>
            <a:chExt cx="8570153" cy="6148308"/>
          </a:xfrm>
        </p:grpSpPr>
        <p:pic>
          <p:nvPicPr>
            <p:cNvPr id="5" name="圖片 4" descr="一張含有 文字, 螢幕擷取畫面 的圖片&#10;&#10;自動產生的描述">
              <a:extLst>
                <a:ext uri="{FF2B5EF4-FFF2-40B4-BE49-F238E27FC236}">
                  <a16:creationId xmlns:a16="http://schemas.microsoft.com/office/drawing/2014/main" id="{21812C73-1FDB-4D26-A4A4-DE10544DB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352" y="794743"/>
              <a:ext cx="4297628" cy="6148308"/>
            </a:xfrm>
            <a:prstGeom prst="rect">
              <a:avLst/>
            </a:prstGeom>
          </p:spPr>
        </p:pic>
        <p:pic>
          <p:nvPicPr>
            <p:cNvPr id="7" name="圖片 6" descr="一張含有 地圖, 文字 的圖片&#10;&#10;自動產生的描述">
              <a:extLst>
                <a:ext uri="{FF2B5EF4-FFF2-40B4-BE49-F238E27FC236}">
                  <a16:creationId xmlns:a16="http://schemas.microsoft.com/office/drawing/2014/main" id="{5E8C5E7E-7FC4-4C82-BB78-058DC0D29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3980" y="794743"/>
              <a:ext cx="4272525" cy="36637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98419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093180" y="409808"/>
            <a:ext cx="1146468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題目</a:t>
            </a:r>
          </a:p>
        </p:txBody>
      </p:sp>
      <p:sp>
        <p:nvSpPr>
          <p:cNvPr id="4" name="矩形 3"/>
          <p:cNvSpPr/>
          <p:nvPr/>
        </p:nvSpPr>
        <p:spPr>
          <a:xfrm>
            <a:off x="263928" y="1284525"/>
            <a:ext cx="86161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Q1.</a:t>
            </a:r>
            <a:r>
              <a:rPr kumimoji="0" lang="en-US" altLang="zh-TW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kumimoji="0" lang="zh-TW" altLang="zh-TW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根據文本，臺灣目前的能源政策為下列何者</a:t>
            </a:r>
            <a:r>
              <a:rPr kumimoji="0" lang="en-US" altLang="zh-TW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? 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(A)</a:t>
            </a:r>
            <a:r>
              <a:rPr kumimoji="0" lang="zh-TW" altLang="zh-TW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重啟核電，爭取時間發展綠能。</a:t>
            </a:r>
            <a:r>
              <a:rPr kumimoji="0" lang="en-US" altLang="zh-TW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(B)</a:t>
            </a:r>
            <a:r>
              <a:rPr kumimoji="0" lang="zh-TW" altLang="zh-TW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廢除核電，節能減碳發展綠能</a:t>
            </a:r>
            <a:endParaRPr kumimoji="0" lang="en-US" altLang="zh-TW" sz="24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(C)</a:t>
            </a:r>
            <a:r>
              <a:rPr kumimoji="0" lang="zh-TW" altLang="zh-TW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全面綠能，不用核能及火力發電</a:t>
            </a:r>
            <a:endParaRPr kumimoji="0" lang="en-US" altLang="zh-TW" sz="24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(D)</a:t>
            </a:r>
            <a:r>
              <a:rPr kumimoji="0" lang="zh-TW" altLang="zh-TW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火力發電</a:t>
            </a:r>
            <a:r>
              <a:rPr kumimoji="0" lang="zh-TW" alt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kumimoji="0" lang="zh-TW" altLang="zh-TW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替代核能和綠能發電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293146" y="2065833"/>
            <a:ext cx="4434840" cy="35329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FE0DC51-C8CA-4380-A1AC-725EFBA4F1AA}"/>
              </a:ext>
            </a:extLst>
          </p:cNvPr>
          <p:cNvSpPr/>
          <p:nvPr/>
        </p:nvSpPr>
        <p:spPr>
          <a:xfrm>
            <a:off x="263928" y="3542150"/>
            <a:ext cx="86161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1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Q2.</a:t>
            </a:r>
            <a:r>
              <a:rPr kumimoji="0" lang="zh-TW" alt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以核養綠的倡議者，建議廢除「核能發電設備應於中華民國一百十四年以前，全部停止運轉」之條文，主要的原因與下列何者最為相關</a:t>
            </a:r>
            <a:r>
              <a:rPr kumimoji="0" lang="en-US" altLang="zh-TW" sz="21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?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1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(A)</a:t>
            </a:r>
            <a:r>
              <a:rPr kumimoji="0" lang="zh-TW" alt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不相信臺灣的綠能發展能在</a:t>
            </a:r>
            <a:r>
              <a:rPr kumimoji="0" lang="en-US" altLang="zh-TW" sz="21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2025</a:t>
            </a:r>
            <a:r>
              <a:rPr kumimoji="0" lang="zh-TW" alt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年達成不缺電的目標 </a:t>
            </a:r>
            <a:endParaRPr kumimoji="0" lang="en-US" altLang="zh-TW" sz="21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</a:t>
            </a:r>
            <a:r>
              <a:rPr kumimoji="0" lang="en-US" altLang="zh-TW" sz="21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(B)</a:t>
            </a:r>
            <a:r>
              <a:rPr kumimoji="0" lang="zh-TW" alt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相信臺灣的核電廠安全無虞且核廢料已經能夠完全處理 </a:t>
            </a:r>
            <a:endParaRPr kumimoji="0" lang="en-US" altLang="zh-TW" sz="21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</a:t>
            </a:r>
            <a:r>
              <a:rPr kumimoji="0" lang="en-US" altLang="zh-TW" sz="21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(C)</a:t>
            </a:r>
            <a:r>
              <a:rPr kumimoji="0" lang="zh-TW" alt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認為綠能發電成本太高，且會嚴重影響環境生態 。</a:t>
            </a:r>
            <a:endParaRPr kumimoji="0" lang="en-US" altLang="zh-TW" sz="21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</a:t>
            </a:r>
            <a:r>
              <a:rPr kumimoji="0" lang="en-US" altLang="zh-TW" sz="21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(D)</a:t>
            </a:r>
            <a:r>
              <a:rPr kumimoji="0" lang="zh-TW" alt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認為綠能發展會使燃煤和燃氣的比重提高至</a:t>
            </a:r>
            <a:r>
              <a:rPr kumimoji="0" lang="en-US" altLang="zh-TW" sz="21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80%</a:t>
            </a:r>
            <a:r>
              <a:rPr kumimoji="0" lang="zh-TW" alt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，會加速暖化。</a:t>
            </a:r>
            <a:endParaRPr kumimoji="0" lang="zh-TW" altLang="zh-TW" sz="21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圓角矩形 6">
            <a:extLst>
              <a:ext uri="{FF2B5EF4-FFF2-40B4-BE49-F238E27FC236}">
                <a16:creationId xmlns:a16="http://schemas.microsoft.com/office/drawing/2014/main" id="{3D535590-F7C7-41C8-81D3-1ACF2FA89775}"/>
              </a:ext>
            </a:extLst>
          </p:cNvPr>
          <p:cNvSpPr/>
          <p:nvPr/>
        </p:nvSpPr>
        <p:spPr>
          <a:xfrm>
            <a:off x="338743" y="4188481"/>
            <a:ext cx="6845531" cy="35329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64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1" y="398010"/>
            <a:ext cx="8984177" cy="2964955"/>
          </a:xfrm>
          <a:prstGeom prst="rect">
            <a:avLst/>
          </a:prstGeom>
        </p:spPr>
      </p:pic>
      <p:pic>
        <p:nvPicPr>
          <p:cNvPr id="4" name="圖片 3" descr="畫面剪輯">
            <a:extLst>
              <a:ext uri="{FF2B5EF4-FFF2-40B4-BE49-F238E27FC236}">
                <a16:creationId xmlns:a16="http://schemas.microsoft.com/office/drawing/2014/main" id="{D2FE59F5-D9E7-42A8-8686-4A4866A1D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84" y="3714910"/>
            <a:ext cx="8783052" cy="17309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3330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圓角矩形 11"/>
          <p:cNvSpPr/>
          <p:nvPr/>
        </p:nvSpPr>
        <p:spPr>
          <a:xfrm>
            <a:off x="613956" y="3380437"/>
            <a:ext cx="5745280" cy="3255890"/>
          </a:xfrm>
          <a:prstGeom prst="round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0" y="406401"/>
            <a:ext cx="9144000" cy="771236"/>
          </a:xfrm>
          <a:solidFill>
            <a:srgbClr val="8DE646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cap="all" dirty="0">
                <a:sym typeface="Arial"/>
              </a:rPr>
              <a:t>       社會領域課綱   重要內涵</a:t>
            </a:r>
            <a:endParaRPr lang="zh-TW" altLang="en-US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613956" y="156423"/>
            <a:ext cx="1233458" cy="1298377"/>
          </a:xfrm>
          <a:prstGeom prst="ellipse">
            <a:avLst/>
          </a:prstGeom>
          <a:solidFill>
            <a:srgbClr val="8DE646"/>
          </a:solidFill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</a:t>
            </a:r>
          </a:p>
        </p:txBody>
      </p:sp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val="2459307811"/>
              </p:ext>
            </p:extLst>
          </p:nvPr>
        </p:nvGraphicFramePr>
        <p:xfrm>
          <a:off x="925885" y="1427615"/>
          <a:ext cx="7646706" cy="5097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870465" y="3921097"/>
            <a:ext cx="100540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領域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綱要</a:t>
            </a:r>
          </a:p>
        </p:txBody>
      </p:sp>
      <p:sp>
        <p:nvSpPr>
          <p:cNvPr id="2" name="矩形 1"/>
          <p:cNvSpPr/>
          <p:nvPr/>
        </p:nvSpPr>
        <p:spPr>
          <a:xfrm>
            <a:off x="415636" y="2466109"/>
            <a:ext cx="8631382" cy="4170218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46206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09" y="284101"/>
            <a:ext cx="8551007" cy="2980113"/>
          </a:xfrm>
          <a:prstGeom prst="rect">
            <a:avLst/>
          </a:prstGeom>
        </p:spPr>
      </p:pic>
      <p:pic>
        <p:nvPicPr>
          <p:cNvPr id="5" name="圖片 4" descr="畫面剪輯">
            <a:extLst>
              <a:ext uri="{FF2B5EF4-FFF2-40B4-BE49-F238E27FC236}">
                <a16:creationId xmlns:a16="http://schemas.microsoft.com/office/drawing/2014/main" id="{06279489-326D-405D-9721-DFAE1E2C3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86" y="3264214"/>
            <a:ext cx="8160872" cy="1286519"/>
          </a:xfrm>
          <a:prstGeom prst="rect">
            <a:avLst/>
          </a:prstGeom>
        </p:spPr>
      </p:pic>
      <p:pic>
        <p:nvPicPr>
          <p:cNvPr id="6" name="圖片 5" descr="畫面剪輯">
            <a:extLst>
              <a:ext uri="{FF2B5EF4-FFF2-40B4-BE49-F238E27FC236}">
                <a16:creationId xmlns:a16="http://schemas.microsoft.com/office/drawing/2014/main" id="{FDD48747-74F5-46BE-B9DD-D5657A9DC1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0"/>
          <a:stretch/>
        </p:blipFill>
        <p:spPr>
          <a:xfrm>
            <a:off x="1294674" y="4657929"/>
            <a:ext cx="6264733" cy="2017191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186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47" y="250210"/>
            <a:ext cx="8833906" cy="2709950"/>
          </a:xfrm>
          <a:prstGeom prst="rect">
            <a:avLst/>
          </a:prstGeom>
        </p:spPr>
      </p:pic>
      <p:sp>
        <p:nvSpPr>
          <p:cNvPr id="7" name="橢圓形圖說文字 6"/>
          <p:cNvSpPr/>
          <p:nvPr/>
        </p:nvSpPr>
        <p:spPr>
          <a:xfrm>
            <a:off x="1242832" y="1651475"/>
            <a:ext cx="2780608" cy="1677092"/>
          </a:xfrm>
          <a:prstGeom prst="wedgeEllipseCallout">
            <a:avLst>
              <a:gd name="adj1" fmla="val -43643"/>
              <a:gd name="adj2" fmla="val 6863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我是贊成</a:t>
            </a:r>
            <a:endParaRPr kumimoji="0" lang="en-US" altLang="zh-TW" sz="2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「以核養綠」的一方，所以我不會寫。</a:t>
            </a:r>
          </a:p>
        </p:txBody>
      </p:sp>
      <p:sp>
        <p:nvSpPr>
          <p:cNvPr id="8" name="橢圓形圖說文字 7"/>
          <p:cNvSpPr/>
          <p:nvPr/>
        </p:nvSpPr>
        <p:spPr>
          <a:xfrm>
            <a:off x="4892121" y="1840588"/>
            <a:ext cx="2651760" cy="1741517"/>
          </a:xfrm>
          <a:prstGeom prst="wedgeEllipseCallout">
            <a:avLst>
              <a:gd name="adj1" fmla="val 42111"/>
              <a:gd name="adj2" fmla="val 771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請同學換位思考，如果是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「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廢核養綠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」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的一方要說服你，他該提出哪些證據才行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?</a:t>
            </a:r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9" name="圖片 8" descr="畫面剪輯">
            <a:extLst>
              <a:ext uri="{FF2B5EF4-FFF2-40B4-BE49-F238E27FC236}">
                <a16:creationId xmlns:a16="http://schemas.microsoft.com/office/drawing/2014/main" id="{3962A26D-C23B-43BB-AD75-41409B9C4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56" y="3714627"/>
            <a:ext cx="3520916" cy="12935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圖片 9" descr="畫面剪輯">
            <a:extLst>
              <a:ext uri="{FF2B5EF4-FFF2-40B4-BE49-F238E27FC236}">
                <a16:creationId xmlns:a16="http://schemas.microsoft.com/office/drawing/2014/main" id="{74EB6A85-B20C-46BE-9AA3-1A0AC7798A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800" y="3723443"/>
            <a:ext cx="4210628" cy="1348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圖片 10" descr="畫面剪輯">
            <a:extLst>
              <a:ext uri="{FF2B5EF4-FFF2-40B4-BE49-F238E27FC236}">
                <a16:creationId xmlns:a16="http://schemas.microsoft.com/office/drawing/2014/main" id="{F9D6271E-739D-47A9-B577-F3C699E40D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768" y="5298939"/>
            <a:ext cx="4551500" cy="13088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26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43" y="371679"/>
            <a:ext cx="8655943" cy="3549312"/>
          </a:xfrm>
          <a:prstGeom prst="rect">
            <a:avLst/>
          </a:prstGeom>
        </p:spPr>
      </p:pic>
      <p:pic>
        <p:nvPicPr>
          <p:cNvPr id="4" name="圖片 3" descr="畫面剪輯">
            <a:extLst>
              <a:ext uri="{FF2B5EF4-FFF2-40B4-BE49-F238E27FC236}">
                <a16:creationId xmlns:a16="http://schemas.microsoft.com/office/drawing/2014/main" id="{F1F02BA2-CB6B-42CC-B0A6-F89E3663E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93" y="3898915"/>
            <a:ext cx="7577236" cy="2580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圖片 4" descr="畫面剪輯">
            <a:extLst>
              <a:ext uri="{FF2B5EF4-FFF2-40B4-BE49-F238E27FC236}">
                <a16:creationId xmlns:a16="http://schemas.microsoft.com/office/drawing/2014/main" id="{EB70A694-AA61-455A-B018-FAC47EF00F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93" y="1740478"/>
            <a:ext cx="8557493" cy="2004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272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7694" y="1700735"/>
            <a:ext cx="86161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Q8.</a:t>
            </a: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這次「以核養綠」全國性公投，是屬於哪種公民權利</a:t>
            </a: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?(</a:t>
            </a: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複選</a:t>
            </a: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) (A)</a:t>
            </a: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選舉 </a:t>
            </a: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(B)</a:t>
            </a: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罷免  </a:t>
            </a: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(C)</a:t>
            </a: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創制</a:t>
            </a: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(D)</a:t>
            </a: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複決</a:t>
            </a:r>
            <a:endParaRPr kumimoji="0" lang="zh-TW" altLang="zh-TW" sz="24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286912" y="2051103"/>
            <a:ext cx="1097157" cy="50194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3582908" y="2051103"/>
            <a:ext cx="1097157" cy="50194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4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2235082868"/>
              </p:ext>
            </p:extLst>
          </p:nvPr>
        </p:nvGraphicFramePr>
        <p:xfrm>
          <a:off x="925885" y="1427615"/>
          <a:ext cx="7646706" cy="5097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06401"/>
            <a:ext cx="9144000" cy="770400"/>
          </a:xfrm>
          <a:solidFill>
            <a:srgbClr val="47DC57"/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cap="all" dirty="0">
                <a:sym typeface="Arial"/>
              </a:rPr>
              <a:t>       社會領域課綱   實施要點</a:t>
            </a:r>
            <a:endParaRPr lang="zh-TW" altLang="en-US" b="1" dirty="0"/>
          </a:p>
        </p:txBody>
      </p:sp>
      <p:pic>
        <p:nvPicPr>
          <p:cNvPr id="78852" name="圖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1" r="22990" b="46159"/>
          <a:stretch>
            <a:fillRect/>
          </a:stretch>
        </p:blipFill>
        <p:spPr bwMode="auto">
          <a:xfrm>
            <a:off x="4094163" y="3360882"/>
            <a:ext cx="5049837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613956" y="102519"/>
            <a:ext cx="1233458" cy="1298377"/>
          </a:xfrm>
          <a:prstGeom prst="ellipse">
            <a:avLst/>
          </a:prstGeom>
          <a:solidFill>
            <a:srgbClr val="47DC57"/>
          </a:solidFill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肆</a:t>
            </a:r>
          </a:p>
        </p:txBody>
      </p:sp>
    </p:spTree>
  </p:cSld>
  <p:clrMapOvr>
    <a:masterClrMapping/>
  </p:clrMapOvr>
  <p:transition spd="slow">
    <p:cut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258841778"/>
              </p:ext>
            </p:extLst>
          </p:nvPr>
        </p:nvGraphicFramePr>
        <p:xfrm>
          <a:off x="565048" y="1460089"/>
          <a:ext cx="8013905" cy="4763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0899" name="標題 1"/>
          <p:cNvSpPr txBox="1">
            <a:spLocks/>
          </p:cNvSpPr>
          <p:nvPr/>
        </p:nvSpPr>
        <p:spPr bwMode="auto">
          <a:xfrm>
            <a:off x="628650" y="252413"/>
            <a:ext cx="4026477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zh-TW" altLang="en-US" sz="4400" b="1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一    課程發展</a:t>
            </a:r>
          </a:p>
        </p:txBody>
      </p:sp>
      <p:sp>
        <p:nvSpPr>
          <p:cNvPr id="5" name="橢圓 4"/>
          <p:cNvSpPr/>
          <p:nvPr/>
        </p:nvSpPr>
        <p:spPr>
          <a:xfrm>
            <a:off x="737447" y="344611"/>
            <a:ext cx="1018923" cy="101892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</p:spTree>
  </p:cSld>
  <p:clrMapOvr>
    <a:masterClrMapping/>
  </p:clrMapOvr>
  <p:transition spd="slow">
    <p:cut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標題 1"/>
          <p:cNvSpPr>
            <a:spLocks noGrp="1"/>
          </p:cNvSpPr>
          <p:nvPr>
            <p:ph type="title"/>
          </p:nvPr>
        </p:nvSpPr>
        <p:spPr>
          <a:xfrm>
            <a:off x="670215" y="139700"/>
            <a:ext cx="3901785" cy="1325563"/>
          </a:xfrm>
        </p:spPr>
        <p:txBody>
          <a:bodyPr/>
          <a:lstStyle/>
          <a:p>
            <a:pPr algn="ctr" eaLnBrk="1" hangingPunct="1"/>
            <a:r>
              <a:rPr lang="zh-TW" altLang="en-US" b="1" dirty="0">
                <a:latin typeface="微軟正黑體" panose="020B0604030504040204" pitchFamily="34" charset="-120"/>
              </a:rPr>
              <a:t>二   教材選編</a:t>
            </a:r>
          </a:p>
        </p:txBody>
      </p:sp>
      <p:sp>
        <p:nvSpPr>
          <p:cNvPr id="82947" name="內容版面配置區 2"/>
          <p:cNvSpPr>
            <a:spLocks noGrp="1"/>
          </p:cNvSpPr>
          <p:nvPr>
            <p:ph idx="1"/>
          </p:nvPr>
        </p:nvSpPr>
        <p:spPr>
          <a:xfrm>
            <a:off x="499035" y="1556581"/>
            <a:ext cx="8515350" cy="5021262"/>
          </a:xfrm>
        </p:spPr>
        <p:txBody>
          <a:bodyPr/>
          <a:lstStyle/>
          <a:p>
            <a:pPr marL="571500" indent="-5715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n"/>
            </a:pPr>
            <a:r>
              <a:rPr lang="zh-TW" altLang="en-US" b="1" dirty="0">
                <a:latin typeface="微軟正黑體" panose="020B0604030504040204" pitchFamily="34" charset="-120"/>
              </a:rPr>
              <a:t>依據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學習重點</a:t>
            </a:r>
            <a:r>
              <a:rPr lang="zh-TW" altLang="en-US" b="1" dirty="0">
                <a:latin typeface="微軟正黑體" panose="020B0604030504040204" pitchFamily="34" charset="-120"/>
              </a:rPr>
              <a:t>，融入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核心素養</a:t>
            </a:r>
            <a:r>
              <a:rPr lang="zh-TW" altLang="en-US" b="1" dirty="0">
                <a:latin typeface="微軟正黑體" panose="020B0604030504040204" pitchFamily="34" charset="-120"/>
              </a:rPr>
              <a:t>的                              內涵，縱向銜接、橫向統整，避                            免不必要的重複。</a:t>
            </a:r>
          </a:p>
          <a:p>
            <a:pPr marL="571500" indent="-5715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n"/>
            </a:pPr>
            <a:r>
              <a:rPr lang="zh-TW" altLang="en-US" b="1" dirty="0">
                <a:latin typeface="微軟正黑體" panose="020B0604030504040204" pitchFamily="34" charset="-120"/>
              </a:rPr>
              <a:t>「學習內容」中的各主題軸</a:t>
            </a:r>
            <a:r>
              <a:rPr lang="en-US" altLang="zh-TW" b="1" dirty="0">
                <a:latin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</a:rPr>
              <a:t>主題、項目及</a:t>
            </a:r>
            <a:r>
              <a:rPr lang="en-US" altLang="zh-TW" b="1" dirty="0">
                <a:latin typeface="微軟正黑體" panose="020B0604030504040204" pitchFamily="34" charset="-120"/>
              </a:rPr>
              <a:t/>
            </a:r>
            <a:br>
              <a:rPr lang="en-US" altLang="zh-TW" b="1" dirty="0">
                <a:latin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</a:rPr>
              <a:t>條目，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不代表教材各冊與各章節之名稱及順序</a:t>
            </a:r>
            <a:r>
              <a:rPr lang="zh-TW" altLang="en-US" b="1" dirty="0">
                <a:latin typeface="微軟正黑體" panose="020B0604030504040204" pitchFamily="34" charset="-120"/>
              </a:rPr>
              <a:t>。</a:t>
            </a:r>
          </a:p>
          <a:p>
            <a:pPr marL="571500" indent="-5715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n"/>
            </a:pPr>
            <a:r>
              <a:rPr lang="zh-TW" altLang="en-US" b="1" dirty="0">
                <a:latin typeface="微軟正黑體" panose="020B0604030504040204" pitchFamily="34" charset="-120"/>
              </a:rPr>
              <a:t>編選教材或編寫教科用書，可重新安排組合</a:t>
            </a:r>
            <a:r>
              <a:rPr lang="en-US" altLang="zh-TW" b="1" dirty="0">
                <a:latin typeface="微軟正黑體" panose="020B0604030504040204" pitchFamily="34" charset="-120"/>
              </a:rPr>
              <a:t/>
            </a:r>
            <a:br>
              <a:rPr lang="en-US" altLang="zh-TW" b="1" dirty="0">
                <a:latin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</a:rPr>
              <a:t>各項學習內容，形成各具特色的教材架構。</a:t>
            </a:r>
            <a:endParaRPr lang="en-US" altLang="zh-TW" b="1" dirty="0">
              <a:latin typeface="微軟正黑體" panose="020B0604030504040204" pitchFamily="34" charset="-120"/>
            </a:endParaRPr>
          </a:p>
        </p:txBody>
      </p:sp>
      <p:sp>
        <p:nvSpPr>
          <p:cNvPr id="4" name="橢圓 3"/>
          <p:cNvSpPr/>
          <p:nvPr/>
        </p:nvSpPr>
        <p:spPr>
          <a:xfrm>
            <a:off x="765156" y="231018"/>
            <a:ext cx="1018923" cy="101892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5" name="文字方塊 4"/>
          <p:cNvSpPr txBox="1"/>
          <p:nvPr/>
        </p:nvSpPr>
        <p:spPr>
          <a:xfrm>
            <a:off x="6465149" y="740479"/>
            <a:ext cx="2549236" cy="2466915"/>
          </a:xfrm>
          <a:prstGeom prst="wedgeEllipseCallout">
            <a:avLst>
              <a:gd name="adj1" fmla="val -46920"/>
              <a:gd name="adj2" fmla="val 55199"/>
            </a:avLst>
          </a:prstGeo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選書時可多加留意</a:t>
            </a:r>
          </a:p>
        </p:txBody>
      </p:sp>
    </p:spTree>
  </p:cSld>
  <p:clrMapOvr>
    <a:masterClrMapping/>
  </p:clrMapOvr>
  <p:transition spd="slow">
    <p:cut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內容版面配置區 2"/>
          <p:cNvSpPr>
            <a:spLocks noGrp="1"/>
          </p:cNvSpPr>
          <p:nvPr>
            <p:ph idx="1"/>
          </p:nvPr>
        </p:nvSpPr>
        <p:spPr>
          <a:xfrm>
            <a:off x="628650" y="1484313"/>
            <a:ext cx="8250238" cy="5021262"/>
          </a:xfrm>
        </p:spPr>
        <p:txBody>
          <a:bodyPr/>
          <a:lstStyle/>
          <a:p>
            <a:pPr marL="571500" indent="-5715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n"/>
            </a:pPr>
            <a:r>
              <a:rPr lang="zh-TW" altLang="en-US" b="1" dirty="0">
                <a:latin typeface="微軟正黑體" panose="020B0604030504040204" pitchFamily="34" charset="-120"/>
              </a:rPr>
              <a:t>考量學生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生活經驗</a:t>
            </a:r>
            <a:r>
              <a:rPr lang="zh-TW" altLang="en-US" b="1" dirty="0">
                <a:latin typeface="微軟正黑體" panose="020B0604030504040204" pitchFamily="34" charset="-120"/>
              </a:rPr>
              <a:t>及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社會脈動</a:t>
            </a:r>
            <a:r>
              <a:rPr lang="zh-TW" altLang="en-US" b="1" dirty="0">
                <a:latin typeface="微軟正黑體" panose="020B0604030504040204" pitchFamily="34" charset="-120"/>
              </a:rPr>
              <a:t>，                           避免刻板印象、偏見、歧視與                                威權內容。</a:t>
            </a:r>
            <a:endParaRPr lang="en-US" altLang="zh-TW" b="1" dirty="0">
              <a:latin typeface="微軟正黑體" panose="020B0604030504040204" pitchFamily="34" charset="-120"/>
            </a:endParaRPr>
          </a:p>
          <a:p>
            <a:pPr marL="571500" indent="-5715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n"/>
            </a:pPr>
            <a:r>
              <a:rPr lang="zh-TW" altLang="en-US" b="1" dirty="0">
                <a:latin typeface="微軟正黑體" panose="020B0604030504040204" pitchFamily="34" charset="-120"/>
              </a:rPr>
              <a:t>回應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不同族群</a:t>
            </a:r>
            <a:r>
              <a:rPr lang="zh-TW" altLang="en-US" b="1" dirty="0">
                <a:latin typeface="微軟正黑體" panose="020B0604030504040204" pitchFamily="34" charset="-120"/>
              </a:rPr>
              <a:t>與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文化特性</a:t>
            </a:r>
            <a:r>
              <a:rPr lang="zh-TW" altLang="en-US" b="1" dirty="0">
                <a:latin typeface="微軟正黑體" panose="020B0604030504040204" pitchFamily="34" charset="-120"/>
              </a:rPr>
              <a:t>。</a:t>
            </a:r>
          </a:p>
          <a:p>
            <a:pPr marL="571500" indent="-5715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n"/>
            </a:pPr>
            <a:r>
              <a:rPr lang="zh-TW" altLang="en-US" b="1" dirty="0">
                <a:latin typeface="微軟正黑體" panose="020B0604030504040204" pitchFamily="34" charset="-120"/>
              </a:rPr>
              <a:t>必須以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領綱</a:t>
            </a:r>
            <a:r>
              <a:rPr lang="zh-TW" altLang="en-US" b="1" dirty="0">
                <a:latin typeface="微軟正黑體" panose="020B0604030504040204" pitchFamily="34" charset="-120"/>
              </a:rPr>
              <a:t>基本理念為依據，並遵守國小、歷史、地理、公民與社會科所列之規範。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6424593" y="976006"/>
            <a:ext cx="2549236" cy="2466915"/>
          </a:xfrm>
          <a:prstGeom prst="wedgeEllipseCallout">
            <a:avLst>
              <a:gd name="adj1" fmla="val -46920"/>
              <a:gd name="adj2" fmla="val 55199"/>
            </a:avLst>
          </a:prstGeo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選書時可多加留意</a:t>
            </a: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670215" y="139700"/>
            <a:ext cx="3901785" cy="1325563"/>
          </a:xfrm>
        </p:spPr>
        <p:txBody>
          <a:bodyPr/>
          <a:lstStyle/>
          <a:p>
            <a:pPr algn="ctr" eaLnBrk="1" hangingPunct="1"/>
            <a:r>
              <a:rPr lang="zh-TW" altLang="en-US" b="1" dirty="0">
                <a:latin typeface="微軟正黑體" panose="020B0604030504040204" pitchFamily="34" charset="-120"/>
              </a:rPr>
              <a:t>二   教材選編</a:t>
            </a:r>
          </a:p>
        </p:txBody>
      </p:sp>
      <p:sp>
        <p:nvSpPr>
          <p:cNvPr id="7" name="橢圓 6"/>
          <p:cNvSpPr/>
          <p:nvPr/>
        </p:nvSpPr>
        <p:spPr>
          <a:xfrm>
            <a:off x="765156" y="231018"/>
            <a:ext cx="1018923" cy="101892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</p:spTree>
  </p:cSld>
  <p:clrMapOvr>
    <a:masterClrMapping/>
  </p:clrMapOvr>
  <p:transition spd="slow">
    <p:cut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5966662"/>
              </p:ext>
            </p:extLst>
          </p:nvPr>
        </p:nvGraphicFramePr>
        <p:xfrm>
          <a:off x="166254" y="1303546"/>
          <a:ext cx="9479191" cy="5112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7043" name="群組 4"/>
          <p:cNvGrpSpPr>
            <a:grpSpLocks/>
          </p:cNvGrpSpPr>
          <p:nvPr/>
        </p:nvGrpSpPr>
        <p:grpSpPr bwMode="auto">
          <a:xfrm>
            <a:off x="2680263" y="1332087"/>
            <a:ext cx="4359091" cy="4742420"/>
            <a:chOff x="4043651" y="1178963"/>
            <a:chExt cx="3758266" cy="4214035"/>
          </a:xfrm>
        </p:grpSpPr>
        <p:sp>
          <p:nvSpPr>
            <p:cNvPr id="6" name="六邊形 5"/>
            <p:cNvSpPr/>
            <p:nvPr/>
          </p:nvSpPr>
          <p:spPr>
            <a:xfrm rot="5400000">
              <a:off x="3988018" y="1234596"/>
              <a:ext cx="1616493" cy="150522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rgbClr val="FF111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047" name="矩形 6"/>
            <p:cNvSpPr>
              <a:spLocks noChangeArrowheads="1"/>
            </p:cNvSpPr>
            <p:nvPr/>
          </p:nvSpPr>
          <p:spPr bwMode="auto">
            <a:xfrm>
              <a:off x="5735987" y="4405420"/>
              <a:ext cx="1193398" cy="815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zh-TW" altLang="en-US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理性</a:t>
              </a:r>
              <a:endParaRPr kumimoji="0" lang="en-US" altLang="zh-TW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zh-TW" altLang="en-US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溝通</a:t>
              </a:r>
            </a:p>
          </p:txBody>
        </p:sp>
        <p:sp>
          <p:nvSpPr>
            <p:cNvPr id="87048" name="矩形 7"/>
            <p:cNvSpPr>
              <a:spLocks noChangeArrowheads="1"/>
            </p:cNvSpPr>
            <p:nvPr/>
          </p:nvSpPr>
          <p:spPr bwMode="auto">
            <a:xfrm>
              <a:off x="5962480" y="1603781"/>
              <a:ext cx="1021289" cy="815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zh-TW" altLang="en-US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開放多元</a:t>
              </a:r>
            </a:p>
          </p:txBody>
        </p:sp>
        <p:sp>
          <p:nvSpPr>
            <p:cNvPr id="87049" name="矩形 8"/>
            <p:cNvSpPr>
              <a:spLocks noChangeArrowheads="1"/>
            </p:cNvSpPr>
            <p:nvPr/>
          </p:nvSpPr>
          <p:spPr bwMode="auto">
            <a:xfrm>
              <a:off x="5018680" y="2975101"/>
              <a:ext cx="1106633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zh-TW" altLang="en-US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以學生為主體</a:t>
              </a:r>
              <a:endParaRPr kumimoji="0"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050" name="文字方塊 9"/>
            <p:cNvSpPr txBox="1">
              <a:spLocks noChangeArrowheads="1"/>
            </p:cNvSpPr>
            <p:nvPr/>
          </p:nvSpPr>
          <p:spPr bwMode="auto">
            <a:xfrm>
              <a:off x="6368523" y="2943863"/>
              <a:ext cx="1433394" cy="847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zh-TW" altLang="en-US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結合</a:t>
              </a:r>
              <a:endParaRPr kumimoji="0" lang="en-US" altLang="zh-TW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zh-TW" altLang="en-US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在地特色</a:t>
              </a:r>
            </a:p>
          </p:txBody>
        </p:sp>
        <p:sp>
          <p:nvSpPr>
            <p:cNvPr id="87051" name="文字方塊 10"/>
            <p:cNvSpPr txBox="1">
              <a:spLocks noChangeArrowheads="1"/>
            </p:cNvSpPr>
            <p:nvPr/>
          </p:nvSpPr>
          <p:spPr bwMode="auto">
            <a:xfrm>
              <a:off x="4448665" y="4438891"/>
              <a:ext cx="958787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zh-TW" altLang="en-US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尊重差異</a:t>
              </a:r>
            </a:p>
          </p:txBody>
        </p:sp>
        <p:sp>
          <p:nvSpPr>
            <p:cNvPr id="87052" name="矩形 11"/>
            <p:cNvSpPr>
              <a:spLocks noChangeArrowheads="1"/>
            </p:cNvSpPr>
            <p:nvPr/>
          </p:nvSpPr>
          <p:spPr bwMode="auto">
            <a:xfrm>
              <a:off x="4284121" y="1570814"/>
              <a:ext cx="1287876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zh-TW" altLang="en-US" b="1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有效教學活動</a:t>
              </a:r>
            </a:p>
          </p:txBody>
        </p:sp>
      </p:grpSp>
      <p:sp>
        <p:nvSpPr>
          <p:cNvPr id="13" name="圓角矩形 12"/>
          <p:cNvSpPr/>
          <p:nvPr/>
        </p:nvSpPr>
        <p:spPr>
          <a:xfrm>
            <a:off x="6543320" y="307870"/>
            <a:ext cx="2249230" cy="1628775"/>
          </a:xfrm>
          <a:prstGeom prst="roundRect">
            <a:avLst/>
          </a:prstGeom>
          <a:solidFill>
            <a:srgbClr val="FF37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依據課綱設計課程與教學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681140" y="307870"/>
            <a:ext cx="3775075" cy="1024217"/>
            <a:chOff x="502047" y="228321"/>
            <a:chExt cx="3775075" cy="1024217"/>
          </a:xfrm>
        </p:grpSpPr>
        <p:sp>
          <p:nvSpPr>
            <p:cNvPr id="87045" name="標題 1"/>
            <p:cNvSpPr txBox="1">
              <a:spLocks/>
            </p:cNvSpPr>
            <p:nvPr/>
          </p:nvSpPr>
          <p:spPr bwMode="auto">
            <a:xfrm>
              <a:off x="502047" y="492597"/>
              <a:ext cx="3775075" cy="512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 anchor="ctr"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4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三   教學實施</a:t>
              </a:r>
            </a:p>
          </p:txBody>
        </p:sp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4798" y="228321"/>
              <a:ext cx="1024217" cy="102421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cut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標題 1"/>
          <p:cNvSpPr txBox="1">
            <a:spLocks/>
          </p:cNvSpPr>
          <p:nvPr/>
        </p:nvSpPr>
        <p:spPr bwMode="auto">
          <a:xfrm>
            <a:off x="608768" y="512816"/>
            <a:ext cx="37750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   教學資源</a:t>
            </a:r>
          </a:p>
        </p:txBody>
      </p:sp>
      <p:sp>
        <p:nvSpPr>
          <p:cNvPr id="5" name="流程圖: 替代程序 4"/>
          <p:cNvSpPr/>
          <p:nvPr/>
        </p:nvSpPr>
        <p:spPr>
          <a:xfrm>
            <a:off x="847725" y="1436688"/>
            <a:ext cx="7448550" cy="768350"/>
          </a:xfrm>
          <a:prstGeom prst="flowChartAlternateProcess">
            <a:avLst/>
          </a:prstGeom>
          <a:solidFill>
            <a:srgbClr val="FF377E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整合各界人力資源協力合作</a:t>
            </a:r>
          </a:p>
        </p:txBody>
      </p:sp>
      <p:sp>
        <p:nvSpPr>
          <p:cNvPr id="6" name="圓角矩形圖說文字 5"/>
          <p:cNvSpPr/>
          <p:nvPr/>
        </p:nvSpPr>
        <p:spPr>
          <a:xfrm>
            <a:off x="3611563" y="4683125"/>
            <a:ext cx="4684712" cy="1638300"/>
          </a:xfrm>
          <a:prstGeom prst="wedgeRoundRectCallout">
            <a:avLst>
              <a:gd name="adj1" fmla="val 21016"/>
              <a:gd name="adj2" fmla="val -80732"/>
              <a:gd name="adj3" fmla="val 16667"/>
            </a:avLst>
          </a:prstGeom>
          <a:solidFill>
            <a:srgbClr val="BBE7F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defTabSz="6858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學校應依設備基準建置專科教室，充實教學設備與物品</a:t>
            </a:r>
          </a:p>
        </p:txBody>
      </p:sp>
      <p:grpSp>
        <p:nvGrpSpPr>
          <p:cNvPr id="89093" name="群組 2"/>
          <p:cNvGrpSpPr>
            <a:grpSpLocks/>
          </p:cNvGrpSpPr>
          <p:nvPr/>
        </p:nvGrpSpPr>
        <p:grpSpPr bwMode="auto">
          <a:xfrm>
            <a:off x="677863" y="2312988"/>
            <a:ext cx="7758112" cy="1846262"/>
            <a:chOff x="1695355" y="2703282"/>
            <a:chExt cx="7137774" cy="1447194"/>
          </a:xfrm>
        </p:grpSpPr>
        <p:grpSp>
          <p:nvGrpSpPr>
            <p:cNvPr id="89094" name="群組 6"/>
            <p:cNvGrpSpPr>
              <a:grpSpLocks/>
            </p:cNvGrpSpPr>
            <p:nvPr/>
          </p:nvGrpSpPr>
          <p:grpSpPr bwMode="auto">
            <a:xfrm>
              <a:off x="1695355" y="2707523"/>
              <a:ext cx="1823821" cy="1442953"/>
              <a:chOff x="344893" y="13635"/>
              <a:chExt cx="1823821" cy="1442953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344893" y="13127"/>
                <a:ext cx="1824243" cy="1443461"/>
              </a:xfrm>
              <a:prstGeom prst="rect">
                <a:avLst/>
              </a:prstGeom>
              <a:solidFill>
                <a:srgbClr val="FADAD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hueOff val="-485121"/>
                  <a:satOff val="-27976"/>
                  <a:lumOff val="287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矩形 8"/>
              <p:cNvSpPr/>
              <p:nvPr/>
            </p:nvSpPr>
            <p:spPr>
              <a:xfrm>
                <a:off x="344893" y="13127"/>
                <a:ext cx="1824243" cy="144346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tIns="91440" bIns="91440" spcCol="1270" anchor="ctr"/>
              <a:lstStyle/>
              <a:p>
                <a:pPr algn="ctr" defTabSz="106680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kumimoji="0" lang="zh-TW" altLang="en-US" sz="2600" b="1" dirty="0">
                    <a:solidFill>
                      <a:srgbClr val="003366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因應校本特色，建置教學資源平台</a:t>
                </a:r>
              </a:p>
            </p:txBody>
          </p:sp>
        </p:grpSp>
        <p:grpSp>
          <p:nvGrpSpPr>
            <p:cNvPr id="89095" name="群組 9"/>
            <p:cNvGrpSpPr>
              <a:grpSpLocks/>
            </p:cNvGrpSpPr>
            <p:nvPr/>
          </p:nvGrpSpPr>
          <p:grpSpPr bwMode="auto">
            <a:xfrm>
              <a:off x="3631628" y="2707523"/>
              <a:ext cx="1894352" cy="1430328"/>
              <a:chOff x="2230598" y="13642"/>
              <a:chExt cx="1894352" cy="1430328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2231032" y="13134"/>
                <a:ext cx="1860758" cy="1431018"/>
              </a:xfrm>
              <a:prstGeom prst="rect">
                <a:avLst/>
              </a:prstGeom>
              <a:solidFill>
                <a:srgbClr val="FADAD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矩形 11"/>
              <p:cNvSpPr/>
              <p:nvPr/>
            </p:nvSpPr>
            <p:spPr>
              <a:xfrm>
                <a:off x="2271928" y="13134"/>
                <a:ext cx="1853454" cy="143101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tIns="91440" bIns="91440" spcCol="1270" anchor="ctr"/>
              <a:lstStyle/>
              <a:p>
                <a:pPr algn="ctr" defTabSz="106680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kumimoji="0" lang="zh-TW" altLang="en-US" sz="2600" b="1" dirty="0">
                    <a:solidFill>
                      <a:srgbClr val="003366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提供探究學習所需軟硬體設備</a:t>
                </a:r>
              </a:p>
            </p:txBody>
          </p:sp>
        </p:grpSp>
        <p:grpSp>
          <p:nvGrpSpPr>
            <p:cNvPr id="89096" name="群組 12"/>
            <p:cNvGrpSpPr>
              <a:grpSpLocks/>
            </p:cNvGrpSpPr>
            <p:nvPr/>
          </p:nvGrpSpPr>
          <p:grpSpPr bwMode="auto">
            <a:xfrm>
              <a:off x="5603817" y="2703282"/>
              <a:ext cx="1715872" cy="1434571"/>
              <a:chOff x="4076807" y="13635"/>
              <a:chExt cx="1715872" cy="1468264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4076813" y="13635"/>
                <a:ext cx="1716162" cy="1468448"/>
              </a:xfrm>
              <a:prstGeom prst="rect">
                <a:avLst/>
              </a:prstGeom>
              <a:solidFill>
                <a:srgbClr val="FADAD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hueOff val="-970242"/>
                  <a:satOff val="-55952"/>
                  <a:lumOff val="5752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6680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kumimoji="0" lang="zh-TW" altLang="en-US" sz="2600" b="1" dirty="0">
                    <a:solidFill>
                      <a:srgbClr val="003366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行政支持</a:t>
                </a:r>
                <a:r>
                  <a:rPr kumimoji="0" lang="en-US" altLang="zh-TW" sz="2600" b="1" dirty="0">
                    <a:solidFill>
                      <a:srgbClr val="003366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/>
                </a:r>
                <a:br>
                  <a:rPr kumimoji="0" lang="en-US" altLang="zh-TW" sz="2600" b="1" dirty="0">
                    <a:solidFill>
                      <a:srgbClr val="003366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</a:br>
                <a:r>
                  <a:rPr kumimoji="0" lang="zh-TW" altLang="en-US" sz="2600" b="1" dirty="0">
                    <a:solidFill>
                      <a:srgbClr val="003366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課程發展與教學研究 </a:t>
                </a: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4171750" y="13635"/>
                <a:ext cx="1551119" cy="146844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tIns="91440" bIns="91440" spcCol="1270" anchor="ctr"/>
              <a:lstStyle/>
              <a:p>
                <a:pPr algn="ctr" defTabSz="106680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kumimoji="0" lang="zh-TW" altLang="en-US" sz="27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89097" name="群組 15"/>
            <p:cNvGrpSpPr>
              <a:grpSpLocks/>
            </p:cNvGrpSpPr>
            <p:nvPr/>
          </p:nvGrpSpPr>
          <p:grpSpPr bwMode="auto">
            <a:xfrm>
              <a:off x="7414682" y="2707524"/>
              <a:ext cx="1418447" cy="1430328"/>
              <a:chOff x="5783698" y="13803"/>
              <a:chExt cx="1418447" cy="1442953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5783938" y="13289"/>
                <a:ext cx="1418207" cy="1443649"/>
              </a:xfrm>
              <a:prstGeom prst="rect">
                <a:avLst/>
              </a:prstGeom>
              <a:solidFill>
                <a:srgbClr val="FADAD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hueOff val="-1455363"/>
                  <a:satOff val="-83928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矩形 17"/>
              <p:cNvSpPr/>
              <p:nvPr/>
            </p:nvSpPr>
            <p:spPr>
              <a:xfrm>
                <a:off x="5783938" y="13289"/>
                <a:ext cx="1418207" cy="144364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tIns="91440" bIns="91440" spcCol="1270" anchor="ctr"/>
              <a:lstStyle/>
              <a:p>
                <a:pPr algn="ctr" defTabSz="106680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kumimoji="0" lang="zh-TW" altLang="en-US" sz="2600" b="1" dirty="0">
                    <a:solidFill>
                      <a:srgbClr val="003366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專科</a:t>
                </a:r>
                <a:endParaRPr kumimoji="0" lang="en-US" altLang="zh-TW" sz="2600" b="1" dirty="0">
                  <a:solidFill>
                    <a:srgbClr val="0033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defTabSz="106680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kumimoji="0" lang="zh-TW" altLang="en-US" sz="2600" b="1" dirty="0">
                    <a:solidFill>
                      <a:srgbClr val="003366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教室 </a:t>
                </a:r>
              </a:p>
            </p:txBody>
          </p:sp>
        </p:grpSp>
      </p:grpSp>
      <p:sp>
        <p:nvSpPr>
          <p:cNvPr id="19" name="橢圓 18"/>
          <p:cNvSpPr/>
          <p:nvPr/>
        </p:nvSpPr>
        <p:spPr>
          <a:xfrm>
            <a:off x="650333" y="232027"/>
            <a:ext cx="1018923" cy="101892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直線單箭頭接點 36"/>
          <p:cNvCxnSpPr/>
          <p:nvPr/>
        </p:nvCxnSpPr>
        <p:spPr>
          <a:xfrm flipV="1">
            <a:off x="1720850" y="725488"/>
            <a:ext cx="1012825" cy="1084262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>
            <a:off x="1765300" y="1776413"/>
            <a:ext cx="968375" cy="803275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>
            <a:off x="1789110" y="4302649"/>
            <a:ext cx="984250" cy="83820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777" name="群組 62"/>
          <p:cNvGrpSpPr>
            <a:grpSpLocks/>
          </p:cNvGrpSpPr>
          <p:nvPr/>
        </p:nvGrpSpPr>
        <p:grpSpPr bwMode="auto">
          <a:xfrm>
            <a:off x="155046" y="771937"/>
            <a:ext cx="1625600" cy="1625600"/>
            <a:chOff x="159021" y="956681"/>
            <a:chExt cx="1625397" cy="1625397"/>
          </a:xfrm>
        </p:grpSpPr>
        <p:pic>
          <p:nvPicPr>
            <p:cNvPr id="32831" name="圖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021" y="956681"/>
              <a:ext cx="1625397" cy="1625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32" name="文字方塊 9"/>
            <p:cNvSpPr txBox="1">
              <a:spLocks noChangeArrowheads="1"/>
            </p:cNvSpPr>
            <p:nvPr/>
          </p:nvSpPr>
          <p:spPr bwMode="auto">
            <a:xfrm>
              <a:off x="843347" y="1535350"/>
              <a:ext cx="37683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zh-TW" altLang="en-US" sz="1800" b="1">
                  <a:solidFill>
                    <a:schemeClr val="bg1"/>
                  </a:solidFill>
                  <a:latin typeface="微軟正黑體" panose="020B0604030504040204" pitchFamily="34" charset="-120"/>
                </a:rPr>
                <a:t>總</a:t>
              </a:r>
              <a:endParaRPr kumimoji="0" lang="en-US" altLang="zh-TW" sz="1800" b="1">
                <a:solidFill>
                  <a:schemeClr val="bg1"/>
                </a:solidFill>
                <a:latin typeface="微軟正黑體" panose="020B0604030504040204" pitchFamily="34" charset="-12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zh-TW" altLang="en-US" sz="1800" b="1">
                  <a:solidFill>
                    <a:schemeClr val="bg1"/>
                  </a:solidFill>
                  <a:latin typeface="微軟正黑體" panose="020B0604030504040204" pitchFamily="34" charset="-120"/>
                </a:rPr>
                <a:t>綱</a:t>
              </a:r>
              <a:endParaRPr kumimoji="0" lang="en-US" altLang="zh-TW" sz="1800" b="1">
                <a:solidFill>
                  <a:schemeClr val="bg1"/>
                </a:solidFill>
                <a:latin typeface="微軟正黑體" panose="020B0604030504040204" pitchFamily="34" charset="-120"/>
              </a:endParaRPr>
            </a:p>
          </p:txBody>
        </p:sp>
      </p:grpSp>
      <p:grpSp>
        <p:nvGrpSpPr>
          <p:cNvPr id="32778" name="群組 2047"/>
          <p:cNvGrpSpPr>
            <a:grpSpLocks/>
          </p:cNvGrpSpPr>
          <p:nvPr/>
        </p:nvGrpSpPr>
        <p:grpSpPr bwMode="auto">
          <a:xfrm>
            <a:off x="187359" y="3309495"/>
            <a:ext cx="1625600" cy="1675482"/>
            <a:chOff x="145618" y="3532831"/>
            <a:chExt cx="1625397" cy="1675274"/>
          </a:xfrm>
        </p:grpSpPr>
        <p:pic>
          <p:nvPicPr>
            <p:cNvPr id="32829" name="圖片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618" y="3532831"/>
              <a:ext cx="1625397" cy="1625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30" name="文字方塊 10"/>
            <p:cNvSpPr txBox="1">
              <a:spLocks noChangeArrowheads="1"/>
            </p:cNvSpPr>
            <p:nvPr/>
          </p:nvSpPr>
          <p:spPr bwMode="auto">
            <a:xfrm>
              <a:off x="585730" y="4746497"/>
              <a:ext cx="974526" cy="461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</a:rPr>
                <a:t>領綱</a:t>
              </a:r>
              <a:endParaRPr kumimoji="0"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</a:endParaRPr>
            </a:p>
          </p:txBody>
        </p:sp>
      </p:grpSp>
      <p:cxnSp>
        <p:nvCxnSpPr>
          <p:cNvPr id="12" name="直線單箭頭接點 11"/>
          <p:cNvCxnSpPr/>
          <p:nvPr/>
        </p:nvCxnSpPr>
        <p:spPr>
          <a:xfrm flipH="1">
            <a:off x="958083" y="2386015"/>
            <a:ext cx="7938" cy="979487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780" name="群組 2048"/>
          <p:cNvGrpSpPr>
            <a:grpSpLocks/>
          </p:cNvGrpSpPr>
          <p:nvPr/>
        </p:nvGrpSpPr>
        <p:grpSpPr bwMode="auto">
          <a:xfrm>
            <a:off x="2701118" y="105718"/>
            <a:ext cx="2924714" cy="1224905"/>
            <a:chOff x="2701101" y="105448"/>
            <a:chExt cx="2925124" cy="1225076"/>
          </a:xfrm>
        </p:grpSpPr>
        <p:pic>
          <p:nvPicPr>
            <p:cNvPr id="32827" name="圖片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1101" y="142270"/>
              <a:ext cx="1188254" cy="1188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28" name="文字方塊 19"/>
            <p:cNvSpPr txBox="1">
              <a:spLocks noChangeArrowheads="1"/>
            </p:cNvSpPr>
            <p:nvPr/>
          </p:nvSpPr>
          <p:spPr bwMode="auto">
            <a:xfrm>
              <a:off x="3859770" y="105448"/>
              <a:ext cx="1766455" cy="523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zh-TW" altLang="en-US" b="1" dirty="0">
                  <a:latin typeface="微軟正黑體" panose="020B0604030504040204" pitchFamily="34" charset="-120"/>
                </a:rPr>
                <a:t>核心素養</a:t>
              </a:r>
              <a:endParaRPr kumimoji="0" lang="en-US" altLang="zh-TW" b="1" dirty="0">
                <a:latin typeface="微軟正黑體" panose="020B0604030504040204" pitchFamily="34" charset="-120"/>
              </a:endParaRPr>
            </a:p>
          </p:txBody>
        </p:sp>
      </p:grpSp>
      <p:grpSp>
        <p:nvGrpSpPr>
          <p:cNvPr id="32781" name="群組 2050"/>
          <p:cNvGrpSpPr>
            <a:grpSpLocks/>
          </p:cNvGrpSpPr>
          <p:nvPr/>
        </p:nvGrpSpPr>
        <p:grpSpPr bwMode="auto">
          <a:xfrm>
            <a:off x="2423513" y="1420826"/>
            <a:ext cx="897939" cy="736831"/>
            <a:chOff x="2286888" y="1475674"/>
            <a:chExt cx="898286" cy="736390"/>
          </a:xfrm>
        </p:grpSpPr>
        <p:cxnSp>
          <p:nvCxnSpPr>
            <p:cNvPr id="25" name="直線單箭頭接點 24"/>
            <p:cNvCxnSpPr>
              <a:endCxn id="15" idx="0"/>
            </p:cNvCxnSpPr>
            <p:nvPr/>
          </p:nvCxnSpPr>
          <p:spPr>
            <a:xfrm>
              <a:off x="3148732" y="1506725"/>
              <a:ext cx="8593" cy="705339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字方塊 41"/>
            <p:cNvSpPr txBox="1"/>
            <p:nvPr/>
          </p:nvSpPr>
          <p:spPr>
            <a:xfrm>
              <a:off x="2286888" y="1475674"/>
              <a:ext cx="898286" cy="4613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轉化</a:t>
              </a:r>
              <a:endParaRPr kumimoji="0" lang="en-US" altLang="zh-TW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2782" name="群組 2052"/>
          <p:cNvGrpSpPr>
            <a:grpSpLocks/>
          </p:cNvGrpSpPr>
          <p:nvPr/>
        </p:nvGrpSpPr>
        <p:grpSpPr bwMode="auto">
          <a:xfrm>
            <a:off x="2448928" y="3533061"/>
            <a:ext cx="962318" cy="833437"/>
            <a:chOff x="2472821" y="3973544"/>
            <a:chExt cx="962388" cy="833470"/>
          </a:xfrm>
        </p:grpSpPr>
        <p:cxnSp>
          <p:nvCxnSpPr>
            <p:cNvPr id="27" name="直線單箭頭接點 26"/>
            <p:cNvCxnSpPr/>
            <p:nvPr/>
          </p:nvCxnSpPr>
          <p:spPr>
            <a:xfrm>
              <a:off x="3329851" y="3973544"/>
              <a:ext cx="0" cy="833470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字方塊 42"/>
            <p:cNvSpPr txBox="1"/>
            <p:nvPr/>
          </p:nvSpPr>
          <p:spPr>
            <a:xfrm>
              <a:off x="2472821" y="4071100"/>
              <a:ext cx="962388" cy="4616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轉化</a:t>
              </a:r>
              <a:endParaRPr kumimoji="0" lang="en-US" altLang="zh-TW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2783" name="群組 2067"/>
          <p:cNvGrpSpPr>
            <a:grpSpLocks/>
          </p:cNvGrpSpPr>
          <p:nvPr/>
        </p:nvGrpSpPr>
        <p:grpSpPr bwMode="auto">
          <a:xfrm>
            <a:off x="2474236" y="4417357"/>
            <a:ext cx="2133600" cy="2245381"/>
            <a:chOff x="2475789" y="4596166"/>
            <a:chExt cx="2133212" cy="2244696"/>
          </a:xfrm>
        </p:grpSpPr>
        <p:grpSp>
          <p:nvGrpSpPr>
            <p:cNvPr id="32820" name="群組 2053"/>
            <p:cNvGrpSpPr>
              <a:grpSpLocks/>
            </p:cNvGrpSpPr>
            <p:nvPr/>
          </p:nvGrpSpPr>
          <p:grpSpPr bwMode="auto">
            <a:xfrm>
              <a:off x="2625628" y="4596166"/>
              <a:ext cx="1276979" cy="1459085"/>
              <a:chOff x="2625628" y="4596166"/>
              <a:chExt cx="1276979" cy="1459085"/>
            </a:xfrm>
          </p:grpSpPr>
          <p:pic>
            <p:nvPicPr>
              <p:cNvPr id="48" name="圖片 47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/>
              </a:blip>
              <a:stretch>
                <a:fillRect/>
              </a:stretch>
            </p:blipFill>
            <p:spPr>
              <a:xfrm>
                <a:off x="2625628" y="4596166"/>
                <a:ext cx="1276979" cy="1276980"/>
              </a:xfrm>
              <a:prstGeom prst="rect">
                <a:avLst/>
              </a:prstGeom>
            </p:spPr>
          </p:pic>
          <p:pic>
            <p:nvPicPr>
              <p:cNvPr id="32822" name="圖片 2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2086" y="5159721"/>
                <a:ext cx="895530" cy="8955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" name="文字方塊 29"/>
            <p:cNvSpPr txBox="1"/>
            <p:nvPr/>
          </p:nvSpPr>
          <p:spPr>
            <a:xfrm>
              <a:off x="2475789" y="5887046"/>
              <a:ext cx="2133212" cy="9538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800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領域</a:t>
              </a:r>
              <a:r>
                <a:rPr kumimoji="0" lang="en-US" altLang="zh-TW" sz="2800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kumimoji="0" lang="zh-TW" altLang="en-US" sz="2800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科目</a:t>
              </a:r>
              <a:endParaRPr kumimoji="0" lang="en-US" altLang="zh-TW" sz="28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8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核心素養</a:t>
              </a:r>
              <a:endParaRPr kumimoji="0"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2784" name="群組 2066"/>
          <p:cNvGrpSpPr>
            <a:grpSpLocks/>
          </p:cNvGrpSpPr>
          <p:nvPr/>
        </p:nvGrpSpPr>
        <p:grpSpPr bwMode="auto">
          <a:xfrm>
            <a:off x="2673242" y="1807307"/>
            <a:ext cx="3542233" cy="1629898"/>
            <a:chOff x="2664248" y="1764695"/>
            <a:chExt cx="3541055" cy="1629952"/>
          </a:xfrm>
        </p:grpSpPr>
        <p:grpSp>
          <p:nvGrpSpPr>
            <p:cNvPr id="32813" name="群組 2051"/>
            <p:cNvGrpSpPr>
              <a:grpSpLocks/>
            </p:cNvGrpSpPr>
            <p:nvPr/>
          </p:nvGrpSpPr>
          <p:grpSpPr bwMode="auto">
            <a:xfrm>
              <a:off x="2664248" y="2115056"/>
              <a:ext cx="1240328" cy="1279591"/>
              <a:chOff x="2664248" y="2115056"/>
              <a:chExt cx="1240328" cy="1279591"/>
            </a:xfrm>
          </p:grpSpPr>
          <p:pic>
            <p:nvPicPr>
              <p:cNvPr id="15" name="圖片 14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/>
              </a:blip>
              <a:stretch>
                <a:fillRect/>
              </a:stretch>
            </p:blipFill>
            <p:spPr>
              <a:xfrm>
                <a:off x="2664248" y="2115056"/>
                <a:ext cx="1240328" cy="1240327"/>
              </a:xfrm>
              <a:prstGeom prst="rect">
                <a:avLst/>
              </a:prstGeom>
            </p:spPr>
          </p:pic>
          <p:sp>
            <p:nvSpPr>
              <p:cNvPr id="32816" name="文字方塊 16"/>
              <p:cNvSpPr txBox="1">
                <a:spLocks noChangeArrowheads="1"/>
              </p:cNvSpPr>
              <p:nvPr/>
            </p:nvSpPr>
            <p:spPr bwMode="auto">
              <a:xfrm>
                <a:off x="2758021" y="2879233"/>
                <a:ext cx="37423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800" b="1" dirty="0">
                    <a:solidFill>
                      <a:schemeClr val="bg1"/>
                    </a:solidFill>
                    <a:latin typeface="微軟正黑體" panose="020B0604030504040204" pitchFamily="34" charset="-120"/>
                  </a:rPr>
                  <a:t>E</a:t>
                </a:r>
              </a:p>
            </p:txBody>
          </p:sp>
          <p:sp>
            <p:nvSpPr>
              <p:cNvPr id="32817" name="文字方塊 17"/>
              <p:cNvSpPr txBox="1">
                <a:spLocks noChangeArrowheads="1"/>
              </p:cNvSpPr>
              <p:nvPr/>
            </p:nvSpPr>
            <p:spPr bwMode="auto">
              <a:xfrm>
                <a:off x="3157023" y="3025315"/>
                <a:ext cx="3730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800" b="1">
                    <a:solidFill>
                      <a:schemeClr val="bg1"/>
                    </a:solidFill>
                    <a:latin typeface="微軟正黑體" panose="020B0604030504040204" pitchFamily="34" charset="-120"/>
                  </a:rPr>
                  <a:t>J</a:t>
                </a:r>
              </a:p>
            </p:txBody>
          </p:sp>
          <p:sp>
            <p:nvSpPr>
              <p:cNvPr id="32818" name="文字方塊 18"/>
              <p:cNvSpPr txBox="1">
                <a:spLocks noChangeArrowheads="1"/>
              </p:cNvSpPr>
              <p:nvPr/>
            </p:nvSpPr>
            <p:spPr bwMode="auto">
              <a:xfrm>
                <a:off x="3506711" y="2853263"/>
                <a:ext cx="3730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800" b="1" dirty="0">
                    <a:solidFill>
                      <a:schemeClr val="bg1"/>
                    </a:solidFill>
                    <a:latin typeface="微軟正黑體" panose="020B0604030504040204" pitchFamily="34" charset="-120"/>
                  </a:rPr>
                  <a:t>U</a:t>
                </a:r>
              </a:p>
            </p:txBody>
          </p:sp>
        </p:grpSp>
        <p:sp>
          <p:nvSpPr>
            <p:cNvPr id="49" name="文字方塊 48"/>
            <p:cNvSpPr txBox="1"/>
            <p:nvPr/>
          </p:nvSpPr>
          <p:spPr>
            <a:xfrm>
              <a:off x="3850236" y="1764695"/>
              <a:ext cx="2355067" cy="9541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各教育階段</a:t>
              </a:r>
              <a:endParaRPr kumimoji="0"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核心素養</a:t>
              </a:r>
              <a:endParaRPr kumimoji="0"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6317673" y="6055568"/>
            <a:ext cx="2451677" cy="607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2785" name="群組 2068"/>
          <p:cNvGrpSpPr>
            <a:grpSpLocks/>
          </p:cNvGrpSpPr>
          <p:nvPr/>
        </p:nvGrpSpPr>
        <p:grpSpPr bwMode="auto">
          <a:xfrm>
            <a:off x="5940746" y="2039770"/>
            <a:ext cx="3619652" cy="2202252"/>
            <a:chOff x="4661010" y="2625405"/>
            <a:chExt cx="3619594" cy="2202585"/>
          </a:xfrm>
        </p:grpSpPr>
        <p:grpSp>
          <p:nvGrpSpPr>
            <p:cNvPr id="32809" name="群組 2054"/>
            <p:cNvGrpSpPr>
              <a:grpSpLocks/>
            </p:cNvGrpSpPr>
            <p:nvPr/>
          </p:nvGrpSpPr>
          <p:grpSpPr bwMode="auto">
            <a:xfrm>
              <a:off x="4661010" y="3073539"/>
              <a:ext cx="2272025" cy="1754451"/>
              <a:chOff x="4661010" y="3073539"/>
              <a:chExt cx="2272025" cy="1754451"/>
            </a:xfrm>
          </p:grpSpPr>
          <p:pic>
            <p:nvPicPr>
              <p:cNvPr id="32811" name="圖片 44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1010" y="3073539"/>
                <a:ext cx="1474917" cy="14749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812" name="圖片 5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75120" y="3370075"/>
                <a:ext cx="1457915" cy="1457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" name="文字方塊 60"/>
            <p:cNvSpPr txBox="1"/>
            <p:nvPr/>
          </p:nvSpPr>
          <p:spPr>
            <a:xfrm>
              <a:off x="6147038" y="2625405"/>
              <a:ext cx="2133566" cy="95425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800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領域</a:t>
              </a:r>
              <a:r>
                <a:rPr kumimoji="0" lang="en-US" altLang="zh-TW" sz="2800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kumimoji="0" lang="zh-TW" altLang="en-US" sz="2800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科目</a:t>
              </a:r>
              <a:endParaRPr kumimoji="0" lang="en-US" altLang="zh-TW" sz="28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8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理念目標</a:t>
              </a:r>
              <a:endParaRPr kumimoji="0"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2786" name="群組 2069"/>
          <p:cNvGrpSpPr>
            <a:grpSpLocks/>
          </p:cNvGrpSpPr>
          <p:nvPr/>
        </p:nvGrpSpPr>
        <p:grpSpPr bwMode="auto">
          <a:xfrm>
            <a:off x="5982238" y="4660881"/>
            <a:ext cx="3720781" cy="2191103"/>
            <a:chOff x="5829602" y="4527494"/>
            <a:chExt cx="3813518" cy="2245463"/>
          </a:xfrm>
        </p:grpSpPr>
        <p:grpSp>
          <p:nvGrpSpPr>
            <p:cNvPr id="32805" name="群組 2055"/>
            <p:cNvGrpSpPr>
              <a:grpSpLocks/>
            </p:cNvGrpSpPr>
            <p:nvPr/>
          </p:nvGrpSpPr>
          <p:grpSpPr bwMode="auto">
            <a:xfrm>
              <a:off x="5829602" y="5102097"/>
              <a:ext cx="2358983" cy="1670860"/>
              <a:chOff x="5829602" y="5102097"/>
              <a:chExt cx="2358983" cy="1670860"/>
            </a:xfrm>
          </p:grpSpPr>
          <p:pic>
            <p:nvPicPr>
              <p:cNvPr id="44" name="圖片 43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/>
              </a:blip>
              <a:stretch>
                <a:fillRect/>
              </a:stretch>
            </p:blipFill>
            <p:spPr>
              <a:xfrm flipH="1">
                <a:off x="5829602" y="5102097"/>
                <a:ext cx="1445804" cy="1445804"/>
              </a:xfrm>
              <a:prstGeom prst="rect">
                <a:avLst/>
              </a:prstGeom>
            </p:spPr>
          </p:pic>
          <p:pic>
            <p:nvPicPr>
              <p:cNvPr id="32808" name="圖片 4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30670" y="5315042"/>
                <a:ext cx="1457915" cy="1457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2" name="文字方塊 61"/>
            <p:cNvSpPr txBox="1"/>
            <p:nvPr/>
          </p:nvSpPr>
          <p:spPr>
            <a:xfrm>
              <a:off x="7318040" y="4527494"/>
              <a:ext cx="2325080" cy="9777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800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領域</a:t>
              </a:r>
              <a:r>
                <a:rPr kumimoji="0" lang="en-US" altLang="zh-TW" sz="2800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kumimoji="0" lang="zh-TW" altLang="en-US" sz="2800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科目</a:t>
              </a:r>
              <a:endParaRPr kumimoji="0" lang="en-US" altLang="zh-TW" sz="28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8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學習重點</a:t>
              </a:r>
              <a:endParaRPr kumimoji="0"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2787" name="群組 3"/>
          <p:cNvGrpSpPr>
            <a:grpSpLocks/>
          </p:cNvGrpSpPr>
          <p:nvPr/>
        </p:nvGrpSpPr>
        <p:grpSpPr bwMode="auto">
          <a:xfrm>
            <a:off x="3913983" y="5354881"/>
            <a:ext cx="2628900" cy="563264"/>
            <a:chOff x="4060154" y="5586227"/>
            <a:chExt cx="1785560" cy="564247"/>
          </a:xfrm>
        </p:grpSpPr>
        <p:cxnSp>
          <p:nvCxnSpPr>
            <p:cNvPr id="76" name="直線單箭頭接點 75"/>
            <p:cNvCxnSpPr/>
            <p:nvPr/>
          </p:nvCxnSpPr>
          <p:spPr>
            <a:xfrm flipH="1" flipV="1">
              <a:off x="4060154" y="5586227"/>
              <a:ext cx="1785560" cy="28625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字方塊 49"/>
            <p:cNvSpPr txBox="1"/>
            <p:nvPr/>
          </p:nvSpPr>
          <p:spPr>
            <a:xfrm>
              <a:off x="4625687" y="5688004"/>
              <a:ext cx="656083" cy="46247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對應</a:t>
              </a:r>
              <a:endParaRPr kumimoji="0" lang="en-US" altLang="zh-TW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2788" name="群組 4"/>
          <p:cNvGrpSpPr>
            <a:grpSpLocks/>
          </p:cNvGrpSpPr>
          <p:nvPr/>
        </p:nvGrpSpPr>
        <p:grpSpPr bwMode="auto">
          <a:xfrm>
            <a:off x="3901314" y="3894343"/>
            <a:ext cx="2255417" cy="1161703"/>
            <a:chOff x="3250595" y="3813773"/>
            <a:chExt cx="2253356" cy="1161098"/>
          </a:xfrm>
        </p:grpSpPr>
        <p:cxnSp>
          <p:nvCxnSpPr>
            <p:cNvPr id="73" name="直線單箭頭接點 72"/>
            <p:cNvCxnSpPr>
              <a:endCxn id="48" idx="3"/>
            </p:cNvCxnSpPr>
            <p:nvPr/>
          </p:nvCxnSpPr>
          <p:spPr>
            <a:xfrm flipH="1">
              <a:off x="3250595" y="3885757"/>
              <a:ext cx="2253356" cy="1089114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文字方塊 50"/>
            <p:cNvSpPr txBox="1"/>
            <p:nvPr/>
          </p:nvSpPr>
          <p:spPr>
            <a:xfrm>
              <a:off x="3950457" y="3813773"/>
              <a:ext cx="1023080" cy="4614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發展</a:t>
              </a:r>
              <a:endParaRPr kumimoji="0" lang="en-US" altLang="zh-TW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2789" name="群組 8"/>
          <p:cNvGrpSpPr>
            <a:grpSpLocks/>
          </p:cNvGrpSpPr>
          <p:nvPr/>
        </p:nvGrpSpPr>
        <p:grpSpPr bwMode="auto">
          <a:xfrm>
            <a:off x="6678218" y="3962529"/>
            <a:ext cx="735464" cy="1259044"/>
            <a:chOff x="5285287" y="4614789"/>
            <a:chExt cx="736072" cy="1260717"/>
          </a:xfrm>
        </p:grpSpPr>
        <p:cxnSp>
          <p:nvCxnSpPr>
            <p:cNvPr id="78" name="直線單箭頭接點 77"/>
            <p:cNvCxnSpPr>
              <a:stCxn id="32811" idx="2"/>
              <a:endCxn id="44" idx="0"/>
            </p:cNvCxnSpPr>
            <p:nvPr/>
          </p:nvCxnSpPr>
          <p:spPr>
            <a:xfrm>
              <a:off x="5285287" y="4614789"/>
              <a:ext cx="9352" cy="1260717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文字方塊 52"/>
            <p:cNvSpPr txBox="1"/>
            <p:nvPr/>
          </p:nvSpPr>
          <p:spPr>
            <a:xfrm>
              <a:off x="5365179" y="4853908"/>
              <a:ext cx="656180" cy="8321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發展</a:t>
              </a:r>
              <a:endParaRPr kumimoji="0" lang="en-US" altLang="zh-TW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標題 1"/>
          <p:cNvSpPr>
            <a:spLocks noGrp="1"/>
          </p:cNvSpPr>
          <p:nvPr>
            <p:ph type="title"/>
          </p:nvPr>
        </p:nvSpPr>
        <p:spPr>
          <a:xfrm>
            <a:off x="628650" y="0"/>
            <a:ext cx="3596986" cy="1325563"/>
          </a:xfrm>
        </p:spPr>
        <p:txBody>
          <a:bodyPr/>
          <a:lstStyle/>
          <a:p>
            <a:pPr algn="ctr" eaLnBrk="1" hangingPunct="1"/>
            <a:r>
              <a:rPr lang="zh-TW" altLang="en-US" b="1" dirty="0"/>
              <a:t>五  學習評量</a:t>
            </a:r>
            <a:endParaRPr lang="en-US" altLang="zh-TW" b="1" dirty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480622042"/>
              </p:ext>
            </p:extLst>
          </p:nvPr>
        </p:nvGraphicFramePr>
        <p:xfrm>
          <a:off x="-264695" y="1247248"/>
          <a:ext cx="9673390" cy="5033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橢圓 4"/>
          <p:cNvSpPr/>
          <p:nvPr/>
        </p:nvSpPr>
        <p:spPr>
          <a:xfrm>
            <a:off x="628650" y="114163"/>
            <a:ext cx="1018923" cy="101892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</p:spTree>
  </p:cSld>
  <p:clrMapOvr>
    <a:masterClrMapping/>
  </p:clrMapOvr>
  <p:transition spd="slow">
    <p:cut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55"/>
          <p:cNvSpPr txBox="1">
            <a:spLocks/>
          </p:cNvSpPr>
          <p:nvPr/>
        </p:nvSpPr>
        <p:spPr>
          <a:xfrm>
            <a:off x="0" y="3175"/>
            <a:ext cx="9144000" cy="720725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zh-TW" altLang="en-US" sz="4000" b="1" dirty="0">
                <a:solidFill>
                  <a:schemeClr val="tx1"/>
                </a:solidFill>
                <a:latin typeface="微軟正黑體" pitchFamily="34" charset="-120"/>
              </a:rPr>
              <a:t>社會領域新風貌</a:t>
            </a:r>
            <a:endParaRPr lang="en-US" altLang="zh-TW" sz="4000" b="1" dirty="0">
              <a:solidFill>
                <a:schemeClr val="tx1"/>
              </a:solidFill>
              <a:latin typeface="微軟正黑體" pitchFamily="34" charset="-120"/>
            </a:endParaRPr>
          </a:p>
        </p:txBody>
      </p:sp>
      <p:grpSp>
        <p:nvGrpSpPr>
          <p:cNvPr id="93187" name="群組 5"/>
          <p:cNvGrpSpPr>
            <a:grpSpLocks/>
          </p:cNvGrpSpPr>
          <p:nvPr/>
        </p:nvGrpSpPr>
        <p:grpSpPr bwMode="auto">
          <a:xfrm>
            <a:off x="726642" y="1115147"/>
            <a:ext cx="7894637" cy="4933950"/>
            <a:chOff x="813860" y="1133492"/>
            <a:chExt cx="7893885" cy="4934373"/>
          </a:xfrm>
        </p:grpSpPr>
        <p:sp>
          <p:nvSpPr>
            <p:cNvPr id="4" name="Rectangle 83"/>
            <p:cNvSpPr/>
            <p:nvPr/>
          </p:nvSpPr>
          <p:spPr>
            <a:xfrm>
              <a:off x="3177243" y="1254850"/>
              <a:ext cx="5530502" cy="1587743"/>
            </a:xfrm>
            <a:prstGeom prst="rect">
              <a:avLst/>
            </a:prstGeom>
            <a:gradFill flip="none" rotWithShape="1">
              <a:gsLst>
                <a:gs pos="45000">
                  <a:srgbClr val="F1583F"/>
                </a:gs>
                <a:gs pos="0">
                  <a:schemeClr val="bg1">
                    <a:alpha val="0"/>
                  </a:schemeClr>
                </a:gs>
                <a:gs pos="100000">
                  <a:srgbClr val="EE381A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zh-TW" altLang="en-US" sz="2400" b="1">
                  <a:solidFill>
                    <a:srgbClr val="FFFFFF"/>
                  </a:solidFill>
                  <a:latin typeface="微軟正黑體" pitchFamily="34" charset="-120"/>
                  <a:ea typeface="Heiti TC Light"/>
                  <a:cs typeface="Heiti TC Light"/>
                </a:rPr>
                <a:t>                     校訂課程</a:t>
              </a:r>
              <a:endParaRPr lang="en-US" altLang="zh-TW" sz="2400" b="1">
                <a:solidFill>
                  <a:srgbClr val="FFFFFF"/>
                </a:solidFill>
                <a:latin typeface="微軟正黑體" pitchFamily="34" charset="-120"/>
                <a:ea typeface="Heiti TC Light"/>
                <a:cs typeface="Heiti TC Light"/>
              </a:endParaRPr>
            </a:p>
            <a:p>
              <a:pPr algn="r" eaLnBrk="1" hangingPunct="1">
                <a:defRPr/>
              </a:pPr>
              <a:r>
                <a:rPr lang="zh-TW" altLang="en-US" sz="2400" b="1">
                  <a:solidFill>
                    <a:srgbClr val="000000"/>
                  </a:solidFill>
                  <a:latin typeface="微軟正黑體" pitchFamily="34" charset="-120"/>
                  <a:ea typeface="Heiti TC Light"/>
                  <a:cs typeface="Heiti TC Light"/>
                </a:rPr>
                <a:t>  </a:t>
              </a:r>
              <a:r>
                <a:rPr lang="zh-TW" altLang="en-US" sz="2400" b="1">
                  <a:solidFill>
                    <a:srgbClr val="FFFFFF"/>
                  </a:solidFill>
                  <a:latin typeface="微軟正黑體" pitchFamily="34" charset="-120"/>
                  <a:ea typeface="Heiti TC Light"/>
                  <a:cs typeface="Heiti TC Light"/>
                </a:rPr>
                <a:t>彈性學習課程、校訂必選修</a:t>
              </a:r>
              <a:endParaRPr lang="en-US" altLang="zh-TW" sz="2400" b="1">
                <a:solidFill>
                  <a:srgbClr val="FFFFFF"/>
                </a:solidFill>
                <a:latin typeface="微軟正黑體" pitchFamily="34" charset="-120"/>
                <a:ea typeface="Heiti TC Light"/>
                <a:cs typeface="Heiti TC Light"/>
              </a:endParaRPr>
            </a:p>
            <a:p>
              <a:pPr algn="r" eaLnBrk="1" hangingPunct="1">
                <a:defRPr/>
              </a:pPr>
              <a:r>
                <a:rPr lang="zh-TW" altLang="en-US" sz="2400" b="1">
                  <a:solidFill>
                    <a:srgbClr val="000000"/>
                  </a:solidFill>
                  <a:latin typeface="微軟正黑體" pitchFamily="34" charset="-120"/>
                  <a:ea typeface="Heiti TC Light"/>
                  <a:cs typeface="Heiti TC Light"/>
                </a:rPr>
                <a:t>  </a:t>
              </a:r>
              <a:r>
                <a:rPr lang="zh-TW" altLang="en-US" sz="2400" b="1">
                  <a:solidFill>
                    <a:srgbClr val="FFFFFF"/>
                  </a:solidFill>
                  <a:latin typeface="微軟正黑體" pitchFamily="34" charset="-120"/>
                  <a:ea typeface="Heiti TC Light"/>
                  <a:cs typeface="Heiti TC Light"/>
                </a:rPr>
                <a:t>統整性主題</a:t>
              </a:r>
              <a:r>
                <a:rPr lang="en-US" altLang="zh-TW" sz="2400" b="1">
                  <a:solidFill>
                    <a:srgbClr val="FFFFFF"/>
                  </a:solidFill>
                  <a:latin typeface="微軟正黑體" pitchFamily="34" charset="-120"/>
                  <a:ea typeface="Heiti TC Light"/>
                  <a:cs typeface="Heiti TC Light"/>
                </a:rPr>
                <a:t>/</a:t>
              </a:r>
              <a:r>
                <a:rPr lang="zh-TW" altLang="en-US" sz="2400" b="1">
                  <a:solidFill>
                    <a:srgbClr val="FFFFFF"/>
                  </a:solidFill>
                  <a:latin typeface="微軟正黑體" pitchFamily="34" charset="-120"/>
                  <a:ea typeface="Heiti TC Light"/>
                  <a:cs typeface="Heiti TC Light"/>
                </a:rPr>
                <a:t>專題</a:t>
              </a:r>
              <a:r>
                <a:rPr lang="en-US" altLang="zh-TW" sz="2400" b="1">
                  <a:solidFill>
                    <a:srgbClr val="FFFFFF"/>
                  </a:solidFill>
                  <a:latin typeface="微軟正黑體" pitchFamily="34" charset="-120"/>
                  <a:ea typeface="Heiti TC Light"/>
                  <a:cs typeface="Heiti TC Light"/>
                </a:rPr>
                <a:t>/</a:t>
              </a:r>
              <a:r>
                <a:rPr lang="zh-TW" altLang="en-US" sz="2400" b="1">
                  <a:solidFill>
                    <a:srgbClr val="FFFFFF"/>
                  </a:solidFill>
                  <a:latin typeface="微軟正黑體" pitchFamily="34" charset="-120"/>
                  <a:ea typeface="Heiti TC Light"/>
                  <a:cs typeface="Heiti TC Light"/>
                </a:rPr>
                <a:t>議題探究</a:t>
              </a:r>
              <a:endParaRPr lang="en-US" sz="2400" b="1">
                <a:solidFill>
                  <a:srgbClr val="FFFFFF"/>
                </a:solidFill>
                <a:latin typeface="微軟正黑體" pitchFamily="34" charset="-120"/>
                <a:ea typeface="Heiti TC Light"/>
                <a:cs typeface="Heiti TC Light"/>
              </a:endParaRPr>
            </a:p>
          </p:txBody>
        </p:sp>
        <p:sp>
          <p:nvSpPr>
            <p:cNvPr id="5" name="Rectangle 87"/>
            <p:cNvSpPr/>
            <p:nvPr/>
          </p:nvSpPr>
          <p:spPr>
            <a:xfrm>
              <a:off x="4664370" y="2884894"/>
              <a:ext cx="4043375" cy="1587743"/>
            </a:xfrm>
            <a:prstGeom prst="rect">
              <a:avLst/>
            </a:prstGeom>
            <a:gradFill flip="none" rotWithShape="1">
              <a:gsLst>
                <a:gs pos="52000">
                  <a:srgbClr val="9CDD46"/>
                </a:gs>
                <a:gs pos="0">
                  <a:schemeClr val="bg1">
                    <a:alpha val="0"/>
                  </a:schemeClr>
                </a:gs>
                <a:gs pos="100000">
                  <a:srgbClr val="8AD723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zh-TW" altLang="en-US" sz="2400" b="1">
                  <a:solidFill>
                    <a:srgbClr val="000000"/>
                  </a:solidFill>
                  <a:latin typeface="微軟正黑體" pitchFamily="34" charset="-120"/>
                  <a:ea typeface="Heiti TC Light"/>
                  <a:cs typeface="Heiti TC Light"/>
                </a:rPr>
                <a:t>跨科結合</a:t>
              </a:r>
              <a:endParaRPr lang="en-US" altLang="zh-TW" sz="2400" b="1">
                <a:solidFill>
                  <a:srgbClr val="000000"/>
                </a:solidFill>
                <a:latin typeface="微軟正黑體" pitchFamily="34" charset="-120"/>
                <a:ea typeface="Heiti TC Light"/>
                <a:cs typeface="Heiti TC Light"/>
              </a:endParaRPr>
            </a:p>
            <a:p>
              <a:pPr algn="ctr" eaLnBrk="1" hangingPunct="1">
                <a:defRPr/>
              </a:pPr>
              <a:r>
                <a:rPr lang="zh-TW" altLang="en-US" sz="2400" b="1">
                  <a:solidFill>
                    <a:srgbClr val="000000"/>
                  </a:solidFill>
                  <a:latin typeface="微軟正黑體" pitchFamily="34" charset="-120"/>
                  <a:ea typeface="Heiti TC Light"/>
                  <a:cs typeface="Heiti TC Light"/>
                </a:rPr>
                <a:t>（探究與實作、專題課程）</a:t>
              </a:r>
              <a:endParaRPr lang="en-US" sz="2400" b="1">
                <a:solidFill>
                  <a:srgbClr val="000000"/>
                </a:solidFill>
                <a:latin typeface="微軟正黑體" pitchFamily="34" charset="-120"/>
                <a:ea typeface="Heiti TC Light"/>
                <a:cs typeface="Heiti TC Light"/>
              </a:endParaRPr>
            </a:p>
          </p:txBody>
        </p:sp>
        <p:sp>
          <p:nvSpPr>
            <p:cNvPr id="6" name="Rectangle 88"/>
            <p:cNvSpPr/>
            <p:nvPr/>
          </p:nvSpPr>
          <p:spPr>
            <a:xfrm>
              <a:off x="5459571" y="4472651"/>
              <a:ext cx="3248174" cy="1587743"/>
            </a:xfrm>
            <a:prstGeom prst="rect">
              <a:avLst/>
            </a:prstGeom>
            <a:gradFill flip="none" rotWithShape="1">
              <a:gsLst>
                <a:gs pos="53000">
                  <a:srgbClr val="2EB1EC"/>
                </a:gs>
                <a:gs pos="0">
                  <a:schemeClr val="bg1">
                    <a:alpha val="0"/>
                  </a:schemeClr>
                </a:gs>
                <a:gs pos="100000">
                  <a:srgbClr val="00A0E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zh-TW" altLang="en-US" sz="2400" b="1">
                  <a:solidFill>
                    <a:srgbClr val="000000"/>
                  </a:solidFill>
                  <a:latin typeface="微軟正黑體" pitchFamily="34" charset="-120"/>
                  <a:ea typeface="Heiti TC Light"/>
                  <a:cs typeface="Heiti TC Light"/>
                </a:rPr>
                <a:t>領域內</a:t>
              </a:r>
              <a:endParaRPr lang="en-US" altLang="zh-TW" sz="2400" b="1">
                <a:solidFill>
                  <a:srgbClr val="000000"/>
                </a:solidFill>
                <a:latin typeface="微軟正黑體" pitchFamily="34" charset="-120"/>
                <a:ea typeface="Heiti TC Light"/>
                <a:cs typeface="Heiti TC Light"/>
              </a:endParaRPr>
            </a:p>
            <a:p>
              <a:pPr algn="ctr" eaLnBrk="1" hangingPunct="1">
                <a:defRPr/>
              </a:pPr>
              <a:r>
                <a:rPr lang="zh-TW" altLang="en-US" sz="2400" b="1">
                  <a:solidFill>
                    <a:srgbClr val="000000"/>
                  </a:solidFill>
                  <a:latin typeface="微軟正黑體" pitchFamily="34" charset="-120"/>
                  <a:ea typeface="Heiti TC Light"/>
                  <a:cs typeface="Heiti TC Light"/>
                </a:rPr>
                <a:t>素養導向教學</a:t>
              </a:r>
              <a:endParaRPr lang="en-US" altLang="zh-TW" sz="2400" b="1">
                <a:solidFill>
                  <a:srgbClr val="000000"/>
                </a:solidFill>
                <a:latin typeface="微軟正黑體" pitchFamily="34" charset="-120"/>
                <a:ea typeface="Heiti TC Light"/>
                <a:cs typeface="Heiti TC Light"/>
              </a:endParaRPr>
            </a:p>
            <a:p>
              <a:pPr algn="ctr" eaLnBrk="1" hangingPunct="1">
                <a:defRPr/>
              </a:pPr>
              <a:r>
                <a:rPr lang="zh-TW" altLang="en-US" sz="2400" b="1">
                  <a:solidFill>
                    <a:srgbClr val="000000"/>
                  </a:solidFill>
                  <a:latin typeface="微軟正黑體" pitchFamily="34" charset="-120"/>
                  <a:ea typeface="Heiti TC Light"/>
                  <a:cs typeface="Heiti TC Light"/>
                </a:rPr>
                <a:t>（歷史考察、地理實察等多元的探究學習）</a:t>
              </a:r>
              <a:endParaRPr lang="en-US" sz="2400" b="1">
                <a:solidFill>
                  <a:srgbClr val="000000"/>
                </a:solidFill>
                <a:latin typeface="微軟正黑體" pitchFamily="34" charset="-120"/>
                <a:ea typeface="Heiti TC Light"/>
                <a:cs typeface="Heiti TC Light"/>
              </a:endParaRPr>
            </a:p>
          </p:txBody>
        </p:sp>
        <p:sp>
          <p:nvSpPr>
            <p:cNvPr id="7" name="Rectangle 89"/>
            <p:cNvSpPr/>
            <p:nvPr/>
          </p:nvSpPr>
          <p:spPr>
            <a:xfrm>
              <a:off x="2305968" y="1133492"/>
              <a:ext cx="1661954" cy="1641616"/>
            </a:xfrm>
            <a:custGeom>
              <a:avLst/>
              <a:gdLst/>
              <a:ahLst/>
              <a:cxnLst/>
              <a:rect l="l" t="t" r="r" b="b"/>
              <a:pathLst>
                <a:path w="1228670" h="886968">
                  <a:moveTo>
                    <a:pt x="614335" y="0"/>
                  </a:moveTo>
                  <a:lnTo>
                    <a:pt x="1228670" y="886968"/>
                  </a:lnTo>
                  <a:lnTo>
                    <a:pt x="0" y="886968"/>
                  </a:lnTo>
                  <a:close/>
                </a:path>
              </a:pathLst>
            </a:custGeom>
            <a:solidFill>
              <a:srgbClr val="EE33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90"/>
            <p:cNvSpPr/>
            <p:nvPr/>
          </p:nvSpPr>
          <p:spPr>
            <a:xfrm>
              <a:off x="1539278" y="2833850"/>
              <a:ext cx="3157237" cy="1587636"/>
            </a:xfrm>
            <a:custGeom>
              <a:avLst/>
              <a:gdLst/>
              <a:ahLst/>
              <a:cxnLst/>
              <a:rect l="l" t="t" r="r" b="b"/>
              <a:pathLst>
                <a:path w="2562600" h="886968">
                  <a:moveTo>
                    <a:pt x="614335" y="0"/>
                  </a:moveTo>
                  <a:lnTo>
                    <a:pt x="1948265" y="0"/>
                  </a:lnTo>
                  <a:lnTo>
                    <a:pt x="2562600" y="886968"/>
                  </a:lnTo>
                  <a:lnTo>
                    <a:pt x="0" y="886968"/>
                  </a:lnTo>
                  <a:close/>
                </a:path>
              </a:pathLst>
            </a:custGeom>
            <a:solidFill>
              <a:srgbClr val="8AD7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91"/>
            <p:cNvSpPr/>
            <p:nvPr/>
          </p:nvSpPr>
          <p:spPr>
            <a:xfrm>
              <a:off x="813860" y="4480229"/>
              <a:ext cx="4646169" cy="1587636"/>
            </a:xfrm>
            <a:custGeom>
              <a:avLst/>
              <a:gdLst/>
              <a:ahLst/>
              <a:cxnLst/>
              <a:rect l="l" t="t" r="r" b="b"/>
              <a:pathLst>
                <a:path w="3896530" h="886968">
                  <a:moveTo>
                    <a:pt x="614335" y="0"/>
                  </a:moveTo>
                  <a:lnTo>
                    <a:pt x="3282196" y="0"/>
                  </a:lnTo>
                  <a:lnTo>
                    <a:pt x="3896530" y="886968"/>
                  </a:lnTo>
                  <a:lnTo>
                    <a:pt x="0" y="886968"/>
                  </a:lnTo>
                  <a:close/>
                </a:path>
              </a:pathLst>
            </a:custGeom>
            <a:solidFill>
              <a:srgbClr val="00A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93188" name="矩形 9"/>
          <p:cNvSpPr>
            <a:spLocks noChangeArrowheads="1"/>
          </p:cNvSpPr>
          <p:nvPr/>
        </p:nvSpPr>
        <p:spPr bwMode="auto">
          <a:xfrm>
            <a:off x="97270" y="6392730"/>
            <a:ext cx="5457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zh-TW" altLang="en-US" sz="1600" dirty="0">
                <a:solidFill>
                  <a:srgbClr val="000000"/>
                </a:solidFill>
                <a:latin typeface="微軟正黑體" panose="020B0604030504040204" pitchFamily="34" charset="-120"/>
                <a:ea typeface="王漢宗特黑體繁"/>
                <a:cs typeface="王漢宗特黑體繁"/>
              </a:rPr>
              <a:t>資料來源</a:t>
            </a:r>
            <a:r>
              <a:rPr kumimoji="0" lang="zh-TW" altLang="en-US" sz="1600" dirty="0">
                <a:solidFill>
                  <a:srgbClr val="000000"/>
                </a:solidFill>
                <a:latin typeface="微軟正黑體" panose="020B0604030504040204" pitchFamily="34" charset="-120"/>
              </a:rPr>
              <a:t>：摘自國教院社會領綱研修小組簡報資料</a:t>
            </a:r>
            <a:endParaRPr kumimoji="0" lang="zh-TW" altLang="en-US" sz="1600" dirty="0">
              <a:solidFill>
                <a:srgbClr val="000000"/>
              </a:solidFill>
              <a:latin typeface="微軟正黑體" panose="020B0604030504040204" pitchFamily="34" charset="-120"/>
              <a:ea typeface="王漢宗特黑體繁"/>
              <a:cs typeface="王漢宗特黑體繁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602182" y="4621801"/>
            <a:ext cx="1595004" cy="908864"/>
          </a:xfrm>
          <a:prstGeom prst="wedgeEllipseCallout">
            <a:avLst>
              <a:gd name="adj1" fmla="val 58515"/>
              <a:gd name="adj2" fmla="val 47577"/>
            </a:avLst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固本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3014663" y="3193239"/>
            <a:ext cx="1595004" cy="908864"/>
          </a:xfrm>
          <a:prstGeom prst="wedgeEllipseCallout">
            <a:avLst>
              <a:gd name="adj1" fmla="val 58515"/>
              <a:gd name="adj2" fmla="val 47577"/>
            </a:avLst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統整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3070513" y="807637"/>
            <a:ext cx="1620981" cy="908864"/>
          </a:xfrm>
          <a:prstGeom prst="wedgeEllipseCallout">
            <a:avLst>
              <a:gd name="adj1" fmla="val 58515"/>
              <a:gd name="adj2" fmla="val 47577"/>
            </a:avLst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延伸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1644419" y="1528714"/>
            <a:ext cx="1617186" cy="908864"/>
          </a:xfrm>
          <a:prstGeom prst="wedgeEllipseCallout">
            <a:avLst>
              <a:gd name="adj1" fmla="val 58515"/>
              <a:gd name="adj2" fmla="val 47577"/>
            </a:avLst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豐富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3418412" y="1797075"/>
            <a:ext cx="1565563" cy="908864"/>
          </a:xfrm>
          <a:prstGeom prst="wedgeEllipseCallout">
            <a:avLst>
              <a:gd name="adj1" fmla="val 58515"/>
              <a:gd name="adj2" fmla="val 47577"/>
            </a:avLst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深化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303361"/>
            <a:ext cx="9144000" cy="770400"/>
          </a:xfrm>
          <a:solidFill>
            <a:srgbClr val="49D1A3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cap="all" dirty="0">
                <a:sym typeface="Arial"/>
              </a:rPr>
              <a:t>        議題融入   社會領域課綱</a:t>
            </a:r>
            <a:endParaRPr lang="zh-TW" altLang="en-US" b="1" dirty="0"/>
          </a:p>
        </p:txBody>
      </p:sp>
      <p:sp>
        <p:nvSpPr>
          <p:cNvPr id="5" name="文字方塊 4"/>
          <p:cNvSpPr txBox="1"/>
          <p:nvPr/>
        </p:nvSpPr>
        <p:spPr>
          <a:xfrm>
            <a:off x="503960" y="96985"/>
            <a:ext cx="1233458" cy="1298377"/>
          </a:xfrm>
          <a:prstGeom prst="ellipse">
            <a:avLst/>
          </a:prstGeom>
          <a:solidFill>
            <a:srgbClr val="49D1A3"/>
          </a:solidFill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伍</a:t>
            </a:r>
          </a:p>
        </p:txBody>
      </p:sp>
      <p:sp>
        <p:nvSpPr>
          <p:cNvPr id="27" name="標題 2"/>
          <p:cNvSpPr txBox="1">
            <a:spLocks/>
          </p:cNvSpPr>
          <p:nvPr/>
        </p:nvSpPr>
        <p:spPr bwMode="auto">
          <a:xfrm>
            <a:off x="2152651" y="1589537"/>
            <a:ext cx="4663785" cy="502499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3200" b="1" dirty="0"/>
              <a:t>落實融入各領域學習內容</a:t>
            </a:r>
          </a:p>
        </p:txBody>
      </p:sp>
      <p:sp>
        <p:nvSpPr>
          <p:cNvPr id="28" name="矩形 27">
            <a:extLst/>
          </p:cNvPr>
          <p:cNvSpPr/>
          <p:nvPr/>
        </p:nvSpPr>
        <p:spPr>
          <a:xfrm>
            <a:off x="318655" y="5946102"/>
            <a:ext cx="8708563" cy="7000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x-none" altLang="zh-TW" sz="2800" b="1" dirty="0">
                <a:solidFill>
                  <a:schemeClr val="tx1"/>
                </a:solidFill>
              </a:rPr>
              <a:t>附錄</a:t>
            </a:r>
            <a:r>
              <a:rPr lang="zh-TW" altLang="en-US" sz="2800" b="1" dirty="0">
                <a:solidFill>
                  <a:schemeClr val="tx1"/>
                </a:solidFill>
              </a:rPr>
              <a:t>二「議題適切融入領域課程綱要」</a:t>
            </a:r>
          </a:p>
        </p:txBody>
      </p:sp>
      <p:pic>
        <p:nvPicPr>
          <p:cNvPr id="29" name="Picture 5" descr="未命名 -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855787" y="2503937"/>
            <a:ext cx="5432425" cy="3177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ChangeArrowheads="1"/>
          </p:cNvSpPr>
          <p:nvPr/>
        </p:nvSpPr>
        <p:spPr>
          <a:xfrm>
            <a:off x="457200" y="188913"/>
            <a:ext cx="8229600" cy="9271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zh-TW" sz="72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19</a:t>
            </a:r>
            <a:r>
              <a:rPr kumimoji="0" lang="zh-TW" altLang="en-US" dirty="0">
                <a:latin typeface="微軟正黑體" panose="020B0604030504040204" pitchFamily="34" charset="-120"/>
              </a:rPr>
              <a:t>項議題</a:t>
            </a:r>
          </a:p>
        </p:txBody>
      </p:sp>
      <p:sp>
        <p:nvSpPr>
          <p:cNvPr id="4" name="圓角矩形 3"/>
          <p:cNvSpPr/>
          <p:nvPr/>
        </p:nvSpPr>
        <p:spPr>
          <a:xfrm>
            <a:off x="860425" y="1116013"/>
            <a:ext cx="1809750" cy="72866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prstClr val="white"/>
                </a:solidFill>
                <a:latin typeface="微軟正黑體" panose="020B0604030504040204" pitchFamily="34" charset="-120"/>
              </a:rPr>
              <a:t>性別平等</a:t>
            </a:r>
          </a:p>
        </p:txBody>
      </p:sp>
      <p:sp>
        <p:nvSpPr>
          <p:cNvPr id="5" name="圓角矩形 4"/>
          <p:cNvSpPr/>
          <p:nvPr/>
        </p:nvSpPr>
        <p:spPr>
          <a:xfrm>
            <a:off x="2959100" y="1149350"/>
            <a:ext cx="1809750" cy="7286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prstClr val="white"/>
                </a:solidFill>
                <a:latin typeface="微軟正黑體" panose="020B0604030504040204" pitchFamily="34" charset="-120"/>
              </a:rPr>
              <a:t>人權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5062538" y="1149350"/>
            <a:ext cx="1811337" cy="7286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prstClr val="white"/>
                </a:solidFill>
                <a:latin typeface="微軟正黑體" panose="020B0604030504040204" pitchFamily="34" charset="-120"/>
              </a:rPr>
              <a:t>環境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7153275" y="1149350"/>
            <a:ext cx="1811338" cy="7286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prstClr val="white"/>
                </a:solidFill>
                <a:latin typeface="微軟正黑體" panose="020B0604030504040204" pitchFamily="34" charset="-120"/>
              </a:rPr>
              <a:t>海洋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139700" y="2133600"/>
            <a:ext cx="1811338" cy="72866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prstClr val="white"/>
                </a:solidFill>
                <a:latin typeface="微軟正黑體" panose="020B0604030504040204" pitchFamily="34" charset="-120"/>
              </a:rPr>
              <a:t>品德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2238375" y="2166938"/>
            <a:ext cx="1811338" cy="72866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prstClr val="white"/>
                </a:solidFill>
                <a:latin typeface="微軟正黑體" panose="020B0604030504040204" pitchFamily="34" charset="-120"/>
              </a:rPr>
              <a:t>生命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4343400" y="2166938"/>
            <a:ext cx="1809750" cy="72866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prstClr val="white"/>
                </a:solidFill>
                <a:latin typeface="微軟正黑體" panose="020B0604030504040204" pitchFamily="34" charset="-120"/>
              </a:rPr>
              <a:t>法治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6434138" y="2166938"/>
            <a:ext cx="1809750" cy="72866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prstClr val="white"/>
                </a:solidFill>
                <a:latin typeface="微軟正黑體" panose="020B0604030504040204" pitchFamily="34" charset="-120"/>
              </a:rPr>
              <a:t>科技</a:t>
            </a:r>
          </a:p>
        </p:txBody>
      </p:sp>
      <p:sp>
        <p:nvSpPr>
          <p:cNvPr id="12" name="圓角矩形 11"/>
          <p:cNvSpPr/>
          <p:nvPr/>
        </p:nvSpPr>
        <p:spPr>
          <a:xfrm>
            <a:off x="931863" y="3213100"/>
            <a:ext cx="1811337" cy="72866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prstClr val="white"/>
                </a:solidFill>
                <a:latin typeface="微軟正黑體" panose="020B0604030504040204" pitchFamily="34" charset="-120"/>
              </a:rPr>
              <a:t>資訊</a:t>
            </a:r>
          </a:p>
        </p:txBody>
      </p:sp>
      <p:sp>
        <p:nvSpPr>
          <p:cNvPr id="13" name="圓角矩形 12"/>
          <p:cNvSpPr/>
          <p:nvPr/>
        </p:nvSpPr>
        <p:spPr>
          <a:xfrm>
            <a:off x="3030538" y="3246438"/>
            <a:ext cx="1811337" cy="7302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prstClr val="white"/>
                </a:solidFill>
                <a:latin typeface="微軟正黑體" panose="020B0604030504040204" pitchFamily="34" charset="-120"/>
              </a:rPr>
              <a:t>能源</a:t>
            </a:r>
          </a:p>
        </p:txBody>
      </p:sp>
      <p:sp>
        <p:nvSpPr>
          <p:cNvPr id="14" name="圓角矩形 13"/>
          <p:cNvSpPr/>
          <p:nvPr/>
        </p:nvSpPr>
        <p:spPr>
          <a:xfrm>
            <a:off x="5133975" y="3246438"/>
            <a:ext cx="1811338" cy="7302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prstClr val="white"/>
                </a:solidFill>
                <a:latin typeface="微軟正黑體" panose="020B0604030504040204" pitchFamily="34" charset="-120"/>
              </a:rPr>
              <a:t>安全</a:t>
            </a:r>
          </a:p>
        </p:txBody>
      </p:sp>
      <p:sp>
        <p:nvSpPr>
          <p:cNvPr id="15" name="圓角矩形 14"/>
          <p:cNvSpPr/>
          <p:nvPr/>
        </p:nvSpPr>
        <p:spPr>
          <a:xfrm>
            <a:off x="107950" y="4356100"/>
            <a:ext cx="1809750" cy="7302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prstClr val="white"/>
                </a:solidFill>
                <a:latin typeface="微軟正黑體" panose="020B0604030504040204" pitchFamily="34" charset="-120"/>
              </a:rPr>
              <a:t>家庭教育</a:t>
            </a:r>
          </a:p>
        </p:txBody>
      </p:sp>
      <p:sp>
        <p:nvSpPr>
          <p:cNvPr id="16" name="圓角矩形 15"/>
          <p:cNvSpPr/>
          <p:nvPr/>
        </p:nvSpPr>
        <p:spPr>
          <a:xfrm>
            <a:off x="2124075" y="4322763"/>
            <a:ext cx="1809750" cy="72866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prstClr val="white"/>
                </a:solidFill>
                <a:latin typeface="微軟正黑體" panose="020B0604030504040204" pitchFamily="34" charset="-120"/>
              </a:rPr>
              <a:t>生涯規劃</a:t>
            </a:r>
          </a:p>
        </p:txBody>
      </p:sp>
      <p:sp>
        <p:nvSpPr>
          <p:cNvPr id="17" name="圓角矩形 16"/>
          <p:cNvSpPr/>
          <p:nvPr/>
        </p:nvSpPr>
        <p:spPr>
          <a:xfrm>
            <a:off x="4222750" y="4311650"/>
            <a:ext cx="1809750" cy="7302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prstClr val="white"/>
                </a:solidFill>
                <a:latin typeface="微軟正黑體" panose="020B0604030504040204" pitchFamily="34" charset="-120"/>
              </a:rPr>
              <a:t>多元文化</a:t>
            </a:r>
          </a:p>
        </p:txBody>
      </p:sp>
      <p:sp>
        <p:nvSpPr>
          <p:cNvPr id="18" name="圓角矩形 17"/>
          <p:cNvSpPr/>
          <p:nvPr/>
        </p:nvSpPr>
        <p:spPr>
          <a:xfrm>
            <a:off x="6326188" y="4311650"/>
            <a:ext cx="1809750" cy="7302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prstClr val="white"/>
                </a:solidFill>
                <a:latin typeface="微軟正黑體" panose="020B0604030504040204" pitchFamily="34" charset="-120"/>
              </a:rPr>
              <a:t>閱讀素養</a:t>
            </a:r>
          </a:p>
        </p:txBody>
      </p:sp>
      <p:sp>
        <p:nvSpPr>
          <p:cNvPr id="19" name="圓角矩形 18"/>
          <p:cNvSpPr/>
          <p:nvPr/>
        </p:nvSpPr>
        <p:spPr>
          <a:xfrm>
            <a:off x="1004888" y="5499100"/>
            <a:ext cx="1809750" cy="7302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prstClr val="white"/>
                </a:solidFill>
                <a:latin typeface="微軟正黑體" panose="020B0604030504040204" pitchFamily="34" charset="-120"/>
              </a:rPr>
              <a:t>戶外教育</a:t>
            </a:r>
          </a:p>
        </p:txBody>
      </p:sp>
      <p:sp>
        <p:nvSpPr>
          <p:cNvPr id="20" name="圓角矩形 19"/>
          <p:cNvSpPr/>
          <p:nvPr/>
        </p:nvSpPr>
        <p:spPr>
          <a:xfrm>
            <a:off x="3144838" y="5499100"/>
            <a:ext cx="1809750" cy="7302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prstClr val="white"/>
                </a:solidFill>
                <a:latin typeface="微軟正黑體" panose="020B0604030504040204" pitchFamily="34" charset="-120"/>
              </a:rPr>
              <a:t>國際教育</a:t>
            </a:r>
          </a:p>
        </p:txBody>
      </p:sp>
      <p:sp>
        <p:nvSpPr>
          <p:cNvPr id="21" name="圓角矩形 20"/>
          <p:cNvSpPr/>
          <p:nvPr/>
        </p:nvSpPr>
        <p:spPr>
          <a:xfrm>
            <a:off x="5248275" y="5499100"/>
            <a:ext cx="2420938" cy="7302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prstClr val="white"/>
                </a:solidFill>
                <a:latin typeface="微軟正黑體" panose="020B0604030504040204" pitchFamily="34" charset="-120"/>
              </a:rPr>
              <a:t>原住民族教育</a:t>
            </a:r>
          </a:p>
        </p:txBody>
      </p:sp>
      <p:sp>
        <p:nvSpPr>
          <p:cNvPr id="22" name="圓角矩形 21"/>
          <p:cNvSpPr/>
          <p:nvPr/>
        </p:nvSpPr>
        <p:spPr>
          <a:xfrm>
            <a:off x="7232650" y="3246438"/>
            <a:ext cx="1811338" cy="7302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prstClr val="white"/>
                </a:solidFill>
                <a:latin typeface="微軟正黑體" panose="020B0604030504040204" pitchFamily="34" charset="-120"/>
              </a:rPr>
              <a:t>防災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標題 1"/>
          <p:cNvSpPr>
            <a:spLocks noGrp="1"/>
          </p:cNvSpPr>
          <p:nvPr>
            <p:ph type="title"/>
          </p:nvPr>
        </p:nvSpPr>
        <p:spPr>
          <a:xfrm>
            <a:off x="628650" y="128588"/>
            <a:ext cx="7886700" cy="1325562"/>
          </a:xfrm>
        </p:spPr>
        <p:txBody>
          <a:bodyPr/>
          <a:lstStyle/>
          <a:p>
            <a:pPr eaLnBrk="1" hangingPunct="1"/>
            <a:r>
              <a:rPr lang="zh-TW" altLang="en-US" b="1" dirty="0">
                <a:solidFill>
                  <a:srgbClr val="4EA6DC"/>
                </a:solidFill>
                <a:latin typeface="微軟正黑體" panose="020B0604030504040204" pitchFamily="34" charset="-120"/>
              </a:rPr>
              <a:t>議題融入社會領域的意義</a:t>
            </a:r>
            <a:endParaRPr lang="en-US" altLang="zh-TW" b="1" dirty="0">
              <a:solidFill>
                <a:srgbClr val="4EA6DC"/>
              </a:solidFill>
            </a:endParaRPr>
          </a:p>
        </p:txBody>
      </p:sp>
      <p:graphicFrame>
        <p:nvGraphicFramePr>
          <p:cNvPr id="5" name="資料圖表 4"/>
          <p:cNvGraphicFramePr/>
          <p:nvPr>
            <p:extLst>
              <p:ext uri="{D42A27DB-BD31-4B8C-83A1-F6EECF244321}">
                <p14:modId xmlns:p14="http://schemas.microsoft.com/office/powerpoint/2010/main" val="3479700933"/>
              </p:ext>
            </p:extLst>
          </p:nvPr>
        </p:nvGraphicFramePr>
        <p:xfrm>
          <a:off x="749159" y="1209368"/>
          <a:ext cx="7645683" cy="5232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圓角矩形 2"/>
          <p:cNvSpPr/>
          <p:nvPr/>
        </p:nvSpPr>
        <p:spPr>
          <a:xfrm>
            <a:off x="6262255" y="6234545"/>
            <a:ext cx="2549236" cy="4017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 spd="slow">
    <p:cut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5FD9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ãQAæé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72" y="1704109"/>
            <a:ext cx="9162472" cy="515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9310688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1" name="矩形 2"/>
          <p:cNvSpPr>
            <a:spLocks noChangeArrowheads="1"/>
          </p:cNvSpPr>
          <p:nvPr/>
        </p:nvSpPr>
        <p:spPr bwMode="auto">
          <a:xfrm>
            <a:off x="385763" y="1187450"/>
            <a:ext cx="8758237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Q1</a:t>
            </a:r>
            <a:r>
              <a:rPr lang="zh-TW" altLang="en-US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：下列有哪些向度是社會領綱課程發展的重點方向？</a:t>
            </a:r>
            <a:r>
              <a:rPr lang="en-US" altLang="zh-TW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(</a:t>
            </a:r>
            <a:r>
              <a:rPr lang="zh-TW" altLang="en-US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複選</a:t>
            </a:r>
            <a:r>
              <a:rPr lang="en-US" altLang="zh-TW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       </a:t>
            </a:r>
            <a:r>
              <a:rPr lang="en-US" altLang="zh-TW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(A)</a:t>
            </a:r>
            <a:r>
              <a:rPr lang="zh-TW" altLang="en-US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培養在地關懷與國際視野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       </a:t>
            </a:r>
            <a:r>
              <a:rPr lang="en-US" altLang="zh-TW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(B)</a:t>
            </a:r>
            <a:r>
              <a:rPr lang="zh-TW" altLang="en-US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提供學生實作發表的展現機會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       </a:t>
            </a:r>
            <a:r>
              <a:rPr lang="en-US" altLang="zh-TW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(C)</a:t>
            </a:r>
            <a:r>
              <a:rPr lang="zh-TW" altLang="en-US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從族群發展角度規劃課程內容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       </a:t>
            </a:r>
            <a:r>
              <a:rPr lang="en-US" altLang="zh-TW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(D)</a:t>
            </a:r>
            <a:r>
              <a:rPr lang="zh-TW" altLang="en-US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重視學生探究與實作能力培養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-100013"/>
            <a:ext cx="931227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060450" y="1465263"/>
            <a:ext cx="6880225" cy="33543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sz="8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 答</a:t>
            </a:r>
            <a:endParaRPr lang="en-US" altLang="zh-TW" sz="8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defRPr/>
            </a:pPr>
            <a:r>
              <a:rPr lang="pt-BR" altLang="zh-TW" sz="6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(A)(B)(C)(D)</a:t>
            </a:r>
          </a:p>
          <a:p>
            <a:pPr algn="ctr" eaLnBrk="1" hangingPunct="1">
              <a:defRPr/>
            </a:pPr>
            <a:r>
              <a:rPr lang="zh-TW" altLang="en-US" sz="6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全都是</a:t>
            </a:r>
            <a:endParaRPr lang="zh-TW" altLang="en-US" sz="5400" b="1" dirty="0">
              <a:solidFill>
                <a:schemeClr val="accent2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-100013"/>
            <a:ext cx="931227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59" name="矩形 2"/>
          <p:cNvSpPr>
            <a:spLocks noChangeArrowheads="1"/>
          </p:cNvSpPr>
          <p:nvPr/>
        </p:nvSpPr>
        <p:spPr bwMode="auto">
          <a:xfrm>
            <a:off x="385763" y="1187450"/>
            <a:ext cx="8758237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Q2</a:t>
            </a:r>
            <a:r>
              <a:rPr lang="zh-TW" altLang="en-US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：學校在進行社會領域課程發展</a:t>
            </a:r>
            <a:endParaRPr lang="en-US" altLang="zh-TW" sz="4000" b="1">
              <a:solidFill>
                <a:srgbClr val="FFFFFF"/>
              </a:solidFill>
              <a:latin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      ，宜聚焦於下列哪個方向？</a:t>
            </a:r>
            <a:r>
              <a:rPr lang="en-US" altLang="zh-TW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(</a:t>
            </a:r>
            <a:r>
              <a:rPr lang="zh-TW" altLang="en-US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單選</a:t>
            </a:r>
            <a:r>
              <a:rPr lang="en-US" altLang="zh-TW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       </a:t>
            </a:r>
            <a:r>
              <a:rPr lang="en-US" altLang="zh-TW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(A)</a:t>
            </a:r>
            <a:r>
              <a:rPr lang="zh-TW" altLang="en-US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教師本位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       </a:t>
            </a:r>
            <a:r>
              <a:rPr lang="en-US" altLang="zh-TW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(B)</a:t>
            </a:r>
            <a:r>
              <a:rPr lang="zh-TW" altLang="en-US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目標導向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       </a:t>
            </a:r>
            <a:r>
              <a:rPr lang="en-US" altLang="zh-TW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(C)</a:t>
            </a:r>
            <a:r>
              <a:rPr lang="zh-TW" altLang="en-US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學生成就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       </a:t>
            </a:r>
            <a:r>
              <a:rPr lang="en-US" altLang="zh-TW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(D)</a:t>
            </a:r>
            <a:r>
              <a:rPr lang="zh-TW" altLang="en-US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學習者中心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4000" b="1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-100013"/>
            <a:ext cx="931227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3" name="矩形 2"/>
          <p:cNvSpPr>
            <a:spLocks noChangeArrowheads="1"/>
          </p:cNvSpPr>
          <p:nvPr/>
        </p:nvSpPr>
        <p:spPr bwMode="auto">
          <a:xfrm>
            <a:off x="1060450" y="1465263"/>
            <a:ext cx="6880225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8000" b="1">
                <a:solidFill>
                  <a:srgbClr val="FFFF00"/>
                </a:solidFill>
                <a:latin typeface="微軟正黑體" panose="020B0604030504040204" pitchFamily="34" charset="-120"/>
              </a:rPr>
              <a:t>解 答</a:t>
            </a:r>
            <a:endParaRPr lang="en-US" altLang="zh-TW" sz="8000" b="1">
              <a:solidFill>
                <a:srgbClr val="FFFF00"/>
              </a:solidFill>
              <a:latin typeface="微軟正黑體" panose="020B0604030504040204" pitchFamily="34" charset="-12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6600" b="1">
                <a:solidFill>
                  <a:srgbClr val="FFFF00"/>
                </a:solidFill>
                <a:latin typeface="微軟正黑體" panose="020B0604030504040204" pitchFamily="34" charset="-120"/>
              </a:rPr>
              <a:t>(D)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6600" b="1">
                <a:solidFill>
                  <a:srgbClr val="FFFF00"/>
                </a:solidFill>
                <a:latin typeface="微軟正黑體" panose="020B0604030504040204" pitchFamily="34" charset="-120"/>
              </a:rPr>
              <a:t>學習者中心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圓角矩形 11"/>
          <p:cNvSpPr/>
          <p:nvPr/>
        </p:nvSpPr>
        <p:spPr>
          <a:xfrm>
            <a:off x="613956" y="3477422"/>
            <a:ext cx="5745280" cy="3255890"/>
          </a:xfrm>
          <a:prstGeom prst="round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0" y="406401"/>
            <a:ext cx="9144000" cy="771236"/>
          </a:xfrm>
          <a:solidFill>
            <a:srgbClr val="8DE646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cap="all" dirty="0">
                <a:sym typeface="Arial"/>
              </a:rPr>
              <a:t>       社會領域課綱   重要內涵</a:t>
            </a:r>
            <a:endParaRPr lang="zh-TW" altLang="en-US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613956" y="156423"/>
            <a:ext cx="1233458" cy="1298377"/>
          </a:xfrm>
          <a:prstGeom prst="ellipse">
            <a:avLst/>
          </a:prstGeom>
          <a:solidFill>
            <a:srgbClr val="8DE646"/>
          </a:solidFill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</a:t>
            </a:r>
          </a:p>
        </p:txBody>
      </p:sp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val="2459307811"/>
              </p:ext>
            </p:extLst>
          </p:nvPr>
        </p:nvGraphicFramePr>
        <p:xfrm>
          <a:off x="925885" y="1427615"/>
          <a:ext cx="7646706" cy="5097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870465" y="3921097"/>
            <a:ext cx="100540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領域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綱要</a:t>
            </a:r>
          </a:p>
        </p:txBody>
      </p:sp>
      <p:sp>
        <p:nvSpPr>
          <p:cNvPr id="7" name="矩形 6"/>
          <p:cNvSpPr/>
          <p:nvPr/>
        </p:nvSpPr>
        <p:spPr>
          <a:xfrm>
            <a:off x="339439" y="3477422"/>
            <a:ext cx="8631382" cy="325589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375537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75" y="-100013"/>
            <a:ext cx="931227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7" name="矩形 2"/>
          <p:cNvSpPr>
            <a:spLocks noChangeArrowheads="1"/>
          </p:cNvSpPr>
          <p:nvPr/>
        </p:nvSpPr>
        <p:spPr bwMode="auto">
          <a:xfrm>
            <a:off x="0" y="682625"/>
            <a:ext cx="907415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Q3</a:t>
            </a:r>
            <a:r>
              <a:rPr lang="zh-TW" altLang="en-US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：理論上，</a:t>
            </a:r>
            <a:r>
              <a:rPr lang="en-US" altLang="zh-TW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108</a:t>
            </a:r>
            <a:r>
              <a:rPr lang="zh-TW" altLang="en-US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學年度七年級國中</a:t>
            </a:r>
            <a:endParaRPr lang="en-US" altLang="zh-TW" sz="4000" b="1">
              <a:solidFill>
                <a:srgbClr val="FFFFFF"/>
              </a:solidFill>
              <a:latin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         社會教科書的內容應須符合到</a:t>
            </a:r>
            <a:endParaRPr lang="en-US" altLang="zh-TW" sz="4000" b="1">
              <a:solidFill>
                <a:srgbClr val="FFFFFF"/>
              </a:solidFill>
              <a:latin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         下列何者？</a:t>
            </a:r>
            <a:r>
              <a:rPr lang="en-US" altLang="zh-TW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(</a:t>
            </a:r>
            <a:r>
              <a:rPr lang="zh-TW" altLang="en-US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單選</a:t>
            </a:r>
            <a:r>
              <a:rPr lang="en-US" altLang="zh-TW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3400" b="1">
              <a:solidFill>
                <a:srgbClr val="FFFFFF"/>
              </a:solidFill>
              <a:latin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3400" b="1">
                <a:solidFill>
                  <a:srgbClr val="FFFFFF"/>
                </a:solidFill>
                <a:latin typeface="微軟正黑體" panose="020B0604030504040204" pitchFamily="34" charset="-120"/>
              </a:rPr>
              <a:t>(A)	</a:t>
            </a:r>
            <a:r>
              <a:rPr lang="zh-TW" altLang="en-US" sz="3400" b="1">
                <a:solidFill>
                  <a:srgbClr val="FFFFFF"/>
                </a:solidFill>
                <a:latin typeface="微軟正黑體" panose="020B0604030504040204" pitchFamily="34" charset="-120"/>
              </a:rPr>
              <a:t>教材依據學習重點，融入核心素養的內涵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3400" b="1">
                <a:solidFill>
                  <a:srgbClr val="FFFFFF"/>
                </a:solidFill>
                <a:latin typeface="微軟正黑體" panose="020B0604030504040204" pitchFamily="34" charset="-120"/>
              </a:rPr>
              <a:t>(B)	</a:t>
            </a:r>
            <a:r>
              <a:rPr lang="zh-TW" altLang="en-US" sz="3400" b="1">
                <a:solidFill>
                  <a:srgbClr val="FFFFFF"/>
                </a:solidFill>
                <a:latin typeface="微軟正黑體" panose="020B0604030504040204" pitchFamily="34" charset="-120"/>
              </a:rPr>
              <a:t>教材依據學習重點，融入基本能力的內涵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3400" b="1">
                <a:solidFill>
                  <a:srgbClr val="FFFFFF"/>
                </a:solidFill>
                <a:latin typeface="微軟正黑體" panose="020B0604030504040204" pitchFamily="34" charset="-120"/>
              </a:rPr>
              <a:t>(C)	</a:t>
            </a:r>
            <a:r>
              <a:rPr lang="zh-TW" altLang="en-US" sz="3400" b="1">
                <a:solidFill>
                  <a:srgbClr val="FFFFFF"/>
                </a:solidFill>
                <a:latin typeface="微軟正黑體" panose="020B0604030504040204" pitchFamily="34" charset="-120"/>
              </a:rPr>
              <a:t>教材依據能力指標，融入核心素養的內涵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3400" b="1">
                <a:solidFill>
                  <a:srgbClr val="FFFFFF"/>
                </a:solidFill>
                <a:latin typeface="微軟正黑體" panose="020B0604030504040204" pitchFamily="34" charset="-120"/>
              </a:rPr>
              <a:t>(D)	</a:t>
            </a:r>
            <a:r>
              <a:rPr lang="zh-TW" altLang="en-US" sz="3400" b="1">
                <a:solidFill>
                  <a:srgbClr val="FFFFFF"/>
                </a:solidFill>
                <a:latin typeface="微軟正黑體" panose="020B0604030504040204" pitchFamily="34" charset="-120"/>
              </a:rPr>
              <a:t>教材依據能力指標，融入基本能力的內涵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-100013"/>
            <a:ext cx="931227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1" name="矩形 2"/>
          <p:cNvSpPr>
            <a:spLocks noChangeArrowheads="1"/>
          </p:cNvSpPr>
          <p:nvPr/>
        </p:nvSpPr>
        <p:spPr bwMode="auto">
          <a:xfrm>
            <a:off x="257175" y="928688"/>
            <a:ext cx="8193088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8000" b="1">
                <a:solidFill>
                  <a:srgbClr val="FFFF00"/>
                </a:solidFill>
                <a:latin typeface="微軟正黑體" panose="020B0604030504040204" pitchFamily="34" charset="-120"/>
              </a:rPr>
              <a:t>解 答</a:t>
            </a:r>
            <a:endParaRPr lang="en-US" altLang="zh-TW" sz="8000" b="1">
              <a:solidFill>
                <a:srgbClr val="FFFF00"/>
              </a:solidFill>
              <a:latin typeface="微軟正黑體" panose="020B0604030504040204" pitchFamily="34" charset="-12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6600" b="1">
                <a:solidFill>
                  <a:srgbClr val="FFFF00"/>
                </a:solidFill>
                <a:latin typeface="微軟正黑體" panose="020B0604030504040204" pitchFamily="34" charset="-120"/>
              </a:rPr>
              <a:t>(A)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6600" b="1">
                <a:solidFill>
                  <a:srgbClr val="FFFF00"/>
                </a:solidFill>
                <a:latin typeface="微軟正黑體" panose="020B0604030504040204" pitchFamily="34" charset="-120"/>
              </a:rPr>
              <a:t>教材依據學習重點，</a:t>
            </a:r>
            <a:endParaRPr lang="en-US" altLang="zh-TW" sz="6600" b="1">
              <a:solidFill>
                <a:srgbClr val="FFFF00"/>
              </a:solidFill>
              <a:latin typeface="微軟正黑體" panose="020B0604030504040204" pitchFamily="34" charset="-12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6600" b="1">
                <a:solidFill>
                  <a:srgbClr val="FFFF00"/>
                </a:solidFill>
                <a:latin typeface="微軟正黑體" panose="020B0604030504040204" pitchFamily="34" charset="-120"/>
              </a:rPr>
              <a:t>融入核心素養的內涵 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-100013"/>
            <a:ext cx="931227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5" name="矩形 2"/>
          <p:cNvSpPr>
            <a:spLocks noChangeArrowheads="1"/>
          </p:cNvSpPr>
          <p:nvPr/>
        </p:nvSpPr>
        <p:spPr bwMode="auto">
          <a:xfrm>
            <a:off x="0" y="193675"/>
            <a:ext cx="8939213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600" b="1">
                <a:solidFill>
                  <a:srgbClr val="FFFFFF"/>
                </a:solidFill>
                <a:latin typeface="微軟正黑體" panose="020B0604030504040204" pitchFamily="34" charset="-120"/>
              </a:rPr>
              <a:t> </a:t>
            </a:r>
            <a:r>
              <a:rPr lang="en-US" altLang="zh-TW" sz="3600" b="1">
                <a:solidFill>
                  <a:srgbClr val="FFFFFF"/>
                </a:solidFill>
                <a:latin typeface="微軟正黑體" panose="020B0604030504040204" pitchFamily="34" charset="-120"/>
              </a:rPr>
              <a:t>Q4</a:t>
            </a:r>
            <a:r>
              <a:rPr lang="zh-TW" altLang="en-US" sz="3600" b="1">
                <a:solidFill>
                  <a:srgbClr val="FFFFFF"/>
                </a:solidFill>
                <a:latin typeface="微軟正黑體" panose="020B0604030504040204" pitchFamily="34" charset="-120"/>
              </a:rPr>
              <a:t>：</a:t>
            </a:r>
            <a:r>
              <a:rPr lang="en-US" altLang="zh-TW" sz="3600" b="1">
                <a:solidFill>
                  <a:srgbClr val="FFFFFF"/>
                </a:solidFill>
                <a:latin typeface="微軟正黑體" panose="020B0604030504040204" pitchFamily="34" charset="-120"/>
              </a:rPr>
              <a:t>108</a:t>
            </a:r>
            <a:r>
              <a:rPr lang="zh-TW" altLang="en-US" sz="3600" b="1">
                <a:solidFill>
                  <a:srgbClr val="FFFFFF"/>
                </a:solidFill>
                <a:latin typeface="微軟正黑體" panose="020B0604030504040204" pitchFamily="34" charset="-120"/>
              </a:rPr>
              <a:t>學年度起，國中社會領域教師的  </a:t>
            </a:r>
            <a:endParaRPr lang="en-US" altLang="zh-TW" sz="3600" b="1">
              <a:solidFill>
                <a:srgbClr val="FFFFFF"/>
              </a:solidFill>
              <a:latin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600" b="1">
                <a:solidFill>
                  <a:srgbClr val="FFFFFF"/>
                </a:solidFill>
                <a:latin typeface="微軟正黑體" panose="020B0604030504040204" pitchFamily="34" charset="-120"/>
              </a:rPr>
              <a:t>  教學實施方式須符合下列哪些要求？</a:t>
            </a:r>
            <a:r>
              <a:rPr lang="en-US" altLang="zh-TW" sz="3600" b="1">
                <a:solidFill>
                  <a:srgbClr val="FFFFFF"/>
                </a:solidFill>
                <a:latin typeface="微軟正黑體" panose="020B0604030504040204" pitchFamily="34" charset="-120"/>
              </a:rPr>
              <a:t>(</a:t>
            </a:r>
            <a:r>
              <a:rPr lang="zh-TW" altLang="en-US" sz="3600" b="1">
                <a:solidFill>
                  <a:srgbClr val="FFFFFF"/>
                </a:solidFill>
                <a:latin typeface="微軟正黑體" panose="020B0604030504040204" pitchFamily="34" charset="-120"/>
              </a:rPr>
              <a:t>複選</a:t>
            </a:r>
            <a:r>
              <a:rPr lang="en-US" altLang="zh-TW" sz="3600" b="1">
                <a:solidFill>
                  <a:srgbClr val="FFFFFF"/>
                </a:solidFill>
                <a:latin typeface="微軟正黑體" panose="020B0604030504040204" pitchFamily="34" charset="-120"/>
              </a:rPr>
              <a:t>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3200" b="1">
              <a:solidFill>
                <a:srgbClr val="FFFFFF"/>
              </a:solidFill>
              <a:latin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b="1">
                <a:solidFill>
                  <a:srgbClr val="FFFFFF"/>
                </a:solidFill>
                <a:latin typeface="微軟正黑體" panose="020B0604030504040204" pitchFamily="34" charset="-120"/>
              </a:rPr>
              <a:t>    </a:t>
            </a:r>
            <a:r>
              <a:rPr lang="en-US" altLang="zh-TW" sz="3200" b="1">
                <a:solidFill>
                  <a:srgbClr val="FFFFFF"/>
                </a:solidFill>
                <a:latin typeface="微軟正黑體" panose="020B0604030504040204" pitchFamily="34" charset="-120"/>
              </a:rPr>
              <a:t>(</a:t>
            </a:r>
            <a:r>
              <a:rPr lang="en-US" altLang="zh-TW" b="1">
                <a:solidFill>
                  <a:srgbClr val="FFFFFF"/>
                </a:solidFill>
                <a:latin typeface="微軟正黑體" panose="020B0604030504040204" pitchFamily="34" charset="-120"/>
              </a:rPr>
              <a:t>A)</a:t>
            </a:r>
            <a:r>
              <a:rPr lang="zh-TW" altLang="en-US" b="1">
                <a:solidFill>
                  <a:srgbClr val="FFFFFF"/>
                </a:solidFill>
                <a:latin typeface="微軟正黑體" panose="020B0604030504040204" pitchFamily="34" charset="-120"/>
              </a:rPr>
              <a:t>依據領綱的基本理念、課程目標、核心素養及</a:t>
            </a:r>
            <a:endParaRPr lang="en-US" altLang="zh-TW" b="1">
              <a:solidFill>
                <a:srgbClr val="FFFFFF"/>
              </a:solidFill>
              <a:latin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solidFill>
                  <a:srgbClr val="FFFFFF"/>
                </a:solidFill>
                <a:latin typeface="微軟正黑體" panose="020B0604030504040204" pitchFamily="34" charset="-120"/>
              </a:rPr>
              <a:t>           學習重點，  設計有效教學活動</a:t>
            </a:r>
            <a:endParaRPr lang="en-US" altLang="zh-TW" b="1">
              <a:solidFill>
                <a:srgbClr val="FFFFFF"/>
              </a:solidFill>
              <a:latin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600" b="1">
                <a:solidFill>
                  <a:srgbClr val="FFFFFF"/>
                </a:solidFill>
                <a:latin typeface="微軟正黑體" panose="020B0604030504040204" pitchFamily="34" charset="-120"/>
              </a:rPr>
              <a:t>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solidFill>
                  <a:srgbClr val="FFFFFF"/>
                </a:solidFill>
                <a:latin typeface="微軟正黑體" panose="020B0604030504040204" pitchFamily="34" charset="-120"/>
              </a:rPr>
              <a:t>    </a:t>
            </a:r>
            <a:r>
              <a:rPr lang="en-US" altLang="zh-TW" b="1">
                <a:solidFill>
                  <a:srgbClr val="FFFFFF"/>
                </a:solidFill>
                <a:latin typeface="微軟正黑體" panose="020B0604030504040204" pitchFamily="34" charset="-120"/>
              </a:rPr>
              <a:t>(B)</a:t>
            </a:r>
            <a:r>
              <a:rPr lang="zh-TW" altLang="en-US" b="1">
                <a:solidFill>
                  <a:srgbClr val="FFFFFF"/>
                </a:solidFill>
                <a:latin typeface="微軟正黑體" panose="020B0604030504040204" pitchFamily="34" charset="-120"/>
              </a:rPr>
              <a:t>依各學科旨趣設計學習內容，並以學習表現為</a:t>
            </a:r>
            <a:endParaRPr lang="en-US" altLang="zh-TW" b="1">
              <a:solidFill>
                <a:srgbClr val="FFFFFF"/>
              </a:solidFill>
              <a:latin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solidFill>
                  <a:srgbClr val="FFFFFF"/>
                </a:solidFill>
                <a:latin typeface="微軟正黑體" panose="020B0604030504040204" pitchFamily="34" charset="-120"/>
              </a:rPr>
              <a:t>          依據，設計 出多元的探究學習</a:t>
            </a:r>
            <a:endParaRPr lang="en-US" altLang="zh-TW" b="1">
              <a:solidFill>
                <a:srgbClr val="FFFFFF"/>
              </a:solidFill>
              <a:latin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TW" altLang="en-US" sz="1600" b="1">
              <a:solidFill>
                <a:srgbClr val="FFFFFF"/>
              </a:solidFill>
              <a:latin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solidFill>
                  <a:srgbClr val="FFFFFF"/>
                </a:solidFill>
                <a:latin typeface="微軟正黑體" panose="020B0604030504040204" pitchFamily="34" charset="-120"/>
              </a:rPr>
              <a:t>    </a:t>
            </a:r>
            <a:r>
              <a:rPr lang="en-US" altLang="zh-TW" b="1">
                <a:solidFill>
                  <a:srgbClr val="FFFFFF"/>
                </a:solidFill>
                <a:latin typeface="微軟正黑體" panose="020B0604030504040204" pitchFamily="34" charset="-120"/>
              </a:rPr>
              <a:t>(C)</a:t>
            </a:r>
            <a:r>
              <a:rPr lang="zh-TW" altLang="en-US" b="1">
                <a:solidFill>
                  <a:srgbClr val="FFFFFF"/>
                </a:solidFill>
                <a:latin typeface="微軟正黑體" panose="020B0604030504040204" pitchFamily="34" charset="-120"/>
              </a:rPr>
              <a:t>教學實施以開放多元的態度，強調民主社會中</a:t>
            </a:r>
            <a:endParaRPr lang="en-US" altLang="zh-TW" b="1">
              <a:solidFill>
                <a:srgbClr val="FFFFFF"/>
              </a:solidFill>
              <a:latin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solidFill>
                  <a:srgbClr val="FFFFFF"/>
                </a:solidFill>
                <a:latin typeface="微軟正黑體" panose="020B0604030504040204" pitchFamily="34" charset="-120"/>
              </a:rPr>
              <a:t>          理性溝通、   尊重差異的重要性</a:t>
            </a:r>
            <a:endParaRPr lang="en-US" altLang="zh-TW" b="1">
              <a:solidFill>
                <a:srgbClr val="FFFFFF"/>
              </a:solidFill>
              <a:latin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TW" altLang="en-US" sz="1600" b="1">
              <a:solidFill>
                <a:srgbClr val="FFFFFF"/>
              </a:solidFill>
              <a:latin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solidFill>
                  <a:srgbClr val="FFFFFF"/>
                </a:solidFill>
                <a:latin typeface="微軟正黑體" panose="020B0604030504040204" pitchFamily="34" charset="-120"/>
              </a:rPr>
              <a:t>    </a:t>
            </a:r>
            <a:r>
              <a:rPr lang="en-US" altLang="zh-TW" b="1">
                <a:solidFill>
                  <a:srgbClr val="FFFFFF"/>
                </a:solidFill>
                <a:latin typeface="微軟正黑體" panose="020B0604030504040204" pitchFamily="34" charset="-120"/>
              </a:rPr>
              <a:t>(D)</a:t>
            </a:r>
            <a:r>
              <a:rPr lang="zh-TW" altLang="en-US" b="1">
                <a:solidFill>
                  <a:srgbClr val="FFFFFF"/>
                </a:solidFill>
                <a:latin typeface="微軟正黑體" panose="020B0604030504040204" pitchFamily="34" charset="-120"/>
              </a:rPr>
              <a:t>由教學研究會或專業學習社群，加強領域內的</a:t>
            </a:r>
            <a:endParaRPr lang="en-US" altLang="zh-TW" b="1">
              <a:solidFill>
                <a:srgbClr val="FFFFFF"/>
              </a:solidFill>
              <a:latin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solidFill>
                  <a:srgbClr val="FFFFFF"/>
                </a:solidFill>
                <a:latin typeface="微軟正黑體" panose="020B0604030504040204" pitchFamily="34" charset="-120"/>
              </a:rPr>
              <a:t>         研討與相關   領域間的課程聯繫</a:t>
            </a:r>
            <a:endParaRPr lang="zh-TW" altLang="en-US" sz="4000" b="1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-100013"/>
            <a:ext cx="931227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9" name="矩形 2"/>
          <p:cNvSpPr>
            <a:spLocks noChangeArrowheads="1"/>
          </p:cNvSpPr>
          <p:nvPr/>
        </p:nvSpPr>
        <p:spPr bwMode="auto">
          <a:xfrm>
            <a:off x="1060450" y="1465263"/>
            <a:ext cx="6880225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8000" b="1">
                <a:solidFill>
                  <a:srgbClr val="FFFF00"/>
                </a:solidFill>
                <a:latin typeface="微軟正黑體" panose="020B0604030504040204" pitchFamily="34" charset="-120"/>
              </a:rPr>
              <a:t>解 答</a:t>
            </a:r>
            <a:endParaRPr lang="en-US" altLang="zh-TW" sz="8000" b="1">
              <a:solidFill>
                <a:srgbClr val="FFFF00"/>
              </a:solidFill>
              <a:latin typeface="微軟正黑體" panose="020B0604030504040204" pitchFamily="34" charset="-12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zh-TW" sz="6600" b="1">
                <a:solidFill>
                  <a:srgbClr val="FFFF00"/>
                </a:solidFill>
                <a:latin typeface="微軟正黑體" panose="020B0604030504040204" pitchFamily="34" charset="-120"/>
              </a:rPr>
              <a:t>(A)(B)(C)(D)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pt-BR" sz="6600" b="1">
                <a:solidFill>
                  <a:srgbClr val="FFFF00"/>
                </a:solidFill>
                <a:latin typeface="微軟正黑體" panose="020B0604030504040204" pitchFamily="34" charset="-120"/>
              </a:rPr>
              <a:t>全都是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-100013"/>
            <a:ext cx="931227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3" name="矩形 2"/>
          <p:cNvSpPr>
            <a:spLocks noChangeArrowheads="1"/>
          </p:cNvSpPr>
          <p:nvPr/>
        </p:nvSpPr>
        <p:spPr bwMode="auto">
          <a:xfrm>
            <a:off x="244475" y="268288"/>
            <a:ext cx="8899525" cy="723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Q5</a:t>
            </a:r>
            <a:r>
              <a:rPr lang="zh-TW" altLang="en-US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：</a:t>
            </a:r>
            <a:r>
              <a:rPr lang="zh-TW" altLang="en-US" sz="3600" b="1">
                <a:solidFill>
                  <a:srgbClr val="FFFFFF"/>
                </a:solidFill>
                <a:latin typeface="微軟正黑體" panose="020B0604030504040204" pitchFamily="34" charset="-120"/>
              </a:rPr>
              <a:t>因應</a:t>
            </a:r>
            <a:r>
              <a:rPr lang="en-US" altLang="zh-TW" sz="3600" b="1">
                <a:solidFill>
                  <a:srgbClr val="FFFFFF"/>
                </a:solidFill>
                <a:latin typeface="微軟正黑體" panose="020B0604030504040204" pitchFamily="34" charset="-120"/>
              </a:rPr>
              <a:t>108</a:t>
            </a:r>
            <a:r>
              <a:rPr lang="zh-TW" altLang="en-US" sz="3600" b="1">
                <a:solidFill>
                  <a:srgbClr val="FFFFFF"/>
                </a:solidFill>
                <a:latin typeface="微軟正黑體" panose="020B0604030504040204" pitchFamily="34" charset="-120"/>
              </a:rPr>
              <a:t>新課綱的實施，社會領域   </a:t>
            </a:r>
            <a:endParaRPr lang="en-US" altLang="zh-TW" sz="3600" b="1">
              <a:solidFill>
                <a:srgbClr val="FFFFFF"/>
              </a:solidFill>
              <a:latin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600" b="1">
                <a:solidFill>
                  <a:srgbClr val="FFFFFF"/>
                </a:solidFill>
                <a:latin typeface="微軟正黑體" panose="020B0604030504040204" pitchFamily="34" charset="-120"/>
              </a:rPr>
              <a:t>          老師可以怎麼爭取教學資源？</a:t>
            </a:r>
            <a:r>
              <a:rPr lang="en-US" altLang="zh-TW" sz="3600" b="1">
                <a:solidFill>
                  <a:srgbClr val="FFFFFF"/>
                </a:solidFill>
                <a:latin typeface="微軟正黑體" panose="020B0604030504040204" pitchFamily="34" charset="-120"/>
              </a:rPr>
              <a:t>(</a:t>
            </a:r>
            <a:r>
              <a:rPr lang="zh-TW" altLang="en-US" sz="3600" b="1">
                <a:solidFill>
                  <a:srgbClr val="FFFFFF"/>
                </a:solidFill>
                <a:latin typeface="微軟正黑體" panose="020B0604030504040204" pitchFamily="34" charset="-120"/>
              </a:rPr>
              <a:t>複選</a:t>
            </a:r>
            <a:r>
              <a:rPr lang="en-US" altLang="zh-TW" sz="3600" b="1">
                <a:solidFill>
                  <a:srgbClr val="FFFFFF"/>
                </a:solidFill>
                <a:latin typeface="微軟正黑體" panose="020B0604030504040204" pitchFamily="34" charset="-120"/>
              </a:rPr>
              <a:t>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b="1">
                <a:solidFill>
                  <a:srgbClr val="FFFFFF"/>
                </a:solidFill>
                <a:latin typeface="微軟正黑體" panose="020B0604030504040204" pitchFamily="34" charset="-120"/>
              </a:rPr>
              <a:t>   </a:t>
            </a:r>
            <a:endParaRPr lang="en-US" altLang="zh-TW" sz="3200" b="1">
              <a:solidFill>
                <a:srgbClr val="FFFFFF"/>
              </a:solidFill>
              <a:latin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b="1">
                <a:solidFill>
                  <a:srgbClr val="FFFFFF"/>
                </a:solidFill>
                <a:latin typeface="微軟正黑體" panose="020B0604030504040204" pitchFamily="34" charset="-120"/>
              </a:rPr>
              <a:t>    </a:t>
            </a:r>
            <a:r>
              <a:rPr lang="en-US" altLang="zh-TW" sz="3200" b="1">
                <a:solidFill>
                  <a:srgbClr val="FFFFFF"/>
                </a:solidFill>
                <a:latin typeface="微軟正黑體" panose="020B0604030504040204" pitchFamily="34" charset="-120"/>
              </a:rPr>
              <a:t>(A)</a:t>
            </a:r>
            <a:r>
              <a:rPr lang="zh-TW" altLang="en-US" sz="3200" b="1">
                <a:solidFill>
                  <a:srgbClr val="FFFFFF"/>
                </a:solidFill>
                <a:latin typeface="微軟正黑體" panose="020B0604030504040204" pitchFamily="34" charset="-120"/>
              </a:rPr>
              <a:t>請學校依設備基準建置專科教室，充實   </a:t>
            </a:r>
            <a:endParaRPr lang="en-US" altLang="zh-TW" sz="3200" b="1">
              <a:solidFill>
                <a:srgbClr val="FFFFFF"/>
              </a:solidFill>
              <a:latin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b="1">
                <a:solidFill>
                  <a:srgbClr val="FFFFFF"/>
                </a:solidFill>
                <a:latin typeface="微軟正黑體" panose="020B0604030504040204" pitchFamily="34" charset="-120"/>
              </a:rPr>
              <a:t>         教學設備與物品</a:t>
            </a:r>
            <a:endParaRPr lang="en-US" altLang="zh-TW" sz="3200" b="1">
              <a:solidFill>
                <a:srgbClr val="FFFFFF"/>
              </a:solidFill>
              <a:latin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b="1">
                <a:solidFill>
                  <a:srgbClr val="FFFFFF"/>
                </a:solidFill>
                <a:latin typeface="微軟正黑體" panose="020B0604030504040204" pitchFamily="34" charset="-120"/>
              </a:rPr>
              <a:t> </a:t>
            </a:r>
            <a:r>
              <a:rPr lang="zh-TW" altLang="en-US" sz="1600" b="1">
                <a:solidFill>
                  <a:srgbClr val="FFFFFF"/>
                </a:solidFill>
                <a:latin typeface="微軟正黑體" panose="020B0604030504040204" pitchFamily="34" charset="-120"/>
              </a:rPr>
              <a:t>  </a:t>
            </a:r>
            <a:endParaRPr lang="zh-TW" altLang="en-US" sz="3200" b="1">
              <a:solidFill>
                <a:srgbClr val="FFFFFF"/>
              </a:solidFill>
              <a:latin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b="1">
                <a:solidFill>
                  <a:srgbClr val="FFFFFF"/>
                </a:solidFill>
                <a:latin typeface="微軟正黑體" panose="020B0604030504040204" pitchFamily="34" charset="-120"/>
              </a:rPr>
              <a:t>    </a:t>
            </a:r>
            <a:r>
              <a:rPr lang="en-US" altLang="zh-TW" sz="3200" b="1">
                <a:solidFill>
                  <a:srgbClr val="FFFFFF"/>
                </a:solidFill>
                <a:latin typeface="微軟正黑體" panose="020B0604030504040204" pitchFamily="34" charset="-120"/>
              </a:rPr>
              <a:t>(B)</a:t>
            </a:r>
            <a:r>
              <a:rPr lang="zh-TW" altLang="en-US" sz="3200" b="1">
                <a:solidFill>
                  <a:srgbClr val="FFFFFF"/>
                </a:solidFill>
                <a:latin typeface="微軟正黑體" panose="020B0604030504040204" pitchFamily="34" charset="-120"/>
              </a:rPr>
              <a:t>可運用研究機構與社區等外界的資源，</a:t>
            </a:r>
            <a:endParaRPr lang="en-US" altLang="zh-TW" sz="3200" b="1">
              <a:solidFill>
                <a:srgbClr val="FFFFFF"/>
              </a:solidFill>
              <a:latin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b="1">
                <a:solidFill>
                  <a:srgbClr val="FFFFFF"/>
                </a:solidFill>
                <a:latin typeface="微軟正黑體" panose="020B0604030504040204" pitchFamily="34" charset="-120"/>
              </a:rPr>
              <a:t>         精進課程與教學</a:t>
            </a:r>
            <a:endParaRPr lang="en-US" altLang="zh-TW" sz="3200" b="1">
              <a:solidFill>
                <a:srgbClr val="FFFFFF"/>
              </a:solidFill>
              <a:latin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600" b="1">
                <a:solidFill>
                  <a:srgbClr val="FFFFFF"/>
                </a:solidFill>
                <a:latin typeface="微軟正黑體" panose="020B0604030504040204" pitchFamily="34" charset="-120"/>
              </a:rPr>
              <a:t>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b="1">
                <a:solidFill>
                  <a:srgbClr val="FFFFFF"/>
                </a:solidFill>
                <a:latin typeface="微軟正黑體" panose="020B0604030504040204" pitchFamily="34" charset="-120"/>
              </a:rPr>
              <a:t>    </a:t>
            </a:r>
            <a:r>
              <a:rPr lang="en-US" altLang="zh-TW" sz="3200" b="1">
                <a:solidFill>
                  <a:srgbClr val="FFFFFF"/>
                </a:solidFill>
                <a:latin typeface="微軟正黑體" panose="020B0604030504040204" pitchFamily="34" charset="-120"/>
              </a:rPr>
              <a:t>(C)</a:t>
            </a:r>
            <a:r>
              <a:rPr lang="zh-TW" altLang="en-US" sz="3200" b="1">
                <a:solidFill>
                  <a:srgbClr val="FFFFFF"/>
                </a:solidFill>
                <a:latin typeface="微軟正黑體" panose="020B0604030504040204" pitchFamily="34" charset="-120"/>
              </a:rPr>
              <a:t>學校因應校本特色，建置教學資源分享 </a:t>
            </a:r>
            <a:endParaRPr lang="en-US" altLang="zh-TW" sz="3200" b="1">
              <a:solidFill>
                <a:srgbClr val="FFFFFF"/>
              </a:solidFill>
              <a:latin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b="1">
                <a:solidFill>
                  <a:srgbClr val="FFFFFF"/>
                </a:solidFill>
                <a:latin typeface="微軟正黑體" panose="020B0604030504040204" pitchFamily="34" charset="-120"/>
              </a:rPr>
              <a:t>         平台，支援教學</a:t>
            </a:r>
            <a:endParaRPr lang="en-US" altLang="zh-TW" sz="3200" b="1">
              <a:solidFill>
                <a:srgbClr val="FFFFFF"/>
              </a:solidFill>
              <a:latin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TW" altLang="en-US" sz="1200" b="1">
              <a:solidFill>
                <a:srgbClr val="FFFFFF"/>
              </a:solidFill>
              <a:latin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b="1">
                <a:solidFill>
                  <a:srgbClr val="FFFFFF"/>
                </a:solidFill>
                <a:latin typeface="微軟正黑體" panose="020B0604030504040204" pitchFamily="34" charset="-120"/>
              </a:rPr>
              <a:t>    </a:t>
            </a:r>
            <a:r>
              <a:rPr lang="en-US" altLang="zh-TW" sz="3200" b="1">
                <a:solidFill>
                  <a:srgbClr val="FFFFFF"/>
                </a:solidFill>
                <a:latin typeface="微軟正黑體" panose="020B0604030504040204" pitchFamily="34" charset="-120"/>
              </a:rPr>
              <a:t>(D)</a:t>
            </a:r>
            <a:r>
              <a:rPr lang="zh-TW" altLang="en-US" sz="3200" b="1">
                <a:solidFill>
                  <a:srgbClr val="FFFFFF"/>
                </a:solidFill>
                <a:latin typeface="微軟正黑體" panose="020B0604030504040204" pitchFamily="34" charset="-120"/>
              </a:rPr>
              <a:t>根據教學所需，有效整合各人力資源，</a:t>
            </a:r>
            <a:endParaRPr lang="en-US" altLang="zh-TW" sz="3200" b="1">
              <a:solidFill>
                <a:srgbClr val="FFFFFF"/>
              </a:solidFill>
              <a:latin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b="1">
                <a:solidFill>
                  <a:srgbClr val="FFFFFF"/>
                </a:solidFill>
                <a:latin typeface="微軟正黑體" panose="020B0604030504040204" pitchFamily="34" charset="-120"/>
              </a:rPr>
              <a:t>          </a:t>
            </a:r>
            <a:r>
              <a:rPr lang="zh-TW" altLang="en-US" sz="3200" b="1">
                <a:latin typeface="微軟正黑體" panose="020B0604030504040204" pitchFamily="34" charset="-120"/>
              </a:rPr>
              <a:t>與外部合作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4000" b="1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-100013"/>
            <a:ext cx="931227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矩形 2"/>
          <p:cNvSpPr>
            <a:spLocks noChangeArrowheads="1"/>
          </p:cNvSpPr>
          <p:nvPr/>
        </p:nvSpPr>
        <p:spPr bwMode="auto">
          <a:xfrm>
            <a:off x="1060450" y="1465263"/>
            <a:ext cx="6880225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8000" b="1">
                <a:solidFill>
                  <a:srgbClr val="FFFF00"/>
                </a:solidFill>
                <a:latin typeface="微軟正黑體" panose="020B0604030504040204" pitchFamily="34" charset="-120"/>
              </a:rPr>
              <a:t>解 答</a:t>
            </a:r>
            <a:endParaRPr lang="en-US" altLang="zh-TW" sz="8000" b="1">
              <a:solidFill>
                <a:srgbClr val="FFFF00"/>
              </a:solidFill>
              <a:latin typeface="微軟正黑體" panose="020B0604030504040204" pitchFamily="34" charset="-12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zh-TW" sz="5400" b="1">
                <a:solidFill>
                  <a:srgbClr val="FFFF00"/>
                </a:solidFill>
                <a:latin typeface="微軟正黑體" panose="020B0604030504040204" pitchFamily="34" charset="-120"/>
              </a:rPr>
              <a:t>(A)(B)(C)(D)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pt-BR" sz="5400" b="1">
                <a:solidFill>
                  <a:srgbClr val="FFFF00"/>
                </a:solidFill>
                <a:latin typeface="微軟正黑體" panose="020B0604030504040204" pitchFamily="34" charset="-120"/>
              </a:rPr>
              <a:t>全都是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-100013"/>
            <a:ext cx="931227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1" name="矩形 2"/>
          <p:cNvSpPr>
            <a:spLocks noChangeArrowheads="1"/>
          </p:cNvSpPr>
          <p:nvPr/>
        </p:nvSpPr>
        <p:spPr bwMode="auto">
          <a:xfrm>
            <a:off x="385763" y="1187450"/>
            <a:ext cx="8358187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Q6</a:t>
            </a:r>
            <a:r>
              <a:rPr lang="zh-TW" altLang="en-US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：教師採用多元形式的評量，</a:t>
            </a:r>
            <a:endParaRPr lang="en-US" altLang="zh-TW" sz="4000" b="1">
              <a:solidFill>
                <a:srgbClr val="FFFFFF"/>
              </a:solidFill>
              <a:latin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        會有下列哪項好處？</a:t>
            </a:r>
            <a:r>
              <a:rPr lang="en-US" altLang="zh-TW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(</a:t>
            </a:r>
            <a:r>
              <a:rPr lang="zh-TW" altLang="en-US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單選</a:t>
            </a:r>
            <a:r>
              <a:rPr lang="en-US" altLang="zh-TW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  </a:t>
            </a:r>
            <a:r>
              <a:rPr lang="zh-TW" altLang="en-US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      </a:t>
            </a:r>
            <a:r>
              <a:rPr lang="en-US" altLang="zh-TW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(A)</a:t>
            </a:r>
            <a:r>
              <a:rPr lang="zh-TW" altLang="en-US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加快教師閱卷速度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        </a:t>
            </a:r>
            <a:r>
              <a:rPr lang="en-US" altLang="zh-TW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(B)</a:t>
            </a:r>
            <a:r>
              <a:rPr lang="zh-TW" altLang="en-US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減輕學生學習負擔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        </a:t>
            </a:r>
            <a:r>
              <a:rPr lang="en-US" altLang="zh-TW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(C)</a:t>
            </a:r>
            <a:r>
              <a:rPr lang="zh-TW" altLang="en-US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瞭解學生學習歷程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        </a:t>
            </a:r>
            <a:r>
              <a:rPr lang="en-US" altLang="zh-TW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(D)</a:t>
            </a:r>
            <a:r>
              <a:rPr lang="zh-TW" altLang="en-US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忽略學生個別差異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-100013"/>
            <a:ext cx="931227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5" name="矩形 2"/>
          <p:cNvSpPr>
            <a:spLocks noChangeArrowheads="1"/>
          </p:cNvSpPr>
          <p:nvPr/>
        </p:nvSpPr>
        <p:spPr bwMode="auto">
          <a:xfrm>
            <a:off x="1044575" y="755650"/>
            <a:ext cx="6880225" cy="437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8000" b="1">
                <a:solidFill>
                  <a:srgbClr val="FFFF00"/>
                </a:solidFill>
                <a:latin typeface="微軟正黑體" panose="020B0604030504040204" pitchFamily="34" charset="-120"/>
              </a:rPr>
              <a:t>解 答</a:t>
            </a:r>
            <a:endParaRPr lang="en-US" altLang="zh-TW" sz="8000" b="1">
              <a:solidFill>
                <a:srgbClr val="FFFF00"/>
              </a:solidFill>
              <a:latin typeface="微軟正黑體" panose="020B0604030504040204" pitchFamily="34" charset="-12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6600" b="1">
                <a:solidFill>
                  <a:srgbClr val="FFFF00"/>
                </a:solidFill>
                <a:latin typeface="微軟正黑體" panose="020B0604030504040204" pitchFamily="34" charset="-120"/>
              </a:rPr>
              <a:t>(C)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6600" b="1">
                <a:solidFill>
                  <a:srgbClr val="FFFF00"/>
                </a:solidFill>
                <a:latin typeface="微軟正黑體" panose="020B0604030504040204" pitchFamily="34" charset="-120"/>
              </a:rPr>
              <a:t>瞭解學生</a:t>
            </a:r>
            <a:endParaRPr lang="en-US" altLang="zh-TW" sz="6600" b="1">
              <a:solidFill>
                <a:srgbClr val="FFFF00"/>
              </a:solidFill>
              <a:latin typeface="微軟正黑體" panose="020B0604030504040204" pitchFamily="34" charset="-12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6600" b="1">
                <a:solidFill>
                  <a:srgbClr val="FFFF00"/>
                </a:solidFill>
                <a:latin typeface="微軟正黑體" panose="020B0604030504040204" pitchFamily="34" charset="-120"/>
              </a:rPr>
              <a:t>學習歷程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-100013"/>
            <a:ext cx="931227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9" name="矩形 2"/>
          <p:cNvSpPr>
            <a:spLocks noChangeArrowheads="1"/>
          </p:cNvSpPr>
          <p:nvPr/>
        </p:nvSpPr>
        <p:spPr bwMode="auto">
          <a:xfrm>
            <a:off x="204788" y="377825"/>
            <a:ext cx="8939212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Q7</a:t>
            </a:r>
            <a:r>
              <a:rPr lang="zh-TW" altLang="en-US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：</a:t>
            </a:r>
            <a:r>
              <a:rPr lang="zh-TW" altLang="en-US" sz="3600" b="1">
                <a:solidFill>
                  <a:srgbClr val="FFFFFF"/>
                </a:solidFill>
                <a:latin typeface="微軟正黑體" panose="020B0604030504040204" pitchFamily="34" charset="-120"/>
              </a:rPr>
              <a:t>關於</a:t>
            </a:r>
            <a:r>
              <a:rPr lang="en-US" altLang="zh-TW" sz="3600" b="1">
                <a:solidFill>
                  <a:srgbClr val="FFFFFF"/>
                </a:solidFill>
                <a:latin typeface="微軟正黑體" panose="020B0604030504040204" pitchFamily="34" charset="-120"/>
              </a:rPr>
              <a:t>108</a:t>
            </a:r>
            <a:r>
              <a:rPr lang="zh-TW" altLang="en-US" sz="3600" b="1">
                <a:solidFill>
                  <a:srgbClr val="FFFFFF"/>
                </a:solidFill>
                <a:latin typeface="微軟正黑體" panose="020B0604030504040204" pitchFamily="34" charset="-120"/>
              </a:rPr>
              <a:t>新課綱審定通過教科書的內容會比較符合哪些？</a:t>
            </a:r>
            <a:r>
              <a:rPr lang="en-US" altLang="zh-TW" sz="3600" b="1">
                <a:solidFill>
                  <a:srgbClr val="FFFFFF"/>
                </a:solidFill>
                <a:latin typeface="微軟正黑體" panose="020B0604030504040204" pitchFamily="34" charset="-120"/>
              </a:rPr>
              <a:t>(</a:t>
            </a:r>
            <a:r>
              <a:rPr lang="zh-TW" altLang="en-US" sz="3600" b="1">
                <a:solidFill>
                  <a:srgbClr val="FFFFFF"/>
                </a:solidFill>
                <a:latin typeface="微軟正黑體" panose="020B0604030504040204" pitchFamily="34" charset="-120"/>
              </a:rPr>
              <a:t>複選</a:t>
            </a:r>
            <a:r>
              <a:rPr lang="en-US" altLang="zh-TW" sz="3600" b="1">
                <a:solidFill>
                  <a:srgbClr val="FFFFFF"/>
                </a:solidFill>
                <a:latin typeface="微軟正黑體" panose="020B0604030504040204" pitchFamily="34" charset="-120"/>
              </a:rPr>
              <a:t>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  </a:t>
            </a:r>
            <a:r>
              <a:rPr lang="en-US" altLang="zh-TW" sz="3200" b="1">
                <a:solidFill>
                  <a:srgbClr val="FFFFFF"/>
                </a:solidFill>
                <a:latin typeface="微軟正黑體" panose="020B0604030504040204" pitchFamily="34" charset="-120"/>
              </a:rPr>
              <a:t>(A)</a:t>
            </a:r>
            <a:r>
              <a:rPr lang="zh-TW" altLang="en-US" sz="3200" b="1">
                <a:solidFill>
                  <a:srgbClr val="FFFFFF"/>
                </a:solidFill>
                <a:latin typeface="微軟正黑體" panose="020B0604030504040204" pitchFamily="34" charset="-120"/>
              </a:rPr>
              <a:t>具有時代性與前瞻性，考量學的生活</a:t>
            </a:r>
            <a:endParaRPr lang="en-US" altLang="zh-TW" sz="3200" b="1">
              <a:solidFill>
                <a:srgbClr val="FFFFFF"/>
              </a:solidFill>
              <a:latin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b="1">
                <a:solidFill>
                  <a:srgbClr val="FFFFFF"/>
                </a:solidFill>
                <a:latin typeface="微軟正黑體" panose="020B0604030504040204" pitchFamily="34" charset="-120"/>
              </a:rPr>
              <a:t>        經驗與社會脈動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b="1">
                <a:solidFill>
                  <a:srgbClr val="FFFFFF"/>
                </a:solidFill>
                <a:latin typeface="微軟正黑體" panose="020B0604030504040204" pitchFamily="34" charset="-120"/>
              </a:rPr>
              <a:t>  </a:t>
            </a:r>
            <a:r>
              <a:rPr lang="en-US" altLang="zh-TW" sz="3200" b="1">
                <a:solidFill>
                  <a:srgbClr val="FFFFFF"/>
                </a:solidFill>
                <a:latin typeface="微軟正黑體" panose="020B0604030504040204" pitchFamily="34" charset="-120"/>
              </a:rPr>
              <a:t>(B)</a:t>
            </a:r>
            <a:r>
              <a:rPr lang="zh-TW" altLang="en-US" sz="3200" b="1">
                <a:solidFill>
                  <a:srgbClr val="FFFFFF"/>
                </a:solidFill>
                <a:latin typeface="微軟正黑體" panose="020B0604030504040204" pitchFamily="34" charset="-120"/>
              </a:rPr>
              <a:t>結合相關議題並兼顧多元觀點，回應</a:t>
            </a:r>
            <a:endParaRPr lang="en-US" altLang="zh-TW" sz="3200" b="1">
              <a:solidFill>
                <a:srgbClr val="FFFFFF"/>
              </a:solidFill>
              <a:latin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b="1">
                <a:solidFill>
                  <a:srgbClr val="FFFFFF"/>
                </a:solidFill>
                <a:latin typeface="微軟正黑體" panose="020B0604030504040204" pitchFamily="34" charset="-120"/>
              </a:rPr>
              <a:t>       不同族群與文化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b="1">
                <a:solidFill>
                  <a:srgbClr val="FFFFFF"/>
                </a:solidFill>
                <a:latin typeface="微軟正黑體" panose="020B0604030504040204" pitchFamily="34" charset="-120"/>
              </a:rPr>
              <a:t>  </a:t>
            </a:r>
            <a:r>
              <a:rPr lang="en-US" altLang="zh-TW" sz="3200" b="1">
                <a:solidFill>
                  <a:srgbClr val="FFFFFF"/>
                </a:solidFill>
                <a:latin typeface="微軟正黑體" panose="020B0604030504040204" pitchFamily="34" charset="-120"/>
              </a:rPr>
              <a:t>(C)</a:t>
            </a:r>
            <a:r>
              <a:rPr lang="zh-TW" altLang="en-US" sz="3200" b="1">
                <a:solidFill>
                  <a:srgbClr val="FFFFFF"/>
                </a:solidFill>
                <a:latin typeface="微軟正黑體" panose="020B0604030504040204" pitchFamily="34" charset="-120"/>
              </a:rPr>
              <a:t>文本敘述要避免刻板印象、偏見、歧視</a:t>
            </a:r>
            <a:endParaRPr lang="en-US" altLang="zh-TW" sz="3200" b="1">
              <a:solidFill>
                <a:srgbClr val="FFFFFF"/>
              </a:solidFill>
              <a:latin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b="1">
                <a:solidFill>
                  <a:srgbClr val="FFFFFF"/>
                </a:solidFill>
                <a:latin typeface="微軟正黑體" panose="020B0604030504040204" pitchFamily="34" charset="-120"/>
              </a:rPr>
              <a:t>       與威權的內容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b="1">
                <a:solidFill>
                  <a:srgbClr val="FFFFFF"/>
                </a:solidFill>
                <a:latin typeface="微軟正黑體" panose="020B0604030504040204" pitchFamily="34" charset="-120"/>
              </a:rPr>
              <a:t>  </a:t>
            </a:r>
            <a:r>
              <a:rPr lang="en-US" altLang="zh-TW" sz="3200" b="1">
                <a:solidFill>
                  <a:srgbClr val="FFFFFF"/>
                </a:solidFill>
                <a:latin typeface="微軟正黑體" panose="020B0604030504040204" pitchFamily="34" charset="-120"/>
              </a:rPr>
              <a:t>(D)</a:t>
            </a:r>
            <a:r>
              <a:rPr lang="zh-TW" altLang="en-US" sz="3200" b="1">
                <a:solidFill>
                  <a:srgbClr val="FFFFFF"/>
                </a:solidFill>
                <a:latin typeface="微軟正黑體" panose="020B0604030504040204" pitchFamily="34" charset="-120"/>
              </a:rPr>
              <a:t>文字敘寫落入單一族群或性別的觀點，</a:t>
            </a:r>
            <a:endParaRPr lang="en-US" altLang="zh-TW" sz="3200" b="1">
              <a:solidFill>
                <a:srgbClr val="FFFFFF"/>
              </a:solidFill>
              <a:latin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b="1">
                <a:solidFill>
                  <a:srgbClr val="FFFFFF"/>
                </a:solidFill>
                <a:latin typeface="微軟正黑體" panose="020B0604030504040204" pitchFamily="34" charset="-120"/>
              </a:rPr>
              <a:t>       拓展學生視野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-100013"/>
            <a:ext cx="931227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3" name="矩形 2"/>
          <p:cNvSpPr>
            <a:spLocks noChangeArrowheads="1"/>
          </p:cNvSpPr>
          <p:nvPr/>
        </p:nvSpPr>
        <p:spPr bwMode="auto">
          <a:xfrm>
            <a:off x="1060450" y="1465263"/>
            <a:ext cx="6880225" cy="4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8000" b="1">
                <a:solidFill>
                  <a:srgbClr val="FFFF00"/>
                </a:solidFill>
                <a:latin typeface="微軟正黑體" panose="020B0604030504040204" pitchFamily="34" charset="-120"/>
              </a:rPr>
              <a:t>解 答</a:t>
            </a:r>
            <a:endParaRPr lang="en-US" altLang="zh-TW" sz="8000" b="1">
              <a:solidFill>
                <a:srgbClr val="FFFF00"/>
              </a:solidFill>
              <a:latin typeface="微軟正黑體" panose="020B0604030504040204" pitchFamily="34" charset="-12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6600" b="1">
                <a:solidFill>
                  <a:srgbClr val="FFFF00"/>
                </a:solidFill>
                <a:latin typeface="微軟正黑體" panose="020B0604030504040204" pitchFamily="34" charset="-120"/>
              </a:rPr>
              <a:t>(A)(B)(C)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ECD0AA"/>
                </a:solidFill>
                <a:latin typeface="微軟正黑體" panose="020B0604030504040204" pitchFamily="34" charset="-120"/>
              </a:rPr>
              <a:t>(D)</a:t>
            </a:r>
            <a:r>
              <a:rPr lang="zh-TW" altLang="en-US" sz="6000" b="1">
                <a:solidFill>
                  <a:srgbClr val="ECD0AA"/>
                </a:solidFill>
                <a:latin typeface="微軟正黑體" panose="020B0604030504040204" pitchFamily="34" charset="-120"/>
              </a:rPr>
              <a:t>應改為要</a:t>
            </a:r>
            <a:endParaRPr lang="en-US" altLang="zh-TW" sz="6000" b="1">
              <a:solidFill>
                <a:srgbClr val="ECD0AA"/>
              </a:solidFill>
              <a:latin typeface="微軟正黑體" panose="020B0604030504040204" pitchFamily="34" charset="-12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6000" b="1">
                <a:solidFill>
                  <a:srgbClr val="ECD0AA"/>
                </a:solidFill>
                <a:latin typeface="微軟正黑體" panose="020B0604030504040204" pitchFamily="34" charset="-120"/>
              </a:rPr>
              <a:t>避免落入</a:t>
            </a:r>
            <a:endParaRPr lang="zh-TW" altLang="en-US" sz="4800" b="1">
              <a:solidFill>
                <a:srgbClr val="ECD0AA"/>
              </a:solidFill>
              <a:latin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1" t="10521" r="16918" b="5558"/>
          <a:stretch/>
        </p:blipFill>
        <p:spPr>
          <a:xfrm>
            <a:off x="809508" y="273869"/>
            <a:ext cx="6409194" cy="6403295"/>
          </a:xfrm>
          <a:prstGeom prst="rect">
            <a:avLst/>
          </a:prstGeom>
        </p:spPr>
      </p:pic>
      <p:sp>
        <p:nvSpPr>
          <p:cNvPr id="35" name="手繪多邊形 34"/>
          <p:cNvSpPr/>
          <p:nvPr/>
        </p:nvSpPr>
        <p:spPr>
          <a:xfrm>
            <a:off x="1412795" y="3139661"/>
            <a:ext cx="1430714" cy="1617121"/>
          </a:xfrm>
          <a:custGeom>
            <a:avLst/>
            <a:gdLst>
              <a:gd name="connsiteX0" fmla="*/ 1247270 w 1430714"/>
              <a:gd name="connsiteY0" fmla="*/ 157721 h 1617121"/>
              <a:gd name="connsiteX1" fmla="*/ 1233416 w 1430714"/>
              <a:gd name="connsiteY1" fmla="*/ 434812 h 1617121"/>
              <a:gd name="connsiteX2" fmla="*/ 1288834 w 1430714"/>
              <a:gd name="connsiteY2" fmla="*/ 670339 h 1617121"/>
              <a:gd name="connsiteX3" fmla="*/ 1385816 w 1430714"/>
              <a:gd name="connsiteY3" fmla="*/ 878157 h 1617121"/>
              <a:gd name="connsiteX4" fmla="*/ 1427379 w 1430714"/>
              <a:gd name="connsiteY4" fmla="*/ 975139 h 1617121"/>
              <a:gd name="connsiteX5" fmla="*/ 1302689 w 1430714"/>
              <a:gd name="connsiteY5" fmla="*/ 1072121 h 1617121"/>
              <a:gd name="connsiteX6" fmla="*/ 1067161 w 1430714"/>
              <a:gd name="connsiteY6" fmla="*/ 1210666 h 1617121"/>
              <a:gd name="connsiteX7" fmla="*/ 748507 w 1430714"/>
              <a:gd name="connsiteY7" fmla="*/ 1390775 h 1617121"/>
              <a:gd name="connsiteX8" fmla="*/ 526834 w 1430714"/>
              <a:gd name="connsiteY8" fmla="*/ 1543175 h 1617121"/>
              <a:gd name="connsiteX9" fmla="*/ 402143 w 1430714"/>
              <a:gd name="connsiteY9" fmla="*/ 1612448 h 1617121"/>
              <a:gd name="connsiteX10" fmla="*/ 235889 w 1430714"/>
              <a:gd name="connsiteY10" fmla="*/ 1418484 h 1617121"/>
              <a:gd name="connsiteX11" fmla="*/ 125052 w 1430714"/>
              <a:gd name="connsiteY11" fmla="*/ 1113684 h 1617121"/>
              <a:gd name="connsiteX12" fmla="*/ 69634 w 1430714"/>
              <a:gd name="connsiteY12" fmla="*/ 850448 h 1617121"/>
              <a:gd name="connsiteX13" fmla="*/ 28070 w 1430714"/>
              <a:gd name="connsiteY13" fmla="*/ 684194 h 1617121"/>
              <a:gd name="connsiteX14" fmla="*/ 361 w 1430714"/>
              <a:gd name="connsiteY14" fmla="*/ 365539 h 1617121"/>
              <a:gd name="connsiteX15" fmla="*/ 14216 w 1430714"/>
              <a:gd name="connsiteY15" fmla="*/ 143866 h 1617121"/>
              <a:gd name="connsiteX16" fmla="*/ 41925 w 1430714"/>
              <a:gd name="connsiteY16" fmla="*/ 5321 h 1617121"/>
              <a:gd name="connsiteX17" fmla="*/ 332870 w 1430714"/>
              <a:gd name="connsiteY17" fmla="*/ 33030 h 1617121"/>
              <a:gd name="connsiteX18" fmla="*/ 623816 w 1430714"/>
              <a:gd name="connsiteY18" fmla="*/ 74594 h 1617121"/>
              <a:gd name="connsiteX19" fmla="*/ 1053307 w 1430714"/>
              <a:gd name="connsiteY19" fmla="*/ 143866 h 1617121"/>
              <a:gd name="connsiteX20" fmla="*/ 1247270 w 1430714"/>
              <a:gd name="connsiteY20" fmla="*/ 157721 h 161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30714" h="1617121">
                <a:moveTo>
                  <a:pt x="1247270" y="157721"/>
                </a:moveTo>
                <a:cubicBezTo>
                  <a:pt x="1277288" y="206212"/>
                  <a:pt x="1226489" y="349376"/>
                  <a:pt x="1233416" y="434812"/>
                </a:cubicBezTo>
                <a:cubicBezTo>
                  <a:pt x="1240343" y="520248"/>
                  <a:pt x="1263434" y="596448"/>
                  <a:pt x="1288834" y="670339"/>
                </a:cubicBezTo>
                <a:cubicBezTo>
                  <a:pt x="1314234" y="744230"/>
                  <a:pt x="1362725" y="827357"/>
                  <a:pt x="1385816" y="878157"/>
                </a:cubicBezTo>
                <a:cubicBezTo>
                  <a:pt x="1408907" y="928957"/>
                  <a:pt x="1441233" y="942812"/>
                  <a:pt x="1427379" y="975139"/>
                </a:cubicBezTo>
                <a:cubicBezTo>
                  <a:pt x="1413525" y="1007466"/>
                  <a:pt x="1362725" y="1032867"/>
                  <a:pt x="1302689" y="1072121"/>
                </a:cubicBezTo>
                <a:cubicBezTo>
                  <a:pt x="1242653" y="1111375"/>
                  <a:pt x="1067161" y="1210666"/>
                  <a:pt x="1067161" y="1210666"/>
                </a:cubicBezTo>
                <a:cubicBezTo>
                  <a:pt x="974797" y="1263775"/>
                  <a:pt x="838562" y="1335357"/>
                  <a:pt x="748507" y="1390775"/>
                </a:cubicBezTo>
                <a:cubicBezTo>
                  <a:pt x="658452" y="1446193"/>
                  <a:pt x="584561" y="1506230"/>
                  <a:pt x="526834" y="1543175"/>
                </a:cubicBezTo>
                <a:cubicBezTo>
                  <a:pt x="469107" y="1580120"/>
                  <a:pt x="450634" y="1633230"/>
                  <a:pt x="402143" y="1612448"/>
                </a:cubicBezTo>
                <a:cubicBezTo>
                  <a:pt x="353652" y="1591666"/>
                  <a:pt x="282071" y="1501611"/>
                  <a:pt x="235889" y="1418484"/>
                </a:cubicBezTo>
                <a:cubicBezTo>
                  <a:pt x="189707" y="1335357"/>
                  <a:pt x="152761" y="1208357"/>
                  <a:pt x="125052" y="1113684"/>
                </a:cubicBezTo>
                <a:cubicBezTo>
                  <a:pt x="97343" y="1019011"/>
                  <a:pt x="85798" y="922030"/>
                  <a:pt x="69634" y="850448"/>
                </a:cubicBezTo>
                <a:cubicBezTo>
                  <a:pt x="53470" y="778866"/>
                  <a:pt x="39615" y="765012"/>
                  <a:pt x="28070" y="684194"/>
                </a:cubicBezTo>
                <a:cubicBezTo>
                  <a:pt x="16524" y="603376"/>
                  <a:pt x="2670" y="455594"/>
                  <a:pt x="361" y="365539"/>
                </a:cubicBezTo>
                <a:cubicBezTo>
                  <a:pt x="-1948" y="275484"/>
                  <a:pt x="7289" y="203902"/>
                  <a:pt x="14216" y="143866"/>
                </a:cubicBezTo>
                <a:cubicBezTo>
                  <a:pt x="21143" y="83830"/>
                  <a:pt x="-11184" y="23794"/>
                  <a:pt x="41925" y="5321"/>
                </a:cubicBezTo>
                <a:cubicBezTo>
                  <a:pt x="95034" y="-13152"/>
                  <a:pt x="235888" y="21485"/>
                  <a:pt x="332870" y="33030"/>
                </a:cubicBezTo>
                <a:cubicBezTo>
                  <a:pt x="429852" y="44575"/>
                  <a:pt x="623816" y="74594"/>
                  <a:pt x="623816" y="74594"/>
                </a:cubicBezTo>
                <a:lnTo>
                  <a:pt x="1053307" y="143866"/>
                </a:lnTo>
                <a:cubicBezTo>
                  <a:pt x="1152598" y="157720"/>
                  <a:pt x="1217252" y="109230"/>
                  <a:pt x="1247270" y="157721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手繪多邊形 33"/>
          <p:cNvSpPr/>
          <p:nvPr/>
        </p:nvSpPr>
        <p:spPr>
          <a:xfrm>
            <a:off x="2305492" y="906665"/>
            <a:ext cx="1634333" cy="1545590"/>
          </a:xfrm>
          <a:custGeom>
            <a:avLst/>
            <a:gdLst>
              <a:gd name="connsiteX0" fmla="*/ 770210 w 1634333"/>
              <a:gd name="connsiteY0" fmla="*/ 1545590 h 1545590"/>
              <a:gd name="connsiteX1" fmla="*/ 493119 w 1634333"/>
              <a:gd name="connsiteY1" fmla="*/ 1254644 h 1545590"/>
              <a:gd name="connsiteX2" fmla="*/ 146755 w 1634333"/>
              <a:gd name="connsiteY2" fmla="*/ 866717 h 1545590"/>
              <a:gd name="connsiteX3" fmla="*/ 8210 w 1634333"/>
              <a:gd name="connsiteY3" fmla="*/ 700462 h 1545590"/>
              <a:gd name="connsiteX4" fmla="*/ 63628 w 1634333"/>
              <a:gd name="connsiteY4" fmla="*/ 534208 h 1545590"/>
              <a:gd name="connsiteX5" fmla="*/ 451555 w 1634333"/>
              <a:gd name="connsiteY5" fmla="*/ 298680 h 1545590"/>
              <a:gd name="connsiteX6" fmla="*/ 811773 w 1634333"/>
              <a:gd name="connsiteY6" fmla="*/ 146280 h 1545590"/>
              <a:gd name="connsiteX7" fmla="*/ 1130428 w 1634333"/>
              <a:gd name="connsiteY7" fmla="*/ 49299 h 1545590"/>
              <a:gd name="connsiteX8" fmla="*/ 1421373 w 1634333"/>
              <a:gd name="connsiteY8" fmla="*/ 21590 h 1545590"/>
              <a:gd name="connsiteX9" fmla="*/ 1601482 w 1634333"/>
              <a:gd name="connsiteY9" fmla="*/ 21590 h 1545590"/>
              <a:gd name="connsiteX10" fmla="*/ 1587628 w 1634333"/>
              <a:gd name="connsiteY10" fmla="*/ 298680 h 1545590"/>
              <a:gd name="connsiteX11" fmla="*/ 1601482 w 1634333"/>
              <a:gd name="connsiteY11" fmla="*/ 839008 h 1545590"/>
              <a:gd name="connsiteX12" fmla="*/ 1615337 w 1634333"/>
              <a:gd name="connsiteY12" fmla="*/ 1171517 h 1545590"/>
              <a:gd name="connsiteX13" fmla="*/ 1615337 w 1634333"/>
              <a:gd name="connsiteY13" fmla="*/ 1254644 h 1545590"/>
              <a:gd name="connsiteX14" fmla="*/ 1365955 w 1634333"/>
              <a:gd name="connsiteY14" fmla="*/ 1268499 h 1545590"/>
              <a:gd name="connsiteX15" fmla="*/ 1199701 w 1634333"/>
              <a:gd name="connsiteY15" fmla="*/ 1337771 h 1545590"/>
              <a:gd name="connsiteX16" fmla="*/ 1005737 w 1634333"/>
              <a:gd name="connsiteY16" fmla="*/ 1407044 h 1545590"/>
              <a:gd name="connsiteX17" fmla="*/ 908755 w 1634333"/>
              <a:gd name="connsiteY17" fmla="*/ 1490171 h 1545590"/>
              <a:gd name="connsiteX18" fmla="*/ 770210 w 1634333"/>
              <a:gd name="connsiteY18" fmla="*/ 1545590 h 1545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34333" h="1545590">
                <a:moveTo>
                  <a:pt x="770210" y="1545590"/>
                </a:moveTo>
                <a:cubicBezTo>
                  <a:pt x="683619" y="1456689"/>
                  <a:pt x="597028" y="1367789"/>
                  <a:pt x="493119" y="1254644"/>
                </a:cubicBezTo>
                <a:cubicBezTo>
                  <a:pt x="389210" y="1141499"/>
                  <a:pt x="227573" y="959081"/>
                  <a:pt x="146755" y="866717"/>
                </a:cubicBezTo>
                <a:cubicBezTo>
                  <a:pt x="65937" y="774353"/>
                  <a:pt x="22064" y="755880"/>
                  <a:pt x="8210" y="700462"/>
                </a:cubicBezTo>
                <a:cubicBezTo>
                  <a:pt x="-5645" y="645044"/>
                  <a:pt x="-10263" y="601172"/>
                  <a:pt x="63628" y="534208"/>
                </a:cubicBezTo>
                <a:cubicBezTo>
                  <a:pt x="137519" y="467244"/>
                  <a:pt x="326864" y="363335"/>
                  <a:pt x="451555" y="298680"/>
                </a:cubicBezTo>
                <a:cubicBezTo>
                  <a:pt x="576246" y="234025"/>
                  <a:pt x="698627" y="187843"/>
                  <a:pt x="811773" y="146280"/>
                </a:cubicBezTo>
                <a:cubicBezTo>
                  <a:pt x="924919" y="104716"/>
                  <a:pt x="1028828" y="70081"/>
                  <a:pt x="1130428" y="49299"/>
                </a:cubicBezTo>
                <a:cubicBezTo>
                  <a:pt x="1232028" y="28517"/>
                  <a:pt x="1342864" y="26208"/>
                  <a:pt x="1421373" y="21590"/>
                </a:cubicBezTo>
                <a:cubicBezTo>
                  <a:pt x="1499882" y="16972"/>
                  <a:pt x="1573773" y="-24591"/>
                  <a:pt x="1601482" y="21590"/>
                </a:cubicBezTo>
                <a:cubicBezTo>
                  <a:pt x="1629191" y="67771"/>
                  <a:pt x="1587628" y="162444"/>
                  <a:pt x="1587628" y="298680"/>
                </a:cubicBezTo>
                <a:cubicBezTo>
                  <a:pt x="1587628" y="434916"/>
                  <a:pt x="1596864" y="693535"/>
                  <a:pt x="1601482" y="839008"/>
                </a:cubicBezTo>
                <a:cubicBezTo>
                  <a:pt x="1606100" y="984481"/>
                  <a:pt x="1613028" y="1102244"/>
                  <a:pt x="1615337" y="1171517"/>
                </a:cubicBezTo>
                <a:cubicBezTo>
                  <a:pt x="1617646" y="1240790"/>
                  <a:pt x="1656901" y="1238480"/>
                  <a:pt x="1615337" y="1254644"/>
                </a:cubicBezTo>
                <a:cubicBezTo>
                  <a:pt x="1573773" y="1270808"/>
                  <a:pt x="1435228" y="1254645"/>
                  <a:pt x="1365955" y="1268499"/>
                </a:cubicBezTo>
                <a:cubicBezTo>
                  <a:pt x="1296682" y="1282353"/>
                  <a:pt x="1259737" y="1314680"/>
                  <a:pt x="1199701" y="1337771"/>
                </a:cubicBezTo>
                <a:cubicBezTo>
                  <a:pt x="1139665" y="1360862"/>
                  <a:pt x="1054228" y="1381644"/>
                  <a:pt x="1005737" y="1407044"/>
                </a:cubicBezTo>
                <a:cubicBezTo>
                  <a:pt x="957246" y="1432444"/>
                  <a:pt x="908755" y="1490171"/>
                  <a:pt x="908755" y="1490171"/>
                </a:cubicBezTo>
                <a:lnTo>
                  <a:pt x="770210" y="154559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 rot="20372531">
            <a:off x="2902723" y="239815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400" b="1" dirty="0">
                <a:solidFill>
                  <a:schemeClr val="bg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自主行動</a:t>
            </a:r>
          </a:p>
        </p:txBody>
      </p:sp>
      <p:sp>
        <p:nvSpPr>
          <p:cNvPr id="7" name="文字方塊 6"/>
          <p:cNvSpPr txBox="1"/>
          <p:nvPr/>
        </p:nvSpPr>
        <p:spPr>
          <a:xfrm rot="2198303">
            <a:off x="2725173" y="394369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400" b="1" dirty="0">
                <a:solidFill>
                  <a:schemeClr val="bg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社會參與</a:t>
            </a:r>
          </a:p>
        </p:txBody>
      </p:sp>
      <p:sp>
        <p:nvSpPr>
          <p:cNvPr id="8" name="文字方塊 7"/>
          <p:cNvSpPr txBox="1"/>
          <p:nvPr/>
        </p:nvSpPr>
        <p:spPr>
          <a:xfrm rot="17188473">
            <a:off x="4168965" y="342114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400" b="1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溝通互動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3352198" y="2979700"/>
            <a:ext cx="12618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TW" altLang="en-US" sz="2800" b="1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終身</a:t>
            </a:r>
            <a:endParaRPr kumimoji="1" lang="en-US" altLang="zh-TW" sz="2800" b="1" dirty="0">
              <a:solidFill>
                <a:prstClr val="black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algn="ctr"/>
            <a:r>
              <a:rPr kumimoji="1" lang="zh-TW" altLang="en-US" sz="2800" b="1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學習者</a:t>
            </a:r>
          </a:p>
        </p:txBody>
      </p:sp>
      <p:sp>
        <p:nvSpPr>
          <p:cNvPr id="10" name="矩形 9"/>
          <p:cNvSpPr/>
          <p:nvPr/>
        </p:nvSpPr>
        <p:spPr>
          <a:xfrm>
            <a:off x="2497997" y="1323443"/>
            <a:ext cx="1471495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0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系統思考</a:t>
            </a:r>
          </a:p>
          <a:p>
            <a:pPr algn="ctr"/>
            <a:r>
              <a:rPr lang="zh-TW" altLang="en-US" sz="20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與解決問題</a:t>
            </a:r>
          </a:p>
        </p:txBody>
      </p:sp>
      <p:sp>
        <p:nvSpPr>
          <p:cNvPr id="11" name="矩形 10"/>
          <p:cNvSpPr/>
          <p:nvPr/>
        </p:nvSpPr>
        <p:spPr>
          <a:xfrm>
            <a:off x="1521321" y="2178766"/>
            <a:ext cx="1531538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0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身心素質</a:t>
            </a:r>
          </a:p>
          <a:p>
            <a:pPr algn="ctr"/>
            <a:r>
              <a:rPr lang="zh-TW" altLang="en-US" sz="20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與自我精進</a:t>
            </a:r>
          </a:p>
        </p:txBody>
      </p:sp>
      <p:sp>
        <p:nvSpPr>
          <p:cNvPr id="12" name="矩形 11"/>
          <p:cNvSpPr/>
          <p:nvPr/>
        </p:nvSpPr>
        <p:spPr>
          <a:xfrm>
            <a:off x="3863298" y="1346447"/>
            <a:ext cx="1476602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0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規劃執行</a:t>
            </a:r>
          </a:p>
          <a:p>
            <a:pPr algn="ctr"/>
            <a:r>
              <a:rPr lang="zh-TW" altLang="en-US" sz="20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與創新應變</a:t>
            </a:r>
          </a:p>
        </p:txBody>
      </p:sp>
      <p:sp>
        <p:nvSpPr>
          <p:cNvPr id="13" name="矩形 12"/>
          <p:cNvSpPr/>
          <p:nvPr/>
        </p:nvSpPr>
        <p:spPr>
          <a:xfrm>
            <a:off x="4933906" y="2217105"/>
            <a:ext cx="1533761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0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符號運用</a:t>
            </a:r>
          </a:p>
          <a:p>
            <a:pPr algn="ctr"/>
            <a:r>
              <a:rPr lang="zh-TW" altLang="en-US" sz="20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與溝通表達</a:t>
            </a:r>
          </a:p>
        </p:txBody>
      </p:sp>
      <p:sp>
        <p:nvSpPr>
          <p:cNvPr id="14" name="矩形 13"/>
          <p:cNvSpPr/>
          <p:nvPr/>
        </p:nvSpPr>
        <p:spPr>
          <a:xfrm>
            <a:off x="5198448" y="3449260"/>
            <a:ext cx="1481726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0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科技資訊</a:t>
            </a:r>
          </a:p>
          <a:p>
            <a:pPr algn="ctr"/>
            <a:r>
              <a:rPr lang="zh-TW" altLang="en-US" sz="20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與媒體素養</a:t>
            </a:r>
          </a:p>
        </p:txBody>
      </p:sp>
      <p:sp>
        <p:nvSpPr>
          <p:cNvPr id="15" name="矩形 14"/>
          <p:cNvSpPr/>
          <p:nvPr/>
        </p:nvSpPr>
        <p:spPr>
          <a:xfrm>
            <a:off x="4563689" y="4613744"/>
            <a:ext cx="1492141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0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藝術涵養</a:t>
            </a:r>
          </a:p>
          <a:p>
            <a:pPr algn="ctr"/>
            <a:r>
              <a:rPr lang="zh-TW" altLang="en-US" sz="20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與美感素養</a:t>
            </a:r>
          </a:p>
        </p:txBody>
      </p:sp>
      <p:sp>
        <p:nvSpPr>
          <p:cNvPr id="16" name="矩形 15"/>
          <p:cNvSpPr/>
          <p:nvPr/>
        </p:nvSpPr>
        <p:spPr>
          <a:xfrm>
            <a:off x="3233744" y="5169659"/>
            <a:ext cx="1560723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0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道德實踐</a:t>
            </a:r>
          </a:p>
          <a:p>
            <a:pPr algn="ctr"/>
            <a:r>
              <a:rPr lang="zh-TW" altLang="en-US" sz="20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與公民意識</a:t>
            </a:r>
          </a:p>
        </p:txBody>
      </p:sp>
      <p:sp>
        <p:nvSpPr>
          <p:cNvPr id="17" name="矩形 16"/>
          <p:cNvSpPr/>
          <p:nvPr/>
        </p:nvSpPr>
        <p:spPr>
          <a:xfrm>
            <a:off x="1918373" y="4632359"/>
            <a:ext cx="1559368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0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人際關係</a:t>
            </a:r>
          </a:p>
          <a:p>
            <a:pPr algn="ctr"/>
            <a:r>
              <a:rPr lang="zh-TW" altLang="en-US" sz="20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與團隊合作</a:t>
            </a:r>
          </a:p>
        </p:txBody>
      </p:sp>
      <p:sp>
        <p:nvSpPr>
          <p:cNvPr id="18" name="矩形 17"/>
          <p:cNvSpPr/>
          <p:nvPr/>
        </p:nvSpPr>
        <p:spPr>
          <a:xfrm>
            <a:off x="1364234" y="3533649"/>
            <a:ext cx="1476493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0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多元文化</a:t>
            </a:r>
          </a:p>
          <a:p>
            <a:pPr algn="ctr"/>
            <a:r>
              <a:rPr lang="zh-TW" altLang="en-US" sz="20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與國際理解</a:t>
            </a:r>
          </a:p>
        </p:txBody>
      </p:sp>
      <p:sp>
        <p:nvSpPr>
          <p:cNvPr id="19" name="矩形 18"/>
          <p:cNvSpPr/>
          <p:nvPr/>
        </p:nvSpPr>
        <p:spPr>
          <a:xfrm>
            <a:off x="2063958" y="1812619"/>
            <a:ext cx="526106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070099"/>
                </a:solidFill>
              </a:rPr>
              <a:t>A1</a:t>
            </a:r>
          </a:p>
        </p:txBody>
      </p:sp>
      <p:sp>
        <p:nvSpPr>
          <p:cNvPr id="20" name="矩形 19"/>
          <p:cNvSpPr/>
          <p:nvPr/>
        </p:nvSpPr>
        <p:spPr>
          <a:xfrm>
            <a:off x="3052859" y="987657"/>
            <a:ext cx="526106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070099"/>
                </a:solidFill>
              </a:rPr>
              <a:t>A</a:t>
            </a:r>
            <a:r>
              <a:rPr lang="en-US" altLang="zh-TW" sz="2400" b="1" dirty="0">
                <a:solidFill>
                  <a:srgbClr val="070099"/>
                </a:solidFill>
              </a:rPr>
              <a:t>2</a:t>
            </a:r>
            <a:endParaRPr lang="zh-TW" altLang="en-US" sz="2400" b="1" dirty="0">
              <a:solidFill>
                <a:srgbClr val="070099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350529" y="966716"/>
            <a:ext cx="526106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070099"/>
                </a:solidFill>
              </a:rPr>
              <a:t>A</a:t>
            </a:r>
            <a:r>
              <a:rPr lang="en-US" altLang="zh-TW" sz="2400" b="1" dirty="0">
                <a:solidFill>
                  <a:srgbClr val="070099"/>
                </a:solidFill>
              </a:rPr>
              <a:t>3</a:t>
            </a:r>
            <a:endParaRPr lang="zh-TW" altLang="en-US" sz="2400" b="1" dirty="0">
              <a:solidFill>
                <a:srgbClr val="070099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366354" y="1868737"/>
            <a:ext cx="513282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</a:rPr>
              <a:t>B1</a:t>
            </a:r>
            <a:endParaRPr lang="zh-TW" alt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611500" y="3114771"/>
            <a:ext cx="513282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</a:rPr>
              <a:t>B2</a:t>
            </a:r>
            <a:endParaRPr lang="zh-TW" alt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006337" y="4152079"/>
            <a:ext cx="513282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</a:rPr>
              <a:t>B3</a:t>
            </a:r>
            <a:endParaRPr lang="zh-TW" alt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735597" y="4798575"/>
            <a:ext cx="503664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TW" sz="2400" b="1" dirty="0">
                <a:solidFill>
                  <a:srgbClr val="C00000"/>
                </a:solidFill>
              </a:rPr>
              <a:t>C1</a:t>
            </a:r>
            <a:endParaRPr lang="zh-TW" altLang="en-US" sz="2400" b="1" dirty="0">
              <a:solidFill>
                <a:srgbClr val="C0000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556878" y="4292917"/>
            <a:ext cx="503664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TW" sz="2400" b="1" dirty="0">
                <a:solidFill>
                  <a:srgbClr val="C00000"/>
                </a:solidFill>
              </a:rPr>
              <a:t>C2</a:t>
            </a:r>
            <a:endParaRPr lang="zh-TW" altLang="en-US" sz="2400" b="1" dirty="0">
              <a:solidFill>
                <a:srgbClr val="C00000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850649" y="3201779"/>
            <a:ext cx="503664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TW" sz="2400" b="1" dirty="0">
                <a:solidFill>
                  <a:srgbClr val="C00000"/>
                </a:solidFill>
              </a:rPr>
              <a:t>C3</a:t>
            </a:r>
            <a:endParaRPr lang="zh-TW" altLang="en-US" sz="2400" b="1" dirty="0">
              <a:solidFill>
                <a:srgbClr val="C0000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 rot="2806793">
            <a:off x="731247" y="5285052"/>
            <a:ext cx="1826142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C00000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生活情境</a:t>
            </a:r>
          </a:p>
        </p:txBody>
      </p:sp>
      <p:sp>
        <p:nvSpPr>
          <p:cNvPr id="29" name="矩形 28"/>
          <p:cNvSpPr/>
          <p:nvPr/>
        </p:nvSpPr>
        <p:spPr>
          <a:xfrm rot="17038802">
            <a:off x="6174294" y="4107095"/>
            <a:ext cx="1826142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E46C0A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生活情境</a:t>
            </a:r>
          </a:p>
        </p:txBody>
      </p:sp>
      <p:sp>
        <p:nvSpPr>
          <p:cNvPr id="30" name="矩形 29"/>
          <p:cNvSpPr/>
          <p:nvPr/>
        </p:nvSpPr>
        <p:spPr>
          <a:xfrm rot="19942479">
            <a:off x="1556185" y="551659"/>
            <a:ext cx="1826142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002060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生活情境</a:t>
            </a:r>
          </a:p>
        </p:txBody>
      </p:sp>
      <p:sp>
        <p:nvSpPr>
          <p:cNvPr id="36" name="Shape 471"/>
          <p:cNvSpPr txBox="1">
            <a:spLocks/>
          </p:cNvSpPr>
          <p:nvPr/>
        </p:nvSpPr>
        <p:spPr>
          <a:xfrm>
            <a:off x="8185273" y="705145"/>
            <a:ext cx="757594" cy="4961364"/>
          </a:xfrm>
          <a:prstGeom prst="rect">
            <a:avLst/>
          </a:prstGeom>
          <a:solidFill>
            <a:srgbClr val="FF377E"/>
          </a:solidFill>
        </p:spPr>
        <p:txBody>
          <a:bodyPr vert="horz" wrap="square" lIns="68569" tIns="34275" rIns="68569" bIns="34275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SzPct val="25000"/>
            </a:pPr>
            <a:r>
              <a:rPr lang="zh-TW" altLang="en-US" sz="3600" b="1" dirty="0">
                <a:solidFill>
                  <a:schemeClr val="bg1"/>
                </a:solidFill>
                <a:latin typeface="Microsoft JhengHei" charset="-120"/>
                <a:ea typeface="Microsoft JhengHei" charset="-120"/>
                <a:cs typeface="Microsoft JhengHei" charset="-120"/>
                <a:sym typeface="Arial" pitchFamily="34" charset="0"/>
              </a:rPr>
              <a:t>三</a:t>
            </a:r>
            <a:endParaRPr lang="en-US" altLang="zh-TW" sz="3600" b="1" dirty="0">
              <a:solidFill>
                <a:schemeClr val="bg1"/>
              </a:solidFill>
              <a:latin typeface="Microsoft JhengHei" charset="-120"/>
              <a:ea typeface="Microsoft JhengHei" charset="-120"/>
              <a:cs typeface="Microsoft JhengHei" charset="-120"/>
              <a:sym typeface="Arial" pitchFamily="34" charset="0"/>
            </a:endParaRPr>
          </a:p>
          <a:p>
            <a:pPr algn="ctr">
              <a:buSzPct val="25000"/>
            </a:pPr>
            <a:r>
              <a:rPr lang="zh-TW" altLang="en-US" sz="3600" b="1" dirty="0">
                <a:solidFill>
                  <a:schemeClr val="bg1"/>
                </a:solidFill>
                <a:latin typeface="Microsoft JhengHei" charset="-120"/>
                <a:ea typeface="Microsoft JhengHei" charset="-120"/>
                <a:cs typeface="Microsoft JhengHei" charset="-120"/>
                <a:sym typeface="Arial" pitchFamily="34" charset="0"/>
              </a:rPr>
              <a:t>面</a:t>
            </a:r>
            <a:endParaRPr lang="en-US" altLang="zh-TW" sz="3600" b="1" dirty="0">
              <a:solidFill>
                <a:schemeClr val="bg1"/>
              </a:solidFill>
              <a:latin typeface="Microsoft JhengHei" charset="-120"/>
              <a:ea typeface="Microsoft JhengHei" charset="-120"/>
              <a:cs typeface="Microsoft JhengHei" charset="-120"/>
              <a:sym typeface="Arial" pitchFamily="34" charset="0"/>
            </a:endParaRPr>
          </a:p>
          <a:p>
            <a:pPr algn="ctr">
              <a:buSzPct val="25000"/>
            </a:pPr>
            <a:r>
              <a:rPr lang="zh-TW" altLang="en-US" sz="3600" b="1" dirty="0">
                <a:solidFill>
                  <a:schemeClr val="bg1"/>
                </a:solidFill>
                <a:latin typeface="Microsoft JhengHei" charset="-120"/>
                <a:ea typeface="Microsoft JhengHei" charset="-120"/>
                <a:cs typeface="Microsoft JhengHei" charset="-120"/>
                <a:sym typeface="Arial" pitchFamily="34" charset="0"/>
              </a:rPr>
              <a:t>九</a:t>
            </a:r>
            <a:endParaRPr lang="en-US" altLang="zh-TW" sz="3600" b="1" dirty="0">
              <a:solidFill>
                <a:schemeClr val="bg1"/>
              </a:solidFill>
              <a:latin typeface="Microsoft JhengHei" charset="-120"/>
              <a:ea typeface="Microsoft JhengHei" charset="-120"/>
              <a:cs typeface="Microsoft JhengHei" charset="-120"/>
              <a:sym typeface="Arial" pitchFamily="34" charset="0"/>
            </a:endParaRPr>
          </a:p>
          <a:p>
            <a:pPr algn="ctr">
              <a:buSzPct val="25000"/>
            </a:pPr>
            <a:r>
              <a:rPr lang="zh-TW" altLang="en-US" sz="3600" b="1" dirty="0">
                <a:solidFill>
                  <a:schemeClr val="bg1"/>
                </a:solidFill>
                <a:latin typeface="Microsoft JhengHei" charset="-120"/>
                <a:ea typeface="Microsoft JhengHei" charset="-120"/>
                <a:cs typeface="Microsoft JhengHei" charset="-120"/>
                <a:sym typeface="Arial" pitchFamily="34" charset="0"/>
              </a:rPr>
              <a:t>項</a:t>
            </a:r>
            <a:endParaRPr lang="en-US" altLang="zh-TW" sz="3600" b="1" dirty="0">
              <a:solidFill>
                <a:schemeClr val="bg1"/>
              </a:solidFill>
              <a:latin typeface="Microsoft JhengHei" charset="-120"/>
              <a:ea typeface="Microsoft JhengHei" charset="-120"/>
              <a:cs typeface="Microsoft JhengHei" charset="-120"/>
              <a:sym typeface="Arial" pitchFamily="34" charset="0"/>
            </a:endParaRPr>
          </a:p>
          <a:p>
            <a:pPr algn="ctr">
              <a:buSzPct val="25000"/>
            </a:pPr>
            <a:r>
              <a:rPr lang="zh-TW" altLang="en-US" sz="3600" b="1" dirty="0">
                <a:solidFill>
                  <a:schemeClr val="bg1"/>
                </a:solidFill>
                <a:latin typeface="Microsoft JhengHei" charset="-120"/>
                <a:ea typeface="Microsoft JhengHei" charset="-120"/>
                <a:cs typeface="Microsoft JhengHei" charset="-120"/>
                <a:sym typeface="Arial" pitchFamily="34" charset="0"/>
              </a:rPr>
              <a:t>核</a:t>
            </a:r>
            <a:endParaRPr lang="en-US" altLang="zh-TW" sz="3600" b="1" dirty="0">
              <a:solidFill>
                <a:schemeClr val="bg1"/>
              </a:solidFill>
              <a:latin typeface="Microsoft JhengHei" charset="-120"/>
              <a:ea typeface="Microsoft JhengHei" charset="-120"/>
              <a:cs typeface="Microsoft JhengHei" charset="-120"/>
              <a:sym typeface="Arial" pitchFamily="34" charset="0"/>
            </a:endParaRPr>
          </a:p>
          <a:p>
            <a:pPr algn="ctr">
              <a:buSzPct val="25000"/>
            </a:pPr>
            <a:r>
              <a:rPr lang="zh-TW" altLang="en-US" sz="3600" b="1" dirty="0">
                <a:solidFill>
                  <a:schemeClr val="bg1"/>
                </a:solidFill>
                <a:latin typeface="Microsoft JhengHei" charset="-120"/>
                <a:ea typeface="Microsoft JhengHei" charset="-120"/>
                <a:cs typeface="Microsoft JhengHei" charset="-120"/>
                <a:sym typeface="Arial" pitchFamily="34" charset="0"/>
              </a:rPr>
              <a:t>心</a:t>
            </a:r>
            <a:endParaRPr lang="en-US" altLang="zh-TW" sz="3600" b="1" dirty="0">
              <a:solidFill>
                <a:schemeClr val="bg1"/>
              </a:solidFill>
              <a:latin typeface="Microsoft JhengHei" charset="-120"/>
              <a:ea typeface="Microsoft JhengHei" charset="-120"/>
              <a:cs typeface="Microsoft JhengHei" charset="-120"/>
              <a:sym typeface="Arial" pitchFamily="34" charset="0"/>
            </a:endParaRPr>
          </a:p>
          <a:p>
            <a:pPr algn="ctr">
              <a:buSzPct val="25000"/>
            </a:pPr>
            <a:r>
              <a:rPr lang="zh-TW" altLang="en-US" sz="3600" b="1" dirty="0">
                <a:solidFill>
                  <a:schemeClr val="bg1"/>
                </a:solidFill>
                <a:latin typeface="Microsoft JhengHei" charset="-120"/>
                <a:ea typeface="Microsoft JhengHei" charset="-120"/>
                <a:cs typeface="Microsoft JhengHei" charset="-120"/>
                <a:sym typeface="Arial" pitchFamily="34" charset="0"/>
              </a:rPr>
              <a:t>素</a:t>
            </a:r>
            <a:endParaRPr lang="en-US" altLang="zh-TW" sz="3600" b="1" dirty="0">
              <a:solidFill>
                <a:schemeClr val="bg1"/>
              </a:solidFill>
              <a:latin typeface="Microsoft JhengHei" charset="-120"/>
              <a:ea typeface="Microsoft JhengHei" charset="-120"/>
              <a:cs typeface="Microsoft JhengHei" charset="-120"/>
              <a:sym typeface="Arial" pitchFamily="34" charset="0"/>
            </a:endParaRPr>
          </a:p>
          <a:p>
            <a:pPr algn="ctr">
              <a:buSzPct val="25000"/>
            </a:pPr>
            <a:r>
              <a:rPr lang="zh-TW" altLang="en-US" sz="3600" b="1" dirty="0">
                <a:solidFill>
                  <a:schemeClr val="bg1"/>
                </a:solidFill>
                <a:latin typeface="Microsoft JhengHei" charset="-120"/>
                <a:ea typeface="Microsoft JhengHei" charset="-120"/>
                <a:cs typeface="Microsoft JhengHei" charset="-120"/>
                <a:sym typeface="Arial" pitchFamily="34" charset="0"/>
              </a:rPr>
              <a:t>養</a:t>
            </a:r>
            <a:endParaRPr lang="en-US" altLang="zh-TW" sz="3600" b="1" dirty="0">
              <a:solidFill>
                <a:schemeClr val="bg1"/>
              </a:solidFill>
              <a:latin typeface="Microsoft JhengHei" charset="-120"/>
              <a:ea typeface="Microsoft JhengHei" charset="-120"/>
              <a:cs typeface="Microsoft JhengHei" charset="-12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88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4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-100013"/>
            <a:ext cx="931227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38125" y="252413"/>
            <a:ext cx="8537575" cy="62404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4000" b="1" dirty="0" err="1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Q8</a:t>
            </a:r>
            <a:r>
              <a:rPr lang="zh-TW" altLang="en-US" sz="4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理論上，</a:t>
            </a:r>
            <a:r>
              <a:rPr lang="en-US" altLang="zh-TW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學年度國中社會領域的地理科教科書內容須符合哪項規定？</a:t>
            </a:r>
            <a:r>
              <a:rPr lang="en-US" altLang="zh-TW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單選</a:t>
            </a:r>
            <a:r>
              <a:rPr lang="en-US" altLang="zh-TW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1" hangingPunct="1">
              <a:defRPr/>
            </a:pPr>
            <a:r>
              <a:rPr lang="en-US" altLang="zh-TW" sz="3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(A)</a:t>
            </a:r>
            <a:r>
              <a:rPr lang="zh-TW" altLang="en-US" sz="3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每學期需規劃一個田野觀察、田野訪查或</a:t>
            </a:r>
            <a:endParaRPr lang="en-US" altLang="zh-TW" sz="32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r>
              <a:rPr lang="zh-TW" altLang="en-US" sz="3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田野實察，作為 協同教學之用</a:t>
            </a:r>
            <a:endParaRPr lang="en-US" altLang="zh-TW" sz="12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endParaRPr lang="zh-TW" altLang="en-US" sz="105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r>
              <a:rPr lang="zh-TW" altLang="en-US" sz="3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3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3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以兩個主題架構學習內容，「基本概念與</a:t>
            </a:r>
            <a:endParaRPr lang="en-US" altLang="zh-TW" sz="32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r>
              <a:rPr lang="zh-TW" altLang="en-US" sz="3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臺灣」和「區域特色」各占</a:t>
            </a:r>
            <a:r>
              <a:rPr lang="en-US" altLang="zh-TW" sz="3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1/2</a:t>
            </a:r>
            <a:endParaRPr lang="en-US" altLang="zh-TW" sz="105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endParaRPr lang="en-US" altLang="zh-TW" sz="105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r>
              <a:rPr lang="en-US" altLang="zh-TW" sz="3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(C)</a:t>
            </a:r>
            <a:r>
              <a:rPr lang="zh-TW" altLang="en-US" sz="3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以臺灣做為自然或人文環境系統的案例時， </a:t>
            </a:r>
            <a:endParaRPr lang="en-US" altLang="zh-TW" sz="32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r>
              <a:rPr lang="zh-TW" altLang="en-US" sz="3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不用考慮選世界其他的案例</a:t>
            </a:r>
            <a:endParaRPr lang="en-US" altLang="zh-TW" sz="32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endParaRPr lang="zh-TW" altLang="en-US" sz="105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r>
              <a:rPr lang="zh-TW" altLang="en-US" sz="3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3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3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描述世界各區域或國家的發展一定有其</a:t>
            </a:r>
            <a:endParaRPr lang="en-US" altLang="zh-TW" sz="32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r>
              <a:rPr lang="zh-TW" altLang="en-US" sz="3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特定時空脈絡，會 呈現單一特性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-100013"/>
            <a:ext cx="931227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1" name="矩形 2"/>
          <p:cNvSpPr>
            <a:spLocks noChangeArrowheads="1"/>
          </p:cNvSpPr>
          <p:nvPr/>
        </p:nvSpPr>
        <p:spPr bwMode="auto">
          <a:xfrm>
            <a:off x="1155700" y="866775"/>
            <a:ext cx="6878638" cy="553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5400" b="1">
                <a:solidFill>
                  <a:srgbClr val="FFFF00"/>
                </a:solidFill>
                <a:latin typeface="微軟正黑體" panose="020B0604030504040204" pitchFamily="34" charset="-120"/>
              </a:rPr>
              <a:t>解 答</a:t>
            </a:r>
            <a:endParaRPr lang="en-US" altLang="zh-TW" sz="5400" b="1">
              <a:solidFill>
                <a:srgbClr val="FFFF00"/>
              </a:solidFill>
              <a:latin typeface="微軟正黑體" panose="020B0604030504040204" pitchFamily="34" charset="-12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FF00"/>
                </a:solidFill>
                <a:latin typeface="微軟正黑體" panose="020B0604030504040204" pitchFamily="34" charset="-120"/>
              </a:rPr>
              <a:t>(A)</a:t>
            </a:r>
            <a:r>
              <a:rPr lang="zh-TW" altLang="en-US" sz="6000" b="1">
                <a:solidFill>
                  <a:srgbClr val="FFFF00"/>
                </a:solidFill>
                <a:latin typeface="微軟正黑體" panose="020B0604030504040204" pitchFamily="34" charset="-120"/>
              </a:rPr>
              <a:t>每學期需規劃</a:t>
            </a:r>
            <a:endParaRPr lang="en-US" altLang="zh-TW" sz="6000" b="1">
              <a:solidFill>
                <a:srgbClr val="FFFF00"/>
              </a:solidFill>
              <a:latin typeface="微軟正黑體" panose="020B0604030504040204" pitchFamily="34" charset="-12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6000" b="1">
                <a:solidFill>
                  <a:srgbClr val="FFFF00"/>
                </a:solidFill>
                <a:latin typeface="微軟正黑體" panose="020B0604030504040204" pitchFamily="34" charset="-120"/>
              </a:rPr>
              <a:t>一個田野觀察、</a:t>
            </a:r>
            <a:endParaRPr lang="en-US" altLang="zh-TW" sz="6000" b="1">
              <a:solidFill>
                <a:srgbClr val="FFFF00"/>
              </a:solidFill>
              <a:latin typeface="微軟正黑體" panose="020B0604030504040204" pitchFamily="34" charset="-12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6000" b="1">
                <a:solidFill>
                  <a:srgbClr val="FFFF00"/>
                </a:solidFill>
                <a:latin typeface="微軟正黑體" panose="020B0604030504040204" pitchFamily="34" charset="-120"/>
              </a:rPr>
              <a:t>田野訪查或</a:t>
            </a:r>
            <a:endParaRPr lang="en-US" altLang="zh-TW" sz="6000" b="1">
              <a:solidFill>
                <a:srgbClr val="FFFF00"/>
              </a:solidFill>
              <a:latin typeface="微軟正黑體" panose="020B0604030504040204" pitchFamily="34" charset="-12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6000" b="1">
                <a:solidFill>
                  <a:srgbClr val="FFFF00"/>
                </a:solidFill>
                <a:latin typeface="微軟正黑體" panose="020B0604030504040204" pitchFamily="34" charset="-120"/>
              </a:rPr>
              <a:t>田野實察，</a:t>
            </a:r>
            <a:endParaRPr lang="en-US" altLang="zh-TW" sz="6000" b="1">
              <a:solidFill>
                <a:srgbClr val="FFFF00"/>
              </a:solidFill>
              <a:latin typeface="微軟正黑體" panose="020B0604030504040204" pitchFamily="34" charset="-12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6000" b="1">
                <a:solidFill>
                  <a:srgbClr val="FFFF00"/>
                </a:solidFill>
                <a:latin typeface="微軟正黑體" panose="020B0604030504040204" pitchFamily="34" charset="-120"/>
              </a:rPr>
              <a:t>作為協同教學之用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-100013"/>
            <a:ext cx="931227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5" name="矩形 2"/>
          <p:cNvSpPr>
            <a:spLocks noChangeArrowheads="1"/>
          </p:cNvSpPr>
          <p:nvPr/>
        </p:nvSpPr>
        <p:spPr bwMode="auto">
          <a:xfrm>
            <a:off x="268288" y="158750"/>
            <a:ext cx="8358187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3600" b="1">
                <a:solidFill>
                  <a:srgbClr val="FFFFFF"/>
                </a:solidFill>
                <a:latin typeface="微軟正黑體" panose="020B0604030504040204" pitchFamily="34" charset="-120"/>
              </a:rPr>
              <a:t>Q9</a:t>
            </a:r>
            <a:r>
              <a:rPr lang="zh-TW" altLang="en-US" sz="3600" b="1">
                <a:solidFill>
                  <a:srgbClr val="FFFFFF"/>
                </a:solidFill>
                <a:latin typeface="微軟正黑體" panose="020B0604030504040204" pitchFamily="34" charset="-120"/>
              </a:rPr>
              <a:t>：為強化課程的整合與應用，教師可依學生學習需求，彈性實施歷史考察、田野實察或其他形式的探究學習，活動方式可以秉持哪些原則？</a:t>
            </a:r>
            <a:r>
              <a:rPr lang="en-US" altLang="zh-TW" sz="3600" b="1">
                <a:solidFill>
                  <a:srgbClr val="FFFFFF"/>
                </a:solidFill>
                <a:latin typeface="微軟正黑體" panose="020B0604030504040204" pitchFamily="34" charset="-120"/>
              </a:rPr>
              <a:t>(</a:t>
            </a:r>
            <a:r>
              <a:rPr lang="zh-TW" altLang="en-US" sz="3600" b="1">
                <a:solidFill>
                  <a:srgbClr val="FFFFFF"/>
                </a:solidFill>
                <a:latin typeface="微軟正黑體" panose="020B0604030504040204" pitchFamily="34" charset="-120"/>
              </a:rPr>
              <a:t>複選</a:t>
            </a:r>
            <a:r>
              <a:rPr lang="en-US" altLang="zh-TW" sz="3600" b="1">
                <a:solidFill>
                  <a:srgbClr val="FFFFFF"/>
                </a:solidFill>
                <a:latin typeface="微軟正黑體" panose="020B0604030504040204" pitchFamily="34" charset="-120"/>
              </a:rPr>
              <a:t>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 </a:t>
            </a:r>
            <a:r>
              <a:rPr lang="en-US" altLang="zh-TW" b="1">
                <a:solidFill>
                  <a:srgbClr val="FFFFFF"/>
                </a:solidFill>
                <a:latin typeface="微軟正黑體" panose="020B0604030504040204" pitchFamily="34" charset="-120"/>
              </a:rPr>
              <a:t>(A)</a:t>
            </a:r>
            <a:r>
              <a:rPr lang="zh-TW" altLang="en-US" b="1">
                <a:solidFill>
                  <a:srgbClr val="FFFFFF"/>
                </a:solidFill>
                <a:latin typeface="微軟正黑體" panose="020B0604030504040204" pitchFamily="34" charset="-120"/>
              </a:rPr>
              <a:t>可跨科協同實施，並可利用彈性學習課程或課餘   </a:t>
            </a:r>
            <a:endParaRPr lang="en-US" altLang="zh-TW" b="1">
              <a:solidFill>
                <a:srgbClr val="FFFFFF"/>
              </a:solidFill>
              <a:latin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solidFill>
                  <a:srgbClr val="FFFFFF"/>
                </a:solidFill>
                <a:latin typeface="微軟正黑體" panose="020B0604030504040204" pitchFamily="34" charset="-120"/>
              </a:rPr>
              <a:t>       時間進行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solidFill>
                  <a:srgbClr val="FFFFFF"/>
                </a:solidFill>
                <a:latin typeface="微軟正黑體" panose="020B0604030504040204" pitchFamily="34" charset="-120"/>
              </a:rPr>
              <a:t> </a:t>
            </a:r>
            <a:r>
              <a:rPr lang="en-US" altLang="zh-TW" b="1">
                <a:solidFill>
                  <a:srgbClr val="FFFFFF"/>
                </a:solidFill>
                <a:latin typeface="微軟正黑體" panose="020B0604030504040204" pitchFamily="34" charset="-120"/>
              </a:rPr>
              <a:t>(B)</a:t>
            </a:r>
            <a:r>
              <a:rPr lang="zh-TW" altLang="en-US" b="1">
                <a:solidFill>
                  <a:srgbClr val="FFFFFF"/>
                </a:solidFill>
                <a:latin typeface="微軟正黑體" panose="020B0604030504040204" pitchFamily="34" charset="-120"/>
              </a:rPr>
              <a:t>為探究真相，教師不需引導學生以同理或客觀等   </a:t>
            </a:r>
            <a:endParaRPr lang="en-US" altLang="zh-TW" b="1">
              <a:solidFill>
                <a:srgbClr val="FFFFFF"/>
              </a:solidFill>
              <a:latin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solidFill>
                  <a:srgbClr val="FFFFFF"/>
                </a:solidFill>
                <a:latin typeface="微軟正黑體" panose="020B0604030504040204" pitchFamily="34" charset="-120"/>
              </a:rPr>
              <a:t>       原則進行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solidFill>
                  <a:srgbClr val="FFFFFF"/>
                </a:solidFill>
                <a:latin typeface="微軟正黑體" panose="020B0604030504040204" pitchFamily="34" charset="-120"/>
              </a:rPr>
              <a:t> </a:t>
            </a:r>
            <a:r>
              <a:rPr lang="en-US" altLang="zh-TW" b="1">
                <a:solidFill>
                  <a:srgbClr val="FFFFFF"/>
                </a:solidFill>
                <a:latin typeface="微軟正黑體" panose="020B0604030504040204" pitchFamily="34" charset="-120"/>
              </a:rPr>
              <a:t>(C)</a:t>
            </a:r>
            <a:r>
              <a:rPr lang="zh-TW" altLang="en-US" b="1">
                <a:solidFill>
                  <a:srgbClr val="FFFFFF"/>
                </a:solidFill>
                <a:latin typeface="微軟正黑體" panose="020B0604030504040204" pitchFamily="34" charset="-120"/>
              </a:rPr>
              <a:t>僅能單科獨自實施，但能利用彈性學習課程或</a:t>
            </a:r>
            <a:endParaRPr lang="en-US" altLang="zh-TW" b="1">
              <a:solidFill>
                <a:srgbClr val="FFFFFF"/>
              </a:solidFill>
              <a:latin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solidFill>
                  <a:srgbClr val="FFFFFF"/>
                </a:solidFill>
                <a:latin typeface="微軟正黑體" panose="020B0604030504040204" pitchFamily="34" charset="-120"/>
              </a:rPr>
              <a:t>      課餘 間進行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solidFill>
                  <a:srgbClr val="FFFFFF"/>
                </a:solidFill>
                <a:latin typeface="微軟正黑體" panose="020B0604030504040204" pitchFamily="34" charset="-120"/>
              </a:rPr>
              <a:t> </a:t>
            </a:r>
            <a:r>
              <a:rPr lang="en-US" altLang="zh-TW" b="1">
                <a:solidFill>
                  <a:srgbClr val="FFFFFF"/>
                </a:solidFill>
                <a:latin typeface="微軟正黑體" panose="020B0604030504040204" pitchFamily="34" charset="-120"/>
              </a:rPr>
              <a:t>(D)</a:t>
            </a:r>
            <a:r>
              <a:rPr lang="zh-TW" altLang="en-US" b="1">
                <a:solidFill>
                  <a:srgbClr val="FFFFFF"/>
                </a:solidFill>
                <a:latin typeface="微軟正黑體" panose="020B0604030504040204" pitchFamily="34" charset="-120"/>
              </a:rPr>
              <a:t>課程設計主題可視教學環境或學生特性而調整</a:t>
            </a:r>
            <a:endParaRPr lang="en-US" altLang="zh-TW" b="1">
              <a:solidFill>
                <a:srgbClr val="FFFFFF"/>
              </a:solidFill>
              <a:latin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solidFill>
                  <a:srgbClr val="FFFFFF"/>
                </a:solidFill>
                <a:latin typeface="微軟正黑體" panose="020B0604030504040204" pitchFamily="34" charset="-120"/>
              </a:rPr>
              <a:t>      深度 與廣度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-100013"/>
            <a:ext cx="931227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19" name="矩形 2"/>
          <p:cNvSpPr>
            <a:spLocks noChangeArrowheads="1"/>
          </p:cNvSpPr>
          <p:nvPr/>
        </p:nvSpPr>
        <p:spPr bwMode="auto">
          <a:xfrm>
            <a:off x="1076325" y="550863"/>
            <a:ext cx="8067675" cy="520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rgbClr val="FFFF00"/>
                </a:solidFill>
                <a:latin typeface="微軟正黑體" panose="020B0604030504040204" pitchFamily="34" charset="-120"/>
              </a:rPr>
              <a:t>解 答</a:t>
            </a:r>
            <a:endParaRPr lang="en-US" altLang="zh-TW" sz="4400" b="1">
              <a:solidFill>
                <a:srgbClr val="FFFF00"/>
              </a:solidFill>
              <a:latin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4800" b="1">
                <a:solidFill>
                  <a:srgbClr val="FFFF00"/>
                </a:solidFill>
                <a:latin typeface="微軟正黑體" panose="020B0604030504040204" pitchFamily="34" charset="-120"/>
              </a:rPr>
              <a:t>(A)</a:t>
            </a:r>
            <a:r>
              <a:rPr lang="zh-TW" altLang="en-US" sz="4800" b="1">
                <a:solidFill>
                  <a:srgbClr val="FFFF00"/>
                </a:solidFill>
                <a:latin typeface="微軟正黑體" panose="020B0604030504040204" pitchFamily="34" charset="-120"/>
              </a:rPr>
              <a:t>可跨科協同實施，</a:t>
            </a:r>
            <a:endParaRPr lang="en-US" altLang="zh-TW" sz="4800" b="1">
              <a:solidFill>
                <a:srgbClr val="FFFF00"/>
              </a:solidFill>
              <a:latin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4800" b="1">
                <a:solidFill>
                  <a:srgbClr val="FFFF00"/>
                </a:solidFill>
                <a:latin typeface="微軟正黑體" panose="020B0604030504040204" pitchFamily="34" charset="-120"/>
              </a:rPr>
              <a:t>      並可利用彈性學習課程</a:t>
            </a:r>
            <a:endParaRPr lang="en-US" altLang="zh-TW" sz="4800" b="1">
              <a:solidFill>
                <a:srgbClr val="FFFF00"/>
              </a:solidFill>
              <a:latin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4800" b="1">
                <a:solidFill>
                  <a:srgbClr val="FFFF00"/>
                </a:solidFill>
                <a:latin typeface="微軟正黑體" panose="020B0604030504040204" pitchFamily="34" charset="-120"/>
              </a:rPr>
              <a:t>      或課餘時間進行</a:t>
            </a:r>
            <a:endParaRPr lang="en-US" altLang="zh-TW" sz="4800" b="1">
              <a:solidFill>
                <a:srgbClr val="FFFF00"/>
              </a:solidFill>
              <a:latin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4800" b="1">
                <a:solidFill>
                  <a:srgbClr val="FFFF00"/>
                </a:solidFill>
                <a:latin typeface="微軟正黑體" panose="020B0604030504040204" pitchFamily="34" charset="-120"/>
              </a:rPr>
              <a:t>(D)</a:t>
            </a:r>
            <a:r>
              <a:rPr lang="zh-TW" altLang="en-US" sz="4800" b="1">
                <a:solidFill>
                  <a:srgbClr val="FFFF00"/>
                </a:solidFill>
                <a:latin typeface="微軟正黑體" panose="020B0604030504040204" pitchFamily="34" charset="-120"/>
              </a:rPr>
              <a:t>課程設計主題可視教學</a:t>
            </a:r>
            <a:endParaRPr lang="en-US" altLang="zh-TW" sz="4800" b="1">
              <a:solidFill>
                <a:srgbClr val="FFFF00"/>
              </a:solidFill>
              <a:latin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4800" b="1">
                <a:solidFill>
                  <a:srgbClr val="FFFF00"/>
                </a:solidFill>
                <a:latin typeface="微軟正黑體" panose="020B0604030504040204" pitchFamily="34" charset="-120"/>
              </a:rPr>
              <a:t>     環境或</a:t>
            </a:r>
            <a:r>
              <a:rPr lang="en-US" altLang="zh-TW" sz="4800" b="1">
                <a:solidFill>
                  <a:srgbClr val="FFFF00"/>
                </a:solidFill>
                <a:latin typeface="微軟正黑體" panose="020B0604030504040204" pitchFamily="34" charset="-120"/>
              </a:rPr>
              <a:t> </a:t>
            </a:r>
            <a:r>
              <a:rPr lang="zh-TW" altLang="en-US" sz="4800" b="1">
                <a:solidFill>
                  <a:srgbClr val="FFFF00"/>
                </a:solidFill>
                <a:latin typeface="微軟正黑體" panose="020B0604030504040204" pitchFamily="34" charset="-120"/>
              </a:rPr>
              <a:t>學生特性而調整</a:t>
            </a:r>
            <a:endParaRPr lang="en-US" altLang="zh-TW" sz="4800" b="1">
              <a:solidFill>
                <a:srgbClr val="FFFF00"/>
              </a:solidFill>
              <a:latin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4800" b="1">
                <a:solidFill>
                  <a:srgbClr val="FFFF00"/>
                </a:solidFill>
                <a:latin typeface="微軟正黑體" panose="020B0604030504040204" pitchFamily="34" charset="-120"/>
              </a:rPr>
              <a:t>      深度與廣度</a:t>
            </a:r>
            <a:endParaRPr lang="zh-TW" altLang="en-US" sz="4000" b="1">
              <a:solidFill>
                <a:srgbClr val="F8CBAD"/>
              </a:solidFill>
              <a:latin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-100013"/>
            <a:ext cx="931227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3" name="矩形 2"/>
          <p:cNvSpPr>
            <a:spLocks noChangeArrowheads="1"/>
          </p:cNvSpPr>
          <p:nvPr/>
        </p:nvSpPr>
        <p:spPr bwMode="auto">
          <a:xfrm>
            <a:off x="385763" y="1187450"/>
            <a:ext cx="8358187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Q10</a:t>
            </a:r>
            <a:r>
              <a:rPr lang="zh-TW" altLang="en-US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：新課綱的多元評量有包含有包含下列哪些？</a:t>
            </a:r>
            <a:endParaRPr lang="en-US" altLang="zh-TW" sz="4000" b="1">
              <a:solidFill>
                <a:srgbClr val="FFFFFF"/>
              </a:solidFill>
              <a:latin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           (</a:t>
            </a:r>
            <a:r>
              <a:rPr lang="zh-TW" altLang="en-US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複選</a:t>
            </a:r>
            <a:r>
              <a:rPr lang="en-US" altLang="zh-TW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         (A)</a:t>
            </a:r>
            <a:r>
              <a:rPr lang="zh-TW" altLang="en-US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紙筆測驗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         (B)</a:t>
            </a:r>
            <a:r>
              <a:rPr lang="zh-TW" altLang="en-US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田野實察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         (C)</a:t>
            </a:r>
            <a:r>
              <a:rPr lang="zh-TW" altLang="en-US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專題報告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         (D)</a:t>
            </a:r>
            <a:r>
              <a:rPr lang="zh-TW" altLang="en-US" sz="4000" b="1">
                <a:solidFill>
                  <a:srgbClr val="FFFFFF"/>
                </a:solidFill>
                <a:latin typeface="微軟正黑體" panose="020B0604030504040204" pitchFamily="34" charset="-120"/>
              </a:rPr>
              <a:t>檔案評量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-100013"/>
            <a:ext cx="931227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7" name="矩形 2"/>
          <p:cNvSpPr>
            <a:spLocks noChangeArrowheads="1"/>
          </p:cNvSpPr>
          <p:nvPr/>
        </p:nvSpPr>
        <p:spPr bwMode="auto">
          <a:xfrm>
            <a:off x="1060450" y="1465263"/>
            <a:ext cx="6880225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8000" b="1">
                <a:solidFill>
                  <a:srgbClr val="FFFF00"/>
                </a:solidFill>
                <a:latin typeface="微軟正黑體" panose="020B0604030504040204" pitchFamily="34" charset="-120"/>
              </a:rPr>
              <a:t>解 答</a:t>
            </a:r>
            <a:endParaRPr lang="en-US" altLang="zh-TW" sz="8000" b="1">
              <a:solidFill>
                <a:srgbClr val="FFFF00"/>
              </a:solidFill>
              <a:latin typeface="微軟正黑體" panose="020B0604030504040204" pitchFamily="34" charset="-12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zh-TW" sz="6600" b="1">
                <a:solidFill>
                  <a:srgbClr val="FFFF00"/>
                </a:solidFill>
                <a:latin typeface="微軟正黑體" panose="020B0604030504040204" pitchFamily="34" charset="-120"/>
              </a:rPr>
              <a:t>(A)(B)(C)(D)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pt-BR" sz="6600" b="1">
                <a:solidFill>
                  <a:srgbClr val="FFFF00"/>
                </a:solidFill>
                <a:latin typeface="微軟正黑體" panose="020B0604030504040204" pitchFamily="34" charset="-120"/>
              </a:rPr>
              <a:t>全都是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2">
      <a:majorFont>
        <a:latin typeface="Times New Roman"/>
        <a:ea typeface="微軟正黑體"/>
        <a:cs typeface=""/>
      </a:majorFont>
      <a:minorFont>
        <a:latin typeface="Times New Roman"/>
        <a:ea typeface="微軟正黑體"/>
        <a:cs typeface="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國文領域底圖">
  <a:themeElements>
    <a:clrScheme name="紅紫色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 佈景主題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國文領域底圖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國文領域底圖">
  <a:themeElements>
    <a:clrScheme name="紅紫色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 佈景主題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自定义 25">
      <a:dk1>
        <a:srgbClr val="000000"/>
      </a:dk1>
      <a:lt1>
        <a:srgbClr val="FFFFFF"/>
      </a:lt1>
      <a:dk2>
        <a:srgbClr val="51647E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D77A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9486</Words>
  <Application>Microsoft Office PowerPoint</Application>
  <PresentationFormat>如螢幕大小 (4:3)</PresentationFormat>
  <Paragraphs>1578</Paragraphs>
  <Slides>95</Slides>
  <Notes>44</Notes>
  <HiddenSlides>2</HiddenSlides>
  <MMClips>0</MMClips>
  <ScaleCrop>false</ScaleCrop>
  <HeadingPairs>
    <vt:vector size="8" baseType="variant">
      <vt:variant>
        <vt:lpstr>使用字型</vt:lpstr>
      </vt:variant>
      <vt:variant>
        <vt:i4>24</vt:i4>
      </vt:variant>
      <vt:variant>
        <vt:lpstr>佈景主題</vt:lpstr>
      </vt:variant>
      <vt:variant>
        <vt:i4>6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95</vt:i4>
      </vt:variant>
    </vt:vector>
  </HeadingPairs>
  <TitlesOfParts>
    <vt:vector size="126" baseType="lpstr">
      <vt:lpstr>Adobe 繁黑體 Std B</vt:lpstr>
      <vt:lpstr>DengXian</vt:lpstr>
      <vt:lpstr>等线 Light</vt:lpstr>
      <vt:lpstr>FontAwesome</vt:lpstr>
      <vt:lpstr>Gill Sans</vt:lpstr>
      <vt:lpstr>Heiti TC Light</vt:lpstr>
      <vt:lpstr>Kaiti TC</vt:lpstr>
      <vt:lpstr>Noto Sans CJK TC Black</vt:lpstr>
      <vt:lpstr>Roboto Thin</vt:lpstr>
      <vt:lpstr>王漢宗特黑體繁</vt:lpstr>
      <vt:lpstr>細明體</vt:lpstr>
      <vt:lpstr>華康新特明體</vt:lpstr>
      <vt:lpstr>微軟正黑體</vt:lpstr>
      <vt:lpstr>微軟正黑體</vt:lpstr>
      <vt:lpstr>微軟正黑體 Light</vt:lpstr>
      <vt:lpstr>新細明體</vt:lpstr>
      <vt:lpstr>新細明體-ExtB</vt:lpstr>
      <vt:lpstr>標楷體</vt:lpstr>
      <vt:lpstr>Arial</vt:lpstr>
      <vt:lpstr>Calibri</vt:lpstr>
      <vt:lpstr>Calibri Light</vt:lpstr>
      <vt:lpstr>Times New Roman</vt:lpstr>
      <vt:lpstr>Verdana</vt:lpstr>
      <vt:lpstr>Wingdings</vt:lpstr>
      <vt:lpstr>Office 佈景主題</vt:lpstr>
      <vt:lpstr>國文領域底圖</vt:lpstr>
      <vt:lpstr>3_國文領域底圖</vt:lpstr>
      <vt:lpstr>2_Office Theme</vt:lpstr>
      <vt:lpstr>1_國文領域底圖</vt:lpstr>
      <vt:lpstr>Office 主题</vt:lpstr>
      <vt:lpstr>think-cell Slide</vt:lpstr>
      <vt:lpstr>PowerPoint 簡報</vt:lpstr>
      <vt:lpstr>社會領域課程綱要－地理科精簡版</vt:lpstr>
      <vt:lpstr>目錄</vt:lpstr>
      <vt:lpstr>PowerPoint 簡報</vt:lpstr>
      <vt:lpstr>       社會領域課綱   重要內涵</vt:lpstr>
      <vt:lpstr>       社會領域課綱   重要內涵</vt:lpstr>
      <vt:lpstr>PowerPoint 簡報</vt:lpstr>
      <vt:lpstr>       社會領域課綱   重要內涵</vt:lpstr>
      <vt:lpstr>PowerPoint 簡報</vt:lpstr>
      <vt:lpstr>PowerPoint 簡報</vt:lpstr>
      <vt:lpstr>       社會領域課綱   重要內涵</vt:lpstr>
      <vt:lpstr>PowerPoint 簡報</vt:lpstr>
      <vt:lpstr>PowerPoint 簡報</vt:lpstr>
      <vt:lpstr>       社會領域課綱   重要內涵</vt:lpstr>
      <vt:lpstr>PowerPoint 簡報</vt:lpstr>
      <vt:lpstr>PowerPoint 簡報</vt:lpstr>
      <vt:lpstr>PowerPoint 簡報</vt:lpstr>
      <vt:lpstr>       社會領域課綱   重要內涵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      社會領域課綱   實施要點</vt:lpstr>
      <vt:lpstr>PowerPoint 簡報</vt:lpstr>
      <vt:lpstr>二   教材選編</vt:lpstr>
      <vt:lpstr>二   教材選編</vt:lpstr>
      <vt:lpstr>PowerPoint 簡報</vt:lpstr>
      <vt:lpstr>PowerPoint 簡報</vt:lpstr>
      <vt:lpstr>五  學習評量</vt:lpstr>
      <vt:lpstr>PowerPoint 簡報</vt:lpstr>
      <vt:lpstr>        議題融入   社會領域課綱</vt:lpstr>
      <vt:lpstr>PowerPoint 簡報</vt:lpstr>
      <vt:lpstr>議題融入社會領域的意義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ASUS</dc:creator>
  <cp:lastModifiedBy>cloudfree</cp:lastModifiedBy>
  <cp:revision>206</cp:revision>
  <dcterms:created xsi:type="dcterms:W3CDTF">2018-11-08T01:16:30Z</dcterms:created>
  <dcterms:modified xsi:type="dcterms:W3CDTF">2019-03-31T13:25:54Z</dcterms:modified>
</cp:coreProperties>
</file>