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  <a:srgbClr val="66FF33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CAD85B-8090-4719-A069-8917ABE07DE9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F0DD802-B72A-477E-9830-6CE07843BFB5}">
      <dgm:prSet phldrT="[文字]" custT="1"/>
      <dgm:spPr>
        <a:solidFill>
          <a:srgbClr val="66FF33"/>
        </a:solidFill>
      </dgm:spPr>
      <dgm:t>
        <a:bodyPr/>
        <a:lstStyle/>
        <a:p>
          <a:pPr algn="ctr"/>
          <a:r>
            <a:rPr lang="en-US" altLang="zh-TW" sz="3600" b="1" dirty="0" smtClean="0">
              <a:solidFill>
                <a:srgbClr val="0070C0"/>
              </a:solidFill>
              <a:latin typeface="+mn-ea"/>
              <a:ea typeface="+mn-ea"/>
            </a:rPr>
            <a:t>1. </a:t>
          </a:r>
          <a:r>
            <a:rPr lang="zh-TW" altLang="en-US" sz="3600" b="1" dirty="0" smtClean="0">
              <a:solidFill>
                <a:srgbClr val="0070C0"/>
              </a:solidFill>
              <a:latin typeface="+mn-ea"/>
              <a:ea typeface="+mn-ea"/>
            </a:rPr>
            <a:t>共同備課的概念與精神介紹</a:t>
          </a:r>
          <a:endParaRPr lang="en-US" sz="3600" b="1" dirty="0">
            <a:solidFill>
              <a:srgbClr val="0070C0"/>
            </a:solidFill>
            <a:latin typeface="+mn-ea"/>
            <a:ea typeface="+mn-ea"/>
          </a:endParaRPr>
        </a:p>
      </dgm:t>
    </dgm:pt>
    <dgm:pt modelId="{5122AFD5-3C0E-4B44-8247-1E78CFF65BD2}" type="parTrans" cxnId="{960823A2-B854-4077-98F2-B54503CFE7B2}">
      <dgm:prSet/>
      <dgm:spPr/>
      <dgm:t>
        <a:bodyPr/>
        <a:lstStyle/>
        <a:p>
          <a:endParaRPr lang="en-US"/>
        </a:p>
      </dgm:t>
    </dgm:pt>
    <dgm:pt modelId="{C191ED77-2AF0-47D0-B418-FD5B52B13FB4}" type="sibTrans" cxnId="{960823A2-B854-4077-98F2-B54503CFE7B2}">
      <dgm:prSet/>
      <dgm:spPr/>
      <dgm:t>
        <a:bodyPr/>
        <a:lstStyle/>
        <a:p>
          <a:endParaRPr lang="en-US"/>
        </a:p>
      </dgm:t>
    </dgm:pt>
    <dgm:pt modelId="{F599ADBF-9FBE-4BFF-AC47-54F6C528D84F}">
      <dgm:prSet phldrT="[文字]" custT="1"/>
      <dgm:spPr>
        <a:solidFill>
          <a:srgbClr val="66FF33"/>
        </a:solidFill>
      </dgm:spPr>
      <dgm:t>
        <a:bodyPr/>
        <a:lstStyle/>
        <a:p>
          <a:pPr algn="ctr"/>
          <a:r>
            <a:rPr lang="en-US" sz="3600" b="1" dirty="0" smtClean="0">
              <a:solidFill>
                <a:srgbClr val="CC3300"/>
              </a:solidFill>
              <a:latin typeface="+mj-ea"/>
              <a:ea typeface="+mj-ea"/>
            </a:rPr>
            <a:t>2.</a:t>
          </a:r>
          <a:r>
            <a:rPr lang="en-US" sz="3600" b="1" dirty="0" smtClean="0">
              <a:latin typeface="+mj-ea"/>
              <a:ea typeface="+mj-ea"/>
            </a:rPr>
            <a:t> </a:t>
          </a:r>
          <a:r>
            <a:rPr lang="zh-TW" altLang="en-US" sz="3600" b="1" dirty="0" smtClean="0">
              <a:latin typeface="+mj-ea"/>
              <a:ea typeface="+mj-ea"/>
              <a:hlinkClick xmlns:r="http://schemas.openxmlformats.org/officeDocument/2006/relationships" r:id="rId1" action="ppaction://hlinksldjump"/>
            </a:rPr>
            <a:t>確認單元迷思概念</a:t>
          </a:r>
          <a:endParaRPr lang="en-US" sz="3600" b="1" dirty="0">
            <a:latin typeface="+mj-ea"/>
            <a:ea typeface="+mj-ea"/>
          </a:endParaRPr>
        </a:p>
      </dgm:t>
    </dgm:pt>
    <dgm:pt modelId="{E189F90F-77EB-4B47-A57B-468A7D2A36B3}" type="parTrans" cxnId="{233AF1BA-B7B1-47A8-BEF8-4155B216ABFE}">
      <dgm:prSet/>
      <dgm:spPr/>
      <dgm:t>
        <a:bodyPr/>
        <a:lstStyle/>
        <a:p>
          <a:endParaRPr lang="en-US"/>
        </a:p>
      </dgm:t>
    </dgm:pt>
    <dgm:pt modelId="{7F27CA7A-E3DC-4C8C-A5DD-E94204C143F0}" type="sibTrans" cxnId="{233AF1BA-B7B1-47A8-BEF8-4155B216ABFE}">
      <dgm:prSet/>
      <dgm:spPr/>
      <dgm:t>
        <a:bodyPr/>
        <a:lstStyle/>
        <a:p>
          <a:endParaRPr lang="en-US"/>
        </a:p>
      </dgm:t>
    </dgm:pt>
    <dgm:pt modelId="{B99C7526-D51A-4615-91C8-9E4E9D0AC50E}">
      <dgm:prSet phldrT="[文字]" custT="1"/>
      <dgm:spPr>
        <a:solidFill>
          <a:srgbClr val="66FF33"/>
        </a:solidFill>
      </dgm:spPr>
      <dgm:t>
        <a:bodyPr/>
        <a:lstStyle/>
        <a:p>
          <a:pPr algn="ctr">
            <a:lnSpc>
              <a:spcPct val="70000"/>
            </a:lnSpc>
            <a:spcAft>
              <a:spcPts val="600"/>
            </a:spcAft>
          </a:pPr>
          <a:r>
            <a:rPr lang="en-US" sz="3600" b="1" dirty="0" smtClean="0">
              <a:solidFill>
                <a:srgbClr val="0070C0"/>
              </a:solidFill>
              <a:latin typeface="+mn-ea"/>
              <a:ea typeface="+mn-ea"/>
            </a:rPr>
            <a:t>3. </a:t>
          </a:r>
          <a:r>
            <a:rPr lang="zh-TW" altLang="en-US" sz="3600" b="1" dirty="0" smtClean="0">
              <a:solidFill>
                <a:srgbClr val="0070C0"/>
              </a:solidFill>
              <a:latin typeface="+mn-ea"/>
              <a:ea typeface="+mn-ea"/>
            </a:rPr>
            <a:t>教學方式分享討論</a:t>
          </a:r>
          <a:r>
            <a:rPr lang="en-US" altLang="en-US" sz="3600" b="1" dirty="0" smtClean="0">
              <a:solidFill>
                <a:srgbClr val="0070C0"/>
              </a:solidFill>
              <a:latin typeface="+mn-ea"/>
              <a:ea typeface="+mn-ea"/>
            </a:rPr>
            <a:t>—</a:t>
          </a:r>
        </a:p>
        <a:p>
          <a:pPr algn="ctr">
            <a:lnSpc>
              <a:spcPct val="70000"/>
            </a:lnSpc>
            <a:spcAft>
              <a:spcPts val="600"/>
            </a:spcAft>
          </a:pPr>
          <a:r>
            <a:rPr lang="zh-TW" altLang="en-US" sz="3600" b="1" dirty="0" smtClean="0">
              <a:solidFill>
                <a:srgbClr val="0070C0"/>
              </a:solidFill>
              <a:latin typeface="+mn-ea"/>
              <a:ea typeface="+mn-ea"/>
            </a:rPr>
            <a:t>迷思概念的教學策略</a:t>
          </a:r>
          <a:r>
            <a:rPr lang="en-US" sz="3600" b="1" dirty="0" smtClean="0">
              <a:solidFill>
                <a:srgbClr val="0070C0"/>
              </a:solidFill>
              <a:latin typeface="+mn-ea"/>
              <a:ea typeface="+mn-ea"/>
            </a:rPr>
            <a:t> </a:t>
          </a:r>
          <a:endParaRPr lang="en-US" sz="3600" b="1" dirty="0">
            <a:solidFill>
              <a:srgbClr val="0070C0"/>
            </a:solidFill>
            <a:latin typeface="+mn-ea"/>
            <a:ea typeface="+mn-ea"/>
          </a:endParaRPr>
        </a:p>
      </dgm:t>
    </dgm:pt>
    <dgm:pt modelId="{82E97EE8-5584-400E-B14C-88A1BABE78E0}" type="parTrans" cxnId="{5288B721-14E4-4EC5-A586-1286A778E6EC}">
      <dgm:prSet/>
      <dgm:spPr/>
      <dgm:t>
        <a:bodyPr/>
        <a:lstStyle/>
        <a:p>
          <a:endParaRPr lang="en-US"/>
        </a:p>
      </dgm:t>
    </dgm:pt>
    <dgm:pt modelId="{727C6CE7-A06C-4427-844F-134EAA9C312E}" type="sibTrans" cxnId="{5288B721-14E4-4EC5-A586-1286A778E6EC}">
      <dgm:prSet/>
      <dgm:spPr/>
      <dgm:t>
        <a:bodyPr/>
        <a:lstStyle/>
        <a:p>
          <a:endParaRPr lang="en-US"/>
        </a:p>
      </dgm:t>
    </dgm:pt>
    <dgm:pt modelId="{57D54152-D1A3-4AD5-94EA-67FE1AE76EEC}" type="pres">
      <dgm:prSet presAssocID="{69CAD85B-8090-4719-A069-8917ABE07DE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2E4191F-8C12-43D8-AA71-C322E28CDB09}" type="pres">
      <dgm:prSet presAssocID="{69CAD85B-8090-4719-A069-8917ABE07DE9}" presName="dummyMaxCanvas" presStyleCnt="0">
        <dgm:presLayoutVars/>
      </dgm:prSet>
      <dgm:spPr/>
    </dgm:pt>
    <dgm:pt modelId="{92A9ADAA-763E-4616-AA08-97D06838D4C2}" type="pres">
      <dgm:prSet presAssocID="{69CAD85B-8090-4719-A069-8917ABE07DE9}" presName="ThreeNodes_1" presStyleLbl="node1" presStyleIdx="0" presStyleCnt="3" custScaleX="108462" custLinFactNeighborX="3147" custLinFactNeighborY="-20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6586B6-34FF-482B-943D-89100E0E1484}" type="pres">
      <dgm:prSet presAssocID="{69CAD85B-8090-4719-A069-8917ABE07DE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4D25F-A49E-4666-85F4-0565CBA8BAA3}" type="pres">
      <dgm:prSet presAssocID="{69CAD85B-8090-4719-A069-8917ABE07DE9}" presName="ThreeNodes_3" presStyleLbl="node1" presStyleIdx="2" presStyleCnt="3" custScaleX="94117" custLinFactNeighborX="-1032" custLinFactNeighborY="4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82A9E1-B311-44CA-A115-1A471FB52489}" type="pres">
      <dgm:prSet presAssocID="{69CAD85B-8090-4719-A069-8917ABE07DE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0A53D04-114F-4931-A88B-C0E70E5661EB}" type="pres">
      <dgm:prSet presAssocID="{69CAD85B-8090-4719-A069-8917ABE07DE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9A368B-142B-4BD7-9551-45B6AB529B1F}" type="pres">
      <dgm:prSet presAssocID="{69CAD85B-8090-4719-A069-8917ABE07DE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FCE4A7-B3E6-4EF6-8398-ACA30CAB193C}" type="pres">
      <dgm:prSet presAssocID="{69CAD85B-8090-4719-A069-8917ABE07DE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9707A-BC98-4FF5-B320-FF1671DB08F7}" type="pres">
      <dgm:prSet presAssocID="{69CAD85B-8090-4719-A069-8917ABE07DE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1B697BA-CF27-4B2A-BF7A-52F67DC8460E}" type="presOf" srcId="{B99C7526-D51A-4615-91C8-9E4E9D0AC50E}" destId="{93A4D25F-A49E-4666-85F4-0565CBA8BAA3}" srcOrd="0" destOrd="0" presId="urn:microsoft.com/office/officeart/2005/8/layout/vProcess5"/>
    <dgm:cxn modelId="{AA21CD2A-22C1-44E9-8D24-F4EBAAB2172C}" type="presOf" srcId="{7F27CA7A-E3DC-4C8C-A5DD-E94204C143F0}" destId="{60A53D04-114F-4931-A88B-C0E70E5661EB}" srcOrd="0" destOrd="0" presId="urn:microsoft.com/office/officeart/2005/8/layout/vProcess5"/>
    <dgm:cxn modelId="{38918494-3787-479B-8D98-62B1D0EE9199}" type="presOf" srcId="{F599ADBF-9FBE-4BFF-AC47-54F6C528D84F}" destId="{C96586B6-34FF-482B-943D-89100E0E1484}" srcOrd="0" destOrd="0" presId="urn:microsoft.com/office/officeart/2005/8/layout/vProcess5"/>
    <dgm:cxn modelId="{255E16E8-B57B-4510-9E39-D5CAC294B265}" type="presOf" srcId="{69CAD85B-8090-4719-A069-8917ABE07DE9}" destId="{57D54152-D1A3-4AD5-94EA-67FE1AE76EEC}" srcOrd="0" destOrd="0" presId="urn:microsoft.com/office/officeart/2005/8/layout/vProcess5"/>
    <dgm:cxn modelId="{A040C77C-B8B1-46E9-AEBF-168AD3947188}" type="presOf" srcId="{F599ADBF-9FBE-4BFF-AC47-54F6C528D84F}" destId="{08FCE4A7-B3E6-4EF6-8398-ACA30CAB193C}" srcOrd="1" destOrd="0" presId="urn:microsoft.com/office/officeart/2005/8/layout/vProcess5"/>
    <dgm:cxn modelId="{658E3BF0-B01C-49B3-A197-F8E5FB76377B}" type="presOf" srcId="{9F0DD802-B72A-477E-9830-6CE07843BFB5}" destId="{92A9ADAA-763E-4616-AA08-97D06838D4C2}" srcOrd="0" destOrd="0" presId="urn:microsoft.com/office/officeart/2005/8/layout/vProcess5"/>
    <dgm:cxn modelId="{233AF1BA-B7B1-47A8-BEF8-4155B216ABFE}" srcId="{69CAD85B-8090-4719-A069-8917ABE07DE9}" destId="{F599ADBF-9FBE-4BFF-AC47-54F6C528D84F}" srcOrd="1" destOrd="0" parTransId="{E189F90F-77EB-4B47-A57B-468A7D2A36B3}" sibTransId="{7F27CA7A-E3DC-4C8C-A5DD-E94204C143F0}"/>
    <dgm:cxn modelId="{DB2B699A-0DCD-4BD3-BB6B-8660CC7FC8BC}" type="presOf" srcId="{C191ED77-2AF0-47D0-B418-FD5B52B13FB4}" destId="{6E82A9E1-B311-44CA-A115-1A471FB52489}" srcOrd="0" destOrd="0" presId="urn:microsoft.com/office/officeart/2005/8/layout/vProcess5"/>
    <dgm:cxn modelId="{757574D3-1630-4E15-950B-3801F294D4D5}" type="presOf" srcId="{9F0DD802-B72A-477E-9830-6CE07843BFB5}" destId="{8A9A368B-142B-4BD7-9551-45B6AB529B1F}" srcOrd="1" destOrd="0" presId="urn:microsoft.com/office/officeart/2005/8/layout/vProcess5"/>
    <dgm:cxn modelId="{7D609134-4EEF-4CA1-B2AC-525FF28332E3}" type="presOf" srcId="{B99C7526-D51A-4615-91C8-9E4E9D0AC50E}" destId="{9BE9707A-BC98-4FF5-B320-FF1671DB08F7}" srcOrd="1" destOrd="0" presId="urn:microsoft.com/office/officeart/2005/8/layout/vProcess5"/>
    <dgm:cxn modelId="{5288B721-14E4-4EC5-A586-1286A778E6EC}" srcId="{69CAD85B-8090-4719-A069-8917ABE07DE9}" destId="{B99C7526-D51A-4615-91C8-9E4E9D0AC50E}" srcOrd="2" destOrd="0" parTransId="{82E97EE8-5584-400E-B14C-88A1BABE78E0}" sibTransId="{727C6CE7-A06C-4427-844F-134EAA9C312E}"/>
    <dgm:cxn modelId="{960823A2-B854-4077-98F2-B54503CFE7B2}" srcId="{69CAD85B-8090-4719-A069-8917ABE07DE9}" destId="{9F0DD802-B72A-477E-9830-6CE07843BFB5}" srcOrd="0" destOrd="0" parTransId="{5122AFD5-3C0E-4B44-8247-1E78CFF65BD2}" sibTransId="{C191ED77-2AF0-47D0-B418-FD5B52B13FB4}"/>
    <dgm:cxn modelId="{F138621C-1D5C-4F89-8A83-67557D117322}" type="presParOf" srcId="{57D54152-D1A3-4AD5-94EA-67FE1AE76EEC}" destId="{52E4191F-8C12-43D8-AA71-C322E28CDB09}" srcOrd="0" destOrd="0" presId="urn:microsoft.com/office/officeart/2005/8/layout/vProcess5"/>
    <dgm:cxn modelId="{80060146-7762-42F0-A4D4-CB4754F2189F}" type="presParOf" srcId="{57D54152-D1A3-4AD5-94EA-67FE1AE76EEC}" destId="{92A9ADAA-763E-4616-AA08-97D06838D4C2}" srcOrd="1" destOrd="0" presId="urn:microsoft.com/office/officeart/2005/8/layout/vProcess5"/>
    <dgm:cxn modelId="{1C8E322F-C3F7-4AB1-A4D1-AC131073F54E}" type="presParOf" srcId="{57D54152-D1A3-4AD5-94EA-67FE1AE76EEC}" destId="{C96586B6-34FF-482B-943D-89100E0E1484}" srcOrd="2" destOrd="0" presId="urn:microsoft.com/office/officeart/2005/8/layout/vProcess5"/>
    <dgm:cxn modelId="{0AB0D5F4-E048-47DE-8D36-3EBCC2926151}" type="presParOf" srcId="{57D54152-D1A3-4AD5-94EA-67FE1AE76EEC}" destId="{93A4D25F-A49E-4666-85F4-0565CBA8BAA3}" srcOrd="3" destOrd="0" presId="urn:microsoft.com/office/officeart/2005/8/layout/vProcess5"/>
    <dgm:cxn modelId="{E08857E0-786C-46CB-8591-AE782EC4F338}" type="presParOf" srcId="{57D54152-D1A3-4AD5-94EA-67FE1AE76EEC}" destId="{6E82A9E1-B311-44CA-A115-1A471FB52489}" srcOrd="4" destOrd="0" presId="urn:microsoft.com/office/officeart/2005/8/layout/vProcess5"/>
    <dgm:cxn modelId="{82B98EC0-EAB2-4775-A5A3-09A5AC1ADD8D}" type="presParOf" srcId="{57D54152-D1A3-4AD5-94EA-67FE1AE76EEC}" destId="{60A53D04-114F-4931-A88B-C0E70E5661EB}" srcOrd="5" destOrd="0" presId="urn:microsoft.com/office/officeart/2005/8/layout/vProcess5"/>
    <dgm:cxn modelId="{E5A4D7CF-0BC4-4E54-8832-8E373BCF257B}" type="presParOf" srcId="{57D54152-D1A3-4AD5-94EA-67FE1AE76EEC}" destId="{8A9A368B-142B-4BD7-9551-45B6AB529B1F}" srcOrd="6" destOrd="0" presId="urn:microsoft.com/office/officeart/2005/8/layout/vProcess5"/>
    <dgm:cxn modelId="{07DB132B-75BB-4255-A79D-07A8BA037DB0}" type="presParOf" srcId="{57D54152-D1A3-4AD5-94EA-67FE1AE76EEC}" destId="{08FCE4A7-B3E6-4EF6-8398-ACA30CAB193C}" srcOrd="7" destOrd="0" presId="urn:microsoft.com/office/officeart/2005/8/layout/vProcess5"/>
    <dgm:cxn modelId="{2FB2904E-C7A4-4AB1-AABC-6A39125C6003}" type="presParOf" srcId="{57D54152-D1A3-4AD5-94EA-67FE1AE76EEC}" destId="{9BE9707A-BC98-4FF5-B320-FF1671DB08F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F2C501-2F1F-4283-B2E5-725A4ECC68FA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B2ECE-57EF-4739-8B25-B4E033FF5B22}">
      <dgm:prSet phldrT="[文字]" custT="1"/>
      <dgm:spPr/>
      <dgm:t>
        <a:bodyPr/>
        <a:lstStyle/>
        <a:p>
          <a:pPr algn="ctr"/>
          <a:r>
            <a:rPr lang="zh-TW" altLang="en-US" sz="3200" b="1" dirty="0" smtClean="0"/>
            <a:t>第一冊</a:t>
          </a:r>
          <a:endParaRPr lang="en-US" sz="3200" b="1" dirty="0"/>
        </a:p>
      </dgm:t>
    </dgm:pt>
    <dgm:pt modelId="{CA29E3F4-1DAF-4056-91A4-522FFFA83523}" type="parTrans" cxnId="{15B30D51-2CE5-440C-9DB3-1E069CA72E36}">
      <dgm:prSet/>
      <dgm:spPr/>
      <dgm:t>
        <a:bodyPr/>
        <a:lstStyle/>
        <a:p>
          <a:endParaRPr lang="en-US"/>
        </a:p>
      </dgm:t>
    </dgm:pt>
    <dgm:pt modelId="{8B0D2F6E-433C-4ECA-87AA-1F323B79746B}" type="sibTrans" cxnId="{15B30D51-2CE5-440C-9DB3-1E069CA72E36}">
      <dgm:prSet/>
      <dgm:spPr/>
      <dgm:t>
        <a:bodyPr/>
        <a:lstStyle/>
        <a:p>
          <a:endParaRPr lang="en-US"/>
        </a:p>
      </dgm:t>
    </dgm:pt>
    <dgm:pt modelId="{47760384-AEE0-45B2-A237-A708F3359040}">
      <dgm:prSet phldrT="[文字]" custT="1"/>
      <dgm:spPr/>
      <dgm:t>
        <a:bodyPr/>
        <a:lstStyle/>
        <a:p>
          <a:r>
            <a:rPr lang="zh-TW" altLang="en-US" sz="2800" dirty="0" smtClean="0"/>
            <a:t>親屬</a:t>
          </a:r>
          <a:endParaRPr lang="en-US" sz="2800" dirty="0"/>
        </a:p>
      </dgm:t>
    </dgm:pt>
    <dgm:pt modelId="{1762F085-8DA9-4356-8056-0D016BA119E1}" type="parTrans" cxnId="{55BC238B-E1B2-436C-ABEF-8EFEA63FB79C}">
      <dgm:prSet/>
      <dgm:spPr/>
      <dgm:t>
        <a:bodyPr/>
        <a:lstStyle/>
        <a:p>
          <a:endParaRPr lang="en-US"/>
        </a:p>
      </dgm:t>
    </dgm:pt>
    <dgm:pt modelId="{A17DD57F-AA6C-44C5-B827-7948A01F2F3A}" type="sibTrans" cxnId="{55BC238B-E1B2-436C-ABEF-8EFEA63FB79C}">
      <dgm:prSet/>
      <dgm:spPr/>
      <dgm:t>
        <a:bodyPr/>
        <a:lstStyle/>
        <a:p>
          <a:endParaRPr lang="en-US"/>
        </a:p>
      </dgm:t>
    </dgm:pt>
    <dgm:pt modelId="{C9A67FB4-D818-4E38-A733-D032A0655B0D}">
      <dgm:prSet phldrT="[文字]" custT="1"/>
      <dgm:spPr/>
      <dgm:t>
        <a:bodyPr/>
        <a:lstStyle/>
        <a:p>
          <a:r>
            <a:rPr lang="zh-TW" altLang="en-US" sz="3200" b="1" dirty="0" smtClean="0"/>
            <a:t>第三冊</a:t>
          </a:r>
          <a:endParaRPr lang="en-US" sz="3200" b="1" dirty="0"/>
        </a:p>
      </dgm:t>
    </dgm:pt>
    <dgm:pt modelId="{668CE677-8C61-4E91-8AFE-9BA2FAED493D}" type="parTrans" cxnId="{02F7C983-98A4-4AC2-A37B-838C356E6947}">
      <dgm:prSet/>
      <dgm:spPr/>
      <dgm:t>
        <a:bodyPr/>
        <a:lstStyle/>
        <a:p>
          <a:endParaRPr lang="en-US"/>
        </a:p>
      </dgm:t>
    </dgm:pt>
    <dgm:pt modelId="{98787750-D6F8-401B-9999-B2F2946439A6}" type="sibTrans" cxnId="{02F7C983-98A4-4AC2-A37B-838C356E6947}">
      <dgm:prSet/>
      <dgm:spPr/>
      <dgm:t>
        <a:bodyPr/>
        <a:lstStyle/>
        <a:p>
          <a:endParaRPr lang="en-US"/>
        </a:p>
      </dgm:t>
    </dgm:pt>
    <dgm:pt modelId="{E66ECCEB-E82A-4E00-A8D8-884DAFE9F3E4}">
      <dgm:prSet phldrT="[文字]" custT="1"/>
      <dgm:spPr/>
      <dgm:t>
        <a:bodyPr/>
        <a:lstStyle/>
        <a:p>
          <a:r>
            <a:rPr lang="zh-TW" altLang="en-US" sz="2800" dirty="0" smtClean="0"/>
            <a:t>中央政府</a:t>
          </a:r>
          <a:endParaRPr lang="en-US" sz="2800" dirty="0"/>
        </a:p>
      </dgm:t>
    </dgm:pt>
    <dgm:pt modelId="{CFEB2F38-0174-4A6C-BF0F-3F811EEAA4EC}" type="parTrans" cxnId="{5F90010F-AA62-4802-B90B-8E4B5D905B8E}">
      <dgm:prSet/>
      <dgm:spPr/>
      <dgm:t>
        <a:bodyPr/>
        <a:lstStyle/>
        <a:p>
          <a:endParaRPr lang="en-US"/>
        </a:p>
      </dgm:t>
    </dgm:pt>
    <dgm:pt modelId="{4D00892F-4217-4DF9-BF44-C7D70FAFA2E2}" type="sibTrans" cxnId="{5F90010F-AA62-4802-B90B-8E4B5D905B8E}">
      <dgm:prSet/>
      <dgm:spPr/>
      <dgm:t>
        <a:bodyPr/>
        <a:lstStyle/>
        <a:p>
          <a:endParaRPr lang="en-US"/>
        </a:p>
      </dgm:t>
    </dgm:pt>
    <dgm:pt modelId="{158A4845-F6DC-458E-8F1E-8F7A1AE18681}">
      <dgm:prSet phldrT="[文字]" custT="1"/>
      <dgm:spPr/>
      <dgm:t>
        <a:bodyPr/>
        <a:lstStyle/>
        <a:p>
          <a:pPr algn="ctr">
            <a:lnSpc>
              <a:spcPct val="60000"/>
            </a:lnSpc>
            <a:spcAft>
              <a:spcPts val="1200"/>
            </a:spcAft>
          </a:pPr>
          <a:r>
            <a:rPr lang="zh-TW" altLang="en-US" sz="3200" b="1" dirty="0" smtClean="0"/>
            <a:t>第五冊</a:t>
          </a:r>
          <a:endParaRPr lang="en-US" sz="3200" b="1" dirty="0"/>
        </a:p>
      </dgm:t>
    </dgm:pt>
    <dgm:pt modelId="{3B3ABE57-AD37-4040-8F71-EB83F1E8C295}" type="parTrans" cxnId="{06BA6504-039B-4DA6-9764-BF4F14993A3A}">
      <dgm:prSet/>
      <dgm:spPr/>
      <dgm:t>
        <a:bodyPr/>
        <a:lstStyle/>
        <a:p>
          <a:endParaRPr lang="en-US"/>
        </a:p>
      </dgm:t>
    </dgm:pt>
    <dgm:pt modelId="{D915C6EA-12E8-4200-B98B-8A597B95DDB1}" type="sibTrans" cxnId="{06BA6504-039B-4DA6-9764-BF4F14993A3A}">
      <dgm:prSet/>
      <dgm:spPr/>
      <dgm:t>
        <a:bodyPr/>
        <a:lstStyle/>
        <a:p>
          <a:endParaRPr lang="en-US"/>
        </a:p>
      </dgm:t>
    </dgm:pt>
    <dgm:pt modelId="{D4DD5E9A-34A0-4CC9-B3C7-3F9A687C9FA4}">
      <dgm:prSet phldrT="[文字]" custT="1"/>
      <dgm:spPr/>
      <dgm:t>
        <a:bodyPr/>
        <a:lstStyle/>
        <a:p>
          <a:r>
            <a:rPr lang="zh-TW" altLang="en-US" sz="2800" dirty="0" smtClean="0"/>
            <a:t>機會成本</a:t>
          </a:r>
          <a:endParaRPr lang="en-US" sz="2800" dirty="0"/>
        </a:p>
      </dgm:t>
    </dgm:pt>
    <dgm:pt modelId="{8834C51F-437E-46AC-A1A1-6113C20245F1}" type="parTrans" cxnId="{738D6D67-2157-430F-B27C-72A182F83698}">
      <dgm:prSet/>
      <dgm:spPr/>
      <dgm:t>
        <a:bodyPr/>
        <a:lstStyle/>
        <a:p>
          <a:endParaRPr lang="en-US"/>
        </a:p>
      </dgm:t>
    </dgm:pt>
    <dgm:pt modelId="{68365157-61F4-4C29-8C30-F6BA1D7D29FF}" type="sibTrans" cxnId="{738D6D67-2157-430F-B27C-72A182F83698}">
      <dgm:prSet/>
      <dgm:spPr/>
      <dgm:t>
        <a:bodyPr/>
        <a:lstStyle/>
        <a:p>
          <a:endParaRPr lang="en-US"/>
        </a:p>
      </dgm:t>
    </dgm:pt>
    <dgm:pt modelId="{D9EF63A4-E916-4695-8152-684961F69CC6}">
      <dgm:prSet phldrT="[文字]" custT="1"/>
      <dgm:spPr/>
      <dgm:t>
        <a:bodyPr/>
        <a:lstStyle/>
        <a:p>
          <a:r>
            <a:rPr lang="zh-TW" altLang="en-US" sz="2800" dirty="0" smtClean="0"/>
            <a:t>學生自治</a:t>
          </a:r>
          <a:endParaRPr lang="en-US" sz="2800" dirty="0"/>
        </a:p>
      </dgm:t>
    </dgm:pt>
    <dgm:pt modelId="{D41DFEF8-1A23-4424-ACA4-8E35D0828287}" type="parTrans" cxnId="{608D82EF-B765-4D79-AA5A-32D6028AA635}">
      <dgm:prSet/>
      <dgm:spPr/>
      <dgm:t>
        <a:bodyPr/>
        <a:lstStyle/>
        <a:p>
          <a:endParaRPr lang="zh-TW" altLang="en-US"/>
        </a:p>
      </dgm:t>
    </dgm:pt>
    <dgm:pt modelId="{AD452C66-5EB9-4DF4-B425-BB763A39FCF7}" type="sibTrans" cxnId="{608D82EF-B765-4D79-AA5A-32D6028AA635}">
      <dgm:prSet/>
      <dgm:spPr/>
      <dgm:t>
        <a:bodyPr/>
        <a:lstStyle/>
        <a:p>
          <a:endParaRPr lang="zh-TW" altLang="en-US"/>
        </a:p>
      </dgm:t>
    </dgm:pt>
    <dgm:pt modelId="{4B7E5E3C-79AA-4FB4-B19C-FC63D7F5F944}">
      <dgm:prSet phldrT="[文字]" custT="1"/>
      <dgm:spPr/>
      <dgm:t>
        <a:bodyPr/>
        <a:lstStyle/>
        <a:p>
          <a:r>
            <a:rPr lang="zh-TW" altLang="en-US" sz="2800" dirty="0" smtClean="0"/>
            <a:t>地方政府的層級</a:t>
          </a:r>
          <a:endParaRPr lang="en-US" sz="2800" dirty="0"/>
        </a:p>
      </dgm:t>
    </dgm:pt>
    <dgm:pt modelId="{FA5D65D0-0C46-45D3-8BAD-39457392E45B}" type="parTrans" cxnId="{1971EB61-071E-4FBC-A863-7B97062E71F0}">
      <dgm:prSet/>
      <dgm:spPr/>
      <dgm:t>
        <a:bodyPr/>
        <a:lstStyle/>
        <a:p>
          <a:endParaRPr lang="zh-TW" altLang="en-US"/>
        </a:p>
      </dgm:t>
    </dgm:pt>
    <dgm:pt modelId="{A6383139-36BC-43EF-A89C-FDC3032F5264}" type="sibTrans" cxnId="{1971EB61-071E-4FBC-A863-7B97062E71F0}">
      <dgm:prSet/>
      <dgm:spPr/>
      <dgm:t>
        <a:bodyPr/>
        <a:lstStyle/>
        <a:p>
          <a:endParaRPr lang="zh-TW" altLang="en-US"/>
        </a:p>
      </dgm:t>
    </dgm:pt>
    <dgm:pt modelId="{701C9102-A3D0-449E-927C-2F5E0F83F0DB}">
      <dgm:prSet phldrT="[文字]" custT="1"/>
      <dgm:spPr/>
      <dgm:t>
        <a:bodyPr/>
        <a:lstStyle/>
        <a:p>
          <a:r>
            <a:rPr lang="zh-TW" altLang="en-US" sz="2800" dirty="0" smtClean="0"/>
            <a:t>供需圖形</a:t>
          </a:r>
          <a:endParaRPr lang="en-US" sz="2800" dirty="0"/>
        </a:p>
      </dgm:t>
    </dgm:pt>
    <dgm:pt modelId="{D9D48821-B5A2-4B10-AA6D-7C7B8E6DAAD4}" type="parTrans" cxnId="{388FC4B4-014C-4BD4-AC88-94ECD768B536}">
      <dgm:prSet/>
      <dgm:spPr/>
      <dgm:t>
        <a:bodyPr/>
        <a:lstStyle/>
        <a:p>
          <a:endParaRPr lang="zh-TW" altLang="en-US"/>
        </a:p>
      </dgm:t>
    </dgm:pt>
    <dgm:pt modelId="{1205CA46-3D4F-4845-B9DE-243C543A908B}" type="sibTrans" cxnId="{388FC4B4-014C-4BD4-AC88-94ECD768B536}">
      <dgm:prSet/>
      <dgm:spPr/>
      <dgm:t>
        <a:bodyPr/>
        <a:lstStyle/>
        <a:p>
          <a:endParaRPr lang="zh-TW" altLang="en-US"/>
        </a:p>
      </dgm:t>
    </dgm:pt>
    <dgm:pt modelId="{B9F8B739-84F0-4BBE-9AE3-C9072CBBB48B}">
      <dgm:prSet phldrT="[文字]" custT="1"/>
      <dgm:spPr/>
      <dgm:t>
        <a:bodyPr/>
        <a:lstStyle/>
        <a:p>
          <a:r>
            <a:rPr lang="zh-TW" altLang="en-US" sz="2800" dirty="0" smtClean="0"/>
            <a:t>比較利益</a:t>
          </a:r>
          <a:endParaRPr lang="en-US" sz="2800" dirty="0"/>
        </a:p>
      </dgm:t>
    </dgm:pt>
    <dgm:pt modelId="{82379FAA-8AC8-4855-979A-05DA467D8C29}" type="parTrans" cxnId="{D75161D7-0C77-4A9A-8561-3BF78DA6DE73}">
      <dgm:prSet/>
      <dgm:spPr/>
      <dgm:t>
        <a:bodyPr/>
        <a:lstStyle/>
        <a:p>
          <a:endParaRPr lang="zh-TW" altLang="en-US"/>
        </a:p>
      </dgm:t>
    </dgm:pt>
    <dgm:pt modelId="{FE821AFA-42D7-457E-8866-F529C07E0347}" type="sibTrans" cxnId="{D75161D7-0C77-4A9A-8561-3BF78DA6DE73}">
      <dgm:prSet/>
      <dgm:spPr/>
      <dgm:t>
        <a:bodyPr/>
        <a:lstStyle/>
        <a:p>
          <a:endParaRPr lang="zh-TW" altLang="en-US"/>
        </a:p>
      </dgm:t>
    </dgm:pt>
    <dgm:pt modelId="{B969F9E5-3BDA-4668-8230-10BB7B0C5C3C}">
      <dgm:prSet phldrT="[文字]" custT="1"/>
      <dgm:spPr/>
      <dgm:t>
        <a:bodyPr/>
        <a:lstStyle/>
        <a:p>
          <a:r>
            <a:rPr lang="zh-TW" altLang="en-US" sz="2800" dirty="0" smtClean="0"/>
            <a:t>經濟循環圖</a:t>
          </a:r>
          <a:endParaRPr lang="en-US" sz="2800" dirty="0"/>
        </a:p>
      </dgm:t>
    </dgm:pt>
    <dgm:pt modelId="{5C83580E-B747-4A08-81C1-D7570A28E690}" type="parTrans" cxnId="{EF657126-6413-43D1-AAD2-05F3F4275836}">
      <dgm:prSet/>
      <dgm:spPr/>
      <dgm:t>
        <a:bodyPr/>
        <a:lstStyle/>
        <a:p>
          <a:endParaRPr lang="zh-TW" altLang="en-US"/>
        </a:p>
      </dgm:t>
    </dgm:pt>
    <dgm:pt modelId="{080D9A03-A5B8-4B11-BF18-71814B1BD5F1}" type="sibTrans" cxnId="{EF657126-6413-43D1-AAD2-05F3F4275836}">
      <dgm:prSet/>
      <dgm:spPr/>
      <dgm:t>
        <a:bodyPr/>
        <a:lstStyle/>
        <a:p>
          <a:endParaRPr lang="zh-TW" altLang="en-US"/>
        </a:p>
      </dgm:t>
    </dgm:pt>
    <dgm:pt modelId="{26F88693-722E-4075-BCDE-45B2C0B45DEF}" type="pres">
      <dgm:prSet presAssocID="{0BF2C501-2F1F-4283-B2E5-725A4ECC68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EFFB928-0387-496D-A84E-5D23C1D142EA}" type="pres">
      <dgm:prSet presAssocID="{20FB2ECE-57EF-4739-8B25-B4E033FF5B22}" presName="composite" presStyleCnt="0"/>
      <dgm:spPr/>
    </dgm:pt>
    <dgm:pt modelId="{684F469A-4E3C-4463-8524-4903DD96512F}" type="pres">
      <dgm:prSet presAssocID="{20FB2ECE-57EF-4739-8B25-B4E033FF5B2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F18BAC3-DCFA-4AC6-A742-756CB3CAD177}" type="pres">
      <dgm:prSet presAssocID="{20FB2ECE-57EF-4739-8B25-B4E033FF5B22}" presName="parSh" presStyleLbl="node1" presStyleIdx="0" presStyleCnt="3" custScaleX="143328" custScaleY="114495" custLinFactNeighborX="-626" custLinFactNeighborY="-36871"/>
      <dgm:spPr/>
      <dgm:t>
        <a:bodyPr/>
        <a:lstStyle/>
        <a:p>
          <a:endParaRPr lang="zh-TW" altLang="en-US"/>
        </a:p>
      </dgm:t>
    </dgm:pt>
    <dgm:pt modelId="{A0EC3BC1-EF47-4524-9DF3-B40707530504}" type="pres">
      <dgm:prSet presAssocID="{20FB2ECE-57EF-4739-8B25-B4E033FF5B22}" presName="desTx" presStyleLbl="fgAcc1" presStyleIdx="0" presStyleCnt="3" custScaleX="158123" custScaleY="92734" custLinFactNeighborX="-4348" custLinFactNeighborY="12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1E25D-F9D9-4906-8CB3-794B6D038A67}" type="pres">
      <dgm:prSet presAssocID="{8B0D2F6E-433C-4ECA-87AA-1F323B79746B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E0386798-06BC-48AF-A707-E53F3D477A05}" type="pres">
      <dgm:prSet presAssocID="{8B0D2F6E-433C-4ECA-87AA-1F323B79746B}" presName="connTx" presStyleLbl="sibTrans2D1" presStyleIdx="0" presStyleCnt="2"/>
      <dgm:spPr/>
      <dgm:t>
        <a:bodyPr/>
        <a:lstStyle/>
        <a:p>
          <a:endParaRPr lang="zh-TW" altLang="en-US"/>
        </a:p>
      </dgm:t>
    </dgm:pt>
    <dgm:pt modelId="{A01E6CF9-0000-4823-B939-EDF827FFFCC0}" type="pres">
      <dgm:prSet presAssocID="{C9A67FB4-D818-4E38-A733-D032A0655B0D}" presName="composite" presStyleCnt="0"/>
      <dgm:spPr/>
    </dgm:pt>
    <dgm:pt modelId="{780F998B-E6F6-4BB7-B35F-0937A8316E4A}" type="pres">
      <dgm:prSet presAssocID="{C9A67FB4-D818-4E38-A733-D032A0655B0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EF7BCD-56C2-4B72-8BE5-5835456CFA16}" type="pres">
      <dgm:prSet presAssocID="{C9A67FB4-D818-4E38-A733-D032A0655B0D}" presName="parSh" presStyleLbl="node1" presStyleIdx="1" presStyleCnt="3" custScaleX="119305" custScaleY="106956" custLinFactNeighborX="5499" custLinFactNeighborY="-35548"/>
      <dgm:spPr/>
      <dgm:t>
        <a:bodyPr/>
        <a:lstStyle/>
        <a:p>
          <a:endParaRPr lang="zh-TW" altLang="en-US"/>
        </a:p>
      </dgm:t>
    </dgm:pt>
    <dgm:pt modelId="{153B2670-7FF1-4B1C-BF3A-2F6B14B76AAF}" type="pres">
      <dgm:prSet presAssocID="{C9A67FB4-D818-4E38-A733-D032A0655B0D}" presName="desTx" presStyleLbl="fgAcc1" presStyleIdx="1" presStyleCnt="3" custScaleX="156270" custScaleY="92581" custLinFactNeighborX="-15235" custLinFactNeighborY="15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FFC86-47CF-4DB0-8683-8ED2BAE8EB39}" type="pres">
      <dgm:prSet presAssocID="{98787750-D6F8-401B-9999-B2F2946439A6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A7962698-0196-46D7-84F8-5D836016D377}" type="pres">
      <dgm:prSet presAssocID="{98787750-D6F8-401B-9999-B2F2946439A6}" presName="connTx" presStyleLbl="sibTrans2D1" presStyleIdx="1" presStyleCnt="2"/>
      <dgm:spPr/>
      <dgm:t>
        <a:bodyPr/>
        <a:lstStyle/>
        <a:p>
          <a:endParaRPr lang="zh-TW" altLang="en-US"/>
        </a:p>
      </dgm:t>
    </dgm:pt>
    <dgm:pt modelId="{32FD347F-AFC7-4F90-B14B-5FF5777AD85E}" type="pres">
      <dgm:prSet presAssocID="{158A4845-F6DC-458E-8F1E-8F7A1AE18681}" presName="composite" presStyleCnt="0"/>
      <dgm:spPr/>
    </dgm:pt>
    <dgm:pt modelId="{53C7DDB9-C1E2-4277-8B4E-C930D38B5232}" type="pres">
      <dgm:prSet presAssocID="{158A4845-F6DC-458E-8F1E-8F7A1AE18681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E4A7D1-67A4-4A52-A6B8-EE2872F5BD77}" type="pres">
      <dgm:prSet presAssocID="{158A4845-F6DC-458E-8F1E-8F7A1AE18681}" presName="parSh" presStyleLbl="node1" presStyleIdx="2" presStyleCnt="3" custScaleX="125699" custLinFactNeighborX="5900" custLinFactNeighborY="-12009"/>
      <dgm:spPr/>
      <dgm:t>
        <a:bodyPr/>
        <a:lstStyle/>
        <a:p>
          <a:endParaRPr lang="zh-TW" altLang="en-US"/>
        </a:p>
      </dgm:t>
    </dgm:pt>
    <dgm:pt modelId="{9212D436-8562-4A9F-8CD2-B1BBB86619AD}" type="pres">
      <dgm:prSet presAssocID="{158A4845-F6DC-458E-8F1E-8F7A1AE18681}" presName="desTx" presStyleLbl="fgAcc1" presStyleIdx="2" presStyleCnt="3" custScaleX="185000" custLinFactNeighborX="-10078" custLinFactNeighborY="1497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971EB61-071E-4FBC-A863-7B97062E71F0}" srcId="{C9A67FB4-D818-4E38-A733-D032A0655B0D}" destId="{4B7E5E3C-79AA-4FB4-B19C-FC63D7F5F944}" srcOrd="1" destOrd="0" parTransId="{FA5D65D0-0C46-45D3-8BAD-39457392E45B}" sibTransId="{A6383139-36BC-43EF-A89C-FDC3032F5264}"/>
    <dgm:cxn modelId="{DF463AFC-5452-419F-B423-B5ABD7176D2B}" type="presOf" srcId="{4B7E5E3C-79AA-4FB4-B19C-FC63D7F5F944}" destId="{153B2670-7FF1-4B1C-BF3A-2F6B14B76AAF}" srcOrd="0" destOrd="1" presId="urn:microsoft.com/office/officeart/2005/8/layout/process3"/>
    <dgm:cxn modelId="{5D7F38DB-D84E-4032-951F-8D3B788CAF5C}" type="presOf" srcId="{E66ECCEB-E82A-4E00-A8D8-884DAFE9F3E4}" destId="{153B2670-7FF1-4B1C-BF3A-2F6B14B76AAF}" srcOrd="0" destOrd="0" presId="urn:microsoft.com/office/officeart/2005/8/layout/process3"/>
    <dgm:cxn modelId="{26C67BB1-E8AE-4317-9E36-392CB9963DC4}" type="presOf" srcId="{D4DD5E9A-34A0-4CC9-B3C7-3F9A687C9FA4}" destId="{9212D436-8562-4A9F-8CD2-B1BBB86619AD}" srcOrd="0" destOrd="0" presId="urn:microsoft.com/office/officeart/2005/8/layout/process3"/>
    <dgm:cxn modelId="{EF657126-6413-43D1-AAD2-05F3F4275836}" srcId="{158A4845-F6DC-458E-8F1E-8F7A1AE18681}" destId="{B969F9E5-3BDA-4668-8230-10BB7B0C5C3C}" srcOrd="3" destOrd="0" parTransId="{5C83580E-B747-4A08-81C1-D7570A28E690}" sibTransId="{080D9A03-A5B8-4B11-BF18-71814B1BD5F1}"/>
    <dgm:cxn modelId="{F86860E1-525E-4CED-973F-F32686FC5E26}" type="presOf" srcId="{8B0D2F6E-433C-4ECA-87AA-1F323B79746B}" destId="{E0A1E25D-F9D9-4906-8CB3-794B6D038A67}" srcOrd="0" destOrd="0" presId="urn:microsoft.com/office/officeart/2005/8/layout/process3"/>
    <dgm:cxn modelId="{137AA12E-B16C-47EB-B5E1-37DB1C5985EA}" type="presOf" srcId="{B9F8B739-84F0-4BBE-9AE3-C9072CBBB48B}" destId="{9212D436-8562-4A9F-8CD2-B1BBB86619AD}" srcOrd="0" destOrd="2" presId="urn:microsoft.com/office/officeart/2005/8/layout/process3"/>
    <dgm:cxn modelId="{C8B6103E-6985-4F04-9CB9-5DAA5BF0A2EE}" type="presOf" srcId="{158A4845-F6DC-458E-8F1E-8F7A1AE18681}" destId="{53C7DDB9-C1E2-4277-8B4E-C930D38B5232}" srcOrd="0" destOrd="0" presId="urn:microsoft.com/office/officeart/2005/8/layout/process3"/>
    <dgm:cxn modelId="{D75161D7-0C77-4A9A-8561-3BF78DA6DE73}" srcId="{158A4845-F6DC-458E-8F1E-8F7A1AE18681}" destId="{B9F8B739-84F0-4BBE-9AE3-C9072CBBB48B}" srcOrd="2" destOrd="0" parTransId="{82379FAA-8AC8-4855-979A-05DA467D8C29}" sibTransId="{FE821AFA-42D7-457E-8866-F529C07E0347}"/>
    <dgm:cxn modelId="{CA421DB9-258D-4C5A-BF19-12663387096B}" type="presOf" srcId="{B969F9E5-3BDA-4668-8230-10BB7B0C5C3C}" destId="{9212D436-8562-4A9F-8CD2-B1BBB86619AD}" srcOrd="0" destOrd="3" presId="urn:microsoft.com/office/officeart/2005/8/layout/process3"/>
    <dgm:cxn modelId="{556D7D25-EFC2-4F61-9425-9A600D111A86}" type="presOf" srcId="{0BF2C501-2F1F-4283-B2E5-725A4ECC68FA}" destId="{26F88693-722E-4075-BCDE-45B2C0B45DEF}" srcOrd="0" destOrd="0" presId="urn:microsoft.com/office/officeart/2005/8/layout/process3"/>
    <dgm:cxn modelId="{DCF74C6A-D6D8-4856-8BB6-1FE9BDCCEA31}" type="presOf" srcId="{158A4845-F6DC-458E-8F1E-8F7A1AE18681}" destId="{30E4A7D1-67A4-4A52-A6B8-EE2872F5BD77}" srcOrd="1" destOrd="0" presId="urn:microsoft.com/office/officeart/2005/8/layout/process3"/>
    <dgm:cxn modelId="{02F7C983-98A4-4AC2-A37B-838C356E6947}" srcId="{0BF2C501-2F1F-4283-B2E5-725A4ECC68FA}" destId="{C9A67FB4-D818-4E38-A733-D032A0655B0D}" srcOrd="1" destOrd="0" parTransId="{668CE677-8C61-4E91-8AFE-9BA2FAED493D}" sibTransId="{98787750-D6F8-401B-9999-B2F2946439A6}"/>
    <dgm:cxn modelId="{7EFD2773-017B-47CE-B17B-DBDD9997B68C}" type="presOf" srcId="{C9A67FB4-D818-4E38-A733-D032A0655B0D}" destId="{34EF7BCD-56C2-4B72-8BE5-5835456CFA16}" srcOrd="1" destOrd="0" presId="urn:microsoft.com/office/officeart/2005/8/layout/process3"/>
    <dgm:cxn modelId="{6735D6A3-E290-4874-B3A2-B14E5F22B78E}" type="presOf" srcId="{20FB2ECE-57EF-4739-8B25-B4E033FF5B22}" destId="{6F18BAC3-DCFA-4AC6-A742-756CB3CAD177}" srcOrd="1" destOrd="0" presId="urn:microsoft.com/office/officeart/2005/8/layout/process3"/>
    <dgm:cxn modelId="{55BC238B-E1B2-436C-ABEF-8EFEA63FB79C}" srcId="{20FB2ECE-57EF-4739-8B25-B4E033FF5B22}" destId="{47760384-AEE0-45B2-A237-A708F3359040}" srcOrd="0" destOrd="0" parTransId="{1762F085-8DA9-4356-8056-0D016BA119E1}" sibTransId="{A17DD57F-AA6C-44C5-B827-7948A01F2F3A}"/>
    <dgm:cxn modelId="{84EA36D9-5B3C-4DF2-A54D-D6E5148B20A8}" type="presOf" srcId="{47760384-AEE0-45B2-A237-A708F3359040}" destId="{A0EC3BC1-EF47-4524-9DF3-B40707530504}" srcOrd="0" destOrd="0" presId="urn:microsoft.com/office/officeart/2005/8/layout/process3"/>
    <dgm:cxn modelId="{4B44A419-E1B5-4F72-93A4-70DD0CEB5B7D}" type="presOf" srcId="{D9EF63A4-E916-4695-8152-684961F69CC6}" destId="{A0EC3BC1-EF47-4524-9DF3-B40707530504}" srcOrd="0" destOrd="1" presId="urn:microsoft.com/office/officeart/2005/8/layout/process3"/>
    <dgm:cxn modelId="{06BA6504-039B-4DA6-9764-BF4F14993A3A}" srcId="{0BF2C501-2F1F-4283-B2E5-725A4ECC68FA}" destId="{158A4845-F6DC-458E-8F1E-8F7A1AE18681}" srcOrd="2" destOrd="0" parTransId="{3B3ABE57-AD37-4040-8F71-EB83F1E8C295}" sibTransId="{D915C6EA-12E8-4200-B98B-8A597B95DDB1}"/>
    <dgm:cxn modelId="{0B534D5B-CF67-472D-A1FA-F6F7CBB32FE2}" type="presOf" srcId="{98787750-D6F8-401B-9999-B2F2946439A6}" destId="{A7962698-0196-46D7-84F8-5D836016D377}" srcOrd="1" destOrd="0" presId="urn:microsoft.com/office/officeart/2005/8/layout/process3"/>
    <dgm:cxn modelId="{B1DAB173-CCF1-4FA7-A1EA-5D400A32AEB3}" type="presOf" srcId="{701C9102-A3D0-449E-927C-2F5E0F83F0DB}" destId="{9212D436-8562-4A9F-8CD2-B1BBB86619AD}" srcOrd="0" destOrd="1" presId="urn:microsoft.com/office/officeart/2005/8/layout/process3"/>
    <dgm:cxn modelId="{507715FE-073C-4FF7-8AC3-1D0010BC703A}" type="presOf" srcId="{C9A67FB4-D818-4E38-A733-D032A0655B0D}" destId="{780F998B-E6F6-4BB7-B35F-0937A8316E4A}" srcOrd="0" destOrd="0" presId="urn:microsoft.com/office/officeart/2005/8/layout/process3"/>
    <dgm:cxn modelId="{3C9487B8-7749-4ED9-AB86-FE94A47C89E1}" type="presOf" srcId="{20FB2ECE-57EF-4739-8B25-B4E033FF5B22}" destId="{684F469A-4E3C-4463-8524-4903DD96512F}" srcOrd="0" destOrd="0" presId="urn:microsoft.com/office/officeart/2005/8/layout/process3"/>
    <dgm:cxn modelId="{388FC4B4-014C-4BD4-AC88-94ECD768B536}" srcId="{158A4845-F6DC-458E-8F1E-8F7A1AE18681}" destId="{701C9102-A3D0-449E-927C-2F5E0F83F0DB}" srcOrd="1" destOrd="0" parTransId="{D9D48821-B5A2-4B10-AA6D-7C7B8E6DAAD4}" sibTransId="{1205CA46-3D4F-4845-B9DE-243C543A908B}"/>
    <dgm:cxn modelId="{738D6D67-2157-430F-B27C-72A182F83698}" srcId="{158A4845-F6DC-458E-8F1E-8F7A1AE18681}" destId="{D4DD5E9A-34A0-4CC9-B3C7-3F9A687C9FA4}" srcOrd="0" destOrd="0" parTransId="{8834C51F-437E-46AC-A1A1-6113C20245F1}" sibTransId="{68365157-61F4-4C29-8C30-F6BA1D7D29FF}"/>
    <dgm:cxn modelId="{608D82EF-B765-4D79-AA5A-32D6028AA635}" srcId="{20FB2ECE-57EF-4739-8B25-B4E033FF5B22}" destId="{D9EF63A4-E916-4695-8152-684961F69CC6}" srcOrd="1" destOrd="0" parTransId="{D41DFEF8-1A23-4424-ACA4-8E35D0828287}" sibTransId="{AD452C66-5EB9-4DF4-B425-BB763A39FCF7}"/>
    <dgm:cxn modelId="{4B027279-3FC1-4A3D-8650-D184509F49B1}" type="presOf" srcId="{8B0D2F6E-433C-4ECA-87AA-1F323B79746B}" destId="{E0386798-06BC-48AF-A707-E53F3D477A05}" srcOrd="1" destOrd="0" presId="urn:microsoft.com/office/officeart/2005/8/layout/process3"/>
    <dgm:cxn modelId="{5F90010F-AA62-4802-B90B-8E4B5D905B8E}" srcId="{C9A67FB4-D818-4E38-A733-D032A0655B0D}" destId="{E66ECCEB-E82A-4E00-A8D8-884DAFE9F3E4}" srcOrd="0" destOrd="0" parTransId="{CFEB2F38-0174-4A6C-BF0F-3F811EEAA4EC}" sibTransId="{4D00892F-4217-4DF9-BF44-C7D70FAFA2E2}"/>
    <dgm:cxn modelId="{15B30D51-2CE5-440C-9DB3-1E069CA72E36}" srcId="{0BF2C501-2F1F-4283-B2E5-725A4ECC68FA}" destId="{20FB2ECE-57EF-4739-8B25-B4E033FF5B22}" srcOrd="0" destOrd="0" parTransId="{CA29E3F4-1DAF-4056-91A4-522FFFA83523}" sibTransId="{8B0D2F6E-433C-4ECA-87AA-1F323B79746B}"/>
    <dgm:cxn modelId="{7CC91FC4-DDB1-41EE-B1A6-F4CDC0ACCEF5}" type="presOf" srcId="{98787750-D6F8-401B-9999-B2F2946439A6}" destId="{AA1FFC86-47CF-4DB0-8683-8ED2BAE8EB39}" srcOrd="0" destOrd="0" presId="urn:microsoft.com/office/officeart/2005/8/layout/process3"/>
    <dgm:cxn modelId="{39E3E2DE-7F40-4C3A-BB8A-0FD54B12AC25}" type="presParOf" srcId="{26F88693-722E-4075-BCDE-45B2C0B45DEF}" destId="{CEFFB928-0387-496D-A84E-5D23C1D142EA}" srcOrd="0" destOrd="0" presId="urn:microsoft.com/office/officeart/2005/8/layout/process3"/>
    <dgm:cxn modelId="{56AA1762-9D6E-45BD-B399-35D58564866A}" type="presParOf" srcId="{CEFFB928-0387-496D-A84E-5D23C1D142EA}" destId="{684F469A-4E3C-4463-8524-4903DD96512F}" srcOrd="0" destOrd="0" presId="urn:microsoft.com/office/officeart/2005/8/layout/process3"/>
    <dgm:cxn modelId="{29B38660-8A48-4BAA-867C-CF653B9B3285}" type="presParOf" srcId="{CEFFB928-0387-496D-A84E-5D23C1D142EA}" destId="{6F18BAC3-DCFA-4AC6-A742-756CB3CAD177}" srcOrd="1" destOrd="0" presId="urn:microsoft.com/office/officeart/2005/8/layout/process3"/>
    <dgm:cxn modelId="{FD5FE840-251B-41B4-B144-7B50A34C99C3}" type="presParOf" srcId="{CEFFB928-0387-496D-A84E-5D23C1D142EA}" destId="{A0EC3BC1-EF47-4524-9DF3-B40707530504}" srcOrd="2" destOrd="0" presId="urn:microsoft.com/office/officeart/2005/8/layout/process3"/>
    <dgm:cxn modelId="{F34E7757-02E0-4726-A81D-DCB319A8FDDF}" type="presParOf" srcId="{26F88693-722E-4075-BCDE-45B2C0B45DEF}" destId="{E0A1E25D-F9D9-4906-8CB3-794B6D038A67}" srcOrd="1" destOrd="0" presId="urn:microsoft.com/office/officeart/2005/8/layout/process3"/>
    <dgm:cxn modelId="{10768F89-2A3F-4DFF-B578-3DFBB5463B00}" type="presParOf" srcId="{E0A1E25D-F9D9-4906-8CB3-794B6D038A67}" destId="{E0386798-06BC-48AF-A707-E53F3D477A05}" srcOrd="0" destOrd="0" presId="urn:microsoft.com/office/officeart/2005/8/layout/process3"/>
    <dgm:cxn modelId="{8215B281-9ECE-4596-B1BE-B52AA84CD418}" type="presParOf" srcId="{26F88693-722E-4075-BCDE-45B2C0B45DEF}" destId="{A01E6CF9-0000-4823-B939-EDF827FFFCC0}" srcOrd="2" destOrd="0" presId="urn:microsoft.com/office/officeart/2005/8/layout/process3"/>
    <dgm:cxn modelId="{369BD69C-1CAE-49FE-AA24-8200C9222A20}" type="presParOf" srcId="{A01E6CF9-0000-4823-B939-EDF827FFFCC0}" destId="{780F998B-E6F6-4BB7-B35F-0937A8316E4A}" srcOrd="0" destOrd="0" presId="urn:microsoft.com/office/officeart/2005/8/layout/process3"/>
    <dgm:cxn modelId="{C59DEF94-0B53-456D-B352-B39C5E7B12D9}" type="presParOf" srcId="{A01E6CF9-0000-4823-B939-EDF827FFFCC0}" destId="{34EF7BCD-56C2-4B72-8BE5-5835456CFA16}" srcOrd="1" destOrd="0" presId="urn:microsoft.com/office/officeart/2005/8/layout/process3"/>
    <dgm:cxn modelId="{82F088BC-733D-4ADC-AE53-63D5E6205842}" type="presParOf" srcId="{A01E6CF9-0000-4823-B939-EDF827FFFCC0}" destId="{153B2670-7FF1-4B1C-BF3A-2F6B14B76AAF}" srcOrd="2" destOrd="0" presId="urn:microsoft.com/office/officeart/2005/8/layout/process3"/>
    <dgm:cxn modelId="{78DCA6D2-A58D-4A66-83C5-24A9E4AA76CF}" type="presParOf" srcId="{26F88693-722E-4075-BCDE-45B2C0B45DEF}" destId="{AA1FFC86-47CF-4DB0-8683-8ED2BAE8EB39}" srcOrd="3" destOrd="0" presId="urn:microsoft.com/office/officeart/2005/8/layout/process3"/>
    <dgm:cxn modelId="{07B5E65E-44D3-4767-B247-C1CE6EF91799}" type="presParOf" srcId="{AA1FFC86-47CF-4DB0-8683-8ED2BAE8EB39}" destId="{A7962698-0196-46D7-84F8-5D836016D377}" srcOrd="0" destOrd="0" presId="urn:microsoft.com/office/officeart/2005/8/layout/process3"/>
    <dgm:cxn modelId="{84CD0681-BD8B-4BD7-BF2D-38E4D1919A39}" type="presParOf" srcId="{26F88693-722E-4075-BCDE-45B2C0B45DEF}" destId="{32FD347F-AFC7-4F90-B14B-5FF5777AD85E}" srcOrd="4" destOrd="0" presId="urn:microsoft.com/office/officeart/2005/8/layout/process3"/>
    <dgm:cxn modelId="{328FCA92-7CE8-46D0-A983-A9C069CD8BC1}" type="presParOf" srcId="{32FD347F-AFC7-4F90-B14B-5FF5777AD85E}" destId="{53C7DDB9-C1E2-4277-8B4E-C930D38B5232}" srcOrd="0" destOrd="0" presId="urn:microsoft.com/office/officeart/2005/8/layout/process3"/>
    <dgm:cxn modelId="{41CDF354-40A4-42F9-AA5C-103978AEC701}" type="presParOf" srcId="{32FD347F-AFC7-4F90-B14B-5FF5777AD85E}" destId="{30E4A7D1-67A4-4A52-A6B8-EE2872F5BD77}" srcOrd="1" destOrd="0" presId="urn:microsoft.com/office/officeart/2005/8/layout/process3"/>
    <dgm:cxn modelId="{D16FF2AA-5DB1-441B-8A6C-8EC341832CE6}" type="presParOf" srcId="{32FD347F-AFC7-4F90-B14B-5FF5777AD85E}" destId="{9212D436-8562-4A9F-8CD2-B1BBB86619A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CAD85B-8090-4719-A069-8917ABE07DE9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F0DD802-B72A-477E-9830-6CE07843BFB5}">
      <dgm:prSet phldrT="[文字]" custT="1"/>
      <dgm:spPr>
        <a:solidFill>
          <a:srgbClr val="66FF33"/>
        </a:solidFill>
      </dgm:spPr>
      <dgm:t>
        <a:bodyPr/>
        <a:lstStyle/>
        <a:p>
          <a:pPr algn="ctr">
            <a:lnSpc>
              <a:spcPct val="50000"/>
            </a:lnSpc>
          </a:pPr>
          <a:r>
            <a:rPr lang="en-US" sz="3600" b="1" dirty="0" smtClean="0">
              <a:solidFill>
                <a:srgbClr val="0070C0"/>
              </a:solidFill>
            </a:rPr>
            <a:t>4. </a:t>
          </a:r>
          <a:r>
            <a:rPr lang="zh-TW" altLang="en-US" sz="3600" b="1" dirty="0" smtClean="0">
              <a:solidFill>
                <a:srgbClr val="0070C0"/>
              </a:solidFill>
            </a:rPr>
            <a:t>教學方式調整實施</a:t>
          </a:r>
          <a:r>
            <a:rPr lang="en-US" altLang="en-US" sz="3600" b="1" dirty="0" smtClean="0">
              <a:solidFill>
                <a:srgbClr val="0070C0"/>
              </a:solidFill>
            </a:rPr>
            <a:t>—</a:t>
          </a:r>
        </a:p>
        <a:p>
          <a:pPr algn="ctr">
            <a:lnSpc>
              <a:spcPct val="50000"/>
            </a:lnSpc>
          </a:pPr>
          <a:r>
            <a:rPr lang="zh-TW" altLang="en-US" sz="3600" b="1" dirty="0" smtClean="0">
              <a:solidFill>
                <a:srgbClr val="0070C0"/>
              </a:solidFill>
            </a:rPr>
            <a:t>分科觀課、議課</a:t>
          </a:r>
          <a:endParaRPr lang="en-US" sz="3600" b="1" dirty="0">
            <a:solidFill>
              <a:srgbClr val="0070C0"/>
            </a:solidFill>
          </a:endParaRPr>
        </a:p>
      </dgm:t>
    </dgm:pt>
    <dgm:pt modelId="{5122AFD5-3C0E-4B44-8247-1E78CFF65BD2}" type="parTrans" cxnId="{960823A2-B854-4077-98F2-B54503CFE7B2}">
      <dgm:prSet/>
      <dgm:spPr/>
      <dgm:t>
        <a:bodyPr/>
        <a:lstStyle/>
        <a:p>
          <a:endParaRPr lang="en-US"/>
        </a:p>
      </dgm:t>
    </dgm:pt>
    <dgm:pt modelId="{C191ED77-2AF0-47D0-B418-FD5B52B13FB4}" type="sibTrans" cxnId="{960823A2-B854-4077-98F2-B54503CFE7B2}">
      <dgm:prSet/>
      <dgm:spPr/>
      <dgm:t>
        <a:bodyPr/>
        <a:lstStyle/>
        <a:p>
          <a:endParaRPr lang="en-US"/>
        </a:p>
      </dgm:t>
    </dgm:pt>
    <dgm:pt modelId="{F599ADBF-9FBE-4BFF-AC47-54F6C528D84F}">
      <dgm:prSet phldrT="[文字]" custT="1"/>
      <dgm:spPr>
        <a:solidFill>
          <a:srgbClr val="66FF33"/>
        </a:solidFill>
      </dgm:spPr>
      <dgm:t>
        <a:bodyPr/>
        <a:lstStyle/>
        <a:p>
          <a:pPr algn="ctr"/>
          <a:r>
            <a:rPr lang="en-US" sz="3600" b="1" dirty="0" smtClean="0">
              <a:solidFill>
                <a:srgbClr val="0070C0"/>
              </a:solidFill>
            </a:rPr>
            <a:t>5. </a:t>
          </a:r>
          <a:r>
            <a:rPr lang="zh-TW" altLang="en-US" sz="3600" b="1" dirty="0" smtClean="0">
              <a:solidFill>
                <a:srgbClr val="0070C0"/>
              </a:solidFill>
            </a:rPr>
            <a:t>分享各科備課成果</a:t>
          </a:r>
          <a:endParaRPr lang="en-US" sz="3600" b="1" dirty="0">
            <a:solidFill>
              <a:srgbClr val="0070C0"/>
            </a:solidFill>
          </a:endParaRPr>
        </a:p>
      </dgm:t>
    </dgm:pt>
    <dgm:pt modelId="{E189F90F-77EB-4B47-A57B-468A7D2A36B3}" type="parTrans" cxnId="{233AF1BA-B7B1-47A8-BEF8-4155B216ABFE}">
      <dgm:prSet/>
      <dgm:spPr/>
      <dgm:t>
        <a:bodyPr/>
        <a:lstStyle/>
        <a:p>
          <a:endParaRPr lang="en-US"/>
        </a:p>
      </dgm:t>
    </dgm:pt>
    <dgm:pt modelId="{7F27CA7A-E3DC-4C8C-A5DD-E94204C143F0}" type="sibTrans" cxnId="{233AF1BA-B7B1-47A8-BEF8-4155B216ABFE}">
      <dgm:prSet/>
      <dgm:spPr/>
      <dgm:t>
        <a:bodyPr/>
        <a:lstStyle/>
        <a:p>
          <a:endParaRPr lang="en-US"/>
        </a:p>
      </dgm:t>
    </dgm:pt>
    <dgm:pt modelId="{B99C7526-D51A-4615-91C8-9E4E9D0AC50E}">
      <dgm:prSet phldrT="[文字]" custT="1"/>
      <dgm:spPr>
        <a:solidFill>
          <a:srgbClr val="66FF33"/>
        </a:solidFill>
      </dgm:spPr>
      <dgm:t>
        <a:bodyPr/>
        <a:lstStyle/>
        <a:p>
          <a:pPr algn="ctr"/>
          <a:r>
            <a:rPr lang="en-US" sz="3600" b="1" dirty="0" smtClean="0">
              <a:solidFill>
                <a:srgbClr val="0070C0"/>
              </a:solidFill>
            </a:rPr>
            <a:t>6. </a:t>
          </a:r>
          <a:r>
            <a:rPr lang="zh-TW" altLang="en-US" sz="3600" b="1" dirty="0" smtClean="0">
              <a:solidFill>
                <a:srgbClr val="0070C0"/>
              </a:solidFill>
            </a:rPr>
            <a:t>領召回流經驗分享</a:t>
          </a:r>
          <a:endParaRPr lang="en-US" sz="3600" b="1" dirty="0">
            <a:solidFill>
              <a:srgbClr val="0070C0"/>
            </a:solidFill>
          </a:endParaRPr>
        </a:p>
      </dgm:t>
    </dgm:pt>
    <dgm:pt modelId="{82E97EE8-5584-400E-B14C-88A1BABE78E0}" type="parTrans" cxnId="{5288B721-14E4-4EC5-A586-1286A778E6EC}">
      <dgm:prSet/>
      <dgm:spPr/>
      <dgm:t>
        <a:bodyPr/>
        <a:lstStyle/>
        <a:p>
          <a:endParaRPr lang="en-US"/>
        </a:p>
      </dgm:t>
    </dgm:pt>
    <dgm:pt modelId="{727C6CE7-A06C-4427-844F-134EAA9C312E}" type="sibTrans" cxnId="{5288B721-14E4-4EC5-A586-1286A778E6EC}">
      <dgm:prSet/>
      <dgm:spPr/>
      <dgm:t>
        <a:bodyPr/>
        <a:lstStyle/>
        <a:p>
          <a:endParaRPr lang="en-US"/>
        </a:p>
      </dgm:t>
    </dgm:pt>
    <dgm:pt modelId="{57D54152-D1A3-4AD5-94EA-67FE1AE76EEC}" type="pres">
      <dgm:prSet presAssocID="{69CAD85B-8090-4719-A069-8917ABE07DE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2E4191F-8C12-43D8-AA71-C322E28CDB09}" type="pres">
      <dgm:prSet presAssocID="{69CAD85B-8090-4719-A069-8917ABE07DE9}" presName="dummyMaxCanvas" presStyleCnt="0">
        <dgm:presLayoutVars/>
      </dgm:prSet>
      <dgm:spPr/>
    </dgm:pt>
    <dgm:pt modelId="{92A9ADAA-763E-4616-AA08-97D06838D4C2}" type="pres">
      <dgm:prSet presAssocID="{69CAD85B-8090-4719-A069-8917ABE07DE9}" presName="ThreeNodes_1" presStyleLbl="node1" presStyleIdx="0" presStyleCnt="3" custScaleY="1156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6586B6-34FF-482B-943D-89100E0E1484}" type="pres">
      <dgm:prSet presAssocID="{69CAD85B-8090-4719-A069-8917ABE07DE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4D25F-A49E-4666-85F4-0565CBA8BAA3}" type="pres">
      <dgm:prSet presAssocID="{69CAD85B-8090-4719-A069-8917ABE07DE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82A9E1-B311-44CA-A115-1A471FB52489}" type="pres">
      <dgm:prSet presAssocID="{69CAD85B-8090-4719-A069-8917ABE07DE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0A53D04-114F-4931-A88B-C0E70E5661EB}" type="pres">
      <dgm:prSet presAssocID="{69CAD85B-8090-4719-A069-8917ABE07DE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9A368B-142B-4BD7-9551-45B6AB529B1F}" type="pres">
      <dgm:prSet presAssocID="{69CAD85B-8090-4719-A069-8917ABE07DE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FCE4A7-B3E6-4EF6-8398-ACA30CAB193C}" type="pres">
      <dgm:prSet presAssocID="{69CAD85B-8090-4719-A069-8917ABE07DE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9707A-BC98-4FF5-B320-FF1671DB08F7}" type="pres">
      <dgm:prSet presAssocID="{69CAD85B-8090-4719-A069-8917ABE07DE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6535E87-42FC-4392-9053-7314C5D28592}" type="presOf" srcId="{9F0DD802-B72A-477E-9830-6CE07843BFB5}" destId="{8A9A368B-142B-4BD7-9551-45B6AB529B1F}" srcOrd="1" destOrd="0" presId="urn:microsoft.com/office/officeart/2005/8/layout/vProcess5"/>
    <dgm:cxn modelId="{B0140F83-F8BF-4870-BFDA-C2657A8BD5E3}" type="presOf" srcId="{9F0DD802-B72A-477E-9830-6CE07843BFB5}" destId="{92A9ADAA-763E-4616-AA08-97D06838D4C2}" srcOrd="0" destOrd="0" presId="urn:microsoft.com/office/officeart/2005/8/layout/vProcess5"/>
    <dgm:cxn modelId="{FCC38C42-6C05-459A-82E9-0882BC0850BC}" type="presOf" srcId="{F599ADBF-9FBE-4BFF-AC47-54F6C528D84F}" destId="{C96586B6-34FF-482B-943D-89100E0E1484}" srcOrd="0" destOrd="0" presId="urn:microsoft.com/office/officeart/2005/8/layout/vProcess5"/>
    <dgm:cxn modelId="{233AF1BA-B7B1-47A8-BEF8-4155B216ABFE}" srcId="{69CAD85B-8090-4719-A069-8917ABE07DE9}" destId="{F599ADBF-9FBE-4BFF-AC47-54F6C528D84F}" srcOrd="1" destOrd="0" parTransId="{E189F90F-77EB-4B47-A57B-468A7D2A36B3}" sibTransId="{7F27CA7A-E3DC-4C8C-A5DD-E94204C143F0}"/>
    <dgm:cxn modelId="{CC9E02CA-5815-44D6-B468-649A3AB57424}" type="presOf" srcId="{B99C7526-D51A-4615-91C8-9E4E9D0AC50E}" destId="{9BE9707A-BC98-4FF5-B320-FF1671DB08F7}" srcOrd="1" destOrd="0" presId="urn:microsoft.com/office/officeart/2005/8/layout/vProcess5"/>
    <dgm:cxn modelId="{3FFD9082-9554-498B-A297-8B7E277B7C69}" type="presOf" srcId="{B99C7526-D51A-4615-91C8-9E4E9D0AC50E}" destId="{93A4D25F-A49E-4666-85F4-0565CBA8BAA3}" srcOrd="0" destOrd="0" presId="urn:microsoft.com/office/officeart/2005/8/layout/vProcess5"/>
    <dgm:cxn modelId="{5288B721-14E4-4EC5-A586-1286A778E6EC}" srcId="{69CAD85B-8090-4719-A069-8917ABE07DE9}" destId="{B99C7526-D51A-4615-91C8-9E4E9D0AC50E}" srcOrd="2" destOrd="0" parTransId="{82E97EE8-5584-400E-B14C-88A1BABE78E0}" sibTransId="{727C6CE7-A06C-4427-844F-134EAA9C312E}"/>
    <dgm:cxn modelId="{960823A2-B854-4077-98F2-B54503CFE7B2}" srcId="{69CAD85B-8090-4719-A069-8917ABE07DE9}" destId="{9F0DD802-B72A-477E-9830-6CE07843BFB5}" srcOrd="0" destOrd="0" parTransId="{5122AFD5-3C0E-4B44-8247-1E78CFF65BD2}" sibTransId="{C191ED77-2AF0-47D0-B418-FD5B52B13FB4}"/>
    <dgm:cxn modelId="{7F0B0021-7098-4985-A58C-1C81B9813C83}" type="presOf" srcId="{C191ED77-2AF0-47D0-B418-FD5B52B13FB4}" destId="{6E82A9E1-B311-44CA-A115-1A471FB52489}" srcOrd="0" destOrd="0" presId="urn:microsoft.com/office/officeart/2005/8/layout/vProcess5"/>
    <dgm:cxn modelId="{0EF617D3-0C18-4EAB-B856-F3DE275CB537}" type="presOf" srcId="{F599ADBF-9FBE-4BFF-AC47-54F6C528D84F}" destId="{08FCE4A7-B3E6-4EF6-8398-ACA30CAB193C}" srcOrd="1" destOrd="0" presId="urn:microsoft.com/office/officeart/2005/8/layout/vProcess5"/>
    <dgm:cxn modelId="{0DEAB3B2-ED72-4350-A61D-DB3CD107558B}" type="presOf" srcId="{69CAD85B-8090-4719-A069-8917ABE07DE9}" destId="{57D54152-D1A3-4AD5-94EA-67FE1AE76EEC}" srcOrd="0" destOrd="0" presId="urn:microsoft.com/office/officeart/2005/8/layout/vProcess5"/>
    <dgm:cxn modelId="{7526FBFD-F3A6-42EE-8819-121EF28FB907}" type="presOf" srcId="{7F27CA7A-E3DC-4C8C-A5DD-E94204C143F0}" destId="{60A53D04-114F-4931-A88B-C0E70E5661EB}" srcOrd="0" destOrd="0" presId="urn:microsoft.com/office/officeart/2005/8/layout/vProcess5"/>
    <dgm:cxn modelId="{9294F833-CB0F-4C7B-ADCB-3B5D7BEE7C5F}" type="presParOf" srcId="{57D54152-D1A3-4AD5-94EA-67FE1AE76EEC}" destId="{52E4191F-8C12-43D8-AA71-C322E28CDB09}" srcOrd="0" destOrd="0" presId="urn:microsoft.com/office/officeart/2005/8/layout/vProcess5"/>
    <dgm:cxn modelId="{D3B8BE0C-A01C-4BEC-A87E-5105EAE0DB45}" type="presParOf" srcId="{57D54152-D1A3-4AD5-94EA-67FE1AE76EEC}" destId="{92A9ADAA-763E-4616-AA08-97D06838D4C2}" srcOrd="1" destOrd="0" presId="urn:microsoft.com/office/officeart/2005/8/layout/vProcess5"/>
    <dgm:cxn modelId="{4DF7C5C6-9E19-444E-9319-F25A0812560B}" type="presParOf" srcId="{57D54152-D1A3-4AD5-94EA-67FE1AE76EEC}" destId="{C96586B6-34FF-482B-943D-89100E0E1484}" srcOrd="2" destOrd="0" presId="urn:microsoft.com/office/officeart/2005/8/layout/vProcess5"/>
    <dgm:cxn modelId="{4085D40D-BF32-4D44-9C30-7660608E97F1}" type="presParOf" srcId="{57D54152-D1A3-4AD5-94EA-67FE1AE76EEC}" destId="{93A4D25F-A49E-4666-85F4-0565CBA8BAA3}" srcOrd="3" destOrd="0" presId="urn:microsoft.com/office/officeart/2005/8/layout/vProcess5"/>
    <dgm:cxn modelId="{D0458385-487E-4FB4-9E2C-DDDF268508BC}" type="presParOf" srcId="{57D54152-D1A3-4AD5-94EA-67FE1AE76EEC}" destId="{6E82A9E1-B311-44CA-A115-1A471FB52489}" srcOrd="4" destOrd="0" presId="urn:microsoft.com/office/officeart/2005/8/layout/vProcess5"/>
    <dgm:cxn modelId="{ADCFDFD2-5A41-4240-96CA-F1F47A3C2D9C}" type="presParOf" srcId="{57D54152-D1A3-4AD5-94EA-67FE1AE76EEC}" destId="{60A53D04-114F-4931-A88B-C0E70E5661EB}" srcOrd="5" destOrd="0" presId="urn:microsoft.com/office/officeart/2005/8/layout/vProcess5"/>
    <dgm:cxn modelId="{A9BC3598-9021-4E2F-BF07-E904E548D2CB}" type="presParOf" srcId="{57D54152-D1A3-4AD5-94EA-67FE1AE76EEC}" destId="{8A9A368B-142B-4BD7-9551-45B6AB529B1F}" srcOrd="6" destOrd="0" presId="urn:microsoft.com/office/officeart/2005/8/layout/vProcess5"/>
    <dgm:cxn modelId="{2294A961-1455-444A-A9BB-9B6871ECA03A}" type="presParOf" srcId="{57D54152-D1A3-4AD5-94EA-67FE1AE76EEC}" destId="{08FCE4A7-B3E6-4EF6-8398-ACA30CAB193C}" srcOrd="7" destOrd="0" presId="urn:microsoft.com/office/officeart/2005/8/layout/vProcess5"/>
    <dgm:cxn modelId="{DF78D831-8036-4EE3-BA1A-1379907173B3}" type="presParOf" srcId="{57D54152-D1A3-4AD5-94EA-67FE1AE76EEC}" destId="{9BE9707A-BC98-4FF5-B320-FF1671DB08F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A9ADAA-763E-4616-AA08-97D06838D4C2}">
      <dsp:nvSpPr>
        <dsp:cNvPr id="0" name=""/>
        <dsp:cNvSpPr/>
      </dsp:nvSpPr>
      <dsp:spPr>
        <a:xfrm>
          <a:off x="76163" y="0"/>
          <a:ext cx="8008595" cy="1453991"/>
        </a:xfrm>
        <a:prstGeom prst="roundRect">
          <a:avLst>
            <a:gd name="adj" fmla="val 10000"/>
          </a:avLst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b="1" kern="1200" dirty="0" smtClean="0">
              <a:solidFill>
                <a:srgbClr val="0070C0"/>
              </a:solidFill>
              <a:latin typeface="+mn-ea"/>
              <a:ea typeface="+mn-ea"/>
            </a:rPr>
            <a:t>1. </a:t>
          </a:r>
          <a:r>
            <a:rPr lang="zh-TW" altLang="en-US" sz="3600" b="1" kern="1200" dirty="0" smtClean="0">
              <a:solidFill>
                <a:srgbClr val="0070C0"/>
              </a:solidFill>
              <a:latin typeface="+mn-ea"/>
              <a:ea typeface="+mn-ea"/>
            </a:rPr>
            <a:t>共同備課的概念與精神介紹</a:t>
          </a:r>
          <a:endParaRPr lang="en-US" sz="3600" b="1" kern="1200" dirty="0">
            <a:solidFill>
              <a:srgbClr val="0070C0"/>
            </a:solidFill>
            <a:latin typeface="+mn-ea"/>
            <a:ea typeface="+mn-ea"/>
          </a:endParaRPr>
        </a:p>
      </dsp:txBody>
      <dsp:txXfrm>
        <a:off x="76163" y="0"/>
        <a:ext cx="6399238" cy="1453991"/>
      </dsp:txXfrm>
    </dsp:sp>
    <dsp:sp modelId="{C96586B6-34FF-482B-943D-89100E0E1484}">
      <dsp:nvSpPr>
        <dsp:cNvPr id="0" name=""/>
        <dsp:cNvSpPr/>
      </dsp:nvSpPr>
      <dsp:spPr>
        <a:xfrm>
          <a:off x="807713" y="1696323"/>
          <a:ext cx="7383780" cy="1453991"/>
        </a:xfrm>
        <a:prstGeom prst="roundRect">
          <a:avLst>
            <a:gd name="adj" fmla="val 10000"/>
          </a:avLst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CC3300"/>
              </a:solidFill>
              <a:latin typeface="+mj-ea"/>
              <a:ea typeface="+mj-ea"/>
            </a:rPr>
            <a:t>2.</a:t>
          </a:r>
          <a:r>
            <a:rPr lang="en-US" sz="3600" b="1" kern="1200" dirty="0" smtClean="0">
              <a:latin typeface="+mj-ea"/>
              <a:ea typeface="+mj-ea"/>
            </a:rPr>
            <a:t> </a:t>
          </a:r>
          <a:r>
            <a:rPr lang="zh-TW" altLang="en-US" sz="3600" b="1" kern="1200" dirty="0" smtClean="0">
              <a:latin typeface="+mj-ea"/>
              <a:ea typeface="+mj-ea"/>
              <a:hlinkClick xmlns:r="http://schemas.openxmlformats.org/officeDocument/2006/relationships" r:id="" action="ppaction://hlinksldjump"/>
            </a:rPr>
            <a:t>確認單元迷思概念</a:t>
          </a:r>
          <a:endParaRPr lang="en-US" sz="3600" b="1" kern="1200" dirty="0">
            <a:latin typeface="+mj-ea"/>
            <a:ea typeface="+mj-ea"/>
          </a:endParaRPr>
        </a:p>
      </dsp:txBody>
      <dsp:txXfrm>
        <a:off x="807713" y="1696323"/>
        <a:ext cx="5787175" cy="1453991"/>
      </dsp:txXfrm>
    </dsp:sp>
    <dsp:sp modelId="{93A4D25F-A49E-4666-85F4-0565CBA8BAA3}">
      <dsp:nvSpPr>
        <dsp:cNvPr id="0" name=""/>
        <dsp:cNvSpPr/>
      </dsp:nvSpPr>
      <dsp:spPr>
        <a:xfrm>
          <a:off x="1600217" y="3392646"/>
          <a:ext cx="6949392" cy="1453991"/>
        </a:xfrm>
        <a:prstGeom prst="roundRect">
          <a:avLst>
            <a:gd name="adj" fmla="val 10000"/>
          </a:avLst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70000"/>
            </a:lnSpc>
            <a:spcBef>
              <a:spcPct val="0"/>
            </a:spcBef>
            <a:spcAft>
              <a:spcPts val="600"/>
            </a:spcAft>
          </a:pPr>
          <a:r>
            <a:rPr lang="en-US" sz="3600" b="1" kern="1200" dirty="0" smtClean="0">
              <a:solidFill>
                <a:srgbClr val="0070C0"/>
              </a:solidFill>
              <a:latin typeface="+mn-ea"/>
              <a:ea typeface="+mn-ea"/>
            </a:rPr>
            <a:t>3. </a:t>
          </a:r>
          <a:r>
            <a:rPr lang="zh-TW" altLang="en-US" sz="3600" b="1" kern="1200" dirty="0" smtClean="0">
              <a:solidFill>
                <a:srgbClr val="0070C0"/>
              </a:solidFill>
              <a:latin typeface="+mn-ea"/>
              <a:ea typeface="+mn-ea"/>
            </a:rPr>
            <a:t>教學方式分享討論</a:t>
          </a:r>
          <a:r>
            <a:rPr lang="en-US" altLang="en-US" sz="3600" b="1" kern="1200" dirty="0" smtClean="0">
              <a:solidFill>
                <a:srgbClr val="0070C0"/>
              </a:solidFill>
              <a:latin typeface="+mn-ea"/>
              <a:ea typeface="+mn-ea"/>
            </a:rPr>
            <a:t>—</a:t>
          </a:r>
        </a:p>
        <a:p>
          <a:pPr lvl="0" algn="ctr" defTabSz="1600200">
            <a:lnSpc>
              <a:spcPct val="7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3600" b="1" kern="1200" dirty="0" smtClean="0">
              <a:solidFill>
                <a:srgbClr val="0070C0"/>
              </a:solidFill>
              <a:latin typeface="+mn-ea"/>
              <a:ea typeface="+mn-ea"/>
            </a:rPr>
            <a:t>迷思概念的教學策略</a:t>
          </a:r>
          <a:r>
            <a:rPr lang="en-US" sz="3600" b="1" kern="1200" dirty="0" smtClean="0">
              <a:solidFill>
                <a:srgbClr val="0070C0"/>
              </a:solidFill>
              <a:latin typeface="+mn-ea"/>
              <a:ea typeface="+mn-ea"/>
            </a:rPr>
            <a:t> </a:t>
          </a:r>
          <a:endParaRPr lang="en-US" sz="3600" b="1" kern="1200" dirty="0">
            <a:solidFill>
              <a:srgbClr val="0070C0"/>
            </a:solidFill>
            <a:latin typeface="+mn-ea"/>
            <a:ea typeface="+mn-ea"/>
          </a:endParaRPr>
        </a:p>
      </dsp:txBody>
      <dsp:txXfrm>
        <a:off x="1600217" y="3392646"/>
        <a:ext cx="5446716" cy="1453991"/>
      </dsp:txXfrm>
    </dsp:sp>
    <dsp:sp modelId="{6E82A9E1-B311-44CA-A115-1A471FB52489}">
      <dsp:nvSpPr>
        <dsp:cNvPr id="0" name=""/>
        <dsp:cNvSpPr/>
      </dsp:nvSpPr>
      <dsp:spPr>
        <a:xfrm>
          <a:off x="6594889" y="1102610"/>
          <a:ext cx="945094" cy="9450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594889" y="1102610"/>
        <a:ext cx="945094" cy="945094"/>
      </dsp:txXfrm>
    </dsp:sp>
    <dsp:sp modelId="{60A53D04-114F-4931-A88B-C0E70E5661EB}">
      <dsp:nvSpPr>
        <dsp:cNvPr id="0" name=""/>
        <dsp:cNvSpPr/>
      </dsp:nvSpPr>
      <dsp:spPr>
        <a:xfrm>
          <a:off x="7246399" y="2789240"/>
          <a:ext cx="945094" cy="9450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246399" y="2789240"/>
        <a:ext cx="945094" cy="9450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18BAC3-DCFA-4AC6-A742-756CB3CAD177}">
      <dsp:nvSpPr>
        <dsp:cNvPr id="0" name=""/>
        <dsp:cNvSpPr/>
      </dsp:nvSpPr>
      <dsp:spPr>
        <a:xfrm>
          <a:off x="0" y="453032"/>
          <a:ext cx="2089484" cy="10014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第一冊</a:t>
          </a:r>
          <a:endParaRPr lang="en-US" sz="3200" b="1" kern="1200" dirty="0"/>
        </a:p>
      </dsp:txBody>
      <dsp:txXfrm>
        <a:off x="0" y="453032"/>
        <a:ext cx="2089484" cy="667658"/>
      </dsp:txXfrm>
    </dsp:sp>
    <dsp:sp modelId="{A0EC3BC1-EF47-4524-9DF3-B40707530504}">
      <dsp:nvSpPr>
        <dsp:cNvPr id="0" name=""/>
        <dsp:cNvSpPr/>
      </dsp:nvSpPr>
      <dsp:spPr>
        <a:xfrm>
          <a:off x="135235" y="1802417"/>
          <a:ext cx="2305171" cy="2620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親屬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學生自治</a:t>
          </a:r>
          <a:endParaRPr lang="en-US" sz="2800" kern="1200" dirty="0"/>
        </a:p>
      </dsp:txBody>
      <dsp:txXfrm>
        <a:off x="135235" y="1802417"/>
        <a:ext cx="2305171" cy="2620197"/>
      </dsp:txXfrm>
    </dsp:sp>
    <dsp:sp modelId="{E0A1E25D-F9D9-4906-8CB3-794B6D038A67}">
      <dsp:nvSpPr>
        <dsp:cNvPr id="0" name=""/>
        <dsp:cNvSpPr/>
      </dsp:nvSpPr>
      <dsp:spPr>
        <a:xfrm rot="21564487">
          <a:off x="2359442" y="588844"/>
          <a:ext cx="572373" cy="362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21564487">
        <a:off x="2359442" y="588844"/>
        <a:ext cx="572373" cy="362958"/>
      </dsp:txXfrm>
    </dsp:sp>
    <dsp:sp modelId="{34EF7BCD-56C2-4B72-8BE5-5835456CFA16}">
      <dsp:nvSpPr>
        <dsp:cNvPr id="0" name=""/>
        <dsp:cNvSpPr/>
      </dsp:nvSpPr>
      <dsp:spPr>
        <a:xfrm>
          <a:off x="3169376" y="444081"/>
          <a:ext cx="1739269" cy="999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第三冊</a:t>
          </a:r>
          <a:endParaRPr lang="en-US" sz="3200" b="1" kern="1200" dirty="0"/>
        </a:p>
      </dsp:txBody>
      <dsp:txXfrm>
        <a:off x="3169376" y="444081"/>
        <a:ext cx="1739269" cy="623696"/>
      </dsp:txXfrm>
    </dsp:sp>
    <dsp:sp modelId="{153B2670-7FF1-4B1C-BF3A-2F6B14B76AAF}">
      <dsp:nvSpPr>
        <dsp:cNvPr id="0" name=""/>
        <dsp:cNvSpPr/>
      </dsp:nvSpPr>
      <dsp:spPr>
        <a:xfrm>
          <a:off x="2896257" y="1883677"/>
          <a:ext cx="2278157" cy="2611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中央政府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地方政府的層級</a:t>
          </a:r>
          <a:endParaRPr lang="en-US" sz="2800" kern="1200" dirty="0"/>
        </a:p>
      </dsp:txBody>
      <dsp:txXfrm>
        <a:off x="2896257" y="1883677"/>
        <a:ext cx="2278157" cy="2611558"/>
      </dsp:txXfrm>
    </dsp:sp>
    <dsp:sp modelId="{AA1FFC86-47CF-4DB0-8683-8ED2BAE8EB39}">
      <dsp:nvSpPr>
        <dsp:cNvPr id="0" name=""/>
        <dsp:cNvSpPr/>
      </dsp:nvSpPr>
      <dsp:spPr>
        <a:xfrm rot="58282">
          <a:off x="5231837" y="600485"/>
          <a:ext cx="685368" cy="362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58282">
        <a:off x="5231837" y="600485"/>
        <a:ext cx="685368" cy="362958"/>
      </dsp:txXfrm>
    </dsp:sp>
    <dsp:sp modelId="{30E4A7D1-67A4-4A52-A6B8-EE2872F5BD77}">
      <dsp:nvSpPr>
        <dsp:cNvPr id="0" name=""/>
        <dsp:cNvSpPr/>
      </dsp:nvSpPr>
      <dsp:spPr>
        <a:xfrm>
          <a:off x="6201608" y="553477"/>
          <a:ext cx="1832483" cy="763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ctr" defTabSz="1422400">
            <a:lnSpc>
              <a:spcPct val="60000"/>
            </a:lnSpc>
            <a:spcBef>
              <a:spcPct val="0"/>
            </a:spcBef>
            <a:spcAft>
              <a:spcPts val="1200"/>
            </a:spcAft>
          </a:pPr>
          <a:r>
            <a:rPr lang="zh-TW" altLang="en-US" sz="3200" b="1" kern="1200" dirty="0" smtClean="0"/>
            <a:t>第五冊</a:t>
          </a:r>
          <a:endParaRPr lang="en-US" sz="3200" b="1" kern="1200" dirty="0"/>
        </a:p>
      </dsp:txBody>
      <dsp:txXfrm>
        <a:off x="6201608" y="553477"/>
        <a:ext cx="1832483" cy="509309"/>
      </dsp:txXfrm>
    </dsp:sp>
    <dsp:sp modelId="{9212D436-8562-4A9F-8CD2-B1BBB86619AD}">
      <dsp:nvSpPr>
        <dsp:cNvPr id="0" name=""/>
        <dsp:cNvSpPr/>
      </dsp:nvSpPr>
      <dsp:spPr>
        <a:xfrm>
          <a:off x="5835013" y="1610680"/>
          <a:ext cx="2696993" cy="30468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機會成本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供需圖形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比較利益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經濟循環圖</a:t>
          </a:r>
          <a:endParaRPr lang="en-US" sz="2800" kern="1200" dirty="0"/>
        </a:p>
      </dsp:txBody>
      <dsp:txXfrm>
        <a:off x="5835013" y="1610680"/>
        <a:ext cx="2696993" cy="30468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A9ADAA-763E-4616-AA08-97D06838D4C2}">
      <dsp:nvSpPr>
        <dsp:cNvPr id="0" name=""/>
        <dsp:cNvSpPr/>
      </dsp:nvSpPr>
      <dsp:spPr>
        <a:xfrm>
          <a:off x="0" y="-53181"/>
          <a:ext cx="7383780" cy="1570513"/>
        </a:xfrm>
        <a:prstGeom prst="roundRect">
          <a:avLst>
            <a:gd name="adj" fmla="val 10000"/>
          </a:avLst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70C0"/>
              </a:solidFill>
            </a:rPr>
            <a:t>4. </a:t>
          </a:r>
          <a:r>
            <a:rPr lang="zh-TW" altLang="en-US" sz="3600" b="1" kern="1200" dirty="0" smtClean="0">
              <a:solidFill>
                <a:srgbClr val="0070C0"/>
              </a:solidFill>
            </a:rPr>
            <a:t>教學方式調整實施</a:t>
          </a:r>
          <a:r>
            <a:rPr lang="en-US" altLang="en-US" sz="3600" b="1" kern="1200" dirty="0" smtClean="0">
              <a:solidFill>
                <a:srgbClr val="0070C0"/>
              </a:solidFill>
            </a:rPr>
            <a:t>—</a:t>
          </a:r>
        </a:p>
        <a:p>
          <a:pPr lvl="0" algn="ctr" defTabSz="16002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rgbClr val="0070C0"/>
              </a:solidFill>
            </a:rPr>
            <a:t>分科觀課、議課</a:t>
          </a:r>
          <a:endParaRPr lang="en-US" sz="3600" b="1" kern="1200" dirty="0">
            <a:solidFill>
              <a:srgbClr val="0070C0"/>
            </a:solidFill>
          </a:endParaRPr>
        </a:p>
      </dsp:txBody>
      <dsp:txXfrm>
        <a:off x="0" y="-53181"/>
        <a:ext cx="5998156" cy="1570513"/>
      </dsp:txXfrm>
    </dsp:sp>
    <dsp:sp modelId="{C96586B6-34FF-482B-943D-89100E0E1484}">
      <dsp:nvSpPr>
        <dsp:cNvPr id="0" name=""/>
        <dsp:cNvSpPr/>
      </dsp:nvSpPr>
      <dsp:spPr>
        <a:xfrm>
          <a:off x="651509" y="1637267"/>
          <a:ext cx="7383780" cy="1357788"/>
        </a:xfrm>
        <a:prstGeom prst="roundRect">
          <a:avLst>
            <a:gd name="adj" fmla="val 10000"/>
          </a:avLst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70C0"/>
              </a:solidFill>
            </a:rPr>
            <a:t>5. </a:t>
          </a:r>
          <a:r>
            <a:rPr lang="zh-TW" altLang="en-US" sz="3600" b="1" kern="1200" dirty="0" smtClean="0">
              <a:solidFill>
                <a:srgbClr val="0070C0"/>
              </a:solidFill>
            </a:rPr>
            <a:t>分享各科備課成果</a:t>
          </a:r>
          <a:endParaRPr lang="en-US" sz="3600" b="1" kern="1200" dirty="0">
            <a:solidFill>
              <a:srgbClr val="0070C0"/>
            </a:solidFill>
          </a:endParaRPr>
        </a:p>
      </dsp:txBody>
      <dsp:txXfrm>
        <a:off x="651509" y="1637267"/>
        <a:ext cx="5849707" cy="1357788"/>
      </dsp:txXfrm>
    </dsp:sp>
    <dsp:sp modelId="{93A4D25F-A49E-4666-85F4-0565CBA8BAA3}">
      <dsp:nvSpPr>
        <dsp:cNvPr id="0" name=""/>
        <dsp:cNvSpPr/>
      </dsp:nvSpPr>
      <dsp:spPr>
        <a:xfrm>
          <a:off x="1303019" y="3221354"/>
          <a:ext cx="7383780" cy="1357788"/>
        </a:xfrm>
        <a:prstGeom prst="roundRect">
          <a:avLst>
            <a:gd name="adj" fmla="val 10000"/>
          </a:avLst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70C0"/>
              </a:solidFill>
            </a:rPr>
            <a:t>6. </a:t>
          </a:r>
          <a:r>
            <a:rPr lang="zh-TW" altLang="en-US" sz="3600" b="1" kern="1200" dirty="0" smtClean="0">
              <a:solidFill>
                <a:srgbClr val="0070C0"/>
              </a:solidFill>
            </a:rPr>
            <a:t>領召回流經驗分享</a:t>
          </a:r>
          <a:endParaRPr lang="en-US" sz="3600" b="1" kern="1200" dirty="0">
            <a:solidFill>
              <a:srgbClr val="0070C0"/>
            </a:solidFill>
          </a:endParaRPr>
        </a:p>
      </dsp:txBody>
      <dsp:txXfrm>
        <a:off x="1303019" y="3221354"/>
        <a:ext cx="5849707" cy="1357788"/>
      </dsp:txXfrm>
    </dsp:sp>
    <dsp:sp modelId="{6E82A9E1-B311-44CA-A115-1A471FB52489}">
      <dsp:nvSpPr>
        <dsp:cNvPr id="0" name=""/>
        <dsp:cNvSpPr/>
      </dsp:nvSpPr>
      <dsp:spPr>
        <a:xfrm>
          <a:off x="6501217" y="1082837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501217" y="1082837"/>
        <a:ext cx="882562" cy="882562"/>
      </dsp:txXfrm>
    </dsp:sp>
    <dsp:sp modelId="{60A53D04-114F-4931-A88B-C0E70E5661EB}">
      <dsp:nvSpPr>
        <dsp:cNvPr id="0" name=""/>
        <dsp:cNvSpPr/>
      </dsp:nvSpPr>
      <dsp:spPr>
        <a:xfrm>
          <a:off x="7152727" y="2657872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152727" y="2657872"/>
        <a:ext cx="882562" cy="882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EBB799-6E71-46A9-A734-24F3EB08F36D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5E38B8-C988-45BA-A55B-9A33120E5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19200" y="1066800"/>
            <a:ext cx="6705600" cy="1524000"/>
          </a:xfrm>
        </p:spPr>
        <p:txBody>
          <a:bodyPr>
            <a:noAutofit/>
          </a:bodyPr>
          <a:lstStyle/>
          <a:p>
            <a:r>
              <a:rPr lang="zh-TW" altLang="en-US" sz="5600" b="1" dirty="0" smtClean="0">
                <a:latin typeface="標楷體" pitchFamily="65" charset="-120"/>
                <a:ea typeface="標楷體" pitchFamily="65" charset="-120"/>
              </a:rPr>
              <a:t>共同</a:t>
            </a:r>
            <a:r>
              <a:rPr lang="zh-TW" altLang="en-US" sz="5600" b="1" dirty="0" smtClean="0">
                <a:latin typeface="標楷體" pitchFamily="65" charset="-120"/>
                <a:ea typeface="標楷體" pitchFamily="65" charset="-120"/>
              </a:rPr>
              <a:t>備</a:t>
            </a:r>
            <a:r>
              <a:rPr lang="zh-TW" altLang="en-US" sz="56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en-US" altLang="zh-TW" sz="5600" b="1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5600" b="1" dirty="0" smtClean="0">
                <a:latin typeface="標楷體" pitchFamily="65" charset="-120"/>
                <a:ea typeface="標楷體" pitchFamily="65" charset="-120"/>
              </a:rPr>
              <a:t>單元迷思</a:t>
            </a:r>
            <a:endParaRPr lang="en-US" sz="5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05000" y="2895600"/>
            <a:ext cx="4876800" cy="3200400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士林國中 梁中笙 老師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桃源國中 吳幸昭 老師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衛理女中 張添億 老師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石牌國中 林懷芬 老師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天母國中 簡慈潔 老師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28800" y="2819400"/>
            <a:ext cx="5105400" cy="3429000"/>
          </a:xfrm>
          <a:prstGeom prst="rect">
            <a:avLst/>
          </a:prstGeom>
          <a:noFill/>
          <a:ln w="101600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96881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5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共備流程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2911381"/>
              </p:ext>
            </p:extLst>
          </p:nvPr>
        </p:nvGraphicFramePr>
        <p:xfrm>
          <a:off x="304800" y="1554162"/>
          <a:ext cx="86868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057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zh-TW" altLang="en-US" sz="5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單元迷思概念示例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544907"/>
              </p:ext>
            </p:extLst>
          </p:nvPr>
        </p:nvGraphicFramePr>
        <p:xfrm>
          <a:off x="304800" y="1554163"/>
          <a:ext cx="86868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笑臉 3">
            <a:hlinkClick r:id="rId7" action="ppaction://hlinksldjump"/>
          </p:cNvPr>
          <p:cNvSpPr/>
          <p:nvPr/>
        </p:nvSpPr>
        <p:spPr>
          <a:xfrm>
            <a:off x="304800" y="6019800"/>
            <a:ext cx="5334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48650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5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共備流程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2911381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057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126</Words>
  <Application>Microsoft Office PowerPoint</Application>
  <PresentationFormat>如螢幕大小 (4:3)</PresentationFormat>
  <Paragraphs>28</Paragraphs>
  <Slides>4</Slides>
  <Notes>0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旅程</vt:lpstr>
      <vt:lpstr>共同備課—單元迷思</vt:lpstr>
      <vt:lpstr>共備流程</vt:lpstr>
      <vt:lpstr>單元迷思概念示例</vt:lpstr>
      <vt:lpstr>共備流程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單元迷思共同備課</dc:title>
  <dc:creator>chiuyu chiu</dc:creator>
  <cp:lastModifiedBy>Sunny Wu</cp:lastModifiedBy>
  <cp:revision>9</cp:revision>
  <dcterms:created xsi:type="dcterms:W3CDTF">2014-08-19T03:46:50Z</dcterms:created>
  <dcterms:modified xsi:type="dcterms:W3CDTF">2014-08-19T05:27:21Z</dcterms:modified>
</cp:coreProperties>
</file>