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8" r:id="rId1"/>
  </p:sldMasterIdLst>
  <p:notesMasterIdLst>
    <p:notesMasterId r:id="rId11"/>
  </p:notesMasterIdLst>
  <p:handoutMasterIdLst>
    <p:handoutMasterId r:id="rId12"/>
  </p:handoutMasterIdLst>
  <p:sldIdLst>
    <p:sldId id="310" r:id="rId2"/>
    <p:sldId id="336" r:id="rId3"/>
    <p:sldId id="340" r:id="rId4"/>
    <p:sldId id="341" r:id="rId5"/>
    <p:sldId id="343" r:id="rId6"/>
    <p:sldId id="345" r:id="rId7"/>
    <p:sldId id="344" r:id="rId8"/>
    <p:sldId id="347" r:id="rId9"/>
    <p:sldId id="346" r:id="rId10"/>
  </p:sldIdLst>
  <p:sldSz cx="9144000" cy="6858000" type="screen4x3"/>
  <p:notesSz cx="9869488" cy="673576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80"/>
    <a:srgbClr val="660066"/>
    <a:srgbClr val="F9AB6B"/>
    <a:srgbClr val="73F1AF"/>
    <a:srgbClr val="003366"/>
    <a:srgbClr val="00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11" autoAdjust="0"/>
  </p:normalViewPr>
  <p:slideViewPr>
    <p:cSldViewPr>
      <p:cViewPr varScale="1">
        <p:scale>
          <a:sx n="49" d="100"/>
          <a:sy n="49" d="100"/>
        </p:scale>
        <p:origin x="-120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416" y="-108"/>
      </p:cViewPr>
      <p:guideLst>
        <p:guide orient="horz" pos="2122"/>
        <p:guide pos="31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企業經營與策略管理名家講座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96學年度台北市立教育大學中小學校長培育及專業發展中心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2CB757F-C6EB-4C2D-84AB-031A106CB1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企業經營與策略管理名家講座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2788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198813"/>
            <a:ext cx="7891462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96學年度台北市立教育大學中小學校長培育及專業發展中心</a:t>
            </a: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BEDD49C-CB6B-4652-8357-F9A2CA588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7827-AAF1-4A48-9776-9F02B4F09F4C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1E1D-B2D9-4CCE-A00C-303DCE25D00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242D-E3A1-4A51-9ABC-5D4FE2B4FF63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7A4A-F342-4119-ACCF-3866D00D2A4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2586-5B1F-4890-912A-99A63D4042A0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C15A-782D-48CC-A051-B6E81A60068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AA3E-1338-4751-9C04-E5A5DA67E23F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F31D-68EE-4123-9F6D-3B49D3701EB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ED30-E024-4354-A153-46AB2CA6823E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670D-2DA8-4FA4-8B2D-35CE9A498B9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1A0F-EC4D-45E6-94AC-284EAF7169D9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7ECB-02E8-42AE-8D1F-CE57DAD30CB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9520-FF98-4B90-B392-FC04EEF9D2F9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B900-D6B1-4886-943D-BF84AC7B931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B888-D7F9-4E70-9262-88B16B8C4F94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213F-716E-487A-BDF4-06FC3076F31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A509-4E34-4E35-BC1E-205D12D7D22D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4DFF-630A-46AF-81BE-909C381A69E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E57A-949E-458E-A5EE-045A50819F28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B5B1-422F-4086-BDAF-586932C01A2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1B49-4618-43AB-A490-B6E76E018DEC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5AF2-30D6-452C-8359-4B20613E3D7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A0FF-F0B8-411B-815D-23FDDD23BBD1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3EE0-0095-482D-A341-9172A4E0363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5934-7A90-46DA-83B6-922266F0A852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64A6-25B1-460A-85F7-23C6A1356C6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5BC7-5407-430F-863C-353261308038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EBFD-CCD7-4A59-9C1C-B0D615EB788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A287-A766-4FCD-AB17-5E5ABF6A385A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2D39-AE3E-4E36-A8D2-11ADC0BFE15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kumimoji="0" sz="900">
                <a:solidFill>
                  <a:schemeClr val="tx1">
                    <a:tint val="75000"/>
                  </a:schemeClr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2F17C6A-0748-41A4-8C6B-9EC7D399BE61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kumimoji="0" sz="900">
                <a:solidFill>
                  <a:schemeClr val="tx1">
                    <a:tint val="75000"/>
                  </a:schemeClr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kumimoji="0" sz="900">
                <a:solidFill>
                  <a:schemeClr val="accent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7FECE0E-C056-434F-895F-82A19942AB9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3" r:id="rId2"/>
    <p:sldLayoutId id="2147483952" r:id="rId3"/>
    <p:sldLayoutId id="2147483951" r:id="rId4"/>
    <p:sldLayoutId id="2147483950" r:id="rId5"/>
    <p:sldLayoutId id="2147483949" r:id="rId6"/>
    <p:sldLayoutId id="2147483948" r:id="rId7"/>
    <p:sldLayoutId id="2147483947" r:id="rId8"/>
    <p:sldLayoutId id="2147483946" r:id="rId9"/>
    <p:sldLayoutId id="2147483955" r:id="rId10"/>
    <p:sldLayoutId id="2147483945" r:id="rId11"/>
    <p:sldLayoutId id="2147483956" r:id="rId12"/>
    <p:sldLayoutId id="2147483944" r:id="rId13"/>
    <p:sldLayoutId id="2147483943" r:id="rId14"/>
    <p:sldLayoutId id="2147483942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609600" y="395288"/>
            <a:ext cx="6348413" cy="1320800"/>
          </a:xfrm>
        </p:spPr>
        <p:txBody>
          <a:bodyPr/>
          <a:lstStyle/>
          <a:p>
            <a:pPr eaLnBrk="1" hangingPunct="1"/>
            <a:r>
              <a:rPr lang="zh-TW" altLang="en-US" smtClean="0"/>
              <a:t>故事的開始</a:t>
            </a:r>
            <a:r>
              <a:rPr lang="en-US" altLang="zh-TW" smtClean="0"/>
              <a:t>……</a:t>
            </a:r>
            <a:endParaRPr lang="zh-TW" altLang="en-US" smtClean="0"/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02C574-6331-4CCA-80C2-03EB90A48DDD}" type="slidenum">
              <a:rPr lang="ko-KR" altLang="en-US" smtClean="0">
                <a:ea typeface="新細明體" charset="-120"/>
              </a:rPr>
              <a:pPr/>
              <a:t>1</a:t>
            </a:fld>
            <a:endParaRPr lang="en-US" altLang="ko-KR" smtClean="0">
              <a:ea typeface="新細明體" charset="-120"/>
            </a:endParaRPr>
          </a:p>
        </p:txBody>
      </p:sp>
      <p:pic>
        <p:nvPicPr>
          <p:cNvPr id="24579" name="Picture 6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6985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246063" y="558958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320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原先是一種在網路上流行的</a:t>
            </a:r>
            <a:r>
              <a:rPr lang="en-US" altLang="zh-TW" sz="320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flash</a:t>
            </a:r>
            <a:r>
              <a:rPr lang="zh-TW" altLang="en-US" sz="3200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解密小遊戲。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14A7F470-8B8A-4A4D-95D4-3D5B85C41C83}" type="slidenum">
              <a:rPr kumimoji="0" lang="ko-KR" altLang="en-US" sz="900">
                <a:solidFill>
                  <a:schemeClr val="accent1"/>
                </a:solidFill>
              </a:rPr>
              <a:pPr algn="r" eaLnBrk="0" hangingPunct="0"/>
              <a:t>2</a:t>
            </a:fld>
            <a:endParaRPr kumimoji="0" lang="en-US" altLang="ko-KR" sz="900">
              <a:solidFill>
                <a:schemeClr val="accent1"/>
              </a:solidFill>
            </a:endParaRPr>
          </a:p>
        </p:txBody>
      </p:sp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98425" y="4225925"/>
            <a:ext cx="82899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2800">
                <a:solidFill>
                  <a:srgbClr val="006600"/>
                </a:solidFill>
                <a:ea typeface="微軟正黑體" pitchFamily="34" charset="-120"/>
              </a:rPr>
              <a:t>真實物體體驗元素的實體遊戲。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800">
                <a:solidFill>
                  <a:srgbClr val="006600"/>
                </a:solidFill>
                <a:ea typeface="微軟正黑體" pitchFamily="34" charset="-120"/>
              </a:rPr>
              <a:t>特定空間設計，營造逼真的場景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800">
                <a:solidFill>
                  <a:srgbClr val="006600"/>
                </a:solidFill>
                <a:ea typeface="微軟正黑體" pitchFamily="34" charset="-120"/>
              </a:rPr>
              <a:t>賦予玩家不同的任務和故事劇情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800">
                <a:solidFill>
                  <a:srgbClr val="006600"/>
                </a:solidFill>
                <a:ea typeface="微軟正黑體" pitchFamily="34" charset="-120"/>
              </a:rPr>
              <a:t>規定的時間內，尋找線索、層層解謎，完成任務。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800">
                <a:solidFill>
                  <a:srgbClr val="006600"/>
                </a:solidFill>
                <a:ea typeface="微軟正黑體" pitchFamily="34" charset="-120"/>
              </a:rPr>
              <a:t>風靡英國、香港、日本、美國、澳門、新加坡等地</a:t>
            </a:r>
          </a:p>
        </p:txBody>
      </p:sp>
      <p:pic>
        <p:nvPicPr>
          <p:cNvPr id="25603" name="Picture 7" descr="117054432_title0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0350"/>
            <a:ext cx="5545138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8D34724D-810C-4561-9B2F-2BC26D13088F}" type="slidenum">
              <a:rPr kumimoji="0" lang="ko-KR" altLang="en-US" sz="900">
                <a:solidFill>
                  <a:schemeClr val="accent1"/>
                </a:solidFill>
              </a:rPr>
              <a:pPr algn="r" eaLnBrk="0" hangingPunct="0"/>
              <a:t>3</a:t>
            </a:fld>
            <a:endParaRPr kumimoji="0" lang="en-US" altLang="ko-KR" sz="900">
              <a:solidFill>
                <a:schemeClr val="accent1"/>
              </a:solidFill>
            </a:endParaRPr>
          </a:p>
        </p:txBody>
      </p:sp>
      <p:pic>
        <p:nvPicPr>
          <p:cNvPr id="27650" name="Picture 4" descr="IMG_4394"/>
          <p:cNvPicPr>
            <a:picLocks noChangeAspect="1" noChangeArrowheads="1"/>
          </p:cNvPicPr>
          <p:nvPr/>
        </p:nvPicPr>
        <p:blipFill>
          <a:blip r:embed="rId2"/>
          <a:srcRect t="28004" b="50107"/>
          <a:stretch>
            <a:fillRect/>
          </a:stretch>
        </p:blipFill>
        <p:spPr bwMode="auto">
          <a:xfrm>
            <a:off x="0" y="692150"/>
            <a:ext cx="91440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539750" y="3143250"/>
            <a:ext cx="7488238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微軟正黑體"/>
                <a:ea typeface="微軟正黑體"/>
              </a:rPr>
              <a:t>我停的車是幾號格子</a:t>
            </a:r>
            <a:r>
              <a:rPr lang="en-US" altLang="zh-TW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微軟正黑體"/>
                <a:ea typeface="微軟正黑體"/>
              </a:rPr>
              <a:t>?</a:t>
            </a:r>
            <a:endParaRPr lang="zh-TW" altLang="en-US" sz="3600" kern="10" spc="72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微軟正黑體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0EAA4242-98D3-43EE-9050-D47FCAC2D602}" type="slidenum">
              <a:rPr kumimoji="0" lang="ko-KR" altLang="en-US" sz="900">
                <a:solidFill>
                  <a:schemeClr val="accent1"/>
                </a:solidFill>
              </a:rPr>
              <a:pPr algn="r" eaLnBrk="0" hangingPunct="0"/>
              <a:t>4</a:t>
            </a:fld>
            <a:endParaRPr kumimoji="0" lang="en-US" altLang="ko-KR" sz="900">
              <a:solidFill>
                <a:schemeClr val="accent1"/>
              </a:solidFill>
            </a:endParaRPr>
          </a:p>
        </p:txBody>
      </p:sp>
      <p:pic>
        <p:nvPicPr>
          <p:cNvPr id="28674" name="Picture 4" descr="229971_455843321111591_1365286494_n"/>
          <p:cNvPicPr>
            <a:picLocks noChangeAspect="1" noChangeArrowheads="1"/>
          </p:cNvPicPr>
          <p:nvPr/>
        </p:nvPicPr>
        <p:blipFill>
          <a:blip r:embed="rId2"/>
          <a:srcRect t="23860" r="8258" b="5586"/>
          <a:stretch>
            <a:fillRect/>
          </a:stretch>
        </p:blipFill>
        <p:spPr bwMode="auto">
          <a:xfrm>
            <a:off x="539750" y="0"/>
            <a:ext cx="583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E89B4456-CE08-4ECC-8C68-68DF48BFA7DB}" type="slidenum">
              <a:rPr kumimoji="0" lang="ko-KR" altLang="en-US" sz="900">
                <a:solidFill>
                  <a:schemeClr val="accent1"/>
                </a:solidFill>
              </a:rPr>
              <a:pPr algn="r" eaLnBrk="0" hangingPunct="0"/>
              <a:t>5</a:t>
            </a:fld>
            <a:endParaRPr kumimoji="0" lang="en-US" altLang="ko-KR" sz="900">
              <a:solidFill>
                <a:schemeClr val="accent1"/>
              </a:solidFill>
            </a:endParaRPr>
          </a:p>
        </p:txBody>
      </p:sp>
      <p:pic>
        <p:nvPicPr>
          <p:cNvPr id="34820" name="Picture 4" descr="我要活下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"/>
            <a:ext cx="9144000" cy="601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503C30C8-8E3D-4642-8113-94C623F1848C}" type="slidenum">
              <a:rPr kumimoji="0" lang="ko-KR" altLang="en-US" sz="900">
                <a:solidFill>
                  <a:schemeClr val="accent1"/>
                </a:solidFill>
              </a:rPr>
              <a:pPr algn="r" eaLnBrk="0" hangingPunct="0"/>
              <a:t>6</a:t>
            </a:fld>
            <a:endParaRPr kumimoji="0" lang="en-US" altLang="ko-KR" sz="900">
              <a:solidFill>
                <a:schemeClr val="accent1"/>
              </a:solidFill>
            </a:endParaRPr>
          </a:p>
        </p:txBody>
      </p:sp>
      <p:pic>
        <p:nvPicPr>
          <p:cNvPr id="36868" name="Picture 4" descr="終極密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"/>
            <a:ext cx="9144000" cy="611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451C2AC3-AE77-400D-A3B2-0495EE83B679}" type="slidenum">
              <a:rPr kumimoji="0" lang="ko-KR" altLang="en-US" sz="900">
                <a:solidFill>
                  <a:schemeClr val="accent1"/>
                </a:solidFill>
              </a:rPr>
              <a:pPr algn="r" eaLnBrk="0" hangingPunct="0"/>
              <a:t>7</a:t>
            </a:fld>
            <a:endParaRPr kumimoji="0" lang="en-US" altLang="ko-KR" sz="900">
              <a:solidFill>
                <a:schemeClr val="accent1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 l="8983" t="32813" r="67500" b="14699"/>
          <a:stretch>
            <a:fillRect/>
          </a:stretch>
        </p:blipFill>
        <p:spPr bwMode="auto">
          <a:xfrm>
            <a:off x="684213" y="0"/>
            <a:ext cx="5829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6C52C870-049E-460C-B87F-763957C5D3D8}" type="slidenum">
              <a:rPr kumimoji="0" lang="ko-KR" altLang="en-US" sz="900">
                <a:solidFill>
                  <a:schemeClr val="accent1"/>
                </a:solidFill>
              </a:rPr>
              <a:pPr algn="r" eaLnBrk="0" hangingPunct="0"/>
              <a:t>8</a:t>
            </a:fld>
            <a:endParaRPr kumimoji="0" lang="en-US" altLang="ko-KR" sz="900">
              <a:solidFill>
                <a:schemeClr val="accent1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0825" y="620713"/>
            <a:ext cx="84137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 altLang="en-US" sz="3600">
                <a:ea typeface="華康POP1體W7" pitchFamily="81" charset="-120"/>
                <a:cs typeface="新細明體" charset="-120"/>
              </a:rPr>
              <a:t>為了要到北極冒險，</a:t>
            </a:r>
          </a:p>
          <a:p>
            <a:r>
              <a:rPr lang="zh-TW" altLang="en-US" sz="3600">
                <a:ea typeface="華康POP1體W7" pitchFamily="81" charset="-120"/>
                <a:cs typeface="新細明體" charset="-120"/>
              </a:rPr>
              <a:t>我已經準備好足夠的乾糧，</a:t>
            </a:r>
          </a:p>
          <a:p>
            <a:r>
              <a:rPr lang="zh-TW" altLang="en-US" sz="3600">
                <a:ea typeface="華康POP1體W7" pitchFamily="81" charset="-120"/>
                <a:cs typeface="新細明體" charset="-120"/>
              </a:rPr>
              <a:t>我還準備了其他物品，</a:t>
            </a:r>
          </a:p>
          <a:p>
            <a:r>
              <a:rPr lang="zh-TW" altLang="en-US" sz="3600">
                <a:ea typeface="華康POP1體W7" pitchFamily="81" charset="-120"/>
                <a:cs typeface="新細明體" charset="-120"/>
              </a:rPr>
              <a:t>但是行李卻只能再容納三樣物品，</a:t>
            </a:r>
          </a:p>
          <a:p>
            <a:r>
              <a:rPr lang="zh-TW" altLang="en-US" sz="3600">
                <a:ea typeface="華康POP1體W7" pitchFamily="81" charset="-120"/>
                <a:cs typeface="新細明體" charset="-120"/>
              </a:rPr>
              <a:t>可以請幫我找出到北極冒險</a:t>
            </a:r>
          </a:p>
          <a:p>
            <a:r>
              <a:rPr lang="zh-TW" altLang="en-US" sz="3600">
                <a:ea typeface="華康POP1體W7" pitchFamily="81" charset="-120"/>
                <a:cs typeface="新細明體" charset="-120"/>
              </a:rPr>
              <a:t>最需要的三樣物品嗎？</a:t>
            </a:r>
          </a:p>
          <a:p>
            <a:pPr eaLnBrk="0" hangingPunct="0"/>
            <a:r>
              <a:rPr lang="zh-TW" altLang="en-US" sz="3600">
                <a:ea typeface="華康POP1體W7" pitchFamily="81" charset="-120"/>
                <a:cs typeface="新細明體" charset="-120"/>
              </a:rPr>
              <a:t>我記得打開鐵盒的密碼好像是</a:t>
            </a:r>
          </a:p>
          <a:p>
            <a:pPr eaLnBrk="0" hangingPunct="0"/>
            <a:r>
              <a:rPr lang="zh-TW" altLang="en-US" sz="3600">
                <a:ea typeface="華康POP1體W7" pitchFamily="81" charset="-120"/>
                <a:cs typeface="新細明體" charset="-120"/>
              </a:rPr>
              <a:t>將三樣物品的編號加總起來的兩位數字。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3"/>
          <p:cNvSpPr txBox="1">
            <a:spLocks noGrp="1"/>
          </p:cNvSpPr>
          <p:nvPr/>
        </p:nvSpPr>
        <p:spPr bwMode="auto">
          <a:xfrm>
            <a:off x="6445250" y="6042025"/>
            <a:ext cx="5127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F4BE24A6-C5C2-4B67-9404-1F0087CD27BA}" type="slidenum">
              <a:rPr kumimoji="0" lang="ko-KR" altLang="en-US" sz="900">
                <a:solidFill>
                  <a:schemeClr val="accent1"/>
                </a:solidFill>
              </a:rPr>
              <a:pPr algn="r" eaLnBrk="0" hangingPunct="0"/>
              <a:t>9</a:t>
            </a:fld>
            <a:endParaRPr kumimoji="0" lang="en-US" altLang="ko-KR" sz="900">
              <a:solidFill>
                <a:schemeClr val="accent1"/>
              </a:solidFill>
            </a:endParaRPr>
          </a:p>
        </p:txBody>
      </p:sp>
      <p:pic>
        <p:nvPicPr>
          <p:cNvPr id="37892" name="Picture 4" descr="手電筒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43213" cy="2843213"/>
          </a:xfrm>
          <a:prstGeom prst="rect">
            <a:avLst/>
          </a:prstGeom>
          <a:noFill/>
        </p:spPr>
      </p:pic>
      <p:pic>
        <p:nvPicPr>
          <p:cNvPr id="37893" name="Picture 5" descr="布丁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0"/>
            <a:ext cx="2386012" cy="2420938"/>
          </a:xfrm>
          <a:prstGeom prst="rect">
            <a:avLst/>
          </a:prstGeom>
          <a:noFill/>
        </p:spPr>
      </p:pic>
      <p:pic>
        <p:nvPicPr>
          <p:cNvPr id="37894" name="Picture 6" descr="冰棒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0"/>
            <a:ext cx="2990850" cy="2243138"/>
          </a:xfrm>
          <a:prstGeom prst="rect">
            <a:avLst/>
          </a:prstGeom>
          <a:noFill/>
        </p:spPr>
      </p:pic>
      <p:pic>
        <p:nvPicPr>
          <p:cNvPr id="37895" name="Picture 7" descr="乖乖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49500"/>
            <a:ext cx="2736850" cy="2736850"/>
          </a:xfrm>
          <a:prstGeom prst="rect">
            <a:avLst/>
          </a:prstGeom>
          <a:noFill/>
        </p:spPr>
      </p:pic>
      <p:pic>
        <p:nvPicPr>
          <p:cNvPr id="37896" name="Picture 8" descr="泳裝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2416175"/>
            <a:ext cx="1971675" cy="2957513"/>
          </a:xfrm>
          <a:prstGeom prst="rect">
            <a:avLst/>
          </a:prstGeom>
          <a:noFill/>
        </p:spPr>
      </p:pic>
      <p:pic>
        <p:nvPicPr>
          <p:cNvPr id="37897" name="Picture 9" descr="雪衣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2349500"/>
            <a:ext cx="2279650" cy="2279650"/>
          </a:xfrm>
          <a:prstGeom prst="rect">
            <a:avLst/>
          </a:prstGeom>
          <a:noFill/>
        </p:spPr>
      </p:pic>
      <p:pic>
        <p:nvPicPr>
          <p:cNvPr id="37898" name="Picture 10" descr="雪靴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2825" y="4824413"/>
            <a:ext cx="3051175" cy="2033587"/>
          </a:xfrm>
          <a:prstGeom prst="rect">
            <a:avLst/>
          </a:prstGeom>
          <a:noFill/>
        </p:spPr>
      </p:pic>
      <p:pic>
        <p:nvPicPr>
          <p:cNvPr id="37899" name="Picture 11" descr="陽傘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2349500"/>
            <a:ext cx="2170112" cy="2170113"/>
          </a:xfrm>
          <a:prstGeom prst="rect">
            <a:avLst/>
          </a:prstGeom>
          <a:noFill/>
        </p:spPr>
      </p:pic>
      <p:pic>
        <p:nvPicPr>
          <p:cNvPr id="37900" name="Picture 12" descr="遊戲機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981575"/>
            <a:ext cx="3159125" cy="1876425"/>
          </a:xfrm>
          <a:prstGeom prst="rect">
            <a:avLst/>
          </a:prstGeom>
          <a:noFill/>
        </p:spPr>
      </p:pic>
      <p:pic>
        <p:nvPicPr>
          <p:cNvPr id="37901" name="Picture 13" descr="電風扇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3575" y="4913313"/>
            <a:ext cx="1944688" cy="194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2176</TotalTime>
  <Words>200</Words>
  <Application>Microsoft Office PowerPoint</Application>
  <PresentationFormat>如螢幕大小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簡報設計範本</vt:lpstr>
      </vt:variant>
      <vt:variant>
        <vt:i4>3</vt:i4>
      </vt:variant>
      <vt:variant>
        <vt:lpstr>投影片標題</vt:lpstr>
      </vt:variant>
      <vt:variant>
        <vt:i4>9</vt:i4>
      </vt:variant>
    </vt:vector>
  </HeadingPairs>
  <TitlesOfParts>
    <vt:vector size="22" baseType="lpstr">
      <vt:lpstr>Times New Roman</vt:lpstr>
      <vt:lpstr>新細明體</vt:lpstr>
      <vt:lpstr>Arial</vt:lpstr>
      <vt:lpstr>Trebuchet MS</vt:lpstr>
      <vt:lpstr>微軟正黑體</vt:lpstr>
      <vt:lpstr>Wingdings 3</vt:lpstr>
      <vt:lpstr>華康超明體</vt:lpstr>
      <vt:lpstr>標楷體</vt:lpstr>
      <vt:lpstr>Wingdings</vt:lpstr>
      <vt:lpstr>華康POP1體W7</vt:lpstr>
      <vt:lpstr>多面向</vt:lpstr>
      <vt:lpstr>多面向</vt:lpstr>
      <vt:lpstr>多面向</vt:lpstr>
      <vt:lpstr>故事的開始……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h01pc01</dc:creator>
  <cp:lastModifiedBy>user</cp:lastModifiedBy>
  <cp:revision>124</cp:revision>
  <dcterms:created xsi:type="dcterms:W3CDTF">2007-09-17T03:34:15Z</dcterms:created>
  <dcterms:modified xsi:type="dcterms:W3CDTF">2015-04-08T13:44:50Z</dcterms:modified>
</cp:coreProperties>
</file>