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3.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4.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46"/>
  </p:notesMasterIdLst>
  <p:sldIdLst>
    <p:sldId id="256" r:id="rId3"/>
    <p:sldId id="273" r:id="rId4"/>
    <p:sldId id="304" r:id="rId5"/>
    <p:sldId id="274" r:id="rId6"/>
    <p:sldId id="302" r:id="rId7"/>
    <p:sldId id="301" r:id="rId8"/>
    <p:sldId id="275" r:id="rId9"/>
    <p:sldId id="276" r:id="rId10"/>
    <p:sldId id="277" r:id="rId11"/>
    <p:sldId id="278" r:id="rId12"/>
    <p:sldId id="279" r:id="rId13"/>
    <p:sldId id="280" r:id="rId14"/>
    <p:sldId id="303"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6" r:id="rId30"/>
    <p:sldId id="295" r:id="rId31"/>
    <p:sldId id="305" r:id="rId32"/>
    <p:sldId id="297" r:id="rId33"/>
    <p:sldId id="298" r:id="rId34"/>
    <p:sldId id="299" r:id="rId35"/>
    <p:sldId id="300" r:id="rId36"/>
    <p:sldId id="257" r:id="rId37"/>
    <p:sldId id="264" r:id="rId38"/>
    <p:sldId id="265" r:id="rId39"/>
    <p:sldId id="269" r:id="rId40"/>
    <p:sldId id="270" r:id="rId41"/>
    <p:sldId id="271" r:id="rId42"/>
    <p:sldId id="272" r:id="rId43"/>
    <p:sldId id="306" r:id="rId44"/>
    <p:sldId id="307" r:id="rId4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703" autoAdjust="0"/>
  </p:normalViewPr>
  <p:slideViewPr>
    <p:cSldViewPr>
      <p:cViewPr>
        <p:scale>
          <a:sx n="90" d="100"/>
          <a:sy n="90" d="100"/>
        </p:scale>
        <p:origin x="-810" y="81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iagrams/_rels/data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ata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7.png"/></Relationships>
</file>

<file path=ppt/diagrams/_rels/data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4" Type="http://schemas.openxmlformats.org/officeDocument/2006/relationships/image" Target="../media/image28.png"/></Relationships>
</file>

<file path=ppt/diagrams/_rels/data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png"/></Relationships>
</file>

<file path=ppt/diagrams/_rels/data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 Id="rId4" Type="http://schemas.openxmlformats.org/officeDocument/2006/relationships/image" Target="../media/image35.png"/></Relationships>
</file>

<file path=ppt/diagrams/_rels/data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image" Target="../media/image36.png"/></Relationships>
</file>

<file path=ppt/diagrams/_rels/data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diagrams/_rels/data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image" Target="../media/image41.png"/></Relationships>
</file>

<file path=ppt/diagrams/_rels/drawing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1806E6-D982-413B-B9B0-DA03D51E9F98}" type="doc">
      <dgm:prSet loTypeId="urn:microsoft.com/office/officeart/2005/8/layout/hProcess11" loCatId="process" qsTypeId="urn:microsoft.com/office/officeart/2005/8/quickstyle/simple1" qsCatId="simple" csTypeId="urn:microsoft.com/office/officeart/2005/8/colors/colorful1#1" csCatId="colorful" phldr="1"/>
      <dgm:spPr/>
      <dgm:t>
        <a:bodyPr/>
        <a:lstStyle/>
        <a:p>
          <a:endParaRPr lang="zh-TW" altLang="en-US"/>
        </a:p>
      </dgm:t>
    </dgm:pt>
    <dgm:pt modelId="{6176B257-1A2F-473E-BA18-9149C6FD0B72}">
      <dgm:prSet phldrT="[文字]"/>
      <dgm:spPr/>
      <dgm:t>
        <a:bodyPr/>
        <a:lstStyle/>
        <a:p>
          <a:r>
            <a:rPr lang="zh-TW" altLang="en-US" dirty="0" smtClean="0">
              <a:latin typeface="標楷體" pitchFamily="65" charset="-120"/>
              <a:ea typeface="標楷體" pitchFamily="65" charset="-120"/>
            </a:rPr>
            <a:t>緣起</a:t>
          </a:r>
          <a:endParaRPr lang="zh-TW" altLang="en-US" dirty="0">
            <a:latin typeface="標楷體" pitchFamily="65" charset="-120"/>
            <a:ea typeface="標楷體" pitchFamily="65" charset="-120"/>
          </a:endParaRPr>
        </a:p>
      </dgm:t>
    </dgm:pt>
    <dgm:pt modelId="{9CA6093C-FE4F-4694-AD81-62D44340B761}" type="parTrans" cxnId="{1CA98B27-7781-4DED-BA06-25F9D51756CB}">
      <dgm:prSet/>
      <dgm:spPr/>
      <dgm:t>
        <a:bodyPr/>
        <a:lstStyle/>
        <a:p>
          <a:endParaRPr lang="zh-TW" altLang="en-US">
            <a:latin typeface="標楷體" pitchFamily="65" charset="-120"/>
            <a:ea typeface="標楷體" pitchFamily="65" charset="-120"/>
          </a:endParaRPr>
        </a:p>
      </dgm:t>
    </dgm:pt>
    <dgm:pt modelId="{7B754B04-5C07-4734-8A08-420BFE7523A9}" type="sibTrans" cxnId="{1CA98B27-7781-4DED-BA06-25F9D51756CB}">
      <dgm:prSet/>
      <dgm:spPr/>
      <dgm:t>
        <a:bodyPr/>
        <a:lstStyle/>
        <a:p>
          <a:endParaRPr lang="zh-TW" altLang="en-US">
            <a:latin typeface="標楷體" pitchFamily="65" charset="-120"/>
            <a:ea typeface="標楷體" pitchFamily="65" charset="-120"/>
          </a:endParaRPr>
        </a:p>
      </dgm:t>
    </dgm:pt>
    <dgm:pt modelId="{6B1278C7-7C04-4CF4-B872-C4DBFA6DE530}">
      <dgm:prSet phldrT="[文字]"/>
      <dgm:spPr/>
      <dgm:t>
        <a:bodyPr/>
        <a:lstStyle/>
        <a:p>
          <a:r>
            <a:rPr lang="zh-TW" altLang="en-US" dirty="0" smtClean="0">
              <a:latin typeface="標楷體" pitchFamily="65" charset="-120"/>
              <a:ea typeface="標楷體" pitchFamily="65" charset="-120"/>
            </a:rPr>
            <a:t>視障</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概念建立</a:t>
          </a:r>
          <a:endParaRPr lang="zh-TW" altLang="en-US" dirty="0">
            <a:latin typeface="標楷體" pitchFamily="65" charset="-120"/>
            <a:ea typeface="標楷體" pitchFamily="65" charset="-120"/>
          </a:endParaRPr>
        </a:p>
      </dgm:t>
    </dgm:pt>
    <dgm:pt modelId="{F3A1A1A9-4D33-43FF-9327-9575F0B9FE35}" type="parTrans" cxnId="{7E2507E0-3806-4E02-B925-40AD465AAE60}">
      <dgm:prSet/>
      <dgm:spPr/>
      <dgm:t>
        <a:bodyPr/>
        <a:lstStyle/>
        <a:p>
          <a:endParaRPr lang="zh-TW" altLang="en-US">
            <a:latin typeface="標楷體" pitchFamily="65" charset="-120"/>
            <a:ea typeface="標楷體" pitchFamily="65" charset="-120"/>
          </a:endParaRPr>
        </a:p>
      </dgm:t>
    </dgm:pt>
    <dgm:pt modelId="{89EBC559-27FE-4E8F-9D6A-B2B78D06BC45}" type="sibTrans" cxnId="{7E2507E0-3806-4E02-B925-40AD465AAE60}">
      <dgm:prSet/>
      <dgm:spPr/>
      <dgm:t>
        <a:bodyPr/>
        <a:lstStyle/>
        <a:p>
          <a:endParaRPr lang="zh-TW" altLang="en-US">
            <a:latin typeface="標楷體" pitchFamily="65" charset="-120"/>
            <a:ea typeface="標楷體" pitchFamily="65" charset="-120"/>
          </a:endParaRPr>
        </a:p>
      </dgm:t>
    </dgm:pt>
    <dgm:pt modelId="{4173CDE6-44B7-40A3-B8CE-44703E255FEB}">
      <dgm:prSet phldrT="[文字]"/>
      <dgm:spPr/>
      <dgm:t>
        <a:bodyPr/>
        <a:lstStyle/>
        <a:p>
          <a:r>
            <a:rPr lang="zh-TW" altLang="en-US" dirty="0" smtClean="0">
              <a:latin typeface="標楷體" pitchFamily="65" charset="-120"/>
              <a:ea typeface="標楷體" pitchFamily="65" charset="-120"/>
            </a:rPr>
            <a:t>手冊</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說分明</a:t>
          </a:r>
          <a:endParaRPr lang="zh-TW" altLang="en-US" dirty="0">
            <a:latin typeface="標楷體" pitchFamily="65" charset="-120"/>
            <a:ea typeface="標楷體" pitchFamily="65" charset="-120"/>
          </a:endParaRPr>
        </a:p>
      </dgm:t>
    </dgm:pt>
    <dgm:pt modelId="{002B47ED-5F03-4888-B421-B273C352A037}" type="parTrans" cxnId="{F453EB34-AA62-4F46-A1A4-5C8E260E41CA}">
      <dgm:prSet/>
      <dgm:spPr/>
      <dgm:t>
        <a:bodyPr/>
        <a:lstStyle/>
        <a:p>
          <a:endParaRPr lang="zh-TW" altLang="en-US">
            <a:latin typeface="標楷體" pitchFamily="65" charset="-120"/>
            <a:ea typeface="標楷體" pitchFamily="65" charset="-120"/>
          </a:endParaRPr>
        </a:p>
      </dgm:t>
    </dgm:pt>
    <dgm:pt modelId="{C7E8A7A5-93ED-471C-B1B4-A6852DFDE2C6}" type="sibTrans" cxnId="{F453EB34-AA62-4F46-A1A4-5C8E260E41CA}">
      <dgm:prSet/>
      <dgm:spPr/>
      <dgm:t>
        <a:bodyPr/>
        <a:lstStyle/>
        <a:p>
          <a:endParaRPr lang="zh-TW" altLang="en-US">
            <a:latin typeface="標楷體" pitchFamily="65" charset="-120"/>
            <a:ea typeface="標楷體" pitchFamily="65" charset="-120"/>
          </a:endParaRPr>
        </a:p>
      </dgm:t>
    </dgm:pt>
    <dgm:pt modelId="{90FED446-BC88-4AE2-86B4-925CD37FC7A4}" type="pres">
      <dgm:prSet presAssocID="{FD1806E6-D982-413B-B9B0-DA03D51E9F98}" presName="Name0" presStyleCnt="0">
        <dgm:presLayoutVars>
          <dgm:dir/>
          <dgm:resizeHandles val="exact"/>
        </dgm:presLayoutVars>
      </dgm:prSet>
      <dgm:spPr/>
      <dgm:t>
        <a:bodyPr/>
        <a:lstStyle/>
        <a:p>
          <a:endParaRPr lang="zh-TW" altLang="en-US"/>
        </a:p>
      </dgm:t>
    </dgm:pt>
    <dgm:pt modelId="{2E74C73A-6810-437D-917B-B6A39D35D65C}" type="pres">
      <dgm:prSet presAssocID="{FD1806E6-D982-413B-B9B0-DA03D51E9F98}" presName="arrow" presStyleLbl="bgShp" presStyleIdx="0" presStyleCnt="1" custScaleY="158454"/>
      <dgm:spPr/>
    </dgm:pt>
    <dgm:pt modelId="{E3D456A2-984A-446D-BEDF-82690445FFDE}" type="pres">
      <dgm:prSet presAssocID="{FD1806E6-D982-413B-B9B0-DA03D51E9F98}" presName="points" presStyleCnt="0"/>
      <dgm:spPr/>
    </dgm:pt>
    <dgm:pt modelId="{689D47CD-1BB1-4B04-82ED-593AD0C1320E}" type="pres">
      <dgm:prSet presAssocID="{6176B257-1A2F-473E-BA18-9149C6FD0B72}" presName="compositeA" presStyleCnt="0"/>
      <dgm:spPr/>
    </dgm:pt>
    <dgm:pt modelId="{8CEEA330-71CD-4421-9BE0-98827FE333BD}" type="pres">
      <dgm:prSet presAssocID="{6176B257-1A2F-473E-BA18-9149C6FD0B72}" presName="textA" presStyleLbl="revTx" presStyleIdx="0" presStyleCnt="3">
        <dgm:presLayoutVars>
          <dgm:bulletEnabled val="1"/>
        </dgm:presLayoutVars>
      </dgm:prSet>
      <dgm:spPr/>
      <dgm:t>
        <a:bodyPr/>
        <a:lstStyle/>
        <a:p>
          <a:endParaRPr lang="zh-TW" altLang="en-US"/>
        </a:p>
      </dgm:t>
    </dgm:pt>
    <dgm:pt modelId="{73A5041C-CD54-4791-8EA8-5C9D2CF62A48}" type="pres">
      <dgm:prSet presAssocID="{6176B257-1A2F-473E-BA18-9149C6FD0B72}" presName="circleA" presStyleLbl="node1" presStyleIdx="0" presStyleCnt="3"/>
      <dgm:spPr/>
    </dgm:pt>
    <dgm:pt modelId="{BE643651-4AF9-4D83-AC72-D5ABEF2528F1}" type="pres">
      <dgm:prSet presAssocID="{6176B257-1A2F-473E-BA18-9149C6FD0B72}" presName="spaceA" presStyleCnt="0"/>
      <dgm:spPr/>
    </dgm:pt>
    <dgm:pt modelId="{70C53FE5-BBCE-4DD3-B732-8C2C3591D794}" type="pres">
      <dgm:prSet presAssocID="{7B754B04-5C07-4734-8A08-420BFE7523A9}" presName="space" presStyleCnt="0"/>
      <dgm:spPr/>
    </dgm:pt>
    <dgm:pt modelId="{39CAFBDE-3D3D-4B4E-8307-FA4F6A083D36}" type="pres">
      <dgm:prSet presAssocID="{6B1278C7-7C04-4CF4-B872-C4DBFA6DE530}" presName="compositeB" presStyleCnt="0"/>
      <dgm:spPr/>
    </dgm:pt>
    <dgm:pt modelId="{EEC4FE56-AA60-4422-8873-6D1D6690A843}" type="pres">
      <dgm:prSet presAssocID="{6B1278C7-7C04-4CF4-B872-C4DBFA6DE530}" presName="textB" presStyleLbl="revTx" presStyleIdx="1" presStyleCnt="3">
        <dgm:presLayoutVars>
          <dgm:bulletEnabled val="1"/>
        </dgm:presLayoutVars>
      </dgm:prSet>
      <dgm:spPr/>
      <dgm:t>
        <a:bodyPr/>
        <a:lstStyle/>
        <a:p>
          <a:endParaRPr lang="zh-TW" altLang="en-US"/>
        </a:p>
      </dgm:t>
    </dgm:pt>
    <dgm:pt modelId="{81E75A11-5C67-4102-B984-03A941E925B2}" type="pres">
      <dgm:prSet presAssocID="{6B1278C7-7C04-4CF4-B872-C4DBFA6DE530}" presName="circleB" presStyleLbl="node1" presStyleIdx="1" presStyleCnt="3"/>
      <dgm:spPr/>
    </dgm:pt>
    <dgm:pt modelId="{686DC395-FE6F-4EA8-AE99-3EB01AB7EF01}" type="pres">
      <dgm:prSet presAssocID="{6B1278C7-7C04-4CF4-B872-C4DBFA6DE530}" presName="spaceB" presStyleCnt="0"/>
      <dgm:spPr/>
    </dgm:pt>
    <dgm:pt modelId="{96D7C243-75C9-4CA1-9A9F-866A3FBA7DD5}" type="pres">
      <dgm:prSet presAssocID="{89EBC559-27FE-4E8F-9D6A-B2B78D06BC45}" presName="space" presStyleCnt="0"/>
      <dgm:spPr/>
    </dgm:pt>
    <dgm:pt modelId="{4B8167E3-2BBB-4DDC-AB02-6444C5E9FB66}" type="pres">
      <dgm:prSet presAssocID="{4173CDE6-44B7-40A3-B8CE-44703E255FEB}" presName="compositeA" presStyleCnt="0"/>
      <dgm:spPr/>
    </dgm:pt>
    <dgm:pt modelId="{726295CF-B60D-493B-8E9C-F49895BC1593}" type="pres">
      <dgm:prSet presAssocID="{4173CDE6-44B7-40A3-B8CE-44703E255FEB}" presName="textA" presStyleLbl="revTx" presStyleIdx="2" presStyleCnt="3">
        <dgm:presLayoutVars>
          <dgm:bulletEnabled val="1"/>
        </dgm:presLayoutVars>
      </dgm:prSet>
      <dgm:spPr/>
      <dgm:t>
        <a:bodyPr/>
        <a:lstStyle/>
        <a:p>
          <a:endParaRPr lang="zh-TW" altLang="en-US"/>
        </a:p>
      </dgm:t>
    </dgm:pt>
    <dgm:pt modelId="{F5F407C9-B086-4509-887E-810BEB6CC6FE}" type="pres">
      <dgm:prSet presAssocID="{4173CDE6-44B7-40A3-B8CE-44703E255FEB}" presName="circleA" presStyleLbl="node1" presStyleIdx="2" presStyleCnt="3"/>
      <dgm:spPr/>
    </dgm:pt>
    <dgm:pt modelId="{5E697288-1F62-479F-A621-22427951719F}" type="pres">
      <dgm:prSet presAssocID="{4173CDE6-44B7-40A3-B8CE-44703E255FEB}" presName="spaceA" presStyleCnt="0"/>
      <dgm:spPr/>
    </dgm:pt>
  </dgm:ptLst>
  <dgm:cxnLst>
    <dgm:cxn modelId="{0EECA7C2-F501-47C6-89CE-BE06B8427E09}" type="presOf" srcId="{6176B257-1A2F-473E-BA18-9149C6FD0B72}" destId="{8CEEA330-71CD-4421-9BE0-98827FE333BD}" srcOrd="0" destOrd="0" presId="urn:microsoft.com/office/officeart/2005/8/layout/hProcess11"/>
    <dgm:cxn modelId="{F453EB34-AA62-4F46-A1A4-5C8E260E41CA}" srcId="{FD1806E6-D982-413B-B9B0-DA03D51E9F98}" destId="{4173CDE6-44B7-40A3-B8CE-44703E255FEB}" srcOrd="2" destOrd="0" parTransId="{002B47ED-5F03-4888-B421-B273C352A037}" sibTransId="{C7E8A7A5-93ED-471C-B1B4-A6852DFDE2C6}"/>
    <dgm:cxn modelId="{05F0BC81-6BEF-4C92-BF72-FBC5E877DF4F}" type="presOf" srcId="{FD1806E6-D982-413B-B9B0-DA03D51E9F98}" destId="{90FED446-BC88-4AE2-86B4-925CD37FC7A4}" srcOrd="0" destOrd="0" presId="urn:microsoft.com/office/officeart/2005/8/layout/hProcess11"/>
    <dgm:cxn modelId="{08378DCD-6A24-4007-B52D-BB051AE10AA1}" type="presOf" srcId="{4173CDE6-44B7-40A3-B8CE-44703E255FEB}" destId="{726295CF-B60D-493B-8E9C-F49895BC1593}" srcOrd="0" destOrd="0" presId="urn:microsoft.com/office/officeart/2005/8/layout/hProcess11"/>
    <dgm:cxn modelId="{FF59799D-8C5D-4ED1-A3CB-99FB1C6A041D}" type="presOf" srcId="{6B1278C7-7C04-4CF4-B872-C4DBFA6DE530}" destId="{EEC4FE56-AA60-4422-8873-6D1D6690A843}" srcOrd="0" destOrd="0" presId="urn:microsoft.com/office/officeart/2005/8/layout/hProcess11"/>
    <dgm:cxn modelId="{7E2507E0-3806-4E02-B925-40AD465AAE60}" srcId="{FD1806E6-D982-413B-B9B0-DA03D51E9F98}" destId="{6B1278C7-7C04-4CF4-B872-C4DBFA6DE530}" srcOrd="1" destOrd="0" parTransId="{F3A1A1A9-4D33-43FF-9327-9575F0B9FE35}" sibTransId="{89EBC559-27FE-4E8F-9D6A-B2B78D06BC45}"/>
    <dgm:cxn modelId="{1CA98B27-7781-4DED-BA06-25F9D51756CB}" srcId="{FD1806E6-D982-413B-B9B0-DA03D51E9F98}" destId="{6176B257-1A2F-473E-BA18-9149C6FD0B72}" srcOrd="0" destOrd="0" parTransId="{9CA6093C-FE4F-4694-AD81-62D44340B761}" sibTransId="{7B754B04-5C07-4734-8A08-420BFE7523A9}"/>
    <dgm:cxn modelId="{070DF6E2-9810-4726-B52D-09CF9DD25BA7}" type="presParOf" srcId="{90FED446-BC88-4AE2-86B4-925CD37FC7A4}" destId="{2E74C73A-6810-437D-917B-B6A39D35D65C}" srcOrd="0" destOrd="0" presId="urn:microsoft.com/office/officeart/2005/8/layout/hProcess11"/>
    <dgm:cxn modelId="{57075D59-05A1-4AAB-8879-7579126F12D8}" type="presParOf" srcId="{90FED446-BC88-4AE2-86B4-925CD37FC7A4}" destId="{E3D456A2-984A-446D-BEDF-82690445FFDE}" srcOrd="1" destOrd="0" presId="urn:microsoft.com/office/officeart/2005/8/layout/hProcess11"/>
    <dgm:cxn modelId="{96F3E640-4C6E-4462-B9E5-C22D99F864CA}" type="presParOf" srcId="{E3D456A2-984A-446D-BEDF-82690445FFDE}" destId="{689D47CD-1BB1-4B04-82ED-593AD0C1320E}" srcOrd="0" destOrd="0" presId="urn:microsoft.com/office/officeart/2005/8/layout/hProcess11"/>
    <dgm:cxn modelId="{0AD87E47-9D4A-4A6F-9825-AC8829BC606E}" type="presParOf" srcId="{689D47CD-1BB1-4B04-82ED-593AD0C1320E}" destId="{8CEEA330-71CD-4421-9BE0-98827FE333BD}" srcOrd="0" destOrd="0" presId="urn:microsoft.com/office/officeart/2005/8/layout/hProcess11"/>
    <dgm:cxn modelId="{EFD5DF90-CCF2-4104-924F-D05883AE13C0}" type="presParOf" srcId="{689D47CD-1BB1-4B04-82ED-593AD0C1320E}" destId="{73A5041C-CD54-4791-8EA8-5C9D2CF62A48}" srcOrd="1" destOrd="0" presId="urn:microsoft.com/office/officeart/2005/8/layout/hProcess11"/>
    <dgm:cxn modelId="{2AB37060-AEBE-4059-BA87-D225B9F281C8}" type="presParOf" srcId="{689D47CD-1BB1-4B04-82ED-593AD0C1320E}" destId="{BE643651-4AF9-4D83-AC72-D5ABEF2528F1}" srcOrd="2" destOrd="0" presId="urn:microsoft.com/office/officeart/2005/8/layout/hProcess11"/>
    <dgm:cxn modelId="{3AE8C8A2-EAD8-4B47-BD30-E65C0EF5ADB8}" type="presParOf" srcId="{E3D456A2-984A-446D-BEDF-82690445FFDE}" destId="{70C53FE5-BBCE-4DD3-B732-8C2C3591D794}" srcOrd="1" destOrd="0" presId="urn:microsoft.com/office/officeart/2005/8/layout/hProcess11"/>
    <dgm:cxn modelId="{3D2003FB-6AA2-42BD-BBD8-B538A627E169}" type="presParOf" srcId="{E3D456A2-984A-446D-BEDF-82690445FFDE}" destId="{39CAFBDE-3D3D-4B4E-8307-FA4F6A083D36}" srcOrd="2" destOrd="0" presId="urn:microsoft.com/office/officeart/2005/8/layout/hProcess11"/>
    <dgm:cxn modelId="{3686CAC2-0033-47E6-90A6-35809B0D7CCD}" type="presParOf" srcId="{39CAFBDE-3D3D-4B4E-8307-FA4F6A083D36}" destId="{EEC4FE56-AA60-4422-8873-6D1D6690A843}" srcOrd="0" destOrd="0" presId="urn:microsoft.com/office/officeart/2005/8/layout/hProcess11"/>
    <dgm:cxn modelId="{AB086288-A017-4FB5-A6DE-C2C18D9DAEDA}" type="presParOf" srcId="{39CAFBDE-3D3D-4B4E-8307-FA4F6A083D36}" destId="{81E75A11-5C67-4102-B984-03A941E925B2}" srcOrd="1" destOrd="0" presId="urn:microsoft.com/office/officeart/2005/8/layout/hProcess11"/>
    <dgm:cxn modelId="{F75DF35A-48F9-4E7A-A12C-AD82107348A1}" type="presParOf" srcId="{39CAFBDE-3D3D-4B4E-8307-FA4F6A083D36}" destId="{686DC395-FE6F-4EA8-AE99-3EB01AB7EF01}" srcOrd="2" destOrd="0" presId="urn:microsoft.com/office/officeart/2005/8/layout/hProcess11"/>
    <dgm:cxn modelId="{C9C88F09-9B4C-4362-A9C9-ABF8F959DF9B}" type="presParOf" srcId="{E3D456A2-984A-446D-BEDF-82690445FFDE}" destId="{96D7C243-75C9-4CA1-9A9F-866A3FBA7DD5}" srcOrd="3" destOrd="0" presId="urn:microsoft.com/office/officeart/2005/8/layout/hProcess11"/>
    <dgm:cxn modelId="{A28505FD-DD4F-433E-8D95-DC9A30ED64A6}" type="presParOf" srcId="{E3D456A2-984A-446D-BEDF-82690445FFDE}" destId="{4B8167E3-2BBB-4DDC-AB02-6444C5E9FB66}" srcOrd="4" destOrd="0" presId="urn:microsoft.com/office/officeart/2005/8/layout/hProcess11"/>
    <dgm:cxn modelId="{DCAD6055-A8E3-40AF-B3CD-512EF5CFE52E}" type="presParOf" srcId="{4B8167E3-2BBB-4DDC-AB02-6444C5E9FB66}" destId="{726295CF-B60D-493B-8E9C-F49895BC1593}" srcOrd="0" destOrd="0" presId="urn:microsoft.com/office/officeart/2005/8/layout/hProcess11"/>
    <dgm:cxn modelId="{7B2E3CE6-A30C-484F-BBC6-0CD173351FD9}" type="presParOf" srcId="{4B8167E3-2BBB-4DDC-AB02-6444C5E9FB66}" destId="{F5F407C9-B086-4509-887E-810BEB6CC6FE}" srcOrd="1" destOrd="0" presId="urn:microsoft.com/office/officeart/2005/8/layout/hProcess11"/>
    <dgm:cxn modelId="{276CBBB7-AD22-442D-B685-8CED6950B6A6}" type="presParOf" srcId="{4B8167E3-2BBB-4DDC-AB02-6444C5E9FB66}" destId="{5E697288-1F62-479F-A621-22427951719F}"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27049F9-9459-489C-A9C8-764342667E7B}" type="doc">
      <dgm:prSet loTypeId="urn:microsoft.com/office/officeart/2005/8/layout/gear1" loCatId="process" qsTypeId="urn:microsoft.com/office/officeart/2005/8/quickstyle/simple2" qsCatId="simple" csTypeId="urn:microsoft.com/office/officeart/2005/8/colors/accent1_5" csCatId="accent1" phldr="1"/>
      <dgm:spPr/>
      <dgm:t>
        <a:bodyPr/>
        <a:lstStyle/>
        <a:p>
          <a:endParaRPr lang="zh-TW" altLang="en-US"/>
        </a:p>
      </dgm:t>
    </dgm:pt>
    <dgm:pt modelId="{C380CDB0-C827-4773-9C23-C55A2E9185FD}">
      <dgm:prSet phldrT="[文字]"/>
      <dgm:spPr/>
      <dgm:t>
        <a:bodyPr/>
        <a:lstStyle/>
        <a:p>
          <a:r>
            <a:rPr lang="zh-TW" altLang="en-US" b="1" dirty="0" smtClean="0">
              <a:latin typeface="+mn-ea"/>
              <a:ea typeface="+mn-ea"/>
            </a:rPr>
            <a:t>關懷、接納、付諸行動</a:t>
          </a:r>
          <a:endParaRPr lang="zh-TW" altLang="en-US" dirty="0"/>
        </a:p>
      </dgm:t>
    </dgm:pt>
    <dgm:pt modelId="{7FC3B37F-AC9A-49A7-9456-87DA202BCCE7}" type="parTrans" cxnId="{1BEF4EC4-5ED1-4A6D-A20C-1557364F4A59}">
      <dgm:prSet/>
      <dgm:spPr/>
      <dgm:t>
        <a:bodyPr/>
        <a:lstStyle/>
        <a:p>
          <a:endParaRPr lang="zh-TW" altLang="en-US"/>
        </a:p>
      </dgm:t>
    </dgm:pt>
    <dgm:pt modelId="{BDE3B0F1-A1CB-4FB4-9514-FC0EBFC52409}" type="sibTrans" cxnId="{1BEF4EC4-5ED1-4A6D-A20C-1557364F4A59}">
      <dgm:prSet/>
      <dgm:spPr/>
      <dgm:t>
        <a:bodyPr/>
        <a:lstStyle/>
        <a:p>
          <a:endParaRPr lang="zh-TW" altLang="en-US"/>
        </a:p>
      </dgm:t>
    </dgm:pt>
    <dgm:pt modelId="{0D70259B-D019-4FFE-B81B-8358B2FA94A1}">
      <dgm:prSet phldrT="[文字]"/>
      <dgm:spPr/>
      <dgm:t>
        <a:bodyPr/>
        <a:lstStyle/>
        <a:p>
          <a:r>
            <a:rPr lang="zh-TW" altLang="en-US" dirty="0" smtClean="0"/>
            <a:t>多元價值</a:t>
          </a:r>
          <a:endParaRPr lang="zh-TW" altLang="en-US" dirty="0"/>
        </a:p>
      </dgm:t>
    </dgm:pt>
    <dgm:pt modelId="{59CCFFAF-608C-4755-AC47-B81443F5B769}" type="parTrans" cxnId="{837A0C9E-76D7-4D31-AF17-C5D46C679CB8}">
      <dgm:prSet/>
      <dgm:spPr/>
      <dgm:t>
        <a:bodyPr/>
        <a:lstStyle/>
        <a:p>
          <a:endParaRPr lang="zh-TW" altLang="en-US"/>
        </a:p>
      </dgm:t>
    </dgm:pt>
    <dgm:pt modelId="{4900E0FC-21F0-4732-BFAA-78BDEF5773AD}" type="sibTrans" cxnId="{837A0C9E-76D7-4D31-AF17-C5D46C679CB8}">
      <dgm:prSet/>
      <dgm:spPr/>
      <dgm:t>
        <a:bodyPr/>
        <a:lstStyle/>
        <a:p>
          <a:endParaRPr lang="zh-TW" altLang="en-US"/>
        </a:p>
      </dgm:t>
    </dgm:pt>
    <dgm:pt modelId="{B9F77ABD-300B-4A4E-BC5F-C1A18159A964}">
      <dgm:prSet phldrT="[文字]"/>
      <dgm:spPr/>
      <dgm:t>
        <a:bodyPr/>
        <a:lstStyle/>
        <a:p>
          <a:r>
            <a:rPr lang="zh-TW" altLang="en-US" dirty="0" smtClean="0"/>
            <a:t>理念</a:t>
          </a:r>
          <a:endParaRPr lang="zh-TW" altLang="en-US" dirty="0"/>
        </a:p>
      </dgm:t>
    </dgm:pt>
    <dgm:pt modelId="{45EA1CBE-AB46-4360-8C8D-31D736E5A2ED}" type="parTrans" cxnId="{6186698D-1C6B-41E6-85C6-D5D0E493DB8F}">
      <dgm:prSet/>
      <dgm:spPr/>
      <dgm:t>
        <a:bodyPr/>
        <a:lstStyle/>
        <a:p>
          <a:endParaRPr lang="zh-TW" altLang="en-US"/>
        </a:p>
      </dgm:t>
    </dgm:pt>
    <dgm:pt modelId="{94E8888E-634E-485E-8223-BA1CF8A4B25B}" type="sibTrans" cxnId="{6186698D-1C6B-41E6-85C6-D5D0E493DB8F}">
      <dgm:prSet/>
      <dgm:spPr/>
      <dgm:t>
        <a:bodyPr/>
        <a:lstStyle/>
        <a:p>
          <a:endParaRPr lang="zh-TW" altLang="en-US"/>
        </a:p>
      </dgm:t>
    </dgm:pt>
    <dgm:pt modelId="{765DAF11-5D36-4B96-9B7B-02798769A040}" type="pres">
      <dgm:prSet presAssocID="{A27049F9-9459-489C-A9C8-764342667E7B}" presName="composite" presStyleCnt="0">
        <dgm:presLayoutVars>
          <dgm:chMax val="3"/>
          <dgm:animLvl val="lvl"/>
          <dgm:resizeHandles val="exact"/>
        </dgm:presLayoutVars>
      </dgm:prSet>
      <dgm:spPr/>
      <dgm:t>
        <a:bodyPr/>
        <a:lstStyle/>
        <a:p>
          <a:endParaRPr lang="zh-TW" altLang="en-US"/>
        </a:p>
      </dgm:t>
    </dgm:pt>
    <dgm:pt modelId="{D7EB5662-6C2E-431C-96F8-867A73D91557}" type="pres">
      <dgm:prSet presAssocID="{C380CDB0-C827-4773-9C23-C55A2E9185FD}" presName="gear1" presStyleLbl="node1" presStyleIdx="0" presStyleCnt="3">
        <dgm:presLayoutVars>
          <dgm:chMax val="1"/>
          <dgm:bulletEnabled val="1"/>
        </dgm:presLayoutVars>
      </dgm:prSet>
      <dgm:spPr/>
      <dgm:t>
        <a:bodyPr/>
        <a:lstStyle/>
        <a:p>
          <a:endParaRPr lang="zh-TW" altLang="en-US"/>
        </a:p>
      </dgm:t>
    </dgm:pt>
    <dgm:pt modelId="{D1F47BA3-3BEC-4D23-86A5-40F731A38DCE}" type="pres">
      <dgm:prSet presAssocID="{C380CDB0-C827-4773-9C23-C55A2E9185FD}" presName="gear1srcNode" presStyleLbl="node1" presStyleIdx="0" presStyleCnt="3"/>
      <dgm:spPr/>
      <dgm:t>
        <a:bodyPr/>
        <a:lstStyle/>
        <a:p>
          <a:endParaRPr lang="zh-TW" altLang="en-US"/>
        </a:p>
      </dgm:t>
    </dgm:pt>
    <dgm:pt modelId="{41B42715-FF81-4017-886A-8E439B2844C5}" type="pres">
      <dgm:prSet presAssocID="{C380CDB0-C827-4773-9C23-C55A2E9185FD}" presName="gear1dstNode" presStyleLbl="node1" presStyleIdx="0" presStyleCnt="3"/>
      <dgm:spPr/>
      <dgm:t>
        <a:bodyPr/>
        <a:lstStyle/>
        <a:p>
          <a:endParaRPr lang="zh-TW" altLang="en-US"/>
        </a:p>
      </dgm:t>
    </dgm:pt>
    <dgm:pt modelId="{4DA90ED2-990D-415A-A279-9D9BF66FEF9D}" type="pres">
      <dgm:prSet presAssocID="{0D70259B-D019-4FFE-B81B-8358B2FA94A1}" presName="gear2" presStyleLbl="node1" presStyleIdx="1" presStyleCnt="3">
        <dgm:presLayoutVars>
          <dgm:chMax val="1"/>
          <dgm:bulletEnabled val="1"/>
        </dgm:presLayoutVars>
      </dgm:prSet>
      <dgm:spPr/>
      <dgm:t>
        <a:bodyPr/>
        <a:lstStyle/>
        <a:p>
          <a:endParaRPr lang="zh-TW" altLang="en-US"/>
        </a:p>
      </dgm:t>
    </dgm:pt>
    <dgm:pt modelId="{8E41B99F-3861-4AF7-927A-613010CCFAE6}" type="pres">
      <dgm:prSet presAssocID="{0D70259B-D019-4FFE-B81B-8358B2FA94A1}" presName="gear2srcNode" presStyleLbl="node1" presStyleIdx="1" presStyleCnt="3"/>
      <dgm:spPr/>
      <dgm:t>
        <a:bodyPr/>
        <a:lstStyle/>
        <a:p>
          <a:endParaRPr lang="zh-TW" altLang="en-US"/>
        </a:p>
      </dgm:t>
    </dgm:pt>
    <dgm:pt modelId="{F1930128-4103-4A74-9598-8E487E101876}" type="pres">
      <dgm:prSet presAssocID="{0D70259B-D019-4FFE-B81B-8358B2FA94A1}" presName="gear2dstNode" presStyleLbl="node1" presStyleIdx="1" presStyleCnt="3"/>
      <dgm:spPr/>
      <dgm:t>
        <a:bodyPr/>
        <a:lstStyle/>
        <a:p>
          <a:endParaRPr lang="zh-TW" altLang="en-US"/>
        </a:p>
      </dgm:t>
    </dgm:pt>
    <dgm:pt modelId="{3598E05C-93F1-4598-AB97-7F7875E0BCF9}" type="pres">
      <dgm:prSet presAssocID="{B9F77ABD-300B-4A4E-BC5F-C1A18159A964}" presName="gear3" presStyleLbl="node1" presStyleIdx="2" presStyleCnt="3"/>
      <dgm:spPr/>
      <dgm:t>
        <a:bodyPr/>
        <a:lstStyle/>
        <a:p>
          <a:endParaRPr lang="zh-TW" altLang="en-US"/>
        </a:p>
      </dgm:t>
    </dgm:pt>
    <dgm:pt modelId="{4260FCAA-0F25-4D2A-A1D5-D5B6D750DD18}" type="pres">
      <dgm:prSet presAssocID="{B9F77ABD-300B-4A4E-BC5F-C1A18159A964}" presName="gear3tx" presStyleLbl="node1" presStyleIdx="2" presStyleCnt="3">
        <dgm:presLayoutVars>
          <dgm:chMax val="1"/>
          <dgm:bulletEnabled val="1"/>
        </dgm:presLayoutVars>
      </dgm:prSet>
      <dgm:spPr/>
      <dgm:t>
        <a:bodyPr/>
        <a:lstStyle/>
        <a:p>
          <a:endParaRPr lang="zh-TW" altLang="en-US"/>
        </a:p>
      </dgm:t>
    </dgm:pt>
    <dgm:pt modelId="{DD285E5B-46EA-4F35-A1EA-BCE188147B9C}" type="pres">
      <dgm:prSet presAssocID="{B9F77ABD-300B-4A4E-BC5F-C1A18159A964}" presName="gear3srcNode" presStyleLbl="node1" presStyleIdx="2" presStyleCnt="3"/>
      <dgm:spPr/>
      <dgm:t>
        <a:bodyPr/>
        <a:lstStyle/>
        <a:p>
          <a:endParaRPr lang="zh-TW" altLang="en-US"/>
        </a:p>
      </dgm:t>
    </dgm:pt>
    <dgm:pt modelId="{0EAD6705-54D9-4814-822F-1BE9CD59F4E7}" type="pres">
      <dgm:prSet presAssocID="{B9F77ABD-300B-4A4E-BC5F-C1A18159A964}" presName="gear3dstNode" presStyleLbl="node1" presStyleIdx="2" presStyleCnt="3"/>
      <dgm:spPr/>
      <dgm:t>
        <a:bodyPr/>
        <a:lstStyle/>
        <a:p>
          <a:endParaRPr lang="zh-TW" altLang="en-US"/>
        </a:p>
      </dgm:t>
    </dgm:pt>
    <dgm:pt modelId="{EDFBAA13-65AC-4F8D-8999-178C818A3F7C}" type="pres">
      <dgm:prSet presAssocID="{BDE3B0F1-A1CB-4FB4-9514-FC0EBFC52409}" presName="connector1" presStyleLbl="sibTrans2D1" presStyleIdx="0" presStyleCnt="3"/>
      <dgm:spPr/>
      <dgm:t>
        <a:bodyPr/>
        <a:lstStyle/>
        <a:p>
          <a:endParaRPr lang="zh-TW" altLang="en-US"/>
        </a:p>
      </dgm:t>
    </dgm:pt>
    <dgm:pt modelId="{FCBA3370-4539-4B47-BCC1-B60E4A393A7C}" type="pres">
      <dgm:prSet presAssocID="{4900E0FC-21F0-4732-BFAA-78BDEF5773AD}" presName="connector2" presStyleLbl="sibTrans2D1" presStyleIdx="1" presStyleCnt="3"/>
      <dgm:spPr/>
      <dgm:t>
        <a:bodyPr/>
        <a:lstStyle/>
        <a:p>
          <a:endParaRPr lang="zh-TW" altLang="en-US"/>
        </a:p>
      </dgm:t>
    </dgm:pt>
    <dgm:pt modelId="{68A43EB2-7148-41F0-8149-86E258A34C07}" type="pres">
      <dgm:prSet presAssocID="{94E8888E-634E-485E-8223-BA1CF8A4B25B}" presName="connector3" presStyleLbl="sibTrans2D1" presStyleIdx="2" presStyleCnt="3"/>
      <dgm:spPr/>
      <dgm:t>
        <a:bodyPr/>
        <a:lstStyle/>
        <a:p>
          <a:endParaRPr lang="zh-TW" altLang="en-US"/>
        </a:p>
      </dgm:t>
    </dgm:pt>
  </dgm:ptLst>
  <dgm:cxnLst>
    <dgm:cxn modelId="{F8B499DB-4852-4CE1-9504-012D90FED63F}" type="presOf" srcId="{94E8888E-634E-485E-8223-BA1CF8A4B25B}" destId="{68A43EB2-7148-41F0-8149-86E258A34C07}" srcOrd="0" destOrd="0" presId="urn:microsoft.com/office/officeart/2005/8/layout/gear1"/>
    <dgm:cxn modelId="{5ED912EE-45EC-4526-ABC3-86B3486C28ED}" type="presOf" srcId="{C380CDB0-C827-4773-9C23-C55A2E9185FD}" destId="{41B42715-FF81-4017-886A-8E439B2844C5}" srcOrd="2" destOrd="0" presId="urn:microsoft.com/office/officeart/2005/8/layout/gear1"/>
    <dgm:cxn modelId="{9BD55285-EBF4-44B8-9ECB-3B3F38BA470A}" type="presOf" srcId="{0D70259B-D019-4FFE-B81B-8358B2FA94A1}" destId="{F1930128-4103-4A74-9598-8E487E101876}" srcOrd="2" destOrd="0" presId="urn:microsoft.com/office/officeart/2005/8/layout/gear1"/>
    <dgm:cxn modelId="{5E054E61-A3C1-4CAC-A617-9E3F3A9FCBA4}" type="presOf" srcId="{0D70259B-D019-4FFE-B81B-8358B2FA94A1}" destId="{8E41B99F-3861-4AF7-927A-613010CCFAE6}" srcOrd="1" destOrd="0" presId="urn:microsoft.com/office/officeart/2005/8/layout/gear1"/>
    <dgm:cxn modelId="{70B18427-250A-4718-89C2-61F001D6A9ED}" type="presOf" srcId="{C380CDB0-C827-4773-9C23-C55A2E9185FD}" destId="{D1F47BA3-3BEC-4D23-86A5-40F731A38DCE}" srcOrd="1" destOrd="0" presId="urn:microsoft.com/office/officeart/2005/8/layout/gear1"/>
    <dgm:cxn modelId="{1BEF4EC4-5ED1-4A6D-A20C-1557364F4A59}" srcId="{A27049F9-9459-489C-A9C8-764342667E7B}" destId="{C380CDB0-C827-4773-9C23-C55A2E9185FD}" srcOrd="0" destOrd="0" parTransId="{7FC3B37F-AC9A-49A7-9456-87DA202BCCE7}" sibTransId="{BDE3B0F1-A1CB-4FB4-9514-FC0EBFC52409}"/>
    <dgm:cxn modelId="{120C21E1-E19D-4A59-9600-6BE24561BE20}" type="presOf" srcId="{B9F77ABD-300B-4A4E-BC5F-C1A18159A964}" destId="{DD285E5B-46EA-4F35-A1EA-BCE188147B9C}" srcOrd="2" destOrd="0" presId="urn:microsoft.com/office/officeart/2005/8/layout/gear1"/>
    <dgm:cxn modelId="{6186698D-1C6B-41E6-85C6-D5D0E493DB8F}" srcId="{A27049F9-9459-489C-A9C8-764342667E7B}" destId="{B9F77ABD-300B-4A4E-BC5F-C1A18159A964}" srcOrd="2" destOrd="0" parTransId="{45EA1CBE-AB46-4360-8C8D-31D736E5A2ED}" sibTransId="{94E8888E-634E-485E-8223-BA1CF8A4B25B}"/>
    <dgm:cxn modelId="{F092679A-7532-486B-B914-AB3652051A26}" type="presOf" srcId="{C380CDB0-C827-4773-9C23-C55A2E9185FD}" destId="{D7EB5662-6C2E-431C-96F8-867A73D91557}" srcOrd="0" destOrd="0" presId="urn:microsoft.com/office/officeart/2005/8/layout/gear1"/>
    <dgm:cxn modelId="{1396CFC2-331D-4313-B948-6A3C45DF3889}" type="presOf" srcId="{4900E0FC-21F0-4732-BFAA-78BDEF5773AD}" destId="{FCBA3370-4539-4B47-BCC1-B60E4A393A7C}" srcOrd="0" destOrd="0" presId="urn:microsoft.com/office/officeart/2005/8/layout/gear1"/>
    <dgm:cxn modelId="{A22C32D5-B84B-47BE-B3E7-444DE0006DF0}" type="presOf" srcId="{BDE3B0F1-A1CB-4FB4-9514-FC0EBFC52409}" destId="{EDFBAA13-65AC-4F8D-8999-178C818A3F7C}" srcOrd="0" destOrd="0" presId="urn:microsoft.com/office/officeart/2005/8/layout/gear1"/>
    <dgm:cxn modelId="{837A0C9E-76D7-4D31-AF17-C5D46C679CB8}" srcId="{A27049F9-9459-489C-A9C8-764342667E7B}" destId="{0D70259B-D019-4FFE-B81B-8358B2FA94A1}" srcOrd="1" destOrd="0" parTransId="{59CCFFAF-608C-4755-AC47-B81443F5B769}" sibTransId="{4900E0FC-21F0-4732-BFAA-78BDEF5773AD}"/>
    <dgm:cxn modelId="{E55B732D-BD41-487F-A5BC-161D34D3D238}" type="presOf" srcId="{A27049F9-9459-489C-A9C8-764342667E7B}" destId="{765DAF11-5D36-4B96-9B7B-02798769A040}" srcOrd="0" destOrd="0" presId="urn:microsoft.com/office/officeart/2005/8/layout/gear1"/>
    <dgm:cxn modelId="{EA53CDDF-7514-4E37-B971-B76F6949B42E}" type="presOf" srcId="{0D70259B-D019-4FFE-B81B-8358B2FA94A1}" destId="{4DA90ED2-990D-415A-A279-9D9BF66FEF9D}" srcOrd="0" destOrd="0" presId="urn:microsoft.com/office/officeart/2005/8/layout/gear1"/>
    <dgm:cxn modelId="{9F98B858-903E-4CA2-9CB2-9F476F7F0341}" type="presOf" srcId="{B9F77ABD-300B-4A4E-BC5F-C1A18159A964}" destId="{3598E05C-93F1-4598-AB97-7F7875E0BCF9}" srcOrd="0" destOrd="0" presId="urn:microsoft.com/office/officeart/2005/8/layout/gear1"/>
    <dgm:cxn modelId="{533E0D2D-B750-4572-9CF0-EBC24C07C725}" type="presOf" srcId="{B9F77ABD-300B-4A4E-BC5F-C1A18159A964}" destId="{0EAD6705-54D9-4814-822F-1BE9CD59F4E7}" srcOrd="3" destOrd="0" presId="urn:microsoft.com/office/officeart/2005/8/layout/gear1"/>
    <dgm:cxn modelId="{B038F44C-3A51-496E-BA5F-1A7DA5931E79}" type="presOf" srcId="{B9F77ABD-300B-4A4E-BC5F-C1A18159A964}" destId="{4260FCAA-0F25-4D2A-A1D5-D5B6D750DD18}" srcOrd="1" destOrd="0" presId="urn:microsoft.com/office/officeart/2005/8/layout/gear1"/>
    <dgm:cxn modelId="{86471B70-ECCA-48BD-9CCC-C8571C4A6F1D}" type="presParOf" srcId="{765DAF11-5D36-4B96-9B7B-02798769A040}" destId="{D7EB5662-6C2E-431C-96F8-867A73D91557}" srcOrd="0" destOrd="0" presId="urn:microsoft.com/office/officeart/2005/8/layout/gear1"/>
    <dgm:cxn modelId="{1BDEF837-E37E-4C78-BE2B-35FC7E608BAF}" type="presParOf" srcId="{765DAF11-5D36-4B96-9B7B-02798769A040}" destId="{D1F47BA3-3BEC-4D23-86A5-40F731A38DCE}" srcOrd="1" destOrd="0" presId="urn:microsoft.com/office/officeart/2005/8/layout/gear1"/>
    <dgm:cxn modelId="{A908A737-F346-445E-8D1A-5907A9F05AC7}" type="presParOf" srcId="{765DAF11-5D36-4B96-9B7B-02798769A040}" destId="{41B42715-FF81-4017-886A-8E439B2844C5}" srcOrd="2" destOrd="0" presId="urn:microsoft.com/office/officeart/2005/8/layout/gear1"/>
    <dgm:cxn modelId="{5B3EFC35-921D-4AC3-9C67-5F5AFFB62130}" type="presParOf" srcId="{765DAF11-5D36-4B96-9B7B-02798769A040}" destId="{4DA90ED2-990D-415A-A279-9D9BF66FEF9D}" srcOrd="3" destOrd="0" presId="urn:microsoft.com/office/officeart/2005/8/layout/gear1"/>
    <dgm:cxn modelId="{86BB2CF7-0A72-4C87-ABF1-661BBB022A55}" type="presParOf" srcId="{765DAF11-5D36-4B96-9B7B-02798769A040}" destId="{8E41B99F-3861-4AF7-927A-613010CCFAE6}" srcOrd="4" destOrd="0" presId="urn:microsoft.com/office/officeart/2005/8/layout/gear1"/>
    <dgm:cxn modelId="{57062046-F8D4-4A6B-B8D6-8AFAECFA5342}" type="presParOf" srcId="{765DAF11-5D36-4B96-9B7B-02798769A040}" destId="{F1930128-4103-4A74-9598-8E487E101876}" srcOrd="5" destOrd="0" presId="urn:microsoft.com/office/officeart/2005/8/layout/gear1"/>
    <dgm:cxn modelId="{F463202F-2731-47DE-A449-678786EB2939}" type="presParOf" srcId="{765DAF11-5D36-4B96-9B7B-02798769A040}" destId="{3598E05C-93F1-4598-AB97-7F7875E0BCF9}" srcOrd="6" destOrd="0" presId="urn:microsoft.com/office/officeart/2005/8/layout/gear1"/>
    <dgm:cxn modelId="{3ECAC223-A680-4DE9-A79F-9CE5CA6DD031}" type="presParOf" srcId="{765DAF11-5D36-4B96-9B7B-02798769A040}" destId="{4260FCAA-0F25-4D2A-A1D5-D5B6D750DD18}" srcOrd="7" destOrd="0" presId="urn:microsoft.com/office/officeart/2005/8/layout/gear1"/>
    <dgm:cxn modelId="{AABB2CD6-5E03-4301-BAB2-07FF4DF9FDB6}" type="presParOf" srcId="{765DAF11-5D36-4B96-9B7B-02798769A040}" destId="{DD285E5B-46EA-4F35-A1EA-BCE188147B9C}" srcOrd="8" destOrd="0" presId="urn:microsoft.com/office/officeart/2005/8/layout/gear1"/>
    <dgm:cxn modelId="{EAC53A02-8AD0-4FB0-8364-3125EF917B5D}" type="presParOf" srcId="{765DAF11-5D36-4B96-9B7B-02798769A040}" destId="{0EAD6705-54D9-4814-822F-1BE9CD59F4E7}" srcOrd="9" destOrd="0" presId="urn:microsoft.com/office/officeart/2005/8/layout/gear1"/>
    <dgm:cxn modelId="{532F023E-61F6-4D67-BE36-941448A0FBD8}" type="presParOf" srcId="{765DAF11-5D36-4B96-9B7B-02798769A040}" destId="{EDFBAA13-65AC-4F8D-8999-178C818A3F7C}" srcOrd="10" destOrd="0" presId="urn:microsoft.com/office/officeart/2005/8/layout/gear1"/>
    <dgm:cxn modelId="{255CC797-957B-4504-AFA9-312A391A455C}" type="presParOf" srcId="{765DAF11-5D36-4B96-9B7B-02798769A040}" destId="{FCBA3370-4539-4B47-BCC1-B60E4A393A7C}" srcOrd="11" destOrd="0" presId="urn:microsoft.com/office/officeart/2005/8/layout/gear1"/>
    <dgm:cxn modelId="{FBF5C5BC-8D96-4859-AA0B-53F7D68FEC5B}" type="presParOf" srcId="{765DAF11-5D36-4B96-9B7B-02798769A040}" destId="{68A43EB2-7148-41F0-8149-86E258A34C07}" srcOrd="12"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A97E33D-E64C-436D-9DEC-810F6F3631DB}" type="doc">
      <dgm:prSet loTypeId="urn:microsoft.com/office/officeart/2005/8/layout/pyramid4" loCatId="pyramid" qsTypeId="urn:microsoft.com/office/officeart/2005/8/quickstyle/3d2" qsCatId="3D" csTypeId="urn:microsoft.com/office/officeart/2005/8/colors/colorful2" csCatId="colorful" phldr="1"/>
      <dgm:spPr/>
      <dgm:t>
        <a:bodyPr/>
        <a:lstStyle/>
        <a:p>
          <a:endParaRPr lang="zh-TW" altLang="en-US"/>
        </a:p>
      </dgm:t>
    </dgm:pt>
    <dgm:pt modelId="{BB7E67DE-04DB-46E5-A02D-739B188794B2}">
      <dgm:prSet phldrT="[文字]"/>
      <dgm:spPr/>
      <dgm:t>
        <a:bodyPr/>
        <a:lstStyle/>
        <a:p>
          <a:r>
            <a:rPr lang="zh-TW" altLang="en-US" b="1" dirty="0" smtClean="0">
              <a:latin typeface="+mn-ea"/>
              <a:ea typeface="+mn-ea"/>
            </a:rPr>
            <a:t>學生</a:t>
          </a:r>
          <a:endParaRPr lang="en-US" altLang="zh-TW" b="1" dirty="0" smtClean="0">
            <a:latin typeface="+mn-ea"/>
            <a:ea typeface="+mn-ea"/>
          </a:endParaRPr>
        </a:p>
        <a:p>
          <a:r>
            <a:rPr lang="zh-TW" altLang="en-US" b="1" dirty="0" smtClean="0">
              <a:latin typeface="+mn-ea"/>
              <a:ea typeface="+mn-ea"/>
            </a:rPr>
            <a:t>問題行為</a:t>
          </a:r>
          <a:endParaRPr lang="zh-TW" altLang="en-US" dirty="0">
            <a:solidFill>
              <a:schemeClr val="bg1"/>
            </a:solidFill>
          </a:endParaRPr>
        </a:p>
      </dgm:t>
    </dgm:pt>
    <dgm:pt modelId="{F4CA5A6D-62CF-4585-AFF0-A6CD579B3E86}" type="parTrans" cxnId="{AFA19A19-89A9-4638-8479-80E414DD8246}">
      <dgm:prSet/>
      <dgm:spPr/>
      <dgm:t>
        <a:bodyPr/>
        <a:lstStyle/>
        <a:p>
          <a:endParaRPr lang="zh-TW" altLang="en-US">
            <a:solidFill>
              <a:schemeClr val="bg1"/>
            </a:solidFill>
          </a:endParaRPr>
        </a:p>
      </dgm:t>
    </dgm:pt>
    <dgm:pt modelId="{A4992656-E494-42FC-8D1D-49D47E161108}" type="sibTrans" cxnId="{AFA19A19-89A9-4638-8479-80E414DD8246}">
      <dgm:prSet/>
      <dgm:spPr/>
      <dgm:t>
        <a:bodyPr/>
        <a:lstStyle/>
        <a:p>
          <a:endParaRPr lang="zh-TW" altLang="en-US">
            <a:solidFill>
              <a:schemeClr val="bg1"/>
            </a:solidFill>
          </a:endParaRPr>
        </a:p>
      </dgm:t>
    </dgm:pt>
    <dgm:pt modelId="{D4F3E5E3-33C6-4887-8648-F2FCA4255035}">
      <dgm:prSet phldrT="[文字]"/>
      <dgm:spPr/>
      <dgm:t>
        <a:bodyPr/>
        <a:lstStyle/>
        <a:p>
          <a:r>
            <a:rPr lang="zh-TW" altLang="en-US" b="1" dirty="0" smtClean="0">
              <a:latin typeface="+mn-ea"/>
              <a:ea typeface="+mn-ea"/>
            </a:rPr>
            <a:t>普通師生關懷接納問題</a:t>
          </a:r>
          <a:endParaRPr lang="zh-TW" altLang="en-US" dirty="0">
            <a:solidFill>
              <a:schemeClr val="bg1"/>
            </a:solidFill>
          </a:endParaRPr>
        </a:p>
      </dgm:t>
    </dgm:pt>
    <dgm:pt modelId="{4E6F3FE8-E894-4FE0-935E-3B309970E725}" type="parTrans" cxnId="{B0BEAA95-7C61-42C9-9E26-D8AE880DA9A5}">
      <dgm:prSet/>
      <dgm:spPr/>
      <dgm:t>
        <a:bodyPr/>
        <a:lstStyle/>
        <a:p>
          <a:endParaRPr lang="zh-TW" altLang="en-US">
            <a:solidFill>
              <a:schemeClr val="bg1"/>
            </a:solidFill>
          </a:endParaRPr>
        </a:p>
      </dgm:t>
    </dgm:pt>
    <dgm:pt modelId="{B37F73B3-ACAE-4BD1-9555-949353E41597}" type="sibTrans" cxnId="{B0BEAA95-7C61-42C9-9E26-D8AE880DA9A5}">
      <dgm:prSet/>
      <dgm:spPr/>
      <dgm:t>
        <a:bodyPr/>
        <a:lstStyle/>
        <a:p>
          <a:endParaRPr lang="zh-TW" altLang="en-US">
            <a:solidFill>
              <a:schemeClr val="bg1"/>
            </a:solidFill>
          </a:endParaRPr>
        </a:p>
      </dgm:t>
    </dgm:pt>
    <dgm:pt modelId="{4E7B1CFC-244E-4AAA-AD4C-C9FC1BC8DC9B}">
      <dgm:prSet phldrT="[文字]"/>
      <dgm:spPr/>
      <dgm:t>
        <a:bodyPr/>
        <a:lstStyle/>
        <a:p>
          <a:r>
            <a:rPr lang="zh-TW" altLang="en-US" dirty="0" smtClean="0">
              <a:solidFill>
                <a:schemeClr val="bg1"/>
              </a:solidFill>
            </a:rPr>
            <a:t>現場問題</a:t>
          </a:r>
          <a:endParaRPr lang="zh-TW" altLang="en-US" dirty="0">
            <a:solidFill>
              <a:schemeClr val="bg1"/>
            </a:solidFill>
          </a:endParaRPr>
        </a:p>
      </dgm:t>
    </dgm:pt>
    <dgm:pt modelId="{9126D222-2ED4-4F93-A399-B4F6A89AB4A7}" type="parTrans" cxnId="{B2545FEE-374F-4630-8311-E437705940F4}">
      <dgm:prSet/>
      <dgm:spPr/>
      <dgm:t>
        <a:bodyPr/>
        <a:lstStyle/>
        <a:p>
          <a:endParaRPr lang="zh-TW" altLang="en-US">
            <a:solidFill>
              <a:schemeClr val="bg1"/>
            </a:solidFill>
          </a:endParaRPr>
        </a:p>
      </dgm:t>
    </dgm:pt>
    <dgm:pt modelId="{AA784DEB-5D57-4FBF-AE93-92F0AD219C2C}" type="sibTrans" cxnId="{B2545FEE-374F-4630-8311-E437705940F4}">
      <dgm:prSet/>
      <dgm:spPr/>
      <dgm:t>
        <a:bodyPr/>
        <a:lstStyle/>
        <a:p>
          <a:endParaRPr lang="zh-TW" altLang="en-US">
            <a:solidFill>
              <a:schemeClr val="bg1"/>
            </a:solidFill>
          </a:endParaRPr>
        </a:p>
      </dgm:t>
    </dgm:pt>
    <dgm:pt modelId="{81295CC2-314E-4215-BE06-980ED5CAEAE0}">
      <dgm:prSet phldrT="[文字]"/>
      <dgm:spPr/>
      <dgm:t>
        <a:bodyPr/>
        <a:lstStyle/>
        <a:p>
          <a:r>
            <a:rPr lang="zh-TW" altLang="en-US" b="1" dirty="0" smtClean="0">
              <a:latin typeface="+mn-ea"/>
              <a:ea typeface="+mn-ea"/>
            </a:rPr>
            <a:t>課程教材學習調整問題</a:t>
          </a:r>
          <a:endParaRPr lang="zh-TW" altLang="en-US" dirty="0">
            <a:solidFill>
              <a:schemeClr val="bg1"/>
            </a:solidFill>
          </a:endParaRPr>
        </a:p>
      </dgm:t>
    </dgm:pt>
    <dgm:pt modelId="{E5FCBA29-B281-4AF5-BB62-EC38EBF9B814}" type="parTrans" cxnId="{C5C6A103-D872-4276-B9C4-75F70DCB45FC}">
      <dgm:prSet/>
      <dgm:spPr/>
      <dgm:t>
        <a:bodyPr/>
        <a:lstStyle/>
        <a:p>
          <a:endParaRPr lang="zh-TW" altLang="en-US">
            <a:solidFill>
              <a:schemeClr val="bg1"/>
            </a:solidFill>
          </a:endParaRPr>
        </a:p>
      </dgm:t>
    </dgm:pt>
    <dgm:pt modelId="{B8D64287-0A7E-4EC2-AEC8-C9BB8A722300}" type="sibTrans" cxnId="{C5C6A103-D872-4276-B9C4-75F70DCB45FC}">
      <dgm:prSet/>
      <dgm:spPr/>
      <dgm:t>
        <a:bodyPr/>
        <a:lstStyle/>
        <a:p>
          <a:endParaRPr lang="zh-TW" altLang="en-US">
            <a:solidFill>
              <a:schemeClr val="bg1"/>
            </a:solidFill>
          </a:endParaRPr>
        </a:p>
      </dgm:t>
    </dgm:pt>
    <dgm:pt modelId="{23B17FE0-314B-4B26-A9FE-8E8EF01C3124}" type="pres">
      <dgm:prSet presAssocID="{9A97E33D-E64C-436D-9DEC-810F6F3631DB}" presName="compositeShape" presStyleCnt="0">
        <dgm:presLayoutVars>
          <dgm:chMax val="9"/>
          <dgm:dir/>
          <dgm:resizeHandles val="exact"/>
        </dgm:presLayoutVars>
      </dgm:prSet>
      <dgm:spPr/>
      <dgm:t>
        <a:bodyPr/>
        <a:lstStyle/>
        <a:p>
          <a:endParaRPr lang="zh-TW" altLang="en-US"/>
        </a:p>
      </dgm:t>
    </dgm:pt>
    <dgm:pt modelId="{B573ABB9-AD23-48BA-962C-0A1329029621}" type="pres">
      <dgm:prSet presAssocID="{9A97E33D-E64C-436D-9DEC-810F6F3631DB}" presName="triangle1" presStyleLbl="node1" presStyleIdx="0" presStyleCnt="4">
        <dgm:presLayoutVars>
          <dgm:bulletEnabled val="1"/>
        </dgm:presLayoutVars>
      </dgm:prSet>
      <dgm:spPr/>
      <dgm:t>
        <a:bodyPr/>
        <a:lstStyle/>
        <a:p>
          <a:endParaRPr lang="zh-TW" altLang="en-US"/>
        </a:p>
      </dgm:t>
    </dgm:pt>
    <dgm:pt modelId="{21E869BC-C16A-4C10-A55A-FB2350AC7C2C}" type="pres">
      <dgm:prSet presAssocID="{9A97E33D-E64C-436D-9DEC-810F6F3631DB}" presName="triangle2" presStyleLbl="node1" presStyleIdx="1" presStyleCnt="4">
        <dgm:presLayoutVars>
          <dgm:bulletEnabled val="1"/>
        </dgm:presLayoutVars>
      </dgm:prSet>
      <dgm:spPr/>
      <dgm:t>
        <a:bodyPr/>
        <a:lstStyle/>
        <a:p>
          <a:endParaRPr lang="zh-TW" altLang="en-US"/>
        </a:p>
      </dgm:t>
    </dgm:pt>
    <dgm:pt modelId="{B6084E97-2800-4B91-9918-DD10F62C3226}" type="pres">
      <dgm:prSet presAssocID="{9A97E33D-E64C-436D-9DEC-810F6F3631DB}" presName="triangle3" presStyleLbl="node1" presStyleIdx="2" presStyleCnt="4">
        <dgm:presLayoutVars>
          <dgm:bulletEnabled val="1"/>
        </dgm:presLayoutVars>
      </dgm:prSet>
      <dgm:spPr/>
      <dgm:t>
        <a:bodyPr/>
        <a:lstStyle/>
        <a:p>
          <a:endParaRPr lang="zh-TW" altLang="en-US"/>
        </a:p>
      </dgm:t>
    </dgm:pt>
    <dgm:pt modelId="{7DF4EB26-9E08-4DCE-82AC-E3C6480CEAB9}" type="pres">
      <dgm:prSet presAssocID="{9A97E33D-E64C-436D-9DEC-810F6F3631DB}" presName="triangle4" presStyleLbl="node1" presStyleIdx="3" presStyleCnt="4">
        <dgm:presLayoutVars>
          <dgm:bulletEnabled val="1"/>
        </dgm:presLayoutVars>
      </dgm:prSet>
      <dgm:spPr/>
      <dgm:t>
        <a:bodyPr/>
        <a:lstStyle/>
        <a:p>
          <a:endParaRPr lang="zh-TW" altLang="en-US"/>
        </a:p>
      </dgm:t>
    </dgm:pt>
  </dgm:ptLst>
  <dgm:cxnLst>
    <dgm:cxn modelId="{319267C5-0452-4FB5-9593-1FB6CE93F0A0}" type="presOf" srcId="{4E7B1CFC-244E-4AAA-AD4C-C9FC1BC8DC9B}" destId="{B6084E97-2800-4B91-9918-DD10F62C3226}" srcOrd="0" destOrd="0" presId="urn:microsoft.com/office/officeart/2005/8/layout/pyramid4"/>
    <dgm:cxn modelId="{49F9A30E-A857-421C-8705-40D49EE46ECA}" type="presOf" srcId="{81295CC2-314E-4215-BE06-980ED5CAEAE0}" destId="{7DF4EB26-9E08-4DCE-82AC-E3C6480CEAB9}" srcOrd="0" destOrd="0" presId="urn:microsoft.com/office/officeart/2005/8/layout/pyramid4"/>
    <dgm:cxn modelId="{C5C6A103-D872-4276-B9C4-75F70DCB45FC}" srcId="{9A97E33D-E64C-436D-9DEC-810F6F3631DB}" destId="{81295CC2-314E-4215-BE06-980ED5CAEAE0}" srcOrd="3" destOrd="0" parTransId="{E5FCBA29-B281-4AF5-BB62-EC38EBF9B814}" sibTransId="{B8D64287-0A7E-4EC2-AEC8-C9BB8A722300}"/>
    <dgm:cxn modelId="{5B41CFD4-F18C-46C0-97D3-47B6D2B84D30}" type="presOf" srcId="{9A97E33D-E64C-436D-9DEC-810F6F3631DB}" destId="{23B17FE0-314B-4B26-A9FE-8E8EF01C3124}" srcOrd="0" destOrd="0" presId="urn:microsoft.com/office/officeart/2005/8/layout/pyramid4"/>
    <dgm:cxn modelId="{B0BEAA95-7C61-42C9-9E26-D8AE880DA9A5}" srcId="{9A97E33D-E64C-436D-9DEC-810F6F3631DB}" destId="{D4F3E5E3-33C6-4887-8648-F2FCA4255035}" srcOrd="1" destOrd="0" parTransId="{4E6F3FE8-E894-4FE0-935E-3B309970E725}" sibTransId="{B37F73B3-ACAE-4BD1-9555-949353E41597}"/>
    <dgm:cxn modelId="{D0CF7DA5-116A-4A0E-8AE4-48DE73C7727B}" type="presOf" srcId="{BB7E67DE-04DB-46E5-A02D-739B188794B2}" destId="{B573ABB9-AD23-48BA-962C-0A1329029621}" srcOrd="0" destOrd="0" presId="urn:microsoft.com/office/officeart/2005/8/layout/pyramid4"/>
    <dgm:cxn modelId="{73B3E9B5-2F96-4D78-83C8-D1F8808A7258}" type="presOf" srcId="{D4F3E5E3-33C6-4887-8648-F2FCA4255035}" destId="{21E869BC-C16A-4C10-A55A-FB2350AC7C2C}" srcOrd="0" destOrd="0" presId="urn:microsoft.com/office/officeart/2005/8/layout/pyramid4"/>
    <dgm:cxn modelId="{B2545FEE-374F-4630-8311-E437705940F4}" srcId="{9A97E33D-E64C-436D-9DEC-810F6F3631DB}" destId="{4E7B1CFC-244E-4AAA-AD4C-C9FC1BC8DC9B}" srcOrd="2" destOrd="0" parTransId="{9126D222-2ED4-4F93-A399-B4F6A89AB4A7}" sibTransId="{AA784DEB-5D57-4FBF-AE93-92F0AD219C2C}"/>
    <dgm:cxn modelId="{AFA19A19-89A9-4638-8479-80E414DD8246}" srcId="{9A97E33D-E64C-436D-9DEC-810F6F3631DB}" destId="{BB7E67DE-04DB-46E5-A02D-739B188794B2}" srcOrd="0" destOrd="0" parTransId="{F4CA5A6D-62CF-4585-AFF0-A6CD579B3E86}" sibTransId="{A4992656-E494-42FC-8D1D-49D47E161108}"/>
    <dgm:cxn modelId="{A0CCF9C7-EED4-4D79-9E50-1B4EA334D1A2}" type="presParOf" srcId="{23B17FE0-314B-4B26-A9FE-8E8EF01C3124}" destId="{B573ABB9-AD23-48BA-962C-0A1329029621}" srcOrd="0" destOrd="0" presId="urn:microsoft.com/office/officeart/2005/8/layout/pyramid4"/>
    <dgm:cxn modelId="{53EE481F-9CEB-4109-B0E2-53F3D2F98351}" type="presParOf" srcId="{23B17FE0-314B-4B26-A9FE-8E8EF01C3124}" destId="{21E869BC-C16A-4C10-A55A-FB2350AC7C2C}" srcOrd="1" destOrd="0" presId="urn:microsoft.com/office/officeart/2005/8/layout/pyramid4"/>
    <dgm:cxn modelId="{D09838E7-F7D1-4EDF-90E5-BEB7F076EDF1}" type="presParOf" srcId="{23B17FE0-314B-4B26-A9FE-8E8EF01C3124}" destId="{B6084E97-2800-4B91-9918-DD10F62C3226}" srcOrd="2" destOrd="0" presId="urn:microsoft.com/office/officeart/2005/8/layout/pyramid4"/>
    <dgm:cxn modelId="{71D72184-C9D1-4932-8D46-7EF81AA471CD}" type="presParOf" srcId="{23B17FE0-314B-4B26-A9FE-8E8EF01C3124}" destId="{7DF4EB26-9E08-4DCE-82AC-E3C6480CEAB9}"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A27EB64-8C6C-477C-9AE3-294781564F93}" type="doc">
      <dgm:prSet loTypeId="urn:microsoft.com/office/officeart/2005/8/layout/process2" loCatId="process" qsTypeId="urn:microsoft.com/office/officeart/2005/8/quickstyle/3d1" qsCatId="3D" csTypeId="urn:microsoft.com/office/officeart/2005/8/colors/accent1_2" csCatId="accent1" phldr="1"/>
      <dgm:spPr/>
    </dgm:pt>
    <dgm:pt modelId="{5E43C542-58EB-417E-B1FD-967E33A721FA}">
      <dgm:prSet phldrT="[文字]"/>
      <dgm:spPr/>
      <dgm:t>
        <a:bodyPr/>
        <a:lstStyle/>
        <a:p>
          <a:r>
            <a:rPr lang="zh-TW" altLang="en-US" b="1" dirty="0" smtClean="0">
              <a:latin typeface="+mj-ea"/>
              <a:ea typeface="+mj-ea"/>
            </a:rPr>
            <a:t>解決途徑</a:t>
          </a:r>
          <a:endParaRPr lang="zh-TW" altLang="en-US" dirty="0"/>
        </a:p>
      </dgm:t>
    </dgm:pt>
    <dgm:pt modelId="{14028FA7-DDF5-4E18-977A-9F716BA470A4}" type="parTrans" cxnId="{C881DC10-D454-4BCF-B32D-040844BB70AD}">
      <dgm:prSet/>
      <dgm:spPr/>
      <dgm:t>
        <a:bodyPr/>
        <a:lstStyle/>
        <a:p>
          <a:endParaRPr lang="zh-TW" altLang="en-US"/>
        </a:p>
      </dgm:t>
    </dgm:pt>
    <dgm:pt modelId="{880194A3-AF13-4EF4-9780-A9D45CCF8AFD}" type="sibTrans" cxnId="{C881DC10-D454-4BCF-B32D-040844BB70AD}">
      <dgm:prSet/>
      <dgm:spPr/>
      <dgm:t>
        <a:bodyPr/>
        <a:lstStyle/>
        <a:p>
          <a:endParaRPr lang="zh-TW" altLang="en-US"/>
        </a:p>
      </dgm:t>
    </dgm:pt>
    <dgm:pt modelId="{783BD182-B9DE-4294-B316-464B97D0A4F5}">
      <dgm:prSet phldrT="[文字]"/>
      <dgm:spPr/>
      <dgm:t>
        <a:bodyPr/>
        <a:lstStyle/>
        <a:p>
          <a:r>
            <a:rPr lang="zh-TW" altLang="en-US" b="1" dirty="0" smtClean="0">
              <a:latin typeface="+mj-ea"/>
              <a:ea typeface="+mj-ea"/>
            </a:rPr>
            <a:t>特教</a:t>
          </a:r>
          <a:endParaRPr lang="en-US" altLang="zh-TW" b="1" dirty="0" smtClean="0">
            <a:latin typeface="+mj-ea"/>
            <a:ea typeface="+mj-ea"/>
          </a:endParaRPr>
        </a:p>
        <a:p>
          <a:r>
            <a:rPr lang="zh-TW" altLang="en-US" b="1" dirty="0" smtClean="0">
              <a:latin typeface="+mj-ea"/>
              <a:ea typeface="+mj-ea"/>
            </a:rPr>
            <a:t>理論探究</a:t>
          </a:r>
          <a:endParaRPr lang="zh-TW" altLang="en-US" dirty="0"/>
        </a:p>
      </dgm:t>
    </dgm:pt>
    <dgm:pt modelId="{43656DAA-335E-4EE7-9496-40CBCF3B248B}" type="parTrans" cxnId="{F327C27B-416F-4ED8-AE70-0D265D2223B9}">
      <dgm:prSet/>
      <dgm:spPr/>
      <dgm:t>
        <a:bodyPr/>
        <a:lstStyle/>
        <a:p>
          <a:endParaRPr lang="zh-TW" altLang="en-US"/>
        </a:p>
      </dgm:t>
    </dgm:pt>
    <dgm:pt modelId="{6E3765AF-947E-4BCB-B2F1-E154083ADC7C}" type="sibTrans" cxnId="{F327C27B-416F-4ED8-AE70-0D265D2223B9}">
      <dgm:prSet/>
      <dgm:spPr/>
      <dgm:t>
        <a:bodyPr/>
        <a:lstStyle/>
        <a:p>
          <a:endParaRPr lang="zh-TW" altLang="en-US"/>
        </a:p>
      </dgm:t>
    </dgm:pt>
    <dgm:pt modelId="{A5A96B2F-2491-459C-9D92-E335F9EB96B9}">
      <dgm:prSet phldrT="[文字]"/>
      <dgm:spPr/>
      <dgm:t>
        <a:bodyPr/>
        <a:lstStyle/>
        <a:p>
          <a:r>
            <a:rPr lang="zh-TW" altLang="en-US" b="1" dirty="0" smtClean="0">
              <a:latin typeface="+mj-ea"/>
              <a:ea typeface="+mj-ea"/>
            </a:rPr>
            <a:t>依現場</a:t>
          </a:r>
          <a:endParaRPr lang="en-US" altLang="zh-TW" b="1" dirty="0" smtClean="0">
            <a:latin typeface="+mj-ea"/>
            <a:ea typeface="+mj-ea"/>
          </a:endParaRPr>
        </a:p>
        <a:p>
          <a:r>
            <a:rPr lang="zh-TW" altLang="en-US" b="1" dirty="0" smtClean="0">
              <a:latin typeface="+mj-ea"/>
              <a:ea typeface="+mj-ea"/>
            </a:rPr>
            <a:t>特性修正</a:t>
          </a:r>
          <a:endParaRPr lang="zh-TW" altLang="en-US" dirty="0"/>
        </a:p>
      </dgm:t>
    </dgm:pt>
    <dgm:pt modelId="{35EB1A4F-0C14-4779-A4AD-964C8F9D4CE4}" type="parTrans" cxnId="{859E6594-1C27-41D5-B025-AB01733D5339}">
      <dgm:prSet/>
      <dgm:spPr/>
      <dgm:t>
        <a:bodyPr/>
        <a:lstStyle/>
        <a:p>
          <a:endParaRPr lang="zh-TW" altLang="en-US"/>
        </a:p>
      </dgm:t>
    </dgm:pt>
    <dgm:pt modelId="{C5410AD0-165A-46C4-ABE8-FE0CE1D2CAA4}" type="sibTrans" cxnId="{859E6594-1C27-41D5-B025-AB01733D5339}">
      <dgm:prSet/>
      <dgm:spPr/>
      <dgm:t>
        <a:bodyPr/>
        <a:lstStyle/>
        <a:p>
          <a:endParaRPr lang="zh-TW" altLang="en-US"/>
        </a:p>
      </dgm:t>
    </dgm:pt>
    <dgm:pt modelId="{53CE91A8-087C-4500-8FBE-3EAC89CDF7AD}" type="pres">
      <dgm:prSet presAssocID="{EA27EB64-8C6C-477C-9AE3-294781564F93}" presName="linearFlow" presStyleCnt="0">
        <dgm:presLayoutVars>
          <dgm:resizeHandles val="exact"/>
        </dgm:presLayoutVars>
      </dgm:prSet>
      <dgm:spPr/>
    </dgm:pt>
    <dgm:pt modelId="{16EAF5C7-1534-4434-88B0-5404D55726CF}" type="pres">
      <dgm:prSet presAssocID="{5E43C542-58EB-417E-B1FD-967E33A721FA}" presName="node" presStyleLbl="node1" presStyleIdx="0" presStyleCnt="3">
        <dgm:presLayoutVars>
          <dgm:bulletEnabled val="1"/>
        </dgm:presLayoutVars>
      </dgm:prSet>
      <dgm:spPr/>
      <dgm:t>
        <a:bodyPr/>
        <a:lstStyle/>
        <a:p>
          <a:endParaRPr lang="zh-TW" altLang="en-US"/>
        </a:p>
      </dgm:t>
    </dgm:pt>
    <dgm:pt modelId="{0E99A501-8DE2-4797-84CB-FAB269700DDC}" type="pres">
      <dgm:prSet presAssocID="{880194A3-AF13-4EF4-9780-A9D45CCF8AFD}" presName="sibTrans" presStyleLbl="sibTrans2D1" presStyleIdx="0" presStyleCnt="2"/>
      <dgm:spPr/>
      <dgm:t>
        <a:bodyPr/>
        <a:lstStyle/>
        <a:p>
          <a:endParaRPr lang="zh-TW" altLang="en-US"/>
        </a:p>
      </dgm:t>
    </dgm:pt>
    <dgm:pt modelId="{2882B9B6-FF7F-4C8B-B123-A106D0930282}" type="pres">
      <dgm:prSet presAssocID="{880194A3-AF13-4EF4-9780-A9D45CCF8AFD}" presName="connectorText" presStyleLbl="sibTrans2D1" presStyleIdx="0" presStyleCnt="2"/>
      <dgm:spPr/>
      <dgm:t>
        <a:bodyPr/>
        <a:lstStyle/>
        <a:p>
          <a:endParaRPr lang="zh-TW" altLang="en-US"/>
        </a:p>
      </dgm:t>
    </dgm:pt>
    <dgm:pt modelId="{F103AFCD-8F2E-4032-8522-F78692DEBE8D}" type="pres">
      <dgm:prSet presAssocID="{783BD182-B9DE-4294-B316-464B97D0A4F5}" presName="node" presStyleLbl="node1" presStyleIdx="1" presStyleCnt="3">
        <dgm:presLayoutVars>
          <dgm:bulletEnabled val="1"/>
        </dgm:presLayoutVars>
      </dgm:prSet>
      <dgm:spPr/>
      <dgm:t>
        <a:bodyPr/>
        <a:lstStyle/>
        <a:p>
          <a:endParaRPr lang="zh-TW" altLang="en-US"/>
        </a:p>
      </dgm:t>
    </dgm:pt>
    <dgm:pt modelId="{423C8452-5AB2-4F2A-8888-753795B59BD1}" type="pres">
      <dgm:prSet presAssocID="{6E3765AF-947E-4BCB-B2F1-E154083ADC7C}" presName="sibTrans" presStyleLbl="sibTrans2D1" presStyleIdx="1" presStyleCnt="2"/>
      <dgm:spPr/>
      <dgm:t>
        <a:bodyPr/>
        <a:lstStyle/>
        <a:p>
          <a:endParaRPr lang="zh-TW" altLang="en-US"/>
        </a:p>
      </dgm:t>
    </dgm:pt>
    <dgm:pt modelId="{36C70D8A-C037-4378-88E5-1FEBCFD28283}" type="pres">
      <dgm:prSet presAssocID="{6E3765AF-947E-4BCB-B2F1-E154083ADC7C}" presName="connectorText" presStyleLbl="sibTrans2D1" presStyleIdx="1" presStyleCnt="2"/>
      <dgm:spPr/>
      <dgm:t>
        <a:bodyPr/>
        <a:lstStyle/>
        <a:p>
          <a:endParaRPr lang="zh-TW" altLang="en-US"/>
        </a:p>
      </dgm:t>
    </dgm:pt>
    <dgm:pt modelId="{C967693A-AD00-4743-9802-D351F44EAC6D}" type="pres">
      <dgm:prSet presAssocID="{A5A96B2F-2491-459C-9D92-E335F9EB96B9}" presName="node" presStyleLbl="node1" presStyleIdx="2" presStyleCnt="3">
        <dgm:presLayoutVars>
          <dgm:bulletEnabled val="1"/>
        </dgm:presLayoutVars>
      </dgm:prSet>
      <dgm:spPr/>
      <dgm:t>
        <a:bodyPr/>
        <a:lstStyle/>
        <a:p>
          <a:endParaRPr lang="zh-TW" altLang="en-US"/>
        </a:p>
      </dgm:t>
    </dgm:pt>
  </dgm:ptLst>
  <dgm:cxnLst>
    <dgm:cxn modelId="{4BA435E0-A748-4456-BAEE-49A09093BDC0}" type="presOf" srcId="{6E3765AF-947E-4BCB-B2F1-E154083ADC7C}" destId="{423C8452-5AB2-4F2A-8888-753795B59BD1}" srcOrd="0" destOrd="0" presId="urn:microsoft.com/office/officeart/2005/8/layout/process2"/>
    <dgm:cxn modelId="{A1B402C3-77BE-4FE6-89AD-C321D6B4201E}" type="presOf" srcId="{6E3765AF-947E-4BCB-B2F1-E154083ADC7C}" destId="{36C70D8A-C037-4378-88E5-1FEBCFD28283}" srcOrd="1" destOrd="0" presId="urn:microsoft.com/office/officeart/2005/8/layout/process2"/>
    <dgm:cxn modelId="{F327C27B-416F-4ED8-AE70-0D265D2223B9}" srcId="{EA27EB64-8C6C-477C-9AE3-294781564F93}" destId="{783BD182-B9DE-4294-B316-464B97D0A4F5}" srcOrd="1" destOrd="0" parTransId="{43656DAA-335E-4EE7-9496-40CBCF3B248B}" sibTransId="{6E3765AF-947E-4BCB-B2F1-E154083ADC7C}"/>
    <dgm:cxn modelId="{F3CFF6CE-27DA-4E2C-9ED0-3C808278C7E2}" type="presOf" srcId="{5E43C542-58EB-417E-B1FD-967E33A721FA}" destId="{16EAF5C7-1534-4434-88B0-5404D55726CF}" srcOrd="0" destOrd="0" presId="urn:microsoft.com/office/officeart/2005/8/layout/process2"/>
    <dgm:cxn modelId="{A8E4235C-4C47-4DE1-B356-1B6373FCB879}" type="presOf" srcId="{880194A3-AF13-4EF4-9780-A9D45CCF8AFD}" destId="{0E99A501-8DE2-4797-84CB-FAB269700DDC}" srcOrd="0" destOrd="0" presId="urn:microsoft.com/office/officeart/2005/8/layout/process2"/>
    <dgm:cxn modelId="{9C3754BA-CC30-4F2B-A126-296EC4DD5CC9}" type="presOf" srcId="{A5A96B2F-2491-459C-9D92-E335F9EB96B9}" destId="{C967693A-AD00-4743-9802-D351F44EAC6D}" srcOrd="0" destOrd="0" presId="urn:microsoft.com/office/officeart/2005/8/layout/process2"/>
    <dgm:cxn modelId="{8ED05BFD-D3AB-41A5-A4E2-C03503A1D48C}" type="presOf" srcId="{783BD182-B9DE-4294-B316-464B97D0A4F5}" destId="{F103AFCD-8F2E-4032-8522-F78692DEBE8D}" srcOrd="0" destOrd="0" presId="urn:microsoft.com/office/officeart/2005/8/layout/process2"/>
    <dgm:cxn modelId="{AF6C40B3-064A-435C-99E4-CDD54D58B103}" type="presOf" srcId="{EA27EB64-8C6C-477C-9AE3-294781564F93}" destId="{53CE91A8-087C-4500-8FBE-3EAC89CDF7AD}" srcOrd="0" destOrd="0" presId="urn:microsoft.com/office/officeart/2005/8/layout/process2"/>
    <dgm:cxn modelId="{859E6594-1C27-41D5-B025-AB01733D5339}" srcId="{EA27EB64-8C6C-477C-9AE3-294781564F93}" destId="{A5A96B2F-2491-459C-9D92-E335F9EB96B9}" srcOrd="2" destOrd="0" parTransId="{35EB1A4F-0C14-4779-A4AD-964C8F9D4CE4}" sibTransId="{C5410AD0-165A-46C4-ABE8-FE0CE1D2CAA4}"/>
    <dgm:cxn modelId="{4A533892-CABB-4F00-8DFD-7250BA4BFD3B}" type="presOf" srcId="{880194A3-AF13-4EF4-9780-A9D45CCF8AFD}" destId="{2882B9B6-FF7F-4C8B-B123-A106D0930282}" srcOrd="1" destOrd="0" presId="urn:microsoft.com/office/officeart/2005/8/layout/process2"/>
    <dgm:cxn modelId="{C881DC10-D454-4BCF-B32D-040844BB70AD}" srcId="{EA27EB64-8C6C-477C-9AE3-294781564F93}" destId="{5E43C542-58EB-417E-B1FD-967E33A721FA}" srcOrd="0" destOrd="0" parTransId="{14028FA7-DDF5-4E18-977A-9F716BA470A4}" sibTransId="{880194A3-AF13-4EF4-9780-A9D45CCF8AFD}"/>
    <dgm:cxn modelId="{EE5246FA-CE54-44F2-B17A-8BEBE381126E}" type="presParOf" srcId="{53CE91A8-087C-4500-8FBE-3EAC89CDF7AD}" destId="{16EAF5C7-1534-4434-88B0-5404D55726CF}" srcOrd="0" destOrd="0" presId="urn:microsoft.com/office/officeart/2005/8/layout/process2"/>
    <dgm:cxn modelId="{ECC1D1B7-E3AD-4A03-AB46-AD3844EB2972}" type="presParOf" srcId="{53CE91A8-087C-4500-8FBE-3EAC89CDF7AD}" destId="{0E99A501-8DE2-4797-84CB-FAB269700DDC}" srcOrd="1" destOrd="0" presId="urn:microsoft.com/office/officeart/2005/8/layout/process2"/>
    <dgm:cxn modelId="{EBE5427F-BEE1-47E4-BFC1-0765DB2B815F}" type="presParOf" srcId="{0E99A501-8DE2-4797-84CB-FAB269700DDC}" destId="{2882B9B6-FF7F-4C8B-B123-A106D0930282}" srcOrd="0" destOrd="0" presId="urn:microsoft.com/office/officeart/2005/8/layout/process2"/>
    <dgm:cxn modelId="{798A43D8-B260-416E-B11D-7029006E32CF}" type="presParOf" srcId="{53CE91A8-087C-4500-8FBE-3EAC89CDF7AD}" destId="{F103AFCD-8F2E-4032-8522-F78692DEBE8D}" srcOrd="2" destOrd="0" presId="urn:microsoft.com/office/officeart/2005/8/layout/process2"/>
    <dgm:cxn modelId="{ADC0AF2F-742A-49BE-ACD4-063BB94005FC}" type="presParOf" srcId="{53CE91A8-087C-4500-8FBE-3EAC89CDF7AD}" destId="{423C8452-5AB2-4F2A-8888-753795B59BD1}" srcOrd="3" destOrd="0" presId="urn:microsoft.com/office/officeart/2005/8/layout/process2"/>
    <dgm:cxn modelId="{6EFCF777-37A6-47C6-916D-D8B4041F8FAE}" type="presParOf" srcId="{423C8452-5AB2-4F2A-8888-753795B59BD1}" destId="{36C70D8A-C037-4378-88E5-1FEBCFD28283}" srcOrd="0" destOrd="0" presId="urn:microsoft.com/office/officeart/2005/8/layout/process2"/>
    <dgm:cxn modelId="{C22F7739-B224-41D5-8E60-332D617BCFD4}" type="presParOf" srcId="{53CE91A8-087C-4500-8FBE-3EAC89CDF7AD}" destId="{C967693A-AD00-4743-9802-D351F44EAC6D}" srcOrd="4"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F2CB5E1-D8BB-4874-9E8A-D23120DAED87}" type="doc">
      <dgm:prSet loTypeId="urn:microsoft.com/office/officeart/2005/8/layout/pyramid4" loCatId="relationship" qsTypeId="urn:microsoft.com/office/officeart/2005/8/quickstyle/simple5" qsCatId="simple" csTypeId="urn:microsoft.com/office/officeart/2005/8/colors/accent1_2" csCatId="accent1" phldr="1"/>
      <dgm:spPr/>
      <dgm:t>
        <a:bodyPr/>
        <a:lstStyle/>
        <a:p>
          <a:endParaRPr lang="zh-TW" altLang="en-US"/>
        </a:p>
      </dgm:t>
    </dgm:pt>
    <dgm:pt modelId="{57D81CE7-EFDE-43AF-9F59-50E51F53B7B3}">
      <dgm:prSet phldrT="[文字]" custT="1"/>
      <dgm:spPr/>
      <dgm:t>
        <a:bodyPr/>
        <a:lstStyle/>
        <a:p>
          <a:pPr marL="0">
            <a:spcAft>
              <a:spcPts val="0"/>
            </a:spcAft>
          </a:pPr>
          <a:r>
            <a:rPr lang="zh-TW" altLang="en-US" sz="2000" b="1" dirty="0" smtClean="0"/>
            <a:t>學校</a:t>
          </a:r>
          <a:endParaRPr lang="en-US" altLang="zh-TW" sz="2000" b="1" dirty="0" smtClean="0"/>
        </a:p>
        <a:p>
          <a:pPr marL="0">
            <a:spcAft>
              <a:spcPts val="0"/>
            </a:spcAft>
          </a:pPr>
          <a:r>
            <a:rPr lang="zh-TW" altLang="en-US" sz="2000" b="1" dirty="0" smtClean="0"/>
            <a:t>師生接納</a:t>
          </a:r>
          <a:endParaRPr lang="en-US" altLang="zh-TW" sz="2000" b="1" dirty="0" smtClean="0"/>
        </a:p>
        <a:p>
          <a:pPr marL="0">
            <a:spcAft>
              <a:spcPct val="35000"/>
            </a:spcAft>
          </a:pPr>
          <a:r>
            <a:rPr lang="zh-TW" altLang="en-US" sz="2000" b="1" dirty="0" smtClean="0"/>
            <a:t>與關懷</a:t>
          </a:r>
          <a:endParaRPr lang="zh-TW" altLang="en-US" sz="2000" b="1" dirty="0"/>
        </a:p>
      </dgm:t>
    </dgm:pt>
    <dgm:pt modelId="{FB924153-7AB9-4440-BCFE-68567D868DD4}" type="parTrans" cxnId="{F37B84C5-AD83-4E47-8400-2B6F339E8884}">
      <dgm:prSet/>
      <dgm:spPr/>
      <dgm:t>
        <a:bodyPr/>
        <a:lstStyle/>
        <a:p>
          <a:endParaRPr lang="zh-TW" altLang="en-US"/>
        </a:p>
      </dgm:t>
    </dgm:pt>
    <dgm:pt modelId="{C42BD06E-38BC-4208-A0A9-CFE64B76BD49}" type="sibTrans" cxnId="{F37B84C5-AD83-4E47-8400-2B6F339E8884}">
      <dgm:prSet/>
      <dgm:spPr/>
      <dgm:t>
        <a:bodyPr/>
        <a:lstStyle/>
        <a:p>
          <a:endParaRPr lang="zh-TW" altLang="en-US"/>
        </a:p>
      </dgm:t>
    </dgm:pt>
    <dgm:pt modelId="{11FF10B3-C150-4D56-8A81-91EDA37D1F27}">
      <dgm:prSet phldrT="[文字]" custT="1"/>
      <dgm:spPr/>
      <dgm:t>
        <a:bodyPr/>
        <a:lstStyle/>
        <a:p>
          <a:pPr marL="0">
            <a:spcAft>
              <a:spcPts val="0"/>
            </a:spcAft>
          </a:pPr>
          <a:r>
            <a:rPr lang="zh-TW" altLang="en-US" sz="2000" b="1" dirty="0" smtClean="0"/>
            <a:t>學校課程</a:t>
          </a:r>
          <a:endParaRPr lang="en-US" altLang="zh-TW" sz="2000" b="1" dirty="0" smtClean="0"/>
        </a:p>
        <a:p>
          <a:pPr marL="0">
            <a:spcAft>
              <a:spcPct val="35000"/>
            </a:spcAft>
          </a:pPr>
          <a:r>
            <a:rPr lang="zh-TW" altLang="en-US" sz="2000" b="1" dirty="0" smtClean="0"/>
            <a:t>與教學調整</a:t>
          </a:r>
          <a:endParaRPr lang="zh-TW" altLang="en-US" sz="2000" b="1" dirty="0"/>
        </a:p>
      </dgm:t>
    </dgm:pt>
    <dgm:pt modelId="{CA673D08-8C04-417C-9227-5E49E3514189}" type="parTrans" cxnId="{01675B51-1252-4055-8D3A-C19DC293DEDE}">
      <dgm:prSet/>
      <dgm:spPr/>
      <dgm:t>
        <a:bodyPr/>
        <a:lstStyle/>
        <a:p>
          <a:endParaRPr lang="zh-TW" altLang="en-US"/>
        </a:p>
      </dgm:t>
    </dgm:pt>
    <dgm:pt modelId="{BD834C33-6E34-4925-A701-936736AC0F14}" type="sibTrans" cxnId="{01675B51-1252-4055-8D3A-C19DC293DEDE}">
      <dgm:prSet/>
      <dgm:spPr/>
      <dgm:t>
        <a:bodyPr/>
        <a:lstStyle/>
        <a:p>
          <a:endParaRPr lang="zh-TW" altLang="en-US"/>
        </a:p>
      </dgm:t>
    </dgm:pt>
    <dgm:pt modelId="{1C1A0BDF-C6A2-4FDF-A879-41E629BD60BF}">
      <dgm:prSet phldrT="[文字]" custT="1"/>
      <dgm:spPr/>
      <dgm:t>
        <a:bodyPr/>
        <a:lstStyle/>
        <a:p>
          <a:pPr marL="0">
            <a:spcAft>
              <a:spcPts val="0"/>
            </a:spcAft>
          </a:pPr>
          <a:r>
            <a:rPr lang="zh-TW" altLang="en-US" sz="2000" b="1" dirty="0" smtClean="0"/>
            <a:t>學校資源</a:t>
          </a:r>
          <a:endParaRPr lang="en-US" altLang="zh-TW" sz="2000" b="1" dirty="0" smtClean="0"/>
        </a:p>
        <a:p>
          <a:pPr marL="0">
            <a:spcAft>
              <a:spcPct val="35000"/>
            </a:spcAft>
          </a:pPr>
          <a:r>
            <a:rPr lang="zh-TW" altLang="en-US" sz="2000" b="1" dirty="0" smtClean="0"/>
            <a:t>與支援系統</a:t>
          </a:r>
          <a:endParaRPr lang="zh-TW" altLang="en-US" sz="2000" b="1" dirty="0"/>
        </a:p>
      </dgm:t>
    </dgm:pt>
    <dgm:pt modelId="{04FA207C-603F-4725-AAFD-6EC723FB3FD5}" type="parTrans" cxnId="{392563B1-C5A7-4002-A45B-8713DAF2682D}">
      <dgm:prSet/>
      <dgm:spPr/>
      <dgm:t>
        <a:bodyPr/>
        <a:lstStyle/>
        <a:p>
          <a:endParaRPr lang="zh-TW" altLang="en-US"/>
        </a:p>
      </dgm:t>
    </dgm:pt>
    <dgm:pt modelId="{59E0DD8B-CA16-427B-801D-CD576FC5F729}" type="sibTrans" cxnId="{392563B1-C5A7-4002-A45B-8713DAF2682D}">
      <dgm:prSet/>
      <dgm:spPr/>
      <dgm:t>
        <a:bodyPr/>
        <a:lstStyle/>
        <a:p>
          <a:endParaRPr lang="zh-TW" altLang="en-US"/>
        </a:p>
      </dgm:t>
    </dgm:pt>
    <dgm:pt modelId="{588E7B7A-5456-4F7A-8936-6F1AFD4D79EF}">
      <dgm:prSet phldrT="[文字]" custT="1"/>
      <dgm:spPr/>
      <dgm:t>
        <a:bodyPr/>
        <a:lstStyle/>
        <a:p>
          <a:pPr marL="0">
            <a:spcAft>
              <a:spcPts val="0"/>
            </a:spcAft>
          </a:pPr>
          <a:r>
            <a:rPr lang="zh-TW" altLang="en-US" sz="2000" b="1" dirty="0" smtClean="0"/>
            <a:t>無障礙環境</a:t>
          </a:r>
          <a:endParaRPr lang="en-US" altLang="zh-TW" sz="2000" b="1" dirty="0" smtClean="0"/>
        </a:p>
        <a:p>
          <a:pPr marL="0">
            <a:spcAft>
              <a:spcPct val="35000"/>
            </a:spcAft>
          </a:pPr>
          <a:r>
            <a:rPr lang="zh-TW" altLang="en-US" sz="2000" b="1" dirty="0" smtClean="0"/>
            <a:t>與輔助科技</a:t>
          </a:r>
          <a:endParaRPr lang="zh-TW" altLang="en-US" sz="2000" b="1" dirty="0"/>
        </a:p>
      </dgm:t>
    </dgm:pt>
    <dgm:pt modelId="{CE4011AF-871A-4141-9CBA-66FF4936CD1A}" type="parTrans" cxnId="{A093A269-19CE-4DA6-9B8C-8EE174EB6362}">
      <dgm:prSet/>
      <dgm:spPr/>
      <dgm:t>
        <a:bodyPr/>
        <a:lstStyle/>
        <a:p>
          <a:endParaRPr lang="zh-TW" altLang="en-US"/>
        </a:p>
      </dgm:t>
    </dgm:pt>
    <dgm:pt modelId="{1FC5091A-988B-4B9D-AE7D-2DD20B1B1525}" type="sibTrans" cxnId="{A093A269-19CE-4DA6-9B8C-8EE174EB6362}">
      <dgm:prSet/>
      <dgm:spPr/>
      <dgm:t>
        <a:bodyPr/>
        <a:lstStyle/>
        <a:p>
          <a:endParaRPr lang="zh-TW" altLang="en-US"/>
        </a:p>
      </dgm:t>
    </dgm:pt>
    <dgm:pt modelId="{F3E7DE06-F110-4FDE-B1AA-510095AF7592}" type="pres">
      <dgm:prSet presAssocID="{EF2CB5E1-D8BB-4874-9E8A-D23120DAED87}" presName="compositeShape" presStyleCnt="0">
        <dgm:presLayoutVars>
          <dgm:chMax val="9"/>
          <dgm:dir/>
          <dgm:resizeHandles val="exact"/>
        </dgm:presLayoutVars>
      </dgm:prSet>
      <dgm:spPr/>
      <dgm:t>
        <a:bodyPr/>
        <a:lstStyle/>
        <a:p>
          <a:endParaRPr lang="zh-TW" altLang="en-US"/>
        </a:p>
      </dgm:t>
    </dgm:pt>
    <dgm:pt modelId="{D8135C3B-C6FC-4E11-8B0D-7ED1CA7579A4}" type="pres">
      <dgm:prSet presAssocID="{EF2CB5E1-D8BB-4874-9E8A-D23120DAED87}" presName="triangle1" presStyleLbl="node1" presStyleIdx="0" presStyleCnt="4" custScaleX="129152">
        <dgm:presLayoutVars>
          <dgm:bulletEnabled val="1"/>
        </dgm:presLayoutVars>
      </dgm:prSet>
      <dgm:spPr/>
      <dgm:t>
        <a:bodyPr/>
        <a:lstStyle/>
        <a:p>
          <a:endParaRPr lang="zh-TW" altLang="en-US"/>
        </a:p>
      </dgm:t>
    </dgm:pt>
    <dgm:pt modelId="{672D37FF-49E2-4503-A809-4CB2C635B689}" type="pres">
      <dgm:prSet presAssocID="{EF2CB5E1-D8BB-4874-9E8A-D23120DAED87}" presName="triangle2" presStyleLbl="node1" presStyleIdx="1" presStyleCnt="4" custScaleX="129152" custLinFactNeighborX="-14287">
        <dgm:presLayoutVars>
          <dgm:bulletEnabled val="1"/>
        </dgm:presLayoutVars>
      </dgm:prSet>
      <dgm:spPr/>
      <dgm:t>
        <a:bodyPr/>
        <a:lstStyle/>
        <a:p>
          <a:endParaRPr lang="zh-TW" altLang="en-US"/>
        </a:p>
      </dgm:t>
    </dgm:pt>
    <dgm:pt modelId="{3FB992DB-EAD9-4200-8643-A4FB6B38D1B0}" type="pres">
      <dgm:prSet presAssocID="{EF2CB5E1-D8BB-4874-9E8A-D23120DAED87}" presName="triangle3" presStyleLbl="node1" presStyleIdx="2" presStyleCnt="4" custScaleX="129152">
        <dgm:presLayoutVars>
          <dgm:bulletEnabled val="1"/>
        </dgm:presLayoutVars>
      </dgm:prSet>
      <dgm:spPr/>
      <dgm:t>
        <a:bodyPr/>
        <a:lstStyle/>
        <a:p>
          <a:endParaRPr lang="zh-TW" altLang="en-US"/>
        </a:p>
      </dgm:t>
    </dgm:pt>
    <dgm:pt modelId="{584D3D84-199E-4003-B05C-E311E5ED8C8D}" type="pres">
      <dgm:prSet presAssocID="{EF2CB5E1-D8BB-4874-9E8A-D23120DAED87}" presName="triangle4" presStyleLbl="node1" presStyleIdx="3" presStyleCnt="4" custScaleX="129152" custLinFactNeighborX="14990">
        <dgm:presLayoutVars>
          <dgm:bulletEnabled val="1"/>
        </dgm:presLayoutVars>
      </dgm:prSet>
      <dgm:spPr/>
      <dgm:t>
        <a:bodyPr/>
        <a:lstStyle/>
        <a:p>
          <a:endParaRPr lang="zh-TW" altLang="en-US"/>
        </a:p>
      </dgm:t>
    </dgm:pt>
  </dgm:ptLst>
  <dgm:cxnLst>
    <dgm:cxn modelId="{392563B1-C5A7-4002-A45B-8713DAF2682D}" srcId="{EF2CB5E1-D8BB-4874-9E8A-D23120DAED87}" destId="{1C1A0BDF-C6A2-4FDF-A879-41E629BD60BF}" srcOrd="2" destOrd="0" parTransId="{04FA207C-603F-4725-AAFD-6EC723FB3FD5}" sibTransId="{59E0DD8B-CA16-427B-801D-CD576FC5F729}"/>
    <dgm:cxn modelId="{66D169C8-624B-4F17-877C-B2A0812A8690}" type="presOf" srcId="{11FF10B3-C150-4D56-8A81-91EDA37D1F27}" destId="{672D37FF-49E2-4503-A809-4CB2C635B689}" srcOrd="0" destOrd="0" presId="urn:microsoft.com/office/officeart/2005/8/layout/pyramid4"/>
    <dgm:cxn modelId="{EB7CB202-BD11-4AF9-9050-62679C43F2F2}" type="presOf" srcId="{588E7B7A-5456-4F7A-8936-6F1AFD4D79EF}" destId="{584D3D84-199E-4003-B05C-E311E5ED8C8D}" srcOrd="0" destOrd="0" presId="urn:microsoft.com/office/officeart/2005/8/layout/pyramid4"/>
    <dgm:cxn modelId="{6EB099F1-97D9-4BF5-8C4B-F59A1DFE47BF}" type="presOf" srcId="{EF2CB5E1-D8BB-4874-9E8A-D23120DAED87}" destId="{F3E7DE06-F110-4FDE-B1AA-510095AF7592}" srcOrd="0" destOrd="0" presId="urn:microsoft.com/office/officeart/2005/8/layout/pyramid4"/>
    <dgm:cxn modelId="{01675B51-1252-4055-8D3A-C19DC293DEDE}" srcId="{EF2CB5E1-D8BB-4874-9E8A-D23120DAED87}" destId="{11FF10B3-C150-4D56-8A81-91EDA37D1F27}" srcOrd="1" destOrd="0" parTransId="{CA673D08-8C04-417C-9227-5E49E3514189}" sibTransId="{BD834C33-6E34-4925-A701-936736AC0F14}"/>
    <dgm:cxn modelId="{F37B84C5-AD83-4E47-8400-2B6F339E8884}" srcId="{EF2CB5E1-D8BB-4874-9E8A-D23120DAED87}" destId="{57D81CE7-EFDE-43AF-9F59-50E51F53B7B3}" srcOrd="0" destOrd="0" parTransId="{FB924153-7AB9-4440-BCFE-68567D868DD4}" sibTransId="{C42BD06E-38BC-4208-A0A9-CFE64B76BD49}"/>
    <dgm:cxn modelId="{71642C77-5082-42AD-BD82-6839BBD4D740}" type="presOf" srcId="{57D81CE7-EFDE-43AF-9F59-50E51F53B7B3}" destId="{D8135C3B-C6FC-4E11-8B0D-7ED1CA7579A4}" srcOrd="0" destOrd="0" presId="urn:microsoft.com/office/officeart/2005/8/layout/pyramid4"/>
    <dgm:cxn modelId="{2E329772-0ABA-45DF-AAA5-63F746DA53D9}" type="presOf" srcId="{1C1A0BDF-C6A2-4FDF-A879-41E629BD60BF}" destId="{3FB992DB-EAD9-4200-8643-A4FB6B38D1B0}" srcOrd="0" destOrd="0" presId="urn:microsoft.com/office/officeart/2005/8/layout/pyramid4"/>
    <dgm:cxn modelId="{A093A269-19CE-4DA6-9B8C-8EE174EB6362}" srcId="{EF2CB5E1-D8BB-4874-9E8A-D23120DAED87}" destId="{588E7B7A-5456-4F7A-8936-6F1AFD4D79EF}" srcOrd="3" destOrd="0" parTransId="{CE4011AF-871A-4141-9CBA-66FF4936CD1A}" sibTransId="{1FC5091A-988B-4B9D-AE7D-2DD20B1B1525}"/>
    <dgm:cxn modelId="{461CA171-8299-4F3C-A7EC-E7ECE797C7DA}" type="presParOf" srcId="{F3E7DE06-F110-4FDE-B1AA-510095AF7592}" destId="{D8135C3B-C6FC-4E11-8B0D-7ED1CA7579A4}" srcOrd="0" destOrd="0" presId="urn:microsoft.com/office/officeart/2005/8/layout/pyramid4"/>
    <dgm:cxn modelId="{5686F932-BF13-4189-920D-8C902C806018}" type="presParOf" srcId="{F3E7DE06-F110-4FDE-B1AA-510095AF7592}" destId="{672D37FF-49E2-4503-A809-4CB2C635B689}" srcOrd="1" destOrd="0" presId="urn:microsoft.com/office/officeart/2005/8/layout/pyramid4"/>
    <dgm:cxn modelId="{5A4AFFCE-5277-44C0-A16B-8F64DF07DACB}" type="presParOf" srcId="{F3E7DE06-F110-4FDE-B1AA-510095AF7592}" destId="{3FB992DB-EAD9-4200-8643-A4FB6B38D1B0}" srcOrd="2" destOrd="0" presId="urn:microsoft.com/office/officeart/2005/8/layout/pyramid4"/>
    <dgm:cxn modelId="{D61AE2E2-9CB2-4A1D-823F-F7FE619B0D2C}" type="presParOf" srcId="{F3E7DE06-F110-4FDE-B1AA-510095AF7592}" destId="{584D3D84-199E-4003-B05C-E311E5ED8C8D}"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D705591-C9B2-4A73-B2E6-E26770F055EF}" type="doc">
      <dgm:prSet loTypeId="urn:microsoft.com/office/officeart/2005/8/layout/matrix3" loCatId="matrix" qsTypeId="urn:microsoft.com/office/officeart/2005/8/quickstyle/simple1" qsCatId="simple" csTypeId="urn:microsoft.com/office/officeart/2005/8/colors/accent3_1" csCatId="accent3" phldr="1"/>
      <dgm:spPr/>
      <dgm:t>
        <a:bodyPr/>
        <a:lstStyle/>
        <a:p>
          <a:endParaRPr lang="zh-TW" altLang="en-US"/>
        </a:p>
      </dgm:t>
    </dgm:pt>
    <dgm:pt modelId="{7C80EEDF-0B2A-4440-BFFD-E66E8C6FA406}">
      <dgm:prSet phldrT="[文字]" custT="1"/>
      <dgm:spPr/>
      <dgm:t>
        <a:bodyPr/>
        <a:lstStyle/>
        <a:p>
          <a:r>
            <a:rPr lang="zh-TW" altLang="zh-TW" sz="2400" dirty="0" smtClean="0">
              <a:solidFill>
                <a:schemeClr val="tx1"/>
              </a:solidFill>
              <a:latin typeface="Arial" charset="0"/>
            </a:rPr>
            <a:t>知覺</a:t>
          </a:r>
          <a:endParaRPr lang="en-US" altLang="zh-TW" sz="2400" dirty="0" smtClean="0">
            <a:solidFill>
              <a:schemeClr val="tx1"/>
            </a:solidFill>
            <a:latin typeface="Arial" charset="0"/>
          </a:endParaRPr>
        </a:p>
        <a:p>
          <a:r>
            <a:rPr lang="zh-TW" altLang="zh-TW" sz="2400" dirty="0" smtClean="0">
              <a:solidFill>
                <a:schemeClr val="tx1"/>
              </a:solidFill>
              <a:latin typeface="Arial" charset="0"/>
            </a:rPr>
            <a:t>關注</a:t>
          </a:r>
          <a:endParaRPr lang="zh-TW" altLang="en-US" sz="2400" dirty="0">
            <a:solidFill>
              <a:schemeClr val="tx1"/>
            </a:solidFill>
          </a:endParaRPr>
        </a:p>
      </dgm:t>
    </dgm:pt>
    <dgm:pt modelId="{F55EC566-6BD9-4179-9AEB-704183D1C830}" type="parTrans" cxnId="{A282934C-A1D0-4BE3-BADD-56DED6665A95}">
      <dgm:prSet/>
      <dgm:spPr/>
      <dgm:t>
        <a:bodyPr/>
        <a:lstStyle/>
        <a:p>
          <a:endParaRPr lang="zh-TW" altLang="en-US">
            <a:solidFill>
              <a:schemeClr val="tx1"/>
            </a:solidFill>
          </a:endParaRPr>
        </a:p>
      </dgm:t>
    </dgm:pt>
    <dgm:pt modelId="{CE4458A3-AF99-479A-9A3D-378AE49E95CE}" type="sibTrans" cxnId="{A282934C-A1D0-4BE3-BADD-56DED6665A95}">
      <dgm:prSet/>
      <dgm:spPr/>
      <dgm:t>
        <a:bodyPr/>
        <a:lstStyle/>
        <a:p>
          <a:endParaRPr lang="zh-TW" altLang="en-US">
            <a:solidFill>
              <a:schemeClr val="tx1"/>
            </a:solidFill>
          </a:endParaRPr>
        </a:p>
      </dgm:t>
    </dgm:pt>
    <dgm:pt modelId="{EBD76F31-D1BC-4A1E-8EB4-4C39F5513A77}">
      <dgm:prSet phldrT="[文字]" custT="1"/>
      <dgm:spPr/>
      <dgm:t>
        <a:bodyPr/>
        <a:lstStyle/>
        <a:p>
          <a:r>
            <a:rPr lang="zh-TW" altLang="en-US" sz="2400" dirty="0" smtClean="0">
              <a:solidFill>
                <a:schemeClr val="tx1"/>
              </a:solidFill>
              <a:latin typeface="Arial" charset="0"/>
            </a:rPr>
            <a:t>訊息</a:t>
          </a:r>
          <a:endParaRPr lang="en-US" altLang="zh-TW" sz="2400" dirty="0" smtClean="0">
            <a:solidFill>
              <a:schemeClr val="tx1"/>
            </a:solidFill>
            <a:latin typeface="Arial" charset="0"/>
          </a:endParaRPr>
        </a:p>
        <a:p>
          <a:r>
            <a:rPr lang="zh-TW" altLang="en-US" sz="2400" dirty="0" smtClean="0">
              <a:solidFill>
                <a:schemeClr val="tx1"/>
              </a:solidFill>
              <a:latin typeface="Arial" charset="0"/>
            </a:rPr>
            <a:t>關注</a:t>
          </a:r>
          <a:endParaRPr lang="zh-TW" altLang="en-US" sz="2400" dirty="0">
            <a:solidFill>
              <a:schemeClr val="tx1"/>
            </a:solidFill>
          </a:endParaRPr>
        </a:p>
      </dgm:t>
    </dgm:pt>
    <dgm:pt modelId="{87423046-FB7A-4ACA-A76D-1552AEA9D45C}" type="parTrans" cxnId="{2229D9FF-70E1-4F75-84D6-A3AFA4565F4D}">
      <dgm:prSet/>
      <dgm:spPr/>
      <dgm:t>
        <a:bodyPr/>
        <a:lstStyle/>
        <a:p>
          <a:endParaRPr lang="zh-TW" altLang="en-US">
            <a:solidFill>
              <a:schemeClr val="tx1"/>
            </a:solidFill>
          </a:endParaRPr>
        </a:p>
      </dgm:t>
    </dgm:pt>
    <dgm:pt modelId="{9AFBDE8E-D885-40D1-B77B-A8F84970C5E8}" type="sibTrans" cxnId="{2229D9FF-70E1-4F75-84D6-A3AFA4565F4D}">
      <dgm:prSet/>
      <dgm:spPr/>
      <dgm:t>
        <a:bodyPr/>
        <a:lstStyle/>
        <a:p>
          <a:endParaRPr lang="zh-TW" altLang="en-US">
            <a:solidFill>
              <a:schemeClr val="tx1"/>
            </a:solidFill>
          </a:endParaRPr>
        </a:p>
      </dgm:t>
    </dgm:pt>
    <dgm:pt modelId="{AA8ABD30-7031-4726-92B2-A919CCD4F7A7}">
      <dgm:prSet phldrT="[文字]" custT="1"/>
      <dgm:spPr/>
      <dgm:t>
        <a:bodyPr/>
        <a:lstStyle/>
        <a:p>
          <a:r>
            <a:rPr lang="zh-TW" altLang="zh-TW" sz="2400" dirty="0" smtClean="0">
              <a:solidFill>
                <a:schemeClr val="tx1"/>
              </a:solidFill>
              <a:latin typeface="Arial" charset="0"/>
            </a:rPr>
            <a:t>管理</a:t>
          </a:r>
          <a:endParaRPr lang="en-US" altLang="zh-TW" sz="2400" dirty="0" smtClean="0">
            <a:solidFill>
              <a:schemeClr val="tx1"/>
            </a:solidFill>
            <a:latin typeface="Arial" charset="0"/>
          </a:endParaRPr>
        </a:p>
        <a:p>
          <a:r>
            <a:rPr lang="zh-TW" altLang="zh-TW" sz="2400" dirty="0" smtClean="0">
              <a:solidFill>
                <a:schemeClr val="tx1"/>
              </a:solidFill>
              <a:latin typeface="Arial" charset="0"/>
            </a:rPr>
            <a:t>關注</a:t>
          </a:r>
          <a:endParaRPr lang="zh-TW" altLang="en-US" sz="2400" dirty="0">
            <a:solidFill>
              <a:schemeClr val="tx1"/>
            </a:solidFill>
          </a:endParaRPr>
        </a:p>
      </dgm:t>
    </dgm:pt>
    <dgm:pt modelId="{32D2DA81-B574-4A4F-9CFF-B7F96A2A9563}" type="parTrans" cxnId="{CABD9B96-0CBE-4DAB-BC28-E96E62E3275A}">
      <dgm:prSet/>
      <dgm:spPr/>
      <dgm:t>
        <a:bodyPr/>
        <a:lstStyle/>
        <a:p>
          <a:endParaRPr lang="zh-TW" altLang="en-US">
            <a:solidFill>
              <a:schemeClr val="tx1"/>
            </a:solidFill>
          </a:endParaRPr>
        </a:p>
      </dgm:t>
    </dgm:pt>
    <dgm:pt modelId="{D909A505-0874-49D2-A7C9-24D8CCFB46F3}" type="sibTrans" cxnId="{CABD9B96-0CBE-4DAB-BC28-E96E62E3275A}">
      <dgm:prSet/>
      <dgm:spPr/>
      <dgm:t>
        <a:bodyPr/>
        <a:lstStyle/>
        <a:p>
          <a:endParaRPr lang="zh-TW" altLang="en-US">
            <a:solidFill>
              <a:schemeClr val="tx1"/>
            </a:solidFill>
          </a:endParaRPr>
        </a:p>
      </dgm:t>
    </dgm:pt>
    <dgm:pt modelId="{3F195715-29B8-43FB-A47C-FE8B88AA529D}">
      <dgm:prSet phldrT="[文字]" custT="1"/>
      <dgm:spPr/>
      <dgm:t>
        <a:bodyPr/>
        <a:lstStyle/>
        <a:p>
          <a:r>
            <a:rPr lang="zh-TW" altLang="en-US" sz="2400" dirty="0" smtClean="0">
              <a:solidFill>
                <a:schemeClr val="tx1"/>
              </a:solidFill>
              <a:latin typeface="Arial" charset="0"/>
            </a:rPr>
            <a:t>個人</a:t>
          </a:r>
          <a:endParaRPr lang="en-US" altLang="zh-TW" sz="2400" dirty="0" smtClean="0">
            <a:solidFill>
              <a:schemeClr val="tx1"/>
            </a:solidFill>
            <a:latin typeface="Arial" charset="0"/>
          </a:endParaRPr>
        </a:p>
        <a:p>
          <a:r>
            <a:rPr lang="zh-TW" altLang="en-US" sz="2400" dirty="0" smtClean="0">
              <a:solidFill>
                <a:schemeClr val="tx1"/>
              </a:solidFill>
              <a:latin typeface="Arial" charset="0"/>
            </a:rPr>
            <a:t>關注</a:t>
          </a:r>
          <a:endParaRPr lang="zh-TW" altLang="en-US" sz="2400" dirty="0">
            <a:solidFill>
              <a:schemeClr val="tx1"/>
            </a:solidFill>
          </a:endParaRPr>
        </a:p>
      </dgm:t>
    </dgm:pt>
    <dgm:pt modelId="{7C0BDCE3-2198-4804-9FAC-B94F6998EEE1}" type="parTrans" cxnId="{E4D33CFE-A56C-4438-8ACB-C2FCEB9F77D6}">
      <dgm:prSet/>
      <dgm:spPr/>
      <dgm:t>
        <a:bodyPr/>
        <a:lstStyle/>
        <a:p>
          <a:endParaRPr lang="zh-TW" altLang="en-US">
            <a:solidFill>
              <a:schemeClr val="tx1"/>
            </a:solidFill>
          </a:endParaRPr>
        </a:p>
      </dgm:t>
    </dgm:pt>
    <dgm:pt modelId="{93EFE170-C44A-4186-AE0F-DA7E8B3A37A8}" type="sibTrans" cxnId="{E4D33CFE-A56C-4438-8ACB-C2FCEB9F77D6}">
      <dgm:prSet/>
      <dgm:spPr/>
      <dgm:t>
        <a:bodyPr/>
        <a:lstStyle/>
        <a:p>
          <a:endParaRPr lang="zh-TW" altLang="en-US">
            <a:solidFill>
              <a:schemeClr val="tx1"/>
            </a:solidFill>
          </a:endParaRPr>
        </a:p>
      </dgm:t>
    </dgm:pt>
    <dgm:pt modelId="{5693065A-E779-4250-98BA-CAADBB1681D4}" type="pres">
      <dgm:prSet presAssocID="{CD705591-C9B2-4A73-B2E6-E26770F055EF}" presName="matrix" presStyleCnt="0">
        <dgm:presLayoutVars>
          <dgm:chMax val="1"/>
          <dgm:dir/>
          <dgm:resizeHandles val="exact"/>
        </dgm:presLayoutVars>
      </dgm:prSet>
      <dgm:spPr/>
      <dgm:t>
        <a:bodyPr/>
        <a:lstStyle/>
        <a:p>
          <a:endParaRPr lang="zh-TW" altLang="en-US"/>
        </a:p>
      </dgm:t>
    </dgm:pt>
    <dgm:pt modelId="{4A20FFA6-DC0C-4399-9D66-0B037D554663}" type="pres">
      <dgm:prSet presAssocID="{CD705591-C9B2-4A73-B2E6-E26770F055EF}" presName="diamond" presStyleLbl="bgShp" presStyleIdx="0" presStyleCnt="1"/>
      <dgm:spPr/>
    </dgm:pt>
    <dgm:pt modelId="{FA50E9D9-0C1D-48EA-88C9-AE742AA116E2}" type="pres">
      <dgm:prSet presAssocID="{CD705591-C9B2-4A73-B2E6-E26770F055EF}" presName="quad1" presStyleLbl="node1" presStyleIdx="0" presStyleCnt="4">
        <dgm:presLayoutVars>
          <dgm:chMax val="0"/>
          <dgm:chPref val="0"/>
          <dgm:bulletEnabled val="1"/>
        </dgm:presLayoutVars>
      </dgm:prSet>
      <dgm:spPr/>
      <dgm:t>
        <a:bodyPr/>
        <a:lstStyle/>
        <a:p>
          <a:endParaRPr lang="zh-TW" altLang="en-US"/>
        </a:p>
      </dgm:t>
    </dgm:pt>
    <dgm:pt modelId="{90F61D05-CA5A-4C73-8404-22A68FA4B5D9}" type="pres">
      <dgm:prSet presAssocID="{CD705591-C9B2-4A73-B2E6-E26770F055EF}" presName="quad2" presStyleLbl="node1" presStyleIdx="1" presStyleCnt="4">
        <dgm:presLayoutVars>
          <dgm:chMax val="0"/>
          <dgm:chPref val="0"/>
          <dgm:bulletEnabled val="1"/>
        </dgm:presLayoutVars>
      </dgm:prSet>
      <dgm:spPr/>
      <dgm:t>
        <a:bodyPr/>
        <a:lstStyle/>
        <a:p>
          <a:endParaRPr lang="zh-TW" altLang="en-US"/>
        </a:p>
      </dgm:t>
    </dgm:pt>
    <dgm:pt modelId="{BF90332C-E35B-4B9C-81BB-5E12E3CF3EC3}" type="pres">
      <dgm:prSet presAssocID="{CD705591-C9B2-4A73-B2E6-E26770F055EF}" presName="quad3" presStyleLbl="node1" presStyleIdx="2" presStyleCnt="4">
        <dgm:presLayoutVars>
          <dgm:chMax val="0"/>
          <dgm:chPref val="0"/>
          <dgm:bulletEnabled val="1"/>
        </dgm:presLayoutVars>
      </dgm:prSet>
      <dgm:spPr/>
      <dgm:t>
        <a:bodyPr/>
        <a:lstStyle/>
        <a:p>
          <a:endParaRPr lang="zh-TW" altLang="en-US"/>
        </a:p>
      </dgm:t>
    </dgm:pt>
    <dgm:pt modelId="{1BD220F8-B10A-4552-A179-2423AAD0F203}" type="pres">
      <dgm:prSet presAssocID="{CD705591-C9B2-4A73-B2E6-E26770F055EF}" presName="quad4" presStyleLbl="node1" presStyleIdx="3" presStyleCnt="4">
        <dgm:presLayoutVars>
          <dgm:chMax val="0"/>
          <dgm:chPref val="0"/>
          <dgm:bulletEnabled val="1"/>
        </dgm:presLayoutVars>
      </dgm:prSet>
      <dgm:spPr/>
      <dgm:t>
        <a:bodyPr/>
        <a:lstStyle/>
        <a:p>
          <a:endParaRPr lang="zh-TW" altLang="en-US"/>
        </a:p>
      </dgm:t>
    </dgm:pt>
  </dgm:ptLst>
  <dgm:cxnLst>
    <dgm:cxn modelId="{A282934C-A1D0-4BE3-BADD-56DED6665A95}" srcId="{CD705591-C9B2-4A73-B2E6-E26770F055EF}" destId="{7C80EEDF-0B2A-4440-BFFD-E66E8C6FA406}" srcOrd="0" destOrd="0" parTransId="{F55EC566-6BD9-4179-9AEB-704183D1C830}" sibTransId="{CE4458A3-AF99-479A-9A3D-378AE49E95CE}"/>
    <dgm:cxn modelId="{2229D9FF-70E1-4F75-84D6-A3AFA4565F4D}" srcId="{CD705591-C9B2-4A73-B2E6-E26770F055EF}" destId="{EBD76F31-D1BC-4A1E-8EB4-4C39F5513A77}" srcOrd="1" destOrd="0" parTransId="{87423046-FB7A-4ACA-A76D-1552AEA9D45C}" sibTransId="{9AFBDE8E-D885-40D1-B77B-A8F84970C5E8}"/>
    <dgm:cxn modelId="{D6396E30-12CE-4D14-9EF9-E1BD945D9D34}" type="presOf" srcId="{EBD76F31-D1BC-4A1E-8EB4-4C39F5513A77}" destId="{90F61D05-CA5A-4C73-8404-22A68FA4B5D9}" srcOrd="0" destOrd="0" presId="urn:microsoft.com/office/officeart/2005/8/layout/matrix3"/>
    <dgm:cxn modelId="{E4D33CFE-A56C-4438-8ACB-C2FCEB9F77D6}" srcId="{CD705591-C9B2-4A73-B2E6-E26770F055EF}" destId="{3F195715-29B8-43FB-A47C-FE8B88AA529D}" srcOrd="3" destOrd="0" parTransId="{7C0BDCE3-2198-4804-9FAC-B94F6998EEE1}" sibTransId="{93EFE170-C44A-4186-AE0F-DA7E8B3A37A8}"/>
    <dgm:cxn modelId="{82EB5DD6-78B8-4006-B7F1-D7F3526F9C59}" type="presOf" srcId="{3F195715-29B8-43FB-A47C-FE8B88AA529D}" destId="{1BD220F8-B10A-4552-A179-2423AAD0F203}" srcOrd="0" destOrd="0" presId="urn:microsoft.com/office/officeart/2005/8/layout/matrix3"/>
    <dgm:cxn modelId="{E3A9CBF5-B684-4F78-A87F-9E58C692B743}" type="presOf" srcId="{AA8ABD30-7031-4726-92B2-A919CCD4F7A7}" destId="{BF90332C-E35B-4B9C-81BB-5E12E3CF3EC3}" srcOrd="0" destOrd="0" presId="urn:microsoft.com/office/officeart/2005/8/layout/matrix3"/>
    <dgm:cxn modelId="{CABD9B96-0CBE-4DAB-BC28-E96E62E3275A}" srcId="{CD705591-C9B2-4A73-B2E6-E26770F055EF}" destId="{AA8ABD30-7031-4726-92B2-A919CCD4F7A7}" srcOrd="2" destOrd="0" parTransId="{32D2DA81-B574-4A4F-9CFF-B7F96A2A9563}" sibTransId="{D909A505-0874-49D2-A7C9-24D8CCFB46F3}"/>
    <dgm:cxn modelId="{AD3EB495-5CF9-4CE0-AEAB-FC1BD74234C9}" type="presOf" srcId="{7C80EEDF-0B2A-4440-BFFD-E66E8C6FA406}" destId="{FA50E9D9-0C1D-48EA-88C9-AE742AA116E2}" srcOrd="0" destOrd="0" presId="urn:microsoft.com/office/officeart/2005/8/layout/matrix3"/>
    <dgm:cxn modelId="{464B72C0-AA82-444F-B33B-87C9AD137BDB}" type="presOf" srcId="{CD705591-C9B2-4A73-B2E6-E26770F055EF}" destId="{5693065A-E779-4250-98BA-CAADBB1681D4}" srcOrd="0" destOrd="0" presId="urn:microsoft.com/office/officeart/2005/8/layout/matrix3"/>
    <dgm:cxn modelId="{3830369B-2314-4F78-A7B1-8F3D46C6DC34}" type="presParOf" srcId="{5693065A-E779-4250-98BA-CAADBB1681D4}" destId="{4A20FFA6-DC0C-4399-9D66-0B037D554663}" srcOrd="0" destOrd="0" presId="urn:microsoft.com/office/officeart/2005/8/layout/matrix3"/>
    <dgm:cxn modelId="{44968C9B-D10B-42F4-88E4-3E4103474954}" type="presParOf" srcId="{5693065A-E779-4250-98BA-CAADBB1681D4}" destId="{FA50E9D9-0C1D-48EA-88C9-AE742AA116E2}" srcOrd="1" destOrd="0" presId="urn:microsoft.com/office/officeart/2005/8/layout/matrix3"/>
    <dgm:cxn modelId="{A4DBB52A-67DF-4032-BEAD-25481949E142}" type="presParOf" srcId="{5693065A-E779-4250-98BA-CAADBB1681D4}" destId="{90F61D05-CA5A-4C73-8404-22A68FA4B5D9}" srcOrd="2" destOrd="0" presId="urn:microsoft.com/office/officeart/2005/8/layout/matrix3"/>
    <dgm:cxn modelId="{6EEDEC10-8D05-43AD-976B-2838C06A1135}" type="presParOf" srcId="{5693065A-E779-4250-98BA-CAADBB1681D4}" destId="{BF90332C-E35B-4B9C-81BB-5E12E3CF3EC3}" srcOrd="3" destOrd="0" presId="urn:microsoft.com/office/officeart/2005/8/layout/matrix3"/>
    <dgm:cxn modelId="{83651D97-345E-4C41-8435-8BF93208123A}" type="presParOf" srcId="{5693065A-E779-4250-98BA-CAADBB1681D4}" destId="{1BD220F8-B10A-4552-A179-2423AAD0F203}"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72488E0-5D3F-4E4F-BD70-3566F30DD21E}"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zh-TW" altLang="en-US"/>
        </a:p>
      </dgm:t>
    </dgm:pt>
    <dgm:pt modelId="{43995D91-6CB1-413F-ADFE-BC60BBC1529A}">
      <dgm:prSet phldrT="[文字]"/>
      <dgm:spPr/>
      <dgm:t>
        <a:bodyPr/>
        <a:lstStyle/>
        <a:p>
          <a:r>
            <a:rPr lang="zh-TW" altLang="zh-TW" dirty="0" smtClean="0">
              <a:latin typeface="Arial" charset="0"/>
            </a:rPr>
            <a:t>結果</a:t>
          </a:r>
          <a:endParaRPr lang="en-US" altLang="zh-TW" dirty="0" smtClean="0">
            <a:latin typeface="Arial" charset="0"/>
          </a:endParaRPr>
        </a:p>
        <a:p>
          <a:r>
            <a:rPr lang="zh-TW" altLang="zh-TW" dirty="0" smtClean="0">
              <a:latin typeface="Arial" charset="0"/>
            </a:rPr>
            <a:t>關注</a:t>
          </a:r>
          <a:endParaRPr lang="zh-TW" altLang="en-US" dirty="0"/>
        </a:p>
      </dgm:t>
    </dgm:pt>
    <dgm:pt modelId="{4629EC07-9F59-4C62-8898-F1DB63F6BDD7}" type="parTrans" cxnId="{EDBC856D-8D9D-40C7-9727-51EF5AA7F3C1}">
      <dgm:prSet/>
      <dgm:spPr/>
      <dgm:t>
        <a:bodyPr/>
        <a:lstStyle/>
        <a:p>
          <a:endParaRPr lang="zh-TW" altLang="en-US">
            <a:solidFill>
              <a:schemeClr val="tx1"/>
            </a:solidFill>
          </a:endParaRPr>
        </a:p>
      </dgm:t>
    </dgm:pt>
    <dgm:pt modelId="{34D810B6-71C1-4077-AC2C-8F93930692A8}" type="sibTrans" cxnId="{EDBC856D-8D9D-40C7-9727-51EF5AA7F3C1}">
      <dgm:prSet/>
      <dgm:spPr/>
      <dgm:t>
        <a:bodyPr/>
        <a:lstStyle/>
        <a:p>
          <a:endParaRPr lang="zh-TW" altLang="en-US">
            <a:solidFill>
              <a:schemeClr val="tx1"/>
            </a:solidFill>
          </a:endParaRPr>
        </a:p>
      </dgm:t>
    </dgm:pt>
    <dgm:pt modelId="{8C9550BC-F932-441D-8455-7E7A736CB05B}">
      <dgm:prSet phldrT="[文字]"/>
      <dgm:spPr/>
      <dgm:t>
        <a:bodyPr/>
        <a:lstStyle/>
        <a:p>
          <a:r>
            <a:rPr lang="zh-TW" altLang="zh-TW" dirty="0" smtClean="0">
              <a:latin typeface="Arial" charset="0"/>
            </a:rPr>
            <a:t>合作</a:t>
          </a:r>
          <a:endParaRPr lang="en-US" altLang="zh-TW" dirty="0" smtClean="0">
            <a:latin typeface="Arial" charset="0"/>
          </a:endParaRPr>
        </a:p>
        <a:p>
          <a:r>
            <a:rPr lang="zh-TW" altLang="zh-TW" dirty="0" smtClean="0">
              <a:latin typeface="Arial" charset="0"/>
            </a:rPr>
            <a:t>關注</a:t>
          </a:r>
          <a:endParaRPr lang="zh-TW" altLang="en-US" dirty="0"/>
        </a:p>
      </dgm:t>
    </dgm:pt>
    <dgm:pt modelId="{6E5B0F42-A685-4C91-9CF7-865CCC067FA5}" type="parTrans" cxnId="{68BDBC08-4544-4FF5-801B-6BFAACDBA38D}">
      <dgm:prSet/>
      <dgm:spPr/>
      <dgm:t>
        <a:bodyPr/>
        <a:lstStyle/>
        <a:p>
          <a:endParaRPr lang="zh-TW" altLang="en-US">
            <a:solidFill>
              <a:schemeClr val="tx1"/>
            </a:solidFill>
          </a:endParaRPr>
        </a:p>
      </dgm:t>
    </dgm:pt>
    <dgm:pt modelId="{6D4CFC68-5327-4998-A34C-6448A29E400A}" type="sibTrans" cxnId="{68BDBC08-4544-4FF5-801B-6BFAACDBA38D}">
      <dgm:prSet/>
      <dgm:spPr/>
      <dgm:t>
        <a:bodyPr/>
        <a:lstStyle/>
        <a:p>
          <a:endParaRPr lang="zh-TW" altLang="en-US">
            <a:solidFill>
              <a:schemeClr val="tx1"/>
            </a:solidFill>
          </a:endParaRPr>
        </a:p>
      </dgm:t>
    </dgm:pt>
    <dgm:pt modelId="{6F36660D-F1E1-452D-9489-56C2014B0121}">
      <dgm:prSet phldrT="[文字]"/>
      <dgm:spPr/>
      <dgm:t>
        <a:bodyPr/>
        <a:lstStyle/>
        <a:p>
          <a:r>
            <a:rPr lang="zh-TW" altLang="zh-TW" dirty="0" smtClean="0">
              <a:latin typeface="Arial" charset="0"/>
            </a:rPr>
            <a:t>再調整關注</a:t>
          </a:r>
          <a:endParaRPr lang="zh-TW" altLang="en-US" dirty="0"/>
        </a:p>
      </dgm:t>
    </dgm:pt>
    <dgm:pt modelId="{21A17D05-7B62-49E7-A9BB-D6775670D0CB}" type="parTrans" cxnId="{99195B6C-D500-4EDA-9DFB-E30013E3BA35}">
      <dgm:prSet/>
      <dgm:spPr/>
      <dgm:t>
        <a:bodyPr/>
        <a:lstStyle/>
        <a:p>
          <a:endParaRPr lang="zh-TW" altLang="en-US">
            <a:solidFill>
              <a:schemeClr val="tx1"/>
            </a:solidFill>
          </a:endParaRPr>
        </a:p>
      </dgm:t>
    </dgm:pt>
    <dgm:pt modelId="{15DAD602-404E-4540-8482-D7638FA7A9D5}" type="sibTrans" cxnId="{99195B6C-D500-4EDA-9DFB-E30013E3BA35}">
      <dgm:prSet/>
      <dgm:spPr/>
      <dgm:t>
        <a:bodyPr/>
        <a:lstStyle/>
        <a:p>
          <a:endParaRPr lang="zh-TW" altLang="en-US">
            <a:solidFill>
              <a:schemeClr val="tx1"/>
            </a:solidFill>
          </a:endParaRPr>
        </a:p>
      </dgm:t>
    </dgm:pt>
    <dgm:pt modelId="{ED136616-4913-4E26-8632-CF113C86BB1D}">
      <dgm:prSet phldrT="[文字]"/>
      <dgm:spPr/>
      <dgm:t>
        <a:bodyPr/>
        <a:lstStyle/>
        <a:p>
          <a:r>
            <a:rPr lang="zh-TW" altLang="en-US" dirty="0" smtClean="0">
              <a:solidFill>
                <a:srgbClr val="FFFF00"/>
              </a:solidFill>
            </a:rPr>
            <a:t>相互</a:t>
          </a:r>
          <a:endParaRPr lang="en-US" altLang="zh-TW" dirty="0" smtClean="0">
            <a:solidFill>
              <a:srgbClr val="FFFF00"/>
            </a:solidFill>
          </a:endParaRPr>
        </a:p>
        <a:p>
          <a:r>
            <a:rPr lang="zh-TW" altLang="en-US" dirty="0" smtClean="0">
              <a:solidFill>
                <a:srgbClr val="FFFF00"/>
              </a:solidFill>
            </a:rPr>
            <a:t>合作</a:t>
          </a:r>
          <a:endParaRPr lang="zh-TW" altLang="en-US" dirty="0">
            <a:solidFill>
              <a:srgbClr val="FFFF00"/>
            </a:solidFill>
          </a:endParaRPr>
        </a:p>
      </dgm:t>
    </dgm:pt>
    <dgm:pt modelId="{D45CB433-803E-4BB1-9D4D-FD7B1291AFE1}" type="sibTrans" cxnId="{ECB43069-8EE7-4B38-9D6B-104AA693B436}">
      <dgm:prSet/>
      <dgm:spPr/>
      <dgm:t>
        <a:bodyPr/>
        <a:lstStyle/>
        <a:p>
          <a:endParaRPr lang="zh-TW" altLang="en-US">
            <a:solidFill>
              <a:schemeClr val="tx1"/>
            </a:solidFill>
          </a:endParaRPr>
        </a:p>
      </dgm:t>
    </dgm:pt>
    <dgm:pt modelId="{5CDD64C2-A3BD-4BE4-B856-FB561C7A026C}" type="parTrans" cxnId="{ECB43069-8EE7-4B38-9D6B-104AA693B436}">
      <dgm:prSet/>
      <dgm:spPr/>
      <dgm:t>
        <a:bodyPr/>
        <a:lstStyle/>
        <a:p>
          <a:endParaRPr lang="zh-TW" altLang="en-US">
            <a:solidFill>
              <a:schemeClr val="tx1"/>
            </a:solidFill>
          </a:endParaRPr>
        </a:p>
      </dgm:t>
    </dgm:pt>
    <dgm:pt modelId="{59AEEC5A-091E-465A-A909-4082E1300D4D}" type="pres">
      <dgm:prSet presAssocID="{372488E0-5D3F-4E4F-BD70-3566F30DD21E}" presName="matrix" presStyleCnt="0">
        <dgm:presLayoutVars>
          <dgm:chMax val="1"/>
          <dgm:dir/>
          <dgm:resizeHandles val="exact"/>
        </dgm:presLayoutVars>
      </dgm:prSet>
      <dgm:spPr/>
      <dgm:t>
        <a:bodyPr/>
        <a:lstStyle/>
        <a:p>
          <a:endParaRPr lang="zh-TW" altLang="en-US"/>
        </a:p>
      </dgm:t>
    </dgm:pt>
    <dgm:pt modelId="{C436023D-97B1-41F3-9A13-10F45E3117FA}" type="pres">
      <dgm:prSet presAssocID="{372488E0-5D3F-4E4F-BD70-3566F30DD21E}" presName="axisShape" presStyleLbl="bgShp" presStyleIdx="0" presStyleCnt="1"/>
      <dgm:spPr/>
    </dgm:pt>
    <dgm:pt modelId="{BE56A0A2-A5BE-4222-A54A-4E163E2365FD}" type="pres">
      <dgm:prSet presAssocID="{372488E0-5D3F-4E4F-BD70-3566F30DD21E}" presName="rect1" presStyleLbl="node1" presStyleIdx="0" presStyleCnt="4">
        <dgm:presLayoutVars>
          <dgm:chMax val="0"/>
          <dgm:chPref val="0"/>
          <dgm:bulletEnabled val="1"/>
        </dgm:presLayoutVars>
      </dgm:prSet>
      <dgm:spPr/>
      <dgm:t>
        <a:bodyPr/>
        <a:lstStyle/>
        <a:p>
          <a:endParaRPr lang="zh-TW" altLang="en-US"/>
        </a:p>
      </dgm:t>
    </dgm:pt>
    <dgm:pt modelId="{CC55B9AA-5362-4A06-84B2-ACA28021F565}" type="pres">
      <dgm:prSet presAssocID="{372488E0-5D3F-4E4F-BD70-3566F30DD21E}" presName="rect2" presStyleLbl="node1" presStyleIdx="1" presStyleCnt="4">
        <dgm:presLayoutVars>
          <dgm:chMax val="0"/>
          <dgm:chPref val="0"/>
          <dgm:bulletEnabled val="1"/>
        </dgm:presLayoutVars>
      </dgm:prSet>
      <dgm:spPr/>
      <dgm:t>
        <a:bodyPr/>
        <a:lstStyle/>
        <a:p>
          <a:endParaRPr lang="zh-TW" altLang="en-US"/>
        </a:p>
      </dgm:t>
    </dgm:pt>
    <dgm:pt modelId="{508A9B8F-1161-4BF3-9286-1135A69A27A1}" type="pres">
      <dgm:prSet presAssocID="{372488E0-5D3F-4E4F-BD70-3566F30DD21E}" presName="rect3" presStyleLbl="node1" presStyleIdx="2" presStyleCnt="4">
        <dgm:presLayoutVars>
          <dgm:chMax val="0"/>
          <dgm:chPref val="0"/>
          <dgm:bulletEnabled val="1"/>
        </dgm:presLayoutVars>
      </dgm:prSet>
      <dgm:spPr/>
      <dgm:t>
        <a:bodyPr/>
        <a:lstStyle/>
        <a:p>
          <a:endParaRPr lang="zh-TW" altLang="en-US"/>
        </a:p>
      </dgm:t>
    </dgm:pt>
    <dgm:pt modelId="{0A2F209B-06D6-4990-B4CE-28697618E10B}" type="pres">
      <dgm:prSet presAssocID="{372488E0-5D3F-4E4F-BD70-3566F30DD21E}" presName="rect4" presStyleLbl="node1" presStyleIdx="3" presStyleCnt="4">
        <dgm:presLayoutVars>
          <dgm:chMax val="0"/>
          <dgm:chPref val="0"/>
          <dgm:bulletEnabled val="1"/>
        </dgm:presLayoutVars>
      </dgm:prSet>
      <dgm:spPr/>
      <dgm:t>
        <a:bodyPr/>
        <a:lstStyle/>
        <a:p>
          <a:endParaRPr lang="zh-TW" altLang="en-US"/>
        </a:p>
      </dgm:t>
    </dgm:pt>
  </dgm:ptLst>
  <dgm:cxnLst>
    <dgm:cxn modelId="{99195B6C-D500-4EDA-9DFB-E30013E3BA35}" srcId="{372488E0-5D3F-4E4F-BD70-3566F30DD21E}" destId="{6F36660D-F1E1-452D-9489-56C2014B0121}" srcOrd="3" destOrd="0" parTransId="{21A17D05-7B62-49E7-A9BB-D6775670D0CB}" sibTransId="{15DAD602-404E-4540-8482-D7638FA7A9D5}"/>
    <dgm:cxn modelId="{EC10D4D0-FC35-4FC2-9956-516121D773B2}" type="presOf" srcId="{ED136616-4913-4E26-8632-CF113C86BB1D}" destId="{508A9B8F-1161-4BF3-9286-1135A69A27A1}" srcOrd="0" destOrd="0" presId="urn:microsoft.com/office/officeart/2005/8/layout/matrix2"/>
    <dgm:cxn modelId="{CDD5D46D-58F2-4C2D-ABBB-FFEA1C51357C}" type="presOf" srcId="{372488E0-5D3F-4E4F-BD70-3566F30DD21E}" destId="{59AEEC5A-091E-465A-A909-4082E1300D4D}" srcOrd="0" destOrd="0" presId="urn:microsoft.com/office/officeart/2005/8/layout/matrix2"/>
    <dgm:cxn modelId="{ECB43069-8EE7-4B38-9D6B-104AA693B436}" srcId="{372488E0-5D3F-4E4F-BD70-3566F30DD21E}" destId="{ED136616-4913-4E26-8632-CF113C86BB1D}" srcOrd="2" destOrd="0" parTransId="{5CDD64C2-A3BD-4BE4-B856-FB561C7A026C}" sibTransId="{D45CB433-803E-4BB1-9D4D-FD7B1291AFE1}"/>
    <dgm:cxn modelId="{2E77DCCA-0D45-434B-8750-B1CCBB43F8F6}" type="presOf" srcId="{43995D91-6CB1-413F-ADFE-BC60BBC1529A}" destId="{BE56A0A2-A5BE-4222-A54A-4E163E2365FD}" srcOrd="0" destOrd="0" presId="urn:microsoft.com/office/officeart/2005/8/layout/matrix2"/>
    <dgm:cxn modelId="{EDBC856D-8D9D-40C7-9727-51EF5AA7F3C1}" srcId="{372488E0-5D3F-4E4F-BD70-3566F30DD21E}" destId="{43995D91-6CB1-413F-ADFE-BC60BBC1529A}" srcOrd="0" destOrd="0" parTransId="{4629EC07-9F59-4C62-8898-F1DB63F6BDD7}" sibTransId="{34D810B6-71C1-4077-AC2C-8F93930692A8}"/>
    <dgm:cxn modelId="{68BDBC08-4544-4FF5-801B-6BFAACDBA38D}" srcId="{372488E0-5D3F-4E4F-BD70-3566F30DD21E}" destId="{8C9550BC-F932-441D-8455-7E7A736CB05B}" srcOrd="1" destOrd="0" parTransId="{6E5B0F42-A685-4C91-9CF7-865CCC067FA5}" sibTransId="{6D4CFC68-5327-4998-A34C-6448A29E400A}"/>
    <dgm:cxn modelId="{BFD7EA38-B30B-4413-82FC-26245B27861A}" type="presOf" srcId="{6F36660D-F1E1-452D-9489-56C2014B0121}" destId="{0A2F209B-06D6-4990-B4CE-28697618E10B}" srcOrd="0" destOrd="0" presId="urn:microsoft.com/office/officeart/2005/8/layout/matrix2"/>
    <dgm:cxn modelId="{46C7595E-5606-412B-91B5-71A18A9461D8}" type="presOf" srcId="{8C9550BC-F932-441D-8455-7E7A736CB05B}" destId="{CC55B9AA-5362-4A06-84B2-ACA28021F565}" srcOrd="0" destOrd="0" presId="urn:microsoft.com/office/officeart/2005/8/layout/matrix2"/>
    <dgm:cxn modelId="{B6963D2C-9653-46A7-8624-E606915430EF}" type="presParOf" srcId="{59AEEC5A-091E-465A-A909-4082E1300D4D}" destId="{C436023D-97B1-41F3-9A13-10F45E3117FA}" srcOrd="0" destOrd="0" presId="urn:microsoft.com/office/officeart/2005/8/layout/matrix2"/>
    <dgm:cxn modelId="{0293CCFD-2FD4-4033-887A-CB0C0C6FF123}" type="presParOf" srcId="{59AEEC5A-091E-465A-A909-4082E1300D4D}" destId="{BE56A0A2-A5BE-4222-A54A-4E163E2365FD}" srcOrd="1" destOrd="0" presId="urn:microsoft.com/office/officeart/2005/8/layout/matrix2"/>
    <dgm:cxn modelId="{C7F5BFCE-188E-442B-AB79-DEBE68C4F689}" type="presParOf" srcId="{59AEEC5A-091E-465A-A909-4082E1300D4D}" destId="{CC55B9AA-5362-4A06-84B2-ACA28021F565}" srcOrd="2" destOrd="0" presId="urn:microsoft.com/office/officeart/2005/8/layout/matrix2"/>
    <dgm:cxn modelId="{43D9DF8B-4D84-489D-9CA9-CCE87368E5B4}" type="presParOf" srcId="{59AEEC5A-091E-465A-A909-4082E1300D4D}" destId="{508A9B8F-1161-4BF3-9286-1135A69A27A1}" srcOrd="3" destOrd="0" presId="urn:microsoft.com/office/officeart/2005/8/layout/matrix2"/>
    <dgm:cxn modelId="{B4BBCD72-3A1C-4A9F-AAD0-9B2C501C94D1}" type="presParOf" srcId="{59AEEC5A-091E-465A-A909-4082E1300D4D}" destId="{0A2F209B-06D6-4990-B4CE-28697618E10B}" srcOrd="4" destOrd="0" presId="urn:microsoft.com/office/officeart/2005/8/layout/matrix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00B2438-56E4-4AC8-8D52-294DDB5CA045}" type="doc">
      <dgm:prSet loTypeId="urn:microsoft.com/office/officeart/2005/8/layout/venn1" loCatId="relationship" qsTypeId="urn:microsoft.com/office/officeart/2005/8/quickstyle/simple1" qsCatId="simple" csTypeId="urn:microsoft.com/office/officeart/2005/8/colors/colorful3" csCatId="colorful" phldr="1"/>
      <dgm:spPr/>
    </dgm:pt>
    <dgm:pt modelId="{4D249156-05A6-44F4-80CC-EEC6A3CF945B}">
      <dgm:prSet phldrT="[文字]"/>
      <dgm:spPr/>
      <dgm:t>
        <a:bodyPr/>
        <a:lstStyle/>
        <a:p>
          <a:r>
            <a:rPr lang="zh-TW" altLang="en-US" b="1" dirty="0" smtClean="0"/>
            <a:t>故事性</a:t>
          </a:r>
          <a:endParaRPr lang="zh-TW" altLang="en-US" b="1" dirty="0"/>
        </a:p>
      </dgm:t>
    </dgm:pt>
    <dgm:pt modelId="{AEDA7275-A704-44D3-B168-E4C0231757D2}" type="parTrans" cxnId="{94B8047E-4D88-4643-A80E-183C3B8709A3}">
      <dgm:prSet/>
      <dgm:spPr/>
      <dgm:t>
        <a:bodyPr/>
        <a:lstStyle/>
        <a:p>
          <a:endParaRPr lang="zh-TW" altLang="en-US" b="1"/>
        </a:p>
      </dgm:t>
    </dgm:pt>
    <dgm:pt modelId="{62750438-98F0-4B93-87EF-EB235B53E369}" type="sibTrans" cxnId="{94B8047E-4D88-4643-A80E-183C3B8709A3}">
      <dgm:prSet/>
      <dgm:spPr/>
      <dgm:t>
        <a:bodyPr/>
        <a:lstStyle/>
        <a:p>
          <a:endParaRPr lang="zh-TW" altLang="en-US" b="1"/>
        </a:p>
      </dgm:t>
    </dgm:pt>
    <dgm:pt modelId="{B0ADAA74-07E4-4401-995B-9514321FC398}">
      <dgm:prSet phldrT="[文字]"/>
      <dgm:spPr/>
      <dgm:t>
        <a:bodyPr/>
        <a:lstStyle/>
        <a:p>
          <a:pPr algn="l"/>
          <a:r>
            <a:rPr lang="zh-TW" altLang="en-US" b="1" dirty="0" smtClean="0"/>
            <a:t>成效</a:t>
          </a:r>
          <a:endParaRPr lang="zh-TW" altLang="en-US" b="1" dirty="0"/>
        </a:p>
      </dgm:t>
    </dgm:pt>
    <dgm:pt modelId="{E536293F-50AD-41DA-AB50-F6D8796EF8D5}" type="parTrans" cxnId="{4BD309F2-4F18-4D4B-BD5B-8AB9F6486FD9}">
      <dgm:prSet/>
      <dgm:spPr/>
      <dgm:t>
        <a:bodyPr/>
        <a:lstStyle/>
        <a:p>
          <a:endParaRPr lang="zh-TW" altLang="en-US" b="1"/>
        </a:p>
      </dgm:t>
    </dgm:pt>
    <dgm:pt modelId="{EE814F5F-F825-4E96-9222-E39C912CEA61}" type="sibTrans" cxnId="{4BD309F2-4F18-4D4B-BD5B-8AB9F6486FD9}">
      <dgm:prSet/>
      <dgm:spPr/>
      <dgm:t>
        <a:bodyPr/>
        <a:lstStyle/>
        <a:p>
          <a:endParaRPr lang="zh-TW" altLang="en-US" b="1"/>
        </a:p>
      </dgm:t>
    </dgm:pt>
    <dgm:pt modelId="{071F91F9-81BD-476B-8C19-38CAB6A85BC7}">
      <dgm:prSet phldrT="[文字]"/>
      <dgm:spPr/>
      <dgm:t>
        <a:bodyPr/>
        <a:lstStyle/>
        <a:p>
          <a:pPr algn="r"/>
          <a:r>
            <a:rPr lang="zh-TW" altLang="en-US" b="1" dirty="0" smtClean="0"/>
            <a:t>易懂</a:t>
          </a:r>
          <a:endParaRPr lang="zh-TW" altLang="en-US" b="1" dirty="0"/>
        </a:p>
      </dgm:t>
    </dgm:pt>
    <dgm:pt modelId="{691E0927-0F9C-4145-9E5B-16F6D25F337F}" type="parTrans" cxnId="{B602C1A2-0ECE-42BF-ABB2-F1D1921E0DFE}">
      <dgm:prSet/>
      <dgm:spPr/>
      <dgm:t>
        <a:bodyPr/>
        <a:lstStyle/>
        <a:p>
          <a:endParaRPr lang="zh-TW" altLang="en-US" b="1"/>
        </a:p>
      </dgm:t>
    </dgm:pt>
    <dgm:pt modelId="{DB8BAC2E-3EFA-458A-9DB7-466922A359EE}" type="sibTrans" cxnId="{B602C1A2-0ECE-42BF-ABB2-F1D1921E0DFE}">
      <dgm:prSet/>
      <dgm:spPr/>
      <dgm:t>
        <a:bodyPr/>
        <a:lstStyle/>
        <a:p>
          <a:endParaRPr lang="zh-TW" altLang="en-US" b="1"/>
        </a:p>
      </dgm:t>
    </dgm:pt>
    <dgm:pt modelId="{A0882C37-A4E9-4CB7-8979-857993538AA0}" type="pres">
      <dgm:prSet presAssocID="{400B2438-56E4-4AC8-8D52-294DDB5CA045}" presName="compositeShape" presStyleCnt="0">
        <dgm:presLayoutVars>
          <dgm:chMax val="7"/>
          <dgm:dir/>
          <dgm:resizeHandles val="exact"/>
        </dgm:presLayoutVars>
      </dgm:prSet>
      <dgm:spPr/>
    </dgm:pt>
    <dgm:pt modelId="{87E302F9-E7A5-480C-B797-DC4D16518FDB}" type="pres">
      <dgm:prSet presAssocID="{4D249156-05A6-44F4-80CC-EEC6A3CF945B}" presName="circ1" presStyleLbl="vennNode1" presStyleIdx="0" presStyleCnt="3"/>
      <dgm:spPr/>
      <dgm:t>
        <a:bodyPr/>
        <a:lstStyle/>
        <a:p>
          <a:endParaRPr lang="zh-TW" altLang="en-US"/>
        </a:p>
      </dgm:t>
    </dgm:pt>
    <dgm:pt modelId="{11DBCF23-1AD4-453A-8A2B-7F0A6802FE52}" type="pres">
      <dgm:prSet presAssocID="{4D249156-05A6-44F4-80CC-EEC6A3CF945B}" presName="circ1Tx" presStyleLbl="revTx" presStyleIdx="0" presStyleCnt="0">
        <dgm:presLayoutVars>
          <dgm:chMax val="0"/>
          <dgm:chPref val="0"/>
          <dgm:bulletEnabled val="1"/>
        </dgm:presLayoutVars>
      </dgm:prSet>
      <dgm:spPr/>
      <dgm:t>
        <a:bodyPr/>
        <a:lstStyle/>
        <a:p>
          <a:endParaRPr lang="zh-TW" altLang="en-US"/>
        </a:p>
      </dgm:t>
    </dgm:pt>
    <dgm:pt modelId="{09D56E08-5A3A-46CB-9E97-60C908C385FD}" type="pres">
      <dgm:prSet presAssocID="{B0ADAA74-07E4-4401-995B-9514321FC398}" presName="circ2" presStyleLbl="vennNode1" presStyleIdx="1" presStyleCnt="3"/>
      <dgm:spPr/>
      <dgm:t>
        <a:bodyPr/>
        <a:lstStyle/>
        <a:p>
          <a:endParaRPr lang="zh-TW" altLang="en-US"/>
        </a:p>
      </dgm:t>
    </dgm:pt>
    <dgm:pt modelId="{6179DEF7-98B3-4FE3-83F0-D130DE6F21E1}" type="pres">
      <dgm:prSet presAssocID="{B0ADAA74-07E4-4401-995B-9514321FC398}" presName="circ2Tx" presStyleLbl="revTx" presStyleIdx="0" presStyleCnt="0">
        <dgm:presLayoutVars>
          <dgm:chMax val="0"/>
          <dgm:chPref val="0"/>
          <dgm:bulletEnabled val="1"/>
        </dgm:presLayoutVars>
      </dgm:prSet>
      <dgm:spPr/>
      <dgm:t>
        <a:bodyPr/>
        <a:lstStyle/>
        <a:p>
          <a:endParaRPr lang="zh-TW" altLang="en-US"/>
        </a:p>
      </dgm:t>
    </dgm:pt>
    <dgm:pt modelId="{7147EB2A-434C-48DA-92AD-FB46B806C84A}" type="pres">
      <dgm:prSet presAssocID="{071F91F9-81BD-476B-8C19-38CAB6A85BC7}" presName="circ3" presStyleLbl="vennNode1" presStyleIdx="2" presStyleCnt="3"/>
      <dgm:spPr/>
      <dgm:t>
        <a:bodyPr/>
        <a:lstStyle/>
        <a:p>
          <a:endParaRPr lang="zh-TW" altLang="en-US"/>
        </a:p>
      </dgm:t>
    </dgm:pt>
    <dgm:pt modelId="{978145CE-B5DC-4C2C-A358-5CFACEB44D0C}" type="pres">
      <dgm:prSet presAssocID="{071F91F9-81BD-476B-8C19-38CAB6A85BC7}" presName="circ3Tx" presStyleLbl="revTx" presStyleIdx="0" presStyleCnt="0">
        <dgm:presLayoutVars>
          <dgm:chMax val="0"/>
          <dgm:chPref val="0"/>
          <dgm:bulletEnabled val="1"/>
        </dgm:presLayoutVars>
      </dgm:prSet>
      <dgm:spPr/>
      <dgm:t>
        <a:bodyPr/>
        <a:lstStyle/>
        <a:p>
          <a:endParaRPr lang="zh-TW" altLang="en-US"/>
        </a:p>
      </dgm:t>
    </dgm:pt>
  </dgm:ptLst>
  <dgm:cxnLst>
    <dgm:cxn modelId="{B602C1A2-0ECE-42BF-ABB2-F1D1921E0DFE}" srcId="{400B2438-56E4-4AC8-8D52-294DDB5CA045}" destId="{071F91F9-81BD-476B-8C19-38CAB6A85BC7}" srcOrd="2" destOrd="0" parTransId="{691E0927-0F9C-4145-9E5B-16F6D25F337F}" sibTransId="{DB8BAC2E-3EFA-458A-9DB7-466922A359EE}"/>
    <dgm:cxn modelId="{89850643-6590-4895-853F-EF5B84675348}" type="presOf" srcId="{071F91F9-81BD-476B-8C19-38CAB6A85BC7}" destId="{7147EB2A-434C-48DA-92AD-FB46B806C84A}" srcOrd="0" destOrd="0" presId="urn:microsoft.com/office/officeart/2005/8/layout/venn1"/>
    <dgm:cxn modelId="{A77917AE-20FC-49D2-AE85-763015432C31}" type="presOf" srcId="{B0ADAA74-07E4-4401-995B-9514321FC398}" destId="{09D56E08-5A3A-46CB-9E97-60C908C385FD}" srcOrd="0" destOrd="0" presId="urn:microsoft.com/office/officeart/2005/8/layout/venn1"/>
    <dgm:cxn modelId="{94B8047E-4D88-4643-A80E-183C3B8709A3}" srcId="{400B2438-56E4-4AC8-8D52-294DDB5CA045}" destId="{4D249156-05A6-44F4-80CC-EEC6A3CF945B}" srcOrd="0" destOrd="0" parTransId="{AEDA7275-A704-44D3-B168-E4C0231757D2}" sibTransId="{62750438-98F0-4B93-87EF-EB235B53E369}"/>
    <dgm:cxn modelId="{C9FBCB7B-AB21-491B-BA35-F8308CCD1A09}" type="presOf" srcId="{4D249156-05A6-44F4-80CC-EEC6A3CF945B}" destId="{87E302F9-E7A5-480C-B797-DC4D16518FDB}" srcOrd="0" destOrd="0" presId="urn:microsoft.com/office/officeart/2005/8/layout/venn1"/>
    <dgm:cxn modelId="{6CB0C8ED-6F9B-423B-9A3B-42AFAE9E1781}" type="presOf" srcId="{400B2438-56E4-4AC8-8D52-294DDB5CA045}" destId="{A0882C37-A4E9-4CB7-8979-857993538AA0}" srcOrd="0" destOrd="0" presId="urn:microsoft.com/office/officeart/2005/8/layout/venn1"/>
    <dgm:cxn modelId="{95315D04-CF50-454F-B377-6BC10437690C}" type="presOf" srcId="{4D249156-05A6-44F4-80CC-EEC6A3CF945B}" destId="{11DBCF23-1AD4-453A-8A2B-7F0A6802FE52}" srcOrd="1" destOrd="0" presId="urn:microsoft.com/office/officeart/2005/8/layout/venn1"/>
    <dgm:cxn modelId="{C26EC7D3-381A-4231-9E99-6EB9731F9E8D}" type="presOf" srcId="{B0ADAA74-07E4-4401-995B-9514321FC398}" destId="{6179DEF7-98B3-4FE3-83F0-D130DE6F21E1}" srcOrd="1" destOrd="0" presId="urn:microsoft.com/office/officeart/2005/8/layout/venn1"/>
    <dgm:cxn modelId="{AAC38AA0-8C9A-4745-B30F-A9A4FC123D2D}" type="presOf" srcId="{071F91F9-81BD-476B-8C19-38CAB6A85BC7}" destId="{978145CE-B5DC-4C2C-A358-5CFACEB44D0C}" srcOrd="1" destOrd="0" presId="urn:microsoft.com/office/officeart/2005/8/layout/venn1"/>
    <dgm:cxn modelId="{4BD309F2-4F18-4D4B-BD5B-8AB9F6486FD9}" srcId="{400B2438-56E4-4AC8-8D52-294DDB5CA045}" destId="{B0ADAA74-07E4-4401-995B-9514321FC398}" srcOrd="1" destOrd="0" parTransId="{E536293F-50AD-41DA-AB50-F6D8796EF8D5}" sibTransId="{EE814F5F-F825-4E96-9222-E39C912CEA61}"/>
    <dgm:cxn modelId="{91F0ABC6-ACC7-4CE7-9DFE-904271173487}" type="presParOf" srcId="{A0882C37-A4E9-4CB7-8979-857993538AA0}" destId="{87E302F9-E7A5-480C-B797-DC4D16518FDB}" srcOrd="0" destOrd="0" presId="urn:microsoft.com/office/officeart/2005/8/layout/venn1"/>
    <dgm:cxn modelId="{FBB8AA57-5D82-4565-995D-0A8DF16E62E2}" type="presParOf" srcId="{A0882C37-A4E9-4CB7-8979-857993538AA0}" destId="{11DBCF23-1AD4-453A-8A2B-7F0A6802FE52}" srcOrd="1" destOrd="0" presId="urn:microsoft.com/office/officeart/2005/8/layout/venn1"/>
    <dgm:cxn modelId="{C4FB8138-A28E-48AA-ABF5-36635764A3DB}" type="presParOf" srcId="{A0882C37-A4E9-4CB7-8979-857993538AA0}" destId="{09D56E08-5A3A-46CB-9E97-60C908C385FD}" srcOrd="2" destOrd="0" presId="urn:microsoft.com/office/officeart/2005/8/layout/venn1"/>
    <dgm:cxn modelId="{50F06B93-2FF7-4659-8032-598208B9D3F6}" type="presParOf" srcId="{A0882C37-A4E9-4CB7-8979-857993538AA0}" destId="{6179DEF7-98B3-4FE3-83F0-D130DE6F21E1}" srcOrd="3" destOrd="0" presId="urn:microsoft.com/office/officeart/2005/8/layout/venn1"/>
    <dgm:cxn modelId="{09962BD4-0AFF-4D9E-8B47-6CD9FB984489}" type="presParOf" srcId="{A0882C37-A4E9-4CB7-8979-857993538AA0}" destId="{7147EB2A-434C-48DA-92AD-FB46B806C84A}" srcOrd="4" destOrd="0" presId="urn:microsoft.com/office/officeart/2005/8/layout/venn1"/>
    <dgm:cxn modelId="{1E09FB01-97F7-4EAA-9743-21BD4095D6B9}" type="presParOf" srcId="{A0882C37-A4E9-4CB7-8979-857993538AA0}" destId="{978145CE-B5DC-4C2C-A358-5CFACEB44D0C}"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5BE9D29-E5DA-4BD1-B414-152D6CB80D42}" type="doc">
      <dgm:prSet loTypeId="urn:microsoft.com/office/officeart/2008/layout/BubblePictureList" loCatId="picture" qsTypeId="urn:microsoft.com/office/officeart/2005/8/quickstyle/simple1" qsCatId="simple" csTypeId="urn:microsoft.com/office/officeart/2005/8/colors/accent1_2" csCatId="accent1" phldr="1"/>
      <dgm:spPr/>
      <dgm:t>
        <a:bodyPr/>
        <a:lstStyle/>
        <a:p>
          <a:endParaRPr lang="zh-TW" altLang="en-US"/>
        </a:p>
      </dgm:t>
    </dgm:pt>
    <dgm:pt modelId="{5C631144-1C9F-4A97-978E-C3579922829F}">
      <dgm:prSet phldrT="[文字]"/>
      <dgm:spPr/>
      <dgm:t>
        <a:bodyPr/>
        <a:lstStyle/>
        <a:p>
          <a:r>
            <a:rPr lang="zh-TW" altLang="en-US" dirty="0" smtClean="0"/>
            <a:t> </a:t>
          </a:r>
          <a:endParaRPr lang="zh-TW" altLang="en-US" dirty="0"/>
        </a:p>
      </dgm:t>
    </dgm:pt>
    <dgm:pt modelId="{1B042E21-B270-473A-9D34-B69985613B7C}" type="parTrans" cxnId="{2994203A-A5A0-4011-94EB-73F89E038263}">
      <dgm:prSet/>
      <dgm:spPr/>
      <dgm:t>
        <a:bodyPr/>
        <a:lstStyle/>
        <a:p>
          <a:endParaRPr lang="zh-TW" altLang="en-US"/>
        </a:p>
      </dgm:t>
    </dgm:pt>
    <dgm:pt modelId="{DEA2719B-494D-43DC-B4BD-B50156DCA75C}" type="sibTrans" cxnId="{2994203A-A5A0-4011-94EB-73F89E038263}">
      <dgm:prSet/>
      <dgm:spPr/>
      <dgm:t>
        <a:bodyPr/>
        <a:lstStyle/>
        <a:p>
          <a:endParaRPr lang="zh-TW" altLang="en-US"/>
        </a:p>
      </dgm:t>
    </dgm:pt>
    <dgm:pt modelId="{61B2EB07-7AC2-4D3B-9D74-A67332B6DBBF}">
      <dgm:prSet phldrT="[文字]"/>
      <dgm:spPr/>
      <dgm:t>
        <a:bodyPr/>
        <a:lstStyle/>
        <a:p>
          <a:r>
            <a:rPr lang="zh-TW" altLang="en-US" dirty="0" smtClean="0"/>
            <a:t> </a:t>
          </a:r>
          <a:endParaRPr lang="zh-TW" altLang="en-US" dirty="0"/>
        </a:p>
      </dgm:t>
    </dgm:pt>
    <dgm:pt modelId="{9F36C064-5E4C-49D5-9F38-034A6F8A4794}" type="parTrans" cxnId="{EA4C9E22-C926-493A-B1B8-B9B0C00E5A12}">
      <dgm:prSet/>
      <dgm:spPr/>
      <dgm:t>
        <a:bodyPr/>
        <a:lstStyle/>
        <a:p>
          <a:endParaRPr lang="zh-TW" altLang="en-US"/>
        </a:p>
      </dgm:t>
    </dgm:pt>
    <dgm:pt modelId="{0C2C055B-D7D0-4669-BAD8-20A8C918ED3F}" type="sibTrans" cxnId="{EA4C9E22-C926-493A-B1B8-B9B0C00E5A12}">
      <dgm:prSet/>
      <dgm:spPr/>
      <dgm:t>
        <a:bodyPr/>
        <a:lstStyle/>
        <a:p>
          <a:endParaRPr lang="zh-TW" altLang="en-US"/>
        </a:p>
      </dgm:t>
    </dgm:pt>
    <dgm:pt modelId="{33534CA2-0759-44C4-A5E2-9B631AD59A0C}">
      <dgm:prSet phldrT="[文字]"/>
      <dgm:spPr/>
      <dgm:t>
        <a:bodyPr/>
        <a:lstStyle/>
        <a:p>
          <a:r>
            <a:rPr lang="zh-TW" altLang="en-US" dirty="0" smtClean="0"/>
            <a:t> </a:t>
          </a:r>
          <a:endParaRPr lang="zh-TW" altLang="en-US" dirty="0"/>
        </a:p>
      </dgm:t>
    </dgm:pt>
    <dgm:pt modelId="{8D5A83FA-F170-46E6-89FC-53B70CB21DEC}" type="sibTrans" cxnId="{0893C6F3-6C51-420E-B7ED-E0A7A9EE3385}">
      <dgm:prSet/>
      <dgm:spPr/>
      <dgm:t>
        <a:bodyPr/>
        <a:lstStyle/>
        <a:p>
          <a:endParaRPr lang="zh-TW" altLang="en-US"/>
        </a:p>
      </dgm:t>
    </dgm:pt>
    <dgm:pt modelId="{ED56E06B-D474-471D-9D2F-C61BB69D0F7E}" type="parTrans" cxnId="{0893C6F3-6C51-420E-B7ED-E0A7A9EE3385}">
      <dgm:prSet/>
      <dgm:spPr/>
      <dgm:t>
        <a:bodyPr/>
        <a:lstStyle/>
        <a:p>
          <a:endParaRPr lang="zh-TW" altLang="en-US"/>
        </a:p>
      </dgm:t>
    </dgm:pt>
    <dgm:pt modelId="{8C0C3C78-56B9-41C4-BAFD-DF84F9465452}" type="pres">
      <dgm:prSet presAssocID="{85BE9D29-E5DA-4BD1-B414-152D6CB80D42}" presName="Name0" presStyleCnt="0">
        <dgm:presLayoutVars>
          <dgm:chMax val="8"/>
          <dgm:chPref val="8"/>
          <dgm:dir/>
        </dgm:presLayoutVars>
      </dgm:prSet>
      <dgm:spPr/>
      <dgm:t>
        <a:bodyPr/>
        <a:lstStyle/>
        <a:p>
          <a:endParaRPr lang="zh-TW" altLang="en-US"/>
        </a:p>
      </dgm:t>
    </dgm:pt>
    <dgm:pt modelId="{C39A2DE7-7DA9-4358-8471-A9A575584598}" type="pres">
      <dgm:prSet presAssocID="{5C631144-1C9F-4A97-978E-C3579922829F}" presName="parent_text_1" presStyleLbl="revTx" presStyleIdx="0" presStyleCnt="3">
        <dgm:presLayoutVars>
          <dgm:chMax val="0"/>
          <dgm:chPref val="0"/>
          <dgm:bulletEnabled val="1"/>
        </dgm:presLayoutVars>
      </dgm:prSet>
      <dgm:spPr/>
      <dgm:t>
        <a:bodyPr/>
        <a:lstStyle/>
        <a:p>
          <a:endParaRPr lang="zh-TW" altLang="en-US"/>
        </a:p>
      </dgm:t>
    </dgm:pt>
    <dgm:pt modelId="{BC9C047E-C046-49BE-B8A4-184379585A40}" type="pres">
      <dgm:prSet presAssocID="{5C631144-1C9F-4A97-978E-C3579922829F}" presName="image_accent_1" presStyleCnt="0"/>
      <dgm:spPr/>
    </dgm:pt>
    <dgm:pt modelId="{F6B0F0D3-87FB-42FD-B283-8A1FCB16EBCA}" type="pres">
      <dgm:prSet presAssocID="{5C631144-1C9F-4A97-978E-C3579922829F}" presName="imageAccentRepeatNode" presStyleLbl="alignNode1" presStyleIdx="0" presStyleCnt="6"/>
      <dgm:spPr/>
    </dgm:pt>
    <dgm:pt modelId="{0F28216C-A13F-47A8-A60F-27B4CBF2D97A}" type="pres">
      <dgm:prSet presAssocID="{5C631144-1C9F-4A97-978E-C3579922829F}" presName="accent_1" presStyleLbl="alignNode1" presStyleIdx="1" presStyleCnt="6"/>
      <dgm:spPr/>
    </dgm:pt>
    <dgm:pt modelId="{ECA2155A-7637-419F-B596-90E5CB20BC32}" type="pres">
      <dgm:prSet presAssocID="{DEA2719B-494D-43DC-B4BD-B50156DCA75C}" presName="image_1" presStyleCnt="0"/>
      <dgm:spPr/>
    </dgm:pt>
    <dgm:pt modelId="{90379883-115C-4906-8667-DC35529A61D3}" type="pres">
      <dgm:prSet presAssocID="{DEA2719B-494D-43DC-B4BD-B50156DCA75C}" presName="imageRepeatNode" presStyleLbl="fgImgPlace1" presStyleIdx="0" presStyleCnt="3"/>
      <dgm:spPr/>
      <dgm:t>
        <a:bodyPr/>
        <a:lstStyle/>
        <a:p>
          <a:endParaRPr lang="zh-TW" altLang="en-US"/>
        </a:p>
      </dgm:t>
    </dgm:pt>
    <dgm:pt modelId="{5AF5A415-B712-4992-B84A-59F549929727}" type="pres">
      <dgm:prSet presAssocID="{61B2EB07-7AC2-4D3B-9D74-A67332B6DBBF}" presName="parent_text_2" presStyleLbl="revTx" presStyleIdx="1" presStyleCnt="3">
        <dgm:presLayoutVars>
          <dgm:chMax val="0"/>
          <dgm:chPref val="0"/>
          <dgm:bulletEnabled val="1"/>
        </dgm:presLayoutVars>
      </dgm:prSet>
      <dgm:spPr/>
      <dgm:t>
        <a:bodyPr/>
        <a:lstStyle/>
        <a:p>
          <a:endParaRPr lang="zh-TW" altLang="en-US"/>
        </a:p>
      </dgm:t>
    </dgm:pt>
    <dgm:pt modelId="{972E647F-4FE6-4644-98C0-087FF82D7D6C}" type="pres">
      <dgm:prSet presAssocID="{61B2EB07-7AC2-4D3B-9D74-A67332B6DBBF}" presName="image_accent_2" presStyleCnt="0"/>
      <dgm:spPr/>
    </dgm:pt>
    <dgm:pt modelId="{8DC96973-13D7-4DBC-8A76-77621A209481}" type="pres">
      <dgm:prSet presAssocID="{61B2EB07-7AC2-4D3B-9D74-A67332B6DBBF}" presName="imageAccentRepeatNode" presStyleLbl="alignNode1" presStyleIdx="2" presStyleCnt="6"/>
      <dgm:spPr/>
    </dgm:pt>
    <dgm:pt modelId="{99724643-9F9F-46DF-99D3-8A7B170FDD79}" type="pres">
      <dgm:prSet presAssocID="{0C2C055B-D7D0-4669-BAD8-20A8C918ED3F}" presName="image_2" presStyleCnt="0"/>
      <dgm:spPr/>
    </dgm:pt>
    <dgm:pt modelId="{DB8161A2-682C-4542-BAE4-DE07DBCCF736}" type="pres">
      <dgm:prSet presAssocID="{0C2C055B-D7D0-4669-BAD8-20A8C918ED3F}" presName="imageRepeatNode" presStyleLbl="fgImgPlace1" presStyleIdx="1" presStyleCnt="3"/>
      <dgm:spPr/>
      <dgm:t>
        <a:bodyPr/>
        <a:lstStyle/>
        <a:p>
          <a:endParaRPr lang="zh-TW" altLang="en-US"/>
        </a:p>
      </dgm:t>
    </dgm:pt>
    <dgm:pt modelId="{9CA945E3-B2AE-4153-9BF9-9DC727C87038}" type="pres">
      <dgm:prSet presAssocID="{33534CA2-0759-44C4-A5E2-9B631AD59A0C}" presName="image_accent_3" presStyleCnt="0"/>
      <dgm:spPr/>
    </dgm:pt>
    <dgm:pt modelId="{622BCA83-DCA9-4D89-9FC9-BDF87C4BE11B}" type="pres">
      <dgm:prSet presAssocID="{33534CA2-0759-44C4-A5E2-9B631AD59A0C}" presName="imageAccentRepeatNode" presStyleLbl="alignNode1" presStyleIdx="3" presStyleCnt="6"/>
      <dgm:spPr/>
    </dgm:pt>
    <dgm:pt modelId="{B114B967-8DAC-434B-9938-E2098E3213A8}" type="pres">
      <dgm:prSet presAssocID="{33534CA2-0759-44C4-A5E2-9B631AD59A0C}" presName="parent_text_3" presStyleLbl="revTx" presStyleIdx="2" presStyleCnt="3">
        <dgm:presLayoutVars>
          <dgm:chMax val="0"/>
          <dgm:chPref val="0"/>
          <dgm:bulletEnabled val="1"/>
        </dgm:presLayoutVars>
      </dgm:prSet>
      <dgm:spPr/>
      <dgm:t>
        <a:bodyPr/>
        <a:lstStyle/>
        <a:p>
          <a:endParaRPr lang="zh-TW" altLang="en-US"/>
        </a:p>
      </dgm:t>
    </dgm:pt>
    <dgm:pt modelId="{F02C5085-831C-4A56-B6E2-54E2DE80C6B1}" type="pres">
      <dgm:prSet presAssocID="{33534CA2-0759-44C4-A5E2-9B631AD59A0C}" presName="accent_2" presStyleLbl="alignNode1" presStyleIdx="4" presStyleCnt="6"/>
      <dgm:spPr/>
    </dgm:pt>
    <dgm:pt modelId="{ADE1D87A-E3F6-4F5D-8226-6C377CEF1838}" type="pres">
      <dgm:prSet presAssocID="{33534CA2-0759-44C4-A5E2-9B631AD59A0C}" presName="accent_3" presStyleLbl="alignNode1" presStyleIdx="5" presStyleCnt="6"/>
      <dgm:spPr/>
    </dgm:pt>
    <dgm:pt modelId="{3506034A-ED24-4029-B177-C0DD2D9EC815}" type="pres">
      <dgm:prSet presAssocID="{8D5A83FA-F170-46E6-89FC-53B70CB21DEC}" presName="image_3" presStyleCnt="0"/>
      <dgm:spPr/>
    </dgm:pt>
    <dgm:pt modelId="{26284BFA-E0D6-4A42-AC50-CBC764BA87B7}" type="pres">
      <dgm:prSet presAssocID="{8D5A83FA-F170-46E6-89FC-53B70CB21DEC}" presName="imageRepeatNode" presStyleLbl="fgImgPlace1" presStyleIdx="2" presStyleCnt="3"/>
      <dgm:spPr/>
      <dgm:t>
        <a:bodyPr/>
        <a:lstStyle/>
        <a:p>
          <a:endParaRPr lang="zh-TW" altLang="en-US"/>
        </a:p>
      </dgm:t>
    </dgm:pt>
  </dgm:ptLst>
  <dgm:cxnLst>
    <dgm:cxn modelId="{CD896E74-C65B-4F0B-BC20-98A835C41C97}" type="presOf" srcId="{85BE9D29-E5DA-4BD1-B414-152D6CB80D42}" destId="{8C0C3C78-56B9-41C4-BAFD-DF84F9465452}" srcOrd="0" destOrd="0" presId="urn:microsoft.com/office/officeart/2008/layout/BubblePictureList"/>
    <dgm:cxn modelId="{248A8251-498D-436D-A329-466DCC24CFF0}" type="presOf" srcId="{0C2C055B-D7D0-4669-BAD8-20A8C918ED3F}" destId="{DB8161A2-682C-4542-BAE4-DE07DBCCF736}" srcOrd="0" destOrd="0" presId="urn:microsoft.com/office/officeart/2008/layout/BubblePictureList"/>
    <dgm:cxn modelId="{3240F8E1-5E52-4676-AEAF-F76568CAA49C}" type="presOf" srcId="{DEA2719B-494D-43DC-B4BD-B50156DCA75C}" destId="{90379883-115C-4906-8667-DC35529A61D3}" srcOrd="0" destOrd="0" presId="urn:microsoft.com/office/officeart/2008/layout/BubblePictureList"/>
    <dgm:cxn modelId="{5DF03871-FCD4-4382-8143-1E544FA75B4C}" type="presOf" srcId="{8D5A83FA-F170-46E6-89FC-53B70CB21DEC}" destId="{26284BFA-E0D6-4A42-AC50-CBC764BA87B7}" srcOrd="0" destOrd="0" presId="urn:microsoft.com/office/officeart/2008/layout/BubblePictureList"/>
    <dgm:cxn modelId="{0EC72CE0-C873-4924-82A1-7B8BF0B1BF56}" type="presOf" srcId="{61B2EB07-7AC2-4D3B-9D74-A67332B6DBBF}" destId="{5AF5A415-B712-4992-B84A-59F549929727}" srcOrd="0" destOrd="0" presId="urn:microsoft.com/office/officeart/2008/layout/BubblePictureList"/>
    <dgm:cxn modelId="{EA4C9E22-C926-493A-B1B8-B9B0C00E5A12}" srcId="{85BE9D29-E5DA-4BD1-B414-152D6CB80D42}" destId="{61B2EB07-7AC2-4D3B-9D74-A67332B6DBBF}" srcOrd="1" destOrd="0" parTransId="{9F36C064-5E4C-49D5-9F38-034A6F8A4794}" sibTransId="{0C2C055B-D7D0-4669-BAD8-20A8C918ED3F}"/>
    <dgm:cxn modelId="{BBBD55DC-0338-483A-92A2-0F0AE2FB3A5D}" type="presOf" srcId="{33534CA2-0759-44C4-A5E2-9B631AD59A0C}" destId="{B114B967-8DAC-434B-9938-E2098E3213A8}" srcOrd="0" destOrd="0" presId="urn:microsoft.com/office/officeart/2008/layout/BubblePictureList"/>
    <dgm:cxn modelId="{0893C6F3-6C51-420E-B7ED-E0A7A9EE3385}" srcId="{85BE9D29-E5DA-4BD1-B414-152D6CB80D42}" destId="{33534CA2-0759-44C4-A5E2-9B631AD59A0C}" srcOrd="2" destOrd="0" parTransId="{ED56E06B-D474-471D-9D2F-C61BB69D0F7E}" sibTransId="{8D5A83FA-F170-46E6-89FC-53B70CB21DEC}"/>
    <dgm:cxn modelId="{CEAABB42-688E-4611-A8D5-BA78778B1826}" type="presOf" srcId="{5C631144-1C9F-4A97-978E-C3579922829F}" destId="{C39A2DE7-7DA9-4358-8471-A9A575584598}" srcOrd="0" destOrd="0" presId="urn:microsoft.com/office/officeart/2008/layout/BubblePictureList"/>
    <dgm:cxn modelId="{2994203A-A5A0-4011-94EB-73F89E038263}" srcId="{85BE9D29-E5DA-4BD1-B414-152D6CB80D42}" destId="{5C631144-1C9F-4A97-978E-C3579922829F}" srcOrd="0" destOrd="0" parTransId="{1B042E21-B270-473A-9D34-B69985613B7C}" sibTransId="{DEA2719B-494D-43DC-B4BD-B50156DCA75C}"/>
    <dgm:cxn modelId="{65E53CA0-229D-4A1D-A7D6-99AC852061DA}" type="presParOf" srcId="{8C0C3C78-56B9-41C4-BAFD-DF84F9465452}" destId="{C39A2DE7-7DA9-4358-8471-A9A575584598}" srcOrd="0" destOrd="0" presId="urn:microsoft.com/office/officeart/2008/layout/BubblePictureList"/>
    <dgm:cxn modelId="{A081A79A-EDCE-4A03-80F4-9D5C5003110C}" type="presParOf" srcId="{8C0C3C78-56B9-41C4-BAFD-DF84F9465452}" destId="{BC9C047E-C046-49BE-B8A4-184379585A40}" srcOrd="1" destOrd="0" presId="urn:microsoft.com/office/officeart/2008/layout/BubblePictureList"/>
    <dgm:cxn modelId="{4E3E1D8C-5A35-4157-8590-F70F19338F6D}" type="presParOf" srcId="{BC9C047E-C046-49BE-B8A4-184379585A40}" destId="{F6B0F0D3-87FB-42FD-B283-8A1FCB16EBCA}" srcOrd="0" destOrd="0" presId="urn:microsoft.com/office/officeart/2008/layout/BubblePictureList"/>
    <dgm:cxn modelId="{5B623849-25A8-40BE-8F71-8F6CFC69BFE3}" type="presParOf" srcId="{8C0C3C78-56B9-41C4-BAFD-DF84F9465452}" destId="{0F28216C-A13F-47A8-A60F-27B4CBF2D97A}" srcOrd="2" destOrd="0" presId="urn:microsoft.com/office/officeart/2008/layout/BubblePictureList"/>
    <dgm:cxn modelId="{903C1FE3-3407-4F30-ADA7-32C63BB44972}" type="presParOf" srcId="{8C0C3C78-56B9-41C4-BAFD-DF84F9465452}" destId="{ECA2155A-7637-419F-B596-90E5CB20BC32}" srcOrd="3" destOrd="0" presId="urn:microsoft.com/office/officeart/2008/layout/BubblePictureList"/>
    <dgm:cxn modelId="{F8985D7F-F31A-4B7E-8371-FBEAA9F318D8}" type="presParOf" srcId="{ECA2155A-7637-419F-B596-90E5CB20BC32}" destId="{90379883-115C-4906-8667-DC35529A61D3}" srcOrd="0" destOrd="0" presId="urn:microsoft.com/office/officeart/2008/layout/BubblePictureList"/>
    <dgm:cxn modelId="{E0B4C01C-0C43-44C5-8C41-D0A5456B158B}" type="presParOf" srcId="{8C0C3C78-56B9-41C4-BAFD-DF84F9465452}" destId="{5AF5A415-B712-4992-B84A-59F549929727}" srcOrd="4" destOrd="0" presId="urn:microsoft.com/office/officeart/2008/layout/BubblePictureList"/>
    <dgm:cxn modelId="{DA3625CA-C95D-4251-80A5-8FEF52F86218}" type="presParOf" srcId="{8C0C3C78-56B9-41C4-BAFD-DF84F9465452}" destId="{972E647F-4FE6-4644-98C0-087FF82D7D6C}" srcOrd="5" destOrd="0" presId="urn:microsoft.com/office/officeart/2008/layout/BubblePictureList"/>
    <dgm:cxn modelId="{0976D7F3-8021-4DAF-B78D-FD0837FC55A7}" type="presParOf" srcId="{972E647F-4FE6-4644-98C0-087FF82D7D6C}" destId="{8DC96973-13D7-4DBC-8A76-77621A209481}" srcOrd="0" destOrd="0" presId="urn:microsoft.com/office/officeart/2008/layout/BubblePictureList"/>
    <dgm:cxn modelId="{4D15D191-03ED-4982-8295-493C914218E5}" type="presParOf" srcId="{8C0C3C78-56B9-41C4-BAFD-DF84F9465452}" destId="{99724643-9F9F-46DF-99D3-8A7B170FDD79}" srcOrd="6" destOrd="0" presId="urn:microsoft.com/office/officeart/2008/layout/BubblePictureList"/>
    <dgm:cxn modelId="{CD56865A-8DCD-4B02-B146-ABBBB568EE0E}" type="presParOf" srcId="{99724643-9F9F-46DF-99D3-8A7B170FDD79}" destId="{DB8161A2-682C-4542-BAE4-DE07DBCCF736}" srcOrd="0" destOrd="0" presId="urn:microsoft.com/office/officeart/2008/layout/BubblePictureList"/>
    <dgm:cxn modelId="{790BA522-2007-44D2-B514-0674E9EFDCFD}" type="presParOf" srcId="{8C0C3C78-56B9-41C4-BAFD-DF84F9465452}" destId="{9CA945E3-B2AE-4153-9BF9-9DC727C87038}" srcOrd="7" destOrd="0" presId="urn:microsoft.com/office/officeart/2008/layout/BubblePictureList"/>
    <dgm:cxn modelId="{C4C2B2FA-103E-4E70-B190-57ECCC8466D1}" type="presParOf" srcId="{9CA945E3-B2AE-4153-9BF9-9DC727C87038}" destId="{622BCA83-DCA9-4D89-9FC9-BDF87C4BE11B}" srcOrd="0" destOrd="0" presId="urn:microsoft.com/office/officeart/2008/layout/BubblePictureList"/>
    <dgm:cxn modelId="{96FE160E-FC8D-41C9-A6E8-C3FC68FB6084}" type="presParOf" srcId="{8C0C3C78-56B9-41C4-BAFD-DF84F9465452}" destId="{B114B967-8DAC-434B-9938-E2098E3213A8}" srcOrd="8" destOrd="0" presId="urn:microsoft.com/office/officeart/2008/layout/BubblePictureList"/>
    <dgm:cxn modelId="{27CBE0DD-BE7B-44D8-940F-418E7B87C24C}" type="presParOf" srcId="{8C0C3C78-56B9-41C4-BAFD-DF84F9465452}" destId="{F02C5085-831C-4A56-B6E2-54E2DE80C6B1}" srcOrd="9" destOrd="0" presId="urn:microsoft.com/office/officeart/2008/layout/BubblePictureList"/>
    <dgm:cxn modelId="{D05F6312-BBAC-49D9-89D7-3256763AEE68}" type="presParOf" srcId="{8C0C3C78-56B9-41C4-BAFD-DF84F9465452}" destId="{ADE1D87A-E3F6-4F5D-8226-6C377CEF1838}" srcOrd="10" destOrd="0" presId="urn:microsoft.com/office/officeart/2008/layout/BubblePictureList"/>
    <dgm:cxn modelId="{7BE6AF70-E7F4-439E-B22C-14612F6C1DB4}" type="presParOf" srcId="{8C0C3C78-56B9-41C4-BAFD-DF84F9465452}" destId="{3506034A-ED24-4029-B177-C0DD2D9EC815}" srcOrd="11" destOrd="0" presId="urn:microsoft.com/office/officeart/2008/layout/BubblePictureList"/>
    <dgm:cxn modelId="{FB4D7A70-B6F8-47EA-BCC7-DC5459794744}" type="presParOf" srcId="{3506034A-ED24-4029-B177-C0DD2D9EC815}" destId="{26284BFA-E0D6-4A42-AC50-CBC764BA87B7}" srcOrd="0" destOrd="0" presId="urn:microsoft.com/office/officeart/2008/layout/BubblePictur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5BE9D29-E5DA-4BD1-B414-152D6CB80D42}" type="doc">
      <dgm:prSet loTypeId="urn:microsoft.com/office/officeart/2008/layout/BubblePictureList" loCatId="picture" qsTypeId="urn:microsoft.com/office/officeart/2005/8/quickstyle/simple2" qsCatId="simple" csTypeId="urn:microsoft.com/office/officeart/2005/8/colors/accent2_2" csCatId="accent2" phldr="1"/>
      <dgm:spPr/>
      <dgm:t>
        <a:bodyPr/>
        <a:lstStyle/>
        <a:p>
          <a:endParaRPr lang="zh-TW" altLang="en-US"/>
        </a:p>
      </dgm:t>
    </dgm:pt>
    <dgm:pt modelId="{5C631144-1C9F-4A97-978E-C3579922829F}">
      <dgm:prSet phldrT="[文字]"/>
      <dgm:spPr/>
      <dgm:t>
        <a:bodyPr/>
        <a:lstStyle/>
        <a:p>
          <a:r>
            <a:rPr lang="zh-TW" altLang="en-US" dirty="0" smtClean="0"/>
            <a:t> </a:t>
          </a:r>
          <a:endParaRPr lang="zh-TW" altLang="en-US" dirty="0"/>
        </a:p>
      </dgm:t>
    </dgm:pt>
    <dgm:pt modelId="{1B042E21-B270-473A-9D34-B69985613B7C}" type="parTrans" cxnId="{2994203A-A5A0-4011-94EB-73F89E038263}">
      <dgm:prSet/>
      <dgm:spPr/>
      <dgm:t>
        <a:bodyPr/>
        <a:lstStyle/>
        <a:p>
          <a:endParaRPr lang="zh-TW" altLang="en-US"/>
        </a:p>
      </dgm:t>
    </dgm:pt>
    <dgm:pt modelId="{DEA2719B-494D-43DC-B4BD-B50156DCA75C}" type="sibTrans" cxnId="{2994203A-A5A0-4011-94EB-73F89E038263}">
      <dgm:prSet/>
      <dgm:spPr/>
      <dgm:t>
        <a:bodyPr/>
        <a:lstStyle/>
        <a:p>
          <a:endParaRPr lang="zh-TW" altLang="en-US"/>
        </a:p>
      </dgm:t>
    </dgm:pt>
    <dgm:pt modelId="{61B2EB07-7AC2-4D3B-9D74-A67332B6DBBF}">
      <dgm:prSet phldrT="[文字]"/>
      <dgm:spPr/>
      <dgm:t>
        <a:bodyPr/>
        <a:lstStyle/>
        <a:p>
          <a:r>
            <a:rPr lang="zh-TW" altLang="en-US" dirty="0" smtClean="0"/>
            <a:t> </a:t>
          </a:r>
          <a:endParaRPr lang="zh-TW" altLang="en-US" dirty="0"/>
        </a:p>
      </dgm:t>
    </dgm:pt>
    <dgm:pt modelId="{9F36C064-5E4C-49D5-9F38-034A6F8A4794}" type="parTrans" cxnId="{EA4C9E22-C926-493A-B1B8-B9B0C00E5A12}">
      <dgm:prSet/>
      <dgm:spPr/>
      <dgm:t>
        <a:bodyPr/>
        <a:lstStyle/>
        <a:p>
          <a:endParaRPr lang="zh-TW" altLang="en-US"/>
        </a:p>
      </dgm:t>
    </dgm:pt>
    <dgm:pt modelId="{0C2C055B-D7D0-4669-BAD8-20A8C918ED3F}" type="sibTrans" cxnId="{EA4C9E22-C926-493A-B1B8-B9B0C00E5A12}">
      <dgm:prSet/>
      <dgm:spPr/>
      <dgm:t>
        <a:bodyPr/>
        <a:lstStyle/>
        <a:p>
          <a:endParaRPr lang="zh-TW" altLang="en-US"/>
        </a:p>
      </dgm:t>
    </dgm:pt>
    <dgm:pt modelId="{33534CA2-0759-44C4-A5E2-9B631AD59A0C}">
      <dgm:prSet phldrT="[文字]"/>
      <dgm:spPr/>
      <dgm:t>
        <a:bodyPr/>
        <a:lstStyle/>
        <a:p>
          <a:r>
            <a:rPr lang="zh-TW" altLang="en-US" dirty="0" smtClean="0"/>
            <a:t> </a:t>
          </a:r>
          <a:endParaRPr lang="zh-TW" altLang="en-US" dirty="0"/>
        </a:p>
      </dgm:t>
    </dgm:pt>
    <dgm:pt modelId="{8D5A83FA-F170-46E6-89FC-53B70CB21DEC}" type="sibTrans" cxnId="{0893C6F3-6C51-420E-B7ED-E0A7A9EE3385}">
      <dgm:prSet/>
      <dgm:spPr/>
      <dgm:t>
        <a:bodyPr/>
        <a:lstStyle/>
        <a:p>
          <a:endParaRPr lang="zh-TW" altLang="en-US"/>
        </a:p>
      </dgm:t>
    </dgm:pt>
    <dgm:pt modelId="{ED56E06B-D474-471D-9D2F-C61BB69D0F7E}" type="parTrans" cxnId="{0893C6F3-6C51-420E-B7ED-E0A7A9EE3385}">
      <dgm:prSet/>
      <dgm:spPr/>
      <dgm:t>
        <a:bodyPr/>
        <a:lstStyle/>
        <a:p>
          <a:endParaRPr lang="zh-TW" altLang="en-US"/>
        </a:p>
      </dgm:t>
    </dgm:pt>
    <dgm:pt modelId="{8C0C3C78-56B9-41C4-BAFD-DF84F9465452}" type="pres">
      <dgm:prSet presAssocID="{85BE9D29-E5DA-4BD1-B414-152D6CB80D42}" presName="Name0" presStyleCnt="0">
        <dgm:presLayoutVars>
          <dgm:chMax val="8"/>
          <dgm:chPref val="8"/>
          <dgm:dir/>
        </dgm:presLayoutVars>
      </dgm:prSet>
      <dgm:spPr/>
      <dgm:t>
        <a:bodyPr/>
        <a:lstStyle/>
        <a:p>
          <a:endParaRPr lang="zh-TW" altLang="en-US"/>
        </a:p>
      </dgm:t>
    </dgm:pt>
    <dgm:pt modelId="{C39A2DE7-7DA9-4358-8471-A9A575584598}" type="pres">
      <dgm:prSet presAssocID="{5C631144-1C9F-4A97-978E-C3579922829F}" presName="parent_text_1" presStyleLbl="revTx" presStyleIdx="0" presStyleCnt="3">
        <dgm:presLayoutVars>
          <dgm:chMax val="0"/>
          <dgm:chPref val="0"/>
          <dgm:bulletEnabled val="1"/>
        </dgm:presLayoutVars>
      </dgm:prSet>
      <dgm:spPr/>
      <dgm:t>
        <a:bodyPr/>
        <a:lstStyle/>
        <a:p>
          <a:endParaRPr lang="zh-TW" altLang="en-US"/>
        </a:p>
      </dgm:t>
    </dgm:pt>
    <dgm:pt modelId="{BC9C047E-C046-49BE-B8A4-184379585A40}" type="pres">
      <dgm:prSet presAssocID="{5C631144-1C9F-4A97-978E-C3579922829F}" presName="image_accent_1" presStyleCnt="0"/>
      <dgm:spPr/>
    </dgm:pt>
    <dgm:pt modelId="{F6B0F0D3-87FB-42FD-B283-8A1FCB16EBCA}" type="pres">
      <dgm:prSet presAssocID="{5C631144-1C9F-4A97-978E-C3579922829F}" presName="imageAccentRepeatNode" presStyleLbl="alignNode1" presStyleIdx="0" presStyleCnt="6"/>
      <dgm:spPr/>
    </dgm:pt>
    <dgm:pt modelId="{0F28216C-A13F-47A8-A60F-27B4CBF2D97A}" type="pres">
      <dgm:prSet presAssocID="{5C631144-1C9F-4A97-978E-C3579922829F}" presName="accent_1" presStyleLbl="alignNode1" presStyleIdx="1" presStyleCnt="6"/>
      <dgm:spPr/>
    </dgm:pt>
    <dgm:pt modelId="{ECA2155A-7637-419F-B596-90E5CB20BC32}" type="pres">
      <dgm:prSet presAssocID="{DEA2719B-494D-43DC-B4BD-B50156DCA75C}" presName="image_1" presStyleCnt="0"/>
      <dgm:spPr/>
    </dgm:pt>
    <dgm:pt modelId="{90379883-115C-4906-8667-DC35529A61D3}" type="pres">
      <dgm:prSet presAssocID="{DEA2719B-494D-43DC-B4BD-B50156DCA75C}" presName="imageRepeatNode" presStyleLbl="fgImgPlace1" presStyleIdx="0" presStyleCnt="3"/>
      <dgm:spPr/>
      <dgm:t>
        <a:bodyPr/>
        <a:lstStyle/>
        <a:p>
          <a:endParaRPr lang="zh-TW" altLang="en-US"/>
        </a:p>
      </dgm:t>
    </dgm:pt>
    <dgm:pt modelId="{5AF5A415-B712-4992-B84A-59F549929727}" type="pres">
      <dgm:prSet presAssocID="{61B2EB07-7AC2-4D3B-9D74-A67332B6DBBF}" presName="parent_text_2" presStyleLbl="revTx" presStyleIdx="1" presStyleCnt="3">
        <dgm:presLayoutVars>
          <dgm:chMax val="0"/>
          <dgm:chPref val="0"/>
          <dgm:bulletEnabled val="1"/>
        </dgm:presLayoutVars>
      </dgm:prSet>
      <dgm:spPr/>
      <dgm:t>
        <a:bodyPr/>
        <a:lstStyle/>
        <a:p>
          <a:endParaRPr lang="zh-TW" altLang="en-US"/>
        </a:p>
      </dgm:t>
    </dgm:pt>
    <dgm:pt modelId="{972E647F-4FE6-4644-98C0-087FF82D7D6C}" type="pres">
      <dgm:prSet presAssocID="{61B2EB07-7AC2-4D3B-9D74-A67332B6DBBF}" presName="image_accent_2" presStyleCnt="0"/>
      <dgm:spPr/>
    </dgm:pt>
    <dgm:pt modelId="{8DC96973-13D7-4DBC-8A76-77621A209481}" type="pres">
      <dgm:prSet presAssocID="{61B2EB07-7AC2-4D3B-9D74-A67332B6DBBF}" presName="imageAccentRepeatNode" presStyleLbl="alignNode1" presStyleIdx="2" presStyleCnt="6"/>
      <dgm:spPr/>
    </dgm:pt>
    <dgm:pt modelId="{99724643-9F9F-46DF-99D3-8A7B170FDD79}" type="pres">
      <dgm:prSet presAssocID="{0C2C055B-D7D0-4669-BAD8-20A8C918ED3F}" presName="image_2" presStyleCnt="0"/>
      <dgm:spPr/>
    </dgm:pt>
    <dgm:pt modelId="{DB8161A2-682C-4542-BAE4-DE07DBCCF736}" type="pres">
      <dgm:prSet presAssocID="{0C2C055B-D7D0-4669-BAD8-20A8C918ED3F}" presName="imageRepeatNode" presStyleLbl="fgImgPlace1" presStyleIdx="1" presStyleCnt="3"/>
      <dgm:spPr/>
      <dgm:t>
        <a:bodyPr/>
        <a:lstStyle/>
        <a:p>
          <a:endParaRPr lang="zh-TW" altLang="en-US"/>
        </a:p>
      </dgm:t>
    </dgm:pt>
    <dgm:pt modelId="{9CA945E3-B2AE-4153-9BF9-9DC727C87038}" type="pres">
      <dgm:prSet presAssocID="{33534CA2-0759-44C4-A5E2-9B631AD59A0C}" presName="image_accent_3" presStyleCnt="0"/>
      <dgm:spPr/>
    </dgm:pt>
    <dgm:pt modelId="{622BCA83-DCA9-4D89-9FC9-BDF87C4BE11B}" type="pres">
      <dgm:prSet presAssocID="{33534CA2-0759-44C4-A5E2-9B631AD59A0C}" presName="imageAccentRepeatNode" presStyleLbl="alignNode1" presStyleIdx="3" presStyleCnt="6"/>
      <dgm:spPr/>
    </dgm:pt>
    <dgm:pt modelId="{B114B967-8DAC-434B-9938-E2098E3213A8}" type="pres">
      <dgm:prSet presAssocID="{33534CA2-0759-44C4-A5E2-9B631AD59A0C}" presName="parent_text_3" presStyleLbl="revTx" presStyleIdx="2" presStyleCnt="3">
        <dgm:presLayoutVars>
          <dgm:chMax val="0"/>
          <dgm:chPref val="0"/>
          <dgm:bulletEnabled val="1"/>
        </dgm:presLayoutVars>
      </dgm:prSet>
      <dgm:spPr/>
      <dgm:t>
        <a:bodyPr/>
        <a:lstStyle/>
        <a:p>
          <a:endParaRPr lang="zh-TW" altLang="en-US"/>
        </a:p>
      </dgm:t>
    </dgm:pt>
    <dgm:pt modelId="{F02C5085-831C-4A56-B6E2-54E2DE80C6B1}" type="pres">
      <dgm:prSet presAssocID="{33534CA2-0759-44C4-A5E2-9B631AD59A0C}" presName="accent_2" presStyleLbl="alignNode1" presStyleIdx="4" presStyleCnt="6"/>
      <dgm:spPr/>
    </dgm:pt>
    <dgm:pt modelId="{ADE1D87A-E3F6-4F5D-8226-6C377CEF1838}" type="pres">
      <dgm:prSet presAssocID="{33534CA2-0759-44C4-A5E2-9B631AD59A0C}" presName="accent_3" presStyleLbl="alignNode1" presStyleIdx="5" presStyleCnt="6"/>
      <dgm:spPr/>
    </dgm:pt>
    <dgm:pt modelId="{3506034A-ED24-4029-B177-C0DD2D9EC815}" type="pres">
      <dgm:prSet presAssocID="{8D5A83FA-F170-46E6-89FC-53B70CB21DEC}" presName="image_3" presStyleCnt="0"/>
      <dgm:spPr/>
    </dgm:pt>
    <dgm:pt modelId="{26284BFA-E0D6-4A42-AC50-CBC764BA87B7}" type="pres">
      <dgm:prSet presAssocID="{8D5A83FA-F170-46E6-89FC-53B70CB21DEC}" presName="imageRepeatNode" presStyleLbl="fgImgPlace1" presStyleIdx="2" presStyleCnt="3"/>
      <dgm:spPr/>
      <dgm:t>
        <a:bodyPr/>
        <a:lstStyle/>
        <a:p>
          <a:endParaRPr lang="zh-TW" altLang="en-US"/>
        </a:p>
      </dgm:t>
    </dgm:pt>
  </dgm:ptLst>
  <dgm:cxnLst>
    <dgm:cxn modelId="{B1BF31EA-AE35-4EDD-8A1F-453871757FE7}" type="presOf" srcId="{DEA2719B-494D-43DC-B4BD-B50156DCA75C}" destId="{90379883-115C-4906-8667-DC35529A61D3}" srcOrd="0" destOrd="0" presId="urn:microsoft.com/office/officeart/2008/layout/BubblePictureList"/>
    <dgm:cxn modelId="{2994203A-A5A0-4011-94EB-73F89E038263}" srcId="{85BE9D29-E5DA-4BD1-B414-152D6CB80D42}" destId="{5C631144-1C9F-4A97-978E-C3579922829F}" srcOrd="0" destOrd="0" parTransId="{1B042E21-B270-473A-9D34-B69985613B7C}" sibTransId="{DEA2719B-494D-43DC-B4BD-B50156DCA75C}"/>
    <dgm:cxn modelId="{292AA2BD-A73E-47CF-9E7D-CA1F1A1085D9}" type="presOf" srcId="{33534CA2-0759-44C4-A5E2-9B631AD59A0C}" destId="{B114B967-8DAC-434B-9938-E2098E3213A8}" srcOrd="0" destOrd="0" presId="urn:microsoft.com/office/officeart/2008/layout/BubblePictureList"/>
    <dgm:cxn modelId="{83BBC6F1-6072-4A85-A787-93326DC610D7}" type="presOf" srcId="{0C2C055B-D7D0-4669-BAD8-20A8C918ED3F}" destId="{DB8161A2-682C-4542-BAE4-DE07DBCCF736}" srcOrd="0" destOrd="0" presId="urn:microsoft.com/office/officeart/2008/layout/BubblePictureList"/>
    <dgm:cxn modelId="{4390E405-74FD-4C3A-B92A-624EE3095CFA}" type="presOf" srcId="{85BE9D29-E5DA-4BD1-B414-152D6CB80D42}" destId="{8C0C3C78-56B9-41C4-BAFD-DF84F9465452}" srcOrd="0" destOrd="0" presId="urn:microsoft.com/office/officeart/2008/layout/BubblePictureList"/>
    <dgm:cxn modelId="{E53A8931-64A8-42F2-95AD-4B105C151394}" type="presOf" srcId="{61B2EB07-7AC2-4D3B-9D74-A67332B6DBBF}" destId="{5AF5A415-B712-4992-B84A-59F549929727}" srcOrd="0" destOrd="0" presId="urn:microsoft.com/office/officeart/2008/layout/BubblePictureList"/>
    <dgm:cxn modelId="{0893C6F3-6C51-420E-B7ED-E0A7A9EE3385}" srcId="{85BE9D29-E5DA-4BD1-B414-152D6CB80D42}" destId="{33534CA2-0759-44C4-A5E2-9B631AD59A0C}" srcOrd="2" destOrd="0" parTransId="{ED56E06B-D474-471D-9D2F-C61BB69D0F7E}" sibTransId="{8D5A83FA-F170-46E6-89FC-53B70CB21DEC}"/>
    <dgm:cxn modelId="{0109AB53-ED2D-4CD7-9FB4-983DDF8B91D6}" type="presOf" srcId="{8D5A83FA-F170-46E6-89FC-53B70CB21DEC}" destId="{26284BFA-E0D6-4A42-AC50-CBC764BA87B7}" srcOrd="0" destOrd="0" presId="urn:microsoft.com/office/officeart/2008/layout/BubblePictureList"/>
    <dgm:cxn modelId="{0CBB0EC0-C288-485C-BF8F-D8485DF29014}" type="presOf" srcId="{5C631144-1C9F-4A97-978E-C3579922829F}" destId="{C39A2DE7-7DA9-4358-8471-A9A575584598}" srcOrd="0" destOrd="0" presId="urn:microsoft.com/office/officeart/2008/layout/BubblePictureList"/>
    <dgm:cxn modelId="{EA4C9E22-C926-493A-B1B8-B9B0C00E5A12}" srcId="{85BE9D29-E5DA-4BD1-B414-152D6CB80D42}" destId="{61B2EB07-7AC2-4D3B-9D74-A67332B6DBBF}" srcOrd="1" destOrd="0" parTransId="{9F36C064-5E4C-49D5-9F38-034A6F8A4794}" sibTransId="{0C2C055B-D7D0-4669-BAD8-20A8C918ED3F}"/>
    <dgm:cxn modelId="{728F89F5-BDA6-4FE5-AA40-018E035E0D0F}" type="presParOf" srcId="{8C0C3C78-56B9-41C4-BAFD-DF84F9465452}" destId="{C39A2DE7-7DA9-4358-8471-A9A575584598}" srcOrd="0" destOrd="0" presId="urn:microsoft.com/office/officeart/2008/layout/BubblePictureList"/>
    <dgm:cxn modelId="{164A9498-E25A-4009-9781-BF418B6ADCB7}" type="presParOf" srcId="{8C0C3C78-56B9-41C4-BAFD-DF84F9465452}" destId="{BC9C047E-C046-49BE-B8A4-184379585A40}" srcOrd="1" destOrd="0" presId="urn:microsoft.com/office/officeart/2008/layout/BubblePictureList"/>
    <dgm:cxn modelId="{4DCD051F-2E9F-4CE7-B057-5CFC751DF139}" type="presParOf" srcId="{BC9C047E-C046-49BE-B8A4-184379585A40}" destId="{F6B0F0D3-87FB-42FD-B283-8A1FCB16EBCA}" srcOrd="0" destOrd="0" presId="urn:microsoft.com/office/officeart/2008/layout/BubblePictureList"/>
    <dgm:cxn modelId="{571795F0-D44A-4408-82E4-70177C9D41DD}" type="presParOf" srcId="{8C0C3C78-56B9-41C4-BAFD-DF84F9465452}" destId="{0F28216C-A13F-47A8-A60F-27B4CBF2D97A}" srcOrd="2" destOrd="0" presId="urn:microsoft.com/office/officeart/2008/layout/BubblePictureList"/>
    <dgm:cxn modelId="{087B3287-8B8B-4336-9392-0F208DDCCDB5}" type="presParOf" srcId="{8C0C3C78-56B9-41C4-BAFD-DF84F9465452}" destId="{ECA2155A-7637-419F-B596-90E5CB20BC32}" srcOrd="3" destOrd="0" presId="urn:microsoft.com/office/officeart/2008/layout/BubblePictureList"/>
    <dgm:cxn modelId="{4135F967-95F7-4678-A9A3-220F26603BD9}" type="presParOf" srcId="{ECA2155A-7637-419F-B596-90E5CB20BC32}" destId="{90379883-115C-4906-8667-DC35529A61D3}" srcOrd="0" destOrd="0" presId="urn:microsoft.com/office/officeart/2008/layout/BubblePictureList"/>
    <dgm:cxn modelId="{FC0C5AAC-718B-488F-9BEA-872960008C4A}" type="presParOf" srcId="{8C0C3C78-56B9-41C4-BAFD-DF84F9465452}" destId="{5AF5A415-B712-4992-B84A-59F549929727}" srcOrd="4" destOrd="0" presId="urn:microsoft.com/office/officeart/2008/layout/BubblePictureList"/>
    <dgm:cxn modelId="{1F1BCB70-CE90-4D2C-9A7D-0825A6C4F908}" type="presParOf" srcId="{8C0C3C78-56B9-41C4-BAFD-DF84F9465452}" destId="{972E647F-4FE6-4644-98C0-087FF82D7D6C}" srcOrd="5" destOrd="0" presId="urn:microsoft.com/office/officeart/2008/layout/BubblePictureList"/>
    <dgm:cxn modelId="{B0871A36-1BC6-4E6C-BF94-F287E171C3DE}" type="presParOf" srcId="{972E647F-4FE6-4644-98C0-087FF82D7D6C}" destId="{8DC96973-13D7-4DBC-8A76-77621A209481}" srcOrd="0" destOrd="0" presId="urn:microsoft.com/office/officeart/2008/layout/BubblePictureList"/>
    <dgm:cxn modelId="{35F7CB28-41DC-4F6A-A794-CBBD7C9AF254}" type="presParOf" srcId="{8C0C3C78-56B9-41C4-BAFD-DF84F9465452}" destId="{99724643-9F9F-46DF-99D3-8A7B170FDD79}" srcOrd="6" destOrd="0" presId="urn:microsoft.com/office/officeart/2008/layout/BubblePictureList"/>
    <dgm:cxn modelId="{D0A86853-AB28-4854-A33C-DD6F7B0875BA}" type="presParOf" srcId="{99724643-9F9F-46DF-99D3-8A7B170FDD79}" destId="{DB8161A2-682C-4542-BAE4-DE07DBCCF736}" srcOrd="0" destOrd="0" presId="urn:microsoft.com/office/officeart/2008/layout/BubblePictureList"/>
    <dgm:cxn modelId="{BF7236FB-933B-430C-8BA1-C0CB21CA3403}" type="presParOf" srcId="{8C0C3C78-56B9-41C4-BAFD-DF84F9465452}" destId="{9CA945E3-B2AE-4153-9BF9-9DC727C87038}" srcOrd="7" destOrd="0" presId="urn:microsoft.com/office/officeart/2008/layout/BubblePictureList"/>
    <dgm:cxn modelId="{8C8DAFE4-4E07-4D34-9929-A97309A125B1}" type="presParOf" srcId="{9CA945E3-B2AE-4153-9BF9-9DC727C87038}" destId="{622BCA83-DCA9-4D89-9FC9-BDF87C4BE11B}" srcOrd="0" destOrd="0" presId="urn:microsoft.com/office/officeart/2008/layout/BubblePictureList"/>
    <dgm:cxn modelId="{B847C602-6BFF-47FB-A348-18CEA8FE0077}" type="presParOf" srcId="{8C0C3C78-56B9-41C4-BAFD-DF84F9465452}" destId="{B114B967-8DAC-434B-9938-E2098E3213A8}" srcOrd="8" destOrd="0" presId="urn:microsoft.com/office/officeart/2008/layout/BubblePictureList"/>
    <dgm:cxn modelId="{15DBCB6C-86E6-42FD-951F-780303C95824}" type="presParOf" srcId="{8C0C3C78-56B9-41C4-BAFD-DF84F9465452}" destId="{F02C5085-831C-4A56-B6E2-54E2DE80C6B1}" srcOrd="9" destOrd="0" presId="urn:microsoft.com/office/officeart/2008/layout/BubblePictureList"/>
    <dgm:cxn modelId="{954B7413-3F08-49BC-BF18-EAA059221E6A}" type="presParOf" srcId="{8C0C3C78-56B9-41C4-BAFD-DF84F9465452}" destId="{ADE1D87A-E3F6-4F5D-8226-6C377CEF1838}" srcOrd="10" destOrd="0" presId="urn:microsoft.com/office/officeart/2008/layout/BubblePictureList"/>
    <dgm:cxn modelId="{457AE55D-1ACA-4C08-91EE-EDEDDE50AAA0}" type="presParOf" srcId="{8C0C3C78-56B9-41C4-BAFD-DF84F9465452}" destId="{3506034A-ED24-4029-B177-C0DD2D9EC815}" srcOrd="11" destOrd="0" presId="urn:microsoft.com/office/officeart/2008/layout/BubblePictureList"/>
    <dgm:cxn modelId="{0D049912-18F6-451D-858E-A7CD138867C4}" type="presParOf" srcId="{3506034A-ED24-4029-B177-C0DD2D9EC815}" destId="{26284BFA-E0D6-4A42-AC50-CBC764BA87B7}" srcOrd="0" destOrd="0" presId="urn:microsoft.com/office/officeart/2008/layout/BubblePicture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5BE9D29-E5DA-4BD1-B414-152D6CB80D42}" type="doc">
      <dgm:prSet loTypeId="urn:microsoft.com/office/officeart/2008/layout/BubblePictureList" loCatId="picture" qsTypeId="urn:microsoft.com/office/officeart/2005/8/quickstyle/simple1" qsCatId="simple" csTypeId="urn:microsoft.com/office/officeart/2005/8/colors/accent3_2" csCatId="accent3" phldr="1"/>
      <dgm:spPr/>
      <dgm:t>
        <a:bodyPr/>
        <a:lstStyle/>
        <a:p>
          <a:endParaRPr lang="zh-TW" altLang="en-US"/>
        </a:p>
      </dgm:t>
    </dgm:pt>
    <dgm:pt modelId="{5C631144-1C9F-4A97-978E-C3579922829F}">
      <dgm:prSet phldrT="[文字]"/>
      <dgm:spPr/>
      <dgm:t>
        <a:bodyPr/>
        <a:lstStyle/>
        <a:p>
          <a:r>
            <a:rPr lang="zh-TW" altLang="en-US" dirty="0" smtClean="0"/>
            <a:t> </a:t>
          </a:r>
          <a:endParaRPr lang="zh-TW" altLang="en-US" dirty="0"/>
        </a:p>
      </dgm:t>
    </dgm:pt>
    <dgm:pt modelId="{1B042E21-B270-473A-9D34-B69985613B7C}" type="parTrans" cxnId="{2994203A-A5A0-4011-94EB-73F89E038263}">
      <dgm:prSet/>
      <dgm:spPr/>
      <dgm:t>
        <a:bodyPr/>
        <a:lstStyle/>
        <a:p>
          <a:endParaRPr lang="zh-TW" altLang="en-US"/>
        </a:p>
      </dgm:t>
    </dgm:pt>
    <dgm:pt modelId="{DEA2719B-494D-43DC-B4BD-B50156DCA75C}" type="sibTrans" cxnId="{2994203A-A5A0-4011-94EB-73F89E038263}">
      <dgm:prSet/>
      <dgm:spPr/>
      <dgm:t>
        <a:bodyPr/>
        <a:lstStyle/>
        <a:p>
          <a:endParaRPr lang="zh-TW" altLang="en-US"/>
        </a:p>
      </dgm:t>
    </dgm:pt>
    <dgm:pt modelId="{61B2EB07-7AC2-4D3B-9D74-A67332B6DBBF}">
      <dgm:prSet phldrT="[文字]"/>
      <dgm:spPr/>
      <dgm:t>
        <a:bodyPr/>
        <a:lstStyle/>
        <a:p>
          <a:r>
            <a:rPr lang="zh-TW" altLang="en-US" dirty="0" smtClean="0"/>
            <a:t> </a:t>
          </a:r>
          <a:endParaRPr lang="zh-TW" altLang="en-US" dirty="0"/>
        </a:p>
      </dgm:t>
    </dgm:pt>
    <dgm:pt modelId="{9F36C064-5E4C-49D5-9F38-034A6F8A4794}" type="parTrans" cxnId="{EA4C9E22-C926-493A-B1B8-B9B0C00E5A12}">
      <dgm:prSet/>
      <dgm:spPr/>
      <dgm:t>
        <a:bodyPr/>
        <a:lstStyle/>
        <a:p>
          <a:endParaRPr lang="zh-TW" altLang="en-US"/>
        </a:p>
      </dgm:t>
    </dgm:pt>
    <dgm:pt modelId="{0C2C055B-D7D0-4669-BAD8-20A8C918ED3F}" type="sibTrans" cxnId="{EA4C9E22-C926-493A-B1B8-B9B0C00E5A12}">
      <dgm:prSet/>
      <dgm:spPr/>
      <dgm:t>
        <a:bodyPr/>
        <a:lstStyle/>
        <a:p>
          <a:endParaRPr lang="zh-TW" altLang="en-US"/>
        </a:p>
      </dgm:t>
    </dgm:pt>
    <dgm:pt modelId="{33534CA2-0759-44C4-A5E2-9B631AD59A0C}">
      <dgm:prSet phldrT="[文字]"/>
      <dgm:spPr/>
      <dgm:t>
        <a:bodyPr/>
        <a:lstStyle/>
        <a:p>
          <a:r>
            <a:rPr lang="zh-TW" altLang="en-US" dirty="0" smtClean="0"/>
            <a:t> </a:t>
          </a:r>
          <a:endParaRPr lang="zh-TW" altLang="en-US" dirty="0"/>
        </a:p>
      </dgm:t>
    </dgm:pt>
    <dgm:pt modelId="{8D5A83FA-F170-46E6-89FC-53B70CB21DEC}" type="sibTrans" cxnId="{0893C6F3-6C51-420E-B7ED-E0A7A9EE3385}">
      <dgm:prSet/>
      <dgm:spPr/>
      <dgm:t>
        <a:bodyPr/>
        <a:lstStyle/>
        <a:p>
          <a:endParaRPr lang="zh-TW" altLang="en-US"/>
        </a:p>
      </dgm:t>
    </dgm:pt>
    <dgm:pt modelId="{ED56E06B-D474-471D-9D2F-C61BB69D0F7E}" type="parTrans" cxnId="{0893C6F3-6C51-420E-B7ED-E0A7A9EE3385}">
      <dgm:prSet/>
      <dgm:spPr/>
      <dgm:t>
        <a:bodyPr/>
        <a:lstStyle/>
        <a:p>
          <a:endParaRPr lang="zh-TW" altLang="en-US"/>
        </a:p>
      </dgm:t>
    </dgm:pt>
    <dgm:pt modelId="{8C0C3C78-56B9-41C4-BAFD-DF84F9465452}" type="pres">
      <dgm:prSet presAssocID="{85BE9D29-E5DA-4BD1-B414-152D6CB80D42}" presName="Name0" presStyleCnt="0">
        <dgm:presLayoutVars>
          <dgm:chMax val="8"/>
          <dgm:chPref val="8"/>
          <dgm:dir/>
        </dgm:presLayoutVars>
      </dgm:prSet>
      <dgm:spPr/>
      <dgm:t>
        <a:bodyPr/>
        <a:lstStyle/>
        <a:p>
          <a:endParaRPr lang="zh-TW" altLang="en-US"/>
        </a:p>
      </dgm:t>
    </dgm:pt>
    <dgm:pt modelId="{C39A2DE7-7DA9-4358-8471-A9A575584598}" type="pres">
      <dgm:prSet presAssocID="{5C631144-1C9F-4A97-978E-C3579922829F}" presName="parent_text_1" presStyleLbl="revTx" presStyleIdx="0" presStyleCnt="3">
        <dgm:presLayoutVars>
          <dgm:chMax val="0"/>
          <dgm:chPref val="0"/>
          <dgm:bulletEnabled val="1"/>
        </dgm:presLayoutVars>
      </dgm:prSet>
      <dgm:spPr/>
      <dgm:t>
        <a:bodyPr/>
        <a:lstStyle/>
        <a:p>
          <a:endParaRPr lang="zh-TW" altLang="en-US"/>
        </a:p>
      </dgm:t>
    </dgm:pt>
    <dgm:pt modelId="{BC9C047E-C046-49BE-B8A4-184379585A40}" type="pres">
      <dgm:prSet presAssocID="{5C631144-1C9F-4A97-978E-C3579922829F}" presName="image_accent_1" presStyleCnt="0"/>
      <dgm:spPr/>
    </dgm:pt>
    <dgm:pt modelId="{F6B0F0D3-87FB-42FD-B283-8A1FCB16EBCA}" type="pres">
      <dgm:prSet presAssocID="{5C631144-1C9F-4A97-978E-C3579922829F}" presName="imageAccentRepeatNode" presStyleLbl="alignNode1" presStyleIdx="0" presStyleCnt="6"/>
      <dgm:spPr/>
    </dgm:pt>
    <dgm:pt modelId="{0F28216C-A13F-47A8-A60F-27B4CBF2D97A}" type="pres">
      <dgm:prSet presAssocID="{5C631144-1C9F-4A97-978E-C3579922829F}" presName="accent_1" presStyleLbl="alignNode1" presStyleIdx="1" presStyleCnt="6"/>
      <dgm:spPr/>
    </dgm:pt>
    <dgm:pt modelId="{ECA2155A-7637-419F-B596-90E5CB20BC32}" type="pres">
      <dgm:prSet presAssocID="{DEA2719B-494D-43DC-B4BD-B50156DCA75C}" presName="image_1" presStyleCnt="0"/>
      <dgm:spPr/>
    </dgm:pt>
    <dgm:pt modelId="{90379883-115C-4906-8667-DC35529A61D3}" type="pres">
      <dgm:prSet presAssocID="{DEA2719B-494D-43DC-B4BD-B50156DCA75C}" presName="imageRepeatNode" presStyleLbl="fgImgPlace1" presStyleIdx="0" presStyleCnt="3"/>
      <dgm:spPr/>
      <dgm:t>
        <a:bodyPr/>
        <a:lstStyle/>
        <a:p>
          <a:endParaRPr lang="zh-TW" altLang="en-US"/>
        </a:p>
      </dgm:t>
    </dgm:pt>
    <dgm:pt modelId="{5AF5A415-B712-4992-B84A-59F549929727}" type="pres">
      <dgm:prSet presAssocID="{61B2EB07-7AC2-4D3B-9D74-A67332B6DBBF}" presName="parent_text_2" presStyleLbl="revTx" presStyleIdx="1" presStyleCnt="3">
        <dgm:presLayoutVars>
          <dgm:chMax val="0"/>
          <dgm:chPref val="0"/>
          <dgm:bulletEnabled val="1"/>
        </dgm:presLayoutVars>
      </dgm:prSet>
      <dgm:spPr/>
      <dgm:t>
        <a:bodyPr/>
        <a:lstStyle/>
        <a:p>
          <a:endParaRPr lang="zh-TW" altLang="en-US"/>
        </a:p>
      </dgm:t>
    </dgm:pt>
    <dgm:pt modelId="{972E647F-4FE6-4644-98C0-087FF82D7D6C}" type="pres">
      <dgm:prSet presAssocID="{61B2EB07-7AC2-4D3B-9D74-A67332B6DBBF}" presName="image_accent_2" presStyleCnt="0"/>
      <dgm:spPr/>
    </dgm:pt>
    <dgm:pt modelId="{8DC96973-13D7-4DBC-8A76-77621A209481}" type="pres">
      <dgm:prSet presAssocID="{61B2EB07-7AC2-4D3B-9D74-A67332B6DBBF}" presName="imageAccentRepeatNode" presStyleLbl="alignNode1" presStyleIdx="2" presStyleCnt="6"/>
      <dgm:spPr/>
    </dgm:pt>
    <dgm:pt modelId="{99724643-9F9F-46DF-99D3-8A7B170FDD79}" type="pres">
      <dgm:prSet presAssocID="{0C2C055B-D7D0-4669-BAD8-20A8C918ED3F}" presName="image_2" presStyleCnt="0"/>
      <dgm:spPr/>
    </dgm:pt>
    <dgm:pt modelId="{DB8161A2-682C-4542-BAE4-DE07DBCCF736}" type="pres">
      <dgm:prSet presAssocID="{0C2C055B-D7D0-4669-BAD8-20A8C918ED3F}" presName="imageRepeatNode" presStyleLbl="fgImgPlace1" presStyleIdx="1" presStyleCnt="3"/>
      <dgm:spPr/>
      <dgm:t>
        <a:bodyPr/>
        <a:lstStyle/>
        <a:p>
          <a:endParaRPr lang="zh-TW" altLang="en-US"/>
        </a:p>
      </dgm:t>
    </dgm:pt>
    <dgm:pt modelId="{9CA945E3-B2AE-4153-9BF9-9DC727C87038}" type="pres">
      <dgm:prSet presAssocID="{33534CA2-0759-44C4-A5E2-9B631AD59A0C}" presName="image_accent_3" presStyleCnt="0"/>
      <dgm:spPr/>
    </dgm:pt>
    <dgm:pt modelId="{622BCA83-DCA9-4D89-9FC9-BDF87C4BE11B}" type="pres">
      <dgm:prSet presAssocID="{33534CA2-0759-44C4-A5E2-9B631AD59A0C}" presName="imageAccentRepeatNode" presStyleLbl="alignNode1" presStyleIdx="3" presStyleCnt="6"/>
      <dgm:spPr/>
    </dgm:pt>
    <dgm:pt modelId="{B114B967-8DAC-434B-9938-E2098E3213A8}" type="pres">
      <dgm:prSet presAssocID="{33534CA2-0759-44C4-A5E2-9B631AD59A0C}" presName="parent_text_3" presStyleLbl="revTx" presStyleIdx="2" presStyleCnt="3">
        <dgm:presLayoutVars>
          <dgm:chMax val="0"/>
          <dgm:chPref val="0"/>
          <dgm:bulletEnabled val="1"/>
        </dgm:presLayoutVars>
      </dgm:prSet>
      <dgm:spPr/>
      <dgm:t>
        <a:bodyPr/>
        <a:lstStyle/>
        <a:p>
          <a:endParaRPr lang="zh-TW" altLang="en-US"/>
        </a:p>
      </dgm:t>
    </dgm:pt>
    <dgm:pt modelId="{F02C5085-831C-4A56-B6E2-54E2DE80C6B1}" type="pres">
      <dgm:prSet presAssocID="{33534CA2-0759-44C4-A5E2-9B631AD59A0C}" presName="accent_2" presStyleLbl="alignNode1" presStyleIdx="4" presStyleCnt="6"/>
      <dgm:spPr/>
    </dgm:pt>
    <dgm:pt modelId="{ADE1D87A-E3F6-4F5D-8226-6C377CEF1838}" type="pres">
      <dgm:prSet presAssocID="{33534CA2-0759-44C4-A5E2-9B631AD59A0C}" presName="accent_3" presStyleLbl="alignNode1" presStyleIdx="5" presStyleCnt="6"/>
      <dgm:spPr/>
    </dgm:pt>
    <dgm:pt modelId="{3506034A-ED24-4029-B177-C0DD2D9EC815}" type="pres">
      <dgm:prSet presAssocID="{8D5A83FA-F170-46E6-89FC-53B70CB21DEC}" presName="image_3" presStyleCnt="0"/>
      <dgm:spPr/>
    </dgm:pt>
    <dgm:pt modelId="{26284BFA-E0D6-4A42-AC50-CBC764BA87B7}" type="pres">
      <dgm:prSet presAssocID="{8D5A83FA-F170-46E6-89FC-53B70CB21DEC}" presName="imageRepeatNode" presStyleLbl="fgImgPlace1" presStyleIdx="2" presStyleCnt="3"/>
      <dgm:spPr/>
      <dgm:t>
        <a:bodyPr/>
        <a:lstStyle/>
        <a:p>
          <a:endParaRPr lang="zh-TW" altLang="en-US"/>
        </a:p>
      </dgm:t>
    </dgm:pt>
  </dgm:ptLst>
  <dgm:cxnLst>
    <dgm:cxn modelId="{2994203A-A5A0-4011-94EB-73F89E038263}" srcId="{85BE9D29-E5DA-4BD1-B414-152D6CB80D42}" destId="{5C631144-1C9F-4A97-978E-C3579922829F}" srcOrd="0" destOrd="0" parTransId="{1B042E21-B270-473A-9D34-B69985613B7C}" sibTransId="{DEA2719B-494D-43DC-B4BD-B50156DCA75C}"/>
    <dgm:cxn modelId="{7A9BC440-BC1C-434E-A3FC-EF0F85E2DC9C}" type="presOf" srcId="{0C2C055B-D7D0-4669-BAD8-20A8C918ED3F}" destId="{DB8161A2-682C-4542-BAE4-DE07DBCCF736}" srcOrd="0" destOrd="0" presId="urn:microsoft.com/office/officeart/2008/layout/BubblePictureList"/>
    <dgm:cxn modelId="{EA3F3FA1-09FC-436C-82A0-297DAF4BE583}" type="presOf" srcId="{DEA2719B-494D-43DC-B4BD-B50156DCA75C}" destId="{90379883-115C-4906-8667-DC35529A61D3}" srcOrd="0" destOrd="0" presId="urn:microsoft.com/office/officeart/2008/layout/BubblePictureList"/>
    <dgm:cxn modelId="{B3C17A35-2D75-47B6-B94E-13F2B192F5E2}" type="presOf" srcId="{5C631144-1C9F-4A97-978E-C3579922829F}" destId="{C39A2DE7-7DA9-4358-8471-A9A575584598}" srcOrd="0" destOrd="0" presId="urn:microsoft.com/office/officeart/2008/layout/BubblePictureList"/>
    <dgm:cxn modelId="{0DC9962D-36B5-4FEF-864F-D94318F80A97}" type="presOf" srcId="{61B2EB07-7AC2-4D3B-9D74-A67332B6DBBF}" destId="{5AF5A415-B712-4992-B84A-59F549929727}" srcOrd="0" destOrd="0" presId="urn:microsoft.com/office/officeart/2008/layout/BubblePictureList"/>
    <dgm:cxn modelId="{C6D8A453-5459-4F2C-B7CD-FB07AD8A2533}" type="presOf" srcId="{8D5A83FA-F170-46E6-89FC-53B70CB21DEC}" destId="{26284BFA-E0D6-4A42-AC50-CBC764BA87B7}" srcOrd="0" destOrd="0" presId="urn:microsoft.com/office/officeart/2008/layout/BubblePictureList"/>
    <dgm:cxn modelId="{0893C6F3-6C51-420E-B7ED-E0A7A9EE3385}" srcId="{85BE9D29-E5DA-4BD1-B414-152D6CB80D42}" destId="{33534CA2-0759-44C4-A5E2-9B631AD59A0C}" srcOrd="2" destOrd="0" parTransId="{ED56E06B-D474-471D-9D2F-C61BB69D0F7E}" sibTransId="{8D5A83FA-F170-46E6-89FC-53B70CB21DEC}"/>
    <dgm:cxn modelId="{025108D4-AF29-4E0C-880B-F653FB10A294}" type="presOf" srcId="{33534CA2-0759-44C4-A5E2-9B631AD59A0C}" destId="{B114B967-8DAC-434B-9938-E2098E3213A8}" srcOrd="0" destOrd="0" presId="urn:microsoft.com/office/officeart/2008/layout/BubblePictureList"/>
    <dgm:cxn modelId="{14B4FCEF-4EF0-45F1-8A9C-6FC66129AC98}" type="presOf" srcId="{85BE9D29-E5DA-4BD1-B414-152D6CB80D42}" destId="{8C0C3C78-56B9-41C4-BAFD-DF84F9465452}" srcOrd="0" destOrd="0" presId="urn:microsoft.com/office/officeart/2008/layout/BubblePictureList"/>
    <dgm:cxn modelId="{EA4C9E22-C926-493A-B1B8-B9B0C00E5A12}" srcId="{85BE9D29-E5DA-4BD1-B414-152D6CB80D42}" destId="{61B2EB07-7AC2-4D3B-9D74-A67332B6DBBF}" srcOrd="1" destOrd="0" parTransId="{9F36C064-5E4C-49D5-9F38-034A6F8A4794}" sibTransId="{0C2C055B-D7D0-4669-BAD8-20A8C918ED3F}"/>
    <dgm:cxn modelId="{847EE2AB-A5F0-4D39-A309-0A7AAEA8DAC4}" type="presParOf" srcId="{8C0C3C78-56B9-41C4-BAFD-DF84F9465452}" destId="{C39A2DE7-7DA9-4358-8471-A9A575584598}" srcOrd="0" destOrd="0" presId="urn:microsoft.com/office/officeart/2008/layout/BubblePictureList"/>
    <dgm:cxn modelId="{AB3543D9-4C23-40A0-AC20-1A4DE9F2E26F}" type="presParOf" srcId="{8C0C3C78-56B9-41C4-BAFD-DF84F9465452}" destId="{BC9C047E-C046-49BE-B8A4-184379585A40}" srcOrd="1" destOrd="0" presId="urn:microsoft.com/office/officeart/2008/layout/BubblePictureList"/>
    <dgm:cxn modelId="{9C2E8078-57C8-4621-8FC6-12635A479BAF}" type="presParOf" srcId="{BC9C047E-C046-49BE-B8A4-184379585A40}" destId="{F6B0F0D3-87FB-42FD-B283-8A1FCB16EBCA}" srcOrd="0" destOrd="0" presId="urn:microsoft.com/office/officeart/2008/layout/BubblePictureList"/>
    <dgm:cxn modelId="{06B0A41E-BA6C-4EA4-BC95-15CEE57D73D6}" type="presParOf" srcId="{8C0C3C78-56B9-41C4-BAFD-DF84F9465452}" destId="{0F28216C-A13F-47A8-A60F-27B4CBF2D97A}" srcOrd="2" destOrd="0" presId="urn:microsoft.com/office/officeart/2008/layout/BubblePictureList"/>
    <dgm:cxn modelId="{CD8E9FEA-5DC3-4F18-A461-DBCBAD38A7CC}" type="presParOf" srcId="{8C0C3C78-56B9-41C4-BAFD-DF84F9465452}" destId="{ECA2155A-7637-419F-B596-90E5CB20BC32}" srcOrd="3" destOrd="0" presId="urn:microsoft.com/office/officeart/2008/layout/BubblePictureList"/>
    <dgm:cxn modelId="{9D4C34EE-BB05-441D-8ACF-0B99D7407397}" type="presParOf" srcId="{ECA2155A-7637-419F-B596-90E5CB20BC32}" destId="{90379883-115C-4906-8667-DC35529A61D3}" srcOrd="0" destOrd="0" presId="urn:microsoft.com/office/officeart/2008/layout/BubblePictureList"/>
    <dgm:cxn modelId="{D4DCD3E6-8370-4601-9C15-7EEF8C34B180}" type="presParOf" srcId="{8C0C3C78-56B9-41C4-BAFD-DF84F9465452}" destId="{5AF5A415-B712-4992-B84A-59F549929727}" srcOrd="4" destOrd="0" presId="urn:microsoft.com/office/officeart/2008/layout/BubblePictureList"/>
    <dgm:cxn modelId="{65CEFD81-BFE2-4676-B80C-8067BAC9E62B}" type="presParOf" srcId="{8C0C3C78-56B9-41C4-BAFD-DF84F9465452}" destId="{972E647F-4FE6-4644-98C0-087FF82D7D6C}" srcOrd="5" destOrd="0" presId="urn:microsoft.com/office/officeart/2008/layout/BubblePictureList"/>
    <dgm:cxn modelId="{5E9DFFA5-9862-45DE-BE97-B3A3EB5948BE}" type="presParOf" srcId="{972E647F-4FE6-4644-98C0-087FF82D7D6C}" destId="{8DC96973-13D7-4DBC-8A76-77621A209481}" srcOrd="0" destOrd="0" presId="urn:microsoft.com/office/officeart/2008/layout/BubblePictureList"/>
    <dgm:cxn modelId="{0B6DD280-5EAC-4A11-9C9B-CA7E801AF695}" type="presParOf" srcId="{8C0C3C78-56B9-41C4-BAFD-DF84F9465452}" destId="{99724643-9F9F-46DF-99D3-8A7B170FDD79}" srcOrd="6" destOrd="0" presId="urn:microsoft.com/office/officeart/2008/layout/BubblePictureList"/>
    <dgm:cxn modelId="{B4F379E7-21F0-4FC9-828C-7BDC3ACFE5B9}" type="presParOf" srcId="{99724643-9F9F-46DF-99D3-8A7B170FDD79}" destId="{DB8161A2-682C-4542-BAE4-DE07DBCCF736}" srcOrd="0" destOrd="0" presId="urn:microsoft.com/office/officeart/2008/layout/BubblePictureList"/>
    <dgm:cxn modelId="{367DFE85-5852-434F-8B73-15229F23A1DF}" type="presParOf" srcId="{8C0C3C78-56B9-41C4-BAFD-DF84F9465452}" destId="{9CA945E3-B2AE-4153-9BF9-9DC727C87038}" srcOrd="7" destOrd="0" presId="urn:microsoft.com/office/officeart/2008/layout/BubblePictureList"/>
    <dgm:cxn modelId="{6AA25A76-5ABF-403D-9342-079635531834}" type="presParOf" srcId="{9CA945E3-B2AE-4153-9BF9-9DC727C87038}" destId="{622BCA83-DCA9-4D89-9FC9-BDF87C4BE11B}" srcOrd="0" destOrd="0" presId="urn:microsoft.com/office/officeart/2008/layout/BubblePictureList"/>
    <dgm:cxn modelId="{FC5DB5AC-988D-4AC9-9D3E-1A5185A83C14}" type="presParOf" srcId="{8C0C3C78-56B9-41C4-BAFD-DF84F9465452}" destId="{B114B967-8DAC-434B-9938-E2098E3213A8}" srcOrd="8" destOrd="0" presId="urn:microsoft.com/office/officeart/2008/layout/BubblePictureList"/>
    <dgm:cxn modelId="{8496C19E-CE45-4AB3-A17B-B8ABE9F18A82}" type="presParOf" srcId="{8C0C3C78-56B9-41C4-BAFD-DF84F9465452}" destId="{F02C5085-831C-4A56-B6E2-54E2DE80C6B1}" srcOrd="9" destOrd="0" presId="urn:microsoft.com/office/officeart/2008/layout/BubblePictureList"/>
    <dgm:cxn modelId="{526A0739-EA09-4EDD-8F59-15DCB8704D39}" type="presParOf" srcId="{8C0C3C78-56B9-41C4-BAFD-DF84F9465452}" destId="{ADE1D87A-E3F6-4F5D-8226-6C377CEF1838}" srcOrd="10" destOrd="0" presId="urn:microsoft.com/office/officeart/2008/layout/BubblePictureList"/>
    <dgm:cxn modelId="{28FE2D69-CF05-4306-8807-3CE1292C7FB6}" type="presParOf" srcId="{8C0C3C78-56B9-41C4-BAFD-DF84F9465452}" destId="{3506034A-ED24-4029-B177-C0DD2D9EC815}" srcOrd="11" destOrd="0" presId="urn:microsoft.com/office/officeart/2008/layout/BubblePictureList"/>
    <dgm:cxn modelId="{AA5C8D2D-9E8C-41AF-818E-F53CCEC5CFEF}" type="presParOf" srcId="{3506034A-ED24-4029-B177-C0DD2D9EC815}" destId="{26284BFA-E0D6-4A42-AC50-CBC764BA87B7}" srcOrd="0" destOrd="0" presId="urn:microsoft.com/office/officeart/2008/layout/BubblePictureList"/>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49C881-4BC7-4D2A-A982-304EED32398D}"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zh-TW" altLang="en-US"/>
        </a:p>
      </dgm:t>
    </dgm:pt>
    <dgm:pt modelId="{8FDFBD87-2882-4037-94F5-F062F881C883}">
      <dgm:prSet phldrT="[文字]"/>
      <dgm:spPr/>
      <dgm:t>
        <a:bodyPr/>
        <a:lstStyle/>
        <a:p>
          <a:r>
            <a:rPr lang="zh-TW" altLang="en-US" b="1" dirty="0" smtClean="0"/>
            <a:t>融合教育現場教師行動方案</a:t>
          </a:r>
          <a:endParaRPr lang="zh-TW" altLang="en-US" b="1" dirty="0"/>
        </a:p>
      </dgm:t>
    </dgm:pt>
    <dgm:pt modelId="{A60B13CD-14EA-49E5-BFBF-B4643AC9016E}" type="parTrans" cxnId="{7C5208BE-028C-44C1-92FD-B0DD556EEDF4}">
      <dgm:prSet/>
      <dgm:spPr/>
      <dgm:t>
        <a:bodyPr/>
        <a:lstStyle/>
        <a:p>
          <a:endParaRPr lang="zh-TW" altLang="en-US"/>
        </a:p>
      </dgm:t>
    </dgm:pt>
    <dgm:pt modelId="{69C793DE-4C27-49B0-8339-2520DB68C452}" type="sibTrans" cxnId="{7C5208BE-028C-44C1-92FD-B0DD556EEDF4}">
      <dgm:prSet/>
      <dgm:spPr/>
      <dgm:t>
        <a:bodyPr/>
        <a:lstStyle/>
        <a:p>
          <a:endParaRPr lang="zh-TW" altLang="en-US"/>
        </a:p>
      </dgm:t>
    </dgm:pt>
    <dgm:pt modelId="{50D99AA2-95C3-4D77-AD1E-7875C6335280}">
      <dgm:prSet phldrT="[文字]"/>
      <dgm:spPr/>
      <dgm:t>
        <a:bodyPr/>
        <a:lstStyle/>
        <a:p>
          <a:r>
            <a:rPr lang="zh-TW" altLang="en-US" b="1" dirty="0" smtClean="0"/>
            <a:t>林坤燦編著</a:t>
          </a:r>
          <a:endParaRPr lang="zh-TW" altLang="en-US" b="1" dirty="0"/>
        </a:p>
      </dgm:t>
    </dgm:pt>
    <dgm:pt modelId="{9E832544-4E2C-4D47-B64F-DB41BCCAEADA}" type="parTrans" cxnId="{D6949499-A62A-4727-B43D-F73E5DC2B65B}">
      <dgm:prSet/>
      <dgm:spPr/>
      <dgm:t>
        <a:bodyPr/>
        <a:lstStyle/>
        <a:p>
          <a:endParaRPr lang="zh-TW" altLang="en-US"/>
        </a:p>
      </dgm:t>
    </dgm:pt>
    <dgm:pt modelId="{D3CB7098-17BE-4297-93CF-B788E7B9811B}" type="sibTrans" cxnId="{D6949499-A62A-4727-B43D-F73E5DC2B65B}">
      <dgm:prSet/>
      <dgm:spPr/>
      <dgm:t>
        <a:bodyPr/>
        <a:lstStyle/>
        <a:p>
          <a:endParaRPr lang="zh-TW" altLang="en-US"/>
        </a:p>
      </dgm:t>
    </dgm:pt>
    <dgm:pt modelId="{564A25AD-8A4F-41B1-80A0-20D6B28C697A}">
      <dgm:prSet phldrT="[文字]"/>
      <dgm:spPr/>
      <dgm:t>
        <a:bodyPr/>
        <a:lstStyle/>
        <a:p>
          <a:r>
            <a:rPr lang="zh-TW" altLang="en-US" b="1" dirty="0" smtClean="0"/>
            <a:t>教育部主責</a:t>
          </a:r>
          <a:endParaRPr lang="zh-TW" altLang="en-US" b="1" dirty="0"/>
        </a:p>
      </dgm:t>
    </dgm:pt>
    <dgm:pt modelId="{72F80B9D-0CC0-4ED2-9EF0-A44AAFBE56F5}" type="parTrans" cxnId="{5C8E212B-690E-4DB3-8EFF-6BB5C41CFF00}">
      <dgm:prSet/>
      <dgm:spPr/>
      <dgm:t>
        <a:bodyPr/>
        <a:lstStyle/>
        <a:p>
          <a:endParaRPr lang="zh-TW" altLang="en-US"/>
        </a:p>
      </dgm:t>
    </dgm:pt>
    <dgm:pt modelId="{71FD8CB5-DBD8-48A5-B478-5776422EBAF1}" type="sibTrans" cxnId="{5C8E212B-690E-4DB3-8EFF-6BB5C41CFF00}">
      <dgm:prSet/>
      <dgm:spPr/>
      <dgm:t>
        <a:bodyPr/>
        <a:lstStyle/>
        <a:p>
          <a:endParaRPr lang="zh-TW" altLang="en-US"/>
        </a:p>
      </dgm:t>
    </dgm:pt>
    <dgm:pt modelId="{61582249-C4F4-4916-86C3-9EFF17C5CA7B}">
      <dgm:prSet phldrT="[文字]"/>
      <dgm:spPr/>
      <dgm:t>
        <a:bodyPr/>
        <a:lstStyle/>
        <a:p>
          <a:r>
            <a:rPr lang="zh-TW" altLang="en-US" b="1" dirty="0" smtClean="0"/>
            <a:t>內容說明</a:t>
          </a:r>
          <a:endParaRPr lang="zh-TW" altLang="en-US" b="1" dirty="0"/>
        </a:p>
      </dgm:t>
    </dgm:pt>
    <dgm:pt modelId="{80CF0CEE-59D4-4F16-95D8-99E08639F3A6}" type="parTrans" cxnId="{E4BCFB74-13E7-480E-AFA6-FC0562FA8EA8}">
      <dgm:prSet/>
      <dgm:spPr/>
      <dgm:t>
        <a:bodyPr/>
        <a:lstStyle/>
        <a:p>
          <a:endParaRPr lang="zh-TW" altLang="en-US"/>
        </a:p>
      </dgm:t>
    </dgm:pt>
    <dgm:pt modelId="{E7518CFD-0B22-4503-A333-AD823865EAEC}" type="sibTrans" cxnId="{E4BCFB74-13E7-480E-AFA6-FC0562FA8EA8}">
      <dgm:prSet/>
      <dgm:spPr/>
      <dgm:t>
        <a:bodyPr/>
        <a:lstStyle/>
        <a:p>
          <a:endParaRPr lang="zh-TW" altLang="en-US"/>
        </a:p>
      </dgm:t>
    </dgm:pt>
    <dgm:pt modelId="{B744DF39-23BB-4E19-AC9B-F1C302BCC223}">
      <dgm:prSet phldrT="[文字]"/>
      <dgm:spPr/>
      <dgm:t>
        <a:bodyPr/>
        <a:lstStyle/>
        <a:p>
          <a:r>
            <a:rPr lang="zh-TW" altLang="en-US" b="1" dirty="0" smtClean="0"/>
            <a:t>認識篇</a:t>
          </a:r>
          <a:endParaRPr lang="zh-TW" altLang="en-US" b="1" dirty="0"/>
        </a:p>
      </dgm:t>
    </dgm:pt>
    <dgm:pt modelId="{69306FEC-BCC8-476B-B3B2-272EEA2BEAD6}" type="parTrans" cxnId="{D35B6E37-EAC2-4FAB-AB99-028FC0C53A36}">
      <dgm:prSet/>
      <dgm:spPr/>
      <dgm:t>
        <a:bodyPr/>
        <a:lstStyle/>
        <a:p>
          <a:endParaRPr lang="zh-TW" altLang="en-US"/>
        </a:p>
      </dgm:t>
    </dgm:pt>
    <dgm:pt modelId="{E5E9D294-668F-4F2B-9D1E-C027FB7D3686}" type="sibTrans" cxnId="{D35B6E37-EAC2-4FAB-AB99-028FC0C53A36}">
      <dgm:prSet/>
      <dgm:spPr/>
      <dgm:t>
        <a:bodyPr/>
        <a:lstStyle/>
        <a:p>
          <a:endParaRPr lang="zh-TW" altLang="en-US"/>
        </a:p>
      </dgm:t>
    </dgm:pt>
    <dgm:pt modelId="{6CFDCAB3-2D79-4CF2-8E21-1798C8C53CCE}">
      <dgm:prSet phldrT="[文字]"/>
      <dgm:spPr/>
      <dgm:t>
        <a:bodyPr/>
        <a:lstStyle/>
        <a:p>
          <a:r>
            <a:rPr lang="zh-TW" altLang="en-US" b="1" dirty="0" smtClean="0">
              <a:solidFill>
                <a:schemeClr val="tx1"/>
              </a:solidFill>
            </a:rPr>
            <a:t>實務篇</a:t>
          </a:r>
          <a:endParaRPr lang="zh-TW" altLang="en-US" b="1" dirty="0">
            <a:solidFill>
              <a:schemeClr val="tx1"/>
            </a:solidFill>
          </a:endParaRPr>
        </a:p>
      </dgm:t>
    </dgm:pt>
    <dgm:pt modelId="{F294995F-CA40-4185-A8EE-0504CD3E35E9}" type="parTrans" cxnId="{9F63997A-EBC1-42AA-BF4E-BDBE81F5B6C5}">
      <dgm:prSet/>
      <dgm:spPr/>
      <dgm:t>
        <a:bodyPr/>
        <a:lstStyle/>
        <a:p>
          <a:endParaRPr lang="zh-TW" altLang="en-US"/>
        </a:p>
      </dgm:t>
    </dgm:pt>
    <dgm:pt modelId="{13443535-ED3C-44DA-AB7A-BC7F1DD6B417}" type="sibTrans" cxnId="{9F63997A-EBC1-42AA-BF4E-BDBE81F5B6C5}">
      <dgm:prSet/>
      <dgm:spPr/>
      <dgm:t>
        <a:bodyPr/>
        <a:lstStyle/>
        <a:p>
          <a:endParaRPr lang="zh-TW" altLang="en-US"/>
        </a:p>
      </dgm:t>
    </dgm:pt>
    <dgm:pt modelId="{27421A78-A9F2-4C39-8DD4-B303D92455E6}">
      <dgm:prSet phldrT="[文字]"/>
      <dgm:spPr/>
      <dgm:t>
        <a:bodyPr/>
        <a:lstStyle/>
        <a:p>
          <a:r>
            <a:rPr lang="zh-TW" altLang="en-US" b="1" dirty="0" smtClean="0"/>
            <a:t>實務篇</a:t>
          </a:r>
          <a:endParaRPr lang="en-US" altLang="zh-TW" b="1" dirty="0" smtClean="0"/>
        </a:p>
        <a:p>
          <a:r>
            <a:rPr lang="en-US" altLang="zh-TW" b="1" dirty="0" smtClean="0"/>
            <a:t>10</a:t>
          </a:r>
          <a:r>
            <a:rPr lang="zh-TW" altLang="en-US" b="1" dirty="0" smtClean="0"/>
            <a:t>個步驟</a:t>
          </a:r>
          <a:endParaRPr lang="zh-TW" altLang="en-US" b="1" dirty="0"/>
        </a:p>
      </dgm:t>
    </dgm:pt>
    <dgm:pt modelId="{CEBAD4B3-04BB-475E-866C-F69599C6AA88}" type="parTrans" cxnId="{AB1112FE-55F0-4B9A-AB5D-7CA723D9D4EE}">
      <dgm:prSet/>
      <dgm:spPr/>
      <dgm:t>
        <a:bodyPr/>
        <a:lstStyle/>
        <a:p>
          <a:endParaRPr lang="zh-TW" altLang="en-US"/>
        </a:p>
      </dgm:t>
    </dgm:pt>
    <dgm:pt modelId="{C01C67E3-0640-473B-A56E-16456D0AB377}" type="sibTrans" cxnId="{AB1112FE-55F0-4B9A-AB5D-7CA723D9D4EE}">
      <dgm:prSet/>
      <dgm:spPr/>
      <dgm:t>
        <a:bodyPr/>
        <a:lstStyle/>
        <a:p>
          <a:endParaRPr lang="zh-TW" altLang="en-US"/>
        </a:p>
      </dgm:t>
    </dgm:pt>
    <dgm:pt modelId="{187A7FF5-8630-4BBC-9A0D-D3B2967A8A67}">
      <dgm:prSet phldrT="[文字]" custT="1"/>
      <dgm:spPr/>
      <dgm:t>
        <a:bodyPr/>
        <a:lstStyle/>
        <a:p>
          <a:r>
            <a:rPr lang="zh-TW" altLang="en-US" sz="1400" b="1" dirty="0" smtClean="0"/>
            <a:t>融合教育實施現況初次調查</a:t>
          </a:r>
          <a:endParaRPr lang="zh-TW" altLang="en-US" sz="1400" b="1" dirty="0"/>
        </a:p>
      </dgm:t>
    </dgm:pt>
    <dgm:pt modelId="{7ED3A5BD-FEC6-419F-9ECD-C7B8B4B172B0}" type="parTrans" cxnId="{09F0DE5B-65BA-444B-81BD-AB69C5E48B56}">
      <dgm:prSet/>
      <dgm:spPr/>
      <dgm:t>
        <a:bodyPr/>
        <a:lstStyle/>
        <a:p>
          <a:endParaRPr lang="zh-TW" altLang="en-US"/>
        </a:p>
      </dgm:t>
    </dgm:pt>
    <dgm:pt modelId="{06890170-4B05-4BB9-8CD2-F96B36E3427C}" type="sibTrans" cxnId="{09F0DE5B-65BA-444B-81BD-AB69C5E48B56}">
      <dgm:prSet/>
      <dgm:spPr/>
      <dgm:t>
        <a:bodyPr/>
        <a:lstStyle/>
        <a:p>
          <a:endParaRPr lang="zh-TW" altLang="en-US"/>
        </a:p>
      </dgm:t>
    </dgm:pt>
    <dgm:pt modelId="{9BACD092-2C00-4940-8D5A-E305AF9F0B06}">
      <dgm:prSet phldrT="[文字]" custT="1"/>
      <dgm:spPr/>
      <dgm:t>
        <a:bodyPr/>
        <a:lstStyle/>
        <a:p>
          <a:r>
            <a:rPr lang="zh-TW" altLang="en-US" sz="1400" b="1" dirty="0" smtClean="0"/>
            <a:t>說明不同融合教育使用層次</a:t>
          </a:r>
          <a:endParaRPr lang="zh-TW" altLang="en-US" sz="1400" b="1" dirty="0"/>
        </a:p>
      </dgm:t>
    </dgm:pt>
    <dgm:pt modelId="{ADE796EB-AE0C-47C5-AFC4-F366A6CD23A5}" type="parTrans" cxnId="{3E7A7C9A-A207-4E30-969B-A8CE551076D7}">
      <dgm:prSet/>
      <dgm:spPr/>
      <dgm:t>
        <a:bodyPr/>
        <a:lstStyle/>
        <a:p>
          <a:endParaRPr lang="zh-TW" altLang="en-US"/>
        </a:p>
      </dgm:t>
    </dgm:pt>
    <dgm:pt modelId="{499453EC-34FD-42FB-AE1F-F15ED3D5C242}" type="sibTrans" cxnId="{3E7A7C9A-A207-4E30-969B-A8CE551076D7}">
      <dgm:prSet/>
      <dgm:spPr/>
      <dgm:t>
        <a:bodyPr/>
        <a:lstStyle/>
        <a:p>
          <a:endParaRPr lang="zh-TW" altLang="en-US"/>
        </a:p>
      </dgm:t>
    </dgm:pt>
    <dgm:pt modelId="{2CBDE931-BC22-4C02-A761-23627EB26E14}">
      <dgm:prSet phldrT="[文字]"/>
      <dgm:spPr/>
      <dgm:t>
        <a:bodyPr/>
        <a:lstStyle/>
        <a:p>
          <a:r>
            <a:rPr lang="zh-TW" altLang="en-US" b="1" dirty="0" smtClean="0"/>
            <a:t>工具篇</a:t>
          </a:r>
          <a:endParaRPr lang="zh-TW" altLang="en-US" b="1" dirty="0"/>
        </a:p>
      </dgm:t>
    </dgm:pt>
    <dgm:pt modelId="{819213EE-AD6E-47D0-9B45-1B1931E2800C}" type="parTrans" cxnId="{5DAAEF32-0397-48C5-B7C1-CD3875DBD010}">
      <dgm:prSet/>
      <dgm:spPr/>
      <dgm:t>
        <a:bodyPr/>
        <a:lstStyle/>
        <a:p>
          <a:endParaRPr lang="zh-TW" altLang="en-US"/>
        </a:p>
      </dgm:t>
    </dgm:pt>
    <dgm:pt modelId="{E558F7F0-D5DC-4111-ADFC-C968C6615F02}" type="sibTrans" cxnId="{5DAAEF32-0397-48C5-B7C1-CD3875DBD010}">
      <dgm:prSet/>
      <dgm:spPr/>
      <dgm:t>
        <a:bodyPr/>
        <a:lstStyle/>
        <a:p>
          <a:endParaRPr lang="zh-TW" altLang="en-US"/>
        </a:p>
      </dgm:t>
    </dgm:pt>
    <dgm:pt modelId="{7A18393D-26A9-4A2A-BDB3-1A7A9040F05D}">
      <dgm:prSet phldrT="[文字]" custT="1"/>
      <dgm:spPr/>
      <dgm:t>
        <a:bodyPr/>
        <a:lstStyle/>
        <a:p>
          <a:r>
            <a:rPr lang="zh-TW" altLang="en-US" sz="1400" b="1" dirty="0" smtClean="0"/>
            <a:t>落實推動</a:t>
          </a:r>
          <a:r>
            <a:rPr lang="en-US" altLang="zh-TW" sz="1400" b="1" dirty="0" smtClean="0"/>
            <a:t>IEP</a:t>
          </a:r>
          <a:endParaRPr lang="zh-TW" altLang="en-US" sz="1400" b="1" dirty="0"/>
        </a:p>
      </dgm:t>
    </dgm:pt>
    <dgm:pt modelId="{4F42B42B-483B-4E6D-BB61-C0A030677248}" type="parTrans" cxnId="{8D1B833A-84ED-4187-B07F-B94DDAB9800B}">
      <dgm:prSet/>
      <dgm:spPr/>
      <dgm:t>
        <a:bodyPr/>
        <a:lstStyle/>
        <a:p>
          <a:endParaRPr lang="zh-TW" altLang="en-US"/>
        </a:p>
      </dgm:t>
    </dgm:pt>
    <dgm:pt modelId="{88605D29-C72B-4D2F-9DC7-0CDE3B4AFDF5}" type="sibTrans" cxnId="{8D1B833A-84ED-4187-B07F-B94DDAB9800B}">
      <dgm:prSet/>
      <dgm:spPr/>
      <dgm:t>
        <a:bodyPr/>
        <a:lstStyle/>
        <a:p>
          <a:endParaRPr lang="zh-TW" altLang="en-US"/>
        </a:p>
      </dgm:t>
    </dgm:pt>
    <dgm:pt modelId="{7BBD25B1-2A69-4EE4-96B9-EFB3C09017E4}">
      <dgm:prSet phldrT="[文字]" custT="1"/>
      <dgm:spPr/>
      <dgm:t>
        <a:bodyPr/>
        <a:lstStyle/>
        <a:p>
          <a:r>
            <a:rPr lang="zh-TW" altLang="en-US" sz="1400" b="1" dirty="0" smtClean="0"/>
            <a:t>增置行為功能介入方案</a:t>
          </a:r>
          <a:endParaRPr lang="zh-TW" altLang="en-US" sz="1400" b="1" dirty="0"/>
        </a:p>
      </dgm:t>
    </dgm:pt>
    <dgm:pt modelId="{C04E61AB-05A5-40A1-8394-BD07B8D8D545}" type="parTrans" cxnId="{ABEB46F2-1E94-49AF-B0F5-6FA9AA2A9C65}">
      <dgm:prSet/>
      <dgm:spPr/>
      <dgm:t>
        <a:bodyPr/>
        <a:lstStyle/>
        <a:p>
          <a:endParaRPr lang="zh-TW" altLang="en-US"/>
        </a:p>
      </dgm:t>
    </dgm:pt>
    <dgm:pt modelId="{81913E78-9E15-4184-9E01-AA02F8FCEBC4}" type="sibTrans" cxnId="{ABEB46F2-1E94-49AF-B0F5-6FA9AA2A9C65}">
      <dgm:prSet/>
      <dgm:spPr/>
      <dgm:t>
        <a:bodyPr/>
        <a:lstStyle/>
        <a:p>
          <a:endParaRPr lang="zh-TW" altLang="en-US"/>
        </a:p>
      </dgm:t>
    </dgm:pt>
    <dgm:pt modelId="{09A07F77-01D0-4D05-A218-7E2650F65544}">
      <dgm:prSet phldrT="[文字]" custT="1"/>
      <dgm:spPr/>
      <dgm:t>
        <a:bodyPr/>
        <a:lstStyle/>
        <a:p>
          <a:r>
            <a:rPr lang="zh-TW" altLang="en-US" sz="1400" b="1" dirty="0" smtClean="0"/>
            <a:t>調整普通班課程與教學</a:t>
          </a:r>
          <a:endParaRPr lang="zh-TW" altLang="en-US" sz="1400" b="1" dirty="0"/>
        </a:p>
      </dgm:t>
    </dgm:pt>
    <dgm:pt modelId="{0583B712-B21E-47C7-BC1D-40C790D77470}" type="parTrans" cxnId="{ED47A8B4-F2A1-4CDC-9DAF-527A75A92699}">
      <dgm:prSet/>
      <dgm:spPr/>
      <dgm:t>
        <a:bodyPr/>
        <a:lstStyle/>
        <a:p>
          <a:endParaRPr lang="zh-TW" altLang="en-US"/>
        </a:p>
      </dgm:t>
    </dgm:pt>
    <dgm:pt modelId="{A05BD2F7-E7B5-47EC-B05F-53EA7D36058C}" type="sibTrans" cxnId="{ED47A8B4-F2A1-4CDC-9DAF-527A75A92699}">
      <dgm:prSet/>
      <dgm:spPr/>
      <dgm:t>
        <a:bodyPr/>
        <a:lstStyle/>
        <a:p>
          <a:endParaRPr lang="zh-TW" altLang="en-US"/>
        </a:p>
      </dgm:t>
    </dgm:pt>
    <dgm:pt modelId="{BFEC14A8-7CD9-4397-86B7-7A4B6FD9070A}">
      <dgm:prSet phldrT="[文字]" custT="1"/>
      <dgm:spPr/>
      <dgm:t>
        <a:bodyPr/>
        <a:lstStyle/>
        <a:p>
          <a:r>
            <a:rPr lang="zh-TW" altLang="en-US" sz="1400" b="1" dirty="0" smtClean="0">
              <a:solidFill>
                <a:schemeClr val="tx1"/>
              </a:solidFill>
            </a:rPr>
            <a:t>說明不同融合教育關注階段</a:t>
          </a:r>
          <a:endParaRPr lang="zh-TW" altLang="en-US" sz="1400" b="1" dirty="0">
            <a:solidFill>
              <a:schemeClr val="tx1"/>
            </a:solidFill>
          </a:endParaRPr>
        </a:p>
      </dgm:t>
    </dgm:pt>
    <dgm:pt modelId="{22EA81B7-BD2C-4102-80AE-31A3C19B9BE4}" type="parTrans" cxnId="{CD51F223-0064-4177-944A-405A7732FD3B}">
      <dgm:prSet/>
      <dgm:spPr/>
      <dgm:t>
        <a:bodyPr/>
        <a:lstStyle/>
        <a:p>
          <a:endParaRPr lang="zh-TW" altLang="en-US"/>
        </a:p>
      </dgm:t>
    </dgm:pt>
    <dgm:pt modelId="{4A8F8BBC-0196-46B8-B5FE-6E47E4321F81}" type="sibTrans" cxnId="{CD51F223-0064-4177-944A-405A7732FD3B}">
      <dgm:prSet/>
      <dgm:spPr/>
      <dgm:t>
        <a:bodyPr/>
        <a:lstStyle/>
        <a:p>
          <a:endParaRPr lang="zh-TW" altLang="en-US"/>
        </a:p>
      </dgm:t>
    </dgm:pt>
    <dgm:pt modelId="{75C6C092-7671-4C1D-A463-14910323DA7E}">
      <dgm:prSet phldrT="[文字]" custT="1"/>
      <dgm:spPr/>
      <dgm:t>
        <a:bodyPr/>
        <a:lstStyle/>
        <a:p>
          <a:r>
            <a:rPr lang="zh-TW" altLang="en-US" sz="1400" b="1" dirty="0" smtClean="0"/>
            <a:t>彙整融合教育接納關懷介入措施</a:t>
          </a:r>
          <a:endParaRPr lang="zh-TW" altLang="en-US" sz="1400" b="1" dirty="0"/>
        </a:p>
      </dgm:t>
    </dgm:pt>
    <dgm:pt modelId="{853E669E-328D-4BA6-86D5-2CDF352FFDD0}" type="parTrans" cxnId="{217901F4-8661-4668-8C07-FBADAD57D069}">
      <dgm:prSet/>
      <dgm:spPr/>
      <dgm:t>
        <a:bodyPr/>
        <a:lstStyle/>
        <a:p>
          <a:endParaRPr lang="zh-TW" altLang="en-US"/>
        </a:p>
      </dgm:t>
    </dgm:pt>
    <dgm:pt modelId="{55A93D50-93D4-4495-A479-D5CA5CCBC0BF}" type="sibTrans" cxnId="{217901F4-8661-4668-8C07-FBADAD57D069}">
      <dgm:prSet/>
      <dgm:spPr/>
      <dgm:t>
        <a:bodyPr/>
        <a:lstStyle/>
        <a:p>
          <a:endParaRPr lang="zh-TW" altLang="en-US"/>
        </a:p>
      </dgm:t>
    </dgm:pt>
    <dgm:pt modelId="{B4D7D864-E03F-4D42-B5BF-0C1935FBF800}">
      <dgm:prSet phldrT="[文字]" custT="1"/>
      <dgm:spPr/>
      <dgm:t>
        <a:bodyPr/>
        <a:lstStyle/>
        <a:p>
          <a:r>
            <a:rPr lang="zh-TW" altLang="en-US" sz="1400" b="1" dirty="0" smtClean="0"/>
            <a:t>融合教育推動風格及學校資源與支援系統分析</a:t>
          </a:r>
          <a:endParaRPr lang="zh-TW" altLang="en-US" sz="1400" b="1" dirty="0"/>
        </a:p>
      </dgm:t>
    </dgm:pt>
    <dgm:pt modelId="{95381DCB-A4E0-4D89-B6F2-CBD29C8EFCFA}" type="parTrans" cxnId="{43A8C52D-F17D-439F-B2F9-531D0BD47A3E}">
      <dgm:prSet/>
      <dgm:spPr/>
      <dgm:t>
        <a:bodyPr/>
        <a:lstStyle/>
        <a:p>
          <a:endParaRPr lang="zh-TW" altLang="en-US"/>
        </a:p>
      </dgm:t>
    </dgm:pt>
    <dgm:pt modelId="{0706D1D6-2640-4390-A633-F9C2D2B0E444}" type="sibTrans" cxnId="{43A8C52D-F17D-439F-B2F9-531D0BD47A3E}">
      <dgm:prSet/>
      <dgm:spPr/>
      <dgm:t>
        <a:bodyPr/>
        <a:lstStyle/>
        <a:p>
          <a:endParaRPr lang="zh-TW" altLang="en-US"/>
        </a:p>
      </dgm:t>
    </dgm:pt>
    <dgm:pt modelId="{307ECF10-EACD-4D78-B002-95ADC5C483B0}">
      <dgm:prSet phldrT="[文字]" custT="1"/>
      <dgm:spPr/>
      <dgm:t>
        <a:bodyPr/>
        <a:lstStyle/>
        <a:p>
          <a:r>
            <a:rPr lang="zh-TW" altLang="en-US" sz="1400" b="1" dirty="0" smtClean="0"/>
            <a:t>建置無障礙校園環境與輔助科技服務</a:t>
          </a:r>
          <a:endParaRPr lang="zh-TW" altLang="en-US" sz="1400" b="1" dirty="0"/>
        </a:p>
      </dgm:t>
    </dgm:pt>
    <dgm:pt modelId="{3B0F0CD6-C4D0-4AD3-B397-1EC1E22F1FEE}" type="parTrans" cxnId="{658158EA-0E42-473E-A5C0-D9CC570AE123}">
      <dgm:prSet/>
      <dgm:spPr/>
      <dgm:t>
        <a:bodyPr/>
        <a:lstStyle/>
        <a:p>
          <a:endParaRPr lang="zh-TW" altLang="en-US"/>
        </a:p>
      </dgm:t>
    </dgm:pt>
    <dgm:pt modelId="{682E8ED1-B1CD-40D8-A775-340AEDEF9036}" type="sibTrans" cxnId="{658158EA-0E42-473E-A5C0-D9CC570AE123}">
      <dgm:prSet/>
      <dgm:spPr/>
      <dgm:t>
        <a:bodyPr/>
        <a:lstStyle/>
        <a:p>
          <a:endParaRPr lang="zh-TW" altLang="en-US"/>
        </a:p>
      </dgm:t>
    </dgm:pt>
    <dgm:pt modelId="{9F62E76E-C160-4947-86C8-5DD3D8E8FDE5}">
      <dgm:prSet phldrT="[文字]" custT="1"/>
      <dgm:spPr/>
      <dgm:t>
        <a:bodyPr/>
        <a:lstStyle/>
        <a:p>
          <a:r>
            <a:rPr lang="zh-TW" altLang="en-US" sz="1400" b="1" dirty="0" smtClean="0"/>
            <a:t>融合教育實施現況再次調查</a:t>
          </a:r>
          <a:endParaRPr lang="zh-TW" altLang="en-US" sz="1400" b="1" dirty="0"/>
        </a:p>
      </dgm:t>
    </dgm:pt>
    <dgm:pt modelId="{1A5D5BCE-E0D4-4122-A0C4-3BAF7CCA53BF}" type="parTrans" cxnId="{0CD22323-386E-4FB3-87FC-149D148527B8}">
      <dgm:prSet/>
      <dgm:spPr/>
      <dgm:t>
        <a:bodyPr/>
        <a:lstStyle/>
        <a:p>
          <a:endParaRPr lang="zh-TW" altLang="en-US"/>
        </a:p>
      </dgm:t>
    </dgm:pt>
    <dgm:pt modelId="{04997555-7DA4-43D8-9C50-D7DEF46BF341}" type="sibTrans" cxnId="{0CD22323-386E-4FB3-87FC-149D148527B8}">
      <dgm:prSet/>
      <dgm:spPr/>
      <dgm:t>
        <a:bodyPr/>
        <a:lstStyle/>
        <a:p>
          <a:endParaRPr lang="zh-TW" altLang="en-US"/>
        </a:p>
      </dgm:t>
    </dgm:pt>
    <dgm:pt modelId="{E2E186C8-3A67-4ACB-B689-0BFC711D1509}" type="pres">
      <dgm:prSet presAssocID="{6949C881-4BC7-4D2A-A982-304EED32398D}" presName="Name0" presStyleCnt="0">
        <dgm:presLayoutVars>
          <dgm:dir/>
          <dgm:animLvl val="lvl"/>
          <dgm:resizeHandles val="exact"/>
        </dgm:presLayoutVars>
      </dgm:prSet>
      <dgm:spPr/>
      <dgm:t>
        <a:bodyPr/>
        <a:lstStyle/>
        <a:p>
          <a:endParaRPr lang="zh-TW" altLang="en-US"/>
        </a:p>
      </dgm:t>
    </dgm:pt>
    <dgm:pt modelId="{D4D6E0F1-FC63-46B1-92DE-3A022D2816ED}" type="pres">
      <dgm:prSet presAssocID="{6949C881-4BC7-4D2A-A982-304EED32398D}" presName="tSp" presStyleCnt="0"/>
      <dgm:spPr/>
    </dgm:pt>
    <dgm:pt modelId="{C093E7AE-4E86-4696-90C7-F1371D3FD17B}" type="pres">
      <dgm:prSet presAssocID="{6949C881-4BC7-4D2A-A982-304EED32398D}" presName="bSp" presStyleCnt="0"/>
      <dgm:spPr/>
    </dgm:pt>
    <dgm:pt modelId="{00084B31-5CEA-4FF6-A208-C13D44B848B7}" type="pres">
      <dgm:prSet presAssocID="{6949C881-4BC7-4D2A-A982-304EED32398D}" presName="process" presStyleCnt="0"/>
      <dgm:spPr/>
    </dgm:pt>
    <dgm:pt modelId="{C48C1BD3-D445-4A8A-A176-73A4575E9BC9}" type="pres">
      <dgm:prSet presAssocID="{8FDFBD87-2882-4037-94F5-F062F881C883}" presName="composite1" presStyleCnt="0"/>
      <dgm:spPr/>
    </dgm:pt>
    <dgm:pt modelId="{D6D7A25E-9C74-4A97-B7F2-F92E0155C34F}" type="pres">
      <dgm:prSet presAssocID="{8FDFBD87-2882-4037-94F5-F062F881C883}" presName="dummyNode1" presStyleLbl="node1" presStyleIdx="0" presStyleCnt="3"/>
      <dgm:spPr/>
    </dgm:pt>
    <dgm:pt modelId="{BCD5DB41-D9C4-4634-8379-0F1947EAE29A}" type="pres">
      <dgm:prSet presAssocID="{8FDFBD87-2882-4037-94F5-F062F881C883}" presName="childNode1" presStyleLbl="bgAcc1" presStyleIdx="0" presStyleCnt="3" custLinFactNeighborY="-40353">
        <dgm:presLayoutVars>
          <dgm:bulletEnabled val="1"/>
        </dgm:presLayoutVars>
      </dgm:prSet>
      <dgm:spPr/>
      <dgm:t>
        <a:bodyPr/>
        <a:lstStyle/>
        <a:p>
          <a:endParaRPr lang="zh-TW" altLang="en-US"/>
        </a:p>
      </dgm:t>
    </dgm:pt>
    <dgm:pt modelId="{143C9ACD-897B-4FBB-B77F-6C066AE78842}" type="pres">
      <dgm:prSet presAssocID="{8FDFBD87-2882-4037-94F5-F062F881C883}" presName="childNode1tx" presStyleLbl="bgAcc1" presStyleIdx="0" presStyleCnt="3">
        <dgm:presLayoutVars>
          <dgm:bulletEnabled val="1"/>
        </dgm:presLayoutVars>
      </dgm:prSet>
      <dgm:spPr/>
      <dgm:t>
        <a:bodyPr/>
        <a:lstStyle/>
        <a:p>
          <a:endParaRPr lang="zh-TW" altLang="en-US"/>
        </a:p>
      </dgm:t>
    </dgm:pt>
    <dgm:pt modelId="{99026C48-3A12-4A60-BC26-5ACD5C6BA4DE}" type="pres">
      <dgm:prSet presAssocID="{8FDFBD87-2882-4037-94F5-F062F881C883}" presName="parentNode1" presStyleLbl="node1" presStyleIdx="0" presStyleCnt="3" custLinFactNeighborY="-94154">
        <dgm:presLayoutVars>
          <dgm:chMax val="1"/>
          <dgm:bulletEnabled val="1"/>
        </dgm:presLayoutVars>
      </dgm:prSet>
      <dgm:spPr/>
      <dgm:t>
        <a:bodyPr/>
        <a:lstStyle/>
        <a:p>
          <a:endParaRPr lang="zh-TW" altLang="en-US"/>
        </a:p>
      </dgm:t>
    </dgm:pt>
    <dgm:pt modelId="{EFDE80D0-9604-4B6A-AC10-2DE2653ABFE0}" type="pres">
      <dgm:prSet presAssocID="{8FDFBD87-2882-4037-94F5-F062F881C883}" presName="connSite1" presStyleCnt="0"/>
      <dgm:spPr/>
    </dgm:pt>
    <dgm:pt modelId="{38709C92-851E-40F2-ABEE-F156EB8E93D4}" type="pres">
      <dgm:prSet presAssocID="{69C793DE-4C27-49B0-8339-2520DB68C452}" presName="Name9" presStyleLbl="sibTrans2D1" presStyleIdx="0" presStyleCnt="2"/>
      <dgm:spPr/>
      <dgm:t>
        <a:bodyPr/>
        <a:lstStyle/>
        <a:p>
          <a:endParaRPr lang="zh-TW" altLang="en-US"/>
        </a:p>
      </dgm:t>
    </dgm:pt>
    <dgm:pt modelId="{80274F94-45CD-4000-A9AB-A15169E8306C}" type="pres">
      <dgm:prSet presAssocID="{61582249-C4F4-4916-86C3-9EFF17C5CA7B}" presName="composite2" presStyleCnt="0"/>
      <dgm:spPr/>
    </dgm:pt>
    <dgm:pt modelId="{08B48578-B8CD-4F60-8A1B-97EB308C4B86}" type="pres">
      <dgm:prSet presAssocID="{61582249-C4F4-4916-86C3-9EFF17C5CA7B}" presName="dummyNode2" presStyleLbl="node1" presStyleIdx="0" presStyleCnt="3"/>
      <dgm:spPr/>
    </dgm:pt>
    <dgm:pt modelId="{9D44203E-1BA8-4693-BE58-D711F436F243}" type="pres">
      <dgm:prSet presAssocID="{61582249-C4F4-4916-86C3-9EFF17C5CA7B}" presName="childNode2" presStyleLbl="bgAcc1" presStyleIdx="1" presStyleCnt="3" custLinFactNeighborX="-1780" custLinFactNeighborY="-40719">
        <dgm:presLayoutVars>
          <dgm:bulletEnabled val="1"/>
        </dgm:presLayoutVars>
      </dgm:prSet>
      <dgm:spPr/>
      <dgm:t>
        <a:bodyPr/>
        <a:lstStyle/>
        <a:p>
          <a:endParaRPr lang="zh-TW" altLang="en-US"/>
        </a:p>
      </dgm:t>
    </dgm:pt>
    <dgm:pt modelId="{E71909AC-5B31-4CBB-A418-2639248AFA67}" type="pres">
      <dgm:prSet presAssocID="{61582249-C4F4-4916-86C3-9EFF17C5CA7B}" presName="childNode2tx" presStyleLbl="bgAcc1" presStyleIdx="1" presStyleCnt="3">
        <dgm:presLayoutVars>
          <dgm:bulletEnabled val="1"/>
        </dgm:presLayoutVars>
      </dgm:prSet>
      <dgm:spPr/>
      <dgm:t>
        <a:bodyPr/>
        <a:lstStyle/>
        <a:p>
          <a:endParaRPr lang="zh-TW" altLang="en-US"/>
        </a:p>
      </dgm:t>
    </dgm:pt>
    <dgm:pt modelId="{B4F75504-0E4C-4F75-9A1E-39D518950783}" type="pres">
      <dgm:prSet presAssocID="{61582249-C4F4-4916-86C3-9EFF17C5CA7B}" presName="parentNode2" presStyleLbl="node1" presStyleIdx="1" presStyleCnt="3" custLinFactNeighborY="-94154">
        <dgm:presLayoutVars>
          <dgm:chMax val="0"/>
          <dgm:bulletEnabled val="1"/>
        </dgm:presLayoutVars>
      </dgm:prSet>
      <dgm:spPr/>
      <dgm:t>
        <a:bodyPr/>
        <a:lstStyle/>
        <a:p>
          <a:endParaRPr lang="zh-TW" altLang="en-US"/>
        </a:p>
      </dgm:t>
    </dgm:pt>
    <dgm:pt modelId="{606605C1-87D1-47F7-930D-2C61CFC8151E}" type="pres">
      <dgm:prSet presAssocID="{61582249-C4F4-4916-86C3-9EFF17C5CA7B}" presName="connSite2" presStyleCnt="0"/>
      <dgm:spPr/>
    </dgm:pt>
    <dgm:pt modelId="{013BA664-5F7A-4A3F-AC0D-4A391D93D235}" type="pres">
      <dgm:prSet presAssocID="{E7518CFD-0B22-4503-A333-AD823865EAEC}" presName="Name18" presStyleLbl="sibTrans2D1" presStyleIdx="1" presStyleCnt="2"/>
      <dgm:spPr/>
      <dgm:t>
        <a:bodyPr/>
        <a:lstStyle/>
        <a:p>
          <a:endParaRPr lang="zh-TW" altLang="en-US"/>
        </a:p>
      </dgm:t>
    </dgm:pt>
    <dgm:pt modelId="{8D94775C-F634-485C-9542-E8F5016ED0B5}" type="pres">
      <dgm:prSet presAssocID="{27421A78-A9F2-4C39-8DD4-B303D92455E6}" presName="composite1" presStyleCnt="0"/>
      <dgm:spPr/>
    </dgm:pt>
    <dgm:pt modelId="{C739FF14-F3B7-49C2-B2B2-AA295663ED7A}" type="pres">
      <dgm:prSet presAssocID="{27421A78-A9F2-4C39-8DD4-B303D92455E6}" presName="dummyNode1" presStyleLbl="node1" presStyleIdx="1" presStyleCnt="3"/>
      <dgm:spPr/>
    </dgm:pt>
    <dgm:pt modelId="{88074006-8B6C-457C-B34B-5DDE44808430}" type="pres">
      <dgm:prSet presAssocID="{27421A78-A9F2-4C39-8DD4-B303D92455E6}" presName="childNode1" presStyleLbl="bgAcc1" presStyleIdx="2" presStyleCnt="3" custScaleX="171264" custScaleY="181909" custLinFactNeighborY="-40353">
        <dgm:presLayoutVars>
          <dgm:bulletEnabled val="1"/>
        </dgm:presLayoutVars>
      </dgm:prSet>
      <dgm:spPr/>
      <dgm:t>
        <a:bodyPr/>
        <a:lstStyle/>
        <a:p>
          <a:endParaRPr lang="zh-TW" altLang="en-US"/>
        </a:p>
      </dgm:t>
    </dgm:pt>
    <dgm:pt modelId="{BE9503A1-F025-4250-85D5-5A2CD684DC33}" type="pres">
      <dgm:prSet presAssocID="{27421A78-A9F2-4C39-8DD4-B303D92455E6}" presName="childNode1tx" presStyleLbl="bgAcc1" presStyleIdx="2" presStyleCnt="3">
        <dgm:presLayoutVars>
          <dgm:bulletEnabled val="1"/>
        </dgm:presLayoutVars>
      </dgm:prSet>
      <dgm:spPr/>
      <dgm:t>
        <a:bodyPr/>
        <a:lstStyle/>
        <a:p>
          <a:endParaRPr lang="zh-TW" altLang="en-US"/>
        </a:p>
      </dgm:t>
    </dgm:pt>
    <dgm:pt modelId="{F02E371F-5491-41EE-B9A9-27A4D500249C}" type="pres">
      <dgm:prSet presAssocID="{27421A78-A9F2-4C39-8DD4-B303D92455E6}" presName="parentNode1" presStyleLbl="node1" presStyleIdx="2" presStyleCnt="3" custScaleX="130490" custScaleY="155773" custLinFactNeighborX="-14460" custLinFactNeighborY="70272">
        <dgm:presLayoutVars>
          <dgm:chMax val="1"/>
          <dgm:bulletEnabled val="1"/>
        </dgm:presLayoutVars>
      </dgm:prSet>
      <dgm:spPr/>
      <dgm:t>
        <a:bodyPr/>
        <a:lstStyle/>
        <a:p>
          <a:endParaRPr lang="zh-TW" altLang="en-US"/>
        </a:p>
      </dgm:t>
    </dgm:pt>
    <dgm:pt modelId="{079AAB57-8354-4BA3-B6BB-D6ED47BDDF57}" type="pres">
      <dgm:prSet presAssocID="{27421A78-A9F2-4C39-8DD4-B303D92455E6}" presName="connSite1" presStyleCnt="0"/>
      <dgm:spPr/>
    </dgm:pt>
  </dgm:ptLst>
  <dgm:cxnLst>
    <dgm:cxn modelId="{7551830B-E4EA-4E86-955A-EAE13225F181}" type="presOf" srcId="{69C793DE-4C27-49B0-8339-2520DB68C452}" destId="{38709C92-851E-40F2-ABEE-F156EB8E93D4}" srcOrd="0" destOrd="0" presId="urn:microsoft.com/office/officeart/2005/8/layout/hProcess4"/>
    <dgm:cxn modelId="{AB1112FE-55F0-4B9A-AB5D-7CA723D9D4EE}" srcId="{6949C881-4BC7-4D2A-A982-304EED32398D}" destId="{27421A78-A9F2-4C39-8DD4-B303D92455E6}" srcOrd="2" destOrd="0" parTransId="{CEBAD4B3-04BB-475E-866C-F69599C6AA88}" sibTransId="{C01C67E3-0640-473B-A56E-16456D0AB377}"/>
    <dgm:cxn modelId="{A97D7C0D-8117-48D0-85ED-16008CBE636E}" type="presOf" srcId="{7A18393D-26A9-4A2A-BDB3-1A7A9040F05D}" destId="{88074006-8B6C-457C-B34B-5DDE44808430}" srcOrd="0" destOrd="1" presId="urn:microsoft.com/office/officeart/2005/8/layout/hProcess4"/>
    <dgm:cxn modelId="{217901F4-8661-4668-8C07-FBADAD57D069}" srcId="{27421A78-A9F2-4C39-8DD4-B303D92455E6}" destId="{75C6C092-7671-4C1D-A463-14910323DA7E}" srcOrd="6" destOrd="0" parTransId="{853E669E-328D-4BA6-86D5-2CDF352FFDD0}" sibTransId="{55A93D50-93D4-4495-A479-D5CA5CCBC0BF}"/>
    <dgm:cxn modelId="{0CD22323-386E-4FB3-87FC-149D148527B8}" srcId="{27421A78-A9F2-4C39-8DD4-B303D92455E6}" destId="{9F62E76E-C160-4947-86C8-5DD3D8E8FDE5}" srcOrd="9" destOrd="0" parTransId="{1A5D5BCE-E0D4-4122-A0C4-3BAF7CCA53BF}" sibTransId="{04997555-7DA4-43D8-9C50-D7DEF46BF341}"/>
    <dgm:cxn modelId="{8D1B833A-84ED-4187-B07F-B94DDAB9800B}" srcId="{27421A78-A9F2-4C39-8DD4-B303D92455E6}" destId="{7A18393D-26A9-4A2A-BDB3-1A7A9040F05D}" srcOrd="1" destOrd="0" parTransId="{4F42B42B-483B-4E6D-BB61-C0A030677248}" sibTransId="{88605D29-C72B-4D2F-9DC7-0CDE3B4AFDF5}"/>
    <dgm:cxn modelId="{DD3EF7E3-F8CA-42CE-8D8F-BFF71D1E4273}" type="presOf" srcId="{75C6C092-7671-4C1D-A463-14910323DA7E}" destId="{88074006-8B6C-457C-B34B-5DDE44808430}" srcOrd="0" destOrd="6" presId="urn:microsoft.com/office/officeart/2005/8/layout/hProcess4"/>
    <dgm:cxn modelId="{D8278C2C-4BC3-4B45-B66C-B351F766B8B1}" type="presOf" srcId="{564A25AD-8A4F-41B1-80A0-20D6B28C697A}" destId="{143C9ACD-897B-4FBB-B77F-6C066AE78842}" srcOrd="1" destOrd="1" presId="urn:microsoft.com/office/officeart/2005/8/layout/hProcess4"/>
    <dgm:cxn modelId="{5DAAEF32-0397-48C5-B7C1-CD3875DBD010}" srcId="{61582249-C4F4-4916-86C3-9EFF17C5CA7B}" destId="{2CBDE931-BC22-4C02-A761-23627EB26E14}" srcOrd="2" destOrd="0" parTransId="{819213EE-AD6E-47D0-9B45-1B1931E2800C}" sibTransId="{E558F7F0-D5DC-4111-ADFC-C968C6615F02}"/>
    <dgm:cxn modelId="{BE3501CB-9EAF-462F-93EB-9F45798DB9FC}" type="presOf" srcId="{307ECF10-EACD-4D78-B002-95ADC5C483B0}" destId="{BE9503A1-F025-4250-85D5-5A2CD684DC33}" srcOrd="1" destOrd="8" presId="urn:microsoft.com/office/officeart/2005/8/layout/hProcess4"/>
    <dgm:cxn modelId="{5C8E212B-690E-4DB3-8EFF-6BB5C41CFF00}" srcId="{8FDFBD87-2882-4037-94F5-F062F881C883}" destId="{564A25AD-8A4F-41B1-80A0-20D6B28C697A}" srcOrd="1" destOrd="0" parTransId="{72F80B9D-0CC0-4ED2-9EF0-A44AAFBE56F5}" sibTransId="{71FD8CB5-DBD8-48A5-B478-5776422EBAF1}"/>
    <dgm:cxn modelId="{3339E32E-66C9-4D58-A97D-DD1ACB7DA312}" type="presOf" srcId="{61582249-C4F4-4916-86C3-9EFF17C5CA7B}" destId="{B4F75504-0E4C-4F75-9A1E-39D518950783}" srcOrd="0" destOrd="0" presId="urn:microsoft.com/office/officeart/2005/8/layout/hProcess4"/>
    <dgm:cxn modelId="{9CDC4E38-FDA9-43EF-87B3-30C8E9C69F5E}" type="presOf" srcId="{9F62E76E-C160-4947-86C8-5DD3D8E8FDE5}" destId="{BE9503A1-F025-4250-85D5-5A2CD684DC33}" srcOrd="1" destOrd="9" presId="urn:microsoft.com/office/officeart/2005/8/layout/hProcess4"/>
    <dgm:cxn modelId="{ABEB46F2-1E94-49AF-B0F5-6FA9AA2A9C65}" srcId="{27421A78-A9F2-4C39-8DD4-B303D92455E6}" destId="{7BBD25B1-2A69-4EE4-96B9-EFB3C09017E4}" srcOrd="2" destOrd="0" parTransId="{C04E61AB-05A5-40A1-8394-BD07B8D8D545}" sibTransId="{81913E78-9E15-4184-9E01-AA02F8FCEBC4}"/>
    <dgm:cxn modelId="{C4CE9936-9453-41E7-B3BD-0110C8A80D8F}" type="presOf" srcId="{E7518CFD-0B22-4503-A333-AD823865EAEC}" destId="{013BA664-5F7A-4A3F-AC0D-4A391D93D235}" srcOrd="0" destOrd="0" presId="urn:microsoft.com/office/officeart/2005/8/layout/hProcess4"/>
    <dgm:cxn modelId="{8D21D75D-DC7B-46D9-81B6-A054B145C9DA}" type="presOf" srcId="{2CBDE931-BC22-4C02-A761-23627EB26E14}" destId="{E71909AC-5B31-4CBB-A418-2639248AFA67}" srcOrd="1" destOrd="2" presId="urn:microsoft.com/office/officeart/2005/8/layout/hProcess4"/>
    <dgm:cxn modelId="{754B0F5A-A37C-4500-82C5-9C0C4DC88283}" type="presOf" srcId="{B744DF39-23BB-4E19-AC9B-F1C302BCC223}" destId="{E71909AC-5B31-4CBB-A418-2639248AFA67}" srcOrd="1" destOrd="0" presId="urn:microsoft.com/office/officeart/2005/8/layout/hProcess4"/>
    <dgm:cxn modelId="{5DAF3293-7512-4D64-AC70-C9A12795B509}" type="presOf" srcId="{50D99AA2-95C3-4D77-AD1E-7875C6335280}" destId="{143C9ACD-897B-4FBB-B77F-6C066AE78842}" srcOrd="1" destOrd="0" presId="urn:microsoft.com/office/officeart/2005/8/layout/hProcess4"/>
    <dgm:cxn modelId="{DB4DCA38-F04D-4C6A-AB56-DF7E02CCBEC9}" type="presOf" srcId="{6949C881-4BC7-4D2A-A982-304EED32398D}" destId="{E2E186C8-3A67-4ACB-B689-0BFC711D1509}" srcOrd="0" destOrd="0" presId="urn:microsoft.com/office/officeart/2005/8/layout/hProcess4"/>
    <dgm:cxn modelId="{8D1AE554-8093-4379-A146-B4AAFC14E6E3}" type="presOf" srcId="{307ECF10-EACD-4D78-B002-95ADC5C483B0}" destId="{88074006-8B6C-457C-B34B-5DDE44808430}" srcOrd="0" destOrd="8" presId="urn:microsoft.com/office/officeart/2005/8/layout/hProcess4"/>
    <dgm:cxn modelId="{A0B96350-7BE9-4E26-97FD-15A48D7B7B29}" type="presOf" srcId="{6CFDCAB3-2D79-4CF2-8E21-1798C8C53CCE}" destId="{9D44203E-1BA8-4693-BE58-D711F436F243}" srcOrd="0" destOrd="1" presId="urn:microsoft.com/office/officeart/2005/8/layout/hProcess4"/>
    <dgm:cxn modelId="{09F0DE5B-65BA-444B-81BD-AB69C5E48B56}" srcId="{27421A78-A9F2-4C39-8DD4-B303D92455E6}" destId="{187A7FF5-8630-4BBC-9A0D-D3B2967A8A67}" srcOrd="0" destOrd="0" parTransId="{7ED3A5BD-FEC6-419F-9ECD-C7B8B4B172B0}" sibTransId="{06890170-4B05-4BB9-8CD2-F96B36E3427C}"/>
    <dgm:cxn modelId="{0F49B9E4-88FB-4238-AD6C-14D1D017AA50}" type="presOf" srcId="{75C6C092-7671-4C1D-A463-14910323DA7E}" destId="{BE9503A1-F025-4250-85D5-5A2CD684DC33}" srcOrd="1" destOrd="6" presId="urn:microsoft.com/office/officeart/2005/8/layout/hProcess4"/>
    <dgm:cxn modelId="{609EAC47-B25A-47DB-94D0-61AF9A5CB6F0}" type="presOf" srcId="{564A25AD-8A4F-41B1-80A0-20D6B28C697A}" destId="{BCD5DB41-D9C4-4634-8379-0F1947EAE29A}" srcOrd="0" destOrd="1" presId="urn:microsoft.com/office/officeart/2005/8/layout/hProcess4"/>
    <dgm:cxn modelId="{C984FFA5-AC74-4EDD-9DEA-8DD1F3C9E50D}" type="presOf" srcId="{7BBD25B1-2A69-4EE4-96B9-EFB3C09017E4}" destId="{BE9503A1-F025-4250-85D5-5A2CD684DC33}" srcOrd="1" destOrd="2" presId="urn:microsoft.com/office/officeart/2005/8/layout/hProcess4"/>
    <dgm:cxn modelId="{8D6DB606-37A6-4B12-9682-70400BF1D900}" type="presOf" srcId="{187A7FF5-8630-4BBC-9A0D-D3B2967A8A67}" destId="{BE9503A1-F025-4250-85D5-5A2CD684DC33}" srcOrd="1" destOrd="0" presId="urn:microsoft.com/office/officeart/2005/8/layout/hProcess4"/>
    <dgm:cxn modelId="{D6949499-A62A-4727-B43D-F73E5DC2B65B}" srcId="{8FDFBD87-2882-4037-94F5-F062F881C883}" destId="{50D99AA2-95C3-4D77-AD1E-7875C6335280}" srcOrd="0" destOrd="0" parTransId="{9E832544-4E2C-4D47-B64F-DB41BCCAEADA}" sibTransId="{D3CB7098-17BE-4297-93CF-B788E7B9811B}"/>
    <dgm:cxn modelId="{836946E2-4DCF-4583-A2C4-60023AB310E9}" type="presOf" srcId="{8FDFBD87-2882-4037-94F5-F062F881C883}" destId="{99026C48-3A12-4A60-BC26-5ACD5C6BA4DE}" srcOrd="0" destOrd="0" presId="urn:microsoft.com/office/officeart/2005/8/layout/hProcess4"/>
    <dgm:cxn modelId="{1C1631DF-BBC1-4D06-BEB9-817FDD2A6439}" type="presOf" srcId="{7A18393D-26A9-4A2A-BDB3-1A7A9040F05D}" destId="{BE9503A1-F025-4250-85D5-5A2CD684DC33}" srcOrd="1" destOrd="1" presId="urn:microsoft.com/office/officeart/2005/8/layout/hProcess4"/>
    <dgm:cxn modelId="{BB9E3786-4804-4F87-B9F4-C1EAF6025CC6}" type="presOf" srcId="{B4D7D864-E03F-4D42-B5BF-0C1935FBF800}" destId="{88074006-8B6C-457C-B34B-5DDE44808430}" srcOrd="0" destOrd="7" presId="urn:microsoft.com/office/officeart/2005/8/layout/hProcess4"/>
    <dgm:cxn modelId="{AE2AB9D3-D6B6-47DE-A2CD-28F5D25E8A35}" type="presOf" srcId="{BFEC14A8-7CD9-4397-86B7-7A4B6FD9070A}" destId="{BE9503A1-F025-4250-85D5-5A2CD684DC33}" srcOrd="1" destOrd="4" presId="urn:microsoft.com/office/officeart/2005/8/layout/hProcess4"/>
    <dgm:cxn modelId="{1ADE1550-5D66-4FCB-8F21-0A822BBCC0BE}" type="presOf" srcId="{9BACD092-2C00-4940-8D5A-E305AF9F0B06}" destId="{BE9503A1-F025-4250-85D5-5A2CD684DC33}" srcOrd="1" destOrd="5" presId="urn:microsoft.com/office/officeart/2005/8/layout/hProcess4"/>
    <dgm:cxn modelId="{CA2CD5A3-05FC-4F90-AA17-FCAA6EBA400E}" type="presOf" srcId="{50D99AA2-95C3-4D77-AD1E-7875C6335280}" destId="{BCD5DB41-D9C4-4634-8379-0F1947EAE29A}" srcOrd="0" destOrd="0" presId="urn:microsoft.com/office/officeart/2005/8/layout/hProcess4"/>
    <dgm:cxn modelId="{ED47A8B4-F2A1-4CDC-9DAF-527A75A92699}" srcId="{27421A78-A9F2-4C39-8DD4-B303D92455E6}" destId="{09A07F77-01D0-4D05-A218-7E2650F65544}" srcOrd="3" destOrd="0" parTransId="{0583B712-B21E-47C7-BC1D-40C790D77470}" sibTransId="{A05BD2F7-E7B5-47EC-B05F-53EA7D36058C}"/>
    <dgm:cxn modelId="{D92A7141-F179-4824-A68C-7F8CF4D8C4B4}" type="presOf" srcId="{B744DF39-23BB-4E19-AC9B-F1C302BCC223}" destId="{9D44203E-1BA8-4693-BE58-D711F436F243}" srcOrd="0" destOrd="0" presId="urn:microsoft.com/office/officeart/2005/8/layout/hProcess4"/>
    <dgm:cxn modelId="{6D70FF88-7D14-4DE8-8D00-F13DF3EB8871}" type="presOf" srcId="{B4D7D864-E03F-4D42-B5BF-0C1935FBF800}" destId="{BE9503A1-F025-4250-85D5-5A2CD684DC33}" srcOrd="1" destOrd="7" presId="urn:microsoft.com/office/officeart/2005/8/layout/hProcess4"/>
    <dgm:cxn modelId="{49C79A36-FDC5-49D7-82A7-466C79B4387F}" type="presOf" srcId="{09A07F77-01D0-4D05-A218-7E2650F65544}" destId="{88074006-8B6C-457C-B34B-5DDE44808430}" srcOrd="0" destOrd="3" presId="urn:microsoft.com/office/officeart/2005/8/layout/hProcess4"/>
    <dgm:cxn modelId="{D35B6E37-EAC2-4FAB-AB99-028FC0C53A36}" srcId="{61582249-C4F4-4916-86C3-9EFF17C5CA7B}" destId="{B744DF39-23BB-4E19-AC9B-F1C302BCC223}" srcOrd="0" destOrd="0" parTransId="{69306FEC-BCC8-476B-B3B2-272EEA2BEAD6}" sibTransId="{E5E9D294-668F-4F2B-9D1E-C027FB7D3686}"/>
    <dgm:cxn modelId="{9F63997A-EBC1-42AA-BF4E-BDBE81F5B6C5}" srcId="{61582249-C4F4-4916-86C3-9EFF17C5CA7B}" destId="{6CFDCAB3-2D79-4CF2-8E21-1798C8C53CCE}" srcOrd="1" destOrd="0" parTransId="{F294995F-CA40-4185-A8EE-0504CD3E35E9}" sibTransId="{13443535-ED3C-44DA-AB7A-BC7F1DD6B417}"/>
    <dgm:cxn modelId="{E4BCFB74-13E7-480E-AFA6-FC0562FA8EA8}" srcId="{6949C881-4BC7-4D2A-A982-304EED32398D}" destId="{61582249-C4F4-4916-86C3-9EFF17C5CA7B}" srcOrd="1" destOrd="0" parTransId="{80CF0CEE-59D4-4F16-95D8-99E08639F3A6}" sibTransId="{E7518CFD-0B22-4503-A333-AD823865EAEC}"/>
    <dgm:cxn modelId="{812145A7-D145-4D8D-83C9-A1358317F259}" type="presOf" srcId="{09A07F77-01D0-4D05-A218-7E2650F65544}" destId="{BE9503A1-F025-4250-85D5-5A2CD684DC33}" srcOrd="1" destOrd="3" presId="urn:microsoft.com/office/officeart/2005/8/layout/hProcess4"/>
    <dgm:cxn modelId="{672E5119-1A65-4240-A151-EBBC5D33808A}" type="presOf" srcId="{187A7FF5-8630-4BBC-9A0D-D3B2967A8A67}" destId="{88074006-8B6C-457C-B34B-5DDE44808430}" srcOrd="0" destOrd="0" presId="urn:microsoft.com/office/officeart/2005/8/layout/hProcess4"/>
    <dgm:cxn modelId="{7C5208BE-028C-44C1-92FD-B0DD556EEDF4}" srcId="{6949C881-4BC7-4D2A-A982-304EED32398D}" destId="{8FDFBD87-2882-4037-94F5-F062F881C883}" srcOrd="0" destOrd="0" parTransId="{A60B13CD-14EA-49E5-BFBF-B4643AC9016E}" sibTransId="{69C793DE-4C27-49B0-8339-2520DB68C452}"/>
    <dgm:cxn modelId="{A60A7263-2AFD-4CD9-9269-599A5A62E060}" type="presOf" srcId="{9F62E76E-C160-4947-86C8-5DD3D8E8FDE5}" destId="{88074006-8B6C-457C-B34B-5DDE44808430}" srcOrd="0" destOrd="9" presId="urn:microsoft.com/office/officeart/2005/8/layout/hProcess4"/>
    <dgm:cxn modelId="{81D61C52-2581-4A32-A02B-0FD06DEDBDB0}" type="presOf" srcId="{7BBD25B1-2A69-4EE4-96B9-EFB3C09017E4}" destId="{88074006-8B6C-457C-B34B-5DDE44808430}" srcOrd="0" destOrd="2" presId="urn:microsoft.com/office/officeart/2005/8/layout/hProcess4"/>
    <dgm:cxn modelId="{4A689A97-8401-4E66-B9B0-AFD47F051395}" type="presOf" srcId="{27421A78-A9F2-4C39-8DD4-B303D92455E6}" destId="{F02E371F-5491-41EE-B9A9-27A4D500249C}" srcOrd="0" destOrd="0" presId="urn:microsoft.com/office/officeart/2005/8/layout/hProcess4"/>
    <dgm:cxn modelId="{6ED95340-35D2-42F8-96BF-CD2C78C109BE}" type="presOf" srcId="{9BACD092-2C00-4940-8D5A-E305AF9F0B06}" destId="{88074006-8B6C-457C-B34B-5DDE44808430}" srcOrd="0" destOrd="5" presId="urn:microsoft.com/office/officeart/2005/8/layout/hProcess4"/>
    <dgm:cxn modelId="{8F16F3D6-E959-42C7-87FC-F6F22A0D9039}" type="presOf" srcId="{2CBDE931-BC22-4C02-A761-23627EB26E14}" destId="{9D44203E-1BA8-4693-BE58-D711F436F243}" srcOrd="0" destOrd="2" presId="urn:microsoft.com/office/officeart/2005/8/layout/hProcess4"/>
    <dgm:cxn modelId="{DE30689B-E08B-4793-B595-BD7DCCB87C5A}" type="presOf" srcId="{BFEC14A8-7CD9-4397-86B7-7A4B6FD9070A}" destId="{88074006-8B6C-457C-B34B-5DDE44808430}" srcOrd="0" destOrd="4" presId="urn:microsoft.com/office/officeart/2005/8/layout/hProcess4"/>
    <dgm:cxn modelId="{3E7A7C9A-A207-4E30-969B-A8CE551076D7}" srcId="{27421A78-A9F2-4C39-8DD4-B303D92455E6}" destId="{9BACD092-2C00-4940-8D5A-E305AF9F0B06}" srcOrd="5" destOrd="0" parTransId="{ADE796EB-AE0C-47C5-AFC4-F366A6CD23A5}" sibTransId="{499453EC-34FD-42FB-AE1F-F15ED3D5C242}"/>
    <dgm:cxn modelId="{43A8C52D-F17D-439F-B2F9-531D0BD47A3E}" srcId="{27421A78-A9F2-4C39-8DD4-B303D92455E6}" destId="{B4D7D864-E03F-4D42-B5BF-0C1935FBF800}" srcOrd="7" destOrd="0" parTransId="{95381DCB-A4E0-4D89-B6F2-CBD29C8EFCFA}" sibTransId="{0706D1D6-2640-4390-A633-F9C2D2B0E444}"/>
    <dgm:cxn modelId="{658158EA-0E42-473E-A5C0-D9CC570AE123}" srcId="{27421A78-A9F2-4C39-8DD4-B303D92455E6}" destId="{307ECF10-EACD-4D78-B002-95ADC5C483B0}" srcOrd="8" destOrd="0" parTransId="{3B0F0CD6-C4D0-4AD3-B397-1EC1E22F1FEE}" sibTransId="{682E8ED1-B1CD-40D8-A775-340AEDEF9036}"/>
    <dgm:cxn modelId="{26784D54-C307-4D33-847F-8B7795F5427C}" type="presOf" srcId="{6CFDCAB3-2D79-4CF2-8E21-1798C8C53CCE}" destId="{E71909AC-5B31-4CBB-A418-2639248AFA67}" srcOrd="1" destOrd="1" presId="urn:microsoft.com/office/officeart/2005/8/layout/hProcess4"/>
    <dgm:cxn modelId="{CD51F223-0064-4177-944A-405A7732FD3B}" srcId="{27421A78-A9F2-4C39-8DD4-B303D92455E6}" destId="{BFEC14A8-7CD9-4397-86B7-7A4B6FD9070A}" srcOrd="4" destOrd="0" parTransId="{22EA81B7-BD2C-4102-80AE-31A3C19B9BE4}" sibTransId="{4A8F8BBC-0196-46B8-B5FE-6E47E4321F81}"/>
    <dgm:cxn modelId="{FEE538A8-9294-4F45-BEB9-17A0A2A123E0}" type="presParOf" srcId="{E2E186C8-3A67-4ACB-B689-0BFC711D1509}" destId="{D4D6E0F1-FC63-46B1-92DE-3A022D2816ED}" srcOrd="0" destOrd="0" presId="urn:microsoft.com/office/officeart/2005/8/layout/hProcess4"/>
    <dgm:cxn modelId="{C805321B-4933-4D9F-B2F1-BF5BFEF30F67}" type="presParOf" srcId="{E2E186C8-3A67-4ACB-B689-0BFC711D1509}" destId="{C093E7AE-4E86-4696-90C7-F1371D3FD17B}" srcOrd="1" destOrd="0" presId="urn:microsoft.com/office/officeart/2005/8/layout/hProcess4"/>
    <dgm:cxn modelId="{45FB9EEB-0DCD-40CF-BE59-644E1983161A}" type="presParOf" srcId="{E2E186C8-3A67-4ACB-B689-0BFC711D1509}" destId="{00084B31-5CEA-4FF6-A208-C13D44B848B7}" srcOrd="2" destOrd="0" presId="urn:microsoft.com/office/officeart/2005/8/layout/hProcess4"/>
    <dgm:cxn modelId="{4018A146-518B-4D7A-8398-51E327810FBF}" type="presParOf" srcId="{00084B31-5CEA-4FF6-A208-C13D44B848B7}" destId="{C48C1BD3-D445-4A8A-A176-73A4575E9BC9}" srcOrd="0" destOrd="0" presId="urn:microsoft.com/office/officeart/2005/8/layout/hProcess4"/>
    <dgm:cxn modelId="{2A31F4A2-220E-4EB0-9370-7BA536159508}" type="presParOf" srcId="{C48C1BD3-D445-4A8A-A176-73A4575E9BC9}" destId="{D6D7A25E-9C74-4A97-B7F2-F92E0155C34F}" srcOrd="0" destOrd="0" presId="urn:microsoft.com/office/officeart/2005/8/layout/hProcess4"/>
    <dgm:cxn modelId="{3FD943B7-1C78-40B8-9125-9044877E07C7}" type="presParOf" srcId="{C48C1BD3-D445-4A8A-A176-73A4575E9BC9}" destId="{BCD5DB41-D9C4-4634-8379-0F1947EAE29A}" srcOrd="1" destOrd="0" presId="urn:microsoft.com/office/officeart/2005/8/layout/hProcess4"/>
    <dgm:cxn modelId="{8AE7918C-AECB-4495-B07C-0B393A87A91F}" type="presParOf" srcId="{C48C1BD3-D445-4A8A-A176-73A4575E9BC9}" destId="{143C9ACD-897B-4FBB-B77F-6C066AE78842}" srcOrd="2" destOrd="0" presId="urn:microsoft.com/office/officeart/2005/8/layout/hProcess4"/>
    <dgm:cxn modelId="{58CE1F69-0754-45C1-BD31-3501B9015FB8}" type="presParOf" srcId="{C48C1BD3-D445-4A8A-A176-73A4575E9BC9}" destId="{99026C48-3A12-4A60-BC26-5ACD5C6BA4DE}" srcOrd="3" destOrd="0" presId="urn:microsoft.com/office/officeart/2005/8/layout/hProcess4"/>
    <dgm:cxn modelId="{0A420EBB-1FB8-4442-9A50-6E85D5CF269A}" type="presParOf" srcId="{C48C1BD3-D445-4A8A-A176-73A4575E9BC9}" destId="{EFDE80D0-9604-4B6A-AC10-2DE2653ABFE0}" srcOrd="4" destOrd="0" presId="urn:microsoft.com/office/officeart/2005/8/layout/hProcess4"/>
    <dgm:cxn modelId="{BB2DFCB1-3225-49A6-8426-D5EDE09993D0}" type="presParOf" srcId="{00084B31-5CEA-4FF6-A208-C13D44B848B7}" destId="{38709C92-851E-40F2-ABEE-F156EB8E93D4}" srcOrd="1" destOrd="0" presId="urn:microsoft.com/office/officeart/2005/8/layout/hProcess4"/>
    <dgm:cxn modelId="{3F53E275-EEE9-4C93-BE1D-DE1306DEE4BD}" type="presParOf" srcId="{00084B31-5CEA-4FF6-A208-C13D44B848B7}" destId="{80274F94-45CD-4000-A9AB-A15169E8306C}" srcOrd="2" destOrd="0" presId="urn:microsoft.com/office/officeart/2005/8/layout/hProcess4"/>
    <dgm:cxn modelId="{149BC9BC-3394-4F0C-BAE0-DC84CB92BCE5}" type="presParOf" srcId="{80274F94-45CD-4000-A9AB-A15169E8306C}" destId="{08B48578-B8CD-4F60-8A1B-97EB308C4B86}" srcOrd="0" destOrd="0" presId="urn:microsoft.com/office/officeart/2005/8/layout/hProcess4"/>
    <dgm:cxn modelId="{9FDCE814-BD1F-4C67-8CBA-2FC7B644E9B3}" type="presParOf" srcId="{80274F94-45CD-4000-A9AB-A15169E8306C}" destId="{9D44203E-1BA8-4693-BE58-D711F436F243}" srcOrd="1" destOrd="0" presId="urn:microsoft.com/office/officeart/2005/8/layout/hProcess4"/>
    <dgm:cxn modelId="{5F1A250C-D9DB-4637-A228-4241D9415AF4}" type="presParOf" srcId="{80274F94-45CD-4000-A9AB-A15169E8306C}" destId="{E71909AC-5B31-4CBB-A418-2639248AFA67}" srcOrd="2" destOrd="0" presId="urn:microsoft.com/office/officeart/2005/8/layout/hProcess4"/>
    <dgm:cxn modelId="{E0630C28-B297-469D-8873-C294A08562B7}" type="presParOf" srcId="{80274F94-45CD-4000-A9AB-A15169E8306C}" destId="{B4F75504-0E4C-4F75-9A1E-39D518950783}" srcOrd="3" destOrd="0" presId="urn:microsoft.com/office/officeart/2005/8/layout/hProcess4"/>
    <dgm:cxn modelId="{0BE7BF5E-2EDC-4906-9692-D72CDEEB9A0D}" type="presParOf" srcId="{80274F94-45CD-4000-A9AB-A15169E8306C}" destId="{606605C1-87D1-47F7-930D-2C61CFC8151E}" srcOrd="4" destOrd="0" presId="urn:microsoft.com/office/officeart/2005/8/layout/hProcess4"/>
    <dgm:cxn modelId="{0DC92DBA-3B41-479C-BB62-3348B7E659A5}" type="presParOf" srcId="{00084B31-5CEA-4FF6-A208-C13D44B848B7}" destId="{013BA664-5F7A-4A3F-AC0D-4A391D93D235}" srcOrd="3" destOrd="0" presId="urn:microsoft.com/office/officeart/2005/8/layout/hProcess4"/>
    <dgm:cxn modelId="{10C31285-639A-40DA-9320-7164730228B6}" type="presParOf" srcId="{00084B31-5CEA-4FF6-A208-C13D44B848B7}" destId="{8D94775C-F634-485C-9542-E8F5016ED0B5}" srcOrd="4" destOrd="0" presId="urn:microsoft.com/office/officeart/2005/8/layout/hProcess4"/>
    <dgm:cxn modelId="{64DF2727-FD11-435B-ADD1-C79FFE603D91}" type="presParOf" srcId="{8D94775C-F634-485C-9542-E8F5016ED0B5}" destId="{C739FF14-F3B7-49C2-B2B2-AA295663ED7A}" srcOrd="0" destOrd="0" presId="urn:microsoft.com/office/officeart/2005/8/layout/hProcess4"/>
    <dgm:cxn modelId="{252F9F99-0DA2-4092-96F1-2A6D3A8AB520}" type="presParOf" srcId="{8D94775C-F634-485C-9542-E8F5016ED0B5}" destId="{88074006-8B6C-457C-B34B-5DDE44808430}" srcOrd="1" destOrd="0" presId="urn:microsoft.com/office/officeart/2005/8/layout/hProcess4"/>
    <dgm:cxn modelId="{69ABC154-CC8A-420B-82D0-478AACE0535E}" type="presParOf" srcId="{8D94775C-F634-485C-9542-E8F5016ED0B5}" destId="{BE9503A1-F025-4250-85D5-5A2CD684DC33}" srcOrd="2" destOrd="0" presId="urn:microsoft.com/office/officeart/2005/8/layout/hProcess4"/>
    <dgm:cxn modelId="{BA0F8478-00A3-40E8-B820-C363299565C0}" type="presParOf" srcId="{8D94775C-F634-485C-9542-E8F5016ED0B5}" destId="{F02E371F-5491-41EE-B9A9-27A4D500249C}" srcOrd="3" destOrd="0" presId="urn:microsoft.com/office/officeart/2005/8/layout/hProcess4"/>
    <dgm:cxn modelId="{0F82F668-1AA0-4AB9-A8C8-5F5290B33223}" type="presParOf" srcId="{8D94775C-F634-485C-9542-E8F5016ED0B5}" destId="{079AAB57-8354-4BA3-B6BB-D6ED47BDDF57}"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5BE9D29-E5DA-4BD1-B414-152D6CB80D42}" type="doc">
      <dgm:prSet loTypeId="urn:microsoft.com/office/officeart/2008/layout/BubblePictureList" loCatId="picture" qsTypeId="urn:microsoft.com/office/officeart/2005/8/quickstyle/simple1" qsCatId="simple" csTypeId="urn:microsoft.com/office/officeart/2005/8/colors/accent1_2" csCatId="accent1" phldr="1"/>
      <dgm:spPr/>
      <dgm:t>
        <a:bodyPr/>
        <a:lstStyle/>
        <a:p>
          <a:endParaRPr lang="zh-TW" altLang="en-US"/>
        </a:p>
      </dgm:t>
    </dgm:pt>
    <dgm:pt modelId="{5C631144-1C9F-4A97-978E-C3579922829F}">
      <dgm:prSet phldrT="[文字]"/>
      <dgm:spPr/>
      <dgm:t>
        <a:bodyPr/>
        <a:lstStyle/>
        <a:p>
          <a:r>
            <a:rPr lang="zh-TW" altLang="en-US" dirty="0" smtClean="0"/>
            <a:t> </a:t>
          </a:r>
          <a:endParaRPr lang="zh-TW" altLang="en-US" dirty="0"/>
        </a:p>
      </dgm:t>
    </dgm:pt>
    <dgm:pt modelId="{1B042E21-B270-473A-9D34-B69985613B7C}" type="parTrans" cxnId="{2994203A-A5A0-4011-94EB-73F89E038263}">
      <dgm:prSet/>
      <dgm:spPr/>
      <dgm:t>
        <a:bodyPr/>
        <a:lstStyle/>
        <a:p>
          <a:endParaRPr lang="zh-TW" altLang="en-US"/>
        </a:p>
      </dgm:t>
    </dgm:pt>
    <dgm:pt modelId="{DEA2719B-494D-43DC-B4BD-B50156DCA75C}" type="sibTrans" cxnId="{2994203A-A5A0-4011-94EB-73F89E038263}">
      <dgm:prSet/>
      <dgm:spPr/>
      <dgm:t>
        <a:bodyPr/>
        <a:lstStyle/>
        <a:p>
          <a:endParaRPr lang="zh-TW" altLang="en-US"/>
        </a:p>
      </dgm:t>
    </dgm:pt>
    <dgm:pt modelId="{61B2EB07-7AC2-4D3B-9D74-A67332B6DBBF}">
      <dgm:prSet phldrT="[文字]"/>
      <dgm:spPr/>
      <dgm:t>
        <a:bodyPr/>
        <a:lstStyle/>
        <a:p>
          <a:r>
            <a:rPr lang="zh-TW" altLang="en-US" dirty="0" smtClean="0"/>
            <a:t> </a:t>
          </a:r>
          <a:endParaRPr lang="zh-TW" altLang="en-US" dirty="0"/>
        </a:p>
      </dgm:t>
    </dgm:pt>
    <dgm:pt modelId="{9F36C064-5E4C-49D5-9F38-034A6F8A4794}" type="parTrans" cxnId="{EA4C9E22-C926-493A-B1B8-B9B0C00E5A12}">
      <dgm:prSet/>
      <dgm:spPr/>
      <dgm:t>
        <a:bodyPr/>
        <a:lstStyle/>
        <a:p>
          <a:endParaRPr lang="zh-TW" altLang="en-US"/>
        </a:p>
      </dgm:t>
    </dgm:pt>
    <dgm:pt modelId="{0C2C055B-D7D0-4669-BAD8-20A8C918ED3F}" type="sibTrans" cxnId="{EA4C9E22-C926-493A-B1B8-B9B0C00E5A12}">
      <dgm:prSet/>
      <dgm:spPr/>
      <dgm:t>
        <a:bodyPr/>
        <a:lstStyle/>
        <a:p>
          <a:endParaRPr lang="zh-TW" altLang="en-US"/>
        </a:p>
      </dgm:t>
    </dgm:pt>
    <dgm:pt modelId="{33534CA2-0759-44C4-A5E2-9B631AD59A0C}">
      <dgm:prSet phldrT="[文字]"/>
      <dgm:spPr/>
      <dgm:t>
        <a:bodyPr/>
        <a:lstStyle/>
        <a:p>
          <a:r>
            <a:rPr lang="zh-TW" altLang="en-US" dirty="0" smtClean="0"/>
            <a:t> </a:t>
          </a:r>
          <a:endParaRPr lang="zh-TW" altLang="en-US" dirty="0"/>
        </a:p>
      </dgm:t>
    </dgm:pt>
    <dgm:pt modelId="{8D5A83FA-F170-46E6-89FC-53B70CB21DEC}" type="sibTrans" cxnId="{0893C6F3-6C51-420E-B7ED-E0A7A9EE3385}">
      <dgm:prSet/>
      <dgm:spPr/>
      <dgm:t>
        <a:bodyPr/>
        <a:lstStyle/>
        <a:p>
          <a:endParaRPr lang="zh-TW" altLang="en-US"/>
        </a:p>
      </dgm:t>
    </dgm:pt>
    <dgm:pt modelId="{ED56E06B-D474-471D-9D2F-C61BB69D0F7E}" type="parTrans" cxnId="{0893C6F3-6C51-420E-B7ED-E0A7A9EE3385}">
      <dgm:prSet/>
      <dgm:spPr/>
      <dgm:t>
        <a:bodyPr/>
        <a:lstStyle/>
        <a:p>
          <a:endParaRPr lang="zh-TW" altLang="en-US"/>
        </a:p>
      </dgm:t>
    </dgm:pt>
    <dgm:pt modelId="{8C0C3C78-56B9-41C4-BAFD-DF84F9465452}" type="pres">
      <dgm:prSet presAssocID="{85BE9D29-E5DA-4BD1-B414-152D6CB80D42}" presName="Name0" presStyleCnt="0">
        <dgm:presLayoutVars>
          <dgm:chMax val="8"/>
          <dgm:chPref val="8"/>
          <dgm:dir/>
        </dgm:presLayoutVars>
      </dgm:prSet>
      <dgm:spPr/>
      <dgm:t>
        <a:bodyPr/>
        <a:lstStyle/>
        <a:p>
          <a:endParaRPr lang="zh-TW" altLang="en-US"/>
        </a:p>
      </dgm:t>
    </dgm:pt>
    <dgm:pt modelId="{C39A2DE7-7DA9-4358-8471-A9A575584598}" type="pres">
      <dgm:prSet presAssocID="{5C631144-1C9F-4A97-978E-C3579922829F}" presName="parent_text_1" presStyleLbl="revTx" presStyleIdx="0" presStyleCnt="3">
        <dgm:presLayoutVars>
          <dgm:chMax val="0"/>
          <dgm:chPref val="0"/>
          <dgm:bulletEnabled val="1"/>
        </dgm:presLayoutVars>
      </dgm:prSet>
      <dgm:spPr/>
      <dgm:t>
        <a:bodyPr/>
        <a:lstStyle/>
        <a:p>
          <a:endParaRPr lang="zh-TW" altLang="en-US"/>
        </a:p>
      </dgm:t>
    </dgm:pt>
    <dgm:pt modelId="{BC9C047E-C046-49BE-B8A4-184379585A40}" type="pres">
      <dgm:prSet presAssocID="{5C631144-1C9F-4A97-978E-C3579922829F}" presName="image_accent_1" presStyleCnt="0"/>
      <dgm:spPr/>
    </dgm:pt>
    <dgm:pt modelId="{F6B0F0D3-87FB-42FD-B283-8A1FCB16EBCA}" type="pres">
      <dgm:prSet presAssocID="{5C631144-1C9F-4A97-978E-C3579922829F}" presName="imageAccentRepeatNode" presStyleLbl="alignNode1" presStyleIdx="0" presStyleCnt="6"/>
      <dgm:spPr/>
    </dgm:pt>
    <dgm:pt modelId="{0F28216C-A13F-47A8-A60F-27B4CBF2D97A}" type="pres">
      <dgm:prSet presAssocID="{5C631144-1C9F-4A97-978E-C3579922829F}" presName="accent_1" presStyleLbl="alignNode1" presStyleIdx="1" presStyleCnt="6"/>
      <dgm:spPr/>
    </dgm:pt>
    <dgm:pt modelId="{ECA2155A-7637-419F-B596-90E5CB20BC32}" type="pres">
      <dgm:prSet presAssocID="{DEA2719B-494D-43DC-B4BD-B50156DCA75C}" presName="image_1" presStyleCnt="0"/>
      <dgm:spPr/>
    </dgm:pt>
    <dgm:pt modelId="{90379883-115C-4906-8667-DC35529A61D3}" type="pres">
      <dgm:prSet presAssocID="{DEA2719B-494D-43DC-B4BD-B50156DCA75C}" presName="imageRepeatNode" presStyleLbl="fgImgPlace1" presStyleIdx="0" presStyleCnt="3"/>
      <dgm:spPr/>
      <dgm:t>
        <a:bodyPr/>
        <a:lstStyle/>
        <a:p>
          <a:endParaRPr lang="zh-TW" altLang="en-US"/>
        </a:p>
      </dgm:t>
    </dgm:pt>
    <dgm:pt modelId="{5AF5A415-B712-4992-B84A-59F549929727}" type="pres">
      <dgm:prSet presAssocID="{61B2EB07-7AC2-4D3B-9D74-A67332B6DBBF}" presName="parent_text_2" presStyleLbl="revTx" presStyleIdx="1" presStyleCnt="3">
        <dgm:presLayoutVars>
          <dgm:chMax val="0"/>
          <dgm:chPref val="0"/>
          <dgm:bulletEnabled val="1"/>
        </dgm:presLayoutVars>
      </dgm:prSet>
      <dgm:spPr/>
      <dgm:t>
        <a:bodyPr/>
        <a:lstStyle/>
        <a:p>
          <a:endParaRPr lang="zh-TW" altLang="en-US"/>
        </a:p>
      </dgm:t>
    </dgm:pt>
    <dgm:pt modelId="{972E647F-4FE6-4644-98C0-087FF82D7D6C}" type="pres">
      <dgm:prSet presAssocID="{61B2EB07-7AC2-4D3B-9D74-A67332B6DBBF}" presName="image_accent_2" presStyleCnt="0"/>
      <dgm:spPr/>
    </dgm:pt>
    <dgm:pt modelId="{8DC96973-13D7-4DBC-8A76-77621A209481}" type="pres">
      <dgm:prSet presAssocID="{61B2EB07-7AC2-4D3B-9D74-A67332B6DBBF}" presName="imageAccentRepeatNode" presStyleLbl="alignNode1" presStyleIdx="2" presStyleCnt="6"/>
      <dgm:spPr/>
    </dgm:pt>
    <dgm:pt modelId="{99724643-9F9F-46DF-99D3-8A7B170FDD79}" type="pres">
      <dgm:prSet presAssocID="{0C2C055B-D7D0-4669-BAD8-20A8C918ED3F}" presName="image_2" presStyleCnt="0"/>
      <dgm:spPr/>
    </dgm:pt>
    <dgm:pt modelId="{DB8161A2-682C-4542-BAE4-DE07DBCCF736}" type="pres">
      <dgm:prSet presAssocID="{0C2C055B-D7D0-4669-BAD8-20A8C918ED3F}" presName="imageRepeatNode" presStyleLbl="fgImgPlace1" presStyleIdx="1" presStyleCnt="3"/>
      <dgm:spPr/>
      <dgm:t>
        <a:bodyPr/>
        <a:lstStyle/>
        <a:p>
          <a:endParaRPr lang="zh-TW" altLang="en-US"/>
        </a:p>
      </dgm:t>
    </dgm:pt>
    <dgm:pt modelId="{9CA945E3-B2AE-4153-9BF9-9DC727C87038}" type="pres">
      <dgm:prSet presAssocID="{33534CA2-0759-44C4-A5E2-9B631AD59A0C}" presName="image_accent_3" presStyleCnt="0"/>
      <dgm:spPr/>
    </dgm:pt>
    <dgm:pt modelId="{622BCA83-DCA9-4D89-9FC9-BDF87C4BE11B}" type="pres">
      <dgm:prSet presAssocID="{33534CA2-0759-44C4-A5E2-9B631AD59A0C}" presName="imageAccentRepeatNode" presStyleLbl="alignNode1" presStyleIdx="3" presStyleCnt="6"/>
      <dgm:spPr/>
    </dgm:pt>
    <dgm:pt modelId="{B114B967-8DAC-434B-9938-E2098E3213A8}" type="pres">
      <dgm:prSet presAssocID="{33534CA2-0759-44C4-A5E2-9B631AD59A0C}" presName="parent_text_3" presStyleLbl="revTx" presStyleIdx="2" presStyleCnt="3">
        <dgm:presLayoutVars>
          <dgm:chMax val="0"/>
          <dgm:chPref val="0"/>
          <dgm:bulletEnabled val="1"/>
        </dgm:presLayoutVars>
      </dgm:prSet>
      <dgm:spPr/>
      <dgm:t>
        <a:bodyPr/>
        <a:lstStyle/>
        <a:p>
          <a:endParaRPr lang="zh-TW" altLang="en-US"/>
        </a:p>
      </dgm:t>
    </dgm:pt>
    <dgm:pt modelId="{F02C5085-831C-4A56-B6E2-54E2DE80C6B1}" type="pres">
      <dgm:prSet presAssocID="{33534CA2-0759-44C4-A5E2-9B631AD59A0C}" presName="accent_2" presStyleLbl="alignNode1" presStyleIdx="4" presStyleCnt="6"/>
      <dgm:spPr/>
    </dgm:pt>
    <dgm:pt modelId="{ADE1D87A-E3F6-4F5D-8226-6C377CEF1838}" type="pres">
      <dgm:prSet presAssocID="{33534CA2-0759-44C4-A5E2-9B631AD59A0C}" presName="accent_3" presStyleLbl="alignNode1" presStyleIdx="5" presStyleCnt="6"/>
      <dgm:spPr/>
    </dgm:pt>
    <dgm:pt modelId="{3506034A-ED24-4029-B177-C0DD2D9EC815}" type="pres">
      <dgm:prSet presAssocID="{8D5A83FA-F170-46E6-89FC-53B70CB21DEC}" presName="image_3" presStyleCnt="0"/>
      <dgm:spPr/>
    </dgm:pt>
    <dgm:pt modelId="{26284BFA-E0D6-4A42-AC50-CBC764BA87B7}" type="pres">
      <dgm:prSet presAssocID="{8D5A83FA-F170-46E6-89FC-53B70CB21DEC}" presName="imageRepeatNode" presStyleLbl="fgImgPlace1" presStyleIdx="2" presStyleCnt="3"/>
      <dgm:spPr/>
      <dgm:t>
        <a:bodyPr/>
        <a:lstStyle/>
        <a:p>
          <a:endParaRPr lang="zh-TW" altLang="en-US"/>
        </a:p>
      </dgm:t>
    </dgm:pt>
  </dgm:ptLst>
  <dgm:cxnLst>
    <dgm:cxn modelId="{2994203A-A5A0-4011-94EB-73F89E038263}" srcId="{85BE9D29-E5DA-4BD1-B414-152D6CB80D42}" destId="{5C631144-1C9F-4A97-978E-C3579922829F}" srcOrd="0" destOrd="0" parTransId="{1B042E21-B270-473A-9D34-B69985613B7C}" sibTransId="{DEA2719B-494D-43DC-B4BD-B50156DCA75C}"/>
    <dgm:cxn modelId="{FEADD708-667D-4ED8-97ED-97C52CC97902}" type="presOf" srcId="{33534CA2-0759-44C4-A5E2-9B631AD59A0C}" destId="{B114B967-8DAC-434B-9938-E2098E3213A8}" srcOrd="0" destOrd="0" presId="urn:microsoft.com/office/officeart/2008/layout/BubblePictureList"/>
    <dgm:cxn modelId="{B1FDE8E3-5EB5-4D25-AB50-4C114EF9781C}" type="presOf" srcId="{DEA2719B-494D-43DC-B4BD-B50156DCA75C}" destId="{90379883-115C-4906-8667-DC35529A61D3}" srcOrd="0" destOrd="0" presId="urn:microsoft.com/office/officeart/2008/layout/BubblePictureList"/>
    <dgm:cxn modelId="{70531CEE-0641-4827-A958-BD63DBD25C6A}" type="presOf" srcId="{5C631144-1C9F-4A97-978E-C3579922829F}" destId="{C39A2DE7-7DA9-4358-8471-A9A575584598}" srcOrd="0" destOrd="0" presId="urn:microsoft.com/office/officeart/2008/layout/BubblePictureList"/>
    <dgm:cxn modelId="{4E1C37C9-C716-42A1-A3A1-92BE63969259}" type="presOf" srcId="{61B2EB07-7AC2-4D3B-9D74-A67332B6DBBF}" destId="{5AF5A415-B712-4992-B84A-59F549929727}" srcOrd="0" destOrd="0" presId="urn:microsoft.com/office/officeart/2008/layout/BubblePictureList"/>
    <dgm:cxn modelId="{D4DAA898-3F48-4753-862F-C4A51AFCD7B4}" type="presOf" srcId="{0C2C055B-D7D0-4669-BAD8-20A8C918ED3F}" destId="{DB8161A2-682C-4542-BAE4-DE07DBCCF736}" srcOrd="0" destOrd="0" presId="urn:microsoft.com/office/officeart/2008/layout/BubblePictureList"/>
    <dgm:cxn modelId="{0893C6F3-6C51-420E-B7ED-E0A7A9EE3385}" srcId="{85BE9D29-E5DA-4BD1-B414-152D6CB80D42}" destId="{33534CA2-0759-44C4-A5E2-9B631AD59A0C}" srcOrd="2" destOrd="0" parTransId="{ED56E06B-D474-471D-9D2F-C61BB69D0F7E}" sibTransId="{8D5A83FA-F170-46E6-89FC-53B70CB21DEC}"/>
    <dgm:cxn modelId="{8E20063A-7607-4290-B98C-F70334F70923}" type="presOf" srcId="{8D5A83FA-F170-46E6-89FC-53B70CB21DEC}" destId="{26284BFA-E0D6-4A42-AC50-CBC764BA87B7}" srcOrd="0" destOrd="0" presId="urn:microsoft.com/office/officeart/2008/layout/BubblePictureList"/>
    <dgm:cxn modelId="{B846FD8F-F3EE-4645-8EE1-584195F606FC}" type="presOf" srcId="{85BE9D29-E5DA-4BD1-B414-152D6CB80D42}" destId="{8C0C3C78-56B9-41C4-BAFD-DF84F9465452}" srcOrd="0" destOrd="0" presId="urn:microsoft.com/office/officeart/2008/layout/BubblePictureList"/>
    <dgm:cxn modelId="{EA4C9E22-C926-493A-B1B8-B9B0C00E5A12}" srcId="{85BE9D29-E5DA-4BD1-B414-152D6CB80D42}" destId="{61B2EB07-7AC2-4D3B-9D74-A67332B6DBBF}" srcOrd="1" destOrd="0" parTransId="{9F36C064-5E4C-49D5-9F38-034A6F8A4794}" sibTransId="{0C2C055B-D7D0-4669-BAD8-20A8C918ED3F}"/>
    <dgm:cxn modelId="{D275FC45-3B2C-45A9-B870-B56544A12016}" type="presParOf" srcId="{8C0C3C78-56B9-41C4-BAFD-DF84F9465452}" destId="{C39A2DE7-7DA9-4358-8471-A9A575584598}" srcOrd="0" destOrd="0" presId="urn:microsoft.com/office/officeart/2008/layout/BubblePictureList"/>
    <dgm:cxn modelId="{085244C0-73C7-4AD8-9A53-C065FDD4D7D2}" type="presParOf" srcId="{8C0C3C78-56B9-41C4-BAFD-DF84F9465452}" destId="{BC9C047E-C046-49BE-B8A4-184379585A40}" srcOrd="1" destOrd="0" presId="urn:microsoft.com/office/officeart/2008/layout/BubblePictureList"/>
    <dgm:cxn modelId="{99D99CA4-A2EC-40A6-91EA-4FF5E5DA881E}" type="presParOf" srcId="{BC9C047E-C046-49BE-B8A4-184379585A40}" destId="{F6B0F0D3-87FB-42FD-B283-8A1FCB16EBCA}" srcOrd="0" destOrd="0" presId="urn:microsoft.com/office/officeart/2008/layout/BubblePictureList"/>
    <dgm:cxn modelId="{906CE04A-D47D-452B-B771-F9D9FD719899}" type="presParOf" srcId="{8C0C3C78-56B9-41C4-BAFD-DF84F9465452}" destId="{0F28216C-A13F-47A8-A60F-27B4CBF2D97A}" srcOrd="2" destOrd="0" presId="urn:microsoft.com/office/officeart/2008/layout/BubblePictureList"/>
    <dgm:cxn modelId="{1294BE5B-8749-4FCB-A5A0-D105B37FE6D2}" type="presParOf" srcId="{8C0C3C78-56B9-41C4-BAFD-DF84F9465452}" destId="{ECA2155A-7637-419F-B596-90E5CB20BC32}" srcOrd="3" destOrd="0" presId="urn:microsoft.com/office/officeart/2008/layout/BubblePictureList"/>
    <dgm:cxn modelId="{1AA0FCFD-5845-4BAF-8CEB-2DB33223CDC6}" type="presParOf" srcId="{ECA2155A-7637-419F-B596-90E5CB20BC32}" destId="{90379883-115C-4906-8667-DC35529A61D3}" srcOrd="0" destOrd="0" presId="urn:microsoft.com/office/officeart/2008/layout/BubblePictureList"/>
    <dgm:cxn modelId="{126A6EE9-3438-42BB-BE5C-764E248B44B7}" type="presParOf" srcId="{8C0C3C78-56B9-41C4-BAFD-DF84F9465452}" destId="{5AF5A415-B712-4992-B84A-59F549929727}" srcOrd="4" destOrd="0" presId="urn:microsoft.com/office/officeart/2008/layout/BubblePictureList"/>
    <dgm:cxn modelId="{FAC3AD7A-9BBE-4DFE-9B8E-38D25F74BA27}" type="presParOf" srcId="{8C0C3C78-56B9-41C4-BAFD-DF84F9465452}" destId="{972E647F-4FE6-4644-98C0-087FF82D7D6C}" srcOrd="5" destOrd="0" presId="urn:microsoft.com/office/officeart/2008/layout/BubblePictureList"/>
    <dgm:cxn modelId="{C36759C3-83D8-42A8-9789-8C1A6901D7A7}" type="presParOf" srcId="{972E647F-4FE6-4644-98C0-087FF82D7D6C}" destId="{8DC96973-13D7-4DBC-8A76-77621A209481}" srcOrd="0" destOrd="0" presId="urn:microsoft.com/office/officeart/2008/layout/BubblePictureList"/>
    <dgm:cxn modelId="{70E2E92C-A6A9-44B4-9CD0-94B27F642EB1}" type="presParOf" srcId="{8C0C3C78-56B9-41C4-BAFD-DF84F9465452}" destId="{99724643-9F9F-46DF-99D3-8A7B170FDD79}" srcOrd="6" destOrd="0" presId="urn:microsoft.com/office/officeart/2008/layout/BubblePictureList"/>
    <dgm:cxn modelId="{A39E57BA-0E28-47A0-A732-BEADD2FDDAAD}" type="presParOf" srcId="{99724643-9F9F-46DF-99D3-8A7B170FDD79}" destId="{DB8161A2-682C-4542-BAE4-DE07DBCCF736}" srcOrd="0" destOrd="0" presId="urn:microsoft.com/office/officeart/2008/layout/BubblePictureList"/>
    <dgm:cxn modelId="{17FB5A59-0C3B-4397-994D-84FB7B43A964}" type="presParOf" srcId="{8C0C3C78-56B9-41C4-BAFD-DF84F9465452}" destId="{9CA945E3-B2AE-4153-9BF9-9DC727C87038}" srcOrd="7" destOrd="0" presId="urn:microsoft.com/office/officeart/2008/layout/BubblePictureList"/>
    <dgm:cxn modelId="{36C1073C-B430-4D17-8E32-D676765CC962}" type="presParOf" srcId="{9CA945E3-B2AE-4153-9BF9-9DC727C87038}" destId="{622BCA83-DCA9-4D89-9FC9-BDF87C4BE11B}" srcOrd="0" destOrd="0" presId="urn:microsoft.com/office/officeart/2008/layout/BubblePictureList"/>
    <dgm:cxn modelId="{D997806A-8473-40AD-B432-2F09424C0DBB}" type="presParOf" srcId="{8C0C3C78-56B9-41C4-BAFD-DF84F9465452}" destId="{B114B967-8DAC-434B-9938-E2098E3213A8}" srcOrd="8" destOrd="0" presId="urn:microsoft.com/office/officeart/2008/layout/BubblePictureList"/>
    <dgm:cxn modelId="{7235F224-03D2-46C1-8FE1-188E08070A54}" type="presParOf" srcId="{8C0C3C78-56B9-41C4-BAFD-DF84F9465452}" destId="{F02C5085-831C-4A56-B6E2-54E2DE80C6B1}" srcOrd="9" destOrd="0" presId="urn:microsoft.com/office/officeart/2008/layout/BubblePictureList"/>
    <dgm:cxn modelId="{995D25B3-CCAE-4C23-8B18-0E546F4BB070}" type="presParOf" srcId="{8C0C3C78-56B9-41C4-BAFD-DF84F9465452}" destId="{ADE1D87A-E3F6-4F5D-8226-6C377CEF1838}" srcOrd="10" destOrd="0" presId="urn:microsoft.com/office/officeart/2008/layout/BubblePictureList"/>
    <dgm:cxn modelId="{DC5BC2E2-48AD-448E-8066-01E12F09F226}" type="presParOf" srcId="{8C0C3C78-56B9-41C4-BAFD-DF84F9465452}" destId="{3506034A-ED24-4029-B177-C0DD2D9EC815}" srcOrd="11" destOrd="0" presId="urn:microsoft.com/office/officeart/2008/layout/BubblePictureList"/>
    <dgm:cxn modelId="{73C2DD45-3F3C-4770-B03E-AAEEB877F80F}" type="presParOf" srcId="{3506034A-ED24-4029-B177-C0DD2D9EC815}" destId="{26284BFA-E0D6-4A42-AC50-CBC764BA87B7}" srcOrd="0" destOrd="0" presId="urn:microsoft.com/office/officeart/2008/layout/Bubble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5BE9D29-E5DA-4BD1-B414-152D6CB80D42}" type="doc">
      <dgm:prSet loTypeId="urn:microsoft.com/office/officeart/2008/layout/BubblePictureList" loCatId="picture" qsTypeId="urn:microsoft.com/office/officeart/2005/8/quickstyle/simple2" qsCatId="simple" csTypeId="urn:microsoft.com/office/officeart/2005/8/colors/accent2_2" csCatId="accent2" phldr="1"/>
      <dgm:spPr/>
      <dgm:t>
        <a:bodyPr/>
        <a:lstStyle/>
        <a:p>
          <a:endParaRPr lang="zh-TW" altLang="en-US"/>
        </a:p>
      </dgm:t>
    </dgm:pt>
    <dgm:pt modelId="{5C631144-1C9F-4A97-978E-C3579922829F}">
      <dgm:prSet phldrT="[文字]"/>
      <dgm:spPr/>
      <dgm:t>
        <a:bodyPr/>
        <a:lstStyle/>
        <a:p>
          <a:r>
            <a:rPr lang="zh-TW" altLang="en-US" dirty="0" smtClean="0"/>
            <a:t> </a:t>
          </a:r>
          <a:endParaRPr lang="zh-TW" altLang="en-US" dirty="0"/>
        </a:p>
      </dgm:t>
    </dgm:pt>
    <dgm:pt modelId="{1B042E21-B270-473A-9D34-B69985613B7C}" type="parTrans" cxnId="{2994203A-A5A0-4011-94EB-73F89E038263}">
      <dgm:prSet/>
      <dgm:spPr/>
      <dgm:t>
        <a:bodyPr/>
        <a:lstStyle/>
        <a:p>
          <a:endParaRPr lang="zh-TW" altLang="en-US"/>
        </a:p>
      </dgm:t>
    </dgm:pt>
    <dgm:pt modelId="{DEA2719B-494D-43DC-B4BD-B50156DCA75C}" type="sibTrans" cxnId="{2994203A-A5A0-4011-94EB-73F89E038263}">
      <dgm:prSet/>
      <dgm:spPr/>
      <dgm:t>
        <a:bodyPr/>
        <a:lstStyle/>
        <a:p>
          <a:endParaRPr lang="zh-TW" altLang="en-US"/>
        </a:p>
      </dgm:t>
    </dgm:pt>
    <dgm:pt modelId="{61B2EB07-7AC2-4D3B-9D74-A67332B6DBBF}">
      <dgm:prSet phldrT="[文字]"/>
      <dgm:spPr/>
      <dgm:t>
        <a:bodyPr/>
        <a:lstStyle/>
        <a:p>
          <a:r>
            <a:rPr lang="zh-TW" altLang="en-US" dirty="0" smtClean="0"/>
            <a:t> </a:t>
          </a:r>
          <a:endParaRPr lang="zh-TW" altLang="en-US" dirty="0"/>
        </a:p>
      </dgm:t>
    </dgm:pt>
    <dgm:pt modelId="{9F36C064-5E4C-49D5-9F38-034A6F8A4794}" type="parTrans" cxnId="{EA4C9E22-C926-493A-B1B8-B9B0C00E5A12}">
      <dgm:prSet/>
      <dgm:spPr/>
      <dgm:t>
        <a:bodyPr/>
        <a:lstStyle/>
        <a:p>
          <a:endParaRPr lang="zh-TW" altLang="en-US"/>
        </a:p>
      </dgm:t>
    </dgm:pt>
    <dgm:pt modelId="{0C2C055B-D7D0-4669-BAD8-20A8C918ED3F}" type="sibTrans" cxnId="{EA4C9E22-C926-493A-B1B8-B9B0C00E5A12}">
      <dgm:prSet/>
      <dgm:spPr/>
      <dgm:t>
        <a:bodyPr/>
        <a:lstStyle/>
        <a:p>
          <a:endParaRPr lang="zh-TW" altLang="en-US"/>
        </a:p>
      </dgm:t>
    </dgm:pt>
    <dgm:pt modelId="{33534CA2-0759-44C4-A5E2-9B631AD59A0C}">
      <dgm:prSet phldrT="[文字]"/>
      <dgm:spPr/>
      <dgm:t>
        <a:bodyPr/>
        <a:lstStyle/>
        <a:p>
          <a:r>
            <a:rPr lang="zh-TW" altLang="en-US" dirty="0" smtClean="0"/>
            <a:t> </a:t>
          </a:r>
          <a:endParaRPr lang="zh-TW" altLang="en-US" dirty="0"/>
        </a:p>
      </dgm:t>
    </dgm:pt>
    <dgm:pt modelId="{8D5A83FA-F170-46E6-89FC-53B70CB21DEC}" type="sibTrans" cxnId="{0893C6F3-6C51-420E-B7ED-E0A7A9EE3385}">
      <dgm:prSet/>
      <dgm:spPr/>
      <dgm:t>
        <a:bodyPr/>
        <a:lstStyle/>
        <a:p>
          <a:endParaRPr lang="zh-TW" altLang="en-US"/>
        </a:p>
      </dgm:t>
    </dgm:pt>
    <dgm:pt modelId="{ED56E06B-D474-471D-9D2F-C61BB69D0F7E}" type="parTrans" cxnId="{0893C6F3-6C51-420E-B7ED-E0A7A9EE3385}">
      <dgm:prSet/>
      <dgm:spPr/>
      <dgm:t>
        <a:bodyPr/>
        <a:lstStyle/>
        <a:p>
          <a:endParaRPr lang="zh-TW" altLang="en-US"/>
        </a:p>
      </dgm:t>
    </dgm:pt>
    <dgm:pt modelId="{8C0C3C78-56B9-41C4-BAFD-DF84F9465452}" type="pres">
      <dgm:prSet presAssocID="{85BE9D29-E5DA-4BD1-B414-152D6CB80D42}" presName="Name0" presStyleCnt="0">
        <dgm:presLayoutVars>
          <dgm:chMax val="8"/>
          <dgm:chPref val="8"/>
          <dgm:dir/>
        </dgm:presLayoutVars>
      </dgm:prSet>
      <dgm:spPr/>
      <dgm:t>
        <a:bodyPr/>
        <a:lstStyle/>
        <a:p>
          <a:endParaRPr lang="zh-TW" altLang="en-US"/>
        </a:p>
      </dgm:t>
    </dgm:pt>
    <dgm:pt modelId="{C39A2DE7-7DA9-4358-8471-A9A575584598}" type="pres">
      <dgm:prSet presAssocID="{5C631144-1C9F-4A97-978E-C3579922829F}" presName="parent_text_1" presStyleLbl="revTx" presStyleIdx="0" presStyleCnt="3">
        <dgm:presLayoutVars>
          <dgm:chMax val="0"/>
          <dgm:chPref val="0"/>
          <dgm:bulletEnabled val="1"/>
        </dgm:presLayoutVars>
      </dgm:prSet>
      <dgm:spPr/>
      <dgm:t>
        <a:bodyPr/>
        <a:lstStyle/>
        <a:p>
          <a:endParaRPr lang="zh-TW" altLang="en-US"/>
        </a:p>
      </dgm:t>
    </dgm:pt>
    <dgm:pt modelId="{BC9C047E-C046-49BE-B8A4-184379585A40}" type="pres">
      <dgm:prSet presAssocID="{5C631144-1C9F-4A97-978E-C3579922829F}" presName="image_accent_1" presStyleCnt="0"/>
      <dgm:spPr/>
    </dgm:pt>
    <dgm:pt modelId="{F6B0F0D3-87FB-42FD-B283-8A1FCB16EBCA}" type="pres">
      <dgm:prSet presAssocID="{5C631144-1C9F-4A97-978E-C3579922829F}" presName="imageAccentRepeatNode" presStyleLbl="alignNode1" presStyleIdx="0" presStyleCnt="6"/>
      <dgm:spPr/>
    </dgm:pt>
    <dgm:pt modelId="{0F28216C-A13F-47A8-A60F-27B4CBF2D97A}" type="pres">
      <dgm:prSet presAssocID="{5C631144-1C9F-4A97-978E-C3579922829F}" presName="accent_1" presStyleLbl="alignNode1" presStyleIdx="1" presStyleCnt="6"/>
      <dgm:spPr/>
    </dgm:pt>
    <dgm:pt modelId="{ECA2155A-7637-419F-B596-90E5CB20BC32}" type="pres">
      <dgm:prSet presAssocID="{DEA2719B-494D-43DC-B4BD-B50156DCA75C}" presName="image_1" presStyleCnt="0"/>
      <dgm:spPr/>
    </dgm:pt>
    <dgm:pt modelId="{90379883-115C-4906-8667-DC35529A61D3}" type="pres">
      <dgm:prSet presAssocID="{DEA2719B-494D-43DC-B4BD-B50156DCA75C}" presName="imageRepeatNode" presStyleLbl="fgImgPlace1" presStyleIdx="0" presStyleCnt="3"/>
      <dgm:spPr/>
      <dgm:t>
        <a:bodyPr/>
        <a:lstStyle/>
        <a:p>
          <a:endParaRPr lang="zh-TW" altLang="en-US"/>
        </a:p>
      </dgm:t>
    </dgm:pt>
    <dgm:pt modelId="{5AF5A415-B712-4992-B84A-59F549929727}" type="pres">
      <dgm:prSet presAssocID="{61B2EB07-7AC2-4D3B-9D74-A67332B6DBBF}" presName="parent_text_2" presStyleLbl="revTx" presStyleIdx="1" presStyleCnt="3">
        <dgm:presLayoutVars>
          <dgm:chMax val="0"/>
          <dgm:chPref val="0"/>
          <dgm:bulletEnabled val="1"/>
        </dgm:presLayoutVars>
      </dgm:prSet>
      <dgm:spPr/>
      <dgm:t>
        <a:bodyPr/>
        <a:lstStyle/>
        <a:p>
          <a:endParaRPr lang="zh-TW" altLang="en-US"/>
        </a:p>
      </dgm:t>
    </dgm:pt>
    <dgm:pt modelId="{972E647F-4FE6-4644-98C0-087FF82D7D6C}" type="pres">
      <dgm:prSet presAssocID="{61B2EB07-7AC2-4D3B-9D74-A67332B6DBBF}" presName="image_accent_2" presStyleCnt="0"/>
      <dgm:spPr/>
    </dgm:pt>
    <dgm:pt modelId="{8DC96973-13D7-4DBC-8A76-77621A209481}" type="pres">
      <dgm:prSet presAssocID="{61B2EB07-7AC2-4D3B-9D74-A67332B6DBBF}" presName="imageAccentRepeatNode" presStyleLbl="alignNode1" presStyleIdx="2" presStyleCnt="6"/>
      <dgm:spPr/>
    </dgm:pt>
    <dgm:pt modelId="{99724643-9F9F-46DF-99D3-8A7B170FDD79}" type="pres">
      <dgm:prSet presAssocID="{0C2C055B-D7D0-4669-BAD8-20A8C918ED3F}" presName="image_2" presStyleCnt="0"/>
      <dgm:spPr/>
    </dgm:pt>
    <dgm:pt modelId="{DB8161A2-682C-4542-BAE4-DE07DBCCF736}" type="pres">
      <dgm:prSet presAssocID="{0C2C055B-D7D0-4669-BAD8-20A8C918ED3F}" presName="imageRepeatNode" presStyleLbl="fgImgPlace1" presStyleIdx="1" presStyleCnt="3"/>
      <dgm:spPr/>
      <dgm:t>
        <a:bodyPr/>
        <a:lstStyle/>
        <a:p>
          <a:endParaRPr lang="zh-TW" altLang="en-US"/>
        </a:p>
      </dgm:t>
    </dgm:pt>
    <dgm:pt modelId="{9CA945E3-B2AE-4153-9BF9-9DC727C87038}" type="pres">
      <dgm:prSet presAssocID="{33534CA2-0759-44C4-A5E2-9B631AD59A0C}" presName="image_accent_3" presStyleCnt="0"/>
      <dgm:spPr/>
    </dgm:pt>
    <dgm:pt modelId="{622BCA83-DCA9-4D89-9FC9-BDF87C4BE11B}" type="pres">
      <dgm:prSet presAssocID="{33534CA2-0759-44C4-A5E2-9B631AD59A0C}" presName="imageAccentRepeatNode" presStyleLbl="alignNode1" presStyleIdx="3" presStyleCnt="6"/>
      <dgm:spPr/>
    </dgm:pt>
    <dgm:pt modelId="{B114B967-8DAC-434B-9938-E2098E3213A8}" type="pres">
      <dgm:prSet presAssocID="{33534CA2-0759-44C4-A5E2-9B631AD59A0C}" presName="parent_text_3" presStyleLbl="revTx" presStyleIdx="2" presStyleCnt="3">
        <dgm:presLayoutVars>
          <dgm:chMax val="0"/>
          <dgm:chPref val="0"/>
          <dgm:bulletEnabled val="1"/>
        </dgm:presLayoutVars>
      </dgm:prSet>
      <dgm:spPr/>
      <dgm:t>
        <a:bodyPr/>
        <a:lstStyle/>
        <a:p>
          <a:endParaRPr lang="zh-TW" altLang="en-US"/>
        </a:p>
      </dgm:t>
    </dgm:pt>
    <dgm:pt modelId="{F02C5085-831C-4A56-B6E2-54E2DE80C6B1}" type="pres">
      <dgm:prSet presAssocID="{33534CA2-0759-44C4-A5E2-9B631AD59A0C}" presName="accent_2" presStyleLbl="alignNode1" presStyleIdx="4" presStyleCnt="6"/>
      <dgm:spPr/>
    </dgm:pt>
    <dgm:pt modelId="{ADE1D87A-E3F6-4F5D-8226-6C377CEF1838}" type="pres">
      <dgm:prSet presAssocID="{33534CA2-0759-44C4-A5E2-9B631AD59A0C}" presName="accent_3" presStyleLbl="alignNode1" presStyleIdx="5" presStyleCnt="6"/>
      <dgm:spPr/>
    </dgm:pt>
    <dgm:pt modelId="{3506034A-ED24-4029-B177-C0DD2D9EC815}" type="pres">
      <dgm:prSet presAssocID="{8D5A83FA-F170-46E6-89FC-53B70CB21DEC}" presName="image_3" presStyleCnt="0"/>
      <dgm:spPr/>
    </dgm:pt>
    <dgm:pt modelId="{26284BFA-E0D6-4A42-AC50-CBC764BA87B7}" type="pres">
      <dgm:prSet presAssocID="{8D5A83FA-F170-46E6-89FC-53B70CB21DEC}" presName="imageRepeatNode" presStyleLbl="fgImgPlace1" presStyleIdx="2" presStyleCnt="3"/>
      <dgm:spPr/>
      <dgm:t>
        <a:bodyPr/>
        <a:lstStyle/>
        <a:p>
          <a:endParaRPr lang="zh-TW" altLang="en-US"/>
        </a:p>
      </dgm:t>
    </dgm:pt>
  </dgm:ptLst>
  <dgm:cxnLst>
    <dgm:cxn modelId="{8F795197-D330-4DB6-AFDE-4FC700539A80}" type="presOf" srcId="{8D5A83FA-F170-46E6-89FC-53B70CB21DEC}" destId="{26284BFA-E0D6-4A42-AC50-CBC764BA87B7}" srcOrd="0" destOrd="0" presId="urn:microsoft.com/office/officeart/2008/layout/BubblePictureList"/>
    <dgm:cxn modelId="{6830C2A9-2D8F-4359-BB10-049AE3896B30}" type="presOf" srcId="{61B2EB07-7AC2-4D3B-9D74-A67332B6DBBF}" destId="{5AF5A415-B712-4992-B84A-59F549929727}" srcOrd="0" destOrd="0" presId="urn:microsoft.com/office/officeart/2008/layout/BubblePictureList"/>
    <dgm:cxn modelId="{D1787FA9-F0FD-4714-BB4D-A861703ADAC8}" type="presOf" srcId="{5C631144-1C9F-4A97-978E-C3579922829F}" destId="{C39A2DE7-7DA9-4358-8471-A9A575584598}" srcOrd="0" destOrd="0" presId="urn:microsoft.com/office/officeart/2008/layout/BubblePictureList"/>
    <dgm:cxn modelId="{1F519B75-4392-4F4E-BC08-C8BF16401B41}" type="presOf" srcId="{33534CA2-0759-44C4-A5E2-9B631AD59A0C}" destId="{B114B967-8DAC-434B-9938-E2098E3213A8}" srcOrd="0" destOrd="0" presId="urn:microsoft.com/office/officeart/2008/layout/BubblePictureList"/>
    <dgm:cxn modelId="{101BD650-0922-4A59-A448-31ED59B2D7BD}" type="presOf" srcId="{0C2C055B-D7D0-4669-BAD8-20A8C918ED3F}" destId="{DB8161A2-682C-4542-BAE4-DE07DBCCF736}" srcOrd="0" destOrd="0" presId="urn:microsoft.com/office/officeart/2008/layout/BubblePictureList"/>
    <dgm:cxn modelId="{EA4C9E22-C926-493A-B1B8-B9B0C00E5A12}" srcId="{85BE9D29-E5DA-4BD1-B414-152D6CB80D42}" destId="{61B2EB07-7AC2-4D3B-9D74-A67332B6DBBF}" srcOrd="1" destOrd="0" parTransId="{9F36C064-5E4C-49D5-9F38-034A6F8A4794}" sibTransId="{0C2C055B-D7D0-4669-BAD8-20A8C918ED3F}"/>
    <dgm:cxn modelId="{0893C6F3-6C51-420E-B7ED-E0A7A9EE3385}" srcId="{85BE9D29-E5DA-4BD1-B414-152D6CB80D42}" destId="{33534CA2-0759-44C4-A5E2-9B631AD59A0C}" srcOrd="2" destOrd="0" parTransId="{ED56E06B-D474-471D-9D2F-C61BB69D0F7E}" sibTransId="{8D5A83FA-F170-46E6-89FC-53B70CB21DEC}"/>
    <dgm:cxn modelId="{49DA210E-43B4-443A-8EAD-8309E3E07766}" type="presOf" srcId="{DEA2719B-494D-43DC-B4BD-B50156DCA75C}" destId="{90379883-115C-4906-8667-DC35529A61D3}" srcOrd="0" destOrd="0" presId="urn:microsoft.com/office/officeart/2008/layout/BubblePictureList"/>
    <dgm:cxn modelId="{2994203A-A5A0-4011-94EB-73F89E038263}" srcId="{85BE9D29-E5DA-4BD1-B414-152D6CB80D42}" destId="{5C631144-1C9F-4A97-978E-C3579922829F}" srcOrd="0" destOrd="0" parTransId="{1B042E21-B270-473A-9D34-B69985613B7C}" sibTransId="{DEA2719B-494D-43DC-B4BD-B50156DCA75C}"/>
    <dgm:cxn modelId="{BB0745DB-AE52-408E-9F15-30BF9577F89E}" type="presOf" srcId="{85BE9D29-E5DA-4BD1-B414-152D6CB80D42}" destId="{8C0C3C78-56B9-41C4-BAFD-DF84F9465452}" srcOrd="0" destOrd="0" presId="urn:microsoft.com/office/officeart/2008/layout/BubblePictureList"/>
    <dgm:cxn modelId="{F43D3362-B3C6-41F7-967E-ABA733315E82}" type="presParOf" srcId="{8C0C3C78-56B9-41C4-BAFD-DF84F9465452}" destId="{C39A2DE7-7DA9-4358-8471-A9A575584598}" srcOrd="0" destOrd="0" presId="urn:microsoft.com/office/officeart/2008/layout/BubblePictureList"/>
    <dgm:cxn modelId="{26100B33-F456-4E39-9DD6-D17927BC4A7B}" type="presParOf" srcId="{8C0C3C78-56B9-41C4-BAFD-DF84F9465452}" destId="{BC9C047E-C046-49BE-B8A4-184379585A40}" srcOrd="1" destOrd="0" presId="urn:microsoft.com/office/officeart/2008/layout/BubblePictureList"/>
    <dgm:cxn modelId="{39FC4F87-3107-446F-B610-C5E2ED890DEE}" type="presParOf" srcId="{BC9C047E-C046-49BE-B8A4-184379585A40}" destId="{F6B0F0D3-87FB-42FD-B283-8A1FCB16EBCA}" srcOrd="0" destOrd="0" presId="urn:microsoft.com/office/officeart/2008/layout/BubblePictureList"/>
    <dgm:cxn modelId="{99254FA9-B3AA-4615-A6E4-9AF299F0EE92}" type="presParOf" srcId="{8C0C3C78-56B9-41C4-BAFD-DF84F9465452}" destId="{0F28216C-A13F-47A8-A60F-27B4CBF2D97A}" srcOrd="2" destOrd="0" presId="urn:microsoft.com/office/officeart/2008/layout/BubblePictureList"/>
    <dgm:cxn modelId="{4051F42D-629B-45FC-B56E-48A3F5C4613B}" type="presParOf" srcId="{8C0C3C78-56B9-41C4-BAFD-DF84F9465452}" destId="{ECA2155A-7637-419F-B596-90E5CB20BC32}" srcOrd="3" destOrd="0" presId="urn:microsoft.com/office/officeart/2008/layout/BubblePictureList"/>
    <dgm:cxn modelId="{6750EBA0-1457-4915-8F6F-347D9D1D33EB}" type="presParOf" srcId="{ECA2155A-7637-419F-B596-90E5CB20BC32}" destId="{90379883-115C-4906-8667-DC35529A61D3}" srcOrd="0" destOrd="0" presId="urn:microsoft.com/office/officeart/2008/layout/BubblePictureList"/>
    <dgm:cxn modelId="{CD4725CF-C827-44FC-91E1-86FA654B860C}" type="presParOf" srcId="{8C0C3C78-56B9-41C4-BAFD-DF84F9465452}" destId="{5AF5A415-B712-4992-B84A-59F549929727}" srcOrd="4" destOrd="0" presId="urn:microsoft.com/office/officeart/2008/layout/BubblePictureList"/>
    <dgm:cxn modelId="{20D52BA7-EBF9-4AEE-BCD8-27C33E9341BE}" type="presParOf" srcId="{8C0C3C78-56B9-41C4-BAFD-DF84F9465452}" destId="{972E647F-4FE6-4644-98C0-087FF82D7D6C}" srcOrd="5" destOrd="0" presId="urn:microsoft.com/office/officeart/2008/layout/BubblePictureList"/>
    <dgm:cxn modelId="{1A909D19-2271-46B7-98EA-6E06FA7C5ACF}" type="presParOf" srcId="{972E647F-4FE6-4644-98C0-087FF82D7D6C}" destId="{8DC96973-13D7-4DBC-8A76-77621A209481}" srcOrd="0" destOrd="0" presId="urn:microsoft.com/office/officeart/2008/layout/BubblePictureList"/>
    <dgm:cxn modelId="{D64C391C-B8AA-43AE-B30F-D50C67F4A995}" type="presParOf" srcId="{8C0C3C78-56B9-41C4-BAFD-DF84F9465452}" destId="{99724643-9F9F-46DF-99D3-8A7B170FDD79}" srcOrd="6" destOrd="0" presId="urn:microsoft.com/office/officeart/2008/layout/BubblePictureList"/>
    <dgm:cxn modelId="{1D0CAB6F-6308-4DF8-80DF-D89B7606F01C}" type="presParOf" srcId="{99724643-9F9F-46DF-99D3-8A7B170FDD79}" destId="{DB8161A2-682C-4542-BAE4-DE07DBCCF736}" srcOrd="0" destOrd="0" presId="urn:microsoft.com/office/officeart/2008/layout/BubblePictureList"/>
    <dgm:cxn modelId="{6D56F0EA-2F70-4452-A0F4-BABB17BDB0B9}" type="presParOf" srcId="{8C0C3C78-56B9-41C4-BAFD-DF84F9465452}" destId="{9CA945E3-B2AE-4153-9BF9-9DC727C87038}" srcOrd="7" destOrd="0" presId="urn:microsoft.com/office/officeart/2008/layout/BubblePictureList"/>
    <dgm:cxn modelId="{379D6F2C-F282-4519-B080-78FA9DC9CA6D}" type="presParOf" srcId="{9CA945E3-B2AE-4153-9BF9-9DC727C87038}" destId="{622BCA83-DCA9-4D89-9FC9-BDF87C4BE11B}" srcOrd="0" destOrd="0" presId="urn:microsoft.com/office/officeart/2008/layout/BubblePictureList"/>
    <dgm:cxn modelId="{40A8B5F2-E237-4030-9395-5A60BB611228}" type="presParOf" srcId="{8C0C3C78-56B9-41C4-BAFD-DF84F9465452}" destId="{B114B967-8DAC-434B-9938-E2098E3213A8}" srcOrd="8" destOrd="0" presId="urn:microsoft.com/office/officeart/2008/layout/BubblePictureList"/>
    <dgm:cxn modelId="{6F9C67CD-D8CD-4B7E-A18A-E6230BC29839}" type="presParOf" srcId="{8C0C3C78-56B9-41C4-BAFD-DF84F9465452}" destId="{F02C5085-831C-4A56-B6E2-54E2DE80C6B1}" srcOrd="9" destOrd="0" presId="urn:microsoft.com/office/officeart/2008/layout/BubblePictureList"/>
    <dgm:cxn modelId="{A9395602-C353-426C-816C-FF534EACDFE2}" type="presParOf" srcId="{8C0C3C78-56B9-41C4-BAFD-DF84F9465452}" destId="{ADE1D87A-E3F6-4F5D-8226-6C377CEF1838}" srcOrd="10" destOrd="0" presId="urn:microsoft.com/office/officeart/2008/layout/BubblePictureList"/>
    <dgm:cxn modelId="{5C5DA586-DE33-49FA-A296-E34B87A2EB7D}" type="presParOf" srcId="{8C0C3C78-56B9-41C4-BAFD-DF84F9465452}" destId="{3506034A-ED24-4029-B177-C0DD2D9EC815}" srcOrd="11" destOrd="0" presId="urn:microsoft.com/office/officeart/2008/layout/BubblePictureList"/>
    <dgm:cxn modelId="{0B7E6DC1-C7B0-43EC-950C-DA5A90181611}" type="presParOf" srcId="{3506034A-ED24-4029-B177-C0DD2D9EC815}" destId="{26284BFA-E0D6-4A42-AC50-CBC764BA87B7}" srcOrd="0" destOrd="0" presId="urn:microsoft.com/office/officeart/2008/layout/BubblePictur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5BE9D29-E5DA-4BD1-B414-152D6CB80D42}" type="doc">
      <dgm:prSet loTypeId="urn:microsoft.com/office/officeart/2008/layout/BubblePictureList" loCatId="picture" qsTypeId="urn:microsoft.com/office/officeart/2005/8/quickstyle/simple1" qsCatId="simple" csTypeId="urn:microsoft.com/office/officeart/2005/8/colors/accent3_2" csCatId="accent3" phldr="1"/>
      <dgm:spPr/>
      <dgm:t>
        <a:bodyPr/>
        <a:lstStyle/>
        <a:p>
          <a:endParaRPr lang="zh-TW" altLang="en-US"/>
        </a:p>
      </dgm:t>
    </dgm:pt>
    <dgm:pt modelId="{5C631144-1C9F-4A97-978E-C3579922829F}">
      <dgm:prSet phldrT="[文字]"/>
      <dgm:spPr/>
      <dgm:t>
        <a:bodyPr/>
        <a:lstStyle/>
        <a:p>
          <a:r>
            <a:rPr lang="zh-TW" altLang="en-US" dirty="0" smtClean="0"/>
            <a:t> </a:t>
          </a:r>
          <a:endParaRPr lang="zh-TW" altLang="en-US" dirty="0"/>
        </a:p>
      </dgm:t>
    </dgm:pt>
    <dgm:pt modelId="{1B042E21-B270-473A-9D34-B69985613B7C}" type="parTrans" cxnId="{2994203A-A5A0-4011-94EB-73F89E038263}">
      <dgm:prSet/>
      <dgm:spPr/>
      <dgm:t>
        <a:bodyPr/>
        <a:lstStyle/>
        <a:p>
          <a:endParaRPr lang="zh-TW" altLang="en-US"/>
        </a:p>
      </dgm:t>
    </dgm:pt>
    <dgm:pt modelId="{DEA2719B-494D-43DC-B4BD-B50156DCA75C}" type="sibTrans" cxnId="{2994203A-A5A0-4011-94EB-73F89E038263}">
      <dgm:prSet/>
      <dgm:spPr/>
      <dgm:t>
        <a:bodyPr/>
        <a:lstStyle/>
        <a:p>
          <a:endParaRPr lang="zh-TW" altLang="en-US"/>
        </a:p>
      </dgm:t>
    </dgm:pt>
    <dgm:pt modelId="{61B2EB07-7AC2-4D3B-9D74-A67332B6DBBF}">
      <dgm:prSet phldrT="[文字]"/>
      <dgm:spPr/>
      <dgm:t>
        <a:bodyPr/>
        <a:lstStyle/>
        <a:p>
          <a:r>
            <a:rPr lang="zh-TW" altLang="en-US" dirty="0" smtClean="0"/>
            <a:t> </a:t>
          </a:r>
          <a:endParaRPr lang="zh-TW" altLang="en-US" dirty="0"/>
        </a:p>
      </dgm:t>
    </dgm:pt>
    <dgm:pt modelId="{9F36C064-5E4C-49D5-9F38-034A6F8A4794}" type="parTrans" cxnId="{EA4C9E22-C926-493A-B1B8-B9B0C00E5A12}">
      <dgm:prSet/>
      <dgm:spPr/>
      <dgm:t>
        <a:bodyPr/>
        <a:lstStyle/>
        <a:p>
          <a:endParaRPr lang="zh-TW" altLang="en-US"/>
        </a:p>
      </dgm:t>
    </dgm:pt>
    <dgm:pt modelId="{0C2C055B-D7D0-4669-BAD8-20A8C918ED3F}" type="sibTrans" cxnId="{EA4C9E22-C926-493A-B1B8-B9B0C00E5A12}">
      <dgm:prSet/>
      <dgm:spPr/>
      <dgm:t>
        <a:bodyPr/>
        <a:lstStyle/>
        <a:p>
          <a:endParaRPr lang="zh-TW" altLang="en-US"/>
        </a:p>
      </dgm:t>
    </dgm:pt>
    <dgm:pt modelId="{33534CA2-0759-44C4-A5E2-9B631AD59A0C}">
      <dgm:prSet phldrT="[文字]"/>
      <dgm:spPr/>
      <dgm:t>
        <a:bodyPr/>
        <a:lstStyle/>
        <a:p>
          <a:r>
            <a:rPr lang="zh-TW" altLang="en-US" dirty="0" smtClean="0"/>
            <a:t> </a:t>
          </a:r>
          <a:endParaRPr lang="zh-TW" altLang="en-US" dirty="0"/>
        </a:p>
      </dgm:t>
    </dgm:pt>
    <dgm:pt modelId="{8D5A83FA-F170-46E6-89FC-53B70CB21DEC}" type="sibTrans" cxnId="{0893C6F3-6C51-420E-B7ED-E0A7A9EE3385}">
      <dgm:prSet/>
      <dgm:spPr/>
      <dgm:t>
        <a:bodyPr/>
        <a:lstStyle/>
        <a:p>
          <a:endParaRPr lang="zh-TW" altLang="en-US"/>
        </a:p>
      </dgm:t>
    </dgm:pt>
    <dgm:pt modelId="{ED56E06B-D474-471D-9D2F-C61BB69D0F7E}" type="parTrans" cxnId="{0893C6F3-6C51-420E-B7ED-E0A7A9EE3385}">
      <dgm:prSet/>
      <dgm:spPr/>
      <dgm:t>
        <a:bodyPr/>
        <a:lstStyle/>
        <a:p>
          <a:endParaRPr lang="zh-TW" altLang="en-US"/>
        </a:p>
      </dgm:t>
    </dgm:pt>
    <dgm:pt modelId="{8C0C3C78-56B9-41C4-BAFD-DF84F9465452}" type="pres">
      <dgm:prSet presAssocID="{85BE9D29-E5DA-4BD1-B414-152D6CB80D42}" presName="Name0" presStyleCnt="0">
        <dgm:presLayoutVars>
          <dgm:chMax val="8"/>
          <dgm:chPref val="8"/>
          <dgm:dir/>
        </dgm:presLayoutVars>
      </dgm:prSet>
      <dgm:spPr/>
      <dgm:t>
        <a:bodyPr/>
        <a:lstStyle/>
        <a:p>
          <a:endParaRPr lang="zh-TW" altLang="en-US"/>
        </a:p>
      </dgm:t>
    </dgm:pt>
    <dgm:pt modelId="{C39A2DE7-7DA9-4358-8471-A9A575584598}" type="pres">
      <dgm:prSet presAssocID="{5C631144-1C9F-4A97-978E-C3579922829F}" presName="parent_text_1" presStyleLbl="revTx" presStyleIdx="0" presStyleCnt="3">
        <dgm:presLayoutVars>
          <dgm:chMax val="0"/>
          <dgm:chPref val="0"/>
          <dgm:bulletEnabled val="1"/>
        </dgm:presLayoutVars>
      </dgm:prSet>
      <dgm:spPr/>
      <dgm:t>
        <a:bodyPr/>
        <a:lstStyle/>
        <a:p>
          <a:endParaRPr lang="zh-TW" altLang="en-US"/>
        </a:p>
      </dgm:t>
    </dgm:pt>
    <dgm:pt modelId="{BC9C047E-C046-49BE-B8A4-184379585A40}" type="pres">
      <dgm:prSet presAssocID="{5C631144-1C9F-4A97-978E-C3579922829F}" presName="image_accent_1" presStyleCnt="0"/>
      <dgm:spPr/>
    </dgm:pt>
    <dgm:pt modelId="{F6B0F0D3-87FB-42FD-B283-8A1FCB16EBCA}" type="pres">
      <dgm:prSet presAssocID="{5C631144-1C9F-4A97-978E-C3579922829F}" presName="imageAccentRepeatNode" presStyleLbl="alignNode1" presStyleIdx="0" presStyleCnt="6"/>
      <dgm:spPr/>
    </dgm:pt>
    <dgm:pt modelId="{0F28216C-A13F-47A8-A60F-27B4CBF2D97A}" type="pres">
      <dgm:prSet presAssocID="{5C631144-1C9F-4A97-978E-C3579922829F}" presName="accent_1" presStyleLbl="alignNode1" presStyleIdx="1" presStyleCnt="6"/>
      <dgm:spPr/>
    </dgm:pt>
    <dgm:pt modelId="{ECA2155A-7637-419F-B596-90E5CB20BC32}" type="pres">
      <dgm:prSet presAssocID="{DEA2719B-494D-43DC-B4BD-B50156DCA75C}" presName="image_1" presStyleCnt="0"/>
      <dgm:spPr/>
    </dgm:pt>
    <dgm:pt modelId="{90379883-115C-4906-8667-DC35529A61D3}" type="pres">
      <dgm:prSet presAssocID="{DEA2719B-494D-43DC-B4BD-B50156DCA75C}" presName="imageRepeatNode" presStyleLbl="fgImgPlace1" presStyleIdx="0" presStyleCnt="3"/>
      <dgm:spPr/>
      <dgm:t>
        <a:bodyPr/>
        <a:lstStyle/>
        <a:p>
          <a:endParaRPr lang="zh-TW" altLang="en-US"/>
        </a:p>
      </dgm:t>
    </dgm:pt>
    <dgm:pt modelId="{5AF5A415-B712-4992-B84A-59F549929727}" type="pres">
      <dgm:prSet presAssocID="{61B2EB07-7AC2-4D3B-9D74-A67332B6DBBF}" presName="parent_text_2" presStyleLbl="revTx" presStyleIdx="1" presStyleCnt="3">
        <dgm:presLayoutVars>
          <dgm:chMax val="0"/>
          <dgm:chPref val="0"/>
          <dgm:bulletEnabled val="1"/>
        </dgm:presLayoutVars>
      </dgm:prSet>
      <dgm:spPr/>
      <dgm:t>
        <a:bodyPr/>
        <a:lstStyle/>
        <a:p>
          <a:endParaRPr lang="zh-TW" altLang="en-US"/>
        </a:p>
      </dgm:t>
    </dgm:pt>
    <dgm:pt modelId="{972E647F-4FE6-4644-98C0-087FF82D7D6C}" type="pres">
      <dgm:prSet presAssocID="{61B2EB07-7AC2-4D3B-9D74-A67332B6DBBF}" presName="image_accent_2" presStyleCnt="0"/>
      <dgm:spPr/>
    </dgm:pt>
    <dgm:pt modelId="{8DC96973-13D7-4DBC-8A76-77621A209481}" type="pres">
      <dgm:prSet presAssocID="{61B2EB07-7AC2-4D3B-9D74-A67332B6DBBF}" presName="imageAccentRepeatNode" presStyleLbl="alignNode1" presStyleIdx="2" presStyleCnt="6"/>
      <dgm:spPr/>
    </dgm:pt>
    <dgm:pt modelId="{99724643-9F9F-46DF-99D3-8A7B170FDD79}" type="pres">
      <dgm:prSet presAssocID="{0C2C055B-D7D0-4669-BAD8-20A8C918ED3F}" presName="image_2" presStyleCnt="0"/>
      <dgm:spPr/>
    </dgm:pt>
    <dgm:pt modelId="{DB8161A2-682C-4542-BAE4-DE07DBCCF736}" type="pres">
      <dgm:prSet presAssocID="{0C2C055B-D7D0-4669-BAD8-20A8C918ED3F}" presName="imageRepeatNode" presStyleLbl="fgImgPlace1" presStyleIdx="1" presStyleCnt="3"/>
      <dgm:spPr/>
      <dgm:t>
        <a:bodyPr/>
        <a:lstStyle/>
        <a:p>
          <a:endParaRPr lang="zh-TW" altLang="en-US"/>
        </a:p>
      </dgm:t>
    </dgm:pt>
    <dgm:pt modelId="{9CA945E3-B2AE-4153-9BF9-9DC727C87038}" type="pres">
      <dgm:prSet presAssocID="{33534CA2-0759-44C4-A5E2-9B631AD59A0C}" presName="image_accent_3" presStyleCnt="0"/>
      <dgm:spPr/>
    </dgm:pt>
    <dgm:pt modelId="{622BCA83-DCA9-4D89-9FC9-BDF87C4BE11B}" type="pres">
      <dgm:prSet presAssocID="{33534CA2-0759-44C4-A5E2-9B631AD59A0C}" presName="imageAccentRepeatNode" presStyleLbl="alignNode1" presStyleIdx="3" presStyleCnt="6"/>
      <dgm:spPr/>
    </dgm:pt>
    <dgm:pt modelId="{B114B967-8DAC-434B-9938-E2098E3213A8}" type="pres">
      <dgm:prSet presAssocID="{33534CA2-0759-44C4-A5E2-9B631AD59A0C}" presName="parent_text_3" presStyleLbl="revTx" presStyleIdx="2" presStyleCnt="3">
        <dgm:presLayoutVars>
          <dgm:chMax val="0"/>
          <dgm:chPref val="0"/>
          <dgm:bulletEnabled val="1"/>
        </dgm:presLayoutVars>
      </dgm:prSet>
      <dgm:spPr/>
      <dgm:t>
        <a:bodyPr/>
        <a:lstStyle/>
        <a:p>
          <a:endParaRPr lang="zh-TW" altLang="en-US"/>
        </a:p>
      </dgm:t>
    </dgm:pt>
    <dgm:pt modelId="{F02C5085-831C-4A56-B6E2-54E2DE80C6B1}" type="pres">
      <dgm:prSet presAssocID="{33534CA2-0759-44C4-A5E2-9B631AD59A0C}" presName="accent_2" presStyleLbl="alignNode1" presStyleIdx="4" presStyleCnt="6"/>
      <dgm:spPr/>
    </dgm:pt>
    <dgm:pt modelId="{ADE1D87A-E3F6-4F5D-8226-6C377CEF1838}" type="pres">
      <dgm:prSet presAssocID="{33534CA2-0759-44C4-A5E2-9B631AD59A0C}" presName="accent_3" presStyleLbl="alignNode1" presStyleIdx="5" presStyleCnt="6"/>
      <dgm:spPr/>
    </dgm:pt>
    <dgm:pt modelId="{3506034A-ED24-4029-B177-C0DD2D9EC815}" type="pres">
      <dgm:prSet presAssocID="{8D5A83FA-F170-46E6-89FC-53B70CB21DEC}" presName="image_3" presStyleCnt="0"/>
      <dgm:spPr/>
    </dgm:pt>
    <dgm:pt modelId="{26284BFA-E0D6-4A42-AC50-CBC764BA87B7}" type="pres">
      <dgm:prSet presAssocID="{8D5A83FA-F170-46E6-89FC-53B70CB21DEC}" presName="imageRepeatNode" presStyleLbl="fgImgPlace1" presStyleIdx="2" presStyleCnt="3"/>
      <dgm:spPr/>
      <dgm:t>
        <a:bodyPr/>
        <a:lstStyle/>
        <a:p>
          <a:endParaRPr lang="zh-TW" altLang="en-US"/>
        </a:p>
      </dgm:t>
    </dgm:pt>
  </dgm:ptLst>
  <dgm:cxnLst>
    <dgm:cxn modelId="{7B1D3068-133C-4BF3-B707-536C5320BAB0}" type="presOf" srcId="{5C631144-1C9F-4A97-978E-C3579922829F}" destId="{C39A2DE7-7DA9-4358-8471-A9A575584598}" srcOrd="0" destOrd="0" presId="urn:microsoft.com/office/officeart/2008/layout/BubblePictureList"/>
    <dgm:cxn modelId="{2994203A-A5A0-4011-94EB-73F89E038263}" srcId="{85BE9D29-E5DA-4BD1-B414-152D6CB80D42}" destId="{5C631144-1C9F-4A97-978E-C3579922829F}" srcOrd="0" destOrd="0" parTransId="{1B042E21-B270-473A-9D34-B69985613B7C}" sibTransId="{DEA2719B-494D-43DC-B4BD-B50156DCA75C}"/>
    <dgm:cxn modelId="{F3A6DEB1-FFB5-4ED1-8791-9ECBC8A1F276}" type="presOf" srcId="{8D5A83FA-F170-46E6-89FC-53B70CB21DEC}" destId="{26284BFA-E0D6-4A42-AC50-CBC764BA87B7}" srcOrd="0" destOrd="0" presId="urn:microsoft.com/office/officeart/2008/layout/BubblePictureList"/>
    <dgm:cxn modelId="{C4867774-E717-4ABB-9FC3-5A324EA07950}" type="presOf" srcId="{DEA2719B-494D-43DC-B4BD-B50156DCA75C}" destId="{90379883-115C-4906-8667-DC35529A61D3}" srcOrd="0" destOrd="0" presId="urn:microsoft.com/office/officeart/2008/layout/BubblePictureList"/>
    <dgm:cxn modelId="{7A1AAE45-1A04-4216-A080-3D7A2F7721B4}" type="presOf" srcId="{33534CA2-0759-44C4-A5E2-9B631AD59A0C}" destId="{B114B967-8DAC-434B-9938-E2098E3213A8}" srcOrd="0" destOrd="0" presId="urn:microsoft.com/office/officeart/2008/layout/BubblePictureList"/>
    <dgm:cxn modelId="{FA30EF75-65D5-4EE0-A94D-E01CBFA2FCE7}" type="presOf" srcId="{0C2C055B-D7D0-4669-BAD8-20A8C918ED3F}" destId="{DB8161A2-682C-4542-BAE4-DE07DBCCF736}" srcOrd="0" destOrd="0" presId="urn:microsoft.com/office/officeart/2008/layout/BubblePictureList"/>
    <dgm:cxn modelId="{0893C6F3-6C51-420E-B7ED-E0A7A9EE3385}" srcId="{85BE9D29-E5DA-4BD1-B414-152D6CB80D42}" destId="{33534CA2-0759-44C4-A5E2-9B631AD59A0C}" srcOrd="2" destOrd="0" parTransId="{ED56E06B-D474-471D-9D2F-C61BB69D0F7E}" sibTransId="{8D5A83FA-F170-46E6-89FC-53B70CB21DEC}"/>
    <dgm:cxn modelId="{40C76782-A6B6-4E7D-BCFC-379EE2880207}" type="presOf" srcId="{61B2EB07-7AC2-4D3B-9D74-A67332B6DBBF}" destId="{5AF5A415-B712-4992-B84A-59F549929727}" srcOrd="0" destOrd="0" presId="urn:microsoft.com/office/officeart/2008/layout/BubblePictureList"/>
    <dgm:cxn modelId="{F22BD8AD-4FD1-4183-860C-99EC586E6138}" type="presOf" srcId="{85BE9D29-E5DA-4BD1-B414-152D6CB80D42}" destId="{8C0C3C78-56B9-41C4-BAFD-DF84F9465452}" srcOrd="0" destOrd="0" presId="urn:microsoft.com/office/officeart/2008/layout/BubblePictureList"/>
    <dgm:cxn modelId="{EA4C9E22-C926-493A-B1B8-B9B0C00E5A12}" srcId="{85BE9D29-E5DA-4BD1-B414-152D6CB80D42}" destId="{61B2EB07-7AC2-4D3B-9D74-A67332B6DBBF}" srcOrd="1" destOrd="0" parTransId="{9F36C064-5E4C-49D5-9F38-034A6F8A4794}" sibTransId="{0C2C055B-D7D0-4669-BAD8-20A8C918ED3F}"/>
    <dgm:cxn modelId="{66D6BCA2-E3F1-47D9-BA58-C2C148FB2F1E}" type="presParOf" srcId="{8C0C3C78-56B9-41C4-BAFD-DF84F9465452}" destId="{C39A2DE7-7DA9-4358-8471-A9A575584598}" srcOrd="0" destOrd="0" presId="urn:microsoft.com/office/officeart/2008/layout/BubblePictureList"/>
    <dgm:cxn modelId="{D1132DF9-5B5B-46F1-883D-A874CF38C699}" type="presParOf" srcId="{8C0C3C78-56B9-41C4-BAFD-DF84F9465452}" destId="{BC9C047E-C046-49BE-B8A4-184379585A40}" srcOrd="1" destOrd="0" presId="urn:microsoft.com/office/officeart/2008/layout/BubblePictureList"/>
    <dgm:cxn modelId="{C70949C8-F34C-4A50-A231-5242600BE24B}" type="presParOf" srcId="{BC9C047E-C046-49BE-B8A4-184379585A40}" destId="{F6B0F0D3-87FB-42FD-B283-8A1FCB16EBCA}" srcOrd="0" destOrd="0" presId="urn:microsoft.com/office/officeart/2008/layout/BubblePictureList"/>
    <dgm:cxn modelId="{71AF33EA-CBD4-4BB4-9313-BE4287097EEB}" type="presParOf" srcId="{8C0C3C78-56B9-41C4-BAFD-DF84F9465452}" destId="{0F28216C-A13F-47A8-A60F-27B4CBF2D97A}" srcOrd="2" destOrd="0" presId="urn:microsoft.com/office/officeart/2008/layout/BubblePictureList"/>
    <dgm:cxn modelId="{E8CC574F-CB07-4B35-A55E-6C303F6013EF}" type="presParOf" srcId="{8C0C3C78-56B9-41C4-BAFD-DF84F9465452}" destId="{ECA2155A-7637-419F-B596-90E5CB20BC32}" srcOrd="3" destOrd="0" presId="urn:microsoft.com/office/officeart/2008/layout/BubblePictureList"/>
    <dgm:cxn modelId="{87D8D06D-85DD-4EDB-AC1F-4768CE97B0A9}" type="presParOf" srcId="{ECA2155A-7637-419F-B596-90E5CB20BC32}" destId="{90379883-115C-4906-8667-DC35529A61D3}" srcOrd="0" destOrd="0" presId="urn:microsoft.com/office/officeart/2008/layout/BubblePictureList"/>
    <dgm:cxn modelId="{15B43964-598B-4F59-B68E-AC56077355C8}" type="presParOf" srcId="{8C0C3C78-56B9-41C4-BAFD-DF84F9465452}" destId="{5AF5A415-B712-4992-B84A-59F549929727}" srcOrd="4" destOrd="0" presId="urn:microsoft.com/office/officeart/2008/layout/BubblePictureList"/>
    <dgm:cxn modelId="{2A6C0B0F-07CC-4598-A9C1-1F3190A5097E}" type="presParOf" srcId="{8C0C3C78-56B9-41C4-BAFD-DF84F9465452}" destId="{972E647F-4FE6-4644-98C0-087FF82D7D6C}" srcOrd="5" destOrd="0" presId="urn:microsoft.com/office/officeart/2008/layout/BubblePictureList"/>
    <dgm:cxn modelId="{7A5F1A79-DDB9-4C56-96C2-E9666D5FDD91}" type="presParOf" srcId="{972E647F-4FE6-4644-98C0-087FF82D7D6C}" destId="{8DC96973-13D7-4DBC-8A76-77621A209481}" srcOrd="0" destOrd="0" presId="urn:microsoft.com/office/officeart/2008/layout/BubblePictureList"/>
    <dgm:cxn modelId="{D69E0559-6AAD-421A-A3B2-E17D8CA895CC}" type="presParOf" srcId="{8C0C3C78-56B9-41C4-BAFD-DF84F9465452}" destId="{99724643-9F9F-46DF-99D3-8A7B170FDD79}" srcOrd="6" destOrd="0" presId="urn:microsoft.com/office/officeart/2008/layout/BubblePictureList"/>
    <dgm:cxn modelId="{5DE125CC-E95E-4F55-9FF1-E6A0BC3C3D51}" type="presParOf" srcId="{99724643-9F9F-46DF-99D3-8A7B170FDD79}" destId="{DB8161A2-682C-4542-BAE4-DE07DBCCF736}" srcOrd="0" destOrd="0" presId="urn:microsoft.com/office/officeart/2008/layout/BubblePictureList"/>
    <dgm:cxn modelId="{F367926B-5753-4114-943F-0415BF1AD206}" type="presParOf" srcId="{8C0C3C78-56B9-41C4-BAFD-DF84F9465452}" destId="{9CA945E3-B2AE-4153-9BF9-9DC727C87038}" srcOrd="7" destOrd="0" presId="urn:microsoft.com/office/officeart/2008/layout/BubblePictureList"/>
    <dgm:cxn modelId="{809AEEFE-A763-4B74-B735-DD3436B7F280}" type="presParOf" srcId="{9CA945E3-B2AE-4153-9BF9-9DC727C87038}" destId="{622BCA83-DCA9-4D89-9FC9-BDF87C4BE11B}" srcOrd="0" destOrd="0" presId="urn:microsoft.com/office/officeart/2008/layout/BubblePictureList"/>
    <dgm:cxn modelId="{AF8233BF-DE4A-45E8-9F8F-A6DA98EB6E72}" type="presParOf" srcId="{8C0C3C78-56B9-41C4-BAFD-DF84F9465452}" destId="{B114B967-8DAC-434B-9938-E2098E3213A8}" srcOrd="8" destOrd="0" presId="urn:microsoft.com/office/officeart/2008/layout/BubblePictureList"/>
    <dgm:cxn modelId="{5F57A4E2-4A1E-4346-B05E-4F2CC8E2F6E4}" type="presParOf" srcId="{8C0C3C78-56B9-41C4-BAFD-DF84F9465452}" destId="{F02C5085-831C-4A56-B6E2-54E2DE80C6B1}" srcOrd="9" destOrd="0" presId="urn:microsoft.com/office/officeart/2008/layout/BubblePictureList"/>
    <dgm:cxn modelId="{B1387100-5B98-422A-A6B6-709431E4738F}" type="presParOf" srcId="{8C0C3C78-56B9-41C4-BAFD-DF84F9465452}" destId="{ADE1D87A-E3F6-4F5D-8226-6C377CEF1838}" srcOrd="10" destOrd="0" presId="urn:microsoft.com/office/officeart/2008/layout/BubblePictureList"/>
    <dgm:cxn modelId="{43B9BEE0-DA8A-4D77-8A44-88CEEBA5F3CE}" type="presParOf" srcId="{8C0C3C78-56B9-41C4-BAFD-DF84F9465452}" destId="{3506034A-ED24-4029-B177-C0DD2D9EC815}" srcOrd="11" destOrd="0" presId="urn:microsoft.com/office/officeart/2008/layout/BubblePictureList"/>
    <dgm:cxn modelId="{F6224125-A891-4307-9E72-124B265F6636}" type="presParOf" srcId="{3506034A-ED24-4029-B177-C0DD2D9EC815}" destId="{26284BFA-E0D6-4A42-AC50-CBC764BA87B7}" srcOrd="0" destOrd="0" presId="urn:microsoft.com/office/officeart/2008/layout/BubblePicture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5BE9D29-E5DA-4BD1-B414-152D6CB80D42}" type="doc">
      <dgm:prSet loTypeId="urn:microsoft.com/office/officeart/2008/layout/BubblePictureList" loCatId="picture" qsTypeId="urn:microsoft.com/office/officeart/2005/8/quickstyle/simple1" qsCatId="simple" csTypeId="urn:microsoft.com/office/officeart/2005/8/colors/accent1_2" csCatId="accent1" phldr="1"/>
      <dgm:spPr/>
      <dgm:t>
        <a:bodyPr/>
        <a:lstStyle/>
        <a:p>
          <a:endParaRPr lang="zh-TW" altLang="en-US"/>
        </a:p>
      </dgm:t>
    </dgm:pt>
    <dgm:pt modelId="{5C631144-1C9F-4A97-978E-C3579922829F}">
      <dgm:prSet phldrT="[文字]"/>
      <dgm:spPr/>
      <dgm:t>
        <a:bodyPr/>
        <a:lstStyle/>
        <a:p>
          <a:r>
            <a:rPr lang="zh-TW" altLang="en-US" dirty="0" smtClean="0"/>
            <a:t> </a:t>
          </a:r>
          <a:endParaRPr lang="zh-TW" altLang="en-US" dirty="0"/>
        </a:p>
      </dgm:t>
    </dgm:pt>
    <dgm:pt modelId="{1B042E21-B270-473A-9D34-B69985613B7C}" type="parTrans" cxnId="{2994203A-A5A0-4011-94EB-73F89E038263}">
      <dgm:prSet/>
      <dgm:spPr/>
      <dgm:t>
        <a:bodyPr/>
        <a:lstStyle/>
        <a:p>
          <a:endParaRPr lang="zh-TW" altLang="en-US"/>
        </a:p>
      </dgm:t>
    </dgm:pt>
    <dgm:pt modelId="{DEA2719B-494D-43DC-B4BD-B50156DCA75C}" type="sibTrans" cxnId="{2994203A-A5A0-4011-94EB-73F89E038263}">
      <dgm:prSet/>
      <dgm:spPr/>
      <dgm:t>
        <a:bodyPr/>
        <a:lstStyle/>
        <a:p>
          <a:endParaRPr lang="zh-TW" altLang="en-US"/>
        </a:p>
      </dgm:t>
    </dgm:pt>
    <dgm:pt modelId="{61B2EB07-7AC2-4D3B-9D74-A67332B6DBBF}">
      <dgm:prSet phldrT="[文字]"/>
      <dgm:spPr/>
      <dgm:t>
        <a:bodyPr/>
        <a:lstStyle/>
        <a:p>
          <a:r>
            <a:rPr lang="zh-TW" altLang="en-US" dirty="0" smtClean="0"/>
            <a:t> </a:t>
          </a:r>
          <a:endParaRPr lang="zh-TW" altLang="en-US" dirty="0"/>
        </a:p>
      </dgm:t>
    </dgm:pt>
    <dgm:pt modelId="{9F36C064-5E4C-49D5-9F38-034A6F8A4794}" type="parTrans" cxnId="{EA4C9E22-C926-493A-B1B8-B9B0C00E5A12}">
      <dgm:prSet/>
      <dgm:spPr/>
      <dgm:t>
        <a:bodyPr/>
        <a:lstStyle/>
        <a:p>
          <a:endParaRPr lang="zh-TW" altLang="en-US"/>
        </a:p>
      </dgm:t>
    </dgm:pt>
    <dgm:pt modelId="{0C2C055B-D7D0-4669-BAD8-20A8C918ED3F}" type="sibTrans" cxnId="{EA4C9E22-C926-493A-B1B8-B9B0C00E5A12}">
      <dgm:prSet/>
      <dgm:spPr/>
      <dgm:t>
        <a:bodyPr/>
        <a:lstStyle/>
        <a:p>
          <a:endParaRPr lang="zh-TW" altLang="en-US"/>
        </a:p>
      </dgm:t>
    </dgm:pt>
    <dgm:pt modelId="{33534CA2-0759-44C4-A5E2-9B631AD59A0C}">
      <dgm:prSet phldrT="[文字]"/>
      <dgm:spPr/>
      <dgm:t>
        <a:bodyPr/>
        <a:lstStyle/>
        <a:p>
          <a:r>
            <a:rPr lang="zh-TW" altLang="en-US" dirty="0" smtClean="0"/>
            <a:t> </a:t>
          </a:r>
          <a:endParaRPr lang="zh-TW" altLang="en-US" dirty="0"/>
        </a:p>
      </dgm:t>
    </dgm:pt>
    <dgm:pt modelId="{8D5A83FA-F170-46E6-89FC-53B70CB21DEC}" type="sibTrans" cxnId="{0893C6F3-6C51-420E-B7ED-E0A7A9EE3385}">
      <dgm:prSet/>
      <dgm:spPr/>
      <dgm:t>
        <a:bodyPr/>
        <a:lstStyle/>
        <a:p>
          <a:endParaRPr lang="zh-TW" altLang="en-US"/>
        </a:p>
      </dgm:t>
    </dgm:pt>
    <dgm:pt modelId="{ED56E06B-D474-471D-9D2F-C61BB69D0F7E}" type="parTrans" cxnId="{0893C6F3-6C51-420E-B7ED-E0A7A9EE3385}">
      <dgm:prSet/>
      <dgm:spPr/>
      <dgm:t>
        <a:bodyPr/>
        <a:lstStyle/>
        <a:p>
          <a:endParaRPr lang="zh-TW" altLang="en-US"/>
        </a:p>
      </dgm:t>
    </dgm:pt>
    <dgm:pt modelId="{8C0C3C78-56B9-41C4-BAFD-DF84F9465452}" type="pres">
      <dgm:prSet presAssocID="{85BE9D29-E5DA-4BD1-B414-152D6CB80D42}" presName="Name0" presStyleCnt="0">
        <dgm:presLayoutVars>
          <dgm:chMax val="8"/>
          <dgm:chPref val="8"/>
          <dgm:dir/>
        </dgm:presLayoutVars>
      </dgm:prSet>
      <dgm:spPr/>
      <dgm:t>
        <a:bodyPr/>
        <a:lstStyle/>
        <a:p>
          <a:endParaRPr lang="zh-TW" altLang="en-US"/>
        </a:p>
      </dgm:t>
    </dgm:pt>
    <dgm:pt modelId="{C39A2DE7-7DA9-4358-8471-A9A575584598}" type="pres">
      <dgm:prSet presAssocID="{5C631144-1C9F-4A97-978E-C3579922829F}" presName="parent_text_1" presStyleLbl="revTx" presStyleIdx="0" presStyleCnt="3">
        <dgm:presLayoutVars>
          <dgm:chMax val="0"/>
          <dgm:chPref val="0"/>
          <dgm:bulletEnabled val="1"/>
        </dgm:presLayoutVars>
      </dgm:prSet>
      <dgm:spPr/>
      <dgm:t>
        <a:bodyPr/>
        <a:lstStyle/>
        <a:p>
          <a:endParaRPr lang="zh-TW" altLang="en-US"/>
        </a:p>
      </dgm:t>
    </dgm:pt>
    <dgm:pt modelId="{BC9C047E-C046-49BE-B8A4-184379585A40}" type="pres">
      <dgm:prSet presAssocID="{5C631144-1C9F-4A97-978E-C3579922829F}" presName="image_accent_1" presStyleCnt="0"/>
      <dgm:spPr/>
    </dgm:pt>
    <dgm:pt modelId="{F6B0F0D3-87FB-42FD-B283-8A1FCB16EBCA}" type="pres">
      <dgm:prSet presAssocID="{5C631144-1C9F-4A97-978E-C3579922829F}" presName="imageAccentRepeatNode" presStyleLbl="alignNode1" presStyleIdx="0" presStyleCnt="6"/>
      <dgm:spPr/>
    </dgm:pt>
    <dgm:pt modelId="{0F28216C-A13F-47A8-A60F-27B4CBF2D97A}" type="pres">
      <dgm:prSet presAssocID="{5C631144-1C9F-4A97-978E-C3579922829F}" presName="accent_1" presStyleLbl="alignNode1" presStyleIdx="1" presStyleCnt="6"/>
      <dgm:spPr/>
    </dgm:pt>
    <dgm:pt modelId="{ECA2155A-7637-419F-B596-90E5CB20BC32}" type="pres">
      <dgm:prSet presAssocID="{DEA2719B-494D-43DC-B4BD-B50156DCA75C}" presName="image_1" presStyleCnt="0"/>
      <dgm:spPr/>
    </dgm:pt>
    <dgm:pt modelId="{90379883-115C-4906-8667-DC35529A61D3}" type="pres">
      <dgm:prSet presAssocID="{DEA2719B-494D-43DC-B4BD-B50156DCA75C}" presName="imageRepeatNode" presStyleLbl="fgImgPlace1" presStyleIdx="0" presStyleCnt="3"/>
      <dgm:spPr/>
      <dgm:t>
        <a:bodyPr/>
        <a:lstStyle/>
        <a:p>
          <a:endParaRPr lang="zh-TW" altLang="en-US"/>
        </a:p>
      </dgm:t>
    </dgm:pt>
    <dgm:pt modelId="{5AF5A415-B712-4992-B84A-59F549929727}" type="pres">
      <dgm:prSet presAssocID="{61B2EB07-7AC2-4D3B-9D74-A67332B6DBBF}" presName="parent_text_2" presStyleLbl="revTx" presStyleIdx="1" presStyleCnt="3">
        <dgm:presLayoutVars>
          <dgm:chMax val="0"/>
          <dgm:chPref val="0"/>
          <dgm:bulletEnabled val="1"/>
        </dgm:presLayoutVars>
      </dgm:prSet>
      <dgm:spPr/>
      <dgm:t>
        <a:bodyPr/>
        <a:lstStyle/>
        <a:p>
          <a:endParaRPr lang="zh-TW" altLang="en-US"/>
        </a:p>
      </dgm:t>
    </dgm:pt>
    <dgm:pt modelId="{972E647F-4FE6-4644-98C0-087FF82D7D6C}" type="pres">
      <dgm:prSet presAssocID="{61B2EB07-7AC2-4D3B-9D74-A67332B6DBBF}" presName="image_accent_2" presStyleCnt="0"/>
      <dgm:spPr/>
    </dgm:pt>
    <dgm:pt modelId="{8DC96973-13D7-4DBC-8A76-77621A209481}" type="pres">
      <dgm:prSet presAssocID="{61B2EB07-7AC2-4D3B-9D74-A67332B6DBBF}" presName="imageAccentRepeatNode" presStyleLbl="alignNode1" presStyleIdx="2" presStyleCnt="6"/>
      <dgm:spPr/>
    </dgm:pt>
    <dgm:pt modelId="{99724643-9F9F-46DF-99D3-8A7B170FDD79}" type="pres">
      <dgm:prSet presAssocID="{0C2C055B-D7D0-4669-BAD8-20A8C918ED3F}" presName="image_2" presStyleCnt="0"/>
      <dgm:spPr/>
    </dgm:pt>
    <dgm:pt modelId="{DB8161A2-682C-4542-BAE4-DE07DBCCF736}" type="pres">
      <dgm:prSet presAssocID="{0C2C055B-D7D0-4669-BAD8-20A8C918ED3F}" presName="imageRepeatNode" presStyleLbl="fgImgPlace1" presStyleIdx="1" presStyleCnt="3"/>
      <dgm:spPr/>
      <dgm:t>
        <a:bodyPr/>
        <a:lstStyle/>
        <a:p>
          <a:endParaRPr lang="zh-TW" altLang="en-US"/>
        </a:p>
      </dgm:t>
    </dgm:pt>
    <dgm:pt modelId="{9CA945E3-B2AE-4153-9BF9-9DC727C87038}" type="pres">
      <dgm:prSet presAssocID="{33534CA2-0759-44C4-A5E2-9B631AD59A0C}" presName="image_accent_3" presStyleCnt="0"/>
      <dgm:spPr/>
    </dgm:pt>
    <dgm:pt modelId="{622BCA83-DCA9-4D89-9FC9-BDF87C4BE11B}" type="pres">
      <dgm:prSet presAssocID="{33534CA2-0759-44C4-A5E2-9B631AD59A0C}" presName="imageAccentRepeatNode" presStyleLbl="alignNode1" presStyleIdx="3" presStyleCnt="6"/>
      <dgm:spPr/>
    </dgm:pt>
    <dgm:pt modelId="{B114B967-8DAC-434B-9938-E2098E3213A8}" type="pres">
      <dgm:prSet presAssocID="{33534CA2-0759-44C4-A5E2-9B631AD59A0C}" presName="parent_text_3" presStyleLbl="revTx" presStyleIdx="2" presStyleCnt="3">
        <dgm:presLayoutVars>
          <dgm:chMax val="0"/>
          <dgm:chPref val="0"/>
          <dgm:bulletEnabled val="1"/>
        </dgm:presLayoutVars>
      </dgm:prSet>
      <dgm:spPr/>
      <dgm:t>
        <a:bodyPr/>
        <a:lstStyle/>
        <a:p>
          <a:endParaRPr lang="zh-TW" altLang="en-US"/>
        </a:p>
      </dgm:t>
    </dgm:pt>
    <dgm:pt modelId="{F02C5085-831C-4A56-B6E2-54E2DE80C6B1}" type="pres">
      <dgm:prSet presAssocID="{33534CA2-0759-44C4-A5E2-9B631AD59A0C}" presName="accent_2" presStyleLbl="alignNode1" presStyleIdx="4" presStyleCnt="6"/>
      <dgm:spPr/>
    </dgm:pt>
    <dgm:pt modelId="{ADE1D87A-E3F6-4F5D-8226-6C377CEF1838}" type="pres">
      <dgm:prSet presAssocID="{33534CA2-0759-44C4-A5E2-9B631AD59A0C}" presName="accent_3" presStyleLbl="alignNode1" presStyleIdx="5" presStyleCnt="6"/>
      <dgm:spPr/>
    </dgm:pt>
    <dgm:pt modelId="{3506034A-ED24-4029-B177-C0DD2D9EC815}" type="pres">
      <dgm:prSet presAssocID="{8D5A83FA-F170-46E6-89FC-53B70CB21DEC}" presName="image_3" presStyleCnt="0"/>
      <dgm:spPr/>
    </dgm:pt>
    <dgm:pt modelId="{26284BFA-E0D6-4A42-AC50-CBC764BA87B7}" type="pres">
      <dgm:prSet presAssocID="{8D5A83FA-F170-46E6-89FC-53B70CB21DEC}" presName="imageRepeatNode" presStyleLbl="fgImgPlace1" presStyleIdx="2" presStyleCnt="3"/>
      <dgm:spPr/>
      <dgm:t>
        <a:bodyPr/>
        <a:lstStyle/>
        <a:p>
          <a:endParaRPr lang="zh-TW" altLang="en-US"/>
        </a:p>
      </dgm:t>
    </dgm:pt>
  </dgm:ptLst>
  <dgm:cxnLst>
    <dgm:cxn modelId="{2994203A-A5A0-4011-94EB-73F89E038263}" srcId="{85BE9D29-E5DA-4BD1-B414-152D6CB80D42}" destId="{5C631144-1C9F-4A97-978E-C3579922829F}" srcOrd="0" destOrd="0" parTransId="{1B042E21-B270-473A-9D34-B69985613B7C}" sibTransId="{DEA2719B-494D-43DC-B4BD-B50156DCA75C}"/>
    <dgm:cxn modelId="{42233598-29D9-46D0-9FEE-55DC8F3DA82B}" type="presOf" srcId="{8D5A83FA-F170-46E6-89FC-53B70CB21DEC}" destId="{26284BFA-E0D6-4A42-AC50-CBC764BA87B7}" srcOrd="0" destOrd="0" presId="urn:microsoft.com/office/officeart/2008/layout/BubblePictureList"/>
    <dgm:cxn modelId="{F578B4A8-6F79-4CEB-9942-F2F4606A56AD}" type="presOf" srcId="{33534CA2-0759-44C4-A5E2-9B631AD59A0C}" destId="{B114B967-8DAC-434B-9938-E2098E3213A8}" srcOrd="0" destOrd="0" presId="urn:microsoft.com/office/officeart/2008/layout/BubblePictureList"/>
    <dgm:cxn modelId="{06AB8F82-211A-4FCD-9A6C-3ADA558B9B6D}" type="presOf" srcId="{5C631144-1C9F-4A97-978E-C3579922829F}" destId="{C39A2DE7-7DA9-4358-8471-A9A575584598}" srcOrd="0" destOrd="0" presId="urn:microsoft.com/office/officeart/2008/layout/BubblePictureList"/>
    <dgm:cxn modelId="{DDB8DC3E-3CF7-4457-AA75-2EA2306EB1D3}" type="presOf" srcId="{85BE9D29-E5DA-4BD1-B414-152D6CB80D42}" destId="{8C0C3C78-56B9-41C4-BAFD-DF84F9465452}" srcOrd="0" destOrd="0" presId="urn:microsoft.com/office/officeart/2008/layout/BubblePictureList"/>
    <dgm:cxn modelId="{3FA7C97A-541E-418E-B8D4-85AF43487196}" type="presOf" srcId="{DEA2719B-494D-43DC-B4BD-B50156DCA75C}" destId="{90379883-115C-4906-8667-DC35529A61D3}" srcOrd="0" destOrd="0" presId="urn:microsoft.com/office/officeart/2008/layout/BubblePictureList"/>
    <dgm:cxn modelId="{0893C6F3-6C51-420E-B7ED-E0A7A9EE3385}" srcId="{85BE9D29-E5DA-4BD1-B414-152D6CB80D42}" destId="{33534CA2-0759-44C4-A5E2-9B631AD59A0C}" srcOrd="2" destOrd="0" parTransId="{ED56E06B-D474-471D-9D2F-C61BB69D0F7E}" sibTransId="{8D5A83FA-F170-46E6-89FC-53B70CB21DEC}"/>
    <dgm:cxn modelId="{CBB5CA55-4D62-4B99-848C-486B1810AE1C}" type="presOf" srcId="{0C2C055B-D7D0-4669-BAD8-20A8C918ED3F}" destId="{DB8161A2-682C-4542-BAE4-DE07DBCCF736}" srcOrd="0" destOrd="0" presId="urn:microsoft.com/office/officeart/2008/layout/BubblePictureList"/>
    <dgm:cxn modelId="{3B9AF77F-3E3A-4047-9BDE-6A5A91A6B600}" type="presOf" srcId="{61B2EB07-7AC2-4D3B-9D74-A67332B6DBBF}" destId="{5AF5A415-B712-4992-B84A-59F549929727}" srcOrd="0" destOrd="0" presId="urn:microsoft.com/office/officeart/2008/layout/BubblePictureList"/>
    <dgm:cxn modelId="{EA4C9E22-C926-493A-B1B8-B9B0C00E5A12}" srcId="{85BE9D29-E5DA-4BD1-B414-152D6CB80D42}" destId="{61B2EB07-7AC2-4D3B-9D74-A67332B6DBBF}" srcOrd="1" destOrd="0" parTransId="{9F36C064-5E4C-49D5-9F38-034A6F8A4794}" sibTransId="{0C2C055B-D7D0-4669-BAD8-20A8C918ED3F}"/>
    <dgm:cxn modelId="{20527969-E31B-4E93-85FF-511464863815}" type="presParOf" srcId="{8C0C3C78-56B9-41C4-BAFD-DF84F9465452}" destId="{C39A2DE7-7DA9-4358-8471-A9A575584598}" srcOrd="0" destOrd="0" presId="urn:microsoft.com/office/officeart/2008/layout/BubblePictureList"/>
    <dgm:cxn modelId="{38D62C30-B550-4ADD-A063-4CA4AACA0421}" type="presParOf" srcId="{8C0C3C78-56B9-41C4-BAFD-DF84F9465452}" destId="{BC9C047E-C046-49BE-B8A4-184379585A40}" srcOrd="1" destOrd="0" presId="urn:microsoft.com/office/officeart/2008/layout/BubblePictureList"/>
    <dgm:cxn modelId="{7FCA601C-AF38-4063-A9E4-716850357491}" type="presParOf" srcId="{BC9C047E-C046-49BE-B8A4-184379585A40}" destId="{F6B0F0D3-87FB-42FD-B283-8A1FCB16EBCA}" srcOrd="0" destOrd="0" presId="urn:microsoft.com/office/officeart/2008/layout/BubblePictureList"/>
    <dgm:cxn modelId="{01128364-3DC2-4355-8533-05F89B918994}" type="presParOf" srcId="{8C0C3C78-56B9-41C4-BAFD-DF84F9465452}" destId="{0F28216C-A13F-47A8-A60F-27B4CBF2D97A}" srcOrd="2" destOrd="0" presId="urn:microsoft.com/office/officeart/2008/layout/BubblePictureList"/>
    <dgm:cxn modelId="{DBF20963-F37C-4DC4-BE39-992B2EA14A9D}" type="presParOf" srcId="{8C0C3C78-56B9-41C4-BAFD-DF84F9465452}" destId="{ECA2155A-7637-419F-B596-90E5CB20BC32}" srcOrd="3" destOrd="0" presId="urn:microsoft.com/office/officeart/2008/layout/BubblePictureList"/>
    <dgm:cxn modelId="{72962F69-1B81-45E5-822A-A58F381AEF7E}" type="presParOf" srcId="{ECA2155A-7637-419F-B596-90E5CB20BC32}" destId="{90379883-115C-4906-8667-DC35529A61D3}" srcOrd="0" destOrd="0" presId="urn:microsoft.com/office/officeart/2008/layout/BubblePictureList"/>
    <dgm:cxn modelId="{2D7D93AB-A198-4DBB-87DF-823D7CE8D936}" type="presParOf" srcId="{8C0C3C78-56B9-41C4-BAFD-DF84F9465452}" destId="{5AF5A415-B712-4992-B84A-59F549929727}" srcOrd="4" destOrd="0" presId="urn:microsoft.com/office/officeart/2008/layout/BubblePictureList"/>
    <dgm:cxn modelId="{E54A534D-D586-4C21-A707-BA65A1E0C465}" type="presParOf" srcId="{8C0C3C78-56B9-41C4-BAFD-DF84F9465452}" destId="{972E647F-4FE6-4644-98C0-087FF82D7D6C}" srcOrd="5" destOrd="0" presId="urn:microsoft.com/office/officeart/2008/layout/BubblePictureList"/>
    <dgm:cxn modelId="{D6C726F5-4593-4D85-871A-C80317719F64}" type="presParOf" srcId="{972E647F-4FE6-4644-98C0-087FF82D7D6C}" destId="{8DC96973-13D7-4DBC-8A76-77621A209481}" srcOrd="0" destOrd="0" presId="urn:microsoft.com/office/officeart/2008/layout/BubblePictureList"/>
    <dgm:cxn modelId="{D3737309-AD3E-45B0-97EA-840114C3C8BF}" type="presParOf" srcId="{8C0C3C78-56B9-41C4-BAFD-DF84F9465452}" destId="{99724643-9F9F-46DF-99D3-8A7B170FDD79}" srcOrd="6" destOrd="0" presId="urn:microsoft.com/office/officeart/2008/layout/BubblePictureList"/>
    <dgm:cxn modelId="{CA293C1F-BFFE-4A03-883B-370AC1139583}" type="presParOf" srcId="{99724643-9F9F-46DF-99D3-8A7B170FDD79}" destId="{DB8161A2-682C-4542-BAE4-DE07DBCCF736}" srcOrd="0" destOrd="0" presId="urn:microsoft.com/office/officeart/2008/layout/BubblePictureList"/>
    <dgm:cxn modelId="{3638E138-6DC8-411C-917D-702A17EB5132}" type="presParOf" srcId="{8C0C3C78-56B9-41C4-BAFD-DF84F9465452}" destId="{9CA945E3-B2AE-4153-9BF9-9DC727C87038}" srcOrd="7" destOrd="0" presId="urn:microsoft.com/office/officeart/2008/layout/BubblePictureList"/>
    <dgm:cxn modelId="{65C712CE-67D2-4C17-97F5-1E932E196200}" type="presParOf" srcId="{9CA945E3-B2AE-4153-9BF9-9DC727C87038}" destId="{622BCA83-DCA9-4D89-9FC9-BDF87C4BE11B}" srcOrd="0" destOrd="0" presId="urn:microsoft.com/office/officeart/2008/layout/BubblePictureList"/>
    <dgm:cxn modelId="{EBE5ECC8-827A-4F2E-A1C1-650CD8EFBDFF}" type="presParOf" srcId="{8C0C3C78-56B9-41C4-BAFD-DF84F9465452}" destId="{B114B967-8DAC-434B-9938-E2098E3213A8}" srcOrd="8" destOrd="0" presId="urn:microsoft.com/office/officeart/2008/layout/BubblePictureList"/>
    <dgm:cxn modelId="{53F84725-EFAE-46B6-8499-000AAABC8410}" type="presParOf" srcId="{8C0C3C78-56B9-41C4-BAFD-DF84F9465452}" destId="{F02C5085-831C-4A56-B6E2-54E2DE80C6B1}" srcOrd="9" destOrd="0" presId="urn:microsoft.com/office/officeart/2008/layout/BubblePictureList"/>
    <dgm:cxn modelId="{34F819F9-6CB9-40F2-97BE-B9C8CA3E8585}" type="presParOf" srcId="{8C0C3C78-56B9-41C4-BAFD-DF84F9465452}" destId="{ADE1D87A-E3F6-4F5D-8226-6C377CEF1838}" srcOrd="10" destOrd="0" presId="urn:microsoft.com/office/officeart/2008/layout/BubblePictureList"/>
    <dgm:cxn modelId="{321C8DD4-4F8A-4E60-972A-B63E54AEDAFE}" type="presParOf" srcId="{8C0C3C78-56B9-41C4-BAFD-DF84F9465452}" destId="{3506034A-ED24-4029-B177-C0DD2D9EC815}" srcOrd="11" destOrd="0" presId="urn:microsoft.com/office/officeart/2008/layout/BubblePictureList"/>
    <dgm:cxn modelId="{F721A44E-387A-4FE1-9C58-E07D913BA502}" type="presParOf" srcId="{3506034A-ED24-4029-B177-C0DD2D9EC815}" destId="{26284BFA-E0D6-4A42-AC50-CBC764BA87B7}" srcOrd="0" destOrd="0" presId="urn:microsoft.com/office/officeart/2008/layout/Bubble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5BE9D29-E5DA-4BD1-B414-152D6CB80D42}" type="doc">
      <dgm:prSet loTypeId="urn:microsoft.com/office/officeart/2008/layout/BubblePictureList" loCatId="picture" qsTypeId="urn:microsoft.com/office/officeart/2005/8/quickstyle/simple2" qsCatId="simple" csTypeId="urn:microsoft.com/office/officeart/2005/8/colors/accent2_2" csCatId="accent2" phldr="1"/>
      <dgm:spPr/>
      <dgm:t>
        <a:bodyPr/>
        <a:lstStyle/>
        <a:p>
          <a:endParaRPr lang="zh-TW" altLang="en-US"/>
        </a:p>
      </dgm:t>
    </dgm:pt>
    <dgm:pt modelId="{5C631144-1C9F-4A97-978E-C3579922829F}">
      <dgm:prSet phldrT="[文字]"/>
      <dgm:spPr/>
      <dgm:t>
        <a:bodyPr/>
        <a:lstStyle/>
        <a:p>
          <a:r>
            <a:rPr lang="zh-TW" altLang="en-US" dirty="0" smtClean="0"/>
            <a:t> </a:t>
          </a:r>
          <a:endParaRPr lang="zh-TW" altLang="en-US" dirty="0"/>
        </a:p>
      </dgm:t>
    </dgm:pt>
    <dgm:pt modelId="{1B042E21-B270-473A-9D34-B69985613B7C}" type="parTrans" cxnId="{2994203A-A5A0-4011-94EB-73F89E038263}">
      <dgm:prSet/>
      <dgm:spPr/>
      <dgm:t>
        <a:bodyPr/>
        <a:lstStyle/>
        <a:p>
          <a:endParaRPr lang="zh-TW" altLang="en-US"/>
        </a:p>
      </dgm:t>
    </dgm:pt>
    <dgm:pt modelId="{DEA2719B-494D-43DC-B4BD-B50156DCA75C}" type="sibTrans" cxnId="{2994203A-A5A0-4011-94EB-73F89E038263}">
      <dgm:prSet/>
      <dgm:spPr/>
      <dgm:t>
        <a:bodyPr/>
        <a:lstStyle/>
        <a:p>
          <a:endParaRPr lang="zh-TW" altLang="en-US"/>
        </a:p>
      </dgm:t>
    </dgm:pt>
    <dgm:pt modelId="{61B2EB07-7AC2-4D3B-9D74-A67332B6DBBF}">
      <dgm:prSet phldrT="[文字]"/>
      <dgm:spPr/>
      <dgm:t>
        <a:bodyPr/>
        <a:lstStyle/>
        <a:p>
          <a:r>
            <a:rPr lang="zh-TW" altLang="en-US" dirty="0" smtClean="0"/>
            <a:t> </a:t>
          </a:r>
          <a:endParaRPr lang="zh-TW" altLang="en-US" dirty="0"/>
        </a:p>
      </dgm:t>
    </dgm:pt>
    <dgm:pt modelId="{9F36C064-5E4C-49D5-9F38-034A6F8A4794}" type="parTrans" cxnId="{EA4C9E22-C926-493A-B1B8-B9B0C00E5A12}">
      <dgm:prSet/>
      <dgm:spPr/>
      <dgm:t>
        <a:bodyPr/>
        <a:lstStyle/>
        <a:p>
          <a:endParaRPr lang="zh-TW" altLang="en-US"/>
        </a:p>
      </dgm:t>
    </dgm:pt>
    <dgm:pt modelId="{0C2C055B-D7D0-4669-BAD8-20A8C918ED3F}" type="sibTrans" cxnId="{EA4C9E22-C926-493A-B1B8-B9B0C00E5A12}">
      <dgm:prSet/>
      <dgm:spPr/>
      <dgm:t>
        <a:bodyPr/>
        <a:lstStyle/>
        <a:p>
          <a:endParaRPr lang="zh-TW" altLang="en-US"/>
        </a:p>
      </dgm:t>
    </dgm:pt>
    <dgm:pt modelId="{33534CA2-0759-44C4-A5E2-9B631AD59A0C}">
      <dgm:prSet phldrT="[文字]"/>
      <dgm:spPr/>
      <dgm:t>
        <a:bodyPr/>
        <a:lstStyle/>
        <a:p>
          <a:r>
            <a:rPr lang="zh-TW" altLang="en-US" dirty="0" smtClean="0"/>
            <a:t> </a:t>
          </a:r>
          <a:endParaRPr lang="zh-TW" altLang="en-US" dirty="0"/>
        </a:p>
      </dgm:t>
    </dgm:pt>
    <dgm:pt modelId="{8D5A83FA-F170-46E6-89FC-53B70CB21DEC}" type="sibTrans" cxnId="{0893C6F3-6C51-420E-B7ED-E0A7A9EE3385}">
      <dgm:prSet/>
      <dgm:spPr/>
      <dgm:t>
        <a:bodyPr/>
        <a:lstStyle/>
        <a:p>
          <a:endParaRPr lang="zh-TW" altLang="en-US"/>
        </a:p>
      </dgm:t>
    </dgm:pt>
    <dgm:pt modelId="{ED56E06B-D474-471D-9D2F-C61BB69D0F7E}" type="parTrans" cxnId="{0893C6F3-6C51-420E-B7ED-E0A7A9EE3385}">
      <dgm:prSet/>
      <dgm:spPr/>
      <dgm:t>
        <a:bodyPr/>
        <a:lstStyle/>
        <a:p>
          <a:endParaRPr lang="zh-TW" altLang="en-US"/>
        </a:p>
      </dgm:t>
    </dgm:pt>
    <dgm:pt modelId="{8C0C3C78-56B9-41C4-BAFD-DF84F9465452}" type="pres">
      <dgm:prSet presAssocID="{85BE9D29-E5DA-4BD1-B414-152D6CB80D42}" presName="Name0" presStyleCnt="0">
        <dgm:presLayoutVars>
          <dgm:chMax val="8"/>
          <dgm:chPref val="8"/>
          <dgm:dir/>
        </dgm:presLayoutVars>
      </dgm:prSet>
      <dgm:spPr/>
      <dgm:t>
        <a:bodyPr/>
        <a:lstStyle/>
        <a:p>
          <a:endParaRPr lang="zh-TW" altLang="en-US"/>
        </a:p>
      </dgm:t>
    </dgm:pt>
    <dgm:pt modelId="{C39A2DE7-7DA9-4358-8471-A9A575584598}" type="pres">
      <dgm:prSet presAssocID="{5C631144-1C9F-4A97-978E-C3579922829F}" presName="parent_text_1" presStyleLbl="revTx" presStyleIdx="0" presStyleCnt="3">
        <dgm:presLayoutVars>
          <dgm:chMax val="0"/>
          <dgm:chPref val="0"/>
          <dgm:bulletEnabled val="1"/>
        </dgm:presLayoutVars>
      </dgm:prSet>
      <dgm:spPr/>
      <dgm:t>
        <a:bodyPr/>
        <a:lstStyle/>
        <a:p>
          <a:endParaRPr lang="zh-TW" altLang="en-US"/>
        </a:p>
      </dgm:t>
    </dgm:pt>
    <dgm:pt modelId="{BC9C047E-C046-49BE-B8A4-184379585A40}" type="pres">
      <dgm:prSet presAssocID="{5C631144-1C9F-4A97-978E-C3579922829F}" presName="image_accent_1" presStyleCnt="0"/>
      <dgm:spPr/>
    </dgm:pt>
    <dgm:pt modelId="{F6B0F0D3-87FB-42FD-B283-8A1FCB16EBCA}" type="pres">
      <dgm:prSet presAssocID="{5C631144-1C9F-4A97-978E-C3579922829F}" presName="imageAccentRepeatNode" presStyleLbl="alignNode1" presStyleIdx="0" presStyleCnt="6"/>
      <dgm:spPr/>
    </dgm:pt>
    <dgm:pt modelId="{0F28216C-A13F-47A8-A60F-27B4CBF2D97A}" type="pres">
      <dgm:prSet presAssocID="{5C631144-1C9F-4A97-978E-C3579922829F}" presName="accent_1" presStyleLbl="alignNode1" presStyleIdx="1" presStyleCnt="6"/>
      <dgm:spPr/>
    </dgm:pt>
    <dgm:pt modelId="{ECA2155A-7637-419F-B596-90E5CB20BC32}" type="pres">
      <dgm:prSet presAssocID="{DEA2719B-494D-43DC-B4BD-B50156DCA75C}" presName="image_1" presStyleCnt="0"/>
      <dgm:spPr/>
    </dgm:pt>
    <dgm:pt modelId="{90379883-115C-4906-8667-DC35529A61D3}" type="pres">
      <dgm:prSet presAssocID="{DEA2719B-494D-43DC-B4BD-B50156DCA75C}" presName="imageRepeatNode" presStyleLbl="fgImgPlace1" presStyleIdx="0" presStyleCnt="3"/>
      <dgm:spPr/>
      <dgm:t>
        <a:bodyPr/>
        <a:lstStyle/>
        <a:p>
          <a:endParaRPr lang="zh-TW" altLang="en-US"/>
        </a:p>
      </dgm:t>
    </dgm:pt>
    <dgm:pt modelId="{5AF5A415-B712-4992-B84A-59F549929727}" type="pres">
      <dgm:prSet presAssocID="{61B2EB07-7AC2-4D3B-9D74-A67332B6DBBF}" presName="parent_text_2" presStyleLbl="revTx" presStyleIdx="1" presStyleCnt="3">
        <dgm:presLayoutVars>
          <dgm:chMax val="0"/>
          <dgm:chPref val="0"/>
          <dgm:bulletEnabled val="1"/>
        </dgm:presLayoutVars>
      </dgm:prSet>
      <dgm:spPr/>
      <dgm:t>
        <a:bodyPr/>
        <a:lstStyle/>
        <a:p>
          <a:endParaRPr lang="zh-TW" altLang="en-US"/>
        </a:p>
      </dgm:t>
    </dgm:pt>
    <dgm:pt modelId="{972E647F-4FE6-4644-98C0-087FF82D7D6C}" type="pres">
      <dgm:prSet presAssocID="{61B2EB07-7AC2-4D3B-9D74-A67332B6DBBF}" presName="image_accent_2" presStyleCnt="0"/>
      <dgm:spPr/>
    </dgm:pt>
    <dgm:pt modelId="{8DC96973-13D7-4DBC-8A76-77621A209481}" type="pres">
      <dgm:prSet presAssocID="{61B2EB07-7AC2-4D3B-9D74-A67332B6DBBF}" presName="imageAccentRepeatNode" presStyleLbl="alignNode1" presStyleIdx="2" presStyleCnt="6"/>
      <dgm:spPr/>
    </dgm:pt>
    <dgm:pt modelId="{99724643-9F9F-46DF-99D3-8A7B170FDD79}" type="pres">
      <dgm:prSet presAssocID="{0C2C055B-D7D0-4669-BAD8-20A8C918ED3F}" presName="image_2" presStyleCnt="0"/>
      <dgm:spPr/>
    </dgm:pt>
    <dgm:pt modelId="{DB8161A2-682C-4542-BAE4-DE07DBCCF736}" type="pres">
      <dgm:prSet presAssocID="{0C2C055B-D7D0-4669-BAD8-20A8C918ED3F}" presName="imageRepeatNode" presStyleLbl="fgImgPlace1" presStyleIdx="1" presStyleCnt="3"/>
      <dgm:spPr/>
      <dgm:t>
        <a:bodyPr/>
        <a:lstStyle/>
        <a:p>
          <a:endParaRPr lang="zh-TW" altLang="en-US"/>
        </a:p>
      </dgm:t>
    </dgm:pt>
    <dgm:pt modelId="{9CA945E3-B2AE-4153-9BF9-9DC727C87038}" type="pres">
      <dgm:prSet presAssocID="{33534CA2-0759-44C4-A5E2-9B631AD59A0C}" presName="image_accent_3" presStyleCnt="0"/>
      <dgm:spPr/>
    </dgm:pt>
    <dgm:pt modelId="{622BCA83-DCA9-4D89-9FC9-BDF87C4BE11B}" type="pres">
      <dgm:prSet presAssocID="{33534CA2-0759-44C4-A5E2-9B631AD59A0C}" presName="imageAccentRepeatNode" presStyleLbl="alignNode1" presStyleIdx="3" presStyleCnt="6"/>
      <dgm:spPr/>
    </dgm:pt>
    <dgm:pt modelId="{B114B967-8DAC-434B-9938-E2098E3213A8}" type="pres">
      <dgm:prSet presAssocID="{33534CA2-0759-44C4-A5E2-9B631AD59A0C}" presName="parent_text_3" presStyleLbl="revTx" presStyleIdx="2" presStyleCnt="3">
        <dgm:presLayoutVars>
          <dgm:chMax val="0"/>
          <dgm:chPref val="0"/>
          <dgm:bulletEnabled val="1"/>
        </dgm:presLayoutVars>
      </dgm:prSet>
      <dgm:spPr/>
      <dgm:t>
        <a:bodyPr/>
        <a:lstStyle/>
        <a:p>
          <a:endParaRPr lang="zh-TW" altLang="en-US"/>
        </a:p>
      </dgm:t>
    </dgm:pt>
    <dgm:pt modelId="{F02C5085-831C-4A56-B6E2-54E2DE80C6B1}" type="pres">
      <dgm:prSet presAssocID="{33534CA2-0759-44C4-A5E2-9B631AD59A0C}" presName="accent_2" presStyleLbl="alignNode1" presStyleIdx="4" presStyleCnt="6"/>
      <dgm:spPr/>
    </dgm:pt>
    <dgm:pt modelId="{ADE1D87A-E3F6-4F5D-8226-6C377CEF1838}" type="pres">
      <dgm:prSet presAssocID="{33534CA2-0759-44C4-A5E2-9B631AD59A0C}" presName="accent_3" presStyleLbl="alignNode1" presStyleIdx="5" presStyleCnt="6"/>
      <dgm:spPr/>
    </dgm:pt>
    <dgm:pt modelId="{3506034A-ED24-4029-B177-C0DD2D9EC815}" type="pres">
      <dgm:prSet presAssocID="{8D5A83FA-F170-46E6-89FC-53B70CB21DEC}" presName="image_3" presStyleCnt="0"/>
      <dgm:spPr/>
    </dgm:pt>
    <dgm:pt modelId="{26284BFA-E0D6-4A42-AC50-CBC764BA87B7}" type="pres">
      <dgm:prSet presAssocID="{8D5A83FA-F170-46E6-89FC-53B70CB21DEC}" presName="imageRepeatNode" presStyleLbl="fgImgPlace1" presStyleIdx="2" presStyleCnt="3"/>
      <dgm:spPr/>
      <dgm:t>
        <a:bodyPr/>
        <a:lstStyle/>
        <a:p>
          <a:endParaRPr lang="zh-TW" altLang="en-US"/>
        </a:p>
      </dgm:t>
    </dgm:pt>
  </dgm:ptLst>
  <dgm:cxnLst>
    <dgm:cxn modelId="{2994203A-A5A0-4011-94EB-73F89E038263}" srcId="{85BE9D29-E5DA-4BD1-B414-152D6CB80D42}" destId="{5C631144-1C9F-4A97-978E-C3579922829F}" srcOrd="0" destOrd="0" parTransId="{1B042E21-B270-473A-9D34-B69985613B7C}" sibTransId="{DEA2719B-494D-43DC-B4BD-B50156DCA75C}"/>
    <dgm:cxn modelId="{286E4A82-A3F6-4641-BDD6-ABBD2EE91874}" type="presOf" srcId="{33534CA2-0759-44C4-A5E2-9B631AD59A0C}" destId="{B114B967-8DAC-434B-9938-E2098E3213A8}" srcOrd="0" destOrd="0" presId="urn:microsoft.com/office/officeart/2008/layout/BubblePictureList"/>
    <dgm:cxn modelId="{B5A4AC79-BCE3-4E16-BD01-EA28095BC23F}" type="presOf" srcId="{DEA2719B-494D-43DC-B4BD-B50156DCA75C}" destId="{90379883-115C-4906-8667-DC35529A61D3}" srcOrd="0" destOrd="0" presId="urn:microsoft.com/office/officeart/2008/layout/BubblePictureList"/>
    <dgm:cxn modelId="{A21050D2-C8AA-4962-9CE9-970581AE6244}" type="presOf" srcId="{0C2C055B-D7D0-4669-BAD8-20A8C918ED3F}" destId="{DB8161A2-682C-4542-BAE4-DE07DBCCF736}" srcOrd="0" destOrd="0" presId="urn:microsoft.com/office/officeart/2008/layout/BubblePictureList"/>
    <dgm:cxn modelId="{60DBE39A-D4F6-4F67-B5AE-9BA827BCA618}" type="presOf" srcId="{61B2EB07-7AC2-4D3B-9D74-A67332B6DBBF}" destId="{5AF5A415-B712-4992-B84A-59F549929727}" srcOrd="0" destOrd="0" presId="urn:microsoft.com/office/officeart/2008/layout/BubblePictureList"/>
    <dgm:cxn modelId="{0893C6F3-6C51-420E-B7ED-E0A7A9EE3385}" srcId="{85BE9D29-E5DA-4BD1-B414-152D6CB80D42}" destId="{33534CA2-0759-44C4-A5E2-9B631AD59A0C}" srcOrd="2" destOrd="0" parTransId="{ED56E06B-D474-471D-9D2F-C61BB69D0F7E}" sibTransId="{8D5A83FA-F170-46E6-89FC-53B70CB21DEC}"/>
    <dgm:cxn modelId="{1BDC9432-68C6-466A-A68D-161AAECCF4EE}" type="presOf" srcId="{8D5A83FA-F170-46E6-89FC-53B70CB21DEC}" destId="{26284BFA-E0D6-4A42-AC50-CBC764BA87B7}" srcOrd="0" destOrd="0" presId="urn:microsoft.com/office/officeart/2008/layout/BubblePictureList"/>
    <dgm:cxn modelId="{CA3CF186-D85B-4874-A10B-28175E87E13D}" type="presOf" srcId="{5C631144-1C9F-4A97-978E-C3579922829F}" destId="{C39A2DE7-7DA9-4358-8471-A9A575584598}" srcOrd="0" destOrd="0" presId="urn:microsoft.com/office/officeart/2008/layout/BubblePictureList"/>
    <dgm:cxn modelId="{9B138DC6-B929-4FFF-A3F3-0E5F21894C31}" type="presOf" srcId="{85BE9D29-E5DA-4BD1-B414-152D6CB80D42}" destId="{8C0C3C78-56B9-41C4-BAFD-DF84F9465452}" srcOrd="0" destOrd="0" presId="urn:microsoft.com/office/officeart/2008/layout/BubblePictureList"/>
    <dgm:cxn modelId="{EA4C9E22-C926-493A-B1B8-B9B0C00E5A12}" srcId="{85BE9D29-E5DA-4BD1-B414-152D6CB80D42}" destId="{61B2EB07-7AC2-4D3B-9D74-A67332B6DBBF}" srcOrd="1" destOrd="0" parTransId="{9F36C064-5E4C-49D5-9F38-034A6F8A4794}" sibTransId="{0C2C055B-D7D0-4669-BAD8-20A8C918ED3F}"/>
    <dgm:cxn modelId="{73178CFF-D626-49A4-86F9-B4DBCEF70BAC}" type="presParOf" srcId="{8C0C3C78-56B9-41C4-BAFD-DF84F9465452}" destId="{C39A2DE7-7DA9-4358-8471-A9A575584598}" srcOrd="0" destOrd="0" presId="urn:microsoft.com/office/officeart/2008/layout/BubblePictureList"/>
    <dgm:cxn modelId="{3B76A23F-1861-4342-A30E-489F43FDEADE}" type="presParOf" srcId="{8C0C3C78-56B9-41C4-BAFD-DF84F9465452}" destId="{BC9C047E-C046-49BE-B8A4-184379585A40}" srcOrd="1" destOrd="0" presId="urn:microsoft.com/office/officeart/2008/layout/BubblePictureList"/>
    <dgm:cxn modelId="{791C428F-CF45-483F-B62F-5EADACFA9537}" type="presParOf" srcId="{BC9C047E-C046-49BE-B8A4-184379585A40}" destId="{F6B0F0D3-87FB-42FD-B283-8A1FCB16EBCA}" srcOrd="0" destOrd="0" presId="urn:microsoft.com/office/officeart/2008/layout/BubblePictureList"/>
    <dgm:cxn modelId="{519198E8-76D3-4034-A3A6-20554FBF17B5}" type="presParOf" srcId="{8C0C3C78-56B9-41C4-BAFD-DF84F9465452}" destId="{0F28216C-A13F-47A8-A60F-27B4CBF2D97A}" srcOrd="2" destOrd="0" presId="urn:microsoft.com/office/officeart/2008/layout/BubblePictureList"/>
    <dgm:cxn modelId="{7D36099A-1895-4AE8-845A-5236E54AD827}" type="presParOf" srcId="{8C0C3C78-56B9-41C4-BAFD-DF84F9465452}" destId="{ECA2155A-7637-419F-B596-90E5CB20BC32}" srcOrd="3" destOrd="0" presId="urn:microsoft.com/office/officeart/2008/layout/BubblePictureList"/>
    <dgm:cxn modelId="{0C41FDB3-56E0-40E1-A23E-E89462C0D702}" type="presParOf" srcId="{ECA2155A-7637-419F-B596-90E5CB20BC32}" destId="{90379883-115C-4906-8667-DC35529A61D3}" srcOrd="0" destOrd="0" presId="urn:microsoft.com/office/officeart/2008/layout/BubblePictureList"/>
    <dgm:cxn modelId="{EA71E304-AA61-4273-A0D0-79C9745E81C0}" type="presParOf" srcId="{8C0C3C78-56B9-41C4-BAFD-DF84F9465452}" destId="{5AF5A415-B712-4992-B84A-59F549929727}" srcOrd="4" destOrd="0" presId="urn:microsoft.com/office/officeart/2008/layout/BubblePictureList"/>
    <dgm:cxn modelId="{EAF4C03E-3750-44A9-8E2C-55A72931A511}" type="presParOf" srcId="{8C0C3C78-56B9-41C4-BAFD-DF84F9465452}" destId="{972E647F-4FE6-4644-98C0-087FF82D7D6C}" srcOrd="5" destOrd="0" presId="urn:microsoft.com/office/officeart/2008/layout/BubblePictureList"/>
    <dgm:cxn modelId="{5229B9A3-7BD3-4CE8-B9DB-90093B167E96}" type="presParOf" srcId="{972E647F-4FE6-4644-98C0-087FF82D7D6C}" destId="{8DC96973-13D7-4DBC-8A76-77621A209481}" srcOrd="0" destOrd="0" presId="urn:microsoft.com/office/officeart/2008/layout/BubblePictureList"/>
    <dgm:cxn modelId="{3DB586F8-DAE7-4695-B000-08B5B9FE8BD3}" type="presParOf" srcId="{8C0C3C78-56B9-41C4-BAFD-DF84F9465452}" destId="{99724643-9F9F-46DF-99D3-8A7B170FDD79}" srcOrd="6" destOrd="0" presId="urn:microsoft.com/office/officeart/2008/layout/BubblePictureList"/>
    <dgm:cxn modelId="{830D8BE1-837E-4051-BD0E-8D319176D4BC}" type="presParOf" srcId="{99724643-9F9F-46DF-99D3-8A7B170FDD79}" destId="{DB8161A2-682C-4542-BAE4-DE07DBCCF736}" srcOrd="0" destOrd="0" presId="urn:microsoft.com/office/officeart/2008/layout/BubblePictureList"/>
    <dgm:cxn modelId="{B19FF7CD-4F0F-4B95-A632-E1F878B9F4AA}" type="presParOf" srcId="{8C0C3C78-56B9-41C4-BAFD-DF84F9465452}" destId="{9CA945E3-B2AE-4153-9BF9-9DC727C87038}" srcOrd="7" destOrd="0" presId="urn:microsoft.com/office/officeart/2008/layout/BubblePictureList"/>
    <dgm:cxn modelId="{6285C868-39C5-4DA8-ABC1-A62B0EA1191B}" type="presParOf" srcId="{9CA945E3-B2AE-4153-9BF9-9DC727C87038}" destId="{622BCA83-DCA9-4D89-9FC9-BDF87C4BE11B}" srcOrd="0" destOrd="0" presId="urn:microsoft.com/office/officeart/2008/layout/BubblePictureList"/>
    <dgm:cxn modelId="{DC86AA5C-4867-4FAA-99AB-F1FC67119531}" type="presParOf" srcId="{8C0C3C78-56B9-41C4-BAFD-DF84F9465452}" destId="{B114B967-8DAC-434B-9938-E2098E3213A8}" srcOrd="8" destOrd="0" presId="urn:microsoft.com/office/officeart/2008/layout/BubblePictureList"/>
    <dgm:cxn modelId="{ABFCB102-05F1-4492-B254-08F1DD4F50B9}" type="presParOf" srcId="{8C0C3C78-56B9-41C4-BAFD-DF84F9465452}" destId="{F02C5085-831C-4A56-B6E2-54E2DE80C6B1}" srcOrd="9" destOrd="0" presId="urn:microsoft.com/office/officeart/2008/layout/BubblePictureList"/>
    <dgm:cxn modelId="{77080541-771D-460E-B6F8-F928067EED49}" type="presParOf" srcId="{8C0C3C78-56B9-41C4-BAFD-DF84F9465452}" destId="{ADE1D87A-E3F6-4F5D-8226-6C377CEF1838}" srcOrd="10" destOrd="0" presId="urn:microsoft.com/office/officeart/2008/layout/BubblePictureList"/>
    <dgm:cxn modelId="{D0FC01B1-3BE4-4C35-9CF1-A228668EB92C}" type="presParOf" srcId="{8C0C3C78-56B9-41C4-BAFD-DF84F9465452}" destId="{3506034A-ED24-4029-B177-C0DD2D9EC815}" srcOrd="11" destOrd="0" presId="urn:microsoft.com/office/officeart/2008/layout/BubblePictureList"/>
    <dgm:cxn modelId="{9369E553-3EDE-4698-A5CA-50F14BE90C8D}" type="presParOf" srcId="{3506034A-ED24-4029-B177-C0DD2D9EC815}" destId="{26284BFA-E0D6-4A42-AC50-CBC764BA87B7}" srcOrd="0" destOrd="0" presId="urn:microsoft.com/office/officeart/2008/layout/BubblePictur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5BE9D29-E5DA-4BD1-B414-152D6CB80D42}" type="doc">
      <dgm:prSet loTypeId="urn:microsoft.com/office/officeart/2008/layout/BubblePictureList" loCatId="picture" qsTypeId="urn:microsoft.com/office/officeart/2005/8/quickstyle/simple1" qsCatId="simple" csTypeId="urn:microsoft.com/office/officeart/2005/8/colors/accent3_2" csCatId="accent3" phldr="1"/>
      <dgm:spPr/>
      <dgm:t>
        <a:bodyPr/>
        <a:lstStyle/>
        <a:p>
          <a:endParaRPr lang="zh-TW" altLang="en-US"/>
        </a:p>
      </dgm:t>
    </dgm:pt>
    <dgm:pt modelId="{5C631144-1C9F-4A97-978E-C3579922829F}">
      <dgm:prSet phldrT="[文字]"/>
      <dgm:spPr/>
      <dgm:t>
        <a:bodyPr/>
        <a:lstStyle/>
        <a:p>
          <a:r>
            <a:rPr lang="zh-TW" altLang="en-US" dirty="0" smtClean="0"/>
            <a:t> </a:t>
          </a:r>
          <a:endParaRPr lang="zh-TW" altLang="en-US" dirty="0"/>
        </a:p>
      </dgm:t>
    </dgm:pt>
    <dgm:pt modelId="{1B042E21-B270-473A-9D34-B69985613B7C}" type="parTrans" cxnId="{2994203A-A5A0-4011-94EB-73F89E038263}">
      <dgm:prSet/>
      <dgm:spPr/>
      <dgm:t>
        <a:bodyPr/>
        <a:lstStyle/>
        <a:p>
          <a:endParaRPr lang="zh-TW" altLang="en-US"/>
        </a:p>
      </dgm:t>
    </dgm:pt>
    <dgm:pt modelId="{DEA2719B-494D-43DC-B4BD-B50156DCA75C}" type="sibTrans" cxnId="{2994203A-A5A0-4011-94EB-73F89E038263}">
      <dgm:prSet/>
      <dgm:spPr/>
      <dgm:t>
        <a:bodyPr/>
        <a:lstStyle/>
        <a:p>
          <a:endParaRPr lang="zh-TW" altLang="en-US"/>
        </a:p>
      </dgm:t>
    </dgm:pt>
    <dgm:pt modelId="{61B2EB07-7AC2-4D3B-9D74-A67332B6DBBF}">
      <dgm:prSet phldrT="[文字]"/>
      <dgm:spPr/>
      <dgm:t>
        <a:bodyPr/>
        <a:lstStyle/>
        <a:p>
          <a:r>
            <a:rPr lang="zh-TW" altLang="en-US" dirty="0" smtClean="0"/>
            <a:t> </a:t>
          </a:r>
          <a:endParaRPr lang="zh-TW" altLang="en-US" dirty="0"/>
        </a:p>
      </dgm:t>
    </dgm:pt>
    <dgm:pt modelId="{9F36C064-5E4C-49D5-9F38-034A6F8A4794}" type="parTrans" cxnId="{EA4C9E22-C926-493A-B1B8-B9B0C00E5A12}">
      <dgm:prSet/>
      <dgm:spPr/>
      <dgm:t>
        <a:bodyPr/>
        <a:lstStyle/>
        <a:p>
          <a:endParaRPr lang="zh-TW" altLang="en-US"/>
        </a:p>
      </dgm:t>
    </dgm:pt>
    <dgm:pt modelId="{0C2C055B-D7D0-4669-BAD8-20A8C918ED3F}" type="sibTrans" cxnId="{EA4C9E22-C926-493A-B1B8-B9B0C00E5A12}">
      <dgm:prSet/>
      <dgm:spPr/>
      <dgm:t>
        <a:bodyPr/>
        <a:lstStyle/>
        <a:p>
          <a:endParaRPr lang="zh-TW" altLang="en-US"/>
        </a:p>
      </dgm:t>
    </dgm:pt>
    <dgm:pt modelId="{33534CA2-0759-44C4-A5E2-9B631AD59A0C}">
      <dgm:prSet phldrT="[文字]"/>
      <dgm:spPr/>
      <dgm:t>
        <a:bodyPr/>
        <a:lstStyle/>
        <a:p>
          <a:r>
            <a:rPr lang="zh-TW" altLang="en-US" dirty="0" smtClean="0"/>
            <a:t> </a:t>
          </a:r>
          <a:endParaRPr lang="zh-TW" altLang="en-US" dirty="0"/>
        </a:p>
      </dgm:t>
    </dgm:pt>
    <dgm:pt modelId="{8D5A83FA-F170-46E6-89FC-53B70CB21DEC}" type="sibTrans" cxnId="{0893C6F3-6C51-420E-B7ED-E0A7A9EE3385}">
      <dgm:prSet/>
      <dgm:spPr/>
      <dgm:t>
        <a:bodyPr/>
        <a:lstStyle/>
        <a:p>
          <a:endParaRPr lang="zh-TW" altLang="en-US"/>
        </a:p>
      </dgm:t>
    </dgm:pt>
    <dgm:pt modelId="{ED56E06B-D474-471D-9D2F-C61BB69D0F7E}" type="parTrans" cxnId="{0893C6F3-6C51-420E-B7ED-E0A7A9EE3385}">
      <dgm:prSet/>
      <dgm:spPr/>
      <dgm:t>
        <a:bodyPr/>
        <a:lstStyle/>
        <a:p>
          <a:endParaRPr lang="zh-TW" altLang="en-US"/>
        </a:p>
      </dgm:t>
    </dgm:pt>
    <dgm:pt modelId="{8C0C3C78-56B9-41C4-BAFD-DF84F9465452}" type="pres">
      <dgm:prSet presAssocID="{85BE9D29-E5DA-4BD1-B414-152D6CB80D42}" presName="Name0" presStyleCnt="0">
        <dgm:presLayoutVars>
          <dgm:chMax val="8"/>
          <dgm:chPref val="8"/>
          <dgm:dir/>
        </dgm:presLayoutVars>
      </dgm:prSet>
      <dgm:spPr/>
      <dgm:t>
        <a:bodyPr/>
        <a:lstStyle/>
        <a:p>
          <a:endParaRPr lang="zh-TW" altLang="en-US"/>
        </a:p>
      </dgm:t>
    </dgm:pt>
    <dgm:pt modelId="{C39A2DE7-7DA9-4358-8471-A9A575584598}" type="pres">
      <dgm:prSet presAssocID="{5C631144-1C9F-4A97-978E-C3579922829F}" presName="parent_text_1" presStyleLbl="revTx" presStyleIdx="0" presStyleCnt="3">
        <dgm:presLayoutVars>
          <dgm:chMax val="0"/>
          <dgm:chPref val="0"/>
          <dgm:bulletEnabled val="1"/>
        </dgm:presLayoutVars>
      </dgm:prSet>
      <dgm:spPr/>
      <dgm:t>
        <a:bodyPr/>
        <a:lstStyle/>
        <a:p>
          <a:endParaRPr lang="zh-TW" altLang="en-US"/>
        </a:p>
      </dgm:t>
    </dgm:pt>
    <dgm:pt modelId="{BC9C047E-C046-49BE-B8A4-184379585A40}" type="pres">
      <dgm:prSet presAssocID="{5C631144-1C9F-4A97-978E-C3579922829F}" presName="image_accent_1" presStyleCnt="0"/>
      <dgm:spPr/>
    </dgm:pt>
    <dgm:pt modelId="{F6B0F0D3-87FB-42FD-B283-8A1FCB16EBCA}" type="pres">
      <dgm:prSet presAssocID="{5C631144-1C9F-4A97-978E-C3579922829F}" presName="imageAccentRepeatNode" presStyleLbl="alignNode1" presStyleIdx="0" presStyleCnt="6"/>
      <dgm:spPr/>
    </dgm:pt>
    <dgm:pt modelId="{0F28216C-A13F-47A8-A60F-27B4CBF2D97A}" type="pres">
      <dgm:prSet presAssocID="{5C631144-1C9F-4A97-978E-C3579922829F}" presName="accent_1" presStyleLbl="alignNode1" presStyleIdx="1" presStyleCnt="6"/>
      <dgm:spPr/>
    </dgm:pt>
    <dgm:pt modelId="{ECA2155A-7637-419F-B596-90E5CB20BC32}" type="pres">
      <dgm:prSet presAssocID="{DEA2719B-494D-43DC-B4BD-B50156DCA75C}" presName="image_1" presStyleCnt="0"/>
      <dgm:spPr/>
    </dgm:pt>
    <dgm:pt modelId="{90379883-115C-4906-8667-DC35529A61D3}" type="pres">
      <dgm:prSet presAssocID="{DEA2719B-494D-43DC-B4BD-B50156DCA75C}" presName="imageRepeatNode" presStyleLbl="fgImgPlace1" presStyleIdx="0" presStyleCnt="3"/>
      <dgm:spPr/>
      <dgm:t>
        <a:bodyPr/>
        <a:lstStyle/>
        <a:p>
          <a:endParaRPr lang="zh-TW" altLang="en-US"/>
        </a:p>
      </dgm:t>
    </dgm:pt>
    <dgm:pt modelId="{5AF5A415-B712-4992-B84A-59F549929727}" type="pres">
      <dgm:prSet presAssocID="{61B2EB07-7AC2-4D3B-9D74-A67332B6DBBF}" presName="parent_text_2" presStyleLbl="revTx" presStyleIdx="1" presStyleCnt="3">
        <dgm:presLayoutVars>
          <dgm:chMax val="0"/>
          <dgm:chPref val="0"/>
          <dgm:bulletEnabled val="1"/>
        </dgm:presLayoutVars>
      </dgm:prSet>
      <dgm:spPr/>
      <dgm:t>
        <a:bodyPr/>
        <a:lstStyle/>
        <a:p>
          <a:endParaRPr lang="zh-TW" altLang="en-US"/>
        </a:p>
      </dgm:t>
    </dgm:pt>
    <dgm:pt modelId="{972E647F-4FE6-4644-98C0-087FF82D7D6C}" type="pres">
      <dgm:prSet presAssocID="{61B2EB07-7AC2-4D3B-9D74-A67332B6DBBF}" presName="image_accent_2" presStyleCnt="0"/>
      <dgm:spPr/>
    </dgm:pt>
    <dgm:pt modelId="{8DC96973-13D7-4DBC-8A76-77621A209481}" type="pres">
      <dgm:prSet presAssocID="{61B2EB07-7AC2-4D3B-9D74-A67332B6DBBF}" presName="imageAccentRepeatNode" presStyleLbl="alignNode1" presStyleIdx="2" presStyleCnt="6"/>
      <dgm:spPr/>
    </dgm:pt>
    <dgm:pt modelId="{99724643-9F9F-46DF-99D3-8A7B170FDD79}" type="pres">
      <dgm:prSet presAssocID="{0C2C055B-D7D0-4669-BAD8-20A8C918ED3F}" presName="image_2" presStyleCnt="0"/>
      <dgm:spPr/>
    </dgm:pt>
    <dgm:pt modelId="{DB8161A2-682C-4542-BAE4-DE07DBCCF736}" type="pres">
      <dgm:prSet presAssocID="{0C2C055B-D7D0-4669-BAD8-20A8C918ED3F}" presName="imageRepeatNode" presStyleLbl="fgImgPlace1" presStyleIdx="1" presStyleCnt="3"/>
      <dgm:spPr/>
      <dgm:t>
        <a:bodyPr/>
        <a:lstStyle/>
        <a:p>
          <a:endParaRPr lang="zh-TW" altLang="en-US"/>
        </a:p>
      </dgm:t>
    </dgm:pt>
    <dgm:pt modelId="{9CA945E3-B2AE-4153-9BF9-9DC727C87038}" type="pres">
      <dgm:prSet presAssocID="{33534CA2-0759-44C4-A5E2-9B631AD59A0C}" presName="image_accent_3" presStyleCnt="0"/>
      <dgm:spPr/>
    </dgm:pt>
    <dgm:pt modelId="{622BCA83-DCA9-4D89-9FC9-BDF87C4BE11B}" type="pres">
      <dgm:prSet presAssocID="{33534CA2-0759-44C4-A5E2-9B631AD59A0C}" presName="imageAccentRepeatNode" presStyleLbl="alignNode1" presStyleIdx="3" presStyleCnt="6"/>
      <dgm:spPr/>
    </dgm:pt>
    <dgm:pt modelId="{B114B967-8DAC-434B-9938-E2098E3213A8}" type="pres">
      <dgm:prSet presAssocID="{33534CA2-0759-44C4-A5E2-9B631AD59A0C}" presName="parent_text_3" presStyleLbl="revTx" presStyleIdx="2" presStyleCnt="3">
        <dgm:presLayoutVars>
          <dgm:chMax val="0"/>
          <dgm:chPref val="0"/>
          <dgm:bulletEnabled val="1"/>
        </dgm:presLayoutVars>
      </dgm:prSet>
      <dgm:spPr/>
      <dgm:t>
        <a:bodyPr/>
        <a:lstStyle/>
        <a:p>
          <a:endParaRPr lang="zh-TW" altLang="en-US"/>
        </a:p>
      </dgm:t>
    </dgm:pt>
    <dgm:pt modelId="{F02C5085-831C-4A56-B6E2-54E2DE80C6B1}" type="pres">
      <dgm:prSet presAssocID="{33534CA2-0759-44C4-A5E2-9B631AD59A0C}" presName="accent_2" presStyleLbl="alignNode1" presStyleIdx="4" presStyleCnt="6"/>
      <dgm:spPr/>
    </dgm:pt>
    <dgm:pt modelId="{ADE1D87A-E3F6-4F5D-8226-6C377CEF1838}" type="pres">
      <dgm:prSet presAssocID="{33534CA2-0759-44C4-A5E2-9B631AD59A0C}" presName="accent_3" presStyleLbl="alignNode1" presStyleIdx="5" presStyleCnt="6"/>
      <dgm:spPr/>
    </dgm:pt>
    <dgm:pt modelId="{3506034A-ED24-4029-B177-C0DD2D9EC815}" type="pres">
      <dgm:prSet presAssocID="{8D5A83FA-F170-46E6-89FC-53B70CB21DEC}" presName="image_3" presStyleCnt="0"/>
      <dgm:spPr/>
    </dgm:pt>
    <dgm:pt modelId="{26284BFA-E0D6-4A42-AC50-CBC764BA87B7}" type="pres">
      <dgm:prSet presAssocID="{8D5A83FA-F170-46E6-89FC-53B70CB21DEC}" presName="imageRepeatNode" presStyleLbl="fgImgPlace1" presStyleIdx="2" presStyleCnt="3"/>
      <dgm:spPr/>
      <dgm:t>
        <a:bodyPr/>
        <a:lstStyle/>
        <a:p>
          <a:endParaRPr lang="zh-TW" altLang="en-US"/>
        </a:p>
      </dgm:t>
    </dgm:pt>
  </dgm:ptLst>
  <dgm:cxnLst>
    <dgm:cxn modelId="{2994203A-A5A0-4011-94EB-73F89E038263}" srcId="{85BE9D29-E5DA-4BD1-B414-152D6CB80D42}" destId="{5C631144-1C9F-4A97-978E-C3579922829F}" srcOrd="0" destOrd="0" parTransId="{1B042E21-B270-473A-9D34-B69985613B7C}" sibTransId="{DEA2719B-494D-43DC-B4BD-B50156DCA75C}"/>
    <dgm:cxn modelId="{720614CD-F123-4C02-941E-7F7D064DCF14}" type="presOf" srcId="{33534CA2-0759-44C4-A5E2-9B631AD59A0C}" destId="{B114B967-8DAC-434B-9938-E2098E3213A8}" srcOrd="0" destOrd="0" presId="urn:microsoft.com/office/officeart/2008/layout/BubblePictureList"/>
    <dgm:cxn modelId="{047CFD32-A886-485D-BEA4-6838FC4780C2}" type="presOf" srcId="{61B2EB07-7AC2-4D3B-9D74-A67332B6DBBF}" destId="{5AF5A415-B712-4992-B84A-59F549929727}" srcOrd="0" destOrd="0" presId="urn:microsoft.com/office/officeart/2008/layout/BubblePictureList"/>
    <dgm:cxn modelId="{0893C6F3-6C51-420E-B7ED-E0A7A9EE3385}" srcId="{85BE9D29-E5DA-4BD1-B414-152D6CB80D42}" destId="{33534CA2-0759-44C4-A5E2-9B631AD59A0C}" srcOrd="2" destOrd="0" parTransId="{ED56E06B-D474-471D-9D2F-C61BB69D0F7E}" sibTransId="{8D5A83FA-F170-46E6-89FC-53B70CB21DEC}"/>
    <dgm:cxn modelId="{01843EC4-601E-4DD5-B2FD-F3C9D3549A61}" type="presOf" srcId="{8D5A83FA-F170-46E6-89FC-53B70CB21DEC}" destId="{26284BFA-E0D6-4A42-AC50-CBC764BA87B7}" srcOrd="0" destOrd="0" presId="urn:microsoft.com/office/officeart/2008/layout/BubblePictureList"/>
    <dgm:cxn modelId="{6537D38D-E368-4ED4-AB4B-F02A86956913}" type="presOf" srcId="{DEA2719B-494D-43DC-B4BD-B50156DCA75C}" destId="{90379883-115C-4906-8667-DC35529A61D3}" srcOrd="0" destOrd="0" presId="urn:microsoft.com/office/officeart/2008/layout/BubblePictureList"/>
    <dgm:cxn modelId="{F59A39A2-F524-4A7F-A697-8960FF67E795}" type="presOf" srcId="{5C631144-1C9F-4A97-978E-C3579922829F}" destId="{C39A2DE7-7DA9-4358-8471-A9A575584598}" srcOrd="0" destOrd="0" presId="urn:microsoft.com/office/officeart/2008/layout/BubblePictureList"/>
    <dgm:cxn modelId="{B7B50918-2483-41CF-977B-C94E438B06F2}" type="presOf" srcId="{0C2C055B-D7D0-4669-BAD8-20A8C918ED3F}" destId="{DB8161A2-682C-4542-BAE4-DE07DBCCF736}" srcOrd="0" destOrd="0" presId="urn:microsoft.com/office/officeart/2008/layout/BubblePictureList"/>
    <dgm:cxn modelId="{EDDC602E-98D1-41D8-9899-2E2828A572CF}" type="presOf" srcId="{85BE9D29-E5DA-4BD1-B414-152D6CB80D42}" destId="{8C0C3C78-56B9-41C4-BAFD-DF84F9465452}" srcOrd="0" destOrd="0" presId="urn:microsoft.com/office/officeart/2008/layout/BubblePictureList"/>
    <dgm:cxn modelId="{EA4C9E22-C926-493A-B1B8-B9B0C00E5A12}" srcId="{85BE9D29-E5DA-4BD1-B414-152D6CB80D42}" destId="{61B2EB07-7AC2-4D3B-9D74-A67332B6DBBF}" srcOrd="1" destOrd="0" parTransId="{9F36C064-5E4C-49D5-9F38-034A6F8A4794}" sibTransId="{0C2C055B-D7D0-4669-BAD8-20A8C918ED3F}"/>
    <dgm:cxn modelId="{CE2AAA6A-0BC8-4074-81B3-876CA864D10D}" type="presParOf" srcId="{8C0C3C78-56B9-41C4-BAFD-DF84F9465452}" destId="{C39A2DE7-7DA9-4358-8471-A9A575584598}" srcOrd="0" destOrd="0" presId="urn:microsoft.com/office/officeart/2008/layout/BubblePictureList"/>
    <dgm:cxn modelId="{8DABF5DB-141C-412D-B378-CF83F1EC88D2}" type="presParOf" srcId="{8C0C3C78-56B9-41C4-BAFD-DF84F9465452}" destId="{BC9C047E-C046-49BE-B8A4-184379585A40}" srcOrd="1" destOrd="0" presId="urn:microsoft.com/office/officeart/2008/layout/BubblePictureList"/>
    <dgm:cxn modelId="{FF3D6F9D-55D4-49A8-8D9C-B31646A63733}" type="presParOf" srcId="{BC9C047E-C046-49BE-B8A4-184379585A40}" destId="{F6B0F0D3-87FB-42FD-B283-8A1FCB16EBCA}" srcOrd="0" destOrd="0" presId="urn:microsoft.com/office/officeart/2008/layout/BubblePictureList"/>
    <dgm:cxn modelId="{53DB68E1-E518-43F8-A7EE-3CDADCCEFBCD}" type="presParOf" srcId="{8C0C3C78-56B9-41C4-BAFD-DF84F9465452}" destId="{0F28216C-A13F-47A8-A60F-27B4CBF2D97A}" srcOrd="2" destOrd="0" presId="urn:microsoft.com/office/officeart/2008/layout/BubblePictureList"/>
    <dgm:cxn modelId="{C13D0101-15DE-485A-87FE-F99998AFB4F1}" type="presParOf" srcId="{8C0C3C78-56B9-41C4-BAFD-DF84F9465452}" destId="{ECA2155A-7637-419F-B596-90E5CB20BC32}" srcOrd="3" destOrd="0" presId="urn:microsoft.com/office/officeart/2008/layout/BubblePictureList"/>
    <dgm:cxn modelId="{EEDFA435-FA21-4AE5-B953-27C66D96357A}" type="presParOf" srcId="{ECA2155A-7637-419F-B596-90E5CB20BC32}" destId="{90379883-115C-4906-8667-DC35529A61D3}" srcOrd="0" destOrd="0" presId="urn:microsoft.com/office/officeart/2008/layout/BubblePictureList"/>
    <dgm:cxn modelId="{FF9CD4F2-D6F7-420E-968F-E90098AC44E1}" type="presParOf" srcId="{8C0C3C78-56B9-41C4-BAFD-DF84F9465452}" destId="{5AF5A415-B712-4992-B84A-59F549929727}" srcOrd="4" destOrd="0" presId="urn:microsoft.com/office/officeart/2008/layout/BubblePictureList"/>
    <dgm:cxn modelId="{8D24FC75-0E07-4D34-84F1-992A56359C25}" type="presParOf" srcId="{8C0C3C78-56B9-41C4-BAFD-DF84F9465452}" destId="{972E647F-4FE6-4644-98C0-087FF82D7D6C}" srcOrd="5" destOrd="0" presId="urn:microsoft.com/office/officeart/2008/layout/BubblePictureList"/>
    <dgm:cxn modelId="{ECF0E6C0-5351-4A7B-9606-FDFFDF405BAB}" type="presParOf" srcId="{972E647F-4FE6-4644-98C0-087FF82D7D6C}" destId="{8DC96973-13D7-4DBC-8A76-77621A209481}" srcOrd="0" destOrd="0" presId="urn:microsoft.com/office/officeart/2008/layout/BubblePictureList"/>
    <dgm:cxn modelId="{11344AA9-4DD2-42A0-A339-5F3B873F10BF}" type="presParOf" srcId="{8C0C3C78-56B9-41C4-BAFD-DF84F9465452}" destId="{99724643-9F9F-46DF-99D3-8A7B170FDD79}" srcOrd="6" destOrd="0" presId="urn:microsoft.com/office/officeart/2008/layout/BubblePictureList"/>
    <dgm:cxn modelId="{8AAEFA67-9D5B-4F02-B369-FDF6783FB719}" type="presParOf" srcId="{99724643-9F9F-46DF-99D3-8A7B170FDD79}" destId="{DB8161A2-682C-4542-BAE4-DE07DBCCF736}" srcOrd="0" destOrd="0" presId="urn:microsoft.com/office/officeart/2008/layout/BubblePictureList"/>
    <dgm:cxn modelId="{F95A6E2C-9CFE-4C97-9A26-1316CC739C2E}" type="presParOf" srcId="{8C0C3C78-56B9-41C4-BAFD-DF84F9465452}" destId="{9CA945E3-B2AE-4153-9BF9-9DC727C87038}" srcOrd="7" destOrd="0" presId="urn:microsoft.com/office/officeart/2008/layout/BubblePictureList"/>
    <dgm:cxn modelId="{98D53E28-93A4-48DC-A406-B9B509C7021D}" type="presParOf" srcId="{9CA945E3-B2AE-4153-9BF9-9DC727C87038}" destId="{622BCA83-DCA9-4D89-9FC9-BDF87C4BE11B}" srcOrd="0" destOrd="0" presId="urn:microsoft.com/office/officeart/2008/layout/BubblePictureList"/>
    <dgm:cxn modelId="{BE9C2207-F5E7-444F-A52C-D5D00C179026}" type="presParOf" srcId="{8C0C3C78-56B9-41C4-BAFD-DF84F9465452}" destId="{B114B967-8DAC-434B-9938-E2098E3213A8}" srcOrd="8" destOrd="0" presId="urn:microsoft.com/office/officeart/2008/layout/BubblePictureList"/>
    <dgm:cxn modelId="{8766EA1C-DE4C-4292-9161-7F288BB91F89}" type="presParOf" srcId="{8C0C3C78-56B9-41C4-BAFD-DF84F9465452}" destId="{F02C5085-831C-4A56-B6E2-54E2DE80C6B1}" srcOrd="9" destOrd="0" presId="urn:microsoft.com/office/officeart/2008/layout/BubblePictureList"/>
    <dgm:cxn modelId="{693A06AB-2A8B-4D66-B0AF-BBE70C3D03EF}" type="presParOf" srcId="{8C0C3C78-56B9-41C4-BAFD-DF84F9465452}" destId="{ADE1D87A-E3F6-4F5D-8226-6C377CEF1838}" srcOrd="10" destOrd="0" presId="urn:microsoft.com/office/officeart/2008/layout/BubblePictureList"/>
    <dgm:cxn modelId="{2F4CEBD2-6E94-4507-AD65-D76291BE6797}" type="presParOf" srcId="{8C0C3C78-56B9-41C4-BAFD-DF84F9465452}" destId="{3506034A-ED24-4029-B177-C0DD2D9EC815}" srcOrd="11" destOrd="0" presId="urn:microsoft.com/office/officeart/2008/layout/BubblePictureList"/>
    <dgm:cxn modelId="{30745815-75A6-48E3-A62A-B7B474650480}" type="presParOf" srcId="{3506034A-ED24-4029-B177-C0DD2D9EC815}" destId="{26284BFA-E0D6-4A42-AC50-CBC764BA87B7}" srcOrd="0" destOrd="0" presId="urn:microsoft.com/office/officeart/2008/layout/BubblePicture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B4E0C68-7F83-4C6C-82F4-E3FC735B8A8E}"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zh-TW" altLang="en-US"/>
        </a:p>
      </dgm:t>
    </dgm:pt>
    <dgm:pt modelId="{98CA4111-43E8-4072-B640-82FB2567F84E}">
      <dgm:prSet phldrT="[文字]" custT="1"/>
      <dgm:spPr/>
      <dgm:t>
        <a:bodyPr/>
        <a:lstStyle/>
        <a:p>
          <a:pPr algn="ctr"/>
          <a:r>
            <a:rPr lang="zh-TW" altLang="en-US" sz="4400" dirty="0" smtClean="0">
              <a:solidFill>
                <a:schemeClr val="bg1"/>
              </a:solidFill>
              <a:latin typeface="標楷體" pitchFamily="65" charset="-120"/>
              <a:ea typeface="標楷體" pitchFamily="65" charset="-120"/>
            </a:rPr>
            <a:t>視覺功能</a:t>
          </a:r>
          <a:endParaRPr lang="zh-TW" altLang="en-US" sz="4400" dirty="0">
            <a:solidFill>
              <a:schemeClr val="bg1"/>
            </a:solidFill>
            <a:latin typeface="標楷體" pitchFamily="65" charset="-120"/>
            <a:ea typeface="標楷體" pitchFamily="65" charset="-120"/>
          </a:endParaRPr>
        </a:p>
      </dgm:t>
    </dgm:pt>
    <dgm:pt modelId="{14A221B3-63A2-4F5F-A5BF-904F469151EB}" type="parTrans" cxnId="{02F6ADE9-7E99-4C83-B6C4-B4E98C17CF36}">
      <dgm:prSet/>
      <dgm:spPr/>
      <dgm:t>
        <a:bodyPr/>
        <a:lstStyle/>
        <a:p>
          <a:endParaRPr lang="zh-TW" altLang="en-US" sz="2000">
            <a:solidFill>
              <a:schemeClr val="bg1"/>
            </a:solidFill>
            <a:latin typeface="標楷體" pitchFamily="65" charset="-120"/>
            <a:ea typeface="標楷體" pitchFamily="65" charset="-120"/>
          </a:endParaRPr>
        </a:p>
      </dgm:t>
    </dgm:pt>
    <dgm:pt modelId="{5B163BF0-72DB-4F7C-A0E7-58F201AA0762}" type="sibTrans" cxnId="{02F6ADE9-7E99-4C83-B6C4-B4E98C17CF36}">
      <dgm:prSet custT="1"/>
      <dgm:spPr/>
      <dgm:t>
        <a:bodyPr/>
        <a:lstStyle/>
        <a:p>
          <a:endParaRPr lang="zh-TW" altLang="en-US" sz="2000">
            <a:solidFill>
              <a:schemeClr val="bg1"/>
            </a:solidFill>
            <a:latin typeface="標楷體" pitchFamily="65" charset="-120"/>
            <a:ea typeface="標楷體" pitchFamily="65" charset="-120"/>
          </a:endParaRPr>
        </a:p>
      </dgm:t>
    </dgm:pt>
    <dgm:pt modelId="{B0667C0E-E3BD-4F8F-925E-A0FF9029B694}">
      <dgm:prSet phldrT="[文字]" custT="1"/>
      <dgm:spPr/>
      <dgm:t>
        <a:bodyPr/>
        <a:lstStyle/>
        <a:p>
          <a:r>
            <a:rPr lang="zh-TW" altLang="en-US" sz="2000" dirty="0" smtClean="0">
              <a:solidFill>
                <a:schemeClr val="bg1"/>
              </a:solidFill>
              <a:latin typeface="標楷體" pitchFamily="65" charset="-120"/>
              <a:ea typeface="標楷體" pitchFamily="65" charset="-120"/>
            </a:rPr>
            <a:t>視覺功能是指視覺裡有各式各樣的功能。最主要的是</a:t>
          </a:r>
          <a:endParaRPr lang="zh-TW" altLang="en-US" sz="2000" dirty="0">
            <a:solidFill>
              <a:schemeClr val="bg1"/>
            </a:solidFill>
            <a:latin typeface="標楷體" pitchFamily="65" charset="-120"/>
            <a:ea typeface="標楷體" pitchFamily="65" charset="-120"/>
          </a:endParaRPr>
        </a:p>
      </dgm:t>
    </dgm:pt>
    <dgm:pt modelId="{154D03DE-83C1-4986-A5DB-92D10A143629}" type="parTrans" cxnId="{9624CE1E-9304-4C93-8C4A-0A40244F1628}">
      <dgm:prSet/>
      <dgm:spPr/>
      <dgm:t>
        <a:bodyPr/>
        <a:lstStyle/>
        <a:p>
          <a:endParaRPr lang="zh-TW" altLang="en-US" sz="2000">
            <a:solidFill>
              <a:schemeClr val="bg1"/>
            </a:solidFill>
            <a:latin typeface="標楷體" pitchFamily="65" charset="-120"/>
            <a:ea typeface="標楷體" pitchFamily="65" charset="-120"/>
          </a:endParaRPr>
        </a:p>
      </dgm:t>
    </dgm:pt>
    <dgm:pt modelId="{55DC02E9-294C-4D53-BE93-5ED637CAD905}" type="sibTrans" cxnId="{9624CE1E-9304-4C93-8C4A-0A40244F1628}">
      <dgm:prSet custT="1"/>
      <dgm:spPr/>
      <dgm:t>
        <a:bodyPr/>
        <a:lstStyle/>
        <a:p>
          <a:endParaRPr lang="zh-TW" altLang="en-US" sz="2000">
            <a:solidFill>
              <a:schemeClr val="bg1"/>
            </a:solidFill>
            <a:latin typeface="標楷體" pitchFamily="65" charset="-120"/>
            <a:ea typeface="標楷體" pitchFamily="65" charset="-120"/>
          </a:endParaRPr>
        </a:p>
      </dgm:t>
    </dgm:pt>
    <dgm:pt modelId="{C854A38B-F6F6-4689-971B-F582DB325EF2}">
      <dgm:prSet custT="1"/>
      <dgm:spPr/>
      <dgm:t>
        <a:bodyPr/>
        <a:lstStyle/>
        <a:p>
          <a:r>
            <a:rPr lang="zh-TW" altLang="en-US" sz="2000" dirty="0" smtClean="0">
              <a:solidFill>
                <a:schemeClr val="bg1"/>
              </a:solidFill>
              <a:latin typeface="標楷體" pitchFamily="65" charset="-120"/>
              <a:ea typeface="標楷體" pitchFamily="65" charset="-120"/>
            </a:rPr>
            <a:t>視力、視野、色覺、光覺、屈光、調節、兩眼視等功能 </a:t>
          </a:r>
          <a:endParaRPr lang="zh-TW" altLang="en-US" sz="2000" dirty="0">
            <a:solidFill>
              <a:schemeClr val="bg1"/>
            </a:solidFill>
            <a:latin typeface="標楷體" pitchFamily="65" charset="-120"/>
            <a:ea typeface="標楷體" pitchFamily="65" charset="-120"/>
          </a:endParaRPr>
        </a:p>
      </dgm:t>
    </dgm:pt>
    <dgm:pt modelId="{D68FD73C-44D6-4968-9718-5F73D92CD73F}" type="parTrans" cxnId="{C8EA39B1-0FF2-4293-8A61-0546EF21E366}">
      <dgm:prSet/>
      <dgm:spPr/>
      <dgm:t>
        <a:bodyPr/>
        <a:lstStyle/>
        <a:p>
          <a:endParaRPr lang="zh-TW" altLang="en-US" sz="2000">
            <a:solidFill>
              <a:schemeClr val="bg1"/>
            </a:solidFill>
            <a:latin typeface="標楷體" pitchFamily="65" charset="-120"/>
            <a:ea typeface="標楷體" pitchFamily="65" charset="-120"/>
          </a:endParaRPr>
        </a:p>
      </dgm:t>
    </dgm:pt>
    <dgm:pt modelId="{B7A25386-4111-4764-B4E5-9BC59EBAB22E}" type="sibTrans" cxnId="{C8EA39B1-0FF2-4293-8A61-0546EF21E366}">
      <dgm:prSet custT="1"/>
      <dgm:spPr/>
      <dgm:t>
        <a:bodyPr/>
        <a:lstStyle/>
        <a:p>
          <a:endParaRPr lang="zh-TW" altLang="en-US" sz="2000">
            <a:solidFill>
              <a:schemeClr val="bg1"/>
            </a:solidFill>
            <a:latin typeface="標楷體" pitchFamily="65" charset="-120"/>
            <a:ea typeface="標楷體" pitchFamily="65" charset="-120"/>
          </a:endParaRPr>
        </a:p>
      </dgm:t>
    </dgm:pt>
    <dgm:pt modelId="{22D3A924-3C66-44E6-A975-1119FC9B6344}">
      <dgm:prSet custT="1"/>
      <dgm:spPr/>
      <dgm:t>
        <a:bodyPr/>
        <a:lstStyle/>
        <a:p>
          <a:r>
            <a:rPr lang="zh-TW" altLang="en-US" sz="2000" dirty="0" smtClean="0">
              <a:solidFill>
                <a:schemeClr val="bg1"/>
              </a:solidFill>
              <a:latin typeface="標楷體" pitchFamily="65" charset="-120"/>
              <a:ea typeface="標楷體" pitchFamily="65" charset="-120"/>
            </a:rPr>
            <a:t>健全的視覺功能，有助閱讀、計算、運動等學習力的發展 </a:t>
          </a:r>
          <a:endParaRPr lang="zh-TW" altLang="en-US" sz="2000" dirty="0">
            <a:solidFill>
              <a:schemeClr val="bg1"/>
            </a:solidFill>
            <a:latin typeface="標楷體" pitchFamily="65" charset="-120"/>
            <a:ea typeface="標楷體" pitchFamily="65" charset="-120"/>
          </a:endParaRPr>
        </a:p>
      </dgm:t>
    </dgm:pt>
    <dgm:pt modelId="{26B2871C-E2A5-481C-8015-585529A45575}" type="parTrans" cxnId="{F86FD38D-218F-40A5-BC2A-29292BAAF4A4}">
      <dgm:prSet/>
      <dgm:spPr/>
      <dgm:t>
        <a:bodyPr/>
        <a:lstStyle/>
        <a:p>
          <a:endParaRPr lang="zh-TW" altLang="en-US" sz="2000">
            <a:solidFill>
              <a:schemeClr val="bg1"/>
            </a:solidFill>
            <a:latin typeface="標楷體" pitchFamily="65" charset="-120"/>
            <a:ea typeface="標楷體" pitchFamily="65" charset="-120"/>
          </a:endParaRPr>
        </a:p>
      </dgm:t>
    </dgm:pt>
    <dgm:pt modelId="{3C26DB5E-8CC6-4263-9DAE-C42C02C3F5FB}" type="sibTrans" cxnId="{F86FD38D-218F-40A5-BC2A-29292BAAF4A4}">
      <dgm:prSet/>
      <dgm:spPr/>
      <dgm:t>
        <a:bodyPr/>
        <a:lstStyle/>
        <a:p>
          <a:endParaRPr lang="zh-TW" altLang="en-US" sz="2000">
            <a:solidFill>
              <a:schemeClr val="bg1"/>
            </a:solidFill>
            <a:latin typeface="標楷體" pitchFamily="65" charset="-120"/>
            <a:ea typeface="標楷體" pitchFamily="65" charset="-120"/>
          </a:endParaRPr>
        </a:p>
      </dgm:t>
    </dgm:pt>
    <dgm:pt modelId="{01DCB744-7946-4C3D-ADA2-25343B593A2F}" type="pres">
      <dgm:prSet presAssocID="{5B4E0C68-7F83-4C6C-82F4-E3FC735B8A8E}" presName="outerComposite" presStyleCnt="0">
        <dgm:presLayoutVars>
          <dgm:chMax val="5"/>
          <dgm:dir/>
          <dgm:resizeHandles val="exact"/>
        </dgm:presLayoutVars>
      </dgm:prSet>
      <dgm:spPr/>
      <dgm:t>
        <a:bodyPr/>
        <a:lstStyle/>
        <a:p>
          <a:endParaRPr lang="zh-TW" altLang="en-US"/>
        </a:p>
      </dgm:t>
    </dgm:pt>
    <dgm:pt modelId="{C38C83BC-FDFC-4E19-A3AD-8F6CA0B77DA0}" type="pres">
      <dgm:prSet presAssocID="{5B4E0C68-7F83-4C6C-82F4-E3FC735B8A8E}" presName="dummyMaxCanvas" presStyleCnt="0">
        <dgm:presLayoutVars/>
      </dgm:prSet>
      <dgm:spPr/>
    </dgm:pt>
    <dgm:pt modelId="{B8EFB6B7-A7CD-4A64-84F6-D29E66DC832F}" type="pres">
      <dgm:prSet presAssocID="{5B4E0C68-7F83-4C6C-82F4-E3FC735B8A8E}" presName="FourNodes_1" presStyleLbl="node1" presStyleIdx="0" presStyleCnt="4">
        <dgm:presLayoutVars>
          <dgm:bulletEnabled val="1"/>
        </dgm:presLayoutVars>
      </dgm:prSet>
      <dgm:spPr/>
      <dgm:t>
        <a:bodyPr/>
        <a:lstStyle/>
        <a:p>
          <a:endParaRPr lang="zh-TW" altLang="en-US"/>
        </a:p>
      </dgm:t>
    </dgm:pt>
    <dgm:pt modelId="{F71BB832-75DC-4EB4-AF9A-7DA6FF3F64BA}" type="pres">
      <dgm:prSet presAssocID="{5B4E0C68-7F83-4C6C-82F4-E3FC735B8A8E}" presName="FourNodes_2" presStyleLbl="node1" presStyleIdx="1" presStyleCnt="4">
        <dgm:presLayoutVars>
          <dgm:bulletEnabled val="1"/>
        </dgm:presLayoutVars>
      </dgm:prSet>
      <dgm:spPr/>
      <dgm:t>
        <a:bodyPr/>
        <a:lstStyle/>
        <a:p>
          <a:endParaRPr lang="zh-TW" altLang="en-US"/>
        </a:p>
      </dgm:t>
    </dgm:pt>
    <dgm:pt modelId="{C4AD09C3-0F2F-4D6A-94E0-EF3079B01B2A}" type="pres">
      <dgm:prSet presAssocID="{5B4E0C68-7F83-4C6C-82F4-E3FC735B8A8E}" presName="FourNodes_3" presStyleLbl="node1" presStyleIdx="2" presStyleCnt="4">
        <dgm:presLayoutVars>
          <dgm:bulletEnabled val="1"/>
        </dgm:presLayoutVars>
      </dgm:prSet>
      <dgm:spPr/>
      <dgm:t>
        <a:bodyPr/>
        <a:lstStyle/>
        <a:p>
          <a:endParaRPr lang="zh-TW" altLang="en-US"/>
        </a:p>
      </dgm:t>
    </dgm:pt>
    <dgm:pt modelId="{7D11883F-80B4-4E52-916F-33D62DA44068}" type="pres">
      <dgm:prSet presAssocID="{5B4E0C68-7F83-4C6C-82F4-E3FC735B8A8E}" presName="FourNodes_4" presStyleLbl="node1" presStyleIdx="3" presStyleCnt="4">
        <dgm:presLayoutVars>
          <dgm:bulletEnabled val="1"/>
        </dgm:presLayoutVars>
      </dgm:prSet>
      <dgm:spPr/>
      <dgm:t>
        <a:bodyPr/>
        <a:lstStyle/>
        <a:p>
          <a:endParaRPr lang="zh-TW" altLang="en-US"/>
        </a:p>
      </dgm:t>
    </dgm:pt>
    <dgm:pt modelId="{B8E672AF-5477-4A82-8886-B0B03015885C}" type="pres">
      <dgm:prSet presAssocID="{5B4E0C68-7F83-4C6C-82F4-E3FC735B8A8E}" presName="FourConn_1-2" presStyleLbl="fgAccFollowNode1" presStyleIdx="0" presStyleCnt="3">
        <dgm:presLayoutVars>
          <dgm:bulletEnabled val="1"/>
        </dgm:presLayoutVars>
      </dgm:prSet>
      <dgm:spPr/>
      <dgm:t>
        <a:bodyPr/>
        <a:lstStyle/>
        <a:p>
          <a:endParaRPr lang="zh-TW" altLang="en-US"/>
        </a:p>
      </dgm:t>
    </dgm:pt>
    <dgm:pt modelId="{AE26D245-43F3-4704-B303-3AB95013E5D7}" type="pres">
      <dgm:prSet presAssocID="{5B4E0C68-7F83-4C6C-82F4-E3FC735B8A8E}" presName="FourConn_2-3" presStyleLbl="fgAccFollowNode1" presStyleIdx="1" presStyleCnt="3">
        <dgm:presLayoutVars>
          <dgm:bulletEnabled val="1"/>
        </dgm:presLayoutVars>
      </dgm:prSet>
      <dgm:spPr/>
      <dgm:t>
        <a:bodyPr/>
        <a:lstStyle/>
        <a:p>
          <a:endParaRPr lang="zh-TW" altLang="en-US"/>
        </a:p>
      </dgm:t>
    </dgm:pt>
    <dgm:pt modelId="{BD78A979-BA5B-450A-92DF-AC6504336879}" type="pres">
      <dgm:prSet presAssocID="{5B4E0C68-7F83-4C6C-82F4-E3FC735B8A8E}" presName="FourConn_3-4" presStyleLbl="fgAccFollowNode1" presStyleIdx="2" presStyleCnt="3">
        <dgm:presLayoutVars>
          <dgm:bulletEnabled val="1"/>
        </dgm:presLayoutVars>
      </dgm:prSet>
      <dgm:spPr/>
      <dgm:t>
        <a:bodyPr/>
        <a:lstStyle/>
        <a:p>
          <a:endParaRPr lang="zh-TW" altLang="en-US"/>
        </a:p>
      </dgm:t>
    </dgm:pt>
    <dgm:pt modelId="{F53E6739-E128-4B7C-A933-5E63853D90E6}" type="pres">
      <dgm:prSet presAssocID="{5B4E0C68-7F83-4C6C-82F4-E3FC735B8A8E}" presName="FourNodes_1_text" presStyleLbl="node1" presStyleIdx="3" presStyleCnt="4">
        <dgm:presLayoutVars>
          <dgm:bulletEnabled val="1"/>
        </dgm:presLayoutVars>
      </dgm:prSet>
      <dgm:spPr/>
      <dgm:t>
        <a:bodyPr/>
        <a:lstStyle/>
        <a:p>
          <a:endParaRPr lang="zh-TW" altLang="en-US"/>
        </a:p>
      </dgm:t>
    </dgm:pt>
    <dgm:pt modelId="{63F3CF2F-6724-4735-B5D0-06A07A2CB78B}" type="pres">
      <dgm:prSet presAssocID="{5B4E0C68-7F83-4C6C-82F4-E3FC735B8A8E}" presName="FourNodes_2_text" presStyleLbl="node1" presStyleIdx="3" presStyleCnt="4">
        <dgm:presLayoutVars>
          <dgm:bulletEnabled val="1"/>
        </dgm:presLayoutVars>
      </dgm:prSet>
      <dgm:spPr/>
      <dgm:t>
        <a:bodyPr/>
        <a:lstStyle/>
        <a:p>
          <a:endParaRPr lang="zh-TW" altLang="en-US"/>
        </a:p>
      </dgm:t>
    </dgm:pt>
    <dgm:pt modelId="{A91472A5-48BA-47D6-AC8D-905DF06FFEB0}" type="pres">
      <dgm:prSet presAssocID="{5B4E0C68-7F83-4C6C-82F4-E3FC735B8A8E}" presName="FourNodes_3_text" presStyleLbl="node1" presStyleIdx="3" presStyleCnt="4">
        <dgm:presLayoutVars>
          <dgm:bulletEnabled val="1"/>
        </dgm:presLayoutVars>
      </dgm:prSet>
      <dgm:spPr/>
      <dgm:t>
        <a:bodyPr/>
        <a:lstStyle/>
        <a:p>
          <a:endParaRPr lang="zh-TW" altLang="en-US"/>
        </a:p>
      </dgm:t>
    </dgm:pt>
    <dgm:pt modelId="{AD8F56DA-F04C-4ABE-B61B-A7BE1D4074F0}" type="pres">
      <dgm:prSet presAssocID="{5B4E0C68-7F83-4C6C-82F4-E3FC735B8A8E}" presName="FourNodes_4_text" presStyleLbl="node1" presStyleIdx="3" presStyleCnt="4">
        <dgm:presLayoutVars>
          <dgm:bulletEnabled val="1"/>
        </dgm:presLayoutVars>
      </dgm:prSet>
      <dgm:spPr/>
      <dgm:t>
        <a:bodyPr/>
        <a:lstStyle/>
        <a:p>
          <a:endParaRPr lang="zh-TW" altLang="en-US"/>
        </a:p>
      </dgm:t>
    </dgm:pt>
  </dgm:ptLst>
  <dgm:cxnLst>
    <dgm:cxn modelId="{C8EA39B1-0FF2-4293-8A61-0546EF21E366}" srcId="{5B4E0C68-7F83-4C6C-82F4-E3FC735B8A8E}" destId="{C854A38B-F6F6-4689-971B-F582DB325EF2}" srcOrd="2" destOrd="0" parTransId="{D68FD73C-44D6-4968-9718-5F73D92CD73F}" sibTransId="{B7A25386-4111-4764-B4E5-9BC59EBAB22E}"/>
    <dgm:cxn modelId="{8AF4D8AF-980C-44D9-9028-53E3C86C0285}" type="presOf" srcId="{5B4E0C68-7F83-4C6C-82F4-E3FC735B8A8E}" destId="{01DCB744-7946-4C3D-ADA2-25343B593A2F}" srcOrd="0" destOrd="0" presId="urn:microsoft.com/office/officeart/2005/8/layout/vProcess5"/>
    <dgm:cxn modelId="{6AA74972-8988-4F3C-8332-7113822C56A4}" type="presOf" srcId="{B7A25386-4111-4764-B4E5-9BC59EBAB22E}" destId="{BD78A979-BA5B-450A-92DF-AC6504336879}" srcOrd="0" destOrd="0" presId="urn:microsoft.com/office/officeart/2005/8/layout/vProcess5"/>
    <dgm:cxn modelId="{F479AADC-2A27-495E-A42C-9EF6B7F3C202}" type="presOf" srcId="{22D3A924-3C66-44E6-A975-1119FC9B6344}" destId="{AD8F56DA-F04C-4ABE-B61B-A7BE1D4074F0}" srcOrd="1" destOrd="0" presId="urn:microsoft.com/office/officeart/2005/8/layout/vProcess5"/>
    <dgm:cxn modelId="{703C6D94-6B2E-48BB-B39B-202D881BAB84}" type="presOf" srcId="{5B163BF0-72DB-4F7C-A0E7-58F201AA0762}" destId="{B8E672AF-5477-4A82-8886-B0B03015885C}" srcOrd="0" destOrd="0" presId="urn:microsoft.com/office/officeart/2005/8/layout/vProcess5"/>
    <dgm:cxn modelId="{0CA353DB-8025-4ED4-A389-C8DA7398A510}" type="presOf" srcId="{98CA4111-43E8-4072-B640-82FB2567F84E}" destId="{B8EFB6B7-A7CD-4A64-84F6-D29E66DC832F}" srcOrd="0" destOrd="0" presId="urn:microsoft.com/office/officeart/2005/8/layout/vProcess5"/>
    <dgm:cxn modelId="{73CB7E6D-A76F-4A81-AD7B-0ABC9DBA29B3}" type="presOf" srcId="{B0667C0E-E3BD-4F8F-925E-A0FF9029B694}" destId="{F71BB832-75DC-4EB4-AF9A-7DA6FF3F64BA}" srcOrd="0" destOrd="0" presId="urn:microsoft.com/office/officeart/2005/8/layout/vProcess5"/>
    <dgm:cxn modelId="{A8A5F295-BBDE-49FF-8371-381D84DFD2A9}" type="presOf" srcId="{C854A38B-F6F6-4689-971B-F582DB325EF2}" destId="{C4AD09C3-0F2F-4D6A-94E0-EF3079B01B2A}" srcOrd="0" destOrd="0" presId="urn:microsoft.com/office/officeart/2005/8/layout/vProcess5"/>
    <dgm:cxn modelId="{9624CE1E-9304-4C93-8C4A-0A40244F1628}" srcId="{5B4E0C68-7F83-4C6C-82F4-E3FC735B8A8E}" destId="{B0667C0E-E3BD-4F8F-925E-A0FF9029B694}" srcOrd="1" destOrd="0" parTransId="{154D03DE-83C1-4986-A5DB-92D10A143629}" sibTransId="{55DC02E9-294C-4D53-BE93-5ED637CAD905}"/>
    <dgm:cxn modelId="{A9128AA4-4EB7-4913-AFA4-4780521D37CD}" type="presOf" srcId="{55DC02E9-294C-4D53-BE93-5ED637CAD905}" destId="{AE26D245-43F3-4704-B303-3AB95013E5D7}" srcOrd="0" destOrd="0" presId="urn:microsoft.com/office/officeart/2005/8/layout/vProcess5"/>
    <dgm:cxn modelId="{F86FD38D-218F-40A5-BC2A-29292BAAF4A4}" srcId="{5B4E0C68-7F83-4C6C-82F4-E3FC735B8A8E}" destId="{22D3A924-3C66-44E6-A975-1119FC9B6344}" srcOrd="3" destOrd="0" parTransId="{26B2871C-E2A5-481C-8015-585529A45575}" sibTransId="{3C26DB5E-8CC6-4263-9DAE-C42C02C3F5FB}"/>
    <dgm:cxn modelId="{67DE0162-41E7-420E-8780-4A248C37E41E}" type="presOf" srcId="{C854A38B-F6F6-4689-971B-F582DB325EF2}" destId="{A91472A5-48BA-47D6-AC8D-905DF06FFEB0}" srcOrd="1" destOrd="0" presId="urn:microsoft.com/office/officeart/2005/8/layout/vProcess5"/>
    <dgm:cxn modelId="{167B9F28-3864-4F81-BA89-63DB034934BF}" type="presOf" srcId="{B0667C0E-E3BD-4F8F-925E-A0FF9029B694}" destId="{63F3CF2F-6724-4735-B5D0-06A07A2CB78B}" srcOrd="1" destOrd="0" presId="urn:microsoft.com/office/officeart/2005/8/layout/vProcess5"/>
    <dgm:cxn modelId="{02F6ADE9-7E99-4C83-B6C4-B4E98C17CF36}" srcId="{5B4E0C68-7F83-4C6C-82F4-E3FC735B8A8E}" destId="{98CA4111-43E8-4072-B640-82FB2567F84E}" srcOrd="0" destOrd="0" parTransId="{14A221B3-63A2-4F5F-A5BF-904F469151EB}" sibTransId="{5B163BF0-72DB-4F7C-A0E7-58F201AA0762}"/>
    <dgm:cxn modelId="{1196C5BB-6101-46E8-9267-12ADC93B1A03}" type="presOf" srcId="{22D3A924-3C66-44E6-A975-1119FC9B6344}" destId="{7D11883F-80B4-4E52-916F-33D62DA44068}" srcOrd="0" destOrd="0" presId="urn:microsoft.com/office/officeart/2005/8/layout/vProcess5"/>
    <dgm:cxn modelId="{3792FE69-5EB5-431F-ACBC-52D3B58FF489}" type="presOf" srcId="{98CA4111-43E8-4072-B640-82FB2567F84E}" destId="{F53E6739-E128-4B7C-A933-5E63853D90E6}" srcOrd="1" destOrd="0" presId="urn:microsoft.com/office/officeart/2005/8/layout/vProcess5"/>
    <dgm:cxn modelId="{C087B19B-B205-4A2B-AB61-662F34CFA27B}" type="presParOf" srcId="{01DCB744-7946-4C3D-ADA2-25343B593A2F}" destId="{C38C83BC-FDFC-4E19-A3AD-8F6CA0B77DA0}" srcOrd="0" destOrd="0" presId="urn:microsoft.com/office/officeart/2005/8/layout/vProcess5"/>
    <dgm:cxn modelId="{B3A3FAD7-E06F-4DCF-AF01-27C7F50AE22D}" type="presParOf" srcId="{01DCB744-7946-4C3D-ADA2-25343B593A2F}" destId="{B8EFB6B7-A7CD-4A64-84F6-D29E66DC832F}" srcOrd="1" destOrd="0" presId="urn:microsoft.com/office/officeart/2005/8/layout/vProcess5"/>
    <dgm:cxn modelId="{C547D407-A7BE-403A-922C-A6385B0E477B}" type="presParOf" srcId="{01DCB744-7946-4C3D-ADA2-25343B593A2F}" destId="{F71BB832-75DC-4EB4-AF9A-7DA6FF3F64BA}" srcOrd="2" destOrd="0" presId="urn:microsoft.com/office/officeart/2005/8/layout/vProcess5"/>
    <dgm:cxn modelId="{F9273BEA-34A2-4D2A-B039-AAA69163F02A}" type="presParOf" srcId="{01DCB744-7946-4C3D-ADA2-25343B593A2F}" destId="{C4AD09C3-0F2F-4D6A-94E0-EF3079B01B2A}" srcOrd="3" destOrd="0" presId="urn:microsoft.com/office/officeart/2005/8/layout/vProcess5"/>
    <dgm:cxn modelId="{CCD33EC2-E283-4D6E-9C91-5B2AD0100A27}" type="presParOf" srcId="{01DCB744-7946-4C3D-ADA2-25343B593A2F}" destId="{7D11883F-80B4-4E52-916F-33D62DA44068}" srcOrd="4" destOrd="0" presId="urn:microsoft.com/office/officeart/2005/8/layout/vProcess5"/>
    <dgm:cxn modelId="{3F0F90D8-B3E0-4CD6-B8BB-91A6DC451C7D}" type="presParOf" srcId="{01DCB744-7946-4C3D-ADA2-25343B593A2F}" destId="{B8E672AF-5477-4A82-8886-B0B03015885C}" srcOrd="5" destOrd="0" presId="urn:microsoft.com/office/officeart/2005/8/layout/vProcess5"/>
    <dgm:cxn modelId="{1F8E98F5-4F0C-4856-B47A-A7D5E0DDEB80}" type="presParOf" srcId="{01DCB744-7946-4C3D-ADA2-25343B593A2F}" destId="{AE26D245-43F3-4704-B303-3AB95013E5D7}" srcOrd="6" destOrd="0" presId="urn:microsoft.com/office/officeart/2005/8/layout/vProcess5"/>
    <dgm:cxn modelId="{B8D7C903-0342-4D39-9141-1116383A2E3C}" type="presParOf" srcId="{01DCB744-7946-4C3D-ADA2-25343B593A2F}" destId="{BD78A979-BA5B-450A-92DF-AC6504336879}" srcOrd="7" destOrd="0" presId="urn:microsoft.com/office/officeart/2005/8/layout/vProcess5"/>
    <dgm:cxn modelId="{38830913-BCE0-4A17-BE9E-4AC51343C241}" type="presParOf" srcId="{01DCB744-7946-4C3D-ADA2-25343B593A2F}" destId="{F53E6739-E128-4B7C-A933-5E63853D90E6}" srcOrd="8" destOrd="0" presId="urn:microsoft.com/office/officeart/2005/8/layout/vProcess5"/>
    <dgm:cxn modelId="{E47A5321-552B-4DAF-9C5E-2EF05DD131FF}" type="presParOf" srcId="{01DCB744-7946-4C3D-ADA2-25343B593A2F}" destId="{63F3CF2F-6724-4735-B5D0-06A07A2CB78B}" srcOrd="9" destOrd="0" presId="urn:microsoft.com/office/officeart/2005/8/layout/vProcess5"/>
    <dgm:cxn modelId="{34258A24-50C8-4B4A-B4FD-B3D3A66FE3C5}" type="presParOf" srcId="{01DCB744-7946-4C3D-ADA2-25343B593A2F}" destId="{A91472A5-48BA-47D6-AC8D-905DF06FFEB0}" srcOrd="10" destOrd="0" presId="urn:microsoft.com/office/officeart/2005/8/layout/vProcess5"/>
    <dgm:cxn modelId="{182185D2-52F7-4447-B34A-68696A8B3C6E}" type="presParOf" srcId="{01DCB744-7946-4C3D-ADA2-25343B593A2F}" destId="{AD8F56DA-F04C-4ABE-B61B-A7BE1D4074F0}"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238F574-34DE-4F77-BBD2-F86131F5C471}" type="doc">
      <dgm:prSet loTypeId="urn:microsoft.com/office/officeart/2005/8/layout/radial3" loCatId="relationship" qsTypeId="urn:microsoft.com/office/officeart/2005/8/quickstyle/simple5" qsCatId="simple" csTypeId="urn:microsoft.com/office/officeart/2005/8/colors/colorful2" csCatId="colorful" phldr="1"/>
      <dgm:spPr/>
      <dgm:t>
        <a:bodyPr/>
        <a:lstStyle/>
        <a:p>
          <a:endParaRPr lang="zh-TW" altLang="en-US"/>
        </a:p>
      </dgm:t>
    </dgm:pt>
    <dgm:pt modelId="{4DFB026D-1E45-449B-98F7-85D265A5E933}">
      <dgm:prSet phldrT="[文字]"/>
      <dgm:spPr/>
      <dgm:t>
        <a:bodyPr/>
        <a:lstStyle/>
        <a:p>
          <a:r>
            <a:rPr lang="zh-TW" altLang="en-US" b="1" dirty="0" smtClean="0">
              <a:latin typeface="標楷體" pitchFamily="65" charset="-120"/>
              <a:ea typeface="標楷體" pitchFamily="65" charset="-120"/>
            </a:rPr>
            <a:t>視覺</a:t>
          </a:r>
          <a:endParaRPr lang="en-US" altLang="zh-TW" b="1" dirty="0" smtClean="0">
            <a:latin typeface="標楷體" pitchFamily="65" charset="-120"/>
            <a:ea typeface="標楷體" pitchFamily="65" charset="-120"/>
          </a:endParaRPr>
        </a:p>
        <a:p>
          <a:r>
            <a:rPr lang="zh-TW" altLang="en-US" b="1" dirty="0" smtClean="0">
              <a:latin typeface="標楷體" pitchFamily="65" charset="-120"/>
              <a:ea typeface="標楷體" pitchFamily="65" charset="-120"/>
            </a:rPr>
            <a:t>障礙</a:t>
          </a:r>
          <a:endParaRPr lang="zh-TW" altLang="en-US" b="1" dirty="0">
            <a:latin typeface="標楷體" pitchFamily="65" charset="-120"/>
            <a:ea typeface="標楷體" pitchFamily="65" charset="-120"/>
          </a:endParaRPr>
        </a:p>
      </dgm:t>
    </dgm:pt>
    <dgm:pt modelId="{3B89894F-8D8B-4487-98FC-BD25A05B939F}" type="parTrans" cxnId="{8D6E2FBE-E6CF-43C7-A923-3F1D818E02EF}">
      <dgm:prSet/>
      <dgm:spPr/>
      <dgm:t>
        <a:bodyPr/>
        <a:lstStyle/>
        <a:p>
          <a:endParaRPr lang="zh-TW" altLang="en-US" b="1">
            <a:solidFill>
              <a:schemeClr val="bg1"/>
            </a:solidFill>
            <a:latin typeface="標楷體" pitchFamily="65" charset="-120"/>
            <a:ea typeface="標楷體" pitchFamily="65" charset="-120"/>
          </a:endParaRPr>
        </a:p>
      </dgm:t>
    </dgm:pt>
    <dgm:pt modelId="{70B57F8B-692C-4A44-8829-C816E92E84EB}" type="sibTrans" cxnId="{8D6E2FBE-E6CF-43C7-A923-3F1D818E02EF}">
      <dgm:prSet/>
      <dgm:spPr/>
      <dgm:t>
        <a:bodyPr/>
        <a:lstStyle/>
        <a:p>
          <a:endParaRPr lang="zh-TW" altLang="en-US" b="1">
            <a:solidFill>
              <a:schemeClr val="bg1"/>
            </a:solidFill>
            <a:latin typeface="標楷體" pitchFamily="65" charset="-120"/>
            <a:ea typeface="標楷體" pitchFamily="65" charset="-120"/>
          </a:endParaRPr>
        </a:p>
      </dgm:t>
    </dgm:pt>
    <dgm:pt modelId="{53A5EC0B-0EBE-42BF-9D8B-7DDCA2389CA7}">
      <dgm:prSet phldrT="[文字]"/>
      <dgm:spPr/>
      <dgm:t>
        <a:bodyPr/>
        <a:lstStyle/>
        <a:p>
          <a:r>
            <a:rPr kumimoji="0" lang="en-US" altLang="zh-TW" b="1" dirty="0" smtClean="0">
              <a:latin typeface="標楷體" pitchFamily="65" charset="-120"/>
              <a:ea typeface="標楷體" pitchFamily="65" charset="-120"/>
              <a:cs typeface="Times New Roman" pitchFamily="18" charset="0"/>
            </a:rPr>
            <a:t>Disability</a:t>
          </a:r>
          <a:endParaRPr lang="zh-TW" altLang="en-US" b="1" dirty="0">
            <a:latin typeface="標楷體" pitchFamily="65" charset="-120"/>
            <a:ea typeface="標楷體" pitchFamily="65" charset="-120"/>
          </a:endParaRPr>
        </a:p>
      </dgm:t>
    </dgm:pt>
    <dgm:pt modelId="{3B137DF6-6809-49E0-B6FA-74F49142D87F}" type="parTrans" cxnId="{9265496B-BC5A-4412-B3A0-646F2487466B}">
      <dgm:prSet/>
      <dgm:spPr/>
      <dgm:t>
        <a:bodyPr/>
        <a:lstStyle/>
        <a:p>
          <a:endParaRPr lang="zh-TW" altLang="en-US" b="1">
            <a:solidFill>
              <a:schemeClr val="bg1"/>
            </a:solidFill>
            <a:latin typeface="標楷體" pitchFamily="65" charset="-120"/>
            <a:ea typeface="標楷體" pitchFamily="65" charset="-120"/>
          </a:endParaRPr>
        </a:p>
      </dgm:t>
    </dgm:pt>
    <dgm:pt modelId="{FC1178F5-E7FC-4E60-8CA5-2963410613A1}" type="sibTrans" cxnId="{9265496B-BC5A-4412-B3A0-646F2487466B}">
      <dgm:prSet/>
      <dgm:spPr/>
      <dgm:t>
        <a:bodyPr/>
        <a:lstStyle/>
        <a:p>
          <a:endParaRPr lang="zh-TW" altLang="en-US" b="1">
            <a:solidFill>
              <a:schemeClr val="bg1"/>
            </a:solidFill>
            <a:latin typeface="標楷體" pitchFamily="65" charset="-120"/>
            <a:ea typeface="標楷體" pitchFamily="65" charset="-120"/>
          </a:endParaRPr>
        </a:p>
      </dgm:t>
    </dgm:pt>
    <dgm:pt modelId="{2398DA6C-8338-4118-88E3-11FE4B4C6104}">
      <dgm:prSet phldrT="[文字]"/>
      <dgm:spPr/>
      <dgm:t>
        <a:bodyPr/>
        <a:lstStyle/>
        <a:p>
          <a:r>
            <a:rPr kumimoji="0" lang="en-US" altLang="zh-TW" b="1" dirty="0" smtClean="0">
              <a:latin typeface="標楷體" pitchFamily="65" charset="-120"/>
              <a:ea typeface="標楷體" pitchFamily="65" charset="-120"/>
              <a:cs typeface="Times New Roman" pitchFamily="18" charset="0"/>
            </a:rPr>
            <a:t>Handicapped</a:t>
          </a:r>
          <a:endParaRPr lang="zh-TW" altLang="en-US" b="1" dirty="0">
            <a:latin typeface="標楷體" pitchFamily="65" charset="-120"/>
            <a:ea typeface="標楷體" pitchFamily="65" charset="-120"/>
          </a:endParaRPr>
        </a:p>
      </dgm:t>
    </dgm:pt>
    <dgm:pt modelId="{22CA658C-B90F-400A-A9CC-F440F02A7955}" type="parTrans" cxnId="{73753C18-6C9D-4758-B142-13DDBA1CCE30}">
      <dgm:prSet/>
      <dgm:spPr/>
      <dgm:t>
        <a:bodyPr/>
        <a:lstStyle/>
        <a:p>
          <a:endParaRPr lang="zh-TW" altLang="en-US" b="1">
            <a:solidFill>
              <a:schemeClr val="bg1"/>
            </a:solidFill>
            <a:latin typeface="標楷體" pitchFamily="65" charset="-120"/>
            <a:ea typeface="標楷體" pitchFamily="65" charset="-120"/>
          </a:endParaRPr>
        </a:p>
      </dgm:t>
    </dgm:pt>
    <dgm:pt modelId="{7B8398DD-07EB-4F27-9419-7BF04602AEBD}" type="sibTrans" cxnId="{73753C18-6C9D-4758-B142-13DDBA1CCE30}">
      <dgm:prSet/>
      <dgm:spPr/>
      <dgm:t>
        <a:bodyPr/>
        <a:lstStyle/>
        <a:p>
          <a:endParaRPr lang="zh-TW" altLang="en-US" b="1">
            <a:solidFill>
              <a:schemeClr val="bg1"/>
            </a:solidFill>
            <a:latin typeface="標楷體" pitchFamily="65" charset="-120"/>
            <a:ea typeface="標楷體" pitchFamily="65" charset="-120"/>
          </a:endParaRPr>
        </a:p>
      </dgm:t>
    </dgm:pt>
    <dgm:pt modelId="{22322E40-C416-40C4-B5E9-6D11D460E887}">
      <dgm:prSet/>
      <dgm:spPr/>
      <dgm:t>
        <a:bodyPr/>
        <a:lstStyle/>
        <a:p>
          <a:r>
            <a:rPr kumimoji="0" lang="en-US" altLang="zh-TW" b="1" dirty="0" smtClean="0">
              <a:latin typeface="標楷體" pitchFamily="65" charset="-120"/>
              <a:ea typeface="標楷體" pitchFamily="65" charset="-120"/>
              <a:cs typeface="Times New Roman" pitchFamily="18" charset="0"/>
            </a:rPr>
            <a:t>Disorder</a:t>
          </a:r>
          <a:endParaRPr lang="zh-TW" altLang="en-US" b="1" dirty="0">
            <a:latin typeface="標楷體" pitchFamily="65" charset="-120"/>
            <a:ea typeface="標楷體" pitchFamily="65" charset="-120"/>
          </a:endParaRPr>
        </a:p>
      </dgm:t>
    </dgm:pt>
    <dgm:pt modelId="{BF5A8BDA-18C9-403D-AE69-7D9D67E24BBE}" type="parTrans" cxnId="{6EAEB8D9-5015-4F7C-B821-A2268BD4FA89}">
      <dgm:prSet/>
      <dgm:spPr/>
      <dgm:t>
        <a:bodyPr/>
        <a:lstStyle/>
        <a:p>
          <a:endParaRPr lang="zh-TW" altLang="en-US" b="1">
            <a:solidFill>
              <a:schemeClr val="bg1"/>
            </a:solidFill>
            <a:latin typeface="標楷體" pitchFamily="65" charset="-120"/>
            <a:ea typeface="標楷體" pitchFamily="65" charset="-120"/>
          </a:endParaRPr>
        </a:p>
      </dgm:t>
    </dgm:pt>
    <dgm:pt modelId="{4B3A4C09-1AC1-401D-A0A0-98AAA3497241}" type="sibTrans" cxnId="{6EAEB8D9-5015-4F7C-B821-A2268BD4FA89}">
      <dgm:prSet/>
      <dgm:spPr/>
      <dgm:t>
        <a:bodyPr/>
        <a:lstStyle/>
        <a:p>
          <a:endParaRPr lang="zh-TW" altLang="en-US" b="1">
            <a:solidFill>
              <a:schemeClr val="bg1"/>
            </a:solidFill>
            <a:latin typeface="標楷體" pitchFamily="65" charset="-120"/>
            <a:ea typeface="標楷體" pitchFamily="65" charset="-120"/>
          </a:endParaRPr>
        </a:p>
      </dgm:t>
    </dgm:pt>
    <dgm:pt modelId="{0149665D-1CCA-4A64-B81C-E27DFE8C5573}">
      <dgm:prSet/>
      <dgm:spPr/>
      <dgm:t>
        <a:bodyPr/>
        <a:lstStyle/>
        <a:p>
          <a:r>
            <a:rPr kumimoji="0" lang="en-US" altLang="zh-TW" b="1" dirty="0" smtClean="0">
              <a:latin typeface="標楷體" pitchFamily="65" charset="-120"/>
              <a:ea typeface="標楷體" pitchFamily="65" charset="-120"/>
              <a:cs typeface="Times New Roman" pitchFamily="18" charset="0"/>
            </a:rPr>
            <a:t>Impairment</a:t>
          </a:r>
          <a:endParaRPr lang="zh-TW" altLang="en-US" b="1" dirty="0">
            <a:latin typeface="標楷體" pitchFamily="65" charset="-120"/>
            <a:ea typeface="標楷體" pitchFamily="65" charset="-120"/>
          </a:endParaRPr>
        </a:p>
      </dgm:t>
    </dgm:pt>
    <dgm:pt modelId="{62FDA55E-4DCB-46E8-8E14-36F7A1877FF0}" type="parTrans" cxnId="{49CDD748-7480-4012-891A-4C35B95A013C}">
      <dgm:prSet/>
      <dgm:spPr/>
      <dgm:t>
        <a:bodyPr/>
        <a:lstStyle/>
        <a:p>
          <a:endParaRPr lang="zh-TW" altLang="en-US" b="1">
            <a:solidFill>
              <a:schemeClr val="bg1"/>
            </a:solidFill>
            <a:latin typeface="標楷體" pitchFamily="65" charset="-120"/>
            <a:ea typeface="標楷體" pitchFamily="65" charset="-120"/>
          </a:endParaRPr>
        </a:p>
      </dgm:t>
    </dgm:pt>
    <dgm:pt modelId="{E335C4AB-9835-427C-A80A-DC791CCB8BBE}" type="sibTrans" cxnId="{49CDD748-7480-4012-891A-4C35B95A013C}">
      <dgm:prSet/>
      <dgm:spPr/>
      <dgm:t>
        <a:bodyPr/>
        <a:lstStyle/>
        <a:p>
          <a:endParaRPr lang="zh-TW" altLang="en-US" b="1">
            <a:solidFill>
              <a:schemeClr val="bg1"/>
            </a:solidFill>
            <a:latin typeface="標楷體" pitchFamily="65" charset="-120"/>
            <a:ea typeface="標楷體" pitchFamily="65" charset="-120"/>
          </a:endParaRPr>
        </a:p>
      </dgm:t>
    </dgm:pt>
    <dgm:pt modelId="{E0E7C57E-4F57-4B1E-B1FA-E2FEA8727F82}" type="pres">
      <dgm:prSet presAssocID="{5238F574-34DE-4F77-BBD2-F86131F5C471}" presName="composite" presStyleCnt="0">
        <dgm:presLayoutVars>
          <dgm:chMax val="1"/>
          <dgm:dir/>
          <dgm:resizeHandles val="exact"/>
        </dgm:presLayoutVars>
      </dgm:prSet>
      <dgm:spPr/>
      <dgm:t>
        <a:bodyPr/>
        <a:lstStyle/>
        <a:p>
          <a:endParaRPr lang="zh-TW" altLang="en-US"/>
        </a:p>
      </dgm:t>
    </dgm:pt>
    <dgm:pt modelId="{AEA5472C-8930-48EA-831C-E7F75892BBEA}" type="pres">
      <dgm:prSet presAssocID="{5238F574-34DE-4F77-BBD2-F86131F5C471}" presName="radial" presStyleCnt="0">
        <dgm:presLayoutVars>
          <dgm:animLvl val="ctr"/>
        </dgm:presLayoutVars>
      </dgm:prSet>
      <dgm:spPr/>
      <dgm:t>
        <a:bodyPr/>
        <a:lstStyle/>
        <a:p>
          <a:endParaRPr lang="zh-TW" altLang="en-US"/>
        </a:p>
      </dgm:t>
    </dgm:pt>
    <dgm:pt modelId="{55B11E6A-5179-499A-B72A-784B5E784609}" type="pres">
      <dgm:prSet presAssocID="{4DFB026D-1E45-449B-98F7-85D265A5E933}" presName="centerShape" presStyleLbl="vennNode1" presStyleIdx="0" presStyleCnt="5"/>
      <dgm:spPr/>
      <dgm:t>
        <a:bodyPr/>
        <a:lstStyle/>
        <a:p>
          <a:endParaRPr lang="zh-TW" altLang="en-US"/>
        </a:p>
      </dgm:t>
    </dgm:pt>
    <dgm:pt modelId="{794F670F-DB01-4545-93E1-6DCB9C49D70D}" type="pres">
      <dgm:prSet presAssocID="{22322E40-C416-40C4-B5E9-6D11D460E887}" presName="node" presStyleLbl="vennNode1" presStyleIdx="1" presStyleCnt="5">
        <dgm:presLayoutVars>
          <dgm:bulletEnabled val="1"/>
        </dgm:presLayoutVars>
      </dgm:prSet>
      <dgm:spPr/>
      <dgm:t>
        <a:bodyPr/>
        <a:lstStyle/>
        <a:p>
          <a:endParaRPr lang="zh-TW" altLang="en-US"/>
        </a:p>
      </dgm:t>
    </dgm:pt>
    <dgm:pt modelId="{7F1421EF-0299-4F52-AD19-5931AAB75446}" type="pres">
      <dgm:prSet presAssocID="{0149665D-1CCA-4A64-B81C-E27DFE8C5573}" presName="node" presStyleLbl="vennNode1" presStyleIdx="2" presStyleCnt="5">
        <dgm:presLayoutVars>
          <dgm:bulletEnabled val="1"/>
        </dgm:presLayoutVars>
      </dgm:prSet>
      <dgm:spPr/>
      <dgm:t>
        <a:bodyPr/>
        <a:lstStyle/>
        <a:p>
          <a:endParaRPr lang="zh-TW" altLang="en-US"/>
        </a:p>
      </dgm:t>
    </dgm:pt>
    <dgm:pt modelId="{257CB448-35FF-4952-9ABB-128553521023}" type="pres">
      <dgm:prSet presAssocID="{53A5EC0B-0EBE-42BF-9D8B-7DDCA2389CA7}" presName="node" presStyleLbl="vennNode1" presStyleIdx="3" presStyleCnt="5" custRadScaleRad="96771" custRadScaleInc="1076">
        <dgm:presLayoutVars>
          <dgm:bulletEnabled val="1"/>
        </dgm:presLayoutVars>
      </dgm:prSet>
      <dgm:spPr/>
      <dgm:t>
        <a:bodyPr/>
        <a:lstStyle/>
        <a:p>
          <a:endParaRPr lang="zh-TW" altLang="en-US"/>
        </a:p>
      </dgm:t>
    </dgm:pt>
    <dgm:pt modelId="{78FDA4BC-0B8F-481A-882D-EA3E24FA58ED}" type="pres">
      <dgm:prSet presAssocID="{2398DA6C-8338-4118-88E3-11FE4B4C6104}" presName="node" presStyleLbl="vennNode1" presStyleIdx="4" presStyleCnt="5">
        <dgm:presLayoutVars>
          <dgm:bulletEnabled val="1"/>
        </dgm:presLayoutVars>
      </dgm:prSet>
      <dgm:spPr/>
      <dgm:t>
        <a:bodyPr/>
        <a:lstStyle/>
        <a:p>
          <a:endParaRPr lang="zh-TW" altLang="en-US"/>
        </a:p>
      </dgm:t>
    </dgm:pt>
  </dgm:ptLst>
  <dgm:cxnLst>
    <dgm:cxn modelId="{49CDD748-7480-4012-891A-4C35B95A013C}" srcId="{4DFB026D-1E45-449B-98F7-85D265A5E933}" destId="{0149665D-1CCA-4A64-B81C-E27DFE8C5573}" srcOrd="1" destOrd="0" parTransId="{62FDA55E-4DCB-46E8-8E14-36F7A1877FF0}" sibTransId="{E335C4AB-9835-427C-A80A-DC791CCB8BBE}"/>
    <dgm:cxn modelId="{998AC784-CE54-41AE-A1A0-7E7DB62DEA91}" type="presOf" srcId="{2398DA6C-8338-4118-88E3-11FE4B4C6104}" destId="{78FDA4BC-0B8F-481A-882D-EA3E24FA58ED}" srcOrd="0" destOrd="0" presId="urn:microsoft.com/office/officeart/2005/8/layout/radial3"/>
    <dgm:cxn modelId="{6EAEB8D9-5015-4F7C-B821-A2268BD4FA89}" srcId="{4DFB026D-1E45-449B-98F7-85D265A5E933}" destId="{22322E40-C416-40C4-B5E9-6D11D460E887}" srcOrd="0" destOrd="0" parTransId="{BF5A8BDA-18C9-403D-AE69-7D9D67E24BBE}" sibTransId="{4B3A4C09-1AC1-401D-A0A0-98AAA3497241}"/>
    <dgm:cxn modelId="{8D6E2FBE-E6CF-43C7-A923-3F1D818E02EF}" srcId="{5238F574-34DE-4F77-BBD2-F86131F5C471}" destId="{4DFB026D-1E45-449B-98F7-85D265A5E933}" srcOrd="0" destOrd="0" parTransId="{3B89894F-8D8B-4487-98FC-BD25A05B939F}" sibTransId="{70B57F8B-692C-4A44-8829-C816E92E84EB}"/>
    <dgm:cxn modelId="{73753C18-6C9D-4758-B142-13DDBA1CCE30}" srcId="{4DFB026D-1E45-449B-98F7-85D265A5E933}" destId="{2398DA6C-8338-4118-88E3-11FE4B4C6104}" srcOrd="3" destOrd="0" parTransId="{22CA658C-B90F-400A-A9CC-F440F02A7955}" sibTransId="{7B8398DD-07EB-4F27-9419-7BF04602AEBD}"/>
    <dgm:cxn modelId="{9265496B-BC5A-4412-B3A0-646F2487466B}" srcId="{4DFB026D-1E45-449B-98F7-85D265A5E933}" destId="{53A5EC0B-0EBE-42BF-9D8B-7DDCA2389CA7}" srcOrd="2" destOrd="0" parTransId="{3B137DF6-6809-49E0-B6FA-74F49142D87F}" sibTransId="{FC1178F5-E7FC-4E60-8CA5-2963410613A1}"/>
    <dgm:cxn modelId="{3B5A797C-B82F-44AC-9498-44BA6EE24147}" type="presOf" srcId="{4DFB026D-1E45-449B-98F7-85D265A5E933}" destId="{55B11E6A-5179-499A-B72A-784B5E784609}" srcOrd="0" destOrd="0" presId="urn:microsoft.com/office/officeart/2005/8/layout/radial3"/>
    <dgm:cxn modelId="{F92029B0-8B23-47AB-96C4-96B67C5DF281}" type="presOf" srcId="{0149665D-1CCA-4A64-B81C-E27DFE8C5573}" destId="{7F1421EF-0299-4F52-AD19-5931AAB75446}" srcOrd="0" destOrd="0" presId="urn:microsoft.com/office/officeart/2005/8/layout/radial3"/>
    <dgm:cxn modelId="{32D6C3E8-BE5C-48EB-9307-B37EFBDDAAFC}" type="presOf" srcId="{53A5EC0B-0EBE-42BF-9D8B-7DDCA2389CA7}" destId="{257CB448-35FF-4952-9ABB-128553521023}" srcOrd="0" destOrd="0" presId="urn:microsoft.com/office/officeart/2005/8/layout/radial3"/>
    <dgm:cxn modelId="{52106032-2318-4D80-8D31-7AE1C68C3CA1}" type="presOf" srcId="{5238F574-34DE-4F77-BBD2-F86131F5C471}" destId="{E0E7C57E-4F57-4B1E-B1FA-E2FEA8727F82}" srcOrd="0" destOrd="0" presId="urn:microsoft.com/office/officeart/2005/8/layout/radial3"/>
    <dgm:cxn modelId="{AC9946AB-659C-4EE4-BBD5-B855370F495B}" type="presOf" srcId="{22322E40-C416-40C4-B5E9-6D11D460E887}" destId="{794F670F-DB01-4545-93E1-6DCB9C49D70D}" srcOrd="0" destOrd="0" presId="urn:microsoft.com/office/officeart/2005/8/layout/radial3"/>
    <dgm:cxn modelId="{A0780E45-1999-4E07-A123-8B1359D3A0FE}" type="presParOf" srcId="{E0E7C57E-4F57-4B1E-B1FA-E2FEA8727F82}" destId="{AEA5472C-8930-48EA-831C-E7F75892BBEA}" srcOrd="0" destOrd="0" presId="urn:microsoft.com/office/officeart/2005/8/layout/radial3"/>
    <dgm:cxn modelId="{B13BEFD4-0ECC-47C7-A66D-F3F2B6ECBCA0}" type="presParOf" srcId="{AEA5472C-8930-48EA-831C-E7F75892BBEA}" destId="{55B11E6A-5179-499A-B72A-784B5E784609}" srcOrd="0" destOrd="0" presId="urn:microsoft.com/office/officeart/2005/8/layout/radial3"/>
    <dgm:cxn modelId="{A22CAB63-E53D-4C9C-B34C-DF5874F674FE}" type="presParOf" srcId="{AEA5472C-8930-48EA-831C-E7F75892BBEA}" destId="{794F670F-DB01-4545-93E1-6DCB9C49D70D}" srcOrd="1" destOrd="0" presId="urn:microsoft.com/office/officeart/2005/8/layout/radial3"/>
    <dgm:cxn modelId="{B5C87603-71A8-44B0-B197-A8B40899A465}" type="presParOf" srcId="{AEA5472C-8930-48EA-831C-E7F75892BBEA}" destId="{7F1421EF-0299-4F52-AD19-5931AAB75446}" srcOrd="2" destOrd="0" presId="urn:microsoft.com/office/officeart/2005/8/layout/radial3"/>
    <dgm:cxn modelId="{5C18C13A-4928-4232-B310-E2D3C2EF2368}" type="presParOf" srcId="{AEA5472C-8930-48EA-831C-E7F75892BBEA}" destId="{257CB448-35FF-4952-9ABB-128553521023}" srcOrd="3" destOrd="0" presId="urn:microsoft.com/office/officeart/2005/8/layout/radial3"/>
    <dgm:cxn modelId="{727454ED-58A0-47DE-8996-E5167658EA22}" type="presParOf" srcId="{AEA5472C-8930-48EA-831C-E7F75892BBEA}" destId="{78FDA4BC-0B8F-481A-882D-EA3E24FA58ED}"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82302DF-99C9-4946-8FC0-A6A81FC33E84}" type="doc">
      <dgm:prSet loTypeId="urn:microsoft.com/office/officeart/2005/8/layout/orgChart1" loCatId="hierarchy" qsTypeId="urn:microsoft.com/office/officeart/2005/8/quickstyle/3d2" qsCatId="3D" csTypeId="urn:microsoft.com/office/officeart/2005/8/colors/accent1_2" csCatId="accent1" phldr="1"/>
      <dgm:spPr/>
      <dgm:t>
        <a:bodyPr/>
        <a:lstStyle/>
        <a:p>
          <a:endParaRPr lang="zh-TW" altLang="en-US"/>
        </a:p>
      </dgm:t>
    </dgm:pt>
    <dgm:pt modelId="{05081D0A-F1BE-4812-9F80-39018EEE59CE}">
      <dgm:prSet phldrT="[文字]"/>
      <dgm:spPr/>
      <dgm:t>
        <a:bodyPr/>
        <a:lstStyle/>
        <a:p>
          <a:r>
            <a:rPr lang="zh-TW" altLang="en-US" dirty="0" smtClean="0"/>
            <a:t>視障</a:t>
          </a:r>
          <a:endParaRPr lang="zh-TW" altLang="en-US" dirty="0"/>
        </a:p>
      </dgm:t>
    </dgm:pt>
    <dgm:pt modelId="{0C5479C4-BE25-4708-BA64-2CD164192C58}" type="parTrans" cxnId="{491767E9-20A5-4CEC-B856-F8BE7E09898B}">
      <dgm:prSet/>
      <dgm:spPr/>
      <dgm:t>
        <a:bodyPr/>
        <a:lstStyle/>
        <a:p>
          <a:endParaRPr lang="zh-TW" altLang="en-US"/>
        </a:p>
      </dgm:t>
    </dgm:pt>
    <dgm:pt modelId="{4F1F2171-E689-4180-8EFA-2C6CC6570331}" type="sibTrans" cxnId="{491767E9-20A5-4CEC-B856-F8BE7E09898B}">
      <dgm:prSet/>
      <dgm:spPr/>
      <dgm:t>
        <a:bodyPr/>
        <a:lstStyle/>
        <a:p>
          <a:endParaRPr lang="zh-TW" altLang="en-US"/>
        </a:p>
      </dgm:t>
    </dgm:pt>
    <dgm:pt modelId="{53B181F7-7C12-4E65-AC10-F34C8685B87F}">
      <dgm:prSet phldrT="[文字]"/>
      <dgm:spPr/>
      <dgm:t>
        <a:bodyPr/>
        <a:lstStyle/>
        <a:p>
          <a:r>
            <a:rPr lang="zh-TW" altLang="en-US" dirty="0" smtClean="0"/>
            <a:t>異常</a:t>
          </a:r>
          <a:endParaRPr lang="en-US" altLang="zh-TW" dirty="0" smtClean="0"/>
        </a:p>
        <a:p>
          <a:r>
            <a:rPr lang="en-US" altLang="zh-TW" dirty="0" smtClean="0"/>
            <a:t>disorder</a:t>
          </a:r>
          <a:endParaRPr lang="zh-TW" altLang="en-US" dirty="0"/>
        </a:p>
      </dgm:t>
    </dgm:pt>
    <dgm:pt modelId="{FE02A326-379A-4738-A9CA-3FD8A5D2B30D}" type="parTrans" cxnId="{2B25F209-6BB7-47B2-A1A0-B8A14E710799}">
      <dgm:prSet/>
      <dgm:spPr/>
      <dgm:t>
        <a:bodyPr/>
        <a:lstStyle/>
        <a:p>
          <a:endParaRPr lang="zh-TW" altLang="en-US"/>
        </a:p>
      </dgm:t>
    </dgm:pt>
    <dgm:pt modelId="{052D1C73-FF87-4146-A02B-EA9F0AF75487}" type="sibTrans" cxnId="{2B25F209-6BB7-47B2-A1A0-B8A14E710799}">
      <dgm:prSet/>
      <dgm:spPr/>
      <dgm:t>
        <a:bodyPr/>
        <a:lstStyle/>
        <a:p>
          <a:endParaRPr lang="zh-TW" altLang="en-US"/>
        </a:p>
      </dgm:t>
    </dgm:pt>
    <dgm:pt modelId="{EE2ACBAF-2834-4FDE-BD8A-6D220754D32E}">
      <dgm:prSet phldrT="[文字]"/>
      <dgm:spPr/>
      <dgm:t>
        <a:bodyPr/>
        <a:lstStyle/>
        <a:p>
          <a:r>
            <a:rPr lang="zh-TW" altLang="en-US" dirty="0" smtClean="0"/>
            <a:t>機能障礙</a:t>
          </a:r>
          <a:endParaRPr lang="en-US" altLang="zh-TW" dirty="0" smtClean="0"/>
        </a:p>
        <a:p>
          <a:r>
            <a:rPr kumimoji="0" lang="en-US" altLang="zh-TW" dirty="0" smtClean="0">
              <a:latin typeface="標楷體" pitchFamily="65" charset="-120"/>
              <a:ea typeface="標楷體" pitchFamily="65" charset="-120"/>
              <a:cs typeface="Times New Roman" pitchFamily="18" charset="0"/>
            </a:rPr>
            <a:t>Impairment</a:t>
          </a:r>
          <a:endParaRPr lang="zh-TW" altLang="en-US" dirty="0"/>
        </a:p>
      </dgm:t>
    </dgm:pt>
    <dgm:pt modelId="{176F249B-5E7A-4C67-8DCB-D7A67566DB75}" type="parTrans" cxnId="{DC143ADF-CEE8-468C-A872-4EE95FC976D0}">
      <dgm:prSet/>
      <dgm:spPr/>
      <dgm:t>
        <a:bodyPr/>
        <a:lstStyle/>
        <a:p>
          <a:endParaRPr lang="zh-TW" altLang="en-US"/>
        </a:p>
      </dgm:t>
    </dgm:pt>
    <dgm:pt modelId="{EF83546D-8EA2-4D82-88EE-DCBDBB6C0913}" type="sibTrans" cxnId="{DC143ADF-CEE8-468C-A872-4EE95FC976D0}">
      <dgm:prSet/>
      <dgm:spPr/>
      <dgm:t>
        <a:bodyPr/>
        <a:lstStyle/>
        <a:p>
          <a:endParaRPr lang="zh-TW" altLang="en-US"/>
        </a:p>
      </dgm:t>
    </dgm:pt>
    <dgm:pt modelId="{D11B444E-0D9F-4068-BE6D-9AA31EC1390A}">
      <dgm:prSet phldrT="[文字]"/>
      <dgm:spPr/>
      <dgm:t>
        <a:bodyPr/>
        <a:lstStyle/>
        <a:p>
          <a:r>
            <a:rPr lang="zh-TW" altLang="en-US" dirty="0" smtClean="0"/>
            <a:t>能力障礙</a:t>
          </a:r>
          <a:endParaRPr lang="en-US" altLang="zh-TW" dirty="0" smtClean="0"/>
        </a:p>
        <a:p>
          <a:r>
            <a:rPr kumimoji="0" lang="en-US" altLang="zh-TW" dirty="0" smtClean="0">
              <a:latin typeface="標楷體" pitchFamily="65" charset="-120"/>
              <a:ea typeface="標楷體" pitchFamily="65" charset="-120"/>
              <a:cs typeface="Times New Roman" pitchFamily="18" charset="0"/>
            </a:rPr>
            <a:t>Disability</a:t>
          </a:r>
          <a:endParaRPr lang="zh-TW" altLang="en-US" dirty="0"/>
        </a:p>
      </dgm:t>
    </dgm:pt>
    <dgm:pt modelId="{AC01F7E2-6DF7-4820-BB83-35A5CA06C54F}" type="parTrans" cxnId="{92956A94-DFB0-4FA7-8B4C-AF115B31D036}">
      <dgm:prSet/>
      <dgm:spPr/>
      <dgm:t>
        <a:bodyPr/>
        <a:lstStyle/>
        <a:p>
          <a:endParaRPr lang="zh-TW" altLang="en-US"/>
        </a:p>
      </dgm:t>
    </dgm:pt>
    <dgm:pt modelId="{325B6C30-3DC8-48BE-8FAC-F26F3D9ECE6E}" type="sibTrans" cxnId="{92956A94-DFB0-4FA7-8B4C-AF115B31D036}">
      <dgm:prSet/>
      <dgm:spPr/>
      <dgm:t>
        <a:bodyPr/>
        <a:lstStyle/>
        <a:p>
          <a:endParaRPr lang="zh-TW" altLang="en-US"/>
        </a:p>
      </dgm:t>
    </dgm:pt>
    <dgm:pt modelId="{F9AE4BCF-7874-4461-B111-44483923795C}">
      <dgm:prSet phldrT="[文字]"/>
      <dgm:spPr/>
      <dgm:t>
        <a:bodyPr/>
        <a:lstStyle/>
        <a:p>
          <a:r>
            <a:rPr lang="zh-TW" altLang="en-US" dirty="0" smtClean="0"/>
            <a:t>社會不利</a:t>
          </a:r>
          <a:endParaRPr lang="en-US" altLang="zh-TW" dirty="0" smtClean="0"/>
        </a:p>
        <a:p>
          <a:r>
            <a:rPr kumimoji="0" lang="en-US" altLang="zh-TW" dirty="0" smtClean="0">
              <a:latin typeface="標楷體" pitchFamily="65" charset="-120"/>
              <a:ea typeface="標楷體" pitchFamily="65" charset="-120"/>
              <a:cs typeface="Times New Roman" pitchFamily="18" charset="0"/>
            </a:rPr>
            <a:t>Handicapped</a:t>
          </a:r>
          <a:endParaRPr lang="zh-TW" altLang="en-US" dirty="0"/>
        </a:p>
      </dgm:t>
    </dgm:pt>
    <dgm:pt modelId="{00A4C7FC-53EE-462B-9171-F85BA0578313}" type="parTrans" cxnId="{B99D3757-66DC-42B1-B412-3E1AB2725A02}">
      <dgm:prSet/>
      <dgm:spPr/>
      <dgm:t>
        <a:bodyPr/>
        <a:lstStyle/>
        <a:p>
          <a:endParaRPr lang="zh-TW" altLang="en-US"/>
        </a:p>
      </dgm:t>
    </dgm:pt>
    <dgm:pt modelId="{3086B3E7-7230-428C-9B92-0BC092648F59}" type="sibTrans" cxnId="{B99D3757-66DC-42B1-B412-3E1AB2725A02}">
      <dgm:prSet/>
      <dgm:spPr/>
      <dgm:t>
        <a:bodyPr/>
        <a:lstStyle/>
        <a:p>
          <a:endParaRPr lang="zh-TW" altLang="en-US"/>
        </a:p>
      </dgm:t>
    </dgm:pt>
    <dgm:pt modelId="{C3CC7A0D-3984-4612-B9F7-20906BA8C2E3}">
      <dgm:prSet/>
      <dgm:spPr/>
      <dgm:t>
        <a:bodyPr/>
        <a:lstStyle/>
        <a:p>
          <a:r>
            <a:rPr lang="zh-TW" altLang="en-US" dirty="0" smtClean="0"/>
            <a:t>有特殊需求</a:t>
          </a:r>
          <a:endParaRPr lang="zh-TW" altLang="en-US" dirty="0"/>
        </a:p>
      </dgm:t>
    </dgm:pt>
    <dgm:pt modelId="{9051D0E4-B6AB-4C88-AFBF-50F5E4A6289F}" type="parTrans" cxnId="{4C8BA8FE-63F3-46EE-8FF3-8E0CA86EE767}">
      <dgm:prSet/>
      <dgm:spPr/>
    </dgm:pt>
    <dgm:pt modelId="{8C7FD91B-779E-4C5B-84F9-0F3CD8205CF6}" type="sibTrans" cxnId="{4C8BA8FE-63F3-46EE-8FF3-8E0CA86EE767}">
      <dgm:prSet/>
      <dgm:spPr/>
    </dgm:pt>
    <dgm:pt modelId="{0DAFD3DF-EE13-40CC-B303-0C2BAAF72B29}" type="pres">
      <dgm:prSet presAssocID="{182302DF-99C9-4946-8FC0-A6A81FC33E84}" presName="hierChild1" presStyleCnt="0">
        <dgm:presLayoutVars>
          <dgm:orgChart val="1"/>
          <dgm:chPref val="1"/>
          <dgm:dir/>
          <dgm:animOne val="branch"/>
          <dgm:animLvl val="lvl"/>
          <dgm:resizeHandles/>
        </dgm:presLayoutVars>
      </dgm:prSet>
      <dgm:spPr/>
      <dgm:t>
        <a:bodyPr/>
        <a:lstStyle/>
        <a:p>
          <a:endParaRPr lang="zh-TW" altLang="en-US"/>
        </a:p>
      </dgm:t>
    </dgm:pt>
    <dgm:pt modelId="{BDEEFF87-86A9-4A82-BF90-B8A2BD1FFAC8}" type="pres">
      <dgm:prSet presAssocID="{05081D0A-F1BE-4812-9F80-39018EEE59CE}" presName="hierRoot1" presStyleCnt="0">
        <dgm:presLayoutVars>
          <dgm:hierBranch/>
        </dgm:presLayoutVars>
      </dgm:prSet>
      <dgm:spPr/>
      <dgm:t>
        <a:bodyPr/>
        <a:lstStyle/>
        <a:p>
          <a:endParaRPr lang="zh-TW" altLang="en-US"/>
        </a:p>
      </dgm:t>
    </dgm:pt>
    <dgm:pt modelId="{EB0CE67B-5C77-4A5A-BB8A-1BE7E16F923E}" type="pres">
      <dgm:prSet presAssocID="{05081D0A-F1BE-4812-9F80-39018EEE59CE}" presName="rootComposite1" presStyleCnt="0"/>
      <dgm:spPr/>
      <dgm:t>
        <a:bodyPr/>
        <a:lstStyle/>
        <a:p>
          <a:endParaRPr lang="zh-TW" altLang="en-US"/>
        </a:p>
      </dgm:t>
    </dgm:pt>
    <dgm:pt modelId="{A86D1E8D-0807-42B5-871F-8F41E7EF7E4D}" type="pres">
      <dgm:prSet presAssocID="{05081D0A-F1BE-4812-9F80-39018EEE59CE}" presName="rootText1" presStyleLbl="node0" presStyleIdx="0" presStyleCnt="2" custScaleY="105003" custLinFactY="-68581" custLinFactNeighborX="-8738" custLinFactNeighborY="-100000">
        <dgm:presLayoutVars>
          <dgm:chPref val="3"/>
        </dgm:presLayoutVars>
      </dgm:prSet>
      <dgm:spPr/>
      <dgm:t>
        <a:bodyPr/>
        <a:lstStyle/>
        <a:p>
          <a:endParaRPr lang="zh-TW" altLang="en-US"/>
        </a:p>
      </dgm:t>
    </dgm:pt>
    <dgm:pt modelId="{50848366-48EE-40BC-A7A0-E9F3BF327807}" type="pres">
      <dgm:prSet presAssocID="{05081D0A-F1BE-4812-9F80-39018EEE59CE}" presName="rootConnector1" presStyleLbl="node1" presStyleIdx="0" presStyleCnt="0"/>
      <dgm:spPr/>
      <dgm:t>
        <a:bodyPr/>
        <a:lstStyle/>
        <a:p>
          <a:endParaRPr lang="zh-TW" altLang="en-US"/>
        </a:p>
      </dgm:t>
    </dgm:pt>
    <dgm:pt modelId="{20184A4C-B06D-4FC5-A6F4-9277CD7ABB26}" type="pres">
      <dgm:prSet presAssocID="{05081D0A-F1BE-4812-9F80-39018EEE59CE}" presName="hierChild2" presStyleCnt="0"/>
      <dgm:spPr/>
      <dgm:t>
        <a:bodyPr/>
        <a:lstStyle/>
        <a:p>
          <a:endParaRPr lang="zh-TW" altLang="en-US"/>
        </a:p>
      </dgm:t>
    </dgm:pt>
    <dgm:pt modelId="{2FB11B6A-9D00-4930-8CE7-1E93C651DEFF}" type="pres">
      <dgm:prSet presAssocID="{FE02A326-379A-4738-A9CA-3FD8A5D2B30D}" presName="Name35" presStyleLbl="parChTrans1D2" presStyleIdx="0" presStyleCnt="4"/>
      <dgm:spPr/>
      <dgm:t>
        <a:bodyPr/>
        <a:lstStyle/>
        <a:p>
          <a:endParaRPr lang="zh-TW" altLang="en-US"/>
        </a:p>
      </dgm:t>
    </dgm:pt>
    <dgm:pt modelId="{DD1655E1-E50F-4359-BB5D-92E30E55ECF4}" type="pres">
      <dgm:prSet presAssocID="{53B181F7-7C12-4E65-AC10-F34C8685B87F}" presName="hierRoot2" presStyleCnt="0">
        <dgm:presLayoutVars>
          <dgm:hierBranch val="init"/>
        </dgm:presLayoutVars>
      </dgm:prSet>
      <dgm:spPr/>
      <dgm:t>
        <a:bodyPr/>
        <a:lstStyle/>
        <a:p>
          <a:endParaRPr lang="zh-TW" altLang="en-US"/>
        </a:p>
      </dgm:t>
    </dgm:pt>
    <dgm:pt modelId="{C1BC174C-C560-40A3-977D-A24D98CCDDC0}" type="pres">
      <dgm:prSet presAssocID="{53B181F7-7C12-4E65-AC10-F34C8685B87F}" presName="rootComposite" presStyleCnt="0"/>
      <dgm:spPr/>
      <dgm:t>
        <a:bodyPr/>
        <a:lstStyle/>
        <a:p>
          <a:endParaRPr lang="zh-TW" altLang="en-US"/>
        </a:p>
      </dgm:t>
    </dgm:pt>
    <dgm:pt modelId="{DDC5FE36-78AF-4559-A4E3-3B62BD9EAA88}" type="pres">
      <dgm:prSet presAssocID="{53B181F7-7C12-4E65-AC10-F34C8685B87F}" presName="rootText" presStyleLbl="node2" presStyleIdx="0" presStyleCnt="4" custScaleY="250515">
        <dgm:presLayoutVars>
          <dgm:chPref val="3"/>
        </dgm:presLayoutVars>
      </dgm:prSet>
      <dgm:spPr/>
      <dgm:t>
        <a:bodyPr/>
        <a:lstStyle/>
        <a:p>
          <a:endParaRPr lang="zh-TW" altLang="en-US"/>
        </a:p>
      </dgm:t>
    </dgm:pt>
    <dgm:pt modelId="{2116F078-06F5-4C20-908B-BFA81ECD4A38}" type="pres">
      <dgm:prSet presAssocID="{53B181F7-7C12-4E65-AC10-F34C8685B87F}" presName="rootConnector" presStyleLbl="node2" presStyleIdx="0" presStyleCnt="4"/>
      <dgm:spPr/>
      <dgm:t>
        <a:bodyPr/>
        <a:lstStyle/>
        <a:p>
          <a:endParaRPr lang="zh-TW" altLang="en-US"/>
        </a:p>
      </dgm:t>
    </dgm:pt>
    <dgm:pt modelId="{C2BC951B-8A1B-4801-9BD1-378E74C58853}" type="pres">
      <dgm:prSet presAssocID="{53B181F7-7C12-4E65-AC10-F34C8685B87F}" presName="hierChild4" presStyleCnt="0"/>
      <dgm:spPr/>
      <dgm:t>
        <a:bodyPr/>
        <a:lstStyle/>
        <a:p>
          <a:endParaRPr lang="zh-TW" altLang="en-US"/>
        </a:p>
      </dgm:t>
    </dgm:pt>
    <dgm:pt modelId="{B939F634-F676-46E5-8FEC-074BED896DBD}" type="pres">
      <dgm:prSet presAssocID="{53B181F7-7C12-4E65-AC10-F34C8685B87F}" presName="hierChild5" presStyleCnt="0"/>
      <dgm:spPr/>
      <dgm:t>
        <a:bodyPr/>
        <a:lstStyle/>
        <a:p>
          <a:endParaRPr lang="zh-TW" altLang="en-US"/>
        </a:p>
      </dgm:t>
    </dgm:pt>
    <dgm:pt modelId="{490E4785-233E-47E4-9C64-CA2327553207}" type="pres">
      <dgm:prSet presAssocID="{176F249B-5E7A-4C67-8DCB-D7A67566DB75}" presName="Name35" presStyleLbl="parChTrans1D2" presStyleIdx="1" presStyleCnt="4"/>
      <dgm:spPr/>
      <dgm:t>
        <a:bodyPr/>
        <a:lstStyle/>
        <a:p>
          <a:endParaRPr lang="zh-TW" altLang="en-US"/>
        </a:p>
      </dgm:t>
    </dgm:pt>
    <dgm:pt modelId="{EB284C2A-E67C-4C00-A080-8505869E5B87}" type="pres">
      <dgm:prSet presAssocID="{EE2ACBAF-2834-4FDE-BD8A-6D220754D32E}" presName="hierRoot2" presStyleCnt="0">
        <dgm:presLayoutVars>
          <dgm:hierBranch val="init"/>
        </dgm:presLayoutVars>
      </dgm:prSet>
      <dgm:spPr/>
      <dgm:t>
        <a:bodyPr/>
        <a:lstStyle/>
        <a:p>
          <a:endParaRPr lang="zh-TW" altLang="en-US"/>
        </a:p>
      </dgm:t>
    </dgm:pt>
    <dgm:pt modelId="{4F7D9CAE-F2EE-4242-B381-D65C56C44659}" type="pres">
      <dgm:prSet presAssocID="{EE2ACBAF-2834-4FDE-BD8A-6D220754D32E}" presName="rootComposite" presStyleCnt="0"/>
      <dgm:spPr/>
      <dgm:t>
        <a:bodyPr/>
        <a:lstStyle/>
        <a:p>
          <a:endParaRPr lang="zh-TW" altLang="en-US"/>
        </a:p>
      </dgm:t>
    </dgm:pt>
    <dgm:pt modelId="{155516F6-7D0A-4C5F-AF2C-CDFA79DA1770}" type="pres">
      <dgm:prSet presAssocID="{EE2ACBAF-2834-4FDE-BD8A-6D220754D32E}" presName="rootText" presStyleLbl="node2" presStyleIdx="1" presStyleCnt="4" custScaleY="250515">
        <dgm:presLayoutVars>
          <dgm:chPref val="3"/>
        </dgm:presLayoutVars>
      </dgm:prSet>
      <dgm:spPr/>
      <dgm:t>
        <a:bodyPr/>
        <a:lstStyle/>
        <a:p>
          <a:endParaRPr lang="zh-TW" altLang="en-US"/>
        </a:p>
      </dgm:t>
    </dgm:pt>
    <dgm:pt modelId="{A51986C7-2E80-4DD0-90C1-8482EE55500C}" type="pres">
      <dgm:prSet presAssocID="{EE2ACBAF-2834-4FDE-BD8A-6D220754D32E}" presName="rootConnector" presStyleLbl="node2" presStyleIdx="1" presStyleCnt="4"/>
      <dgm:spPr/>
      <dgm:t>
        <a:bodyPr/>
        <a:lstStyle/>
        <a:p>
          <a:endParaRPr lang="zh-TW" altLang="en-US"/>
        </a:p>
      </dgm:t>
    </dgm:pt>
    <dgm:pt modelId="{5A6EB60E-7D48-4030-A41B-08A71C08D473}" type="pres">
      <dgm:prSet presAssocID="{EE2ACBAF-2834-4FDE-BD8A-6D220754D32E}" presName="hierChild4" presStyleCnt="0"/>
      <dgm:spPr/>
      <dgm:t>
        <a:bodyPr/>
        <a:lstStyle/>
        <a:p>
          <a:endParaRPr lang="zh-TW" altLang="en-US"/>
        </a:p>
      </dgm:t>
    </dgm:pt>
    <dgm:pt modelId="{8135575C-85DF-490F-92F0-B5D335CA027E}" type="pres">
      <dgm:prSet presAssocID="{EE2ACBAF-2834-4FDE-BD8A-6D220754D32E}" presName="hierChild5" presStyleCnt="0"/>
      <dgm:spPr/>
      <dgm:t>
        <a:bodyPr/>
        <a:lstStyle/>
        <a:p>
          <a:endParaRPr lang="zh-TW" altLang="en-US"/>
        </a:p>
      </dgm:t>
    </dgm:pt>
    <dgm:pt modelId="{244D5B3B-ED75-4D7A-8D7D-4A9959009D90}" type="pres">
      <dgm:prSet presAssocID="{AC01F7E2-6DF7-4820-BB83-35A5CA06C54F}" presName="Name35" presStyleLbl="parChTrans1D2" presStyleIdx="2" presStyleCnt="4"/>
      <dgm:spPr/>
      <dgm:t>
        <a:bodyPr/>
        <a:lstStyle/>
        <a:p>
          <a:endParaRPr lang="zh-TW" altLang="en-US"/>
        </a:p>
      </dgm:t>
    </dgm:pt>
    <dgm:pt modelId="{427C44DD-837A-4942-A327-20C2ED2E6D09}" type="pres">
      <dgm:prSet presAssocID="{D11B444E-0D9F-4068-BE6D-9AA31EC1390A}" presName="hierRoot2" presStyleCnt="0">
        <dgm:presLayoutVars>
          <dgm:hierBranch val="init"/>
        </dgm:presLayoutVars>
      </dgm:prSet>
      <dgm:spPr/>
      <dgm:t>
        <a:bodyPr/>
        <a:lstStyle/>
        <a:p>
          <a:endParaRPr lang="zh-TW" altLang="en-US"/>
        </a:p>
      </dgm:t>
    </dgm:pt>
    <dgm:pt modelId="{B11682F8-896B-4154-9238-44C9E1A8E68B}" type="pres">
      <dgm:prSet presAssocID="{D11B444E-0D9F-4068-BE6D-9AA31EC1390A}" presName="rootComposite" presStyleCnt="0"/>
      <dgm:spPr/>
      <dgm:t>
        <a:bodyPr/>
        <a:lstStyle/>
        <a:p>
          <a:endParaRPr lang="zh-TW" altLang="en-US"/>
        </a:p>
      </dgm:t>
    </dgm:pt>
    <dgm:pt modelId="{B9A0CBCC-2557-4283-B50A-182E0A0911AD}" type="pres">
      <dgm:prSet presAssocID="{D11B444E-0D9F-4068-BE6D-9AA31EC1390A}" presName="rootText" presStyleLbl="node2" presStyleIdx="2" presStyleCnt="4" custScaleY="250515">
        <dgm:presLayoutVars>
          <dgm:chPref val="3"/>
        </dgm:presLayoutVars>
      </dgm:prSet>
      <dgm:spPr/>
      <dgm:t>
        <a:bodyPr/>
        <a:lstStyle/>
        <a:p>
          <a:endParaRPr lang="zh-TW" altLang="en-US"/>
        </a:p>
      </dgm:t>
    </dgm:pt>
    <dgm:pt modelId="{A5A9A538-F101-4D59-8E17-3C9F32DCF34E}" type="pres">
      <dgm:prSet presAssocID="{D11B444E-0D9F-4068-BE6D-9AA31EC1390A}" presName="rootConnector" presStyleLbl="node2" presStyleIdx="2" presStyleCnt="4"/>
      <dgm:spPr/>
      <dgm:t>
        <a:bodyPr/>
        <a:lstStyle/>
        <a:p>
          <a:endParaRPr lang="zh-TW" altLang="en-US"/>
        </a:p>
      </dgm:t>
    </dgm:pt>
    <dgm:pt modelId="{E7FC2469-5876-4761-9664-2171E7B60B9A}" type="pres">
      <dgm:prSet presAssocID="{D11B444E-0D9F-4068-BE6D-9AA31EC1390A}" presName="hierChild4" presStyleCnt="0"/>
      <dgm:spPr/>
      <dgm:t>
        <a:bodyPr/>
        <a:lstStyle/>
        <a:p>
          <a:endParaRPr lang="zh-TW" altLang="en-US"/>
        </a:p>
      </dgm:t>
    </dgm:pt>
    <dgm:pt modelId="{FB6DEDCC-2DA4-441A-9E7C-A157054BD7A6}" type="pres">
      <dgm:prSet presAssocID="{D11B444E-0D9F-4068-BE6D-9AA31EC1390A}" presName="hierChild5" presStyleCnt="0"/>
      <dgm:spPr/>
      <dgm:t>
        <a:bodyPr/>
        <a:lstStyle/>
        <a:p>
          <a:endParaRPr lang="zh-TW" altLang="en-US"/>
        </a:p>
      </dgm:t>
    </dgm:pt>
    <dgm:pt modelId="{F9007E99-4589-4F8E-BA5F-7DF3A143E5FA}" type="pres">
      <dgm:prSet presAssocID="{00A4C7FC-53EE-462B-9171-F85BA0578313}" presName="Name35" presStyleLbl="parChTrans1D2" presStyleIdx="3" presStyleCnt="4"/>
      <dgm:spPr/>
      <dgm:t>
        <a:bodyPr/>
        <a:lstStyle/>
        <a:p>
          <a:endParaRPr lang="zh-TW" altLang="en-US"/>
        </a:p>
      </dgm:t>
    </dgm:pt>
    <dgm:pt modelId="{91236080-D514-423F-A222-A722E09E22DF}" type="pres">
      <dgm:prSet presAssocID="{F9AE4BCF-7874-4461-B111-44483923795C}" presName="hierRoot2" presStyleCnt="0">
        <dgm:presLayoutVars>
          <dgm:hierBranch val="init"/>
        </dgm:presLayoutVars>
      </dgm:prSet>
      <dgm:spPr/>
      <dgm:t>
        <a:bodyPr/>
        <a:lstStyle/>
        <a:p>
          <a:endParaRPr lang="zh-TW" altLang="en-US"/>
        </a:p>
      </dgm:t>
    </dgm:pt>
    <dgm:pt modelId="{756102B9-6BFB-4947-9606-D2316B570B60}" type="pres">
      <dgm:prSet presAssocID="{F9AE4BCF-7874-4461-B111-44483923795C}" presName="rootComposite" presStyleCnt="0"/>
      <dgm:spPr/>
      <dgm:t>
        <a:bodyPr/>
        <a:lstStyle/>
        <a:p>
          <a:endParaRPr lang="zh-TW" altLang="en-US"/>
        </a:p>
      </dgm:t>
    </dgm:pt>
    <dgm:pt modelId="{73D86DEB-F5E3-4C2F-8CDB-2ECBF7878A57}" type="pres">
      <dgm:prSet presAssocID="{F9AE4BCF-7874-4461-B111-44483923795C}" presName="rootText" presStyleLbl="node2" presStyleIdx="3" presStyleCnt="4" custScaleY="250515">
        <dgm:presLayoutVars>
          <dgm:chPref val="3"/>
        </dgm:presLayoutVars>
      </dgm:prSet>
      <dgm:spPr/>
      <dgm:t>
        <a:bodyPr/>
        <a:lstStyle/>
        <a:p>
          <a:endParaRPr lang="zh-TW" altLang="en-US"/>
        </a:p>
      </dgm:t>
    </dgm:pt>
    <dgm:pt modelId="{51E889C4-E7A5-4C0A-8A96-A683A13385A9}" type="pres">
      <dgm:prSet presAssocID="{F9AE4BCF-7874-4461-B111-44483923795C}" presName="rootConnector" presStyleLbl="node2" presStyleIdx="3" presStyleCnt="4"/>
      <dgm:spPr/>
      <dgm:t>
        <a:bodyPr/>
        <a:lstStyle/>
        <a:p>
          <a:endParaRPr lang="zh-TW" altLang="en-US"/>
        </a:p>
      </dgm:t>
    </dgm:pt>
    <dgm:pt modelId="{2988EEAD-3C12-48D9-8E43-A7AA770FCB6C}" type="pres">
      <dgm:prSet presAssocID="{F9AE4BCF-7874-4461-B111-44483923795C}" presName="hierChild4" presStyleCnt="0"/>
      <dgm:spPr/>
      <dgm:t>
        <a:bodyPr/>
        <a:lstStyle/>
        <a:p>
          <a:endParaRPr lang="zh-TW" altLang="en-US"/>
        </a:p>
      </dgm:t>
    </dgm:pt>
    <dgm:pt modelId="{1F6D2319-5E97-44FE-B841-D3B6DEC6CD5D}" type="pres">
      <dgm:prSet presAssocID="{F9AE4BCF-7874-4461-B111-44483923795C}" presName="hierChild5" presStyleCnt="0"/>
      <dgm:spPr/>
      <dgm:t>
        <a:bodyPr/>
        <a:lstStyle/>
        <a:p>
          <a:endParaRPr lang="zh-TW" altLang="en-US"/>
        </a:p>
      </dgm:t>
    </dgm:pt>
    <dgm:pt modelId="{D7261D7F-3B06-45FC-B861-8ED946F78618}" type="pres">
      <dgm:prSet presAssocID="{05081D0A-F1BE-4812-9F80-39018EEE59CE}" presName="hierChild3" presStyleCnt="0"/>
      <dgm:spPr/>
      <dgm:t>
        <a:bodyPr/>
        <a:lstStyle/>
        <a:p>
          <a:endParaRPr lang="zh-TW" altLang="en-US"/>
        </a:p>
      </dgm:t>
    </dgm:pt>
    <dgm:pt modelId="{988834C1-4FC4-4D26-ABE6-45ECA4782F86}" type="pres">
      <dgm:prSet presAssocID="{C3CC7A0D-3984-4612-B9F7-20906BA8C2E3}" presName="hierRoot1" presStyleCnt="0">
        <dgm:presLayoutVars>
          <dgm:hierBranch val="init"/>
        </dgm:presLayoutVars>
      </dgm:prSet>
      <dgm:spPr/>
    </dgm:pt>
    <dgm:pt modelId="{B018A4B6-A525-47B5-BF7C-55DC8CF096C0}" type="pres">
      <dgm:prSet presAssocID="{C3CC7A0D-3984-4612-B9F7-20906BA8C2E3}" presName="rootComposite1" presStyleCnt="0"/>
      <dgm:spPr/>
    </dgm:pt>
    <dgm:pt modelId="{5A9ED559-4BC4-4D91-BDC9-68C0DBE6A81A}" type="pres">
      <dgm:prSet presAssocID="{C3CC7A0D-3984-4612-B9F7-20906BA8C2E3}" presName="rootText1" presStyleLbl="node0" presStyleIdx="1" presStyleCnt="2">
        <dgm:presLayoutVars>
          <dgm:chPref val="3"/>
        </dgm:presLayoutVars>
      </dgm:prSet>
      <dgm:spPr/>
      <dgm:t>
        <a:bodyPr/>
        <a:lstStyle/>
        <a:p>
          <a:endParaRPr lang="zh-TW" altLang="en-US"/>
        </a:p>
      </dgm:t>
    </dgm:pt>
    <dgm:pt modelId="{25391B47-2540-4922-8D62-256BDD04670C}" type="pres">
      <dgm:prSet presAssocID="{C3CC7A0D-3984-4612-B9F7-20906BA8C2E3}" presName="rootConnector1" presStyleLbl="node1" presStyleIdx="0" presStyleCnt="0"/>
      <dgm:spPr/>
      <dgm:t>
        <a:bodyPr/>
        <a:lstStyle/>
        <a:p>
          <a:endParaRPr lang="zh-TW" altLang="en-US"/>
        </a:p>
      </dgm:t>
    </dgm:pt>
    <dgm:pt modelId="{8992D125-C680-4D97-91A0-3012B588ED5D}" type="pres">
      <dgm:prSet presAssocID="{C3CC7A0D-3984-4612-B9F7-20906BA8C2E3}" presName="hierChild2" presStyleCnt="0"/>
      <dgm:spPr/>
    </dgm:pt>
    <dgm:pt modelId="{7024BA35-C5C7-4012-98C5-0E0FC044CA73}" type="pres">
      <dgm:prSet presAssocID="{C3CC7A0D-3984-4612-B9F7-20906BA8C2E3}" presName="hierChild3" presStyleCnt="0"/>
      <dgm:spPr/>
    </dgm:pt>
  </dgm:ptLst>
  <dgm:cxnLst>
    <dgm:cxn modelId="{DC143ADF-CEE8-468C-A872-4EE95FC976D0}" srcId="{05081D0A-F1BE-4812-9F80-39018EEE59CE}" destId="{EE2ACBAF-2834-4FDE-BD8A-6D220754D32E}" srcOrd="1" destOrd="0" parTransId="{176F249B-5E7A-4C67-8DCB-D7A67566DB75}" sibTransId="{EF83546D-8EA2-4D82-88EE-DCBDBB6C0913}"/>
    <dgm:cxn modelId="{04B01257-C7A3-47EF-B65C-43BDCB11735B}" type="presOf" srcId="{EE2ACBAF-2834-4FDE-BD8A-6D220754D32E}" destId="{155516F6-7D0A-4C5F-AF2C-CDFA79DA1770}" srcOrd="0" destOrd="0" presId="urn:microsoft.com/office/officeart/2005/8/layout/orgChart1"/>
    <dgm:cxn modelId="{419C4243-50C1-44D8-9C0E-61168401689A}" type="presOf" srcId="{AC01F7E2-6DF7-4820-BB83-35A5CA06C54F}" destId="{244D5B3B-ED75-4D7A-8D7D-4A9959009D90}" srcOrd="0" destOrd="0" presId="urn:microsoft.com/office/officeart/2005/8/layout/orgChart1"/>
    <dgm:cxn modelId="{4C8BA8FE-63F3-46EE-8FF3-8E0CA86EE767}" srcId="{182302DF-99C9-4946-8FC0-A6A81FC33E84}" destId="{C3CC7A0D-3984-4612-B9F7-20906BA8C2E3}" srcOrd="1" destOrd="0" parTransId="{9051D0E4-B6AB-4C88-AFBF-50F5E4A6289F}" sibTransId="{8C7FD91B-779E-4C5B-84F9-0F3CD8205CF6}"/>
    <dgm:cxn modelId="{114CDD3D-6261-46DC-9FF0-09C72FF0B9A6}" type="presOf" srcId="{FE02A326-379A-4738-A9CA-3FD8A5D2B30D}" destId="{2FB11B6A-9D00-4930-8CE7-1E93C651DEFF}" srcOrd="0" destOrd="0" presId="urn:microsoft.com/office/officeart/2005/8/layout/orgChart1"/>
    <dgm:cxn modelId="{B1B63018-777F-4301-A920-CCA1AAA5C174}" type="presOf" srcId="{D11B444E-0D9F-4068-BE6D-9AA31EC1390A}" destId="{B9A0CBCC-2557-4283-B50A-182E0A0911AD}" srcOrd="0" destOrd="0" presId="urn:microsoft.com/office/officeart/2005/8/layout/orgChart1"/>
    <dgm:cxn modelId="{92956A94-DFB0-4FA7-8B4C-AF115B31D036}" srcId="{05081D0A-F1BE-4812-9F80-39018EEE59CE}" destId="{D11B444E-0D9F-4068-BE6D-9AA31EC1390A}" srcOrd="2" destOrd="0" parTransId="{AC01F7E2-6DF7-4820-BB83-35A5CA06C54F}" sibTransId="{325B6C30-3DC8-48BE-8FAC-F26F3D9ECE6E}"/>
    <dgm:cxn modelId="{5898709A-331A-49A0-94E6-9CE5626E912B}" type="presOf" srcId="{182302DF-99C9-4946-8FC0-A6A81FC33E84}" destId="{0DAFD3DF-EE13-40CC-B303-0C2BAAF72B29}" srcOrd="0" destOrd="0" presId="urn:microsoft.com/office/officeart/2005/8/layout/orgChart1"/>
    <dgm:cxn modelId="{E890A1CD-43E0-4678-AEFB-5003A174333E}" type="presOf" srcId="{C3CC7A0D-3984-4612-B9F7-20906BA8C2E3}" destId="{25391B47-2540-4922-8D62-256BDD04670C}" srcOrd="1" destOrd="0" presId="urn:microsoft.com/office/officeart/2005/8/layout/orgChart1"/>
    <dgm:cxn modelId="{69905856-344A-4EDA-AF27-71E4937735C8}" type="presOf" srcId="{53B181F7-7C12-4E65-AC10-F34C8685B87F}" destId="{DDC5FE36-78AF-4559-A4E3-3B62BD9EAA88}" srcOrd="0" destOrd="0" presId="urn:microsoft.com/office/officeart/2005/8/layout/orgChart1"/>
    <dgm:cxn modelId="{21406EB3-91A1-4C24-B491-4D799B88F501}" type="presOf" srcId="{05081D0A-F1BE-4812-9F80-39018EEE59CE}" destId="{50848366-48EE-40BC-A7A0-E9F3BF327807}" srcOrd="1" destOrd="0" presId="urn:microsoft.com/office/officeart/2005/8/layout/orgChart1"/>
    <dgm:cxn modelId="{A90A4071-C1D0-4F4B-B8BD-0680A530B8D8}" type="presOf" srcId="{05081D0A-F1BE-4812-9F80-39018EEE59CE}" destId="{A86D1E8D-0807-42B5-871F-8F41E7EF7E4D}" srcOrd="0" destOrd="0" presId="urn:microsoft.com/office/officeart/2005/8/layout/orgChart1"/>
    <dgm:cxn modelId="{61B05F60-7A43-4D76-87A6-F0535A418F99}" type="presOf" srcId="{F9AE4BCF-7874-4461-B111-44483923795C}" destId="{51E889C4-E7A5-4C0A-8A96-A683A13385A9}" srcOrd="1" destOrd="0" presId="urn:microsoft.com/office/officeart/2005/8/layout/orgChart1"/>
    <dgm:cxn modelId="{29F61D58-E053-4F33-A9BC-4D3DDE3C6972}" type="presOf" srcId="{53B181F7-7C12-4E65-AC10-F34C8685B87F}" destId="{2116F078-06F5-4C20-908B-BFA81ECD4A38}" srcOrd="1" destOrd="0" presId="urn:microsoft.com/office/officeart/2005/8/layout/orgChart1"/>
    <dgm:cxn modelId="{98205CA6-591D-426F-82CB-825C546C38D7}" type="presOf" srcId="{EE2ACBAF-2834-4FDE-BD8A-6D220754D32E}" destId="{A51986C7-2E80-4DD0-90C1-8482EE55500C}" srcOrd="1" destOrd="0" presId="urn:microsoft.com/office/officeart/2005/8/layout/orgChart1"/>
    <dgm:cxn modelId="{2B25F209-6BB7-47B2-A1A0-B8A14E710799}" srcId="{05081D0A-F1BE-4812-9F80-39018EEE59CE}" destId="{53B181F7-7C12-4E65-AC10-F34C8685B87F}" srcOrd="0" destOrd="0" parTransId="{FE02A326-379A-4738-A9CA-3FD8A5D2B30D}" sibTransId="{052D1C73-FF87-4146-A02B-EA9F0AF75487}"/>
    <dgm:cxn modelId="{4A8768CD-0733-49A5-B98D-27D6CD414F50}" type="presOf" srcId="{176F249B-5E7A-4C67-8DCB-D7A67566DB75}" destId="{490E4785-233E-47E4-9C64-CA2327553207}" srcOrd="0" destOrd="0" presId="urn:microsoft.com/office/officeart/2005/8/layout/orgChart1"/>
    <dgm:cxn modelId="{B99D3757-66DC-42B1-B412-3E1AB2725A02}" srcId="{05081D0A-F1BE-4812-9F80-39018EEE59CE}" destId="{F9AE4BCF-7874-4461-B111-44483923795C}" srcOrd="3" destOrd="0" parTransId="{00A4C7FC-53EE-462B-9171-F85BA0578313}" sibTransId="{3086B3E7-7230-428C-9B92-0BC092648F59}"/>
    <dgm:cxn modelId="{491767E9-20A5-4CEC-B856-F8BE7E09898B}" srcId="{182302DF-99C9-4946-8FC0-A6A81FC33E84}" destId="{05081D0A-F1BE-4812-9F80-39018EEE59CE}" srcOrd="0" destOrd="0" parTransId="{0C5479C4-BE25-4708-BA64-2CD164192C58}" sibTransId="{4F1F2171-E689-4180-8EFA-2C6CC6570331}"/>
    <dgm:cxn modelId="{16C338D9-B805-48D1-B927-A6B819BCA87E}" type="presOf" srcId="{F9AE4BCF-7874-4461-B111-44483923795C}" destId="{73D86DEB-F5E3-4C2F-8CDB-2ECBF7878A57}" srcOrd="0" destOrd="0" presId="urn:microsoft.com/office/officeart/2005/8/layout/orgChart1"/>
    <dgm:cxn modelId="{9AB8C5BC-60FE-44CC-BEEB-A67FC0B77E8D}" type="presOf" srcId="{00A4C7FC-53EE-462B-9171-F85BA0578313}" destId="{F9007E99-4589-4F8E-BA5F-7DF3A143E5FA}" srcOrd="0" destOrd="0" presId="urn:microsoft.com/office/officeart/2005/8/layout/orgChart1"/>
    <dgm:cxn modelId="{711F5FDE-FF9A-4693-A6EF-798438E071C1}" type="presOf" srcId="{D11B444E-0D9F-4068-BE6D-9AA31EC1390A}" destId="{A5A9A538-F101-4D59-8E17-3C9F32DCF34E}" srcOrd="1" destOrd="0" presId="urn:microsoft.com/office/officeart/2005/8/layout/orgChart1"/>
    <dgm:cxn modelId="{C6A9C507-98DD-4250-A3CD-736FC0FB0CB8}" type="presOf" srcId="{C3CC7A0D-3984-4612-B9F7-20906BA8C2E3}" destId="{5A9ED559-4BC4-4D91-BDC9-68C0DBE6A81A}" srcOrd="0" destOrd="0" presId="urn:microsoft.com/office/officeart/2005/8/layout/orgChart1"/>
    <dgm:cxn modelId="{5E3E4669-4522-4A86-AF4B-08EA22A1DD28}" type="presParOf" srcId="{0DAFD3DF-EE13-40CC-B303-0C2BAAF72B29}" destId="{BDEEFF87-86A9-4A82-BF90-B8A2BD1FFAC8}" srcOrd="0" destOrd="0" presId="urn:microsoft.com/office/officeart/2005/8/layout/orgChart1"/>
    <dgm:cxn modelId="{EC027512-A24B-42E0-9EEA-01315FABC972}" type="presParOf" srcId="{BDEEFF87-86A9-4A82-BF90-B8A2BD1FFAC8}" destId="{EB0CE67B-5C77-4A5A-BB8A-1BE7E16F923E}" srcOrd="0" destOrd="0" presId="urn:microsoft.com/office/officeart/2005/8/layout/orgChart1"/>
    <dgm:cxn modelId="{56496E8D-3886-4019-A58F-A6DDD125F70A}" type="presParOf" srcId="{EB0CE67B-5C77-4A5A-BB8A-1BE7E16F923E}" destId="{A86D1E8D-0807-42B5-871F-8F41E7EF7E4D}" srcOrd="0" destOrd="0" presId="urn:microsoft.com/office/officeart/2005/8/layout/orgChart1"/>
    <dgm:cxn modelId="{3E3281E2-C7F6-4399-989E-53B822C6850E}" type="presParOf" srcId="{EB0CE67B-5C77-4A5A-BB8A-1BE7E16F923E}" destId="{50848366-48EE-40BC-A7A0-E9F3BF327807}" srcOrd="1" destOrd="0" presId="urn:microsoft.com/office/officeart/2005/8/layout/orgChart1"/>
    <dgm:cxn modelId="{B4BAC76A-3A80-425D-96FA-2A38FFAC63C2}" type="presParOf" srcId="{BDEEFF87-86A9-4A82-BF90-B8A2BD1FFAC8}" destId="{20184A4C-B06D-4FC5-A6F4-9277CD7ABB26}" srcOrd="1" destOrd="0" presId="urn:microsoft.com/office/officeart/2005/8/layout/orgChart1"/>
    <dgm:cxn modelId="{83F114E5-4E1D-427F-8032-41006182AE84}" type="presParOf" srcId="{20184A4C-B06D-4FC5-A6F4-9277CD7ABB26}" destId="{2FB11B6A-9D00-4930-8CE7-1E93C651DEFF}" srcOrd="0" destOrd="0" presId="urn:microsoft.com/office/officeart/2005/8/layout/orgChart1"/>
    <dgm:cxn modelId="{E8C29BFA-7D0E-48D4-AB56-3610FEF50010}" type="presParOf" srcId="{20184A4C-B06D-4FC5-A6F4-9277CD7ABB26}" destId="{DD1655E1-E50F-4359-BB5D-92E30E55ECF4}" srcOrd="1" destOrd="0" presId="urn:microsoft.com/office/officeart/2005/8/layout/orgChart1"/>
    <dgm:cxn modelId="{7E2378E8-F270-410F-A7EB-7D4D32267980}" type="presParOf" srcId="{DD1655E1-E50F-4359-BB5D-92E30E55ECF4}" destId="{C1BC174C-C560-40A3-977D-A24D98CCDDC0}" srcOrd="0" destOrd="0" presId="urn:microsoft.com/office/officeart/2005/8/layout/orgChart1"/>
    <dgm:cxn modelId="{35049155-6C27-48E5-BF6E-9E342CB5AE2F}" type="presParOf" srcId="{C1BC174C-C560-40A3-977D-A24D98CCDDC0}" destId="{DDC5FE36-78AF-4559-A4E3-3B62BD9EAA88}" srcOrd="0" destOrd="0" presId="urn:microsoft.com/office/officeart/2005/8/layout/orgChart1"/>
    <dgm:cxn modelId="{CDD44B54-388F-44F8-AFBE-FC1C7FF76AE7}" type="presParOf" srcId="{C1BC174C-C560-40A3-977D-A24D98CCDDC0}" destId="{2116F078-06F5-4C20-908B-BFA81ECD4A38}" srcOrd="1" destOrd="0" presId="urn:microsoft.com/office/officeart/2005/8/layout/orgChart1"/>
    <dgm:cxn modelId="{C4C7E20F-0EE7-4D5B-BC16-CF865DFF4C69}" type="presParOf" srcId="{DD1655E1-E50F-4359-BB5D-92E30E55ECF4}" destId="{C2BC951B-8A1B-4801-9BD1-378E74C58853}" srcOrd="1" destOrd="0" presId="urn:microsoft.com/office/officeart/2005/8/layout/orgChart1"/>
    <dgm:cxn modelId="{D263A1DB-0FF1-47E8-B134-53A4EAB4357A}" type="presParOf" srcId="{DD1655E1-E50F-4359-BB5D-92E30E55ECF4}" destId="{B939F634-F676-46E5-8FEC-074BED896DBD}" srcOrd="2" destOrd="0" presId="urn:microsoft.com/office/officeart/2005/8/layout/orgChart1"/>
    <dgm:cxn modelId="{97E2B6CE-2186-4468-B286-01095A4A2AF8}" type="presParOf" srcId="{20184A4C-B06D-4FC5-A6F4-9277CD7ABB26}" destId="{490E4785-233E-47E4-9C64-CA2327553207}" srcOrd="2" destOrd="0" presId="urn:microsoft.com/office/officeart/2005/8/layout/orgChart1"/>
    <dgm:cxn modelId="{FB7B0760-C547-41D3-8BF4-6BACE6E07C13}" type="presParOf" srcId="{20184A4C-B06D-4FC5-A6F4-9277CD7ABB26}" destId="{EB284C2A-E67C-4C00-A080-8505869E5B87}" srcOrd="3" destOrd="0" presId="urn:microsoft.com/office/officeart/2005/8/layout/orgChart1"/>
    <dgm:cxn modelId="{F2EE5A85-A81A-4BC1-98DC-E492D7440B95}" type="presParOf" srcId="{EB284C2A-E67C-4C00-A080-8505869E5B87}" destId="{4F7D9CAE-F2EE-4242-B381-D65C56C44659}" srcOrd="0" destOrd="0" presId="urn:microsoft.com/office/officeart/2005/8/layout/orgChart1"/>
    <dgm:cxn modelId="{1AE4869C-033A-441D-98C2-AC578B292E07}" type="presParOf" srcId="{4F7D9CAE-F2EE-4242-B381-D65C56C44659}" destId="{155516F6-7D0A-4C5F-AF2C-CDFA79DA1770}" srcOrd="0" destOrd="0" presId="urn:microsoft.com/office/officeart/2005/8/layout/orgChart1"/>
    <dgm:cxn modelId="{2069D86C-6576-4BA2-86A3-6771EF295A49}" type="presParOf" srcId="{4F7D9CAE-F2EE-4242-B381-D65C56C44659}" destId="{A51986C7-2E80-4DD0-90C1-8482EE55500C}" srcOrd="1" destOrd="0" presId="urn:microsoft.com/office/officeart/2005/8/layout/orgChart1"/>
    <dgm:cxn modelId="{1989EB73-B897-409A-829C-FAEB60E1FE04}" type="presParOf" srcId="{EB284C2A-E67C-4C00-A080-8505869E5B87}" destId="{5A6EB60E-7D48-4030-A41B-08A71C08D473}" srcOrd="1" destOrd="0" presId="urn:microsoft.com/office/officeart/2005/8/layout/orgChart1"/>
    <dgm:cxn modelId="{69E1DA01-DA8E-4F68-82CC-06D2D1E5A59E}" type="presParOf" srcId="{EB284C2A-E67C-4C00-A080-8505869E5B87}" destId="{8135575C-85DF-490F-92F0-B5D335CA027E}" srcOrd="2" destOrd="0" presId="urn:microsoft.com/office/officeart/2005/8/layout/orgChart1"/>
    <dgm:cxn modelId="{7083EA43-FC2F-4003-839F-860746A7DB22}" type="presParOf" srcId="{20184A4C-B06D-4FC5-A6F4-9277CD7ABB26}" destId="{244D5B3B-ED75-4D7A-8D7D-4A9959009D90}" srcOrd="4" destOrd="0" presId="urn:microsoft.com/office/officeart/2005/8/layout/orgChart1"/>
    <dgm:cxn modelId="{E19CBD67-39B7-48A2-B9B7-FCE616C66A9E}" type="presParOf" srcId="{20184A4C-B06D-4FC5-A6F4-9277CD7ABB26}" destId="{427C44DD-837A-4942-A327-20C2ED2E6D09}" srcOrd="5" destOrd="0" presId="urn:microsoft.com/office/officeart/2005/8/layout/orgChart1"/>
    <dgm:cxn modelId="{01B69F1D-CD32-465A-A127-6DA9DB7CC6AB}" type="presParOf" srcId="{427C44DD-837A-4942-A327-20C2ED2E6D09}" destId="{B11682F8-896B-4154-9238-44C9E1A8E68B}" srcOrd="0" destOrd="0" presId="urn:microsoft.com/office/officeart/2005/8/layout/orgChart1"/>
    <dgm:cxn modelId="{3F252EE4-FEE5-4B9D-A756-46D7420E39CA}" type="presParOf" srcId="{B11682F8-896B-4154-9238-44C9E1A8E68B}" destId="{B9A0CBCC-2557-4283-B50A-182E0A0911AD}" srcOrd="0" destOrd="0" presId="urn:microsoft.com/office/officeart/2005/8/layout/orgChart1"/>
    <dgm:cxn modelId="{511B2381-5C43-447F-BEF5-5A974659A041}" type="presParOf" srcId="{B11682F8-896B-4154-9238-44C9E1A8E68B}" destId="{A5A9A538-F101-4D59-8E17-3C9F32DCF34E}" srcOrd="1" destOrd="0" presId="urn:microsoft.com/office/officeart/2005/8/layout/orgChart1"/>
    <dgm:cxn modelId="{2D490628-A777-40BA-BF6F-496DAB4FFD15}" type="presParOf" srcId="{427C44DD-837A-4942-A327-20C2ED2E6D09}" destId="{E7FC2469-5876-4761-9664-2171E7B60B9A}" srcOrd="1" destOrd="0" presId="urn:microsoft.com/office/officeart/2005/8/layout/orgChart1"/>
    <dgm:cxn modelId="{55E22949-49F3-4524-B6F6-23DD7BD4C5F3}" type="presParOf" srcId="{427C44DD-837A-4942-A327-20C2ED2E6D09}" destId="{FB6DEDCC-2DA4-441A-9E7C-A157054BD7A6}" srcOrd="2" destOrd="0" presId="urn:microsoft.com/office/officeart/2005/8/layout/orgChart1"/>
    <dgm:cxn modelId="{011EF9E6-18C5-420D-9285-EFFFA3E82A58}" type="presParOf" srcId="{20184A4C-B06D-4FC5-A6F4-9277CD7ABB26}" destId="{F9007E99-4589-4F8E-BA5F-7DF3A143E5FA}" srcOrd="6" destOrd="0" presId="urn:microsoft.com/office/officeart/2005/8/layout/orgChart1"/>
    <dgm:cxn modelId="{EA02BF2F-0C8E-41F5-8275-AAD7D23201EB}" type="presParOf" srcId="{20184A4C-B06D-4FC5-A6F4-9277CD7ABB26}" destId="{91236080-D514-423F-A222-A722E09E22DF}" srcOrd="7" destOrd="0" presId="urn:microsoft.com/office/officeart/2005/8/layout/orgChart1"/>
    <dgm:cxn modelId="{797BF7DC-A39F-445E-A52B-102DD9A4F5C5}" type="presParOf" srcId="{91236080-D514-423F-A222-A722E09E22DF}" destId="{756102B9-6BFB-4947-9606-D2316B570B60}" srcOrd="0" destOrd="0" presId="urn:microsoft.com/office/officeart/2005/8/layout/orgChart1"/>
    <dgm:cxn modelId="{EC81F08C-809B-4BFB-9C60-BF6EA379F593}" type="presParOf" srcId="{756102B9-6BFB-4947-9606-D2316B570B60}" destId="{73D86DEB-F5E3-4C2F-8CDB-2ECBF7878A57}" srcOrd="0" destOrd="0" presId="urn:microsoft.com/office/officeart/2005/8/layout/orgChart1"/>
    <dgm:cxn modelId="{0D0E90F5-6D02-4961-B272-55F9A3DCB3B5}" type="presParOf" srcId="{756102B9-6BFB-4947-9606-D2316B570B60}" destId="{51E889C4-E7A5-4C0A-8A96-A683A13385A9}" srcOrd="1" destOrd="0" presId="urn:microsoft.com/office/officeart/2005/8/layout/orgChart1"/>
    <dgm:cxn modelId="{BC654521-4488-4AEE-9793-10B5A6635086}" type="presParOf" srcId="{91236080-D514-423F-A222-A722E09E22DF}" destId="{2988EEAD-3C12-48D9-8E43-A7AA770FCB6C}" srcOrd="1" destOrd="0" presId="urn:microsoft.com/office/officeart/2005/8/layout/orgChart1"/>
    <dgm:cxn modelId="{2CE66E5C-0312-4403-8559-E525310601FA}" type="presParOf" srcId="{91236080-D514-423F-A222-A722E09E22DF}" destId="{1F6D2319-5E97-44FE-B841-D3B6DEC6CD5D}" srcOrd="2" destOrd="0" presId="urn:microsoft.com/office/officeart/2005/8/layout/orgChart1"/>
    <dgm:cxn modelId="{43C0A39D-E117-4711-B0D6-F27B50D565A4}" type="presParOf" srcId="{BDEEFF87-86A9-4A82-BF90-B8A2BD1FFAC8}" destId="{D7261D7F-3B06-45FC-B861-8ED946F78618}" srcOrd="2" destOrd="0" presId="urn:microsoft.com/office/officeart/2005/8/layout/orgChart1"/>
    <dgm:cxn modelId="{2F15AF18-FAC9-44CA-A1C3-98A1FDAF6C4B}" type="presParOf" srcId="{0DAFD3DF-EE13-40CC-B303-0C2BAAF72B29}" destId="{988834C1-4FC4-4D26-ABE6-45ECA4782F86}" srcOrd="1" destOrd="0" presId="urn:microsoft.com/office/officeart/2005/8/layout/orgChart1"/>
    <dgm:cxn modelId="{ACAD84E5-7ED1-4F4D-A0B1-AB7DDFBA5329}" type="presParOf" srcId="{988834C1-4FC4-4D26-ABE6-45ECA4782F86}" destId="{B018A4B6-A525-47B5-BF7C-55DC8CF096C0}" srcOrd="0" destOrd="0" presId="urn:microsoft.com/office/officeart/2005/8/layout/orgChart1"/>
    <dgm:cxn modelId="{2D594EEC-4208-49C2-AB3D-094A6E518BD9}" type="presParOf" srcId="{B018A4B6-A525-47B5-BF7C-55DC8CF096C0}" destId="{5A9ED559-4BC4-4D91-BDC9-68C0DBE6A81A}" srcOrd="0" destOrd="0" presId="urn:microsoft.com/office/officeart/2005/8/layout/orgChart1"/>
    <dgm:cxn modelId="{F7C86C4C-D58E-427E-A2C6-D29EEA8E1FD6}" type="presParOf" srcId="{B018A4B6-A525-47B5-BF7C-55DC8CF096C0}" destId="{25391B47-2540-4922-8D62-256BDD04670C}" srcOrd="1" destOrd="0" presId="urn:microsoft.com/office/officeart/2005/8/layout/orgChart1"/>
    <dgm:cxn modelId="{9364D55F-E737-4538-8516-7609433D3C88}" type="presParOf" srcId="{988834C1-4FC4-4D26-ABE6-45ECA4782F86}" destId="{8992D125-C680-4D97-91A0-3012B588ED5D}" srcOrd="1" destOrd="0" presId="urn:microsoft.com/office/officeart/2005/8/layout/orgChart1"/>
    <dgm:cxn modelId="{7ADBC9C0-3995-4200-A596-29B6B74F7BDF}" type="presParOf" srcId="{988834C1-4FC4-4D26-ABE6-45ECA4782F86}" destId="{7024BA35-C5C7-4012-98C5-0E0FC044CA7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B28E4B6-1119-4DCE-9982-3F4953027690}"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zh-TW" altLang="en-US"/>
        </a:p>
      </dgm:t>
    </dgm:pt>
    <dgm:pt modelId="{281D625F-8CCF-498D-AE26-A8C58664E126}">
      <dgm:prSet phldrT="[文字]" custT="1"/>
      <dgm:spPr/>
      <dgm:t>
        <a:bodyPr/>
        <a:lstStyle/>
        <a:p>
          <a:r>
            <a:rPr kumimoji="0" lang="zh-TW" altLang="en-US" sz="2000" b="1" dirty="0" smtClean="0">
              <a:latin typeface="標楷體" pitchFamily="65" charset="-120"/>
              <a:ea typeface="標楷體" pitchFamily="65" charset="-120"/>
            </a:rPr>
            <a:t>視覺失調  </a:t>
          </a:r>
          <a:r>
            <a:rPr kumimoji="0" lang="en-US" altLang="zh-TW" sz="2000" b="1" dirty="0" smtClean="0">
              <a:latin typeface="標楷體" pitchFamily="65" charset="-120"/>
              <a:ea typeface="標楷體" pitchFamily="65" charset="-120"/>
            </a:rPr>
            <a:t>visual</a:t>
          </a:r>
          <a:r>
            <a:rPr kumimoji="0" lang="zh-TW" altLang="en-US" sz="2000" b="1" dirty="0" smtClean="0">
              <a:latin typeface="標楷體" pitchFamily="65" charset="-120"/>
              <a:ea typeface="標楷體" pitchFamily="65" charset="-120"/>
            </a:rPr>
            <a:t>  </a:t>
          </a:r>
          <a:r>
            <a:rPr kumimoji="0" lang="en-US" altLang="zh-TW" sz="2000" b="1" dirty="0" smtClean="0">
              <a:latin typeface="標楷體" pitchFamily="65" charset="-120"/>
              <a:ea typeface="標楷體" pitchFamily="65" charset="-120"/>
            </a:rPr>
            <a:t>disorder</a:t>
          </a:r>
        </a:p>
        <a:p>
          <a:r>
            <a:rPr kumimoji="0" lang="zh-TW" altLang="en-US" sz="2000" b="1" dirty="0" smtClean="0">
              <a:latin typeface="標楷體" pitchFamily="65" charset="-120"/>
              <a:ea typeface="標楷體" pitchFamily="65" charset="-120"/>
            </a:rPr>
            <a:t>「眼結構的改變」，例白內障</a:t>
          </a:r>
          <a:endParaRPr lang="zh-TW" altLang="en-US" sz="2000" dirty="0"/>
        </a:p>
      </dgm:t>
    </dgm:pt>
    <dgm:pt modelId="{00CDF5B5-BAB4-4A8D-9300-024CA1C8FCF9}" type="parTrans" cxnId="{00C8DB59-14A2-41B6-BB7C-98D3731AAEE8}">
      <dgm:prSet/>
      <dgm:spPr/>
      <dgm:t>
        <a:bodyPr/>
        <a:lstStyle/>
        <a:p>
          <a:endParaRPr lang="zh-TW" altLang="en-US"/>
        </a:p>
      </dgm:t>
    </dgm:pt>
    <dgm:pt modelId="{A6907DB4-1242-4B9F-9B98-C8F61B21E49C}" type="sibTrans" cxnId="{00C8DB59-14A2-41B6-BB7C-98D3731AAEE8}">
      <dgm:prSet/>
      <dgm:spPr/>
      <dgm:t>
        <a:bodyPr/>
        <a:lstStyle/>
        <a:p>
          <a:endParaRPr lang="zh-TW" altLang="en-US"/>
        </a:p>
      </dgm:t>
    </dgm:pt>
    <dgm:pt modelId="{3DCB840D-BDE9-40B6-96A0-C73512E6A3B6}">
      <dgm:prSet phldrT="[文字]"/>
      <dgm:spPr/>
      <dgm:t>
        <a:bodyPr/>
        <a:lstStyle/>
        <a:p>
          <a:pPr algn="ctr"/>
          <a:r>
            <a:rPr kumimoji="0" lang="zh-TW" altLang="en-US" b="1" dirty="0" smtClean="0">
              <a:latin typeface="標楷體" pitchFamily="65" charset="-120"/>
              <a:ea typeface="標楷體" pitchFamily="65" charset="-120"/>
            </a:rPr>
            <a:t>視覺損害  </a:t>
          </a:r>
          <a:r>
            <a:rPr kumimoji="0" lang="en-US" altLang="zh-TW" b="1" dirty="0" smtClean="0">
              <a:latin typeface="標楷體" pitchFamily="65" charset="-120"/>
              <a:ea typeface="標楷體" pitchFamily="65" charset="-120"/>
            </a:rPr>
            <a:t>visual impairment</a:t>
          </a:r>
        </a:p>
        <a:p>
          <a:pPr algn="l"/>
          <a:r>
            <a:rPr kumimoji="0" lang="zh-TW" altLang="en-US" b="1" dirty="0" smtClean="0">
              <a:latin typeface="標楷體" pitchFamily="65" charset="-120"/>
              <a:ea typeface="標楷體" pitchFamily="65" charset="-120"/>
            </a:rPr>
            <a:t>著重在感覺系統、運動系統、中樞神經系統等身體器官中任何部分產生器質性或機能性病變而須接受醫療上的處理者</a:t>
          </a:r>
          <a:r>
            <a:rPr kumimoji="0" lang="zh-TW" altLang="en-US" b="1" dirty="0" smtClean="0">
              <a:latin typeface="Arial" charset="0"/>
            </a:rPr>
            <a:t>。</a:t>
          </a:r>
          <a:endParaRPr lang="zh-TW" altLang="en-US" dirty="0"/>
        </a:p>
      </dgm:t>
    </dgm:pt>
    <dgm:pt modelId="{01D642EE-CA6E-4754-846C-ED28EC8E6C80}" type="parTrans" cxnId="{07034C3E-A6F7-4657-8CE4-D4FD0C5EBB27}">
      <dgm:prSet/>
      <dgm:spPr/>
      <dgm:t>
        <a:bodyPr/>
        <a:lstStyle/>
        <a:p>
          <a:endParaRPr lang="zh-TW" altLang="en-US"/>
        </a:p>
      </dgm:t>
    </dgm:pt>
    <dgm:pt modelId="{6E9D1405-9D63-4F9B-86B6-CC958A5C0D95}" type="sibTrans" cxnId="{07034C3E-A6F7-4657-8CE4-D4FD0C5EBB27}">
      <dgm:prSet/>
      <dgm:spPr/>
      <dgm:t>
        <a:bodyPr/>
        <a:lstStyle/>
        <a:p>
          <a:endParaRPr lang="zh-TW" altLang="en-US"/>
        </a:p>
      </dgm:t>
    </dgm:pt>
    <dgm:pt modelId="{73C5FA83-AB87-4993-8C7A-3C56E286A77A}">
      <dgm:prSet phldrT="[文字]"/>
      <dgm:spPr/>
      <dgm:t>
        <a:bodyPr/>
        <a:lstStyle/>
        <a:p>
          <a:pPr algn="ctr"/>
          <a:r>
            <a:rPr kumimoji="0" lang="zh-TW" altLang="en-US" b="1" dirty="0" smtClean="0">
              <a:latin typeface="標楷體" pitchFamily="65" charset="-120"/>
              <a:ea typeface="標楷體" pitchFamily="65" charset="-120"/>
            </a:rPr>
            <a:t>視覺傷殘 </a:t>
          </a:r>
          <a:r>
            <a:rPr kumimoji="0" lang="en-US" altLang="zh-TW" b="1" dirty="0" smtClean="0">
              <a:latin typeface="標楷體" pitchFamily="65" charset="-120"/>
              <a:ea typeface="標楷體" pitchFamily="65" charset="-120"/>
            </a:rPr>
            <a:t>visual disability</a:t>
          </a:r>
        </a:p>
        <a:p>
          <a:pPr algn="l"/>
          <a:r>
            <a:rPr kumimoji="0" lang="zh-TW" altLang="en-US" b="1" dirty="0" smtClean="0">
              <a:latin typeface="標楷體" pitchFamily="65" charset="-120"/>
              <a:ea typeface="標楷體" pitchFamily="65" charset="-120"/>
            </a:rPr>
            <a:t>「因視覺損害，視覺功能受到限制和不利」。認為視覺傷殘造成個人三種基本的限制；經驗範圍和種類的限制、行動的限制、控制情境的限制。但這些限制可經由醫學、教育、復健之措施而減輕。</a:t>
          </a:r>
          <a:endParaRPr lang="zh-TW" altLang="en-US" dirty="0"/>
        </a:p>
      </dgm:t>
    </dgm:pt>
    <dgm:pt modelId="{AE45949D-A8D1-44C1-B13B-160B654F4834}" type="parTrans" cxnId="{47E677C4-892B-4F65-B16C-053A8CCE4F6B}">
      <dgm:prSet/>
      <dgm:spPr/>
      <dgm:t>
        <a:bodyPr/>
        <a:lstStyle/>
        <a:p>
          <a:endParaRPr lang="zh-TW" altLang="en-US"/>
        </a:p>
      </dgm:t>
    </dgm:pt>
    <dgm:pt modelId="{28CC00E6-7FB8-48BE-8588-64BCA5C42793}" type="sibTrans" cxnId="{47E677C4-892B-4F65-B16C-053A8CCE4F6B}">
      <dgm:prSet/>
      <dgm:spPr/>
      <dgm:t>
        <a:bodyPr/>
        <a:lstStyle/>
        <a:p>
          <a:endParaRPr lang="zh-TW" altLang="en-US"/>
        </a:p>
      </dgm:t>
    </dgm:pt>
    <dgm:pt modelId="{7E7D824A-52BC-4677-8C2E-81B3BBAF6FC7}">
      <dgm:prSet phldrT="[文字]"/>
      <dgm:spPr/>
      <dgm:t>
        <a:bodyPr/>
        <a:lstStyle/>
        <a:p>
          <a:pPr algn="ctr"/>
          <a:r>
            <a:rPr lang="zh-TW" altLang="en-US" b="1" dirty="0" smtClean="0">
              <a:latin typeface="標楷體" pitchFamily="65" charset="-120"/>
              <a:ea typeface="標楷體" pitchFamily="65" charset="-120"/>
            </a:rPr>
            <a:t>視覺障礙   </a:t>
          </a:r>
          <a:r>
            <a:rPr lang="en-US" altLang="zh-TW" b="1" dirty="0" smtClean="0">
              <a:latin typeface="標楷體" pitchFamily="65" charset="-120"/>
              <a:ea typeface="標楷體" pitchFamily="65" charset="-120"/>
            </a:rPr>
            <a:t>visual handicapped</a:t>
          </a:r>
        </a:p>
        <a:p>
          <a:pPr algn="l"/>
          <a:r>
            <a:rPr lang="zh-TW" altLang="en-US" b="1" dirty="0" smtClean="0">
              <a:latin typeface="標楷體" pitchFamily="65" charset="-120"/>
              <a:ea typeface="標楷體" pitchFamily="65" charset="-120"/>
            </a:rPr>
            <a:t>由於個人或社會對視覺損害有不當的期待與態度，致正常生活的表現處於不利的地位」，例如拒絕殘障人士應徵工作和考試設限或未提供點字及大字體試卷，致視覺損害無法表現其能力。</a:t>
          </a:r>
          <a:endParaRPr lang="zh-TW" altLang="en-US" dirty="0"/>
        </a:p>
      </dgm:t>
    </dgm:pt>
    <dgm:pt modelId="{4CC865DA-F5ED-4A75-8BAC-AB8B0A84FF47}" type="parTrans" cxnId="{E6CF0717-3826-4426-B009-52DB30B601E3}">
      <dgm:prSet/>
      <dgm:spPr/>
      <dgm:t>
        <a:bodyPr/>
        <a:lstStyle/>
        <a:p>
          <a:endParaRPr lang="zh-TW" altLang="en-US"/>
        </a:p>
      </dgm:t>
    </dgm:pt>
    <dgm:pt modelId="{C5335805-592E-45D4-987A-3287B40AB6D5}" type="sibTrans" cxnId="{E6CF0717-3826-4426-B009-52DB30B601E3}">
      <dgm:prSet/>
      <dgm:spPr/>
      <dgm:t>
        <a:bodyPr/>
        <a:lstStyle/>
        <a:p>
          <a:endParaRPr lang="zh-TW" altLang="en-US"/>
        </a:p>
      </dgm:t>
    </dgm:pt>
    <dgm:pt modelId="{017D1A96-1B24-455E-9AAB-EF8928AAD524}" type="pres">
      <dgm:prSet presAssocID="{9B28E4B6-1119-4DCE-9982-3F4953027690}" presName="linearFlow" presStyleCnt="0">
        <dgm:presLayoutVars>
          <dgm:dir/>
          <dgm:resizeHandles val="exact"/>
        </dgm:presLayoutVars>
      </dgm:prSet>
      <dgm:spPr/>
      <dgm:t>
        <a:bodyPr/>
        <a:lstStyle/>
        <a:p>
          <a:endParaRPr lang="zh-TW" altLang="en-US"/>
        </a:p>
      </dgm:t>
    </dgm:pt>
    <dgm:pt modelId="{38638D4F-6E1A-41BF-96F3-55478A487727}" type="pres">
      <dgm:prSet presAssocID="{281D625F-8CCF-498D-AE26-A8C58664E126}" presName="composite" presStyleCnt="0"/>
      <dgm:spPr/>
    </dgm:pt>
    <dgm:pt modelId="{8A515857-790D-4FC2-BF0D-2132985B7AA1}" type="pres">
      <dgm:prSet presAssocID="{281D625F-8CCF-498D-AE26-A8C58664E126}" presName="imgShp" presStyleLbl="fgImgPlace1" presStyleIdx="0" presStyleCnt="4"/>
      <dgm:spPr>
        <a:blipFill rotWithShape="0">
          <a:blip xmlns:r="http://schemas.openxmlformats.org/officeDocument/2006/relationships" r:embed="rId1"/>
          <a:stretch>
            <a:fillRect/>
          </a:stretch>
        </a:blipFill>
      </dgm:spPr>
    </dgm:pt>
    <dgm:pt modelId="{DEB07C28-7740-436C-B037-4E428D4B3643}" type="pres">
      <dgm:prSet presAssocID="{281D625F-8CCF-498D-AE26-A8C58664E126}" presName="txShp" presStyleLbl="node1" presStyleIdx="0" presStyleCnt="4" custLinFactNeighborX="-126" custLinFactNeighborY="3272">
        <dgm:presLayoutVars>
          <dgm:bulletEnabled val="1"/>
        </dgm:presLayoutVars>
      </dgm:prSet>
      <dgm:spPr/>
      <dgm:t>
        <a:bodyPr/>
        <a:lstStyle/>
        <a:p>
          <a:endParaRPr lang="zh-TW" altLang="en-US"/>
        </a:p>
      </dgm:t>
    </dgm:pt>
    <dgm:pt modelId="{66FD3D51-E017-45F4-AF26-EF63B2FC7537}" type="pres">
      <dgm:prSet presAssocID="{A6907DB4-1242-4B9F-9B98-C8F61B21E49C}" presName="spacing" presStyleCnt="0"/>
      <dgm:spPr/>
    </dgm:pt>
    <dgm:pt modelId="{1645B9FE-8EB4-40AB-94E6-D662F7F48813}" type="pres">
      <dgm:prSet presAssocID="{3DCB840D-BDE9-40B6-96A0-C73512E6A3B6}" presName="composite" presStyleCnt="0"/>
      <dgm:spPr/>
    </dgm:pt>
    <dgm:pt modelId="{05D16D13-8500-492D-A865-E6109E6477A5}" type="pres">
      <dgm:prSet presAssocID="{3DCB840D-BDE9-40B6-96A0-C73512E6A3B6}" presName="imgShp" presStyleLbl="fgImgPlace1" presStyleIdx="1" presStyleCnt="4"/>
      <dgm:spPr>
        <a:blipFill rotWithShape="0">
          <a:blip xmlns:r="http://schemas.openxmlformats.org/officeDocument/2006/relationships" r:embed="rId2"/>
          <a:stretch>
            <a:fillRect/>
          </a:stretch>
        </a:blipFill>
      </dgm:spPr>
    </dgm:pt>
    <dgm:pt modelId="{01BA495C-8112-48DA-810D-7E7CC7EDA063}" type="pres">
      <dgm:prSet presAssocID="{3DCB840D-BDE9-40B6-96A0-C73512E6A3B6}" presName="txShp" presStyleLbl="node1" presStyleIdx="1" presStyleCnt="4">
        <dgm:presLayoutVars>
          <dgm:bulletEnabled val="1"/>
        </dgm:presLayoutVars>
      </dgm:prSet>
      <dgm:spPr/>
      <dgm:t>
        <a:bodyPr/>
        <a:lstStyle/>
        <a:p>
          <a:endParaRPr lang="zh-TW" altLang="en-US"/>
        </a:p>
      </dgm:t>
    </dgm:pt>
    <dgm:pt modelId="{F8FD8DC8-AA8B-4527-8F4A-97A1F3659A3B}" type="pres">
      <dgm:prSet presAssocID="{6E9D1405-9D63-4F9B-86B6-CC958A5C0D95}" presName="spacing" presStyleCnt="0"/>
      <dgm:spPr/>
    </dgm:pt>
    <dgm:pt modelId="{132838BC-D08E-43FE-8C99-CB45C367B91D}" type="pres">
      <dgm:prSet presAssocID="{73C5FA83-AB87-4993-8C7A-3C56E286A77A}" presName="composite" presStyleCnt="0"/>
      <dgm:spPr/>
    </dgm:pt>
    <dgm:pt modelId="{24D6FA31-538A-433F-B897-38A0B98CF14D}" type="pres">
      <dgm:prSet presAssocID="{73C5FA83-AB87-4993-8C7A-3C56E286A77A}" presName="imgShp" presStyleLbl="fgImgPlace1" presStyleIdx="2" presStyleCnt="4"/>
      <dgm:spPr>
        <a:blipFill rotWithShape="0">
          <a:blip xmlns:r="http://schemas.openxmlformats.org/officeDocument/2006/relationships" r:embed="rId3"/>
          <a:stretch>
            <a:fillRect/>
          </a:stretch>
        </a:blipFill>
      </dgm:spPr>
    </dgm:pt>
    <dgm:pt modelId="{32800601-9502-47FD-90CF-8BC350A0C477}" type="pres">
      <dgm:prSet presAssocID="{73C5FA83-AB87-4993-8C7A-3C56E286A77A}" presName="txShp" presStyleLbl="node1" presStyleIdx="2" presStyleCnt="4">
        <dgm:presLayoutVars>
          <dgm:bulletEnabled val="1"/>
        </dgm:presLayoutVars>
      </dgm:prSet>
      <dgm:spPr/>
      <dgm:t>
        <a:bodyPr/>
        <a:lstStyle/>
        <a:p>
          <a:endParaRPr lang="zh-TW" altLang="en-US"/>
        </a:p>
      </dgm:t>
    </dgm:pt>
    <dgm:pt modelId="{2B3C3258-F63A-46C0-95ED-D2F50B5E1622}" type="pres">
      <dgm:prSet presAssocID="{28CC00E6-7FB8-48BE-8588-64BCA5C42793}" presName="spacing" presStyleCnt="0"/>
      <dgm:spPr/>
    </dgm:pt>
    <dgm:pt modelId="{393AFE7F-EC5A-4D71-8926-7E9B7866F2B8}" type="pres">
      <dgm:prSet presAssocID="{7E7D824A-52BC-4677-8C2E-81B3BBAF6FC7}" presName="composite" presStyleCnt="0"/>
      <dgm:spPr/>
    </dgm:pt>
    <dgm:pt modelId="{343C5F23-3B0C-4E08-81A5-84A38974E1BC}" type="pres">
      <dgm:prSet presAssocID="{7E7D824A-52BC-4677-8C2E-81B3BBAF6FC7}" presName="imgShp" presStyleLbl="fgImgPlace1" presStyleIdx="3" presStyleCnt="4"/>
      <dgm:spPr/>
    </dgm:pt>
    <dgm:pt modelId="{29A5EA29-2E84-4FF7-9037-23BDDAEABE25}" type="pres">
      <dgm:prSet presAssocID="{7E7D824A-52BC-4677-8C2E-81B3BBAF6FC7}" presName="txShp" presStyleLbl="node1" presStyleIdx="3" presStyleCnt="4" custLinFactNeighborX="751" custLinFactNeighborY="-5335">
        <dgm:presLayoutVars>
          <dgm:bulletEnabled val="1"/>
        </dgm:presLayoutVars>
      </dgm:prSet>
      <dgm:spPr/>
      <dgm:t>
        <a:bodyPr/>
        <a:lstStyle/>
        <a:p>
          <a:endParaRPr lang="zh-TW" altLang="en-US"/>
        </a:p>
      </dgm:t>
    </dgm:pt>
  </dgm:ptLst>
  <dgm:cxnLst>
    <dgm:cxn modelId="{DF00BB5E-4A02-444F-916C-7878AFDC887B}" type="presOf" srcId="{7E7D824A-52BC-4677-8C2E-81B3BBAF6FC7}" destId="{29A5EA29-2E84-4FF7-9037-23BDDAEABE25}" srcOrd="0" destOrd="0" presId="urn:microsoft.com/office/officeart/2005/8/layout/vList3#1"/>
    <dgm:cxn modelId="{C6151F94-6BC8-4244-ABAE-A384A9841FD7}" type="presOf" srcId="{73C5FA83-AB87-4993-8C7A-3C56E286A77A}" destId="{32800601-9502-47FD-90CF-8BC350A0C477}" srcOrd="0" destOrd="0" presId="urn:microsoft.com/office/officeart/2005/8/layout/vList3#1"/>
    <dgm:cxn modelId="{403F63A6-6B4B-4FA2-9CA0-A9280B3609CD}" type="presOf" srcId="{9B28E4B6-1119-4DCE-9982-3F4953027690}" destId="{017D1A96-1B24-455E-9AAB-EF8928AAD524}" srcOrd="0" destOrd="0" presId="urn:microsoft.com/office/officeart/2005/8/layout/vList3#1"/>
    <dgm:cxn modelId="{47E677C4-892B-4F65-B16C-053A8CCE4F6B}" srcId="{9B28E4B6-1119-4DCE-9982-3F4953027690}" destId="{73C5FA83-AB87-4993-8C7A-3C56E286A77A}" srcOrd="2" destOrd="0" parTransId="{AE45949D-A8D1-44C1-B13B-160B654F4834}" sibTransId="{28CC00E6-7FB8-48BE-8588-64BCA5C42793}"/>
    <dgm:cxn modelId="{00C8DB59-14A2-41B6-BB7C-98D3731AAEE8}" srcId="{9B28E4B6-1119-4DCE-9982-3F4953027690}" destId="{281D625F-8CCF-498D-AE26-A8C58664E126}" srcOrd="0" destOrd="0" parTransId="{00CDF5B5-BAB4-4A8D-9300-024CA1C8FCF9}" sibTransId="{A6907DB4-1242-4B9F-9B98-C8F61B21E49C}"/>
    <dgm:cxn modelId="{F785552D-9A5F-4B26-92D5-5DFE2630E2C5}" type="presOf" srcId="{3DCB840D-BDE9-40B6-96A0-C73512E6A3B6}" destId="{01BA495C-8112-48DA-810D-7E7CC7EDA063}" srcOrd="0" destOrd="0" presId="urn:microsoft.com/office/officeart/2005/8/layout/vList3#1"/>
    <dgm:cxn modelId="{E6CF0717-3826-4426-B009-52DB30B601E3}" srcId="{9B28E4B6-1119-4DCE-9982-3F4953027690}" destId="{7E7D824A-52BC-4677-8C2E-81B3BBAF6FC7}" srcOrd="3" destOrd="0" parTransId="{4CC865DA-F5ED-4A75-8BAC-AB8B0A84FF47}" sibTransId="{C5335805-592E-45D4-987A-3287B40AB6D5}"/>
    <dgm:cxn modelId="{F9F37A0A-AD2C-448B-9F6B-CA327FBE9ADA}" type="presOf" srcId="{281D625F-8CCF-498D-AE26-A8C58664E126}" destId="{DEB07C28-7740-436C-B037-4E428D4B3643}" srcOrd="0" destOrd="0" presId="urn:microsoft.com/office/officeart/2005/8/layout/vList3#1"/>
    <dgm:cxn modelId="{07034C3E-A6F7-4657-8CE4-D4FD0C5EBB27}" srcId="{9B28E4B6-1119-4DCE-9982-3F4953027690}" destId="{3DCB840D-BDE9-40B6-96A0-C73512E6A3B6}" srcOrd="1" destOrd="0" parTransId="{01D642EE-CA6E-4754-846C-ED28EC8E6C80}" sibTransId="{6E9D1405-9D63-4F9B-86B6-CC958A5C0D95}"/>
    <dgm:cxn modelId="{D70CB375-340A-4877-96D5-1964ED12CCDB}" type="presParOf" srcId="{017D1A96-1B24-455E-9AAB-EF8928AAD524}" destId="{38638D4F-6E1A-41BF-96F3-55478A487727}" srcOrd="0" destOrd="0" presId="urn:microsoft.com/office/officeart/2005/8/layout/vList3#1"/>
    <dgm:cxn modelId="{FD90435F-F38E-496E-A3BA-6CA9C8046940}" type="presParOf" srcId="{38638D4F-6E1A-41BF-96F3-55478A487727}" destId="{8A515857-790D-4FC2-BF0D-2132985B7AA1}" srcOrd="0" destOrd="0" presId="urn:microsoft.com/office/officeart/2005/8/layout/vList3#1"/>
    <dgm:cxn modelId="{0439B48E-683F-412E-A4DB-059C9186EB81}" type="presParOf" srcId="{38638D4F-6E1A-41BF-96F3-55478A487727}" destId="{DEB07C28-7740-436C-B037-4E428D4B3643}" srcOrd="1" destOrd="0" presId="urn:microsoft.com/office/officeart/2005/8/layout/vList3#1"/>
    <dgm:cxn modelId="{891C19D4-E242-40F2-BAB7-6197A2A79E0B}" type="presParOf" srcId="{017D1A96-1B24-455E-9AAB-EF8928AAD524}" destId="{66FD3D51-E017-45F4-AF26-EF63B2FC7537}" srcOrd="1" destOrd="0" presId="urn:microsoft.com/office/officeart/2005/8/layout/vList3#1"/>
    <dgm:cxn modelId="{88FC66D1-DE21-4E8D-827D-F2550A21DF7A}" type="presParOf" srcId="{017D1A96-1B24-455E-9AAB-EF8928AAD524}" destId="{1645B9FE-8EB4-40AB-94E6-D662F7F48813}" srcOrd="2" destOrd="0" presId="urn:microsoft.com/office/officeart/2005/8/layout/vList3#1"/>
    <dgm:cxn modelId="{BBE116F0-C55A-4A5C-9835-9D3BDE56F484}" type="presParOf" srcId="{1645B9FE-8EB4-40AB-94E6-D662F7F48813}" destId="{05D16D13-8500-492D-A865-E6109E6477A5}" srcOrd="0" destOrd="0" presId="urn:microsoft.com/office/officeart/2005/8/layout/vList3#1"/>
    <dgm:cxn modelId="{08E9A3D2-8B4F-4F71-A535-18A5DD82A2B3}" type="presParOf" srcId="{1645B9FE-8EB4-40AB-94E6-D662F7F48813}" destId="{01BA495C-8112-48DA-810D-7E7CC7EDA063}" srcOrd="1" destOrd="0" presId="urn:microsoft.com/office/officeart/2005/8/layout/vList3#1"/>
    <dgm:cxn modelId="{EE8F30EC-8DAB-462F-8327-81D3995FA308}" type="presParOf" srcId="{017D1A96-1B24-455E-9AAB-EF8928AAD524}" destId="{F8FD8DC8-AA8B-4527-8F4A-97A1F3659A3B}" srcOrd="3" destOrd="0" presId="urn:microsoft.com/office/officeart/2005/8/layout/vList3#1"/>
    <dgm:cxn modelId="{4F913715-7DCD-46B5-A6B3-E1FCB2BB2FED}" type="presParOf" srcId="{017D1A96-1B24-455E-9AAB-EF8928AAD524}" destId="{132838BC-D08E-43FE-8C99-CB45C367B91D}" srcOrd="4" destOrd="0" presId="urn:microsoft.com/office/officeart/2005/8/layout/vList3#1"/>
    <dgm:cxn modelId="{33457FF5-8370-4D79-ACA3-1410969B8CC0}" type="presParOf" srcId="{132838BC-D08E-43FE-8C99-CB45C367B91D}" destId="{24D6FA31-538A-433F-B897-38A0B98CF14D}" srcOrd="0" destOrd="0" presId="urn:microsoft.com/office/officeart/2005/8/layout/vList3#1"/>
    <dgm:cxn modelId="{5F6710F4-C6D9-477B-9E9F-FB2264F0E164}" type="presParOf" srcId="{132838BC-D08E-43FE-8C99-CB45C367B91D}" destId="{32800601-9502-47FD-90CF-8BC350A0C477}" srcOrd="1" destOrd="0" presId="urn:microsoft.com/office/officeart/2005/8/layout/vList3#1"/>
    <dgm:cxn modelId="{3FD356DB-33AA-4BE4-A6DE-173735B3FDE2}" type="presParOf" srcId="{017D1A96-1B24-455E-9AAB-EF8928AAD524}" destId="{2B3C3258-F63A-46C0-95ED-D2F50B5E1622}" srcOrd="5" destOrd="0" presId="urn:microsoft.com/office/officeart/2005/8/layout/vList3#1"/>
    <dgm:cxn modelId="{5765AD45-1CF1-4A50-B936-2B12DC19F79C}" type="presParOf" srcId="{017D1A96-1B24-455E-9AAB-EF8928AAD524}" destId="{393AFE7F-EC5A-4D71-8926-7E9B7866F2B8}" srcOrd="6" destOrd="0" presId="urn:microsoft.com/office/officeart/2005/8/layout/vList3#1"/>
    <dgm:cxn modelId="{4AB5ACCA-D6F4-4A7E-B512-01A2E25319E9}" type="presParOf" srcId="{393AFE7F-EC5A-4D71-8926-7E9B7866F2B8}" destId="{343C5F23-3B0C-4E08-81A5-84A38974E1BC}" srcOrd="0" destOrd="0" presId="urn:microsoft.com/office/officeart/2005/8/layout/vList3#1"/>
    <dgm:cxn modelId="{9DC2077F-15BA-496A-B7A9-95DA1DE6838F}" type="presParOf" srcId="{393AFE7F-EC5A-4D71-8926-7E9B7866F2B8}" destId="{29A5EA29-2E84-4FF7-9037-23BDDAEABE25}"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BE9D29-E5DA-4BD1-B414-152D6CB80D42}" type="doc">
      <dgm:prSet loTypeId="urn:microsoft.com/office/officeart/2008/layout/BubblePictureList" loCatId="picture" qsTypeId="urn:microsoft.com/office/officeart/2005/8/quickstyle/simple1" qsCatId="simple" csTypeId="urn:microsoft.com/office/officeart/2005/8/colors/accent1_2" csCatId="accent1" phldr="1"/>
      <dgm:spPr/>
      <dgm:t>
        <a:bodyPr/>
        <a:lstStyle/>
        <a:p>
          <a:endParaRPr lang="zh-TW" altLang="en-US"/>
        </a:p>
      </dgm:t>
    </dgm:pt>
    <dgm:pt modelId="{5C631144-1C9F-4A97-978E-C3579922829F}">
      <dgm:prSet phldrT="[文字]"/>
      <dgm:spPr/>
      <dgm:t>
        <a:bodyPr/>
        <a:lstStyle/>
        <a:p>
          <a:r>
            <a:rPr lang="zh-TW" altLang="en-US" dirty="0" smtClean="0"/>
            <a:t> </a:t>
          </a:r>
          <a:endParaRPr lang="zh-TW" altLang="en-US" dirty="0"/>
        </a:p>
      </dgm:t>
    </dgm:pt>
    <dgm:pt modelId="{1B042E21-B270-473A-9D34-B69985613B7C}" type="parTrans" cxnId="{2994203A-A5A0-4011-94EB-73F89E038263}">
      <dgm:prSet/>
      <dgm:spPr/>
      <dgm:t>
        <a:bodyPr/>
        <a:lstStyle/>
        <a:p>
          <a:endParaRPr lang="zh-TW" altLang="en-US"/>
        </a:p>
      </dgm:t>
    </dgm:pt>
    <dgm:pt modelId="{DEA2719B-494D-43DC-B4BD-B50156DCA75C}" type="sibTrans" cxnId="{2994203A-A5A0-4011-94EB-73F89E038263}">
      <dgm:prSet/>
      <dgm:spPr/>
      <dgm:t>
        <a:bodyPr/>
        <a:lstStyle/>
        <a:p>
          <a:endParaRPr lang="zh-TW" altLang="en-US"/>
        </a:p>
      </dgm:t>
    </dgm:pt>
    <dgm:pt modelId="{61B2EB07-7AC2-4D3B-9D74-A67332B6DBBF}">
      <dgm:prSet phldrT="[文字]"/>
      <dgm:spPr/>
      <dgm:t>
        <a:bodyPr/>
        <a:lstStyle/>
        <a:p>
          <a:r>
            <a:rPr lang="zh-TW" altLang="en-US" dirty="0" smtClean="0"/>
            <a:t> </a:t>
          </a:r>
          <a:endParaRPr lang="zh-TW" altLang="en-US" dirty="0"/>
        </a:p>
      </dgm:t>
    </dgm:pt>
    <dgm:pt modelId="{9F36C064-5E4C-49D5-9F38-034A6F8A4794}" type="parTrans" cxnId="{EA4C9E22-C926-493A-B1B8-B9B0C00E5A12}">
      <dgm:prSet/>
      <dgm:spPr/>
      <dgm:t>
        <a:bodyPr/>
        <a:lstStyle/>
        <a:p>
          <a:endParaRPr lang="zh-TW" altLang="en-US"/>
        </a:p>
      </dgm:t>
    </dgm:pt>
    <dgm:pt modelId="{0C2C055B-D7D0-4669-BAD8-20A8C918ED3F}" type="sibTrans" cxnId="{EA4C9E22-C926-493A-B1B8-B9B0C00E5A12}">
      <dgm:prSet/>
      <dgm:spPr/>
      <dgm:t>
        <a:bodyPr/>
        <a:lstStyle/>
        <a:p>
          <a:endParaRPr lang="zh-TW" altLang="en-US"/>
        </a:p>
      </dgm:t>
    </dgm:pt>
    <dgm:pt modelId="{33534CA2-0759-44C4-A5E2-9B631AD59A0C}">
      <dgm:prSet phldrT="[文字]"/>
      <dgm:spPr/>
      <dgm:t>
        <a:bodyPr/>
        <a:lstStyle/>
        <a:p>
          <a:r>
            <a:rPr lang="zh-TW" altLang="en-US" dirty="0" smtClean="0"/>
            <a:t> </a:t>
          </a:r>
          <a:endParaRPr lang="zh-TW" altLang="en-US" dirty="0"/>
        </a:p>
      </dgm:t>
    </dgm:pt>
    <dgm:pt modelId="{8D5A83FA-F170-46E6-89FC-53B70CB21DEC}" type="sibTrans" cxnId="{0893C6F3-6C51-420E-B7ED-E0A7A9EE3385}">
      <dgm:prSet/>
      <dgm:spPr/>
      <dgm:t>
        <a:bodyPr/>
        <a:lstStyle/>
        <a:p>
          <a:endParaRPr lang="zh-TW" altLang="en-US"/>
        </a:p>
      </dgm:t>
    </dgm:pt>
    <dgm:pt modelId="{ED56E06B-D474-471D-9D2F-C61BB69D0F7E}" type="parTrans" cxnId="{0893C6F3-6C51-420E-B7ED-E0A7A9EE3385}">
      <dgm:prSet/>
      <dgm:spPr/>
      <dgm:t>
        <a:bodyPr/>
        <a:lstStyle/>
        <a:p>
          <a:endParaRPr lang="zh-TW" altLang="en-US"/>
        </a:p>
      </dgm:t>
    </dgm:pt>
    <dgm:pt modelId="{8C0C3C78-56B9-41C4-BAFD-DF84F9465452}" type="pres">
      <dgm:prSet presAssocID="{85BE9D29-E5DA-4BD1-B414-152D6CB80D42}" presName="Name0" presStyleCnt="0">
        <dgm:presLayoutVars>
          <dgm:chMax val="8"/>
          <dgm:chPref val="8"/>
          <dgm:dir/>
        </dgm:presLayoutVars>
      </dgm:prSet>
      <dgm:spPr/>
      <dgm:t>
        <a:bodyPr/>
        <a:lstStyle/>
        <a:p>
          <a:endParaRPr lang="zh-TW" altLang="en-US"/>
        </a:p>
      </dgm:t>
    </dgm:pt>
    <dgm:pt modelId="{C39A2DE7-7DA9-4358-8471-A9A575584598}" type="pres">
      <dgm:prSet presAssocID="{5C631144-1C9F-4A97-978E-C3579922829F}" presName="parent_text_1" presStyleLbl="revTx" presStyleIdx="0" presStyleCnt="3">
        <dgm:presLayoutVars>
          <dgm:chMax val="0"/>
          <dgm:chPref val="0"/>
          <dgm:bulletEnabled val="1"/>
        </dgm:presLayoutVars>
      </dgm:prSet>
      <dgm:spPr/>
      <dgm:t>
        <a:bodyPr/>
        <a:lstStyle/>
        <a:p>
          <a:endParaRPr lang="zh-TW" altLang="en-US"/>
        </a:p>
      </dgm:t>
    </dgm:pt>
    <dgm:pt modelId="{BC9C047E-C046-49BE-B8A4-184379585A40}" type="pres">
      <dgm:prSet presAssocID="{5C631144-1C9F-4A97-978E-C3579922829F}" presName="image_accent_1" presStyleCnt="0"/>
      <dgm:spPr/>
    </dgm:pt>
    <dgm:pt modelId="{F6B0F0D3-87FB-42FD-B283-8A1FCB16EBCA}" type="pres">
      <dgm:prSet presAssocID="{5C631144-1C9F-4A97-978E-C3579922829F}" presName="imageAccentRepeatNode" presStyleLbl="alignNode1" presStyleIdx="0" presStyleCnt="6"/>
      <dgm:spPr/>
    </dgm:pt>
    <dgm:pt modelId="{0F28216C-A13F-47A8-A60F-27B4CBF2D97A}" type="pres">
      <dgm:prSet presAssocID="{5C631144-1C9F-4A97-978E-C3579922829F}" presName="accent_1" presStyleLbl="alignNode1" presStyleIdx="1" presStyleCnt="6"/>
      <dgm:spPr/>
    </dgm:pt>
    <dgm:pt modelId="{ECA2155A-7637-419F-B596-90E5CB20BC32}" type="pres">
      <dgm:prSet presAssocID="{DEA2719B-494D-43DC-B4BD-B50156DCA75C}" presName="image_1" presStyleCnt="0"/>
      <dgm:spPr/>
    </dgm:pt>
    <dgm:pt modelId="{90379883-115C-4906-8667-DC35529A61D3}" type="pres">
      <dgm:prSet presAssocID="{DEA2719B-494D-43DC-B4BD-B50156DCA75C}" presName="imageRepeatNode" presStyleLbl="fgImgPlace1" presStyleIdx="0" presStyleCnt="3"/>
      <dgm:spPr/>
      <dgm:t>
        <a:bodyPr/>
        <a:lstStyle/>
        <a:p>
          <a:endParaRPr lang="zh-TW" altLang="en-US"/>
        </a:p>
      </dgm:t>
    </dgm:pt>
    <dgm:pt modelId="{5AF5A415-B712-4992-B84A-59F549929727}" type="pres">
      <dgm:prSet presAssocID="{61B2EB07-7AC2-4D3B-9D74-A67332B6DBBF}" presName="parent_text_2" presStyleLbl="revTx" presStyleIdx="1" presStyleCnt="3">
        <dgm:presLayoutVars>
          <dgm:chMax val="0"/>
          <dgm:chPref val="0"/>
          <dgm:bulletEnabled val="1"/>
        </dgm:presLayoutVars>
      </dgm:prSet>
      <dgm:spPr/>
      <dgm:t>
        <a:bodyPr/>
        <a:lstStyle/>
        <a:p>
          <a:endParaRPr lang="zh-TW" altLang="en-US"/>
        </a:p>
      </dgm:t>
    </dgm:pt>
    <dgm:pt modelId="{972E647F-4FE6-4644-98C0-087FF82D7D6C}" type="pres">
      <dgm:prSet presAssocID="{61B2EB07-7AC2-4D3B-9D74-A67332B6DBBF}" presName="image_accent_2" presStyleCnt="0"/>
      <dgm:spPr/>
    </dgm:pt>
    <dgm:pt modelId="{8DC96973-13D7-4DBC-8A76-77621A209481}" type="pres">
      <dgm:prSet presAssocID="{61B2EB07-7AC2-4D3B-9D74-A67332B6DBBF}" presName="imageAccentRepeatNode" presStyleLbl="alignNode1" presStyleIdx="2" presStyleCnt="6"/>
      <dgm:spPr/>
    </dgm:pt>
    <dgm:pt modelId="{99724643-9F9F-46DF-99D3-8A7B170FDD79}" type="pres">
      <dgm:prSet presAssocID="{0C2C055B-D7D0-4669-BAD8-20A8C918ED3F}" presName="image_2" presStyleCnt="0"/>
      <dgm:spPr/>
    </dgm:pt>
    <dgm:pt modelId="{DB8161A2-682C-4542-BAE4-DE07DBCCF736}" type="pres">
      <dgm:prSet presAssocID="{0C2C055B-D7D0-4669-BAD8-20A8C918ED3F}" presName="imageRepeatNode" presStyleLbl="fgImgPlace1" presStyleIdx="1" presStyleCnt="3"/>
      <dgm:spPr/>
      <dgm:t>
        <a:bodyPr/>
        <a:lstStyle/>
        <a:p>
          <a:endParaRPr lang="zh-TW" altLang="en-US"/>
        </a:p>
      </dgm:t>
    </dgm:pt>
    <dgm:pt modelId="{9CA945E3-B2AE-4153-9BF9-9DC727C87038}" type="pres">
      <dgm:prSet presAssocID="{33534CA2-0759-44C4-A5E2-9B631AD59A0C}" presName="image_accent_3" presStyleCnt="0"/>
      <dgm:spPr/>
    </dgm:pt>
    <dgm:pt modelId="{622BCA83-DCA9-4D89-9FC9-BDF87C4BE11B}" type="pres">
      <dgm:prSet presAssocID="{33534CA2-0759-44C4-A5E2-9B631AD59A0C}" presName="imageAccentRepeatNode" presStyleLbl="alignNode1" presStyleIdx="3" presStyleCnt="6"/>
      <dgm:spPr/>
    </dgm:pt>
    <dgm:pt modelId="{B114B967-8DAC-434B-9938-E2098E3213A8}" type="pres">
      <dgm:prSet presAssocID="{33534CA2-0759-44C4-A5E2-9B631AD59A0C}" presName="parent_text_3" presStyleLbl="revTx" presStyleIdx="2" presStyleCnt="3">
        <dgm:presLayoutVars>
          <dgm:chMax val="0"/>
          <dgm:chPref val="0"/>
          <dgm:bulletEnabled val="1"/>
        </dgm:presLayoutVars>
      </dgm:prSet>
      <dgm:spPr/>
      <dgm:t>
        <a:bodyPr/>
        <a:lstStyle/>
        <a:p>
          <a:endParaRPr lang="zh-TW" altLang="en-US"/>
        </a:p>
      </dgm:t>
    </dgm:pt>
    <dgm:pt modelId="{F02C5085-831C-4A56-B6E2-54E2DE80C6B1}" type="pres">
      <dgm:prSet presAssocID="{33534CA2-0759-44C4-A5E2-9B631AD59A0C}" presName="accent_2" presStyleLbl="alignNode1" presStyleIdx="4" presStyleCnt="6"/>
      <dgm:spPr/>
    </dgm:pt>
    <dgm:pt modelId="{ADE1D87A-E3F6-4F5D-8226-6C377CEF1838}" type="pres">
      <dgm:prSet presAssocID="{33534CA2-0759-44C4-A5E2-9B631AD59A0C}" presName="accent_3" presStyleLbl="alignNode1" presStyleIdx="5" presStyleCnt="6"/>
      <dgm:spPr/>
    </dgm:pt>
    <dgm:pt modelId="{3506034A-ED24-4029-B177-C0DD2D9EC815}" type="pres">
      <dgm:prSet presAssocID="{8D5A83FA-F170-46E6-89FC-53B70CB21DEC}" presName="image_3" presStyleCnt="0"/>
      <dgm:spPr/>
    </dgm:pt>
    <dgm:pt modelId="{26284BFA-E0D6-4A42-AC50-CBC764BA87B7}" type="pres">
      <dgm:prSet presAssocID="{8D5A83FA-F170-46E6-89FC-53B70CB21DEC}" presName="imageRepeatNode" presStyleLbl="fgImgPlace1" presStyleIdx="2" presStyleCnt="3"/>
      <dgm:spPr/>
      <dgm:t>
        <a:bodyPr/>
        <a:lstStyle/>
        <a:p>
          <a:endParaRPr lang="zh-TW" altLang="en-US"/>
        </a:p>
      </dgm:t>
    </dgm:pt>
  </dgm:ptLst>
  <dgm:cxnLst>
    <dgm:cxn modelId="{2994203A-A5A0-4011-94EB-73F89E038263}" srcId="{85BE9D29-E5DA-4BD1-B414-152D6CB80D42}" destId="{5C631144-1C9F-4A97-978E-C3579922829F}" srcOrd="0" destOrd="0" parTransId="{1B042E21-B270-473A-9D34-B69985613B7C}" sibTransId="{DEA2719B-494D-43DC-B4BD-B50156DCA75C}"/>
    <dgm:cxn modelId="{298B2B4A-6D27-4B26-831F-9871AF73BA29}" type="presOf" srcId="{85BE9D29-E5DA-4BD1-B414-152D6CB80D42}" destId="{8C0C3C78-56B9-41C4-BAFD-DF84F9465452}" srcOrd="0" destOrd="0" presId="urn:microsoft.com/office/officeart/2008/layout/BubblePictureList"/>
    <dgm:cxn modelId="{B80FE6A4-13A9-45F7-A84F-3B204B5FEBD4}" type="presOf" srcId="{0C2C055B-D7D0-4669-BAD8-20A8C918ED3F}" destId="{DB8161A2-682C-4542-BAE4-DE07DBCCF736}" srcOrd="0" destOrd="0" presId="urn:microsoft.com/office/officeart/2008/layout/BubblePictureList"/>
    <dgm:cxn modelId="{448112CF-7BD7-4F26-BD60-1832F8087238}" type="presOf" srcId="{8D5A83FA-F170-46E6-89FC-53B70CB21DEC}" destId="{26284BFA-E0D6-4A42-AC50-CBC764BA87B7}" srcOrd="0" destOrd="0" presId="urn:microsoft.com/office/officeart/2008/layout/BubblePictureList"/>
    <dgm:cxn modelId="{23755E0E-90B8-434C-8465-11EED8C97D27}" type="presOf" srcId="{33534CA2-0759-44C4-A5E2-9B631AD59A0C}" destId="{B114B967-8DAC-434B-9938-E2098E3213A8}" srcOrd="0" destOrd="0" presId="urn:microsoft.com/office/officeart/2008/layout/BubblePictureList"/>
    <dgm:cxn modelId="{0893C6F3-6C51-420E-B7ED-E0A7A9EE3385}" srcId="{85BE9D29-E5DA-4BD1-B414-152D6CB80D42}" destId="{33534CA2-0759-44C4-A5E2-9B631AD59A0C}" srcOrd="2" destOrd="0" parTransId="{ED56E06B-D474-471D-9D2F-C61BB69D0F7E}" sibTransId="{8D5A83FA-F170-46E6-89FC-53B70CB21DEC}"/>
    <dgm:cxn modelId="{0D317500-FCC1-4DCF-99FF-292550710138}" type="presOf" srcId="{DEA2719B-494D-43DC-B4BD-B50156DCA75C}" destId="{90379883-115C-4906-8667-DC35529A61D3}" srcOrd="0" destOrd="0" presId="urn:microsoft.com/office/officeart/2008/layout/BubblePictureList"/>
    <dgm:cxn modelId="{10938869-F4EB-48C8-91FF-FDED3EA95376}" type="presOf" srcId="{61B2EB07-7AC2-4D3B-9D74-A67332B6DBBF}" destId="{5AF5A415-B712-4992-B84A-59F549929727}" srcOrd="0" destOrd="0" presId="urn:microsoft.com/office/officeart/2008/layout/BubblePictureList"/>
    <dgm:cxn modelId="{C85DCA7A-255D-4E46-A424-439260443B71}" type="presOf" srcId="{5C631144-1C9F-4A97-978E-C3579922829F}" destId="{C39A2DE7-7DA9-4358-8471-A9A575584598}" srcOrd="0" destOrd="0" presId="urn:microsoft.com/office/officeart/2008/layout/BubblePictureList"/>
    <dgm:cxn modelId="{EA4C9E22-C926-493A-B1B8-B9B0C00E5A12}" srcId="{85BE9D29-E5DA-4BD1-B414-152D6CB80D42}" destId="{61B2EB07-7AC2-4D3B-9D74-A67332B6DBBF}" srcOrd="1" destOrd="0" parTransId="{9F36C064-5E4C-49D5-9F38-034A6F8A4794}" sibTransId="{0C2C055B-D7D0-4669-BAD8-20A8C918ED3F}"/>
    <dgm:cxn modelId="{857CC157-F9F5-431B-BADB-37E738FF2F38}" type="presParOf" srcId="{8C0C3C78-56B9-41C4-BAFD-DF84F9465452}" destId="{C39A2DE7-7DA9-4358-8471-A9A575584598}" srcOrd="0" destOrd="0" presId="urn:microsoft.com/office/officeart/2008/layout/BubblePictureList"/>
    <dgm:cxn modelId="{D3B03149-2DE8-4110-A769-A48504CBDE7E}" type="presParOf" srcId="{8C0C3C78-56B9-41C4-BAFD-DF84F9465452}" destId="{BC9C047E-C046-49BE-B8A4-184379585A40}" srcOrd="1" destOrd="0" presId="urn:microsoft.com/office/officeart/2008/layout/BubblePictureList"/>
    <dgm:cxn modelId="{9093E0A4-C7AC-43F5-A20F-ED61A1A8920E}" type="presParOf" srcId="{BC9C047E-C046-49BE-B8A4-184379585A40}" destId="{F6B0F0D3-87FB-42FD-B283-8A1FCB16EBCA}" srcOrd="0" destOrd="0" presId="urn:microsoft.com/office/officeart/2008/layout/BubblePictureList"/>
    <dgm:cxn modelId="{AF890BC4-413F-44A4-A13F-8412C8D8F004}" type="presParOf" srcId="{8C0C3C78-56B9-41C4-BAFD-DF84F9465452}" destId="{0F28216C-A13F-47A8-A60F-27B4CBF2D97A}" srcOrd="2" destOrd="0" presId="urn:microsoft.com/office/officeart/2008/layout/BubblePictureList"/>
    <dgm:cxn modelId="{CB7F8D20-7E8C-4506-8A91-8E252C873B35}" type="presParOf" srcId="{8C0C3C78-56B9-41C4-BAFD-DF84F9465452}" destId="{ECA2155A-7637-419F-B596-90E5CB20BC32}" srcOrd="3" destOrd="0" presId="urn:microsoft.com/office/officeart/2008/layout/BubblePictureList"/>
    <dgm:cxn modelId="{295C977D-0781-44AA-BC06-94DDFC22294A}" type="presParOf" srcId="{ECA2155A-7637-419F-B596-90E5CB20BC32}" destId="{90379883-115C-4906-8667-DC35529A61D3}" srcOrd="0" destOrd="0" presId="urn:microsoft.com/office/officeart/2008/layout/BubblePictureList"/>
    <dgm:cxn modelId="{0C9B943B-8688-405E-8340-695271845236}" type="presParOf" srcId="{8C0C3C78-56B9-41C4-BAFD-DF84F9465452}" destId="{5AF5A415-B712-4992-B84A-59F549929727}" srcOrd="4" destOrd="0" presId="urn:microsoft.com/office/officeart/2008/layout/BubblePictureList"/>
    <dgm:cxn modelId="{D9A0E61C-AF51-479A-BC02-4AB705D0A1AE}" type="presParOf" srcId="{8C0C3C78-56B9-41C4-BAFD-DF84F9465452}" destId="{972E647F-4FE6-4644-98C0-087FF82D7D6C}" srcOrd="5" destOrd="0" presId="urn:microsoft.com/office/officeart/2008/layout/BubblePictureList"/>
    <dgm:cxn modelId="{EDAEC8AC-885B-4413-A4DE-2BB1D0FCF907}" type="presParOf" srcId="{972E647F-4FE6-4644-98C0-087FF82D7D6C}" destId="{8DC96973-13D7-4DBC-8A76-77621A209481}" srcOrd="0" destOrd="0" presId="urn:microsoft.com/office/officeart/2008/layout/BubblePictureList"/>
    <dgm:cxn modelId="{24B8BEC7-5504-4A3C-8470-CEEDFE7F120D}" type="presParOf" srcId="{8C0C3C78-56B9-41C4-BAFD-DF84F9465452}" destId="{99724643-9F9F-46DF-99D3-8A7B170FDD79}" srcOrd="6" destOrd="0" presId="urn:microsoft.com/office/officeart/2008/layout/BubblePictureList"/>
    <dgm:cxn modelId="{259213DF-B46C-48DF-A567-FA9CC07C8917}" type="presParOf" srcId="{99724643-9F9F-46DF-99D3-8A7B170FDD79}" destId="{DB8161A2-682C-4542-BAE4-DE07DBCCF736}" srcOrd="0" destOrd="0" presId="urn:microsoft.com/office/officeart/2008/layout/BubblePictureList"/>
    <dgm:cxn modelId="{9D7AEBB9-262B-4659-A1E6-92119643A5E2}" type="presParOf" srcId="{8C0C3C78-56B9-41C4-BAFD-DF84F9465452}" destId="{9CA945E3-B2AE-4153-9BF9-9DC727C87038}" srcOrd="7" destOrd="0" presId="urn:microsoft.com/office/officeart/2008/layout/BubblePictureList"/>
    <dgm:cxn modelId="{81AC1F33-CBC1-4E91-8CD1-A5DAF6E1FF91}" type="presParOf" srcId="{9CA945E3-B2AE-4153-9BF9-9DC727C87038}" destId="{622BCA83-DCA9-4D89-9FC9-BDF87C4BE11B}" srcOrd="0" destOrd="0" presId="urn:microsoft.com/office/officeart/2008/layout/BubblePictureList"/>
    <dgm:cxn modelId="{95FA4984-319E-430D-9F77-C12BA3921459}" type="presParOf" srcId="{8C0C3C78-56B9-41C4-BAFD-DF84F9465452}" destId="{B114B967-8DAC-434B-9938-E2098E3213A8}" srcOrd="8" destOrd="0" presId="urn:microsoft.com/office/officeart/2008/layout/BubblePictureList"/>
    <dgm:cxn modelId="{088CB3DF-9979-4B8C-B7A2-E011D070C896}" type="presParOf" srcId="{8C0C3C78-56B9-41C4-BAFD-DF84F9465452}" destId="{F02C5085-831C-4A56-B6E2-54E2DE80C6B1}" srcOrd="9" destOrd="0" presId="urn:microsoft.com/office/officeart/2008/layout/BubblePictureList"/>
    <dgm:cxn modelId="{A64273BC-661E-4542-B626-330E2A52C4B5}" type="presParOf" srcId="{8C0C3C78-56B9-41C4-BAFD-DF84F9465452}" destId="{ADE1D87A-E3F6-4F5D-8226-6C377CEF1838}" srcOrd="10" destOrd="0" presId="urn:microsoft.com/office/officeart/2008/layout/BubblePictureList"/>
    <dgm:cxn modelId="{C2EC281D-4A32-4E47-B9EF-71F95B0EF7D3}" type="presParOf" srcId="{8C0C3C78-56B9-41C4-BAFD-DF84F9465452}" destId="{3506034A-ED24-4029-B177-C0DD2D9EC815}" srcOrd="11" destOrd="0" presId="urn:microsoft.com/office/officeart/2008/layout/BubblePictureList"/>
    <dgm:cxn modelId="{26DCDB4D-90A0-4DB4-80DA-636CFA9247DF}" type="presParOf" srcId="{3506034A-ED24-4029-B177-C0DD2D9EC815}" destId="{26284BFA-E0D6-4A42-AC50-CBC764BA87B7}" srcOrd="0" destOrd="0" presId="urn:microsoft.com/office/officeart/2008/layout/BubblePictur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26C05E62-A16B-4EDE-A967-6DDBBF2E6891}"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zh-TW" altLang="en-US"/>
        </a:p>
      </dgm:t>
    </dgm:pt>
    <dgm:pt modelId="{F4A3AE9E-F4AE-4D46-8B7B-721E5CDE102F}">
      <dgm:prSet phldrT="[文字]"/>
      <dgm:spPr/>
      <dgm:t>
        <a:bodyPr/>
        <a:lstStyle/>
        <a:p>
          <a:r>
            <a:rPr lang="zh-TW" altLang="en-US" b="1" dirty="0" smtClean="0">
              <a:latin typeface="標楷體" pitchFamily="65" charset="-120"/>
              <a:ea typeface="標楷體" pitchFamily="65" charset="-120"/>
            </a:rPr>
            <a:t>視覺障礙</a:t>
          </a:r>
          <a:endParaRPr lang="zh-TW" altLang="en-US" dirty="0"/>
        </a:p>
      </dgm:t>
    </dgm:pt>
    <dgm:pt modelId="{1E546E73-96C0-43DA-A601-FEC059A86EC6}" type="parTrans" cxnId="{BB8C38DF-A780-4BD7-A640-955B5018E9CA}">
      <dgm:prSet/>
      <dgm:spPr/>
      <dgm:t>
        <a:bodyPr/>
        <a:lstStyle/>
        <a:p>
          <a:endParaRPr lang="zh-TW" altLang="en-US"/>
        </a:p>
      </dgm:t>
    </dgm:pt>
    <dgm:pt modelId="{DF2C38B5-AF74-4E31-AE36-BEF0D3C3D8FF}" type="sibTrans" cxnId="{BB8C38DF-A780-4BD7-A640-955B5018E9CA}">
      <dgm:prSet/>
      <dgm:spPr/>
      <dgm:t>
        <a:bodyPr/>
        <a:lstStyle/>
        <a:p>
          <a:endParaRPr lang="zh-TW" altLang="en-US"/>
        </a:p>
      </dgm:t>
    </dgm:pt>
    <dgm:pt modelId="{79629AF5-21A2-4B00-9FBD-6244D7F2A67C}">
      <dgm:prSet phldrT="[文字]"/>
      <dgm:spPr/>
      <dgm:t>
        <a:bodyPr/>
        <a:lstStyle/>
        <a:p>
          <a:r>
            <a:rPr lang="zh-TW" altLang="en-US" b="1" dirty="0" smtClean="0">
              <a:latin typeface="標楷體" pitchFamily="65" charset="-120"/>
              <a:ea typeface="標楷體" pitchFamily="65" charset="-120"/>
            </a:rPr>
            <a:t>通常是用萬國是力量表（以</a:t>
          </a:r>
          <a:r>
            <a:rPr lang="en-US" altLang="zh-TW" b="1" dirty="0" smtClean="0">
              <a:latin typeface="標楷體" pitchFamily="65" charset="-120"/>
              <a:ea typeface="標楷體" pitchFamily="65" charset="-120"/>
            </a:rPr>
            <a:t>C</a:t>
          </a:r>
          <a:r>
            <a:rPr lang="zh-TW" altLang="en-US" b="1" dirty="0" smtClean="0">
              <a:latin typeface="標楷體" pitchFamily="65" charset="-120"/>
              <a:ea typeface="標楷體" pitchFamily="65" charset="-120"/>
            </a:rPr>
            <a:t>字型呈現）來測量，凡是視力經矯正後，較好的那隻眼睛，其視力測定值未達</a:t>
          </a:r>
          <a:r>
            <a:rPr lang="en-US" altLang="zh-TW" b="1" dirty="0" smtClean="0">
              <a:latin typeface="標楷體" pitchFamily="65" charset="-120"/>
              <a:ea typeface="標楷體" pitchFamily="65" charset="-120"/>
            </a:rPr>
            <a:t>0.3</a:t>
          </a:r>
          <a:r>
            <a:rPr lang="zh-TW" altLang="en-US" b="1" dirty="0" smtClean="0">
              <a:latin typeface="標楷體" pitchFamily="65" charset="-120"/>
              <a:ea typeface="標楷體" pitchFamily="65" charset="-120"/>
            </a:rPr>
            <a:t>，或是視力值雖然達到</a:t>
          </a:r>
          <a:r>
            <a:rPr lang="en-US" altLang="zh-TW" b="1" dirty="0" smtClean="0">
              <a:latin typeface="標楷體" pitchFamily="65" charset="-120"/>
              <a:ea typeface="標楷體" pitchFamily="65" charset="-120"/>
            </a:rPr>
            <a:t>0.3</a:t>
          </a:r>
          <a:r>
            <a:rPr lang="zh-TW" altLang="en-US" b="1" dirty="0" smtClean="0">
              <a:latin typeface="標楷體" pitchFamily="65" charset="-120"/>
              <a:ea typeface="標楷體" pitchFamily="65" charset="-120"/>
            </a:rPr>
            <a:t>以上，但其周邊視野在</a:t>
          </a:r>
          <a:r>
            <a:rPr lang="en-US" altLang="zh-TW" b="1" dirty="0" smtClean="0">
              <a:latin typeface="標楷體" pitchFamily="65" charset="-120"/>
              <a:ea typeface="標楷體" pitchFamily="65" charset="-120"/>
            </a:rPr>
            <a:t>20</a:t>
          </a:r>
          <a:r>
            <a:rPr lang="zh-TW" altLang="en-US" b="1" dirty="0" smtClean="0">
              <a:latin typeface="標楷體" pitchFamily="65" charset="-120"/>
              <a:ea typeface="標楷體" pitchFamily="65" charset="-120"/>
            </a:rPr>
            <a:t>度以內者</a:t>
          </a:r>
          <a:endParaRPr lang="zh-TW" altLang="en-US" dirty="0"/>
        </a:p>
      </dgm:t>
    </dgm:pt>
    <dgm:pt modelId="{8765389D-8DEE-4770-BFEB-D520A4228145}" type="parTrans" cxnId="{09C4C3B3-F9FA-45F0-B2F2-2F2EED16965F}">
      <dgm:prSet/>
      <dgm:spPr/>
      <dgm:t>
        <a:bodyPr/>
        <a:lstStyle/>
        <a:p>
          <a:endParaRPr lang="zh-TW" altLang="en-US"/>
        </a:p>
      </dgm:t>
    </dgm:pt>
    <dgm:pt modelId="{63A51E80-6CF5-45AA-9E3A-D19360DC578B}" type="sibTrans" cxnId="{09C4C3B3-F9FA-45F0-B2F2-2F2EED16965F}">
      <dgm:prSet/>
      <dgm:spPr/>
      <dgm:t>
        <a:bodyPr/>
        <a:lstStyle/>
        <a:p>
          <a:endParaRPr lang="zh-TW" altLang="en-US"/>
        </a:p>
      </dgm:t>
    </dgm:pt>
    <dgm:pt modelId="{8F6FCEB1-F527-42B6-A8FA-0651A2040A8E}">
      <dgm:prSet phldrT="[文字]"/>
      <dgm:spPr/>
      <dgm:t>
        <a:bodyPr/>
        <a:lstStyle/>
        <a:p>
          <a:r>
            <a:rPr lang="zh-TW" altLang="en-US" b="1" dirty="0" smtClean="0">
              <a:latin typeface="標楷體" pitchFamily="65" charset="-120"/>
              <a:ea typeface="標楷體" pitchFamily="65" charset="-120"/>
            </a:rPr>
            <a:t>「盲」與「弱視」</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低視力</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兩類</a:t>
          </a:r>
          <a:endParaRPr lang="zh-TW" altLang="en-US" dirty="0"/>
        </a:p>
      </dgm:t>
    </dgm:pt>
    <dgm:pt modelId="{525288B2-BC26-473D-8DDB-368ECF557C3C}" type="parTrans" cxnId="{1B8AC820-AC8C-4EB1-A17C-0AC367343C7C}">
      <dgm:prSet/>
      <dgm:spPr/>
      <dgm:t>
        <a:bodyPr/>
        <a:lstStyle/>
        <a:p>
          <a:endParaRPr lang="zh-TW" altLang="en-US"/>
        </a:p>
      </dgm:t>
    </dgm:pt>
    <dgm:pt modelId="{3B8FB6B9-3B8C-4230-8EF9-CC63328E5F1E}" type="sibTrans" cxnId="{1B8AC820-AC8C-4EB1-A17C-0AC367343C7C}">
      <dgm:prSet/>
      <dgm:spPr/>
      <dgm:t>
        <a:bodyPr/>
        <a:lstStyle/>
        <a:p>
          <a:endParaRPr lang="zh-TW" altLang="en-US"/>
        </a:p>
      </dgm:t>
    </dgm:pt>
    <dgm:pt modelId="{0AA1A439-B10E-4265-BA75-AD8739ECBBE9}">
      <dgm:prSet phldrT="[文字]"/>
      <dgm:spPr/>
      <dgm:t>
        <a:bodyPr/>
        <a:lstStyle/>
        <a:p>
          <a:r>
            <a:rPr lang="zh-TW" altLang="en-US" b="1" dirty="0" smtClean="0">
              <a:latin typeface="標楷體" pitchFamily="65" charset="-120"/>
              <a:ea typeface="標楷體" pitchFamily="65" charset="-120"/>
            </a:rPr>
            <a:t>凡優眼視力測定值在</a:t>
          </a:r>
          <a:r>
            <a:rPr lang="en-US" altLang="zh-TW" b="1" dirty="0" smtClean="0">
              <a:latin typeface="標楷體" pitchFamily="65" charset="-120"/>
              <a:ea typeface="標楷體" pitchFamily="65" charset="-120"/>
            </a:rPr>
            <a:t>0.03</a:t>
          </a:r>
          <a:r>
            <a:rPr lang="zh-TW" altLang="en-US" b="1" dirty="0" smtClean="0">
              <a:latin typeface="標楷體" pitchFamily="65" charset="-120"/>
              <a:ea typeface="標楷體" pitchFamily="65" charset="-120"/>
            </a:rPr>
            <a:t>以上未達</a:t>
          </a:r>
          <a:r>
            <a:rPr lang="en-US" altLang="zh-TW" b="1" dirty="0" smtClean="0">
              <a:latin typeface="標楷體" pitchFamily="65" charset="-120"/>
              <a:ea typeface="標楷體" pitchFamily="65" charset="-120"/>
            </a:rPr>
            <a:t>0.3</a:t>
          </a:r>
          <a:r>
            <a:rPr lang="zh-TW" altLang="en-US" b="1" dirty="0" smtClean="0">
              <a:latin typeface="標楷體" pitchFamily="65" charset="-120"/>
              <a:ea typeface="標楷體" pitchFamily="65" charset="-120"/>
            </a:rPr>
            <a:t>，或是視野在</a:t>
          </a:r>
          <a:r>
            <a:rPr lang="en-US" altLang="zh-TW" b="1" dirty="0" smtClean="0">
              <a:latin typeface="標楷體" pitchFamily="65" charset="-120"/>
              <a:ea typeface="標楷體" pitchFamily="65" charset="-120"/>
            </a:rPr>
            <a:t>20</a:t>
          </a:r>
          <a:r>
            <a:rPr lang="zh-TW" altLang="en-US" b="1" dirty="0" smtClean="0">
              <a:latin typeface="標楷體" pitchFamily="65" charset="-120"/>
              <a:ea typeface="標楷體" pitchFamily="65" charset="-120"/>
            </a:rPr>
            <a:t>度以內者，稱之為「弱視」；如果優眼視力值未達</a:t>
          </a:r>
          <a:r>
            <a:rPr lang="en-US" altLang="zh-TW" b="1" dirty="0" smtClean="0">
              <a:latin typeface="標楷體" pitchFamily="65" charset="-120"/>
              <a:ea typeface="標楷體" pitchFamily="65" charset="-120"/>
            </a:rPr>
            <a:t>0.03</a:t>
          </a:r>
          <a:r>
            <a:rPr lang="zh-TW" altLang="en-US" b="1" dirty="0" smtClean="0">
              <a:latin typeface="標楷體" pitchFamily="65" charset="-120"/>
              <a:ea typeface="標楷體" pitchFamily="65" charset="-120"/>
            </a:rPr>
            <a:t>。而需以點字為主要學習工具者，稱之為「盲」</a:t>
          </a:r>
          <a:endParaRPr lang="zh-TW" altLang="en-US" dirty="0"/>
        </a:p>
      </dgm:t>
    </dgm:pt>
    <dgm:pt modelId="{784D4C3B-8BFA-4D1C-A186-4833737FD673}" type="parTrans" cxnId="{C561E79C-CE29-4C9C-82CC-79ED3EAF608E}">
      <dgm:prSet/>
      <dgm:spPr/>
      <dgm:t>
        <a:bodyPr/>
        <a:lstStyle/>
        <a:p>
          <a:endParaRPr lang="zh-TW" altLang="en-US"/>
        </a:p>
      </dgm:t>
    </dgm:pt>
    <dgm:pt modelId="{A6AF71A3-14A3-44FB-A2D8-F5922B59C1E6}" type="sibTrans" cxnId="{C561E79C-CE29-4C9C-82CC-79ED3EAF608E}">
      <dgm:prSet/>
      <dgm:spPr/>
      <dgm:t>
        <a:bodyPr/>
        <a:lstStyle/>
        <a:p>
          <a:endParaRPr lang="zh-TW" altLang="en-US"/>
        </a:p>
      </dgm:t>
    </dgm:pt>
    <dgm:pt modelId="{96CE1F22-6BED-4E7C-9A4D-407F04C3A204}">
      <dgm:prSet phldrT="[文字]"/>
      <dgm:spPr/>
      <dgm:t>
        <a:bodyPr/>
        <a:lstStyle/>
        <a:p>
          <a:r>
            <a:rPr lang="zh-TW" altLang="en-US" b="1" dirty="0" smtClean="0">
              <a:latin typeface="標楷體" pitchFamily="65" charset="-120"/>
              <a:ea typeface="標楷體" pitchFamily="65" charset="-120"/>
            </a:rPr>
            <a:t>單眼盲</a:t>
          </a:r>
          <a:endParaRPr lang="zh-TW" altLang="en-US" dirty="0"/>
        </a:p>
      </dgm:t>
    </dgm:pt>
    <dgm:pt modelId="{867F7BA5-7F4C-480E-B8DD-68545506C899}" type="parTrans" cxnId="{52EFE94D-63AF-4C73-9E90-35B2B77CDCB0}">
      <dgm:prSet/>
      <dgm:spPr/>
      <dgm:t>
        <a:bodyPr/>
        <a:lstStyle/>
        <a:p>
          <a:endParaRPr lang="zh-TW" altLang="en-US"/>
        </a:p>
      </dgm:t>
    </dgm:pt>
    <dgm:pt modelId="{BB189C0B-53ED-4877-8406-17E617594FE5}" type="sibTrans" cxnId="{52EFE94D-63AF-4C73-9E90-35B2B77CDCB0}">
      <dgm:prSet/>
      <dgm:spPr/>
      <dgm:t>
        <a:bodyPr/>
        <a:lstStyle/>
        <a:p>
          <a:endParaRPr lang="zh-TW" altLang="en-US"/>
        </a:p>
      </dgm:t>
    </dgm:pt>
    <dgm:pt modelId="{7262D559-B1C0-4EB1-8985-C74FF93CD956}">
      <dgm:prSet phldrT="[文字]"/>
      <dgm:spPr/>
      <dgm:t>
        <a:bodyPr/>
        <a:lstStyle/>
        <a:p>
          <a:r>
            <a:rPr lang="zh-TW" altLang="en-US" b="1" dirty="0" smtClean="0">
              <a:latin typeface="標楷體" pitchFamily="65" charset="-120"/>
              <a:ea typeface="標楷體" pitchFamily="65" charset="-120"/>
            </a:rPr>
            <a:t>一眼為盲。另一眼為</a:t>
          </a:r>
          <a:r>
            <a:rPr lang="en-US" altLang="zh-TW" b="1" dirty="0" smtClean="0">
              <a:latin typeface="標楷體" pitchFamily="65" charset="-120"/>
              <a:ea typeface="標楷體" pitchFamily="65" charset="-120"/>
            </a:rPr>
            <a:t>0.4(</a:t>
          </a:r>
          <a:r>
            <a:rPr lang="zh-TW" altLang="en-US" b="1" dirty="0" smtClean="0">
              <a:latin typeface="標楷體" pitchFamily="65" charset="-120"/>
              <a:ea typeface="標楷體" pitchFamily="65" charset="-120"/>
            </a:rPr>
            <a:t>不含</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者。</a:t>
          </a:r>
          <a:endParaRPr lang="zh-TW" altLang="en-US" dirty="0"/>
        </a:p>
      </dgm:t>
    </dgm:pt>
    <dgm:pt modelId="{2160ADE1-D513-46C5-B505-67D91961A59F}" type="parTrans" cxnId="{1430F7B0-1A9B-4076-AE8B-47AD6BD6C359}">
      <dgm:prSet/>
      <dgm:spPr/>
      <dgm:t>
        <a:bodyPr/>
        <a:lstStyle/>
        <a:p>
          <a:endParaRPr lang="zh-TW" altLang="en-US"/>
        </a:p>
      </dgm:t>
    </dgm:pt>
    <dgm:pt modelId="{30D27426-DE50-418F-829A-9A70EBF1FE7C}" type="sibTrans" cxnId="{1430F7B0-1A9B-4076-AE8B-47AD6BD6C359}">
      <dgm:prSet/>
      <dgm:spPr/>
      <dgm:t>
        <a:bodyPr/>
        <a:lstStyle/>
        <a:p>
          <a:endParaRPr lang="zh-TW" altLang="en-US"/>
        </a:p>
      </dgm:t>
    </dgm:pt>
    <dgm:pt modelId="{E1563A37-7D49-4AFB-A28C-D8E25E9097CA}" type="pres">
      <dgm:prSet presAssocID="{26C05E62-A16B-4EDE-A967-6DDBBF2E6891}" presName="Name0" presStyleCnt="0">
        <dgm:presLayoutVars>
          <dgm:dir/>
          <dgm:animLvl val="lvl"/>
          <dgm:resizeHandles val="exact"/>
        </dgm:presLayoutVars>
      </dgm:prSet>
      <dgm:spPr/>
      <dgm:t>
        <a:bodyPr/>
        <a:lstStyle/>
        <a:p>
          <a:endParaRPr lang="zh-TW" altLang="en-US"/>
        </a:p>
      </dgm:t>
    </dgm:pt>
    <dgm:pt modelId="{A3CB5599-0C75-44F4-B2E8-36AE2AC70964}" type="pres">
      <dgm:prSet presAssocID="{F4A3AE9E-F4AE-4D46-8B7B-721E5CDE102F}" presName="linNode" presStyleCnt="0"/>
      <dgm:spPr/>
    </dgm:pt>
    <dgm:pt modelId="{9988D632-F434-4901-BDAA-C9B11B89292A}" type="pres">
      <dgm:prSet presAssocID="{F4A3AE9E-F4AE-4D46-8B7B-721E5CDE102F}" presName="parentText" presStyleLbl="node1" presStyleIdx="0" presStyleCnt="3">
        <dgm:presLayoutVars>
          <dgm:chMax val="1"/>
          <dgm:bulletEnabled val="1"/>
        </dgm:presLayoutVars>
      </dgm:prSet>
      <dgm:spPr/>
      <dgm:t>
        <a:bodyPr/>
        <a:lstStyle/>
        <a:p>
          <a:endParaRPr lang="zh-TW" altLang="en-US"/>
        </a:p>
      </dgm:t>
    </dgm:pt>
    <dgm:pt modelId="{249FA5EE-0D19-409E-ADF4-4E80754F4D49}" type="pres">
      <dgm:prSet presAssocID="{F4A3AE9E-F4AE-4D46-8B7B-721E5CDE102F}" presName="descendantText" presStyleLbl="alignAccFollowNode1" presStyleIdx="0" presStyleCnt="3">
        <dgm:presLayoutVars>
          <dgm:bulletEnabled val="1"/>
        </dgm:presLayoutVars>
      </dgm:prSet>
      <dgm:spPr/>
      <dgm:t>
        <a:bodyPr/>
        <a:lstStyle/>
        <a:p>
          <a:endParaRPr lang="zh-TW" altLang="en-US"/>
        </a:p>
      </dgm:t>
    </dgm:pt>
    <dgm:pt modelId="{7885FA5B-DDA0-47D8-914A-669382939F91}" type="pres">
      <dgm:prSet presAssocID="{DF2C38B5-AF74-4E31-AE36-BEF0D3C3D8FF}" presName="sp" presStyleCnt="0"/>
      <dgm:spPr/>
    </dgm:pt>
    <dgm:pt modelId="{FCDDA737-46E8-4745-9B56-75EA4CA2B775}" type="pres">
      <dgm:prSet presAssocID="{8F6FCEB1-F527-42B6-A8FA-0651A2040A8E}" presName="linNode" presStyleCnt="0"/>
      <dgm:spPr/>
    </dgm:pt>
    <dgm:pt modelId="{E5048DA1-686D-402D-8845-D1034B266B7C}" type="pres">
      <dgm:prSet presAssocID="{8F6FCEB1-F527-42B6-A8FA-0651A2040A8E}" presName="parentText" presStyleLbl="node1" presStyleIdx="1" presStyleCnt="3">
        <dgm:presLayoutVars>
          <dgm:chMax val="1"/>
          <dgm:bulletEnabled val="1"/>
        </dgm:presLayoutVars>
      </dgm:prSet>
      <dgm:spPr/>
      <dgm:t>
        <a:bodyPr/>
        <a:lstStyle/>
        <a:p>
          <a:endParaRPr lang="zh-TW" altLang="en-US"/>
        </a:p>
      </dgm:t>
    </dgm:pt>
    <dgm:pt modelId="{C2E57BCE-1A14-4E82-B195-AA16F8BFF73C}" type="pres">
      <dgm:prSet presAssocID="{8F6FCEB1-F527-42B6-A8FA-0651A2040A8E}" presName="descendantText" presStyleLbl="alignAccFollowNode1" presStyleIdx="1" presStyleCnt="3">
        <dgm:presLayoutVars>
          <dgm:bulletEnabled val="1"/>
        </dgm:presLayoutVars>
      </dgm:prSet>
      <dgm:spPr/>
      <dgm:t>
        <a:bodyPr/>
        <a:lstStyle/>
        <a:p>
          <a:endParaRPr lang="zh-TW" altLang="en-US"/>
        </a:p>
      </dgm:t>
    </dgm:pt>
    <dgm:pt modelId="{13970F54-8F71-4A85-8024-1D811F7CDC6C}" type="pres">
      <dgm:prSet presAssocID="{3B8FB6B9-3B8C-4230-8EF9-CC63328E5F1E}" presName="sp" presStyleCnt="0"/>
      <dgm:spPr/>
    </dgm:pt>
    <dgm:pt modelId="{2BA27C7F-CB60-4C1E-8473-387F44E57390}" type="pres">
      <dgm:prSet presAssocID="{96CE1F22-6BED-4E7C-9A4D-407F04C3A204}" presName="linNode" presStyleCnt="0"/>
      <dgm:spPr/>
    </dgm:pt>
    <dgm:pt modelId="{F2B83FE6-8CB0-4B84-8682-5CB0E8470155}" type="pres">
      <dgm:prSet presAssocID="{96CE1F22-6BED-4E7C-9A4D-407F04C3A204}" presName="parentText" presStyleLbl="node1" presStyleIdx="2" presStyleCnt="3">
        <dgm:presLayoutVars>
          <dgm:chMax val="1"/>
          <dgm:bulletEnabled val="1"/>
        </dgm:presLayoutVars>
      </dgm:prSet>
      <dgm:spPr/>
      <dgm:t>
        <a:bodyPr/>
        <a:lstStyle/>
        <a:p>
          <a:endParaRPr lang="zh-TW" altLang="en-US"/>
        </a:p>
      </dgm:t>
    </dgm:pt>
    <dgm:pt modelId="{D7240E04-1F14-4A10-9190-E5083E8D2052}" type="pres">
      <dgm:prSet presAssocID="{96CE1F22-6BED-4E7C-9A4D-407F04C3A204}" presName="descendantText" presStyleLbl="alignAccFollowNode1" presStyleIdx="2" presStyleCnt="3">
        <dgm:presLayoutVars>
          <dgm:bulletEnabled val="1"/>
        </dgm:presLayoutVars>
      </dgm:prSet>
      <dgm:spPr/>
      <dgm:t>
        <a:bodyPr/>
        <a:lstStyle/>
        <a:p>
          <a:endParaRPr lang="zh-TW" altLang="en-US"/>
        </a:p>
      </dgm:t>
    </dgm:pt>
  </dgm:ptLst>
  <dgm:cxnLst>
    <dgm:cxn modelId="{486CDC1B-9F8B-4BE3-BC37-F1959714273A}" type="presOf" srcId="{0AA1A439-B10E-4265-BA75-AD8739ECBBE9}" destId="{C2E57BCE-1A14-4E82-B195-AA16F8BFF73C}" srcOrd="0" destOrd="0" presId="urn:microsoft.com/office/officeart/2005/8/layout/vList5"/>
    <dgm:cxn modelId="{B34FC8BD-684E-4A1F-ABA8-AF6CADF55803}" type="presOf" srcId="{79629AF5-21A2-4B00-9FBD-6244D7F2A67C}" destId="{249FA5EE-0D19-409E-ADF4-4E80754F4D49}" srcOrd="0" destOrd="0" presId="urn:microsoft.com/office/officeart/2005/8/layout/vList5"/>
    <dgm:cxn modelId="{25E8586F-6AD7-4EEB-9135-647BE858F6B5}" type="presOf" srcId="{26C05E62-A16B-4EDE-A967-6DDBBF2E6891}" destId="{E1563A37-7D49-4AFB-A28C-D8E25E9097CA}" srcOrd="0" destOrd="0" presId="urn:microsoft.com/office/officeart/2005/8/layout/vList5"/>
    <dgm:cxn modelId="{C561E79C-CE29-4C9C-82CC-79ED3EAF608E}" srcId="{8F6FCEB1-F527-42B6-A8FA-0651A2040A8E}" destId="{0AA1A439-B10E-4265-BA75-AD8739ECBBE9}" srcOrd="0" destOrd="0" parTransId="{784D4C3B-8BFA-4D1C-A186-4833737FD673}" sibTransId="{A6AF71A3-14A3-44FB-A2D8-F5922B59C1E6}"/>
    <dgm:cxn modelId="{1B8AC820-AC8C-4EB1-A17C-0AC367343C7C}" srcId="{26C05E62-A16B-4EDE-A967-6DDBBF2E6891}" destId="{8F6FCEB1-F527-42B6-A8FA-0651A2040A8E}" srcOrd="1" destOrd="0" parTransId="{525288B2-BC26-473D-8DDB-368ECF557C3C}" sibTransId="{3B8FB6B9-3B8C-4230-8EF9-CC63328E5F1E}"/>
    <dgm:cxn modelId="{1430F7B0-1A9B-4076-AE8B-47AD6BD6C359}" srcId="{96CE1F22-6BED-4E7C-9A4D-407F04C3A204}" destId="{7262D559-B1C0-4EB1-8985-C74FF93CD956}" srcOrd="0" destOrd="0" parTransId="{2160ADE1-D513-46C5-B505-67D91961A59F}" sibTransId="{30D27426-DE50-418F-829A-9A70EBF1FE7C}"/>
    <dgm:cxn modelId="{71A01570-2B81-499A-BB49-7B34CFE3E04B}" type="presOf" srcId="{8F6FCEB1-F527-42B6-A8FA-0651A2040A8E}" destId="{E5048DA1-686D-402D-8845-D1034B266B7C}" srcOrd="0" destOrd="0" presId="urn:microsoft.com/office/officeart/2005/8/layout/vList5"/>
    <dgm:cxn modelId="{170CAE7D-88AF-4DA3-9F1A-F0C776E39DC0}" type="presOf" srcId="{F4A3AE9E-F4AE-4D46-8B7B-721E5CDE102F}" destId="{9988D632-F434-4901-BDAA-C9B11B89292A}" srcOrd="0" destOrd="0" presId="urn:microsoft.com/office/officeart/2005/8/layout/vList5"/>
    <dgm:cxn modelId="{09C4C3B3-F9FA-45F0-B2F2-2F2EED16965F}" srcId="{F4A3AE9E-F4AE-4D46-8B7B-721E5CDE102F}" destId="{79629AF5-21A2-4B00-9FBD-6244D7F2A67C}" srcOrd="0" destOrd="0" parTransId="{8765389D-8DEE-4770-BFEB-D520A4228145}" sibTransId="{63A51E80-6CF5-45AA-9E3A-D19360DC578B}"/>
    <dgm:cxn modelId="{48389271-9410-4BD3-9684-22810C2242C2}" type="presOf" srcId="{7262D559-B1C0-4EB1-8985-C74FF93CD956}" destId="{D7240E04-1F14-4A10-9190-E5083E8D2052}" srcOrd="0" destOrd="0" presId="urn:microsoft.com/office/officeart/2005/8/layout/vList5"/>
    <dgm:cxn modelId="{BB8C38DF-A780-4BD7-A640-955B5018E9CA}" srcId="{26C05E62-A16B-4EDE-A967-6DDBBF2E6891}" destId="{F4A3AE9E-F4AE-4D46-8B7B-721E5CDE102F}" srcOrd="0" destOrd="0" parTransId="{1E546E73-96C0-43DA-A601-FEC059A86EC6}" sibTransId="{DF2C38B5-AF74-4E31-AE36-BEF0D3C3D8FF}"/>
    <dgm:cxn modelId="{52EFE94D-63AF-4C73-9E90-35B2B77CDCB0}" srcId="{26C05E62-A16B-4EDE-A967-6DDBBF2E6891}" destId="{96CE1F22-6BED-4E7C-9A4D-407F04C3A204}" srcOrd="2" destOrd="0" parTransId="{867F7BA5-7F4C-480E-B8DD-68545506C899}" sibTransId="{BB189C0B-53ED-4877-8406-17E617594FE5}"/>
    <dgm:cxn modelId="{FBCBA99B-2B6A-4946-BAEB-722B8938B6A1}" type="presOf" srcId="{96CE1F22-6BED-4E7C-9A4D-407F04C3A204}" destId="{F2B83FE6-8CB0-4B84-8682-5CB0E8470155}" srcOrd="0" destOrd="0" presId="urn:microsoft.com/office/officeart/2005/8/layout/vList5"/>
    <dgm:cxn modelId="{93DD6460-D287-4F65-94C5-8CF9C968685A}" type="presParOf" srcId="{E1563A37-7D49-4AFB-A28C-D8E25E9097CA}" destId="{A3CB5599-0C75-44F4-B2E8-36AE2AC70964}" srcOrd="0" destOrd="0" presId="urn:microsoft.com/office/officeart/2005/8/layout/vList5"/>
    <dgm:cxn modelId="{B21B5334-83A3-47BC-871A-B819A1B432E6}" type="presParOf" srcId="{A3CB5599-0C75-44F4-B2E8-36AE2AC70964}" destId="{9988D632-F434-4901-BDAA-C9B11B89292A}" srcOrd="0" destOrd="0" presId="urn:microsoft.com/office/officeart/2005/8/layout/vList5"/>
    <dgm:cxn modelId="{40AEEEE9-865B-4B09-9B99-95727833A5C2}" type="presParOf" srcId="{A3CB5599-0C75-44F4-B2E8-36AE2AC70964}" destId="{249FA5EE-0D19-409E-ADF4-4E80754F4D49}" srcOrd="1" destOrd="0" presId="urn:microsoft.com/office/officeart/2005/8/layout/vList5"/>
    <dgm:cxn modelId="{D37F67C8-D5F6-4BEA-8978-3E30D4DDE759}" type="presParOf" srcId="{E1563A37-7D49-4AFB-A28C-D8E25E9097CA}" destId="{7885FA5B-DDA0-47D8-914A-669382939F91}" srcOrd="1" destOrd="0" presId="urn:microsoft.com/office/officeart/2005/8/layout/vList5"/>
    <dgm:cxn modelId="{E9DDFABB-35B4-45C8-8CDD-06400E5F19A3}" type="presParOf" srcId="{E1563A37-7D49-4AFB-A28C-D8E25E9097CA}" destId="{FCDDA737-46E8-4745-9B56-75EA4CA2B775}" srcOrd="2" destOrd="0" presId="urn:microsoft.com/office/officeart/2005/8/layout/vList5"/>
    <dgm:cxn modelId="{1D597727-3DA2-4191-B262-8AA1E5A8CD1A}" type="presParOf" srcId="{FCDDA737-46E8-4745-9B56-75EA4CA2B775}" destId="{E5048DA1-686D-402D-8845-D1034B266B7C}" srcOrd="0" destOrd="0" presId="urn:microsoft.com/office/officeart/2005/8/layout/vList5"/>
    <dgm:cxn modelId="{0E47FE5B-D661-410F-A33E-A29BA6083CE0}" type="presParOf" srcId="{FCDDA737-46E8-4745-9B56-75EA4CA2B775}" destId="{C2E57BCE-1A14-4E82-B195-AA16F8BFF73C}" srcOrd="1" destOrd="0" presId="urn:microsoft.com/office/officeart/2005/8/layout/vList5"/>
    <dgm:cxn modelId="{23D7BA03-2D8E-46A5-84B1-03FEE9AD16EE}" type="presParOf" srcId="{E1563A37-7D49-4AFB-A28C-D8E25E9097CA}" destId="{13970F54-8F71-4A85-8024-1D811F7CDC6C}" srcOrd="3" destOrd="0" presId="urn:microsoft.com/office/officeart/2005/8/layout/vList5"/>
    <dgm:cxn modelId="{58C01666-791F-46AA-AC59-4D9E66ACAD6C}" type="presParOf" srcId="{E1563A37-7D49-4AFB-A28C-D8E25E9097CA}" destId="{2BA27C7F-CB60-4C1E-8473-387F44E57390}" srcOrd="4" destOrd="0" presId="urn:microsoft.com/office/officeart/2005/8/layout/vList5"/>
    <dgm:cxn modelId="{45FF56ED-313D-461F-A0D9-E395ED783D95}" type="presParOf" srcId="{2BA27C7F-CB60-4C1E-8473-387F44E57390}" destId="{F2B83FE6-8CB0-4B84-8682-5CB0E8470155}" srcOrd="0" destOrd="0" presId="urn:microsoft.com/office/officeart/2005/8/layout/vList5"/>
    <dgm:cxn modelId="{33AA5B7F-5105-4EB3-8917-AF1C4BBBE020}" type="presParOf" srcId="{2BA27C7F-CB60-4C1E-8473-387F44E57390}" destId="{D7240E04-1F14-4A10-9190-E5083E8D205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0AAFDAF-92D3-4E87-877C-F2C6953F5AC2}" type="doc">
      <dgm:prSet loTypeId="urn:microsoft.com/office/officeart/2005/8/layout/hList1" loCatId="list" qsTypeId="urn:microsoft.com/office/officeart/2005/8/quickstyle/3d1" qsCatId="3D" csTypeId="urn:microsoft.com/office/officeart/2005/8/colors/accent0_3" csCatId="mainScheme" phldr="1"/>
      <dgm:spPr/>
      <dgm:t>
        <a:bodyPr/>
        <a:lstStyle/>
        <a:p>
          <a:endParaRPr lang="zh-TW" altLang="en-US"/>
        </a:p>
      </dgm:t>
    </dgm:pt>
    <dgm:pt modelId="{82AF06CC-496B-4715-AFE6-7CD489059D2A}">
      <dgm:prSet phldrT="[文字]"/>
      <dgm:spPr/>
      <dgm:t>
        <a:bodyPr/>
        <a:lstStyle/>
        <a:p>
          <a:r>
            <a:rPr lang="zh-TW" altLang="en-US" b="1" u="sng" dirty="0" smtClean="0">
              <a:latin typeface="標楷體" pitchFamily="65" charset="-120"/>
              <a:ea typeface="標楷體" pitchFamily="65" charset="-120"/>
            </a:rPr>
            <a:t>重度</a:t>
          </a:r>
          <a:endParaRPr lang="zh-TW" altLang="en-US" dirty="0"/>
        </a:p>
      </dgm:t>
    </dgm:pt>
    <dgm:pt modelId="{2FCC8F27-EFDB-4FD3-A222-9A9F773A59B8}" type="parTrans" cxnId="{77C7D4F3-CE7A-4E57-BCD0-8C6D6EECB266}">
      <dgm:prSet/>
      <dgm:spPr/>
      <dgm:t>
        <a:bodyPr/>
        <a:lstStyle/>
        <a:p>
          <a:endParaRPr lang="zh-TW" altLang="en-US">
            <a:solidFill>
              <a:schemeClr val="bg1"/>
            </a:solidFill>
          </a:endParaRPr>
        </a:p>
      </dgm:t>
    </dgm:pt>
    <dgm:pt modelId="{1CFE94DA-053D-41AF-BC58-320A6316B7B4}" type="sibTrans" cxnId="{77C7D4F3-CE7A-4E57-BCD0-8C6D6EECB266}">
      <dgm:prSet/>
      <dgm:spPr/>
      <dgm:t>
        <a:bodyPr/>
        <a:lstStyle/>
        <a:p>
          <a:endParaRPr lang="zh-TW" altLang="en-US">
            <a:solidFill>
              <a:schemeClr val="bg1"/>
            </a:solidFill>
          </a:endParaRPr>
        </a:p>
      </dgm:t>
    </dgm:pt>
    <dgm:pt modelId="{B2C797B6-E3AD-4D60-9E64-D0A1A2336A50}">
      <dgm:prSet phldrT="[文字]"/>
      <dgm:spPr/>
      <dgm:t>
        <a:bodyPr/>
        <a:lstStyle/>
        <a:p>
          <a:r>
            <a:rPr lang="zh-TW" altLang="en-US" b="1" dirty="0" smtClean="0">
              <a:latin typeface="標楷體" pitchFamily="65" charset="-120"/>
              <a:ea typeface="標楷體" pitchFamily="65" charset="-120"/>
            </a:rPr>
            <a:t>兩眼視力優眼在</a:t>
          </a:r>
          <a:r>
            <a:rPr lang="en-US" altLang="zh-TW" b="1" dirty="0" smtClean="0">
              <a:latin typeface="標楷體" pitchFamily="65" charset="-120"/>
              <a:ea typeface="標楷體" pitchFamily="65" charset="-120"/>
            </a:rPr>
            <a:t>0.01</a:t>
          </a:r>
          <a:r>
            <a:rPr lang="zh-TW" altLang="en-US" b="1" dirty="0" smtClean="0">
              <a:latin typeface="標楷體" pitchFamily="65" charset="-120"/>
              <a:ea typeface="標楷體" pitchFamily="65" charset="-120"/>
            </a:rPr>
            <a:t>（不含）以下者</a:t>
          </a:r>
          <a:endParaRPr lang="zh-TW" altLang="en-US" dirty="0"/>
        </a:p>
      </dgm:t>
    </dgm:pt>
    <dgm:pt modelId="{CFCE481C-18CE-4593-925B-7513B0BE4A7B}" type="parTrans" cxnId="{1CB281C9-1FC3-4400-8FC8-D267C09C711A}">
      <dgm:prSet/>
      <dgm:spPr/>
      <dgm:t>
        <a:bodyPr/>
        <a:lstStyle/>
        <a:p>
          <a:endParaRPr lang="zh-TW" altLang="en-US">
            <a:solidFill>
              <a:schemeClr val="bg1"/>
            </a:solidFill>
          </a:endParaRPr>
        </a:p>
      </dgm:t>
    </dgm:pt>
    <dgm:pt modelId="{E68A5451-F9AF-4BBB-AC16-84A49505DF9E}" type="sibTrans" cxnId="{1CB281C9-1FC3-4400-8FC8-D267C09C711A}">
      <dgm:prSet/>
      <dgm:spPr/>
      <dgm:t>
        <a:bodyPr/>
        <a:lstStyle/>
        <a:p>
          <a:endParaRPr lang="zh-TW" altLang="en-US">
            <a:solidFill>
              <a:schemeClr val="bg1"/>
            </a:solidFill>
          </a:endParaRPr>
        </a:p>
      </dgm:t>
    </dgm:pt>
    <dgm:pt modelId="{3C4DA9F7-FA8A-4380-9359-9639B155AC6E}">
      <dgm:prSet phldrT="[文字]"/>
      <dgm:spPr/>
      <dgm:t>
        <a:bodyPr/>
        <a:lstStyle/>
        <a:p>
          <a:r>
            <a:rPr lang="zh-TW" altLang="en-US" b="1" dirty="0" smtClean="0">
              <a:latin typeface="標楷體" pitchFamily="65" charset="-120"/>
              <a:ea typeface="標楷體" pitchFamily="65" charset="-120"/>
            </a:rPr>
            <a:t>優眼自動視野計中心</a:t>
          </a:r>
          <a:r>
            <a:rPr lang="en-US" altLang="zh-TW" b="1" dirty="0" smtClean="0">
              <a:latin typeface="標楷體" pitchFamily="65" charset="-120"/>
              <a:ea typeface="標楷體" pitchFamily="65" charset="-120"/>
            </a:rPr>
            <a:t>30</a:t>
          </a:r>
          <a:r>
            <a:rPr lang="zh-TW" altLang="en-US" b="1" dirty="0" smtClean="0">
              <a:latin typeface="標楷體" pitchFamily="65" charset="-120"/>
              <a:ea typeface="標楷體" pitchFamily="65" charset="-120"/>
            </a:rPr>
            <a:t>度程式檢查，平均缺損大於</a:t>
          </a:r>
          <a:r>
            <a:rPr lang="en-US" altLang="zh-TW" b="1" dirty="0" smtClean="0">
              <a:latin typeface="標楷體" pitchFamily="65" charset="-120"/>
              <a:ea typeface="標楷體" pitchFamily="65" charset="-120"/>
            </a:rPr>
            <a:t>20DB</a:t>
          </a:r>
          <a:r>
            <a:rPr lang="zh-TW" altLang="en-US" b="1" dirty="0" smtClean="0">
              <a:latin typeface="標楷體" pitchFamily="65" charset="-120"/>
              <a:ea typeface="標楷體" pitchFamily="65" charset="-120"/>
            </a:rPr>
            <a:t>（不含）者</a:t>
          </a:r>
          <a:endParaRPr lang="zh-TW" altLang="en-US" dirty="0"/>
        </a:p>
      </dgm:t>
    </dgm:pt>
    <dgm:pt modelId="{EC6A0712-64CD-4E6A-BF32-56469B1A4817}" type="parTrans" cxnId="{8299766D-F1ED-498F-B4E6-55B2F6EFEE54}">
      <dgm:prSet/>
      <dgm:spPr/>
      <dgm:t>
        <a:bodyPr/>
        <a:lstStyle/>
        <a:p>
          <a:endParaRPr lang="zh-TW" altLang="en-US">
            <a:solidFill>
              <a:schemeClr val="bg1"/>
            </a:solidFill>
          </a:endParaRPr>
        </a:p>
      </dgm:t>
    </dgm:pt>
    <dgm:pt modelId="{729735F6-CEC0-436C-8DAC-FCFD9B157A07}" type="sibTrans" cxnId="{8299766D-F1ED-498F-B4E6-55B2F6EFEE54}">
      <dgm:prSet/>
      <dgm:spPr/>
      <dgm:t>
        <a:bodyPr/>
        <a:lstStyle/>
        <a:p>
          <a:endParaRPr lang="zh-TW" altLang="en-US">
            <a:solidFill>
              <a:schemeClr val="bg1"/>
            </a:solidFill>
          </a:endParaRPr>
        </a:p>
      </dgm:t>
    </dgm:pt>
    <dgm:pt modelId="{E4E46794-C04C-49CD-AA86-A0660C56B89D}">
      <dgm:prSet phldrT="[文字]"/>
      <dgm:spPr/>
      <dgm:t>
        <a:bodyPr/>
        <a:lstStyle/>
        <a:p>
          <a:r>
            <a:rPr lang="zh-TW" altLang="en-US" b="1" u="sng" dirty="0" smtClean="0">
              <a:latin typeface="標楷體" pitchFamily="65" charset="-120"/>
              <a:ea typeface="標楷體" pitchFamily="65" charset="-120"/>
            </a:rPr>
            <a:t>中度</a:t>
          </a:r>
          <a:endParaRPr lang="zh-TW" altLang="en-US" dirty="0"/>
        </a:p>
      </dgm:t>
    </dgm:pt>
    <dgm:pt modelId="{AF8E8093-BDA4-41F3-8D31-6E0B385E69E3}" type="parTrans" cxnId="{3EDBEA43-2D85-403A-AD2D-66888E81FE40}">
      <dgm:prSet/>
      <dgm:spPr/>
      <dgm:t>
        <a:bodyPr/>
        <a:lstStyle/>
        <a:p>
          <a:endParaRPr lang="zh-TW" altLang="en-US">
            <a:solidFill>
              <a:schemeClr val="bg1"/>
            </a:solidFill>
          </a:endParaRPr>
        </a:p>
      </dgm:t>
    </dgm:pt>
    <dgm:pt modelId="{237F33FD-B2D1-4BC0-AE68-C868D464016F}" type="sibTrans" cxnId="{3EDBEA43-2D85-403A-AD2D-66888E81FE40}">
      <dgm:prSet/>
      <dgm:spPr/>
      <dgm:t>
        <a:bodyPr/>
        <a:lstStyle/>
        <a:p>
          <a:endParaRPr lang="zh-TW" altLang="en-US">
            <a:solidFill>
              <a:schemeClr val="bg1"/>
            </a:solidFill>
          </a:endParaRPr>
        </a:p>
      </dgm:t>
    </dgm:pt>
    <dgm:pt modelId="{B23AC83D-EB8F-4859-8A6D-901101E7D6B0}">
      <dgm:prSet phldrT="[文字]"/>
      <dgm:spPr/>
      <dgm:t>
        <a:bodyPr/>
        <a:lstStyle/>
        <a:p>
          <a:r>
            <a:rPr lang="zh-TW" altLang="en-US" b="1" dirty="0" smtClean="0">
              <a:latin typeface="標楷體" pitchFamily="65" charset="-120"/>
              <a:ea typeface="標楷體" pitchFamily="65" charset="-120"/>
            </a:rPr>
            <a:t>兩眼視力優眼在</a:t>
          </a:r>
          <a:r>
            <a:rPr lang="en-US" altLang="zh-TW" b="1" dirty="0" smtClean="0">
              <a:latin typeface="標楷體" pitchFamily="65" charset="-120"/>
              <a:ea typeface="標楷體" pitchFamily="65" charset="-120"/>
            </a:rPr>
            <a:t>0.1</a:t>
          </a:r>
          <a:r>
            <a:rPr lang="zh-TW" altLang="en-US" b="1" dirty="0" smtClean="0">
              <a:latin typeface="標楷體" pitchFamily="65" charset="-120"/>
              <a:ea typeface="標楷體" pitchFamily="65" charset="-120"/>
            </a:rPr>
            <a:t>（不含）以下者。</a:t>
          </a:r>
          <a:endParaRPr lang="zh-TW" altLang="en-US" dirty="0"/>
        </a:p>
      </dgm:t>
    </dgm:pt>
    <dgm:pt modelId="{6019D6A6-5F9C-4CD3-9996-4837E6F526A2}" type="parTrans" cxnId="{4213D9B9-2DBF-49D1-8DCB-23F1D39168A1}">
      <dgm:prSet/>
      <dgm:spPr/>
      <dgm:t>
        <a:bodyPr/>
        <a:lstStyle/>
        <a:p>
          <a:endParaRPr lang="zh-TW" altLang="en-US">
            <a:solidFill>
              <a:schemeClr val="bg1"/>
            </a:solidFill>
          </a:endParaRPr>
        </a:p>
      </dgm:t>
    </dgm:pt>
    <dgm:pt modelId="{D1E24CF7-0E32-4110-8312-3A3BC2454409}" type="sibTrans" cxnId="{4213D9B9-2DBF-49D1-8DCB-23F1D39168A1}">
      <dgm:prSet/>
      <dgm:spPr/>
      <dgm:t>
        <a:bodyPr/>
        <a:lstStyle/>
        <a:p>
          <a:endParaRPr lang="zh-TW" altLang="en-US">
            <a:solidFill>
              <a:schemeClr val="bg1"/>
            </a:solidFill>
          </a:endParaRPr>
        </a:p>
      </dgm:t>
    </dgm:pt>
    <dgm:pt modelId="{0DE97A5E-DB3A-44AA-B5B4-879882534870}">
      <dgm:prSet phldrT="[文字]"/>
      <dgm:spPr/>
      <dgm:t>
        <a:bodyPr/>
        <a:lstStyle/>
        <a:p>
          <a:r>
            <a:rPr lang="zh-TW" altLang="en-US" u="sng" dirty="0" smtClean="0"/>
            <a:t>輕度</a:t>
          </a:r>
          <a:endParaRPr lang="zh-TW" altLang="en-US" u="sng" dirty="0"/>
        </a:p>
      </dgm:t>
    </dgm:pt>
    <dgm:pt modelId="{4A4418DC-3E67-4216-A78D-209B68CAB8F8}" type="parTrans" cxnId="{C07FC60E-46AE-4C38-A83F-4F0B4B97DBB7}">
      <dgm:prSet/>
      <dgm:spPr/>
      <dgm:t>
        <a:bodyPr/>
        <a:lstStyle/>
        <a:p>
          <a:endParaRPr lang="zh-TW" altLang="en-US">
            <a:solidFill>
              <a:schemeClr val="bg1"/>
            </a:solidFill>
          </a:endParaRPr>
        </a:p>
      </dgm:t>
    </dgm:pt>
    <dgm:pt modelId="{1F5F757E-D9EB-4D56-B0B1-8660E6A58578}" type="sibTrans" cxnId="{C07FC60E-46AE-4C38-A83F-4F0B4B97DBB7}">
      <dgm:prSet/>
      <dgm:spPr/>
      <dgm:t>
        <a:bodyPr/>
        <a:lstStyle/>
        <a:p>
          <a:endParaRPr lang="zh-TW" altLang="en-US">
            <a:solidFill>
              <a:schemeClr val="bg1"/>
            </a:solidFill>
          </a:endParaRPr>
        </a:p>
      </dgm:t>
    </dgm:pt>
    <dgm:pt modelId="{1A36FA1B-033C-4967-B560-FFFEDFCA6D6A}">
      <dgm:prSet phldrT="[文字]"/>
      <dgm:spPr/>
      <dgm:t>
        <a:bodyPr/>
        <a:lstStyle/>
        <a:p>
          <a:r>
            <a:rPr lang="zh-TW" altLang="en-US" b="1" dirty="0" smtClean="0">
              <a:latin typeface="標楷體" pitchFamily="65" charset="-120"/>
              <a:ea typeface="標楷體" pitchFamily="65" charset="-120"/>
            </a:rPr>
            <a:t>兩眼視力優眼在</a:t>
          </a:r>
          <a:r>
            <a:rPr lang="en-US" altLang="zh-TW" b="1" dirty="0" smtClean="0">
              <a:latin typeface="標楷體" pitchFamily="65" charset="-120"/>
              <a:ea typeface="標楷體" pitchFamily="65" charset="-120"/>
            </a:rPr>
            <a:t>0.1</a:t>
          </a:r>
          <a:r>
            <a:rPr lang="zh-TW" altLang="en-US" b="1" dirty="0" smtClean="0">
              <a:latin typeface="標楷體" pitchFamily="65" charset="-120"/>
              <a:ea typeface="標楷體" pitchFamily="65" charset="-120"/>
            </a:rPr>
            <a:t>（含）至</a:t>
          </a:r>
          <a:r>
            <a:rPr lang="en-US" altLang="zh-TW" b="1" dirty="0" smtClean="0">
              <a:latin typeface="標楷體" pitchFamily="65" charset="-120"/>
              <a:ea typeface="標楷體" pitchFamily="65" charset="-120"/>
            </a:rPr>
            <a:t>0.2</a:t>
          </a:r>
          <a:r>
            <a:rPr lang="zh-TW" altLang="en-US" b="1" dirty="0" smtClean="0">
              <a:latin typeface="標楷體" pitchFamily="65" charset="-120"/>
              <a:ea typeface="標楷體" pitchFamily="65" charset="-120"/>
            </a:rPr>
            <a:t>者（含）者。</a:t>
          </a:r>
          <a:endParaRPr lang="zh-TW" altLang="en-US" dirty="0"/>
        </a:p>
      </dgm:t>
    </dgm:pt>
    <dgm:pt modelId="{FCDE1656-10F3-4020-9328-241D7B9A5798}" type="parTrans" cxnId="{0605BAD8-0A92-408B-91B5-D485A6009C84}">
      <dgm:prSet/>
      <dgm:spPr/>
      <dgm:t>
        <a:bodyPr/>
        <a:lstStyle/>
        <a:p>
          <a:endParaRPr lang="zh-TW" altLang="en-US">
            <a:solidFill>
              <a:schemeClr val="bg1"/>
            </a:solidFill>
          </a:endParaRPr>
        </a:p>
      </dgm:t>
    </dgm:pt>
    <dgm:pt modelId="{49966FFA-F4C0-43D6-8C2A-9F80ACA147B1}" type="sibTrans" cxnId="{0605BAD8-0A92-408B-91B5-D485A6009C84}">
      <dgm:prSet/>
      <dgm:spPr/>
      <dgm:t>
        <a:bodyPr/>
        <a:lstStyle/>
        <a:p>
          <a:endParaRPr lang="zh-TW" altLang="en-US">
            <a:solidFill>
              <a:schemeClr val="bg1"/>
            </a:solidFill>
          </a:endParaRPr>
        </a:p>
      </dgm:t>
    </dgm:pt>
    <dgm:pt modelId="{D34B71A3-B853-42CA-9006-9B9846EB3C4B}">
      <dgm:prSet/>
      <dgm:spPr/>
      <dgm:t>
        <a:bodyPr/>
        <a:lstStyle/>
        <a:p>
          <a:r>
            <a:rPr lang="zh-TW" altLang="en-US" b="1" dirty="0" smtClean="0">
              <a:latin typeface="標楷體" pitchFamily="65" charset="-120"/>
              <a:ea typeface="標楷體" pitchFamily="65" charset="-120"/>
            </a:rPr>
            <a:t>優眼自動視野計中心</a:t>
          </a:r>
          <a:r>
            <a:rPr lang="en-US" altLang="zh-TW" b="1" dirty="0" smtClean="0">
              <a:latin typeface="標楷體" pitchFamily="65" charset="-120"/>
              <a:ea typeface="標楷體" pitchFamily="65" charset="-120"/>
            </a:rPr>
            <a:t>30</a:t>
          </a:r>
          <a:r>
            <a:rPr lang="zh-TW" altLang="en-US" b="1" dirty="0" smtClean="0">
              <a:latin typeface="標楷體" pitchFamily="65" charset="-120"/>
              <a:ea typeface="標楷體" pitchFamily="65" charset="-120"/>
            </a:rPr>
            <a:t>度程式檢查，平均缺損大於</a:t>
          </a:r>
          <a:r>
            <a:rPr lang="en-US" altLang="zh-TW" b="1" dirty="0" smtClean="0">
              <a:latin typeface="標楷體" pitchFamily="65" charset="-120"/>
              <a:ea typeface="標楷體" pitchFamily="65" charset="-120"/>
            </a:rPr>
            <a:t>15DB</a:t>
          </a:r>
          <a:r>
            <a:rPr lang="zh-TW" altLang="en-US" b="1" dirty="0" smtClean="0">
              <a:latin typeface="標楷體" pitchFamily="65" charset="-120"/>
              <a:ea typeface="標楷體" pitchFamily="65" charset="-120"/>
            </a:rPr>
            <a:t>（不含）者。</a:t>
          </a:r>
          <a:endParaRPr lang="zh-TW" altLang="en-US" b="1" dirty="0">
            <a:latin typeface="標楷體" pitchFamily="65" charset="-120"/>
            <a:ea typeface="標楷體" pitchFamily="65" charset="-120"/>
          </a:endParaRPr>
        </a:p>
      </dgm:t>
    </dgm:pt>
    <dgm:pt modelId="{4BD10A81-F3FA-44AF-9F8C-77EBEAE13113}" type="parTrans" cxnId="{8FEBFB82-0E79-4D02-A4C7-E6F098F79058}">
      <dgm:prSet/>
      <dgm:spPr/>
      <dgm:t>
        <a:bodyPr/>
        <a:lstStyle/>
        <a:p>
          <a:endParaRPr lang="zh-TW" altLang="en-US">
            <a:solidFill>
              <a:schemeClr val="bg1"/>
            </a:solidFill>
          </a:endParaRPr>
        </a:p>
      </dgm:t>
    </dgm:pt>
    <dgm:pt modelId="{47E2A7F1-B1D8-4614-9392-1688FB27ACE0}" type="sibTrans" cxnId="{8FEBFB82-0E79-4D02-A4C7-E6F098F79058}">
      <dgm:prSet/>
      <dgm:spPr/>
      <dgm:t>
        <a:bodyPr/>
        <a:lstStyle/>
        <a:p>
          <a:endParaRPr lang="zh-TW" altLang="en-US">
            <a:solidFill>
              <a:schemeClr val="bg1"/>
            </a:solidFill>
          </a:endParaRPr>
        </a:p>
      </dgm:t>
    </dgm:pt>
    <dgm:pt modelId="{BD40A559-6102-4444-B11E-0740C256244A}">
      <dgm:prSet/>
      <dgm:spPr/>
      <dgm:t>
        <a:bodyPr/>
        <a:lstStyle/>
        <a:p>
          <a:r>
            <a:rPr lang="zh-TW" altLang="en-US" b="1" dirty="0" smtClean="0">
              <a:latin typeface="標楷體" pitchFamily="65" charset="-120"/>
              <a:ea typeface="標楷體" pitchFamily="65" charset="-120"/>
            </a:rPr>
            <a:t>單眼全盲（無光覺）而另眼視力</a:t>
          </a:r>
          <a:r>
            <a:rPr lang="en-US" altLang="zh-TW" b="1" dirty="0" smtClean="0">
              <a:latin typeface="標楷體" pitchFamily="65" charset="-120"/>
              <a:ea typeface="標楷體" pitchFamily="65" charset="-120"/>
            </a:rPr>
            <a:t>0.2</a:t>
          </a:r>
          <a:r>
            <a:rPr lang="zh-TW" altLang="en-US" b="1" dirty="0" smtClean="0">
              <a:latin typeface="標楷體" pitchFamily="65" charset="-120"/>
              <a:ea typeface="標楷體" pitchFamily="65" charset="-120"/>
            </a:rPr>
            <a:t>以下（不含）者。</a:t>
          </a:r>
          <a:endParaRPr lang="zh-TW" altLang="en-US" b="1" dirty="0">
            <a:latin typeface="標楷體" pitchFamily="65" charset="-120"/>
            <a:ea typeface="標楷體" pitchFamily="65" charset="-120"/>
          </a:endParaRPr>
        </a:p>
      </dgm:t>
    </dgm:pt>
    <dgm:pt modelId="{A096B907-3DFD-46AA-A0CA-39B7A8758343}" type="parTrans" cxnId="{ED592B61-1D51-4196-9EBB-97A3B8294003}">
      <dgm:prSet/>
      <dgm:spPr/>
      <dgm:t>
        <a:bodyPr/>
        <a:lstStyle/>
        <a:p>
          <a:endParaRPr lang="zh-TW" altLang="en-US">
            <a:solidFill>
              <a:schemeClr val="bg1"/>
            </a:solidFill>
          </a:endParaRPr>
        </a:p>
      </dgm:t>
    </dgm:pt>
    <dgm:pt modelId="{220A5788-685C-4F84-AAEA-2DDA3561AC2B}" type="sibTrans" cxnId="{ED592B61-1D51-4196-9EBB-97A3B8294003}">
      <dgm:prSet/>
      <dgm:spPr/>
      <dgm:t>
        <a:bodyPr/>
        <a:lstStyle/>
        <a:p>
          <a:endParaRPr lang="zh-TW" altLang="en-US">
            <a:solidFill>
              <a:schemeClr val="bg1"/>
            </a:solidFill>
          </a:endParaRPr>
        </a:p>
      </dgm:t>
    </dgm:pt>
    <dgm:pt modelId="{6B763CBB-7924-4539-AC96-72DD33C29127}">
      <dgm:prSet/>
      <dgm:spPr/>
      <dgm:t>
        <a:bodyPr/>
        <a:lstStyle/>
        <a:p>
          <a:r>
            <a:rPr lang="zh-TW" altLang="en-US" b="1" dirty="0" smtClean="0">
              <a:latin typeface="標楷體" pitchFamily="65" charset="-120"/>
              <a:ea typeface="標楷體" pitchFamily="65" charset="-120"/>
            </a:rPr>
            <a:t>兩眼視野各為</a:t>
          </a:r>
          <a:r>
            <a:rPr lang="en-US" altLang="zh-TW" b="1" dirty="0" smtClean="0">
              <a:latin typeface="標楷體" pitchFamily="65" charset="-120"/>
              <a:ea typeface="標楷體" pitchFamily="65" charset="-120"/>
            </a:rPr>
            <a:t>20</a:t>
          </a:r>
          <a:r>
            <a:rPr lang="zh-TW" altLang="en-US" b="1" dirty="0" smtClean="0">
              <a:latin typeface="標楷體" pitchFamily="65" charset="-120"/>
              <a:ea typeface="標楷體" pitchFamily="65" charset="-120"/>
            </a:rPr>
            <a:t>度以內者。</a:t>
          </a:r>
          <a:endParaRPr lang="zh-TW" altLang="en-US" b="1" dirty="0">
            <a:latin typeface="標楷體" pitchFamily="65" charset="-120"/>
            <a:ea typeface="標楷體" pitchFamily="65" charset="-120"/>
          </a:endParaRPr>
        </a:p>
      </dgm:t>
    </dgm:pt>
    <dgm:pt modelId="{DF4EAF71-A660-4DB9-8E33-B431CBDD7A31}" type="parTrans" cxnId="{BF0465E9-AA3E-43E0-AB07-DA790D96C8B6}">
      <dgm:prSet/>
      <dgm:spPr/>
      <dgm:t>
        <a:bodyPr/>
        <a:lstStyle/>
        <a:p>
          <a:endParaRPr lang="zh-TW" altLang="en-US">
            <a:solidFill>
              <a:schemeClr val="bg1"/>
            </a:solidFill>
          </a:endParaRPr>
        </a:p>
      </dgm:t>
    </dgm:pt>
    <dgm:pt modelId="{62DEB6D0-118F-47BC-AFF2-7A47C236A48F}" type="sibTrans" cxnId="{BF0465E9-AA3E-43E0-AB07-DA790D96C8B6}">
      <dgm:prSet/>
      <dgm:spPr/>
      <dgm:t>
        <a:bodyPr/>
        <a:lstStyle/>
        <a:p>
          <a:endParaRPr lang="zh-TW" altLang="en-US">
            <a:solidFill>
              <a:schemeClr val="bg1"/>
            </a:solidFill>
          </a:endParaRPr>
        </a:p>
      </dgm:t>
    </dgm:pt>
    <dgm:pt modelId="{CB6233B3-8C05-42C0-8190-68E8AF542D84}">
      <dgm:prSet/>
      <dgm:spPr/>
      <dgm:t>
        <a:bodyPr/>
        <a:lstStyle/>
        <a:p>
          <a:r>
            <a:rPr lang="zh-TW" altLang="en-US" b="1" dirty="0" smtClean="0">
              <a:latin typeface="標楷體" pitchFamily="65" charset="-120"/>
              <a:ea typeface="標楷體" pitchFamily="65" charset="-120"/>
            </a:rPr>
            <a:t>優眼自動視野計中心</a:t>
          </a:r>
          <a:r>
            <a:rPr lang="en-US" altLang="zh-TW" b="1" dirty="0" smtClean="0">
              <a:latin typeface="標楷體" pitchFamily="65" charset="-120"/>
              <a:ea typeface="標楷體" pitchFamily="65" charset="-120"/>
            </a:rPr>
            <a:t>30</a:t>
          </a:r>
          <a:r>
            <a:rPr lang="zh-TW" altLang="en-US" b="1" dirty="0" smtClean="0">
              <a:latin typeface="標楷體" pitchFamily="65" charset="-120"/>
              <a:ea typeface="標楷體" pitchFamily="65" charset="-120"/>
            </a:rPr>
            <a:t>度程式檢查，平均缺損大於</a:t>
          </a:r>
          <a:endParaRPr lang="zh-TW" altLang="en-US" b="1" dirty="0">
            <a:latin typeface="標楷體" pitchFamily="65" charset="-120"/>
            <a:ea typeface="標楷體" pitchFamily="65" charset="-120"/>
          </a:endParaRPr>
        </a:p>
      </dgm:t>
    </dgm:pt>
    <dgm:pt modelId="{EE999CA3-23A3-4AA3-BFC5-71DECCCB8340}" type="parTrans" cxnId="{D0D1CC52-B4F6-429E-90C3-F787DA52AE44}">
      <dgm:prSet/>
      <dgm:spPr/>
      <dgm:t>
        <a:bodyPr/>
        <a:lstStyle/>
        <a:p>
          <a:endParaRPr lang="zh-TW" altLang="en-US">
            <a:solidFill>
              <a:schemeClr val="bg1"/>
            </a:solidFill>
          </a:endParaRPr>
        </a:p>
      </dgm:t>
    </dgm:pt>
    <dgm:pt modelId="{0230ABDB-9425-4932-8BD6-38882B3ABE55}" type="sibTrans" cxnId="{D0D1CC52-B4F6-429E-90C3-F787DA52AE44}">
      <dgm:prSet/>
      <dgm:spPr/>
      <dgm:t>
        <a:bodyPr/>
        <a:lstStyle/>
        <a:p>
          <a:endParaRPr lang="zh-TW" altLang="en-US">
            <a:solidFill>
              <a:schemeClr val="bg1"/>
            </a:solidFill>
          </a:endParaRPr>
        </a:p>
      </dgm:t>
    </dgm:pt>
    <dgm:pt modelId="{D74A1115-504A-40A8-9D42-BF97047CB6D1}">
      <dgm:prSet/>
      <dgm:spPr/>
      <dgm:t>
        <a:bodyPr/>
        <a:lstStyle/>
        <a:p>
          <a:r>
            <a:rPr lang="en-US" altLang="zh-TW" b="1" dirty="0" smtClean="0">
              <a:latin typeface="標楷體" pitchFamily="65" charset="-120"/>
              <a:ea typeface="標楷體" pitchFamily="65" charset="-120"/>
            </a:rPr>
            <a:t>10DB</a:t>
          </a:r>
          <a:r>
            <a:rPr lang="zh-TW" altLang="en-US" b="1" dirty="0" smtClean="0">
              <a:latin typeface="標楷體" pitchFamily="65" charset="-120"/>
              <a:ea typeface="標楷體" pitchFamily="65" charset="-120"/>
            </a:rPr>
            <a:t>（不含）者。</a:t>
          </a:r>
          <a:endParaRPr lang="zh-TW" altLang="en-US" b="1" dirty="0">
            <a:latin typeface="標楷體" pitchFamily="65" charset="-120"/>
            <a:ea typeface="標楷體" pitchFamily="65" charset="-120"/>
          </a:endParaRPr>
        </a:p>
      </dgm:t>
    </dgm:pt>
    <dgm:pt modelId="{F58AB3A1-CF16-4233-BA55-E9147193CDBA}" type="parTrans" cxnId="{A2E8F704-978A-46B3-957D-D0836666E3D8}">
      <dgm:prSet/>
      <dgm:spPr/>
      <dgm:t>
        <a:bodyPr/>
        <a:lstStyle/>
        <a:p>
          <a:endParaRPr lang="zh-TW" altLang="en-US">
            <a:solidFill>
              <a:schemeClr val="bg1"/>
            </a:solidFill>
          </a:endParaRPr>
        </a:p>
      </dgm:t>
    </dgm:pt>
    <dgm:pt modelId="{7F956635-C2BD-4359-B695-10ABCB83022A}" type="sibTrans" cxnId="{A2E8F704-978A-46B3-957D-D0836666E3D8}">
      <dgm:prSet/>
      <dgm:spPr/>
      <dgm:t>
        <a:bodyPr/>
        <a:lstStyle/>
        <a:p>
          <a:endParaRPr lang="zh-TW" altLang="en-US">
            <a:solidFill>
              <a:schemeClr val="bg1"/>
            </a:solidFill>
          </a:endParaRPr>
        </a:p>
      </dgm:t>
    </dgm:pt>
    <dgm:pt modelId="{6C9A2FCB-828B-4951-86C6-2B676149EFB9}">
      <dgm:prSet/>
      <dgm:spPr/>
      <dgm:t>
        <a:bodyPr/>
        <a:lstStyle/>
        <a:p>
          <a:r>
            <a:rPr lang="zh-TW" altLang="en-US" b="1" dirty="0" smtClean="0">
              <a:latin typeface="標楷體" pitchFamily="65" charset="-120"/>
              <a:ea typeface="標楷體" pitchFamily="65" charset="-120"/>
            </a:rPr>
            <a:t>單眼全盲（無光覺）而另眼視力在</a:t>
          </a:r>
          <a:r>
            <a:rPr lang="en-US" altLang="zh-TW" b="1" dirty="0" smtClean="0">
              <a:latin typeface="標楷體" pitchFamily="65" charset="-120"/>
              <a:ea typeface="標楷體" pitchFamily="65" charset="-120"/>
            </a:rPr>
            <a:t>0.2</a:t>
          </a:r>
          <a:r>
            <a:rPr lang="zh-TW" altLang="en-US" b="1" dirty="0" smtClean="0">
              <a:latin typeface="標楷體" pitchFamily="65" charset="-120"/>
              <a:ea typeface="標楷體" pitchFamily="65" charset="-120"/>
            </a:rPr>
            <a:t>（含）至</a:t>
          </a:r>
          <a:r>
            <a:rPr lang="en-US" altLang="zh-TW" b="1" dirty="0" smtClean="0">
              <a:latin typeface="標楷體" pitchFamily="65" charset="-120"/>
              <a:ea typeface="標楷體" pitchFamily="65" charset="-120"/>
            </a:rPr>
            <a:t>0.4</a:t>
          </a:r>
          <a:r>
            <a:rPr lang="zh-TW" altLang="en-US" b="1" dirty="0" smtClean="0">
              <a:latin typeface="標楷體" pitchFamily="65" charset="-120"/>
              <a:ea typeface="標楷體" pitchFamily="65" charset="-120"/>
            </a:rPr>
            <a:t>（不含）者。</a:t>
          </a:r>
          <a:endParaRPr lang="en-US" altLang="zh-TW" b="1" dirty="0">
            <a:latin typeface="標楷體" pitchFamily="65" charset="-120"/>
            <a:ea typeface="標楷體" pitchFamily="65" charset="-120"/>
          </a:endParaRPr>
        </a:p>
      </dgm:t>
    </dgm:pt>
    <dgm:pt modelId="{50BCD10F-FBD2-4210-B90B-67574F21E3B5}" type="parTrans" cxnId="{A9A5148F-3603-4474-9DFF-7BA9A0C50F2D}">
      <dgm:prSet/>
      <dgm:spPr/>
      <dgm:t>
        <a:bodyPr/>
        <a:lstStyle/>
        <a:p>
          <a:endParaRPr lang="zh-TW" altLang="en-US">
            <a:solidFill>
              <a:schemeClr val="bg1"/>
            </a:solidFill>
          </a:endParaRPr>
        </a:p>
      </dgm:t>
    </dgm:pt>
    <dgm:pt modelId="{623C2C0F-BF41-4A90-9078-D1528C928BE0}" type="sibTrans" cxnId="{A9A5148F-3603-4474-9DFF-7BA9A0C50F2D}">
      <dgm:prSet/>
      <dgm:spPr/>
      <dgm:t>
        <a:bodyPr/>
        <a:lstStyle/>
        <a:p>
          <a:endParaRPr lang="zh-TW" altLang="en-US">
            <a:solidFill>
              <a:schemeClr val="bg1"/>
            </a:solidFill>
          </a:endParaRPr>
        </a:p>
      </dgm:t>
    </dgm:pt>
    <dgm:pt modelId="{BCD19D8D-E57F-49E2-B47A-2D301D0D2929}" type="pres">
      <dgm:prSet presAssocID="{F0AAFDAF-92D3-4E87-877C-F2C6953F5AC2}" presName="Name0" presStyleCnt="0">
        <dgm:presLayoutVars>
          <dgm:dir/>
          <dgm:animLvl val="lvl"/>
          <dgm:resizeHandles val="exact"/>
        </dgm:presLayoutVars>
      </dgm:prSet>
      <dgm:spPr/>
      <dgm:t>
        <a:bodyPr/>
        <a:lstStyle/>
        <a:p>
          <a:endParaRPr lang="zh-TW" altLang="en-US"/>
        </a:p>
      </dgm:t>
    </dgm:pt>
    <dgm:pt modelId="{C3E6B6B2-043D-4795-99DA-5B1BADA30FBD}" type="pres">
      <dgm:prSet presAssocID="{82AF06CC-496B-4715-AFE6-7CD489059D2A}" presName="composite" presStyleCnt="0"/>
      <dgm:spPr/>
    </dgm:pt>
    <dgm:pt modelId="{50F4F91D-9A1A-4152-8AA7-35D8A3B391E9}" type="pres">
      <dgm:prSet presAssocID="{82AF06CC-496B-4715-AFE6-7CD489059D2A}" presName="parTx" presStyleLbl="alignNode1" presStyleIdx="0" presStyleCnt="3">
        <dgm:presLayoutVars>
          <dgm:chMax val="0"/>
          <dgm:chPref val="0"/>
          <dgm:bulletEnabled val="1"/>
        </dgm:presLayoutVars>
      </dgm:prSet>
      <dgm:spPr/>
      <dgm:t>
        <a:bodyPr/>
        <a:lstStyle/>
        <a:p>
          <a:endParaRPr lang="zh-TW" altLang="en-US"/>
        </a:p>
      </dgm:t>
    </dgm:pt>
    <dgm:pt modelId="{743CFE42-3236-463E-A751-21B6A6A0926E}" type="pres">
      <dgm:prSet presAssocID="{82AF06CC-496B-4715-AFE6-7CD489059D2A}" presName="desTx" presStyleLbl="alignAccFollowNode1" presStyleIdx="0" presStyleCnt="3">
        <dgm:presLayoutVars>
          <dgm:bulletEnabled val="1"/>
        </dgm:presLayoutVars>
      </dgm:prSet>
      <dgm:spPr/>
      <dgm:t>
        <a:bodyPr/>
        <a:lstStyle/>
        <a:p>
          <a:endParaRPr lang="zh-TW" altLang="en-US"/>
        </a:p>
      </dgm:t>
    </dgm:pt>
    <dgm:pt modelId="{7F97EC98-2AC7-46C1-9B8F-549549793671}" type="pres">
      <dgm:prSet presAssocID="{1CFE94DA-053D-41AF-BC58-320A6316B7B4}" presName="space" presStyleCnt="0"/>
      <dgm:spPr/>
    </dgm:pt>
    <dgm:pt modelId="{9846563D-F991-42FA-BFFF-ED9B41129257}" type="pres">
      <dgm:prSet presAssocID="{E4E46794-C04C-49CD-AA86-A0660C56B89D}" presName="composite" presStyleCnt="0"/>
      <dgm:spPr/>
    </dgm:pt>
    <dgm:pt modelId="{F72A01FF-770C-450D-B4BF-D1F4AFA7627F}" type="pres">
      <dgm:prSet presAssocID="{E4E46794-C04C-49CD-AA86-A0660C56B89D}" presName="parTx" presStyleLbl="alignNode1" presStyleIdx="1" presStyleCnt="3">
        <dgm:presLayoutVars>
          <dgm:chMax val="0"/>
          <dgm:chPref val="0"/>
          <dgm:bulletEnabled val="1"/>
        </dgm:presLayoutVars>
      </dgm:prSet>
      <dgm:spPr/>
      <dgm:t>
        <a:bodyPr/>
        <a:lstStyle/>
        <a:p>
          <a:endParaRPr lang="zh-TW" altLang="en-US"/>
        </a:p>
      </dgm:t>
    </dgm:pt>
    <dgm:pt modelId="{EC917C8B-52D9-4251-8BA4-90BC234C3B1C}" type="pres">
      <dgm:prSet presAssocID="{E4E46794-C04C-49CD-AA86-A0660C56B89D}" presName="desTx" presStyleLbl="alignAccFollowNode1" presStyleIdx="1" presStyleCnt="3">
        <dgm:presLayoutVars>
          <dgm:bulletEnabled val="1"/>
        </dgm:presLayoutVars>
      </dgm:prSet>
      <dgm:spPr/>
      <dgm:t>
        <a:bodyPr/>
        <a:lstStyle/>
        <a:p>
          <a:endParaRPr lang="zh-TW" altLang="en-US"/>
        </a:p>
      </dgm:t>
    </dgm:pt>
    <dgm:pt modelId="{16DABB10-2B2B-4605-ADEC-836318142C2F}" type="pres">
      <dgm:prSet presAssocID="{237F33FD-B2D1-4BC0-AE68-C868D464016F}" presName="space" presStyleCnt="0"/>
      <dgm:spPr/>
    </dgm:pt>
    <dgm:pt modelId="{508B2DE1-1ABB-4DAB-851C-CFCA1306B0EB}" type="pres">
      <dgm:prSet presAssocID="{0DE97A5E-DB3A-44AA-B5B4-879882534870}" presName="composite" presStyleCnt="0"/>
      <dgm:spPr/>
    </dgm:pt>
    <dgm:pt modelId="{8C743166-D07F-4569-879D-6122C0E9987D}" type="pres">
      <dgm:prSet presAssocID="{0DE97A5E-DB3A-44AA-B5B4-879882534870}" presName="parTx" presStyleLbl="alignNode1" presStyleIdx="2" presStyleCnt="3">
        <dgm:presLayoutVars>
          <dgm:chMax val="0"/>
          <dgm:chPref val="0"/>
          <dgm:bulletEnabled val="1"/>
        </dgm:presLayoutVars>
      </dgm:prSet>
      <dgm:spPr/>
      <dgm:t>
        <a:bodyPr/>
        <a:lstStyle/>
        <a:p>
          <a:endParaRPr lang="zh-TW" altLang="en-US"/>
        </a:p>
      </dgm:t>
    </dgm:pt>
    <dgm:pt modelId="{1858137F-7B51-45AE-B557-0CAC72A3054B}" type="pres">
      <dgm:prSet presAssocID="{0DE97A5E-DB3A-44AA-B5B4-879882534870}" presName="desTx" presStyleLbl="alignAccFollowNode1" presStyleIdx="2" presStyleCnt="3">
        <dgm:presLayoutVars>
          <dgm:bulletEnabled val="1"/>
        </dgm:presLayoutVars>
      </dgm:prSet>
      <dgm:spPr/>
      <dgm:t>
        <a:bodyPr/>
        <a:lstStyle/>
        <a:p>
          <a:endParaRPr lang="zh-TW" altLang="en-US"/>
        </a:p>
      </dgm:t>
    </dgm:pt>
  </dgm:ptLst>
  <dgm:cxnLst>
    <dgm:cxn modelId="{CF733893-BE22-4D00-90E4-CB03CB2F9A4A}" type="presOf" srcId="{B23AC83D-EB8F-4859-8A6D-901101E7D6B0}" destId="{EC917C8B-52D9-4251-8BA4-90BC234C3B1C}" srcOrd="0" destOrd="0" presId="urn:microsoft.com/office/officeart/2005/8/layout/hList1"/>
    <dgm:cxn modelId="{1CB281C9-1FC3-4400-8FC8-D267C09C711A}" srcId="{82AF06CC-496B-4715-AFE6-7CD489059D2A}" destId="{B2C797B6-E3AD-4D60-9E64-D0A1A2336A50}" srcOrd="0" destOrd="0" parTransId="{CFCE481C-18CE-4593-925B-7513B0BE4A7B}" sibTransId="{E68A5451-F9AF-4BBB-AC16-84A49505DF9E}"/>
    <dgm:cxn modelId="{A2E8F704-978A-46B3-957D-D0836666E3D8}" srcId="{0DE97A5E-DB3A-44AA-B5B4-879882534870}" destId="{D74A1115-504A-40A8-9D42-BF97047CB6D1}" srcOrd="3" destOrd="0" parTransId="{F58AB3A1-CF16-4233-BA55-E9147193CDBA}" sibTransId="{7F956635-C2BD-4359-B695-10ABCB83022A}"/>
    <dgm:cxn modelId="{A97A9E98-276F-40BA-B378-022197701169}" type="presOf" srcId="{CB6233B3-8C05-42C0-8190-68E8AF542D84}" destId="{1858137F-7B51-45AE-B557-0CAC72A3054B}" srcOrd="0" destOrd="2" presId="urn:microsoft.com/office/officeart/2005/8/layout/hList1"/>
    <dgm:cxn modelId="{8299766D-F1ED-498F-B4E6-55B2F6EFEE54}" srcId="{82AF06CC-496B-4715-AFE6-7CD489059D2A}" destId="{3C4DA9F7-FA8A-4380-9359-9639B155AC6E}" srcOrd="1" destOrd="0" parTransId="{EC6A0712-64CD-4E6A-BF32-56469B1A4817}" sibTransId="{729735F6-CEC0-436C-8DAC-FCFD9B157A07}"/>
    <dgm:cxn modelId="{D0D1CC52-B4F6-429E-90C3-F787DA52AE44}" srcId="{0DE97A5E-DB3A-44AA-B5B4-879882534870}" destId="{CB6233B3-8C05-42C0-8190-68E8AF542D84}" srcOrd="2" destOrd="0" parTransId="{EE999CA3-23A3-4AA3-BFC5-71DECCCB8340}" sibTransId="{0230ABDB-9425-4932-8BD6-38882B3ABE55}"/>
    <dgm:cxn modelId="{47A8A716-468D-45D4-8D6D-E64837C5AB94}" type="presOf" srcId="{3C4DA9F7-FA8A-4380-9359-9639B155AC6E}" destId="{743CFE42-3236-463E-A751-21B6A6A0926E}" srcOrd="0" destOrd="1" presId="urn:microsoft.com/office/officeart/2005/8/layout/hList1"/>
    <dgm:cxn modelId="{77C7D4F3-CE7A-4E57-BCD0-8C6D6EECB266}" srcId="{F0AAFDAF-92D3-4E87-877C-F2C6953F5AC2}" destId="{82AF06CC-496B-4715-AFE6-7CD489059D2A}" srcOrd="0" destOrd="0" parTransId="{2FCC8F27-EFDB-4FD3-A222-9A9F773A59B8}" sibTransId="{1CFE94DA-053D-41AF-BC58-320A6316B7B4}"/>
    <dgm:cxn modelId="{C07FC60E-46AE-4C38-A83F-4F0B4B97DBB7}" srcId="{F0AAFDAF-92D3-4E87-877C-F2C6953F5AC2}" destId="{0DE97A5E-DB3A-44AA-B5B4-879882534870}" srcOrd="2" destOrd="0" parTransId="{4A4418DC-3E67-4216-A78D-209B68CAB8F8}" sibTransId="{1F5F757E-D9EB-4D56-B0B1-8660E6A58578}"/>
    <dgm:cxn modelId="{522CEAE5-1FE0-4B7C-874F-F4BCD41FB9C8}" type="presOf" srcId="{D34B71A3-B853-42CA-9006-9B9846EB3C4B}" destId="{EC917C8B-52D9-4251-8BA4-90BC234C3B1C}" srcOrd="0" destOrd="1" presId="urn:microsoft.com/office/officeart/2005/8/layout/hList1"/>
    <dgm:cxn modelId="{A9A5148F-3603-4474-9DFF-7BA9A0C50F2D}" srcId="{0DE97A5E-DB3A-44AA-B5B4-879882534870}" destId="{6C9A2FCB-828B-4951-86C6-2B676149EFB9}" srcOrd="4" destOrd="0" parTransId="{50BCD10F-FBD2-4210-B90B-67574F21E3B5}" sibTransId="{623C2C0F-BF41-4A90-9078-D1528C928BE0}"/>
    <dgm:cxn modelId="{00E1C190-5FE7-4B48-A160-3ABCD56FDCF2}" type="presOf" srcId="{1A36FA1B-033C-4967-B560-FFFEDFCA6D6A}" destId="{1858137F-7B51-45AE-B557-0CAC72A3054B}" srcOrd="0" destOrd="0" presId="urn:microsoft.com/office/officeart/2005/8/layout/hList1"/>
    <dgm:cxn modelId="{4B14CF83-370C-4CCE-A17E-D21FFBF41434}" type="presOf" srcId="{0DE97A5E-DB3A-44AA-B5B4-879882534870}" destId="{8C743166-D07F-4569-879D-6122C0E9987D}" srcOrd="0" destOrd="0" presId="urn:microsoft.com/office/officeart/2005/8/layout/hList1"/>
    <dgm:cxn modelId="{569056A9-F839-4D67-A7AB-3665D315175C}" type="presOf" srcId="{F0AAFDAF-92D3-4E87-877C-F2C6953F5AC2}" destId="{BCD19D8D-E57F-49E2-B47A-2D301D0D2929}" srcOrd="0" destOrd="0" presId="urn:microsoft.com/office/officeart/2005/8/layout/hList1"/>
    <dgm:cxn modelId="{1C5D4586-215E-4478-BDED-D9B5FAE0A498}" type="presOf" srcId="{6C9A2FCB-828B-4951-86C6-2B676149EFB9}" destId="{1858137F-7B51-45AE-B557-0CAC72A3054B}" srcOrd="0" destOrd="4" presId="urn:microsoft.com/office/officeart/2005/8/layout/hList1"/>
    <dgm:cxn modelId="{F141AA59-F2F8-4DD0-B931-F32C15D729A6}" type="presOf" srcId="{B2C797B6-E3AD-4D60-9E64-D0A1A2336A50}" destId="{743CFE42-3236-463E-A751-21B6A6A0926E}" srcOrd="0" destOrd="0" presId="urn:microsoft.com/office/officeart/2005/8/layout/hList1"/>
    <dgm:cxn modelId="{2E0311C0-4CEC-4420-8E04-C7607E427CCA}" type="presOf" srcId="{82AF06CC-496B-4715-AFE6-7CD489059D2A}" destId="{50F4F91D-9A1A-4152-8AA7-35D8A3B391E9}" srcOrd="0" destOrd="0" presId="urn:microsoft.com/office/officeart/2005/8/layout/hList1"/>
    <dgm:cxn modelId="{199404EB-0ED5-4053-8D5D-F2D9A325194D}" type="presOf" srcId="{BD40A559-6102-4444-B11E-0740C256244A}" destId="{EC917C8B-52D9-4251-8BA4-90BC234C3B1C}" srcOrd="0" destOrd="2" presId="urn:microsoft.com/office/officeart/2005/8/layout/hList1"/>
    <dgm:cxn modelId="{ED592B61-1D51-4196-9EBB-97A3B8294003}" srcId="{E4E46794-C04C-49CD-AA86-A0660C56B89D}" destId="{BD40A559-6102-4444-B11E-0740C256244A}" srcOrd="2" destOrd="0" parTransId="{A096B907-3DFD-46AA-A0CA-39B7A8758343}" sibTransId="{220A5788-685C-4F84-AAEA-2DDA3561AC2B}"/>
    <dgm:cxn modelId="{3EDBEA43-2D85-403A-AD2D-66888E81FE40}" srcId="{F0AAFDAF-92D3-4E87-877C-F2C6953F5AC2}" destId="{E4E46794-C04C-49CD-AA86-A0660C56B89D}" srcOrd="1" destOrd="0" parTransId="{AF8E8093-BDA4-41F3-8D31-6E0B385E69E3}" sibTransId="{237F33FD-B2D1-4BC0-AE68-C868D464016F}"/>
    <dgm:cxn modelId="{BF0465E9-AA3E-43E0-AB07-DA790D96C8B6}" srcId="{0DE97A5E-DB3A-44AA-B5B4-879882534870}" destId="{6B763CBB-7924-4539-AC96-72DD33C29127}" srcOrd="1" destOrd="0" parTransId="{DF4EAF71-A660-4DB9-8E33-B431CBDD7A31}" sibTransId="{62DEB6D0-118F-47BC-AFF2-7A47C236A48F}"/>
    <dgm:cxn modelId="{8FEBFB82-0E79-4D02-A4C7-E6F098F79058}" srcId="{E4E46794-C04C-49CD-AA86-A0660C56B89D}" destId="{D34B71A3-B853-42CA-9006-9B9846EB3C4B}" srcOrd="1" destOrd="0" parTransId="{4BD10A81-F3FA-44AF-9F8C-77EBEAE13113}" sibTransId="{47E2A7F1-B1D8-4614-9392-1688FB27ACE0}"/>
    <dgm:cxn modelId="{469BAB36-5BCD-4133-BF0A-EED64C392050}" type="presOf" srcId="{D74A1115-504A-40A8-9D42-BF97047CB6D1}" destId="{1858137F-7B51-45AE-B557-0CAC72A3054B}" srcOrd="0" destOrd="3" presId="urn:microsoft.com/office/officeart/2005/8/layout/hList1"/>
    <dgm:cxn modelId="{4213D9B9-2DBF-49D1-8DCB-23F1D39168A1}" srcId="{E4E46794-C04C-49CD-AA86-A0660C56B89D}" destId="{B23AC83D-EB8F-4859-8A6D-901101E7D6B0}" srcOrd="0" destOrd="0" parTransId="{6019D6A6-5F9C-4CD3-9996-4837E6F526A2}" sibTransId="{D1E24CF7-0E32-4110-8312-3A3BC2454409}"/>
    <dgm:cxn modelId="{0605BAD8-0A92-408B-91B5-D485A6009C84}" srcId="{0DE97A5E-DB3A-44AA-B5B4-879882534870}" destId="{1A36FA1B-033C-4967-B560-FFFEDFCA6D6A}" srcOrd="0" destOrd="0" parTransId="{FCDE1656-10F3-4020-9328-241D7B9A5798}" sibTransId="{49966FFA-F4C0-43D6-8C2A-9F80ACA147B1}"/>
    <dgm:cxn modelId="{98CD6B2D-6584-45DA-AC41-88A8E0DD4CF4}" type="presOf" srcId="{6B763CBB-7924-4539-AC96-72DD33C29127}" destId="{1858137F-7B51-45AE-B557-0CAC72A3054B}" srcOrd="0" destOrd="1" presId="urn:microsoft.com/office/officeart/2005/8/layout/hList1"/>
    <dgm:cxn modelId="{BDAA6E3D-0A81-4C7C-8891-ADB8F2491E13}" type="presOf" srcId="{E4E46794-C04C-49CD-AA86-A0660C56B89D}" destId="{F72A01FF-770C-450D-B4BF-D1F4AFA7627F}" srcOrd="0" destOrd="0" presId="urn:microsoft.com/office/officeart/2005/8/layout/hList1"/>
    <dgm:cxn modelId="{97F89722-819C-4A67-AC3C-6407D9002B25}" type="presParOf" srcId="{BCD19D8D-E57F-49E2-B47A-2D301D0D2929}" destId="{C3E6B6B2-043D-4795-99DA-5B1BADA30FBD}" srcOrd="0" destOrd="0" presId="urn:microsoft.com/office/officeart/2005/8/layout/hList1"/>
    <dgm:cxn modelId="{7ECBAE24-8EF0-4BB9-887D-0E9217FCA3CD}" type="presParOf" srcId="{C3E6B6B2-043D-4795-99DA-5B1BADA30FBD}" destId="{50F4F91D-9A1A-4152-8AA7-35D8A3B391E9}" srcOrd="0" destOrd="0" presId="urn:microsoft.com/office/officeart/2005/8/layout/hList1"/>
    <dgm:cxn modelId="{E672C2B1-6ABC-4EA3-B3B5-448E086C5148}" type="presParOf" srcId="{C3E6B6B2-043D-4795-99DA-5B1BADA30FBD}" destId="{743CFE42-3236-463E-A751-21B6A6A0926E}" srcOrd="1" destOrd="0" presId="urn:microsoft.com/office/officeart/2005/8/layout/hList1"/>
    <dgm:cxn modelId="{DD3153A0-23AB-4222-BA27-CE373DBD9113}" type="presParOf" srcId="{BCD19D8D-E57F-49E2-B47A-2D301D0D2929}" destId="{7F97EC98-2AC7-46C1-9B8F-549549793671}" srcOrd="1" destOrd="0" presId="urn:microsoft.com/office/officeart/2005/8/layout/hList1"/>
    <dgm:cxn modelId="{AE26E0F1-E137-44C4-A145-A4AA9F4CAC57}" type="presParOf" srcId="{BCD19D8D-E57F-49E2-B47A-2D301D0D2929}" destId="{9846563D-F991-42FA-BFFF-ED9B41129257}" srcOrd="2" destOrd="0" presId="urn:microsoft.com/office/officeart/2005/8/layout/hList1"/>
    <dgm:cxn modelId="{B95D5BA8-45D9-4574-AFF7-A3B047E7E8D8}" type="presParOf" srcId="{9846563D-F991-42FA-BFFF-ED9B41129257}" destId="{F72A01FF-770C-450D-B4BF-D1F4AFA7627F}" srcOrd="0" destOrd="0" presId="urn:microsoft.com/office/officeart/2005/8/layout/hList1"/>
    <dgm:cxn modelId="{62FA76CE-AD16-4097-911E-BB364394F406}" type="presParOf" srcId="{9846563D-F991-42FA-BFFF-ED9B41129257}" destId="{EC917C8B-52D9-4251-8BA4-90BC234C3B1C}" srcOrd="1" destOrd="0" presId="urn:microsoft.com/office/officeart/2005/8/layout/hList1"/>
    <dgm:cxn modelId="{4F0D0744-08F3-4F69-9555-3A09D92632EF}" type="presParOf" srcId="{BCD19D8D-E57F-49E2-B47A-2D301D0D2929}" destId="{16DABB10-2B2B-4605-ADEC-836318142C2F}" srcOrd="3" destOrd="0" presId="urn:microsoft.com/office/officeart/2005/8/layout/hList1"/>
    <dgm:cxn modelId="{B084A806-0295-45DE-B982-D37D3FC796A7}" type="presParOf" srcId="{BCD19D8D-E57F-49E2-B47A-2D301D0D2929}" destId="{508B2DE1-1ABB-4DAB-851C-CFCA1306B0EB}" srcOrd="4" destOrd="0" presId="urn:microsoft.com/office/officeart/2005/8/layout/hList1"/>
    <dgm:cxn modelId="{61E6A802-8A9E-42F7-B5DF-8DD652B9EE27}" type="presParOf" srcId="{508B2DE1-1ABB-4DAB-851C-CFCA1306B0EB}" destId="{8C743166-D07F-4569-879D-6122C0E9987D}" srcOrd="0" destOrd="0" presId="urn:microsoft.com/office/officeart/2005/8/layout/hList1"/>
    <dgm:cxn modelId="{44193CA3-48D0-4E6D-AC92-AEE9EC06596D}" type="presParOf" srcId="{508B2DE1-1ABB-4DAB-851C-CFCA1306B0EB}" destId="{1858137F-7B51-45AE-B557-0CAC72A3054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B6DC7DF-AADE-448E-8CDC-7A6F5737233B}" type="doc">
      <dgm:prSet loTypeId="urn:microsoft.com/office/officeart/2005/8/layout/chevron2" loCatId="list" qsTypeId="urn:microsoft.com/office/officeart/2005/8/quickstyle/3d2" qsCatId="3D" csTypeId="urn:microsoft.com/office/officeart/2005/8/colors/accent1_2" csCatId="accent1" phldr="1"/>
      <dgm:spPr/>
      <dgm:t>
        <a:bodyPr/>
        <a:lstStyle/>
        <a:p>
          <a:endParaRPr lang="zh-TW" altLang="en-US"/>
        </a:p>
      </dgm:t>
    </dgm:pt>
    <dgm:pt modelId="{1C76ADCF-9816-4C02-9226-8AF3B18FF4D1}">
      <dgm:prSet phldrT="[文字]"/>
      <dgm:spPr/>
      <dgm:t>
        <a:bodyPr/>
        <a:lstStyle/>
        <a:p>
          <a:r>
            <a:rPr lang="zh-TW" altLang="en-US" dirty="0" smtClean="0"/>
            <a:t>教育上盲</a:t>
          </a:r>
          <a:endParaRPr lang="zh-TW" altLang="en-US" dirty="0"/>
        </a:p>
      </dgm:t>
    </dgm:pt>
    <dgm:pt modelId="{6AE480BA-ED1B-421E-B6B5-F2AD35813F8F}" type="parTrans" cxnId="{0E91BCCC-212C-47F6-98D0-C900CA83A9AA}">
      <dgm:prSet/>
      <dgm:spPr/>
      <dgm:t>
        <a:bodyPr/>
        <a:lstStyle/>
        <a:p>
          <a:endParaRPr lang="zh-TW" altLang="en-US"/>
        </a:p>
      </dgm:t>
    </dgm:pt>
    <dgm:pt modelId="{DF7AF31E-9A7C-4531-A285-2E924332507D}" type="sibTrans" cxnId="{0E91BCCC-212C-47F6-98D0-C900CA83A9AA}">
      <dgm:prSet/>
      <dgm:spPr/>
      <dgm:t>
        <a:bodyPr/>
        <a:lstStyle/>
        <a:p>
          <a:endParaRPr lang="zh-TW" altLang="en-US"/>
        </a:p>
      </dgm:t>
    </dgm:pt>
    <dgm:pt modelId="{06DA0C85-C29A-4668-A622-616AC2D1E07D}">
      <dgm:prSet phldrT="[文字]"/>
      <dgm:spPr/>
      <dgm:t>
        <a:bodyPr/>
        <a:lstStyle/>
        <a:p>
          <a:r>
            <a:rPr lang="zh-TW" altLang="en-US" dirty="0" smtClean="0">
              <a:effectLst>
                <a:outerShdw blurRad="38100" dist="38100" dir="2700000" algn="tl">
                  <a:srgbClr val="FFFFFF"/>
                </a:outerShdw>
              </a:effectLst>
              <a:latin typeface="標楷體" pitchFamily="65" charset="-120"/>
              <a:ea typeface="標楷體" pitchFamily="65" charset="-120"/>
            </a:rPr>
            <a:t>優眼視力在</a:t>
          </a:r>
          <a:r>
            <a:rPr lang="en-US" altLang="zh-TW" dirty="0" smtClean="0">
              <a:effectLst>
                <a:outerShdw blurRad="38100" dist="38100" dir="2700000" algn="tl">
                  <a:srgbClr val="FFFFFF"/>
                </a:outerShdw>
              </a:effectLst>
              <a:latin typeface="標楷體" pitchFamily="65" charset="-120"/>
              <a:ea typeface="標楷體" pitchFamily="65" charset="-120"/>
            </a:rPr>
            <a:t>0.03</a:t>
          </a:r>
          <a:r>
            <a:rPr lang="zh-TW" altLang="en-US" dirty="0" smtClean="0">
              <a:effectLst>
                <a:outerShdw blurRad="38100" dist="38100" dir="2700000" algn="tl">
                  <a:srgbClr val="FFFFFF"/>
                </a:outerShdw>
              </a:effectLst>
              <a:latin typeface="標楷體" pitchFamily="65" charset="-120"/>
              <a:ea typeface="標楷體" pitchFamily="65" charset="-120"/>
            </a:rPr>
            <a:t>以下</a:t>
          </a:r>
          <a:endParaRPr lang="zh-TW" altLang="en-US" dirty="0"/>
        </a:p>
      </dgm:t>
    </dgm:pt>
    <dgm:pt modelId="{8ED04765-4648-4A08-8F85-AB757DD4A5B7}" type="parTrans" cxnId="{81546BF7-6BA9-4684-B767-D6659F7820DE}">
      <dgm:prSet/>
      <dgm:spPr/>
      <dgm:t>
        <a:bodyPr/>
        <a:lstStyle/>
        <a:p>
          <a:endParaRPr lang="zh-TW" altLang="en-US"/>
        </a:p>
      </dgm:t>
    </dgm:pt>
    <dgm:pt modelId="{D8BBD53E-821F-4244-B1EE-47482825092A}" type="sibTrans" cxnId="{81546BF7-6BA9-4684-B767-D6659F7820DE}">
      <dgm:prSet/>
      <dgm:spPr/>
      <dgm:t>
        <a:bodyPr/>
        <a:lstStyle/>
        <a:p>
          <a:endParaRPr lang="zh-TW" altLang="en-US"/>
        </a:p>
      </dgm:t>
    </dgm:pt>
    <dgm:pt modelId="{C40FB4FC-B3AF-42B6-AFEB-57E1FE84933E}">
      <dgm:prSet phldrT="[文字]"/>
      <dgm:spPr/>
      <dgm:t>
        <a:bodyPr/>
        <a:lstStyle/>
        <a:p>
          <a:r>
            <a:rPr lang="zh-TW" altLang="en-US" dirty="0" smtClean="0"/>
            <a:t>盲與光感</a:t>
          </a:r>
          <a:endParaRPr lang="zh-TW" altLang="en-US" dirty="0"/>
        </a:p>
      </dgm:t>
    </dgm:pt>
    <dgm:pt modelId="{A1DD672D-E3EA-426E-BFA0-2398882DD9B2}" type="parTrans" cxnId="{F9DDC53C-893F-4506-8078-3CDE4D80813E}">
      <dgm:prSet/>
      <dgm:spPr/>
      <dgm:t>
        <a:bodyPr/>
        <a:lstStyle/>
        <a:p>
          <a:endParaRPr lang="zh-TW" altLang="en-US"/>
        </a:p>
      </dgm:t>
    </dgm:pt>
    <dgm:pt modelId="{6677BA2A-5F27-4468-8218-AA4E57EF238E}" type="sibTrans" cxnId="{F9DDC53C-893F-4506-8078-3CDE4D80813E}">
      <dgm:prSet/>
      <dgm:spPr/>
      <dgm:t>
        <a:bodyPr/>
        <a:lstStyle/>
        <a:p>
          <a:endParaRPr lang="zh-TW" altLang="en-US"/>
        </a:p>
      </dgm:t>
    </dgm:pt>
    <dgm:pt modelId="{35D207DB-9930-4EA7-961A-09E45C220E31}">
      <dgm:prSet phldrT="[文字]"/>
      <dgm:spPr/>
      <dgm:t>
        <a:bodyPr/>
        <a:lstStyle/>
        <a:p>
          <a:r>
            <a:rPr lang="zh-TW" altLang="en-US" dirty="0" smtClean="0">
              <a:effectLst>
                <a:outerShdw blurRad="38100" dist="38100" dir="2700000" algn="tl">
                  <a:srgbClr val="FFFFFF"/>
                </a:outerShdw>
              </a:effectLst>
              <a:ea typeface="標楷體" pitchFamily="65" charset="-120"/>
            </a:rPr>
            <a:t>完全看不見的狀態（全盲）</a:t>
          </a:r>
          <a:endParaRPr lang="zh-TW" altLang="en-US" dirty="0"/>
        </a:p>
      </dgm:t>
    </dgm:pt>
    <dgm:pt modelId="{B44BDA11-5260-4E08-995D-A0AF9A91A959}" type="parTrans" cxnId="{FAACFB8C-FC7D-4947-9C87-E889C3239CC4}">
      <dgm:prSet/>
      <dgm:spPr/>
      <dgm:t>
        <a:bodyPr/>
        <a:lstStyle/>
        <a:p>
          <a:endParaRPr lang="zh-TW" altLang="en-US"/>
        </a:p>
      </dgm:t>
    </dgm:pt>
    <dgm:pt modelId="{0D126041-BA04-4EB3-8345-145E55314410}" type="sibTrans" cxnId="{FAACFB8C-FC7D-4947-9C87-E889C3239CC4}">
      <dgm:prSet/>
      <dgm:spPr/>
      <dgm:t>
        <a:bodyPr/>
        <a:lstStyle/>
        <a:p>
          <a:endParaRPr lang="zh-TW" altLang="en-US"/>
        </a:p>
      </dgm:t>
    </dgm:pt>
    <dgm:pt modelId="{887AE9A2-B2EA-41E0-BAD1-FF7B91CBF3B6}">
      <dgm:prSet phldrT="[文字]"/>
      <dgm:spPr/>
      <dgm:t>
        <a:bodyPr/>
        <a:lstStyle/>
        <a:p>
          <a:r>
            <a:rPr lang="zh-TW" altLang="en-US" dirty="0" smtClean="0">
              <a:effectLst>
                <a:outerShdw blurRad="38100" dist="38100" dir="2700000" algn="tl">
                  <a:srgbClr val="FFFFFF"/>
                </a:outerShdw>
              </a:effectLst>
              <a:ea typeface="標楷體" pitchFamily="65" charset="-120"/>
            </a:rPr>
            <a:t>能辨認明暗的狀態（光覺盲）</a:t>
          </a:r>
          <a:endParaRPr lang="zh-TW" altLang="en-US" dirty="0"/>
        </a:p>
      </dgm:t>
    </dgm:pt>
    <dgm:pt modelId="{5AACEB47-63DC-43D3-B6BC-1EEC8615BE7A}" type="parTrans" cxnId="{5F8D22D6-8DDC-4637-8F05-B04D1E495D93}">
      <dgm:prSet/>
      <dgm:spPr/>
      <dgm:t>
        <a:bodyPr/>
        <a:lstStyle/>
        <a:p>
          <a:endParaRPr lang="zh-TW" altLang="en-US"/>
        </a:p>
      </dgm:t>
    </dgm:pt>
    <dgm:pt modelId="{32BD5F57-B777-4F81-84E9-79EDD8562DB1}" type="sibTrans" cxnId="{5F8D22D6-8DDC-4637-8F05-B04D1E495D93}">
      <dgm:prSet/>
      <dgm:spPr/>
      <dgm:t>
        <a:bodyPr/>
        <a:lstStyle/>
        <a:p>
          <a:endParaRPr lang="zh-TW" altLang="en-US"/>
        </a:p>
      </dgm:t>
    </dgm:pt>
    <dgm:pt modelId="{868AF38B-0AA9-4780-BBFD-09E1CFF71873}">
      <dgm:prSet phldrT="[文字]"/>
      <dgm:spPr/>
      <dgm:t>
        <a:bodyPr/>
        <a:lstStyle/>
        <a:p>
          <a:r>
            <a:rPr lang="zh-TW" altLang="en-US" dirty="0" smtClean="0"/>
            <a:t>手動及數指</a:t>
          </a:r>
          <a:endParaRPr lang="en-US" altLang="zh-TW" dirty="0" smtClean="0"/>
        </a:p>
        <a:p>
          <a:endParaRPr lang="zh-TW" altLang="en-US" dirty="0"/>
        </a:p>
      </dgm:t>
    </dgm:pt>
    <dgm:pt modelId="{22950FF6-D991-40CC-B4A4-C2DE3EADFB06}" type="parTrans" cxnId="{CB4B2D99-6E75-4D08-AFA7-ECF91DC6ED1B}">
      <dgm:prSet/>
      <dgm:spPr/>
      <dgm:t>
        <a:bodyPr/>
        <a:lstStyle/>
        <a:p>
          <a:endParaRPr lang="zh-TW" altLang="en-US"/>
        </a:p>
      </dgm:t>
    </dgm:pt>
    <dgm:pt modelId="{709334AB-D678-4377-A02A-6CD0594B7F97}" type="sibTrans" cxnId="{CB4B2D99-6E75-4D08-AFA7-ECF91DC6ED1B}">
      <dgm:prSet/>
      <dgm:spPr/>
      <dgm:t>
        <a:bodyPr/>
        <a:lstStyle/>
        <a:p>
          <a:endParaRPr lang="zh-TW" altLang="en-US"/>
        </a:p>
      </dgm:t>
    </dgm:pt>
    <dgm:pt modelId="{E307839A-9070-441E-B824-52B4CD85BD70}">
      <dgm:prSet phldrT="[文字]"/>
      <dgm:spPr/>
      <dgm:t>
        <a:bodyPr/>
        <a:lstStyle/>
        <a:p>
          <a:r>
            <a:rPr lang="zh-TW" altLang="en-US" dirty="0" smtClean="0">
              <a:effectLst>
                <a:outerShdw blurRad="38100" dist="38100" dir="2700000" algn="tl">
                  <a:srgbClr val="FFFFFF"/>
                </a:outerShdw>
              </a:effectLst>
              <a:ea typeface="標楷體" pitchFamily="65" charset="-120"/>
            </a:rPr>
            <a:t>能辨別手動的狀態（手動覺）</a:t>
          </a:r>
          <a:endParaRPr lang="zh-TW" altLang="en-US" dirty="0"/>
        </a:p>
      </dgm:t>
    </dgm:pt>
    <dgm:pt modelId="{A3B6A723-1378-4978-9407-0B14063BED25}" type="parTrans" cxnId="{716EBD0D-B5AC-49DA-8A61-1FDAF9603C06}">
      <dgm:prSet/>
      <dgm:spPr/>
      <dgm:t>
        <a:bodyPr/>
        <a:lstStyle/>
        <a:p>
          <a:endParaRPr lang="zh-TW" altLang="en-US"/>
        </a:p>
      </dgm:t>
    </dgm:pt>
    <dgm:pt modelId="{3D47651E-12F6-4FF6-9EA6-4EDF63931267}" type="sibTrans" cxnId="{716EBD0D-B5AC-49DA-8A61-1FDAF9603C06}">
      <dgm:prSet/>
      <dgm:spPr/>
      <dgm:t>
        <a:bodyPr/>
        <a:lstStyle/>
        <a:p>
          <a:endParaRPr lang="zh-TW" altLang="en-US"/>
        </a:p>
      </dgm:t>
    </dgm:pt>
    <dgm:pt modelId="{3FC390C2-5CBE-430F-9DA2-B587902649EA}">
      <dgm:prSet phldrT="[文字]"/>
      <dgm:spPr/>
      <dgm:t>
        <a:bodyPr/>
        <a:lstStyle/>
        <a:p>
          <a:r>
            <a:rPr lang="zh-TW" altLang="en-US" dirty="0" smtClean="0">
              <a:effectLst>
                <a:outerShdw blurRad="38100" dist="38100" dir="2700000" algn="tl">
                  <a:srgbClr val="FFFFFF"/>
                </a:outerShdw>
              </a:effectLst>
              <a:ea typeface="標楷體" pitchFamily="65" charset="-120"/>
            </a:rPr>
            <a:t>能辨別手指的數目（數手指）</a:t>
          </a:r>
          <a:endParaRPr lang="zh-TW" altLang="en-US" dirty="0"/>
        </a:p>
      </dgm:t>
    </dgm:pt>
    <dgm:pt modelId="{6A4D91FB-99A9-41B5-B833-ABB476A54608}" type="parTrans" cxnId="{690E0F05-BEDD-46B5-801B-20CE1320ECB9}">
      <dgm:prSet/>
      <dgm:spPr/>
      <dgm:t>
        <a:bodyPr/>
        <a:lstStyle/>
        <a:p>
          <a:endParaRPr lang="zh-TW" altLang="en-US"/>
        </a:p>
      </dgm:t>
    </dgm:pt>
    <dgm:pt modelId="{0FA04C92-92C7-4341-9C92-9FF56EF13896}" type="sibTrans" cxnId="{690E0F05-BEDD-46B5-801B-20CE1320ECB9}">
      <dgm:prSet/>
      <dgm:spPr/>
      <dgm:t>
        <a:bodyPr/>
        <a:lstStyle/>
        <a:p>
          <a:endParaRPr lang="zh-TW" altLang="en-US"/>
        </a:p>
      </dgm:t>
    </dgm:pt>
    <dgm:pt modelId="{EDA983DD-58A6-4283-9D0C-EC6D7FF7BC1E}">
      <dgm:prSet/>
      <dgm:spPr/>
      <dgm:t>
        <a:bodyPr/>
        <a:lstStyle/>
        <a:p>
          <a:r>
            <a:rPr lang="zh-TW" altLang="en-US" dirty="0" smtClean="0">
              <a:effectLst>
                <a:outerShdw blurRad="38100" dist="38100" dir="2700000" algn="tl">
                  <a:srgbClr val="FFFFFF"/>
                </a:outerShdw>
              </a:effectLst>
              <a:latin typeface="標楷體" pitchFamily="65" charset="-120"/>
              <a:ea typeface="標楷體" pitchFamily="65" charset="-120"/>
            </a:rPr>
            <a:t>視力</a:t>
          </a:r>
          <a:r>
            <a:rPr lang="en-US" altLang="zh-TW" dirty="0" smtClean="0">
              <a:effectLst>
                <a:outerShdw blurRad="38100" dist="38100" dir="2700000" algn="tl">
                  <a:srgbClr val="FFFFFF"/>
                </a:outerShdw>
              </a:effectLst>
              <a:latin typeface="標楷體" pitchFamily="65" charset="-120"/>
              <a:ea typeface="標楷體" pitchFamily="65" charset="-120"/>
            </a:rPr>
            <a:t>0.01</a:t>
          </a:r>
          <a:r>
            <a:rPr lang="zh-TW" altLang="en-US" dirty="0" smtClean="0">
              <a:effectLst>
                <a:outerShdw blurRad="38100" dist="38100" dir="2700000" algn="tl">
                  <a:srgbClr val="FFFFFF"/>
                </a:outerShdw>
              </a:effectLst>
              <a:latin typeface="標楷體" pitchFamily="65" charset="-120"/>
              <a:ea typeface="標楷體" pitchFamily="65" charset="-120"/>
            </a:rPr>
            <a:t>及</a:t>
          </a:r>
          <a:r>
            <a:rPr lang="en-US" altLang="zh-TW" dirty="0" smtClean="0">
              <a:effectLst>
                <a:outerShdw blurRad="38100" dist="38100" dir="2700000" algn="tl">
                  <a:srgbClr val="FFFFFF"/>
                </a:outerShdw>
              </a:effectLst>
              <a:latin typeface="標楷體" pitchFamily="65" charset="-120"/>
              <a:ea typeface="標楷體" pitchFamily="65" charset="-120"/>
            </a:rPr>
            <a:t>0.02</a:t>
          </a:r>
          <a:r>
            <a:rPr lang="zh-TW" altLang="en-US" dirty="0" smtClean="0">
              <a:effectLst>
                <a:outerShdw blurRad="38100" dist="38100" dir="2700000" algn="tl">
                  <a:srgbClr val="FFFFFF"/>
                </a:outerShdw>
              </a:effectLst>
              <a:latin typeface="標楷體" pitchFamily="65" charset="-120"/>
              <a:ea typeface="標楷體" pitchFamily="65" charset="-120"/>
            </a:rPr>
            <a:t>的狀態</a:t>
          </a:r>
          <a:endParaRPr lang="zh-TW" altLang="en-US" dirty="0">
            <a:effectLst>
              <a:outerShdw blurRad="38100" dist="38100" dir="2700000" algn="tl">
                <a:srgbClr val="FFFFFF"/>
              </a:outerShdw>
            </a:effectLst>
            <a:latin typeface="標楷體" pitchFamily="65" charset="-120"/>
            <a:ea typeface="標楷體" pitchFamily="65" charset="-120"/>
          </a:endParaRPr>
        </a:p>
      </dgm:t>
    </dgm:pt>
    <dgm:pt modelId="{D4FF925C-BEC6-4D20-BC03-0629E65BA928}" type="parTrans" cxnId="{41F12538-E57F-4129-AD67-0B38BA0A0357}">
      <dgm:prSet/>
      <dgm:spPr/>
      <dgm:t>
        <a:bodyPr/>
        <a:lstStyle/>
        <a:p>
          <a:endParaRPr lang="zh-TW" altLang="en-US"/>
        </a:p>
      </dgm:t>
    </dgm:pt>
    <dgm:pt modelId="{592B417B-B039-47C1-B20C-A6D14E26D9CE}" type="sibTrans" cxnId="{41F12538-E57F-4129-AD67-0B38BA0A0357}">
      <dgm:prSet/>
      <dgm:spPr/>
      <dgm:t>
        <a:bodyPr/>
        <a:lstStyle/>
        <a:p>
          <a:endParaRPr lang="zh-TW" altLang="en-US"/>
        </a:p>
      </dgm:t>
    </dgm:pt>
    <dgm:pt modelId="{6DCC7A0D-7218-4A09-9F5B-510EF2F6CD62}" type="pres">
      <dgm:prSet presAssocID="{BB6DC7DF-AADE-448E-8CDC-7A6F5737233B}" presName="linearFlow" presStyleCnt="0">
        <dgm:presLayoutVars>
          <dgm:dir/>
          <dgm:animLvl val="lvl"/>
          <dgm:resizeHandles val="exact"/>
        </dgm:presLayoutVars>
      </dgm:prSet>
      <dgm:spPr/>
      <dgm:t>
        <a:bodyPr/>
        <a:lstStyle/>
        <a:p>
          <a:endParaRPr lang="zh-TW" altLang="en-US"/>
        </a:p>
      </dgm:t>
    </dgm:pt>
    <dgm:pt modelId="{F0BB8513-77DE-474C-AEDF-440FF12C7FCD}" type="pres">
      <dgm:prSet presAssocID="{1C76ADCF-9816-4C02-9226-8AF3B18FF4D1}" presName="composite" presStyleCnt="0"/>
      <dgm:spPr/>
    </dgm:pt>
    <dgm:pt modelId="{E7682F3F-38E9-4840-9B18-DDC3FBE13E68}" type="pres">
      <dgm:prSet presAssocID="{1C76ADCF-9816-4C02-9226-8AF3B18FF4D1}" presName="parentText" presStyleLbl="alignNode1" presStyleIdx="0" presStyleCnt="3">
        <dgm:presLayoutVars>
          <dgm:chMax val="1"/>
          <dgm:bulletEnabled val="1"/>
        </dgm:presLayoutVars>
      </dgm:prSet>
      <dgm:spPr/>
      <dgm:t>
        <a:bodyPr/>
        <a:lstStyle/>
        <a:p>
          <a:endParaRPr lang="zh-TW" altLang="en-US"/>
        </a:p>
      </dgm:t>
    </dgm:pt>
    <dgm:pt modelId="{3548B89F-1ED1-4C82-9529-8520AF693143}" type="pres">
      <dgm:prSet presAssocID="{1C76ADCF-9816-4C02-9226-8AF3B18FF4D1}" presName="descendantText" presStyleLbl="alignAcc1" presStyleIdx="0" presStyleCnt="3">
        <dgm:presLayoutVars>
          <dgm:bulletEnabled val="1"/>
        </dgm:presLayoutVars>
      </dgm:prSet>
      <dgm:spPr/>
      <dgm:t>
        <a:bodyPr/>
        <a:lstStyle/>
        <a:p>
          <a:endParaRPr lang="zh-TW" altLang="en-US"/>
        </a:p>
      </dgm:t>
    </dgm:pt>
    <dgm:pt modelId="{D8D78FAF-6FD2-4BD7-BEF9-7121312D1315}" type="pres">
      <dgm:prSet presAssocID="{DF7AF31E-9A7C-4531-A285-2E924332507D}" presName="sp" presStyleCnt="0"/>
      <dgm:spPr/>
    </dgm:pt>
    <dgm:pt modelId="{5DF5B910-D115-4FC9-BDFA-9B7CC647E090}" type="pres">
      <dgm:prSet presAssocID="{C40FB4FC-B3AF-42B6-AFEB-57E1FE84933E}" presName="composite" presStyleCnt="0"/>
      <dgm:spPr/>
    </dgm:pt>
    <dgm:pt modelId="{B79C9907-CC68-4E99-95C2-B7B38A0DB44F}" type="pres">
      <dgm:prSet presAssocID="{C40FB4FC-B3AF-42B6-AFEB-57E1FE84933E}" presName="parentText" presStyleLbl="alignNode1" presStyleIdx="1" presStyleCnt="3">
        <dgm:presLayoutVars>
          <dgm:chMax val="1"/>
          <dgm:bulletEnabled val="1"/>
        </dgm:presLayoutVars>
      </dgm:prSet>
      <dgm:spPr/>
      <dgm:t>
        <a:bodyPr/>
        <a:lstStyle/>
        <a:p>
          <a:endParaRPr lang="zh-TW" altLang="en-US"/>
        </a:p>
      </dgm:t>
    </dgm:pt>
    <dgm:pt modelId="{6A05D15F-97D7-4A4E-A024-E9E9108FD7AF}" type="pres">
      <dgm:prSet presAssocID="{C40FB4FC-B3AF-42B6-AFEB-57E1FE84933E}" presName="descendantText" presStyleLbl="alignAcc1" presStyleIdx="1" presStyleCnt="3">
        <dgm:presLayoutVars>
          <dgm:bulletEnabled val="1"/>
        </dgm:presLayoutVars>
      </dgm:prSet>
      <dgm:spPr/>
      <dgm:t>
        <a:bodyPr/>
        <a:lstStyle/>
        <a:p>
          <a:endParaRPr lang="zh-TW" altLang="en-US"/>
        </a:p>
      </dgm:t>
    </dgm:pt>
    <dgm:pt modelId="{5EB30027-AF65-4CA9-ABB5-919565416A10}" type="pres">
      <dgm:prSet presAssocID="{6677BA2A-5F27-4468-8218-AA4E57EF238E}" presName="sp" presStyleCnt="0"/>
      <dgm:spPr/>
    </dgm:pt>
    <dgm:pt modelId="{1DFFC87B-185C-4C6D-B4C3-C0C8DE097106}" type="pres">
      <dgm:prSet presAssocID="{868AF38B-0AA9-4780-BBFD-09E1CFF71873}" presName="composite" presStyleCnt="0"/>
      <dgm:spPr/>
    </dgm:pt>
    <dgm:pt modelId="{A50744AC-39EE-4F6A-B902-491583AC493C}" type="pres">
      <dgm:prSet presAssocID="{868AF38B-0AA9-4780-BBFD-09E1CFF71873}" presName="parentText" presStyleLbl="alignNode1" presStyleIdx="2" presStyleCnt="3">
        <dgm:presLayoutVars>
          <dgm:chMax val="1"/>
          <dgm:bulletEnabled val="1"/>
        </dgm:presLayoutVars>
      </dgm:prSet>
      <dgm:spPr/>
      <dgm:t>
        <a:bodyPr/>
        <a:lstStyle/>
        <a:p>
          <a:endParaRPr lang="zh-TW" altLang="en-US"/>
        </a:p>
      </dgm:t>
    </dgm:pt>
    <dgm:pt modelId="{98F09A1B-14F2-4D50-ABDD-FDBD51C66847}" type="pres">
      <dgm:prSet presAssocID="{868AF38B-0AA9-4780-BBFD-09E1CFF71873}" presName="descendantText" presStyleLbl="alignAcc1" presStyleIdx="2" presStyleCnt="3">
        <dgm:presLayoutVars>
          <dgm:bulletEnabled val="1"/>
        </dgm:presLayoutVars>
      </dgm:prSet>
      <dgm:spPr/>
      <dgm:t>
        <a:bodyPr/>
        <a:lstStyle/>
        <a:p>
          <a:endParaRPr lang="zh-TW" altLang="en-US"/>
        </a:p>
      </dgm:t>
    </dgm:pt>
  </dgm:ptLst>
  <dgm:cxnLst>
    <dgm:cxn modelId="{D208A85F-B198-4B8C-962E-555627AD6F89}" type="presOf" srcId="{BB6DC7DF-AADE-448E-8CDC-7A6F5737233B}" destId="{6DCC7A0D-7218-4A09-9F5B-510EF2F6CD62}" srcOrd="0" destOrd="0" presId="urn:microsoft.com/office/officeart/2005/8/layout/chevron2"/>
    <dgm:cxn modelId="{FAACFB8C-FC7D-4947-9C87-E889C3239CC4}" srcId="{C40FB4FC-B3AF-42B6-AFEB-57E1FE84933E}" destId="{35D207DB-9930-4EA7-961A-09E45C220E31}" srcOrd="0" destOrd="0" parTransId="{B44BDA11-5260-4E08-995D-A0AF9A91A959}" sibTransId="{0D126041-BA04-4EB3-8345-145E55314410}"/>
    <dgm:cxn modelId="{CF2BCA83-DCD8-460A-893C-8F272C63226D}" type="presOf" srcId="{06DA0C85-C29A-4668-A622-616AC2D1E07D}" destId="{3548B89F-1ED1-4C82-9529-8520AF693143}" srcOrd="0" destOrd="0" presId="urn:microsoft.com/office/officeart/2005/8/layout/chevron2"/>
    <dgm:cxn modelId="{690E0F05-BEDD-46B5-801B-20CE1320ECB9}" srcId="{868AF38B-0AA9-4780-BBFD-09E1CFF71873}" destId="{3FC390C2-5CBE-430F-9DA2-B587902649EA}" srcOrd="1" destOrd="0" parTransId="{6A4D91FB-99A9-41B5-B833-ABB476A54608}" sibTransId="{0FA04C92-92C7-4341-9C92-9FF56EF13896}"/>
    <dgm:cxn modelId="{24588323-B570-44B2-84F5-D28056DE687C}" type="presOf" srcId="{868AF38B-0AA9-4780-BBFD-09E1CFF71873}" destId="{A50744AC-39EE-4F6A-B902-491583AC493C}" srcOrd="0" destOrd="0" presId="urn:microsoft.com/office/officeart/2005/8/layout/chevron2"/>
    <dgm:cxn modelId="{F9DDC53C-893F-4506-8078-3CDE4D80813E}" srcId="{BB6DC7DF-AADE-448E-8CDC-7A6F5737233B}" destId="{C40FB4FC-B3AF-42B6-AFEB-57E1FE84933E}" srcOrd="1" destOrd="0" parTransId="{A1DD672D-E3EA-426E-BFA0-2398882DD9B2}" sibTransId="{6677BA2A-5F27-4468-8218-AA4E57EF238E}"/>
    <dgm:cxn modelId="{F400D6A6-D766-4251-B1EB-B02EB1DBA9F5}" type="presOf" srcId="{C40FB4FC-B3AF-42B6-AFEB-57E1FE84933E}" destId="{B79C9907-CC68-4E99-95C2-B7B38A0DB44F}" srcOrd="0" destOrd="0" presId="urn:microsoft.com/office/officeart/2005/8/layout/chevron2"/>
    <dgm:cxn modelId="{83BB683A-2E19-4B37-B740-CDA9CEA0CCE8}" type="presOf" srcId="{EDA983DD-58A6-4283-9D0C-EC6D7FF7BC1E}" destId="{3548B89F-1ED1-4C82-9529-8520AF693143}" srcOrd="0" destOrd="1" presId="urn:microsoft.com/office/officeart/2005/8/layout/chevron2"/>
    <dgm:cxn modelId="{8EA50652-348C-4C0D-826D-D1EC5F0BE61B}" type="presOf" srcId="{887AE9A2-B2EA-41E0-BAD1-FF7B91CBF3B6}" destId="{6A05D15F-97D7-4A4E-A024-E9E9108FD7AF}" srcOrd="0" destOrd="1" presId="urn:microsoft.com/office/officeart/2005/8/layout/chevron2"/>
    <dgm:cxn modelId="{81546BF7-6BA9-4684-B767-D6659F7820DE}" srcId="{1C76ADCF-9816-4C02-9226-8AF3B18FF4D1}" destId="{06DA0C85-C29A-4668-A622-616AC2D1E07D}" srcOrd="0" destOrd="0" parTransId="{8ED04765-4648-4A08-8F85-AB757DD4A5B7}" sibTransId="{D8BBD53E-821F-4244-B1EE-47482825092A}"/>
    <dgm:cxn modelId="{CB4B2D99-6E75-4D08-AFA7-ECF91DC6ED1B}" srcId="{BB6DC7DF-AADE-448E-8CDC-7A6F5737233B}" destId="{868AF38B-0AA9-4780-BBFD-09E1CFF71873}" srcOrd="2" destOrd="0" parTransId="{22950FF6-D991-40CC-B4A4-C2DE3EADFB06}" sibTransId="{709334AB-D678-4377-A02A-6CD0594B7F97}"/>
    <dgm:cxn modelId="{716EBD0D-B5AC-49DA-8A61-1FDAF9603C06}" srcId="{868AF38B-0AA9-4780-BBFD-09E1CFF71873}" destId="{E307839A-9070-441E-B824-52B4CD85BD70}" srcOrd="0" destOrd="0" parTransId="{A3B6A723-1378-4978-9407-0B14063BED25}" sibTransId="{3D47651E-12F6-4FF6-9EA6-4EDF63931267}"/>
    <dgm:cxn modelId="{730B6B04-3C7F-4502-AC5E-7DC1AF172BD6}" type="presOf" srcId="{35D207DB-9930-4EA7-961A-09E45C220E31}" destId="{6A05D15F-97D7-4A4E-A024-E9E9108FD7AF}" srcOrd="0" destOrd="0" presId="urn:microsoft.com/office/officeart/2005/8/layout/chevron2"/>
    <dgm:cxn modelId="{5F8D22D6-8DDC-4637-8F05-B04D1E495D93}" srcId="{C40FB4FC-B3AF-42B6-AFEB-57E1FE84933E}" destId="{887AE9A2-B2EA-41E0-BAD1-FF7B91CBF3B6}" srcOrd="1" destOrd="0" parTransId="{5AACEB47-63DC-43D3-B6BC-1EEC8615BE7A}" sibTransId="{32BD5F57-B777-4F81-84E9-79EDD8562DB1}"/>
    <dgm:cxn modelId="{0E91BCCC-212C-47F6-98D0-C900CA83A9AA}" srcId="{BB6DC7DF-AADE-448E-8CDC-7A6F5737233B}" destId="{1C76ADCF-9816-4C02-9226-8AF3B18FF4D1}" srcOrd="0" destOrd="0" parTransId="{6AE480BA-ED1B-421E-B6B5-F2AD35813F8F}" sibTransId="{DF7AF31E-9A7C-4531-A285-2E924332507D}"/>
    <dgm:cxn modelId="{41F12538-E57F-4129-AD67-0B38BA0A0357}" srcId="{1C76ADCF-9816-4C02-9226-8AF3B18FF4D1}" destId="{EDA983DD-58A6-4283-9D0C-EC6D7FF7BC1E}" srcOrd="1" destOrd="0" parTransId="{D4FF925C-BEC6-4D20-BC03-0629E65BA928}" sibTransId="{592B417B-B039-47C1-B20C-A6D14E26D9CE}"/>
    <dgm:cxn modelId="{A1217204-50DA-4538-BA3F-5CA4FB5DF306}" type="presOf" srcId="{E307839A-9070-441E-B824-52B4CD85BD70}" destId="{98F09A1B-14F2-4D50-ABDD-FDBD51C66847}" srcOrd="0" destOrd="0" presId="urn:microsoft.com/office/officeart/2005/8/layout/chevron2"/>
    <dgm:cxn modelId="{ED519A9F-E599-4590-9A2E-9E19A31FE518}" type="presOf" srcId="{3FC390C2-5CBE-430F-9DA2-B587902649EA}" destId="{98F09A1B-14F2-4D50-ABDD-FDBD51C66847}" srcOrd="0" destOrd="1" presId="urn:microsoft.com/office/officeart/2005/8/layout/chevron2"/>
    <dgm:cxn modelId="{737D30AB-5189-4076-9658-A884663B64BC}" type="presOf" srcId="{1C76ADCF-9816-4C02-9226-8AF3B18FF4D1}" destId="{E7682F3F-38E9-4840-9B18-DDC3FBE13E68}" srcOrd="0" destOrd="0" presId="urn:microsoft.com/office/officeart/2005/8/layout/chevron2"/>
    <dgm:cxn modelId="{39DE0D9C-84FA-4B12-B3BE-93BAFB24CEE9}" type="presParOf" srcId="{6DCC7A0D-7218-4A09-9F5B-510EF2F6CD62}" destId="{F0BB8513-77DE-474C-AEDF-440FF12C7FCD}" srcOrd="0" destOrd="0" presId="urn:microsoft.com/office/officeart/2005/8/layout/chevron2"/>
    <dgm:cxn modelId="{950FB3D1-AB9A-4A5E-8779-13AC9AA22233}" type="presParOf" srcId="{F0BB8513-77DE-474C-AEDF-440FF12C7FCD}" destId="{E7682F3F-38E9-4840-9B18-DDC3FBE13E68}" srcOrd="0" destOrd="0" presId="urn:microsoft.com/office/officeart/2005/8/layout/chevron2"/>
    <dgm:cxn modelId="{EC57A58D-F102-4E7B-81B6-B3529831BF0C}" type="presParOf" srcId="{F0BB8513-77DE-474C-AEDF-440FF12C7FCD}" destId="{3548B89F-1ED1-4C82-9529-8520AF693143}" srcOrd="1" destOrd="0" presId="urn:microsoft.com/office/officeart/2005/8/layout/chevron2"/>
    <dgm:cxn modelId="{3F1942FF-C4E5-4B9B-B2A5-C1EC40529AA9}" type="presParOf" srcId="{6DCC7A0D-7218-4A09-9F5B-510EF2F6CD62}" destId="{D8D78FAF-6FD2-4BD7-BEF9-7121312D1315}" srcOrd="1" destOrd="0" presId="urn:microsoft.com/office/officeart/2005/8/layout/chevron2"/>
    <dgm:cxn modelId="{F21478F7-36D6-4773-BE41-7D26D86F3801}" type="presParOf" srcId="{6DCC7A0D-7218-4A09-9F5B-510EF2F6CD62}" destId="{5DF5B910-D115-4FC9-BDFA-9B7CC647E090}" srcOrd="2" destOrd="0" presId="urn:microsoft.com/office/officeart/2005/8/layout/chevron2"/>
    <dgm:cxn modelId="{CA5BCB0C-C012-43A7-833A-A42175B95102}" type="presParOf" srcId="{5DF5B910-D115-4FC9-BDFA-9B7CC647E090}" destId="{B79C9907-CC68-4E99-95C2-B7B38A0DB44F}" srcOrd="0" destOrd="0" presId="urn:microsoft.com/office/officeart/2005/8/layout/chevron2"/>
    <dgm:cxn modelId="{A22B0431-68E8-4CDC-81B3-9471FC5A4F85}" type="presParOf" srcId="{5DF5B910-D115-4FC9-BDFA-9B7CC647E090}" destId="{6A05D15F-97D7-4A4E-A024-E9E9108FD7AF}" srcOrd="1" destOrd="0" presId="urn:microsoft.com/office/officeart/2005/8/layout/chevron2"/>
    <dgm:cxn modelId="{56F0E01D-5C90-4397-8F36-6EFBB1101AB3}" type="presParOf" srcId="{6DCC7A0D-7218-4A09-9F5B-510EF2F6CD62}" destId="{5EB30027-AF65-4CA9-ABB5-919565416A10}" srcOrd="3" destOrd="0" presId="urn:microsoft.com/office/officeart/2005/8/layout/chevron2"/>
    <dgm:cxn modelId="{04BC14AB-EFA7-4951-8A19-0524B6FF1CE6}" type="presParOf" srcId="{6DCC7A0D-7218-4A09-9F5B-510EF2F6CD62}" destId="{1DFFC87B-185C-4C6D-B4C3-C0C8DE097106}" srcOrd="4" destOrd="0" presId="urn:microsoft.com/office/officeart/2005/8/layout/chevron2"/>
    <dgm:cxn modelId="{B2B532FD-9ED9-4135-9704-36CE7EA44BCE}" type="presParOf" srcId="{1DFFC87B-185C-4C6D-B4C3-C0C8DE097106}" destId="{A50744AC-39EE-4F6A-B902-491583AC493C}" srcOrd="0" destOrd="0" presId="urn:microsoft.com/office/officeart/2005/8/layout/chevron2"/>
    <dgm:cxn modelId="{E6C9F70B-BC7C-4773-B032-EB2FA7BB777E}" type="presParOf" srcId="{1DFFC87B-185C-4C6D-B4C3-C0C8DE097106}" destId="{98F09A1B-14F2-4D50-ABDD-FDBD51C6684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202B87B4-F77C-40EE-A060-079CFC0E6984}"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zh-TW" altLang="en-US"/>
        </a:p>
      </dgm:t>
    </dgm:pt>
    <dgm:pt modelId="{0956B834-9D20-4ADA-9CB4-DD7AAC58B764}">
      <dgm:prSet phldrT="[文字]"/>
      <dgm:spPr>
        <a:blipFill rotWithShape="0">
          <a:blip xmlns:r="http://schemas.openxmlformats.org/officeDocument/2006/relationships" r:embed="rId1"/>
          <a:stretch>
            <a:fillRect/>
          </a:stretch>
        </a:blipFill>
      </dgm:spPr>
      <dgm:t>
        <a:bodyPr/>
        <a:lstStyle/>
        <a:p>
          <a:endParaRPr lang="zh-TW" altLang="en-US" dirty="0"/>
        </a:p>
      </dgm:t>
    </dgm:pt>
    <dgm:pt modelId="{EE8C05E4-C84B-4833-BEE4-912196F1E223}" type="parTrans" cxnId="{49D7135A-6EC6-4D85-A537-D8898B72D2E0}">
      <dgm:prSet/>
      <dgm:spPr/>
      <dgm:t>
        <a:bodyPr/>
        <a:lstStyle/>
        <a:p>
          <a:endParaRPr lang="zh-TW" altLang="en-US"/>
        </a:p>
      </dgm:t>
    </dgm:pt>
    <dgm:pt modelId="{7E0D0B2B-A541-4DC8-A712-632129EA7AE7}" type="sibTrans" cxnId="{49D7135A-6EC6-4D85-A537-D8898B72D2E0}">
      <dgm:prSet/>
      <dgm:spPr/>
      <dgm:t>
        <a:bodyPr/>
        <a:lstStyle/>
        <a:p>
          <a:endParaRPr lang="zh-TW" altLang="en-US"/>
        </a:p>
      </dgm:t>
    </dgm:pt>
    <dgm:pt modelId="{3D2D0A8C-3C7A-4C27-AFD0-95DE031A24BD}">
      <dgm:prSet phldrT="[文字]"/>
      <dgm:spPr>
        <a:blipFill rotWithShape="0">
          <a:blip xmlns:r="http://schemas.openxmlformats.org/officeDocument/2006/relationships" r:embed="rId2"/>
          <a:stretch>
            <a:fillRect/>
          </a:stretch>
        </a:blipFill>
      </dgm:spPr>
      <dgm:t>
        <a:bodyPr/>
        <a:lstStyle/>
        <a:p>
          <a:endParaRPr lang="zh-TW" altLang="en-US" dirty="0"/>
        </a:p>
      </dgm:t>
    </dgm:pt>
    <dgm:pt modelId="{E98E54B2-2DE5-4EC8-9F03-468688DC6C6A}" type="parTrans" cxnId="{B004D3B2-B817-458A-8132-16371E0D95DF}">
      <dgm:prSet/>
      <dgm:spPr/>
      <dgm:t>
        <a:bodyPr/>
        <a:lstStyle/>
        <a:p>
          <a:endParaRPr lang="zh-TW" altLang="en-US"/>
        </a:p>
      </dgm:t>
    </dgm:pt>
    <dgm:pt modelId="{33421CB7-D26D-49FA-914D-23D7CCE363D4}" type="sibTrans" cxnId="{B004D3B2-B817-458A-8132-16371E0D95DF}">
      <dgm:prSet/>
      <dgm:spPr/>
      <dgm:t>
        <a:bodyPr/>
        <a:lstStyle/>
        <a:p>
          <a:endParaRPr lang="zh-TW" altLang="en-US"/>
        </a:p>
      </dgm:t>
    </dgm:pt>
    <dgm:pt modelId="{141DD3C9-6365-4A0F-9DA1-0EC5BF505DA6}">
      <dgm:prSet phldrT="[文字]"/>
      <dgm:spPr>
        <a:blipFill rotWithShape="0">
          <a:blip xmlns:r="http://schemas.openxmlformats.org/officeDocument/2006/relationships" r:embed="rId3"/>
          <a:stretch>
            <a:fillRect/>
          </a:stretch>
        </a:blipFill>
      </dgm:spPr>
      <dgm:t>
        <a:bodyPr/>
        <a:lstStyle/>
        <a:p>
          <a:endParaRPr lang="zh-TW" altLang="en-US" dirty="0"/>
        </a:p>
      </dgm:t>
    </dgm:pt>
    <dgm:pt modelId="{ECF29D22-D849-48F9-A431-9441C2065151}" type="parTrans" cxnId="{C3663F6F-B3EF-469B-B038-DCC82FB78B8F}">
      <dgm:prSet/>
      <dgm:spPr/>
      <dgm:t>
        <a:bodyPr/>
        <a:lstStyle/>
        <a:p>
          <a:endParaRPr lang="zh-TW" altLang="en-US"/>
        </a:p>
      </dgm:t>
    </dgm:pt>
    <dgm:pt modelId="{2CEC177A-F346-407D-B729-DFBD43C49F94}" type="sibTrans" cxnId="{C3663F6F-B3EF-469B-B038-DCC82FB78B8F}">
      <dgm:prSet/>
      <dgm:spPr/>
      <dgm:t>
        <a:bodyPr/>
        <a:lstStyle/>
        <a:p>
          <a:endParaRPr lang="zh-TW" altLang="en-US"/>
        </a:p>
      </dgm:t>
    </dgm:pt>
    <dgm:pt modelId="{05C33E76-EC6F-4004-85A0-66B557B994AA}">
      <dgm:prSet phldrT="[文字]"/>
      <dgm:spPr>
        <a:blipFill rotWithShape="0">
          <a:blip xmlns:r="http://schemas.openxmlformats.org/officeDocument/2006/relationships" r:embed="rId4"/>
          <a:stretch>
            <a:fillRect/>
          </a:stretch>
        </a:blipFill>
      </dgm:spPr>
      <dgm:t>
        <a:bodyPr/>
        <a:lstStyle/>
        <a:p>
          <a:endParaRPr lang="zh-TW" altLang="en-US" dirty="0"/>
        </a:p>
      </dgm:t>
    </dgm:pt>
    <dgm:pt modelId="{989ECF80-337B-4117-B373-C9B41A9169EC}" type="sibTrans" cxnId="{8E23B80E-99CA-4372-894D-51F7A41AE599}">
      <dgm:prSet/>
      <dgm:spPr/>
      <dgm:t>
        <a:bodyPr/>
        <a:lstStyle/>
        <a:p>
          <a:endParaRPr lang="zh-TW" altLang="en-US"/>
        </a:p>
      </dgm:t>
    </dgm:pt>
    <dgm:pt modelId="{D34244D6-4C53-4B41-9A45-271A367DAB3B}" type="parTrans" cxnId="{8E23B80E-99CA-4372-894D-51F7A41AE599}">
      <dgm:prSet/>
      <dgm:spPr/>
      <dgm:t>
        <a:bodyPr/>
        <a:lstStyle/>
        <a:p>
          <a:endParaRPr lang="zh-TW" altLang="en-US"/>
        </a:p>
      </dgm:t>
    </dgm:pt>
    <dgm:pt modelId="{C5408BC8-F750-4440-BE11-06F4C375D652}" type="pres">
      <dgm:prSet presAssocID="{202B87B4-F77C-40EE-A060-079CFC0E6984}" presName="diagram" presStyleCnt="0">
        <dgm:presLayoutVars>
          <dgm:dir/>
          <dgm:resizeHandles val="exact"/>
        </dgm:presLayoutVars>
      </dgm:prSet>
      <dgm:spPr/>
      <dgm:t>
        <a:bodyPr/>
        <a:lstStyle/>
        <a:p>
          <a:endParaRPr lang="zh-TW" altLang="en-US"/>
        </a:p>
      </dgm:t>
    </dgm:pt>
    <dgm:pt modelId="{25B501FF-D17E-4047-8D3C-16919E9D296E}" type="pres">
      <dgm:prSet presAssocID="{05C33E76-EC6F-4004-85A0-66B557B994AA}" presName="node" presStyleLbl="node1" presStyleIdx="0" presStyleCnt="4">
        <dgm:presLayoutVars>
          <dgm:bulletEnabled val="1"/>
        </dgm:presLayoutVars>
      </dgm:prSet>
      <dgm:spPr/>
      <dgm:t>
        <a:bodyPr/>
        <a:lstStyle/>
        <a:p>
          <a:endParaRPr lang="zh-TW" altLang="en-US"/>
        </a:p>
      </dgm:t>
    </dgm:pt>
    <dgm:pt modelId="{5E0F62B6-25B6-4E3A-8D84-6B1D5B563365}" type="pres">
      <dgm:prSet presAssocID="{989ECF80-337B-4117-B373-C9B41A9169EC}" presName="sibTrans" presStyleCnt="0"/>
      <dgm:spPr/>
    </dgm:pt>
    <dgm:pt modelId="{EED5CDB5-67AC-4603-88B1-EAD525D85C15}" type="pres">
      <dgm:prSet presAssocID="{0956B834-9D20-4ADA-9CB4-DD7AAC58B764}" presName="node" presStyleLbl="node1" presStyleIdx="1" presStyleCnt="4">
        <dgm:presLayoutVars>
          <dgm:bulletEnabled val="1"/>
        </dgm:presLayoutVars>
      </dgm:prSet>
      <dgm:spPr/>
      <dgm:t>
        <a:bodyPr/>
        <a:lstStyle/>
        <a:p>
          <a:endParaRPr lang="zh-TW" altLang="en-US"/>
        </a:p>
      </dgm:t>
    </dgm:pt>
    <dgm:pt modelId="{B18E10C7-E9D3-444C-A0B4-140AF7BC9F78}" type="pres">
      <dgm:prSet presAssocID="{7E0D0B2B-A541-4DC8-A712-632129EA7AE7}" presName="sibTrans" presStyleCnt="0"/>
      <dgm:spPr/>
    </dgm:pt>
    <dgm:pt modelId="{17E7B997-6456-4110-929C-F2A85943FA6A}" type="pres">
      <dgm:prSet presAssocID="{3D2D0A8C-3C7A-4C27-AFD0-95DE031A24BD}" presName="node" presStyleLbl="node1" presStyleIdx="2" presStyleCnt="4">
        <dgm:presLayoutVars>
          <dgm:bulletEnabled val="1"/>
        </dgm:presLayoutVars>
      </dgm:prSet>
      <dgm:spPr/>
      <dgm:t>
        <a:bodyPr/>
        <a:lstStyle/>
        <a:p>
          <a:endParaRPr lang="zh-TW" altLang="en-US"/>
        </a:p>
      </dgm:t>
    </dgm:pt>
    <dgm:pt modelId="{665BCE6B-4372-43B6-92FD-1405CD0ECC6D}" type="pres">
      <dgm:prSet presAssocID="{33421CB7-D26D-49FA-914D-23D7CCE363D4}" presName="sibTrans" presStyleCnt="0"/>
      <dgm:spPr/>
    </dgm:pt>
    <dgm:pt modelId="{B17CF30E-EB95-448A-95C4-CCE2E04E58FC}" type="pres">
      <dgm:prSet presAssocID="{141DD3C9-6365-4A0F-9DA1-0EC5BF505DA6}" presName="node" presStyleLbl="node1" presStyleIdx="3" presStyleCnt="4" custLinFactNeighborX="692" custLinFactNeighborY="927">
        <dgm:presLayoutVars>
          <dgm:bulletEnabled val="1"/>
        </dgm:presLayoutVars>
      </dgm:prSet>
      <dgm:spPr/>
      <dgm:t>
        <a:bodyPr/>
        <a:lstStyle/>
        <a:p>
          <a:endParaRPr lang="zh-TW" altLang="en-US"/>
        </a:p>
      </dgm:t>
    </dgm:pt>
  </dgm:ptLst>
  <dgm:cxnLst>
    <dgm:cxn modelId="{4FF46A82-D27A-4E90-97BD-4057379CA6BF}" type="presOf" srcId="{141DD3C9-6365-4A0F-9DA1-0EC5BF505DA6}" destId="{B17CF30E-EB95-448A-95C4-CCE2E04E58FC}" srcOrd="0" destOrd="0" presId="urn:microsoft.com/office/officeart/2005/8/layout/default#1"/>
    <dgm:cxn modelId="{61340F01-7329-41C1-A15D-FBD5D0392FB5}" type="presOf" srcId="{3D2D0A8C-3C7A-4C27-AFD0-95DE031A24BD}" destId="{17E7B997-6456-4110-929C-F2A85943FA6A}" srcOrd="0" destOrd="0" presId="urn:microsoft.com/office/officeart/2005/8/layout/default#1"/>
    <dgm:cxn modelId="{C3663F6F-B3EF-469B-B038-DCC82FB78B8F}" srcId="{202B87B4-F77C-40EE-A060-079CFC0E6984}" destId="{141DD3C9-6365-4A0F-9DA1-0EC5BF505DA6}" srcOrd="3" destOrd="0" parTransId="{ECF29D22-D849-48F9-A431-9441C2065151}" sibTransId="{2CEC177A-F346-407D-B729-DFBD43C49F94}"/>
    <dgm:cxn modelId="{29D7E187-7F4D-4C7D-9078-0C03F866E66D}" type="presOf" srcId="{05C33E76-EC6F-4004-85A0-66B557B994AA}" destId="{25B501FF-D17E-4047-8D3C-16919E9D296E}" srcOrd="0" destOrd="0" presId="urn:microsoft.com/office/officeart/2005/8/layout/default#1"/>
    <dgm:cxn modelId="{07C8321A-3F28-4908-8D9E-23231556D881}" type="presOf" srcId="{202B87B4-F77C-40EE-A060-079CFC0E6984}" destId="{C5408BC8-F750-4440-BE11-06F4C375D652}" srcOrd="0" destOrd="0" presId="urn:microsoft.com/office/officeart/2005/8/layout/default#1"/>
    <dgm:cxn modelId="{49D7135A-6EC6-4D85-A537-D8898B72D2E0}" srcId="{202B87B4-F77C-40EE-A060-079CFC0E6984}" destId="{0956B834-9D20-4ADA-9CB4-DD7AAC58B764}" srcOrd="1" destOrd="0" parTransId="{EE8C05E4-C84B-4833-BEE4-912196F1E223}" sibTransId="{7E0D0B2B-A541-4DC8-A712-632129EA7AE7}"/>
    <dgm:cxn modelId="{B004D3B2-B817-458A-8132-16371E0D95DF}" srcId="{202B87B4-F77C-40EE-A060-079CFC0E6984}" destId="{3D2D0A8C-3C7A-4C27-AFD0-95DE031A24BD}" srcOrd="2" destOrd="0" parTransId="{E98E54B2-2DE5-4EC8-9F03-468688DC6C6A}" sibTransId="{33421CB7-D26D-49FA-914D-23D7CCE363D4}"/>
    <dgm:cxn modelId="{8E23B80E-99CA-4372-894D-51F7A41AE599}" srcId="{202B87B4-F77C-40EE-A060-079CFC0E6984}" destId="{05C33E76-EC6F-4004-85A0-66B557B994AA}" srcOrd="0" destOrd="0" parTransId="{D34244D6-4C53-4B41-9A45-271A367DAB3B}" sibTransId="{989ECF80-337B-4117-B373-C9B41A9169EC}"/>
    <dgm:cxn modelId="{3722A285-94A8-472E-A538-1314CB62225D}" type="presOf" srcId="{0956B834-9D20-4ADA-9CB4-DD7AAC58B764}" destId="{EED5CDB5-67AC-4603-88B1-EAD525D85C15}" srcOrd="0" destOrd="0" presId="urn:microsoft.com/office/officeart/2005/8/layout/default#1"/>
    <dgm:cxn modelId="{D6236D0D-DDCE-45EB-9FA3-5945720109F4}" type="presParOf" srcId="{C5408BC8-F750-4440-BE11-06F4C375D652}" destId="{25B501FF-D17E-4047-8D3C-16919E9D296E}" srcOrd="0" destOrd="0" presId="urn:microsoft.com/office/officeart/2005/8/layout/default#1"/>
    <dgm:cxn modelId="{2FB67240-53DD-4518-9EA7-8FE5FFBECBFF}" type="presParOf" srcId="{C5408BC8-F750-4440-BE11-06F4C375D652}" destId="{5E0F62B6-25B6-4E3A-8D84-6B1D5B563365}" srcOrd="1" destOrd="0" presId="urn:microsoft.com/office/officeart/2005/8/layout/default#1"/>
    <dgm:cxn modelId="{7F27B7DB-84DC-4A0E-B722-5B36C028391D}" type="presParOf" srcId="{C5408BC8-F750-4440-BE11-06F4C375D652}" destId="{EED5CDB5-67AC-4603-88B1-EAD525D85C15}" srcOrd="2" destOrd="0" presId="urn:microsoft.com/office/officeart/2005/8/layout/default#1"/>
    <dgm:cxn modelId="{B76EFE91-4881-443A-8F49-185C399A33C1}" type="presParOf" srcId="{C5408BC8-F750-4440-BE11-06F4C375D652}" destId="{B18E10C7-E9D3-444C-A0B4-140AF7BC9F78}" srcOrd="3" destOrd="0" presId="urn:microsoft.com/office/officeart/2005/8/layout/default#1"/>
    <dgm:cxn modelId="{F4751C48-5DC3-4AA6-BEC5-FA213388EC43}" type="presParOf" srcId="{C5408BC8-F750-4440-BE11-06F4C375D652}" destId="{17E7B997-6456-4110-929C-F2A85943FA6A}" srcOrd="4" destOrd="0" presId="urn:microsoft.com/office/officeart/2005/8/layout/default#1"/>
    <dgm:cxn modelId="{21F26D2F-E8AE-4112-84A8-DAB899976F59}" type="presParOf" srcId="{C5408BC8-F750-4440-BE11-06F4C375D652}" destId="{665BCE6B-4372-43B6-92FD-1405CD0ECC6D}" srcOrd="5" destOrd="0" presId="urn:microsoft.com/office/officeart/2005/8/layout/default#1"/>
    <dgm:cxn modelId="{BFB9B4BE-34C0-4AAE-A886-371322167FD1}" type="presParOf" srcId="{C5408BC8-F750-4440-BE11-06F4C375D652}" destId="{B17CF30E-EB95-448A-95C4-CCE2E04E58FC}" srcOrd="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E8FC1FEE-20B1-4742-A975-31C67606CF57}" type="doc">
      <dgm:prSet loTypeId="urn:microsoft.com/office/officeart/2005/8/layout/hList1" loCatId="list" qsTypeId="urn:microsoft.com/office/officeart/2005/8/quickstyle/simple4" qsCatId="simple" csTypeId="urn:microsoft.com/office/officeart/2005/8/colors/accent3_2" csCatId="accent3" phldr="1"/>
      <dgm:spPr/>
      <dgm:t>
        <a:bodyPr/>
        <a:lstStyle/>
        <a:p>
          <a:endParaRPr lang="zh-TW" altLang="en-US"/>
        </a:p>
      </dgm:t>
    </dgm:pt>
    <dgm:pt modelId="{8F1E0DE3-1B57-45E4-8222-C66BE84AEECE}">
      <dgm:prSet phldrT="[文字]"/>
      <dgm:spPr/>
      <dgm:t>
        <a:bodyPr/>
        <a:lstStyle/>
        <a:p>
          <a:r>
            <a:rPr lang="zh-TW" altLang="en-US" b="1" dirty="0" smtClean="0">
              <a:solidFill>
                <a:schemeClr val="accent2">
                  <a:lumMod val="50000"/>
                </a:schemeClr>
              </a:solidFill>
              <a:latin typeface="標楷體" pitchFamily="65" charset="-120"/>
              <a:ea typeface="標楷體" pitchFamily="65" charset="-120"/>
            </a:rPr>
            <a:t>統覺性失認症</a:t>
          </a:r>
          <a:endParaRPr lang="zh-TW" altLang="en-US" b="1" dirty="0">
            <a:solidFill>
              <a:schemeClr val="accent2">
                <a:lumMod val="50000"/>
              </a:schemeClr>
            </a:solidFill>
            <a:latin typeface="標楷體" pitchFamily="65" charset="-120"/>
            <a:ea typeface="標楷體" pitchFamily="65" charset="-120"/>
          </a:endParaRPr>
        </a:p>
      </dgm:t>
    </dgm:pt>
    <dgm:pt modelId="{8594CAE2-23D3-4D7B-828A-0462E6D1287C}" type="parTrans" cxnId="{354507C3-B17F-4454-ADE4-39A4E6B0F496}">
      <dgm:prSet/>
      <dgm:spPr/>
      <dgm:t>
        <a:bodyPr/>
        <a:lstStyle/>
        <a:p>
          <a:endParaRPr lang="zh-TW" altLang="en-US">
            <a:latin typeface="標楷體" pitchFamily="65" charset="-120"/>
            <a:ea typeface="標楷體" pitchFamily="65" charset="-120"/>
          </a:endParaRPr>
        </a:p>
      </dgm:t>
    </dgm:pt>
    <dgm:pt modelId="{643FE603-9B69-4FD2-97DC-7AF6C46E3979}" type="sibTrans" cxnId="{354507C3-B17F-4454-ADE4-39A4E6B0F496}">
      <dgm:prSet/>
      <dgm:spPr/>
      <dgm:t>
        <a:bodyPr/>
        <a:lstStyle/>
        <a:p>
          <a:endParaRPr lang="zh-TW" altLang="en-US">
            <a:latin typeface="標楷體" pitchFamily="65" charset="-120"/>
            <a:ea typeface="標楷體" pitchFamily="65" charset="-120"/>
          </a:endParaRPr>
        </a:p>
      </dgm:t>
    </dgm:pt>
    <dgm:pt modelId="{0FF88E9B-2F21-4464-B992-A502BA9C75B4}">
      <dgm:prSet phldrT="[文字]"/>
      <dgm:spPr/>
      <dgm:t>
        <a:bodyPr/>
        <a:lstStyle/>
        <a:p>
          <a:r>
            <a:rPr lang="zh-TW" dirty="0" smtClean="0">
              <a:latin typeface="標楷體" pitchFamily="65" charset="-120"/>
              <a:ea typeface="標楷體" pitchFamily="65" charset="-120"/>
            </a:rPr>
            <a:t>只能認知其個別屬性，但不能同時認知事物的全部屬性</a:t>
          </a:r>
          <a:endParaRPr lang="zh-TW" altLang="en-US" dirty="0">
            <a:latin typeface="標楷體" pitchFamily="65" charset="-120"/>
            <a:ea typeface="標楷體" pitchFamily="65" charset="-120"/>
          </a:endParaRPr>
        </a:p>
      </dgm:t>
    </dgm:pt>
    <dgm:pt modelId="{B13CA4D3-C16A-4B5B-A623-0209AFEA5557}" type="parTrans" cxnId="{A765EDB7-8FD6-44BF-A4C8-C4C98981F44D}">
      <dgm:prSet/>
      <dgm:spPr/>
      <dgm:t>
        <a:bodyPr/>
        <a:lstStyle/>
        <a:p>
          <a:endParaRPr lang="zh-TW" altLang="en-US">
            <a:latin typeface="標楷體" pitchFamily="65" charset="-120"/>
            <a:ea typeface="標楷體" pitchFamily="65" charset="-120"/>
          </a:endParaRPr>
        </a:p>
      </dgm:t>
    </dgm:pt>
    <dgm:pt modelId="{6AAF5649-09C7-4833-876A-A8CB27426914}" type="sibTrans" cxnId="{A765EDB7-8FD6-44BF-A4C8-C4C98981F44D}">
      <dgm:prSet/>
      <dgm:spPr/>
      <dgm:t>
        <a:bodyPr/>
        <a:lstStyle/>
        <a:p>
          <a:endParaRPr lang="zh-TW" altLang="en-US">
            <a:latin typeface="標楷體" pitchFamily="65" charset="-120"/>
            <a:ea typeface="標楷體" pitchFamily="65" charset="-120"/>
          </a:endParaRPr>
        </a:p>
      </dgm:t>
    </dgm:pt>
    <dgm:pt modelId="{BAE9CD98-ADA6-47CB-9850-F379A981F04D}">
      <dgm:prSet phldrT="[文字]"/>
      <dgm:spPr/>
      <dgm:t>
        <a:bodyPr/>
        <a:lstStyle/>
        <a:p>
          <a:r>
            <a:rPr lang="zh-TW" b="1" dirty="0" smtClean="0">
              <a:solidFill>
                <a:schemeClr val="accent2">
                  <a:lumMod val="50000"/>
                </a:schemeClr>
              </a:solidFill>
              <a:latin typeface="標楷體" pitchFamily="65" charset="-120"/>
              <a:ea typeface="標楷體" pitchFamily="65" charset="-120"/>
            </a:rPr>
            <a:t>聯想性失認症</a:t>
          </a:r>
          <a:endParaRPr lang="zh-TW" altLang="en-US" dirty="0">
            <a:solidFill>
              <a:schemeClr val="accent2">
                <a:lumMod val="50000"/>
              </a:schemeClr>
            </a:solidFill>
            <a:latin typeface="標楷體" pitchFamily="65" charset="-120"/>
            <a:ea typeface="標楷體" pitchFamily="65" charset="-120"/>
          </a:endParaRPr>
        </a:p>
      </dgm:t>
    </dgm:pt>
    <dgm:pt modelId="{5C2ED5BE-40A5-4D89-9B61-F2C7176301C4}" type="parTrans" cxnId="{122F46BB-27E2-48E5-9B69-FC9D56334491}">
      <dgm:prSet/>
      <dgm:spPr/>
      <dgm:t>
        <a:bodyPr/>
        <a:lstStyle/>
        <a:p>
          <a:endParaRPr lang="zh-TW" altLang="en-US">
            <a:latin typeface="標楷體" pitchFamily="65" charset="-120"/>
            <a:ea typeface="標楷體" pitchFamily="65" charset="-120"/>
          </a:endParaRPr>
        </a:p>
      </dgm:t>
    </dgm:pt>
    <dgm:pt modelId="{2D4396A6-07D1-4F62-98F3-11A3B68ED6BC}" type="sibTrans" cxnId="{122F46BB-27E2-48E5-9B69-FC9D56334491}">
      <dgm:prSet/>
      <dgm:spPr/>
      <dgm:t>
        <a:bodyPr/>
        <a:lstStyle/>
        <a:p>
          <a:endParaRPr lang="zh-TW" altLang="en-US">
            <a:latin typeface="標楷體" pitchFamily="65" charset="-120"/>
            <a:ea typeface="標楷體" pitchFamily="65" charset="-120"/>
          </a:endParaRPr>
        </a:p>
      </dgm:t>
    </dgm:pt>
    <dgm:pt modelId="{3E28E10E-CE06-4AFF-A37A-C0B27CA443B3}">
      <dgm:prSet phldrT="[文字]"/>
      <dgm:spPr/>
      <dgm:t>
        <a:bodyPr/>
        <a:lstStyle/>
        <a:p>
          <a:r>
            <a:rPr lang="zh-TW" dirty="0" smtClean="0">
              <a:latin typeface="標楷體" pitchFamily="65" charset="-120"/>
              <a:ea typeface="標楷體" pitchFamily="65" charset="-120"/>
            </a:rPr>
            <a:t>能將物體的形狀、顏色等正確地描述卻不知物體的意義、用途</a:t>
          </a:r>
          <a:endParaRPr lang="zh-TW" altLang="en-US" dirty="0">
            <a:latin typeface="標楷體" pitchFamily="65" charset="-120"/>
            <a:ea typeface="標楷體" pitchFamily="65" charset="-120"/>
          </a:endParaRPr>
        </a:p>
      </dgm:t>
    </dgm:pt>
    <dgm:pt modelId="{2D972F11-FD82-4D19-B82B-3E9943ED36F4}" type="parTrans" cxnId="{F1BAE451-CEF3-4DB9-A97D-E6126C1548CA}">
      <dgm:prSet/>
      <dgm:spPr/>
      <dgm:t>
        <a:bodyPr/>
        <a:lstStyle/>
        <a:p>
          <a:endParaRPr lang="zh-TW" altLang="en-US">
            <a:latin typeface="標楷體" pitchFamily="65" charset="-120"/>
            <a:ea typeface="標楷體" pitchFamily="65" charset="-120"/>
          </a:endParaRPr>
        </a:p>
      </dgm:t>
    </dgm:pt>
    <dgm:pt modelId="{9DAD7DF3-6F77-4F79-A902-6827F85519C5}" type="sibTrans" cxnId="{F1BAE451-CEF3-4DB9-A97D-E6126C1548CA}">
      <dgm:prSet/>
      <dgm:spPr/>
      <dgm:t>
        <a:bodyPr/>
        <a:lstStyle/>
        <a:p>
          <a:endParaRPr lang="zh-TW" altLang="en-US">
            <a:latin typeface="標楷體" pitchFamily="65" charset="-120"/>
            <a:ea typeface="標楷體" pitchFamily="65" charset="-120"/>
          </a:endParaRPr>
        </a:p>
      </dgm:t>
    </dgm:pt>
    <dgm:pt modelId="{66BB7DE2-89F3-4778-9E45-6BE60004823C}">
      <dgm:prSet phldrT="[文字]"/>
      <dgm:spPr/>
      <dgm:t>
        <a:bodyPr/>
        <a:lstStyle/>
        <a:p>
          <a:r>
            <a:rPr lang="zh-TW" b="1" dirty="0" smtClean="0">
              <a:solidFill>
                <a:schemeClr val="accent2">
                  <a:lumMod val="50000"/>
                </a:schemeClr>
              </a:solidFill>
              <a:latin typeface="標楷體" pitchFamily="65" charset="-120"/>
              <a:ea typeface="標楷體" pitchFamily="65" charset="-120"/>
            </a:rPr>
            <a:t>面孔失認症</a:t>
          </a:r>
          <a:endParaRPr lang="zh-TW" altLang="en-US" dirty="0">
            <a:solidFill>
              <a:schemeClr val="accent2">
                <a:lumMod val="50000"/>
              </a:schemeClr>
            </a:solidFill>
            <a:latin typeface="標楷體" pitchFamily="65" charset="-120"/>
            <a:ea typeface="標楷體" pitchFamily="65" charset="-120"/>
          </a:endParaRPr>
        </a:p>
      </dgm:t>
    </dgm:pt>
    <dgm:pt modelId="{7CFE3FE3-C9DA-46BA-B903-D1EE2FACFF61}" type="parTrans" cxnId="{B63EA671-C86C-4360-8389-C43D4C9B3E7A}">
      <dgm:prSet/>
      <dgm:spPr/>
      <dgm:t>
        <a:bodyPr/>
        <a:lstStyle/>
        <a:p>
          <a:endParaRPr lang="zh-TW" altLang="en-US">
            <a:latin typeface="標楷體" pitchFamily="65" charset="-120"/>
            <a:ea typeface="標楷體" pitchFamily="65" charset="-120"/>
          </a:endParaRPr>
        </a:p>
      </dgm:t>
    </dgm:pt>
    <dgm:pt modelId="{193B97EA-4EBD-46AE-ABDB-FF6CE082C433}" type="sibTrans" cxnId="{B63EA671-C86C-4360-8389-C43D4C9B3E7A}">
      <dgm:prSet/>
      <dgm:spPr/>
      <dgm:t>
        <a:bodyPr/>
        <a:lstStyle/>
        <a:p>
          <a:endParaRPr lang="zh-TW" altLang="en-US">
            <a:latin typeface="標楷體" pitchFamily="65" charset="-120"/>
            <a:ea typeface="標楷體" pitchFamily="65" charset="-120"/>
          </a:endParaRPr>
        </a:p>
      </dgm:t>
    </dgm:pt>
    <dgm:pt modelId="{A5307CCF-6FBF-4173-AFCD-1BDD177EC4A2}">
      <dgm:prSet phldrT="[文字]"/>
      <dgm:spPr/>
      <dgm:t>
        <a:bodyPr/>
        <a:lstStyle/>
        <a:p>
          <a:r>
            <a:rPr lang="zh-TW" altLang="en-US" b="0" i="0" dirty="0" smtClean="0">
              <a:latin typeface="標楷體" pitchFamily="65" charset="-120"/>
              <a:ea typeface="標楷體" pitchFamily="65" charset="-120"/>
            </a:rPr>
            <a:t>不能識別顏色的名稱及區別</a:t>
          </a:r>
          <a:endParaRPr lang="zh-TW" altLang="en-US" dirty="0">
            <a:latin typeface="標楷體" pitchFamily="65" charset="-120"/>
            <a:ea typeface="標楷體" pitchFamily="65" charset="-120"/>
          </a:endParaRPr>
        </a:p>
      </dgm:t>
    </dgm:pt>
    <dgm:pt modelId="{AAF70FDE-2218-40EE-A6DB-07E6A920C769}" type="parTrans" cxnId="{88B7F40C-9C53-4ED3-A994-7721E3C684FF}">
      <dgm:prSet/>
      <dgm:spPr/>
      <dgm:t>
        <a:bodyPr/>
        <a:lstStyle/>
        <a:p>
          <a:endParaRPr lang="zh-TW" altLang="en-US">
            <a:latin typeface="標楷體" pitchFamily="65" charset="-120"/>
            <a:ea typeface="標楷體" pitchFamily="65" charset="-120"/>
          </a:endParaRPr>
        </a:p>
      </dgm:t>
    </dgm:pt>
    <dgm:pt modelId="{AC5B820D-8E22-4EDD-830F-246DBDDC4BEB}" type="sibTrans" cxnId="{88B7F40C-9C53-4ED3-A994-7721E3C684FF}">
      <dgm:prSet/>
      <dgm:spPr/>
      <dgm:t>
        <a:bodyPr/>
        <a:lstStyle/>
        <a:p>
          <a:endParaRPr lang="zh-TW" altLang="en-US">
            <a:latin typeface="標楷體" pitchFamily="65" charset="-120"/>
            <a:ea typeface="標楷體" pitchFamily="65" charset="-120"/>
          </a:endParaRPr>
        </a:p>
      </dgm:t>
    </dgm:pt>
    <dgm:pt modelId="{CBEE1069-9919-401D-AB0D-8E2C7D31D6F5}">
      <dgm:prSet phldrT="[文字]"/>
      <dgm:spPr/>
      <dgm:t>
        <a:bodyPr/>
        <a:lstStyle/>
        <a:p>
          <a:r>
            <a:rPr lang="zh-TW" altLang="en-US" b="1" dirty="0" smtClean="0">
              <a:solidFill>
                <a:schemeClr val="accent2">
                  <a:lumMod val="50000"/>
                </a:schemeClr>
              </a:solidFill>
              <a:latin typeface="標楷體" pitchFamily="65" charset="-120"/>
              <a:ea typeface="標楷體" pitchFamily="65" charset="-120"/>
            </a:rPr>
            <a:t>顏色失認症</a:t>
          </a:r>
          <a:endParaRPr lang="zh-TW" altLang="en-US" b="1" dirty="0">
            <a:solidFill>
              <a:schemeClr val="accent2">
                <a:lumMod val="50000"/>
              </a:schemeClr>
            </a:solidFill>
            <a:latin typeface="標楷體" pitchFamily="65" charset="-120"/>
            <a:ea typeface="標楷體" pitchFamily="65" charset="-120"/>
          </a:endParaRPr>
        </a:p>
      </dgm:t>
    </dgm:pt>
    <dgm:pt modelId="{667278DF-7C9E-435D-AB31-57FF73F5FB39}" type="parTrans" cxnId="{84322441-B447-4DFF-B3F4-D70450C3CEB2}">
      <dgm:prSet/>
      <dgm:spPr/>
      <dgm:t>
        <a:bodyPr/>
        <a:lstStyle/>
        <a:p>
          <a:endParaRPr lang="zh-TW" altLang="en-US">
            <a:latin typeface="標楷體" pitchFamily="65" charset="-120"/>
            <a:ea typeface="標楷體" pitchFamily="65" charset="-120"/>
          </a:endParaRPr>
        </a:p>
      </dgm:t>
    </dgm:pt>
    <dgm:pt modelId="{63AD30FD-9E9A-4E5F-BBE2-2B4FCF3FB206}" type="sibTrans" cxnId="{84322441-B447-4DFF-B3F4-D70450C3CEB2}">
      <dgm:prSet/>
      <dgm:spPr/>
      <dgm:t>
        <a:bodyPr/>
        <a:lstStyle/>
        <a:p>
          <a:endParaRPr lang="zh-TW" altLang="en-US">
            <a:latin typeface="標楷體" pitchFamily="65" charset="-120"/>
            <a:ea typeface="標楷體" pitchFamily="65" charset="-120"/>
          </a:endParaRPr>
        </a:p>
      </dgm:t>
    </dgm:pt>
    <dgm:pt modelId="{86F5987C-45CD-4F29-B814-EB1CCE15D614}">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dirty="0" smtClean="0">
              <a:latin typeface="標楷體" pitchFamily="65" charset="-120"/>
              <a:ea typeface="標楷體" pitchFamily="65" charset="-120"/>
            </a:rPr>
            <a:t>熟人面孔失認症和陌生人面孔分辨障礙。</a:t>
          </a:r>
          <a:endParaRPr lang="zh-TW" altLang="en-US" dirty="0" smtClean="0">
            <a:latin typeface="標楷體" pitchFamily="65" charset="-120"/>
            <a:ea typeface="標楷體" pitchFamily="65" charset="-120"/>
          </a:endParaRPr>
        </a:p>
        <a:p>
          <a:pPr marL="114300" indent="0" defTabSz="666750">
            <a:lnSpc>
              <a:spcPct val="90000"/>
            </a:lnSpc>
            <a:spcBef>
              <a:spcPct val="0"/>
            </a:spcBef>
            <a:spcAft>
              <a:spcPct val="15000"/>
            </a:spcAft>
            <a:buNone/>
          </a:pPr>
          <a:endParaRPr lang="zh-TW" altLang="en-US" dirty="0">
            <a:latin typeface="標楷體" pitchFamily="65" charset="-120"/>
            <a:ea typeface="標楷體" pitchFamily="65" charset="-120"/>
          </a:endParaRPr>
        </a:p>
      </dgm:t>
    </dgm:pt>
    <dgm:pt modelId="{11898CAF-1DA5-4B79-A3AD-A0A4CC44765E}" type="parTrans" cxnId="{90D848BC-6B52-4473-9E27-E6D9E9B7D9BD}">
      <dgm:prSet/>
      <dgm:spPr/>
      <dgm:t>
        <a:bodyPr/>
        <a:lstStyle/>
        <a:p>
          <a:endParaRPr lang="zh-TW" altLang="en-US">
            <a:latin typeface="標楷體" pitchFamily="65" charset="-120"/>
            <a:ea typeface="標楷體" pitchFamily="65" charset="-120"/>
          </a:endParaRPr>
        </a:p>
      </dgm:t>
    </dgm:pt>
    <dgm:pt modelId="{6FD3D711-DC30-456B-BDCF-BD23683F428B}" type="sibTrans" cxnId="{90D848BC-6B52-4473-9E27-E6D9E9B7D9BD}">
      <dgm:prSet/>
      <dgm:spPr/>
      <dgm:t>
        <a:bodyPr/>
        <a:lstStyle/>
        <a:p>
          <a:endParaRPr lang="zh-TW" altLang="en-US">
            <a:latin typeface="標楷體" pitchFamily="65" charset="-120"/>
            <a:ea typeface="標楷體" pitchFamily="65" charset="-120"/>
          </a:endParaRPr>
        </a:p>
      </dgm:t>
    </dgm:pt>
    <dgm:pt modelId="{6457D4B4-D83E-4379-A011-8E6DED331940}" type="pres">
      <dgm:prSet presAssocID="{E8FC1FEE-20B1-4742-A975-31C67606CF57}" presName="Name0" presStyleCnt="0">
        <dgm:presLayoutVars>
          <dgm:dir/>
          <dgm:animLvl val="lvl"/>
          <dgm:resizeHandles val="exact"/>
        </dgm:presLayoutVars>
      </dgm:prSet>
      <dgm:spPr/>
      <dgm:t>
        <a:bodyPr/>
        <a:lstStyle/>
        <a:p>
          <a:endParaRPr lang="zh-TW" altLang="en-US"/>
        </a:p>
      </dgm:t>
    </dgm:pt>
    <dgm:pt modelId="{DCF15AA5-5B4E-4F5D-A2CE-6C77E848788A}" type="pres">
      <dgm:prSet presAssocID="{8F1E0DE3-1B57-45E4-8222-C66BE84AEECE}" presName="composite" presStyleCnt="0"/>
      <dgm:spPr/>
    </dgm:pt>
    <dgm:pt modelId="{BCE82E07-057E-406E-9BF2-8624FB5E7633}" type="pres">
      <dgm:prSet presAssocID="{8F1E0DE3-1B57-45E4-8222-C66BE84AEECE}" presName="parTx" presStyleLbl="alignNode1" presStyleIdx="0" presStyleCnt="4">
        <dgm:presLayoutVars>
          <dgm:chMax val="0"/>
          <dgm:chPref val="0"/>
          <dgm:bulletEnabled val="1"/>
        </dgm:presLayoutVars>
      </dgm:prSet>
      <dgm:spPr/>
      <dgm:t>
        <a:bodyPr/>
        <a:lstStyle/>
        <a:p>
          <a:endParaRPr lang="zh-TW" altLang="en-US"/>
        </a:p>
      </dgm:t>
    </dgm:pt>
    <dgm:pt modelId="{B750229A-8227-49E7-B9BC-87CE494C8A56}" type="pres">
      <dgm:prSet presAssocID="{8F1E0DE3-1B57-45E4-8222-C66BE84AEECE}" presName="desTx" presStyleLbl="alignAccFollowNode1" presStyleIdx="0" presStyleCnt="4">
        <dgm:presLayoutVars>
          <dgm:bulletEnabled val="1"/>
        </dgm:presLayoutVars>
      </dgm:prSet>
      <dgm:spPr/>
      <dgm:t>
        <a:bodyPr/>
        <a:lstStyle/>
        <a:p>
          <a:endParaRPr lang="zh-TW" altLang="en-US"/>
        </a:p>
      </dgm:t>
    </dgm:pt>
    <dgm:pt modelId="{B1548499-7781-47FF-AE31-6FBB69D332E8}" type="pres">
      <dgm:prSet presAssocID="{643FE603-9B69-4FD2-97DC-7AF6C46E3979}" presName="space" presStyleCnt="0"/>
      <dgm:spPr/>
    </dgm:pt>
    <dgm:pt modelId="{62024939-15F4-4218-94DF-D42DFC0FDC1F}" type="pres">
      <dgm:prSet presAssocID="{BAE9CD98-ADA6-47CB-9850-F379A981F04D}" presName="composite" presStyleCnt="0"/>
      <dgm:spPr/>
    </dgm:pt>
    <dgm:pt modelId="{7956877B-090A-4510-BA1B-531241E47585}" type="pres">
      <dgm:prSet presAssocID="{BAE9CD98-ADA6-47CB-9850-F379A981F04D}" presName="parTx" presStyleLbl="alignNode1" presStyleIdx="1" presStyleCnt="4">
        <dgm:presLayoutVars>
          <dgm:chMax val="0"/>
          <dgm:chPref val="0"/>
          <dgm:bulletEnabled val="1"/>
        </dgm:presLayoutVars>
      </dgm:prSet>
      <dgm:spPr/>
      <dgm:t>
        <a:bodyPr/>
        <a:lstStyle/>
        <a:p>
          <a:endParaRPr lang="zh-TW" altLang="en-US"/>
        </a:p>
      </dgm:t>
    </dgm:pt>
    <dgm:pt modelId="{05EE9292-6D35-4BD2-881F-6DFEA02BB9EA}" type="pres">
      <dgm:prSet presAssocID="{BAE9CD98-ADA6-47CB-9850-F379A981F04D}" presName="desTx" presStyleLbl="alignAccFollowNode1" presStyleIdx="1" presStyleCnt="4">
        <dgm:presLayoutVars>
          <dgm:bulletEnabled val="1"/>
        </dgm:presLayoutVars>
      </dgm:prSet>
      <dgm:spPr/>
      <dgm:t>
        <a:bodyPr/>
        <a:lstStyle/>
        <a:p>
          <a:endParaRPr lang="zh-TW" altLang="en-US"/>
        </a:p>
      </dgm:t>
    </dgm:pt>
    <dgm:pt modelId="{DB4864F3-991F-44E4-ADBD-19FF0D8A1ADE}" type="pres">
      <dgm:prSet presAssocID="{2D4396A6-07D1-4F62-98F3-11A3B68ED6BC}" presName="space" presStyleCnt="0"/>
      <dgm:spPr/>
    </dgm:pt>
    <dgm:pt modelId="{06DD5D0E-0C31-4CDA-ABC8-5A87F8BAB4BD}" type="pres">
      <dgm:prSet presAssocID="{66BB7DE2-89F3-4778-9E45-6BE60004823C}" presName="composite" presStyleCnt="0"/>
      <dgm:spPr/>
    </dgm:pt>
    <dgm:pt modelId="{2C7DF2B6-FA1A-4410-BC54-509715CD56AC}" type="pres">
      <dgm:prSet presAssocID="{66BB7DE2-89F3-4778-9E45-6BE60004823C}" presName="parTx" presStyleLbl="alignNode1" presStyleIdx="2" presStyleCnt="4">
        <dgm:presLayoutVars>
          <dgm:chMax val="0"/>
          <dgm:chPref val="0"/>
          <dgm:bulletEnabled val="1"/>
        </dgm:presLayoutVars>
      </dgm:prSet>
      <dgm:spPr/>
      <dgm:t>
        <a:bodyPr/>
        <a:lstStyle/>
        <a:p>
          <a:endParaRPr lang="zh-TW" altLang="en-US"/>
        </a:p>
      </dgm:t>
    </dgm:pt>
    <dgm:pt modelId="{D3BD5537-CCC9-4ED3-B554-7C6875D075E4}" type="pres">
      <dgm:prSet presAssocID="{66BB7DE2-89F3-4778-9E45-6BE60004823C}" presName="desTx" presStyleLbl="alignAccFollowNode1" presStyleIdx="2" presStyleCnt="4">
        <dgm:presLayoutVars>
          <dgm:bulletEnabled val="1"/>
        </dgm:presLayoutVars>
      </dgm:prSet>
      <dgm:spPr/>
      <dgm:t>
        <a:bodyPr/>
        <a:lstStyle/>
        <a:p>
          <a:endParaRPr lang="zh-TW" altLang="en-US"/>
        </a:p>
      </dgm:t>
    </dgm:pt>
    <dgm:pt modelId="{A0DFD141-1DAB-43E5-BBEE-00D62982D200}" type="pres">
      <dgm:prSet presAssocID="{193B97EA-4EBD-46AE-ABDB-FF6CE082C433}" presName="space" presStyleCnt="0"/>
      <dgm:spPr/>
    </dgm:pt>
    <dgm:pt modelId="{9AC901AC-6B9F-4D28-AFF6-02BFAA846CB2}" type="pres">
      <dgm:prSet presAssocID="{CBEE1069-9919-401D-AB0D-8E2C7D31D6F5}" presName="composite" presStyleCnt="0"/>
      <dgm:spPr/>
    </dgm:pt>
    <dgm:pt modelId="{0BA4F335-1ADE-4CFC-BE8E-F9816335CF8E}" type="pres">
      <dgm:prSet presAssocID="{CBEE1069-9919-401D-AB0D-8E2C7D31D6F5}" presName="parTx" presStyleLbl="alignNode1" presStyleIdx="3" presStyleCnt="4">
        <dgm:presLayoutVars>
          <dgm:chMax val="0"/>
          <dgm:chPref val="0"/>
          <dgm:bulletEnabled val="1"/>
        </dgm:presLayoutVars>
      </dgm:prSet>
      <dgm:spPr/>
      <dgm:t>
        <a:bodyPr/>
        <a:lstStyle/>
        <a:p>
          <a:endParaRPr lang="zh-TW" altLang="en-US"/>
        </a:p>
      </dgm:t>
    </dgm:pt>
    <dgm:pt modelId="{7EA80F33-50AF-4110-B033-B68D60941804}" type="pres">
      <dgm:prSet presAssocID="{CBEE1069-9919-401D-AB0D-8E2C7D31D6F5}" presName="desTx" presStyleLbl="alignAccFollowNode1" presStyleIdx="3" presStyleCnt="4">
        <dgm:presLayoutVars>
          <dgm:bulletEnabled val="1"/>
        </dgm:presLayoutVars>
      </dgm:prSet>
      <dgm:spPr/>
      <dgm:t>
        <a:bodyPr/>
        <a:lstStyle/>
        <a:p>
          <a:endParaRPr lang="zh-TW" altLang="en-US"/>
        </a:p>
      </dgm:t>
    </dgm:pt>
  </dgm:ptLst>
  <dgm:cxnLst>
    <dgm:cxn modelId="{F1BAE451-CEF3-4DB9-A97D-E6126C1548CA}" srcId="{BAE9CD98-ADA6-47CB-9850-F379A981F04D}" destId="{3E28E10E-CE06-4AFF-A37A-C0B27CA443B3}" srcOrd="0" destOrd="0" parTransId="{2D972F11-FD82-4D19-B82B-3E9943ED36F4}" sibTransId="{9DAD7DF3-6F77-4F79-A902-6827F85519C5}"/>
    <dgm:cxn modelId="{B63EA671-C86C-4360-8389-C43D4C9B3E7A}" srcId="{E8FC1FEE-20B1-4742-A975-31C67606CF57}" destId="{66BB7DE2-89F3-4778-9E45-6BE60004823C}" srcOrd="2" destOrd="0" parTransId="{7CFE3FE3-C9DA-46BA-B903-D1EE2FACFF61}" sibTransId="{193B97EA-4EBD-46AE-ABDB-FF6CE082C433}"/>
    <dgm:cxn modelId="{933DE03B-811E-4A0F-B038-73BBCA75CFA6}" type="presOf" srcId="{CBEE1069-9919-401D-AB0D-8E2C7D31D6F5}" destId="{0BA4F335-1ADE-4CFC-BE8E-F9816335CF8E}" srcOrd="0" destOrd="0" presId="urn:microsoft.com/office/officeart/2005/8/layout/hList1"/>
    <dgm:cxn modelId="{4D84A708-83F4-41AA-BF09-9AC81A19E429}" type="presOf" srcId="{3E28E10E-CE06-4AFF-A37A-C0B27CA443B3}" destId="{05EE9292-6D35-4BD2-881F-6DFEA02BB9EA}" srcOrd="0" destOrd="0" presId="urn:microsoft.com/office/officeart/2005/8/layout/hList1"/>
    <dgm:cxn modelId="{A765EDB7-8FD6-44BF-A4C8-C4C98981F44D}" srcId="{8F1E0DE3-1B57-45E4-8222-C66BE84AEECE}" destId="{0FF88E9B-2F21-4464-B992-A502BA9C75B4}" srcOrd="0" destOrd="0" parTransId="{B13CA4D3-C16A-4B5B-A623-0209AFEA5557}" sibTransId="{6AAF5649-09C7-4833-876A-A8CB27426914}"/>
    <dgm:cxn modelId="{FF9A9E85-B68A-4A03-82EC-AA7660FAE8D0}" type="presOf" srcId="{BAE9CD98-ADA6-47CB-9850-F379A981F04D}" destId="{7956877B-090A-4510-BA1B-531241E47585}" srcOrd="0" destOrd="0" presId="urn:microsoft.com/office/officeart/2005/8/layout/hList1"/>
    <dgm:cxn modelId="{25118B3F-4911-4B89-AD18-3C4390B5A94E}" type="presOf" srcId="{A5307CCF-6FBF-4173-AFCD-1BDD177EC4A2}" destId="{7EA80F33-50AF-4110-B033-B68D60941804}" srcOrd="0" destOrd="0" presId="urn:microsoft.com/office/officeart/2005/8/layout/hList1"/>
    <dgm:cxn modelId="{E75F47CF-4F45-4A2E-A4DE-F7287B0ABEB9}" type="presOf" srcId="{8F1E0DE3-1B57-45E4-8222-C66BE84AEECE}" destId="{BCE82E07-057E-406E-9BF2-8624FB5E7633}" srcOrd="0" destOrd="0" presId="urn:microsoft.com/office/officeart/2005/8/layout/hList1"/>
    <dgm:cxn modelId="{C2873EB1-2673-4E8B-B03A-87F1CB631E41}" type="presOf" srcId="{86F5987C-45CD-4F29-B814-EB1CCE15D614}" destId="{D3BD5537-CCC9-4ED3-B554-7C6875D075E4}" srcOrd="0" destOrd="0" presId="urn:microsoft.com/office/officeart/2005/8/layout/hList1"/>
    <dgm:cxn modelId="{90D848BC-6B52-4473-9E27-E6D9E9B7D9BD}" srcId="{66BB7DE2-89F3-4778-9E45-6BE60004823C}" destId="{86F5987C-45CD-4F29-B814-EB1CCE15D614}" srcOrd="0" destOrd="0" parTransId="{11898CAF-1DA5-4B79-A3AD-A0A4CC44765E}" sibTransId="{6FD3D711-DC30-456B-BDCF-BD23683F428B}"/>
    <dgm:cxn modelId="{88B7F40C-9C53-4ED3-A994-7721E3C684FF}" srcId="{CBEE1069-9919-401D-AB0D-8E2C7D31D6F5}" destId="{A5307CCF-6FBF-4173-AFCD-1BDD177EC4A2}" srcOrd="0" destOrd="0" parTransId="{AAF70FDE-2218-40EE-A6DB-07E6A920C769}" sibTransId="{AC5B820D-8E22-4EDD-830F-246DBDDC4BEB}"/>
    <dgm:cxn modelId="{8ECE795C-0959-4D4D-847D-5DF6448EEC0F}" type="presOf" srcId="{E8FC1FEE-20B1-4742-A975-31C67606CF57}" destId="{6457D4B4-D83E-4379-A011-8E6DED331940}" srcOrd="0" destOrd="0" presId="urn:microsoft.com/office/officeart/2005/8/layout/hList1"/>
    <dgm:cxn modelId="{9E59F486-9F9F-4FCC-B9F0-42B35A0C1792}" type="presOf" srcId="{66BB7DE2-89F3-4778-9E45-6BE60004823C}" destId="{2C7DF2B6-FA1A-4410-BC54-509715CD56AC}" srcOrd="0" destOrd="0" presId="urn:microsoft.com/office/officeart/2005/8/layout/hList1"/>
    <dgm:cxn modelId="{853F18A1-3C0E-41D3-A2AD-F4C5177D8EA9}" type="presOf" srcId="{0FF88E9B-2F21-4464-B992-A502BA9C75B4}" destId="{B750229A-8227-49E7-B9BC-87CE494C8A56}" srcOrd="0" destOrd="0" presId="urn:microsoft.com/office/officeart/2005/8/layout/hList1"/>
    <dgm:cxn modelId="{122F46BB-27E2-48E5-9B69-FC9D56334491}" srcId="{E8FC1FEE-20B1-4742-A975-31C67606CF57}" destId="{BAE9CD98-ADA6-47CB-9850-F379A981F04D}" srcOrd="1" destOrd="0" parTransId="{5C2ED5BE-40A5-4D89-9B61-F2C7176301C4}" sibTransId="{2D4396A6-07D1-4F62-98F3-11A3B68ED6BC}"/>
    <dgm:cxn modelId="{84322441-B447-4DFF-B3F4-D70450C3CEB2}" srcId="{E8FC1FEE-20B1-4742-A975-31C67606CF57}" destId="{CBEE1069-9919-401D-AB0D-8E2C7D31D6F5}" srcOrd="3" destOrd="0" parTransId="{667278DF-7C9E-435D-AB31-57FF73F5FB39}" sibTransId="{63AD30FD-9E9A-4E5F-BBE2-2B4FCF3FB206}"/>
    <dgm:cxn modelId="{354507C3-B17F-4454-ADE4-39A4E6B0F496}" srcId="{E8FC1FEE-20B1-4742-A975-31C67606CF57}" destId="{8F1E0DE3-1B57-45E4-8222-C66BE84AEECE}" srcOrd="0" destOrd="0" parTransId="{8594CAE2-23D3-4D7B-828A-0462E6D1287C}" sibTransId="{643FE603-9B69-4FD2-97DC-7AF6C46E3979}"/>
    <dgm:cxn modelId="{525DC6F5-527A-4017-9643-A0D52760A3BA}" type="presParOf" srcId="{6457D4B4-D83E-4379-A011-8E6DED331940}" destId="{DCF15AA5-5B4E-4F5D-A2CE-6C77E848788A}" srcOrd="0" destOrd="0" presId="urn:microsoft.com/office/officeart/2005/8/layout/hList1"/>
    <dgm:cxn modelId="{5DE53CCE-6584-4468-8868-5E4B89B9088C}" type="presParOf" srcId="{DCF15AA5-5B4E-4F5D-A2CE-6C77E848788A}" destId="{BCE82E07-057E-406E-9BF2-8624FB5E7633}" srcOrd="0" destOrd="0" presId="urn:microsoft.com/office/officeart/2005/8/layout/hList1"/>
    <dgm:cxn modelId="{48605D6C-C1A5-4B3E-BC8A-AC353764BBED}" type="presParOf" srcId="{DCF15AA5-5B4E-4F5D-A2CE-6C77E848788A}" destId="{B750229A-8227-49E7-B9BC-87CE494C8A56}" srcOrd="1" destOrd="0" presId="urn:microsoft.com/office/officeart/2005/8/layout/hList1"/>
    <dgm:cxn modelId="{025F5728-623E-422D-97FB-F562132CC4BB}" type="presParOf" srcId="{6457D4B4-D83E-4379-A011-8E6DED331940}" destId="{B1548499-7781-47FF-AE31-6FBB69D332E8}" srcOrd="1" destOrd="0" presId="urn:microsoft.com/office/officeart/2005/8/layout/hList1"/>
    <dgm:cxn modelId="{67703622-3A94-45F3-9B38-272354DF4E5C}" type="presParOf" srcId="{6457D4B4-D83E-4379-A011-8E6DED331940}" destId="{62024939-15F4-4218-94DF-D42DFC0FDC1F}" srcOrd="2" destOrd="0" presId="urn:microsoft.com/office/officeart/2005/8/layout/hList1"/>
    <dgm:cxn modelId="{AAE65F0F-0460-481D-9D15-62747DB51093}" type="presParOf" srcId="{62024939-15F4-4218-94DF-D42DFC0FDC1F}" destId="{7956877B-090A-4510-BA1B-531241E47585}" srcOrd="0" destOrd="0" presId="urn:microsoft.com/office/officeart/2005/8/layout/hList1"/>
    <dgm:cxn modelId="{28AFA7CC-5CD8-4AFB-B034-7AA4606E533A}" type="presParOf" srcId="{62024939-15F4-4218-94DF-D42DFC0FDC1F}" destId="{05EE9292-6D35-4BD2-881F-6DFEA02BB9EA}" srcOrd="1" destOrd="0" presId="urn:microsoft.com/office/officeart/2005/8/layout/hList1"/>
    <dgm:cxn modelId="{55EA719B-4796-4BD4-8BD4-505DE743E2FC}" type="presParOf" srcId="{6457D4B4-D83E-4379-A011-8E6DED331940}" destId="{DB4864F3-991F-44E4-ADBD-19FF0D8A1ADE}" srcOrd="3" destOrd="0" presId="urn:microsoft.com/office/officeart/2005/8/layout/hList1"/>
    <dgm:cxn modelId="{A9265054-16AB-45BA-A158-205FE97748D4}" type="presParOf" srcId="{6457D4B4-D83E-4379-A011-8E6DED331940}" destId="{06DD5D0E-0C31-4CDA-ABC8-5A87F8BAB4BD}" srcOrd="4" destOrd="0" presId="urn:microsoft.com/office/officeart/2005/8/layout/hList1"/>
    <dgm:cxn modelId="{1008E1E6-9F18-4E81-8876-D22493BACC58}" type="presParOf" srcId="{06DD5D0E-0C31-4CDA-ABC8-5A87F8BAB4BD}" destId="{2C7DF2B6-FA1A-4410-BC54-509715CD56AC}" srcOrd="0" destOrd="0" presId="urn:microsoft.com/office/officeart/2005/8/layout/hList1"/>
    <dgm:cxn modelId="{369E9658-1D8F-4441-9C4F-AA09E89C39B4}" type="presParOf" srcId="{06DD5D0E-0C31-4CDA-ABC8-5A87F8BAB4BD}" destId="{D3BD5537-CCC9-4ED3-B554-7C6875D075E4}" srcOrd="1" destOrd="0" presId="urn:microsoft.com/office/officeart/2005/8/layout/hList1"/>
    <dgm:cxn modelId="{D883A9B8-1E80-48F3-AF94-1A5B41326936}" type="presParOf" srcId="{6457D4B4-D83E-4379-A011-8E6DED331940}" destId="{A0DFD141-1DAB-43E5-BBEE-00D62982D200}" srcOrd="5" destOrd="0" presId="urn:microsoft.com/office/officeart/2005/8/layout/hList1"/>
    <dgm:cxn modelId="{9F5010AC-DE0D-4D26-9B33-6A5041578C31}" type="presParOf" srcId="{6457D4B4-D83E-4379-A011-8E6DED331940}" destId="{9AC901AC-6B9F-4D28-AFF6-02BFAA846CB2}" srcOrd="6" destOrd="0" presId="urn:microsoft.com/office/officeart/2005/8/layout/hList1"/>
    <dgm:cxn modelId="{327B2B95-83A2-431E-9A80-C0F5E10C736E}" type="presParOf" srcId="{9AC901AC-6B9F-4D28-AFF6-02BFAA846CB2}" destId="{0BA4F335-1ADE-4CFC-BE8E-F9816335CF8E}" srcOrd="0" destOrd="0" presId="urn:microsoft.com/office/officeart/2005/8/layout/hList1"/>
    <dgm:cxn modelId="{BDC5E0D0-E9AF-454B-99C5-24791062823C}" type="presParOf" srcId="{9AC901AC-6B9F-4D28-AFF6-02BFAA846CB2}" destId="{7EA80F33-50AF-4110-B033-B68D6094180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3CF8DD74-AAC4-4AAC-B9BA-ACE33651F20D}" type="doc">
      <dgm:prSet loTypeId="urn:microsoft.com/office/officeart/2005/8/layout/pList2#1" loCatId="list" qsTypeId="urn:microsoft.com/office/officeart/2005/8/quickstyle/simple4" qsCatId="simple" csTypeId="urn:microsoft.com/office/officeart/2005/8/colors/accent1_2" csCatId="accent1" phldr="1"/>
      <dgm:spPr/>
    </dgm:pt>
    <dgm:pt modelId="{E7589EC1-461D-40D0-ACA9-4C84233D265C}">
      <dgm:prSet phldrT="[文字]"/>
      <dgm:spPr/>
      <dgm:t>
        <a:bodyPr/>
        <a:lstStyle/>
        <a:p>
          <a:r>
            <a:rPr lang="zh-TW" altLang="en-US" dirty="0" smtClean="0">
              <a:solidFill>
                <a:schemeClr val="bg1"/>
              </a:solidFill>
              <a:latin typeface="標楷體" pitchFamily="65" charset="-120"/>
              <a:ea typeface="標楷體" pitchFamily="65" charset="-120"/>
            </a:rPr>
            <a:t>案主</a:t>
          </a:r>
          <a:endParaRPr lang="en-US" altLang="zh-TW" dirty="0" smtClean="0">
            <a:solidFill>
              <a:schemeClr val="bg1"/>
            </a:solidFill>
            <a:latin typeface="標楷體" pitchFamily="65" charset="-120"/>
            <a:ea typeface="標楷體" pitchFamily="65" charset="-120"/>
          </a:endParaRPr>
        </a:p>
        <a:p>
          <a:r>
            <a:rPr lang="zh-TW" altLang="en-US" dirty="0" smtClean="0">
              <a:solidFill>
                <a:schemeClr val="bg1"/>
              </a:solidFill>
              <a:latin typeface="標楷體" pitchFamily="65" charset="-120"/>
              <a:ea typeface="標楷體" pitchFamily="65" charset="-120"/>
            </a:rPr>
            <a:t>為媽媽照相</a:t>
          </a:r>
          <a:endParaRPr lang="zh-TW" altLang="en-US" dirty="0">
            <a:solidFill>
              <a:schemeClr val="bg1"/>
            </a:solidFill>
            <a:latin typeface="標楷體" pitchFamily="65" charset="-120"/>
            <a:ea typeface="標楷體" pitchFamily="65" charset="-120"/>
          </a:endParaRPr>
        </a:p>
      </dgm:t>
    </dgm:pt>
    <dgm:pt modelId="{E00FE668-830A-4B42-95FF-02C9374161CA}" type="parTrans" cxnId="{CAA05A68-77E2-476A-9987-924972D3061D}">
      <dgm:prSet/>
      <dgm:spPr/>
      <dgm:t>
        <a:bodyPr/>
        <a:lstStyle/>
        <a:p>
          <a:endParaRPr lang="zh-TW" altLang="en-US">
            <a:solidFill>
              <a:schemeClr val="bg1"/>
            </a:solidFill>
            <a:latin typeface="標楷體" pitchFamily="65" charset="-120"/>
            <a:ea typeface="標楷體" pitchFamily="65" charset="-120"/>
          </a:endParaRPr>
        </a:p>
      </dgm:t>
    </dgm:pt>
    <dgm:pt modelId="{B2F0E9B4-A938-4BB4-A07D-6D84CB795CCF}" type="sibTrans" cxnId="{CAA05A68-77E2-476A-9987-924972D3061D}">
      <dgm:prSet/>
      <dgm:spPr/>
      <dgm:t>
        <a:bodyPr/>
        <a:lstStyle/>
        <a:p>
          <a:endParaRPr lang="zh-TW" altLang="en-US">
            <a:solidFill>
              <a:schemeClr val="bg1"/>
            </a:solidFill>
            <a:latin typeface="標楷體" pitchFamily="65" charset="-120"/>
            <a:ea typeface="標楷體" pitchFamily="65" charset="-120"/>
          </a:endParaRPr>
        </a:p>
      </dgm:t>
    </dgm:pt>
    <dgm:pt modelId="{640633AD-6892-43CC-8D48-250C4BEC77E8}">
      <dgm:prSet phldrT="[文字]"/>
      <dgm:spPr/>
      <dgm:t>
        <a:bodyPr/>
        <a:lstStyle/>
        <a:p>
          <a:r>
            <a:rPr lang="zh-TW" altLang="en-US" dirty="0" smtClean="0">
              <a:solidFill>
                <a:schemeClr val="bg1"/>
              </a:solidFill>
              <a:latin typeface="標楷體" pitchFamily="65" charset="-120"/>
              <a:ea typeface="標楷體" pitchFamily="65" charset="-120"/>
            </a:rPr>
            <a:t>無法</a:t>
          </a:r>
          <a:endParaRPr lang="en-US" altLang="zh-TW" dirty="0" smtClean="0">
            <a:solidFill>
              <a:schemeClr val="bg1"/>
            </a:solidFill>
            <a:latin typeface="標楷體" pitchFamily="65" charset="-120"/>
            <a:ea typeface="標楷體" pitchFamily="65" charset="-120"/>
          </a:endParaRPr>
        </a:p>
        <a:p>
          <a:r>
            <a:rPr lang="zh-TW" altLang="en-US" dirty="0" smtClean="0">
              <a:solidFill>
                <a:schemeClr val="bg1"/>
              </a:solidFill>
              <a:latin typeface="標楷體" pitchFamily="65" charset="-120"/>
              <a:ea typeface="標楷體" pitchFamily="65" charset="-120"/>
            </a:rPr>
            <a:t>指認僅半身照片媽媽</a:t>
          </a:r>
          <a:endParaRPr lang="zh-TW" altLang="en-US" dirty="0">
            <a:solidFill>
              <a:schemeClr val="bg1"/>
            </a:solidFill>
            <a:latin typeface="標楷體" pitchFamily="65" charset="-120"/>
            <a:ea typeface="標楷體" pitchFamily="65" charset="-120"/>
          </a:endParaRPr>
        </a:p>
      </dgm:t>
    </dgm:pt>
    <dgm:pt modelId="{C94A9FCB-806B-4A99-9CD7-7A4EEADBDF4E}" type="parTrans" cxnId="{0578712B-DDC5-4A3F-ADC6-08DD5B23B24D}">
      <dgm:prSet/>
      <dgm:spPr/>
      <dgm:t>
        <a:bodyPr/>
        <a:lstStyle/>
        <a:p>
          <a:endParaRPr lang="zh-TW" altLang="en-US">
            <a:solidFill>
              <a:schemeClr val="bg1"/>
            </a:solidFill>
            <a:latin typeface="標楷體" pitchFamily="65" charset="-120"/>
            <a:ea typeface="標楷體" pitchFamily="65" charset="-120"/>
          </a:endParaRPr>
        </a:p>
      </dgm:t>
    </dgm:pt>
    <dgm:pt modelId="{330E5A4E-3E2E-4E95-B593-1E66D6F932E4}" type="sibTrans" cxnId="{0578712B-DDC5-4A3F-ADC6-08DD5B23B24D}">
      <dgm:prSet/>
      <dgm:spPr/>
      <dgm:t>
        <a:bodyPr/>
        <a:lstStyle/>
        <a:p>
          <a:endParaRPr lang="zh-TW" altLang="en-US">
            <a:solidFill>
              <a:schemeClr val="bg1"/>
            </a:solidFill>
            <a:latin typeface="標楷體" pitchFamily="65" charset="-120"/>
            <a:ea typeface="標楷體" pitchFamily="65" charset="-120"/>
          </a:endParaRPr>
        </a:p>
      </dgm:t>
    </dgm:pt>
    <dgm:pt modelId="{5F9EDB0E-4D30-487B-B7CF-41625053255F}">
      <dgm:prSet phldrT="[文字]"/>
      <dgm:spPr/>
      <dgm:t>
        <a:bodyPr/>
        <a:lstStyle/>
        <a:p>
          <a:r>
            <a:rPr lang="zh-TW" altLang="en-US" dirty="0" smtClean="0">
              <a:solidFill>
                <a:schemeClr val="bg1"/>
              </a:solidFill>
              <a:latin typeface="標楷體" pitchFamily="65" charset="-120"/>
              <a:ea typeface="標楷體" pitchFamily="65" charset="-120"/>
            </a:rPr>
            <a:t>將遮住的部分去除露出全身的照片</a:t>
          </a:r>
          <a:endParaRPr lang="zh-TW" altLang="en-US" dirty="0">
            <a:solidFill>
              <a:schemeClr val="bg1"/>
            </a:solidFill>
            <a:latin typeface="標楷體" pitchFamily="65" charset="-120"/>
            <a:ea typeface="標楷體" pitchFamily="65" charset="-120"/>
          </a:endParaRPr>
        </a:p>
      </dgm:t>
    </dgm:pt>
    <dgm:pt modelId="{B06E9425-31C6-4A91-93A8-E73D0D76580D}" type="parTrans" cxnId="{19AE993E-CA0E-4901-BB47-E3C028B53B5A}">
      <dgm:prSet/>
      <dgm:spPr/>
      <dgm:t>
        <a:bodyPr/>
        <a:lstStyle/>
        <a:p>
          <a:endParaRPr lang="zh-TW" altLang="en-US">
            <a:solidFill>
              <a:schemeClr val="bg1"/>
            </a:solidFill>
            <a:latin typeface="標楷體" pitchFamily="65" charset="-120"/>
            <a:ea typeface="標楷體" pitchFamily="65" charset="-120"/>
          </a:endParaRPr>
        </a:p>
      </dgm:t>
    </dgm:pt>
    <dgm:pt modelId="{C714B434-CA8B-42B2-9EA5-9F38CFB01F35}" type="sibTrans" cxnId="{19AE993E-CA0E-4901-BB47-E3C028B53B5A}">
      <dgm:prSet/>
      <dgm:spPr/>
      <dgm:t>
        <a:bodyPr/>
        <a:lstStyle/>
        <a:p>
          <a:endParaRPr lang="zh-TW" altLang="en-US">
            <a:solidFill>
              <a:schemeClr val="bg1"/>
            </a:solidFill>
            <a:latin typeface="標楷體" pitchFamily="65" charset="-120"/>
            <a:ea typeface="標楷體" pitchFamily="65" charset="-120"/>
          </a:endParaRPr>
        </a:p>
      </dgm:t>
    </dgm:pt>
    <dgm:pt modelId="{53879BE7-EB3F-4863-B3B8-AE7C2B3CA6F5}">
      <dgm:prSet phldrT="[文字]"/>
      <dgm:spPr/>
      <dgm:t>
        <a:bodyPr/>
        <a:lstStyle/>
        <a:p>
          <a:r>
            <a:rPr lang="zh-TW" altLang="en-US" dirty="0" smtClean="0">
              <a:solidFill>
                <a:schemeClr val="bg1"/>
              </a:solidFill>
              <a:latin typeface="標楷體" pitchFamily="65" charset="-120"/>
              <a:ea typeface="標楷體" pitchFamily="65" charset="-120"/>
            </a:rPr>
            <a:t>馬上指認出來在於衣服的顏色</a:t>
          </a:r>
          <a:endParaRPr lang="zh-TW" altLang="en-US" dirty="0">
            <a:solidFill>
              <a:schemeClr val="bg1"/>
            </a:solidFill>
            <a:latin typeface="標楷體" pitchFamily="65" charset="-120"/>
            <a:ea typeface="標楷體" pitchFamily="65" charset="-120"/>
          </a:endParaRPr>
        </a:p>
      </dgm:t>
    </dgm:pt>
    <dgm:pt modelId="{28AD4AB0-DD9E-441B-9D99-EB24EC569883}" type="parTrans" cxnId="{8887AE63-D67D-4FF3-8CDD-9F5CCC0FC9F5}">
      <dgm:prSet/>
      <dgm:spPr/>
      <dgm:t>
        <a:bodyPr/>
        <a:lstStyle/>
        <a:p>
          <a:endParaRPr lang="zh-TW" altLang="en-US">
            <a:solidFill>
              <a:schemeClr val="bg1"/>
            </a:solidFill>
            <a:latin typeface="標楷體" pitchFamily="65" charset="-120"/>
            <a:ea typeface="標楷體" pitchFamily="65" charset="-120"/>
          </a:endParaRPr>
        </a:p>
      </dgm:t>
    </dgm:pt>
    <dgm:pt modelId="{29524E18-1DC9-42A6-B3F9-CB9DCF7E42AF}" type="sibTrans" cxnId="{8887AE63-D67D-4FF3-8CDD-9F5CCC0FC9F5}">
      <dgm:prSet/>
      <dgm:spPr/>
      <dgm:t>
        <a:bodyPr/>
        <a:lstStyle/>
        <a:p>
          <a:endParaRPr lang="zh-TW" altLang="en-US">
            <a:solidFill>
              <a:schemeClr val="bg1"/>
            </a:solidFill>
            <a:latin typeface="標楷體" pitchFamily="65" charset="-120"/>
            <a:ea typeface="標楷體" pitchFamily="65" charset="-120"/>
          </a:endParaRPr>
        </a:p>
      </dgm:t>
    </dgm:pt>
    <dgm:pt modelId="{7C21ADB9-D27B-43BE-8268-5724FE466544}" type="pres">
      <dgm:prSet presAssocID="{3CF8DD74-AAC4-4AAC-B9BA-ACE33651F20D}" presName="Name0" presStyleCnt="0">
        <dgm:presLayoutVars>
          <dgm:dir/>
          <dgm:resizeHandles val="exact"/>
        </dgm:presLayoutVars>
      </dgm:prSet>
      <dgm:spPr/>
    </dgm:pt>
    <dgm:pt modelId="{CF36D66D-90FB-43DD-92A4-03A4A0B8038A}" type="pres">
      <dgm:prSet presAssocID="{3CF8DD74-AAC4-4AAC-B9BA-ACE33651F20D}" presName="bkgdShp" presStyleLbl="alignAccFollowNode1" presStyleIdx="0" presStyleCnt="1"/>
      <dgm:spPr/>
    </dgm:pt>
    <dgm:pt modelId="{B280A4B6-5D1C-457E-8B64-CAD1BF98D8AC}" type="pres">
      <dgm:prSet presAssocID="{3CF8DD74-AAC4-4AAC-B9BA-ACE33651F20D}" presName="linComp" presStyleCnt="0"/>
      <dgm:spPr/>
    </dgm:pt>
    <dgm:pt modelId="{4FECD911-5B29-45F6-BA2C-14787D78C384}" type="pres">
      <dgm:prSet presAssocID="{E7589EC1-461D-40D0-ACA9-4C84233D265C}" presName="compNode" presStyleCnt="0"/>
      <dgm:spPr/>
    </dgm:pt>
    <dgm:pt modelId="{02095469-EBE6-4ED5-8733-709C3070C1EF}" type="pres">
      <dgm:prSet presAssocID="{E7589EC1-461D-40D0-ACA9-4C84233D265C}" presName="node" presStyleLbl="node1" presStyleIdx="0" presStyleCnt="4">
        <dgm:presLayoutVars>
          <dgm:bulletEnabled val="1"/>
        </dgm:presLayoutVars>
      </dgm:prSet>
      <dgm:spPr/>
      <dgm:t>
        <a:bodyPr/>
        <a:lstStyle/>
        <a:p>
          <a:endParaRPr lang="zh-TW" altLang="en-US"/>
        </a:p>
      </dgm:t>
    </dgm:pt>
    <dgm:pt modelId="{84BE1E14-CC5C-49FD-8659-B88201C60A8F}" type="pres">
      <dgm:prSet presAssocID="{E7589EC1-461D-40D0-ACA9-4C84233D265C}" presName="invisiNode" presStyleLbl="node1" presStyleIdx="0" presStyleCnt="4"/>
      <dgm:spPr/>
    </dgm:pt>
    <dgm:pt modelId="{2D926655-0E20-4B6C-9620-E33154DB2ECF}" type="pres">
      <dgm:prSet presAssocID="{E7589EC1-461D-40D0-ACA9-4C84233D265C}" presName="imagNode" presStyleLbl="fgImgPlace1" presStyleIdx="0" presStyleCnt="4" custLinFactNeighborX="-3565" custLinFactNeighborY="165"/>
      <dgm:spPr>
        <a:blipFill rotWithShape="0">
          <a:blip xmlns:r="http://schemas.openxmlformats.org/officeDocument/2006/relationships" r:embed="rId1"/>
          <a:stretch>
            <a:fillRect/>
          </a:stretch>
        </a:blipFill>
      </dgm:spPr>
    </dgm:pt>
    <dgm:pt modelId="{3ECD1C65-2F0D-4F21-91CA-7B9FE8CBC577}" type="pres">
      <dgm:prSet presAssocID="{B2F0E9B4-A938-4BB4-A07D-6D84CB795CCF}" presName="sibTrans" presStyleLbl="sibTrans2D1" presStyleIdx="0" presStyleCnt="0"/>
      <dgm:spPr/>
      <dgm:t>
        <a:bodyPr/>
        <a:lstStyle/>
        <a:p>
          <a:endParaRPr lang="zh-TW" altLang="en-US"/>
        </a:p>
      </dgm:t>
    </dgm:pt>
    <dgm:pt modelId="{7E79F9E1-C3E2-4F2E-950D-E3025E771401}" type="pres">
      <dgm:prSet presAssocID="{640633AD-6892-43CC-8D48-250C4BEC77E8}" presName="compNode" presStyleCnt="0"/>
      <dgm:spPr/>
    </dgm:pt>
    <dgm:pt modelId="{0A548A62-8FF4-4AE3-83E9-A3C112E28C04}" type="pres">
      <dgm:prSet presAssocID="{640633AD-6892-43CC-8D48-250C4BEC77E8}" presName="node" presStyleLbl="node1" presStyleIdx="1" presStyleCnt="4">
        <dgm:presLayoutVars>
          <dgm:bulletEnabled val="1"/>
        </dgm:presLayoutVars>
      </dgm:prSet>
      <dgm:spPr/>
      <dgm:t>
        <a:bodyPr/>
        <a:lstStyle/>
        <a:p>
          <a:endParaRPr lang="zh-TW" altLang="en-US"/>
        </a:p>
      </dgm:t>
    </dgm:pt>
    <dgm:pt modelId="{0D5927B9-26FB-4C6C-A087-2DD084302BE6}" type="pres">
      <dgm:prSet presAssocID="{640633AD-6892-43CC-8D48-250C4BEC77E8}" presName="invisiNode" presStyleLbl="node1" presStyleIdx="1" presStyleCnt="4"/>
      <dgm:spPr/>
    </dgm:pt>
    <dgm:pt modelId="{9B7C095E-444D-4E34-8366-1F361F486ADC}" type="pres">
      <dgm:prSet presAssocID="{640633AD-6892-43CC-8D48-250C4BEC77E8}" presName="imagNode" presStyleLbl="fgImgPlace1" presStyleIdx="1" presStyleCnt="4"/>
      <dgm:spPr>
        <a:blipFill rotWithShape="0">
          <a:blip xmlns:r="http://schemas.openxmlformats.org/officeDocument/2006/relationships" r:embed="rId2"/>
          <a:stretch>
            <a:fillRect/>
          </a:stretch>
        </a:blipFill>
      </dgm:spPr>
    </dgm:pt>
    <dgm:pt modelId="{93CA1999-1CA8-42B6-BA4B-0FB6CD6763FF}" type="pres">
      <dgm:prSet presAssocID="{330E5A4E-3E2E-4E95-B593-1E66D6F932E4}" presName="sibTrans" presStyleLbl="sibTrans2D1" presStyleIdx="0" presStyleCnt="0"/>
      <dgm:spPr/>
      <dgm:t>
        <a:bodyPr/>
        <a:lstStyle/>
        <a:p>
          <a:endParaRPr lang="zh-TW" altLang="en-US"/>
        </a:p>
      </dgm:t>
    </dgm:pt>
    <dgm:pt modelId="{20B0A597-BCE7-4697-9E36-7478B3515678}" type="pres">
      <dgm:prSet presAssocID="{5F9EDB0E-4D30-487B-B7CF-41625053255F}" presName="compNode" presStyleCnt="0"/>
      <dgm:spPr/>
    </dgm:pt>
    <dgm:pt modelId="{90EE361C-4978-4D60-8CAD-EC5856B4967C}" type="pres">
      <dgm:prSet presAssocID="{5F9EDB0E-4D30-487B-B7CF-41625053255F}" presName="node" presStyleLbl="node1" presStyleIdx="2" presStyleCnt="4">
        <dgm:presLayoutVars>
          <dgm:bulletEnabled val="1"/>
        </dgm:presLayoutVars>
      </dgm:prSet>
      <dgm:spPr/>
      <dgm:t>
        <a:bodyPr/>
        <a:lstStyle/>
        <a:p>
          <a:endParaRPr lang="zh-TW" altLang="en-US"/>
        </a:p>
      </dgm:t>
    </dgm:pt>
    <dgm:pt modelId="{9312D46A-D47A-4247-BA8A-FB8EE1E3E77F}" type="pres">
      <dgm:prSet presAssocID="{5F9EDB0E-4D30-487B-B7CF-41625053255F}" presName="invisiNode" presStyleLbl="node1" presStyleIdx="2" presStyleCnt="4"/>
      <dgm:spPr/>
    </dgm:pt>
    <dgm:pt modelId="{C53CDC92-5D6E-47EA-BEAF-E268BB089C03}" type="pres">
      <dgm:prSet presAssocID="{5F9EDB0E-4D30-487B-B7CF-41625053255F}" presName="imagNode" presStyleLbl="fgImgPlace1" presStyleIdx="2" presStyleCnt="4"/>
      <dgm:spPr>
        <a:blipFill rotWithShape="0">
          <a:blip xmlns:r="http://schemas.openxmlformats.org/officeDocument/2006/relationships" r:embed="rId3"/>
          <a:stretch>
            <a:fillRect/>
          </a:stretch>
        </a:blipFill>
      </dgm:spPr>
    </dgm:pt>
    <dgm:pt modelId="{8F3B426B-8237-490B-91B4-495B39D7D7B5}" type="pres">
      <dgm:prSet presAssocID="{C714B434-CA8B-42B2-9EA5-9F38CFB01F35}" presName="sibTrans" presStyleLbl="sibTrans2D1" presStyleIdx="0" presStyleCnt="0"/>
      <dgm:spPr/>
      <dgm:t>
        <a:bodyPr/>
        <a:lstStyle/>
        <a:p>
          <a:endParaRPr lang="zh-TW" altLang="en-US"/>
        </a:p>
      </dgm:t>
    </dgm:pt>
    <dgm:pt modelId="{C8E03E8B-6019-4922-AD26-012BFA3D3283}" type="pres">
      <dgm:prSet presAssocID="{53879BE7-EB3F-4863-B3B8-AE7C2B3CA6F5}" presName="compNode" presStyleCnt="0"/>
      <dgm:spPr/>
    </dgm:pt>
    <dgm:pt modelId="{94969AD9-BA21-437C-B3A4-D082D599658B}" type="pres">
      <dgm:prSet presAssocID="{53879BE7-EB3F-4863-B3B8-AE7C2B3CA6F5}" presName="node" presStyleLbl="node1" presStyleIdx="3" presStyleCnt="4">
        <dgm:presLayoutVars>
          <dgm:bulletEnabled val="1"/>
        </dgm:presLayoutVars>
      </dgm:prSet>
      <dgm:spPr/>
      <dgm:t>
        <a:bodyPr/>
        <a:lstStyle/>
        <a:p>
          <a:endParaRPr lang="zh-TW" altLang="en-US"/>
        </a:p>
      </dgm:t>
    </dgm:pt>
    <dgm:pt modelId="{1858E11D-452C-4B75-BB1F-8930B893E0AB}" type="pres">
      <dgm:prSet presAssocID="{53879BE7-EB3F-4863-B3B8-AE7C2B3CA6F5}" presName="invisiNode" presStyleLbl="node1" presStyleIdx="3" presStyleCnt="4"/>
      <dgm:spPr/>
    </dgm:pt>
    <dgm:pt modelId="{144E81AD-11A1-479A-927B-97BE6C3E2C55}" type="pres">
      <dgm:prSet presAssocID="{53879BE7-EB3F-4863-B3B8-AE7C2B3CA6F5}" presName="imagNode" presStyleLbl="fgImgPlace1" presStyleIdx="3" presStyleCnt="4"/>
      <dgm:spPr>
        <a:blipFill rotWithShape="0">
          <a:blip xmlns:r="http://schemas.openxmlformats.org/officeDocument/2006/relationships" r:embed="rId4"/>
          <a:stretch>
            <a:fillRect/>
          </a:stretch>
        </a:blipFill>
      </dgm:spPr>
    </dgm:pt>
  </dgm:ptLst>
  <dgm:cxnLst>
    <dgm:cxn modelId="{20988585-875A-4712-A1D5-6FC4F8C805CF}" type="presOf" srcId="{53879BE7-EB3F-4863-B3B8-AE7C2B3CA6F5}" destId="{94969AD9-BA21-437C-B3A4-D082D599658B}" srcOrd="0" destOrd="0" presId="urn:microsoft.com/office/officeart/2005/8/layout/pList2#1"/>
    <dgm:cxn modelId="{A9E07D73-66E3-412B-92DB-372DDAC87DC2}" type="presOf" srcId="{E7589EC1-461D-40D0-ACA9-4C84233D265C}" destId="{02095469-EBE6-4ED5-8733-709C3070C1EF}" srcOrd="0" destOrd="0" presId="urn:microsoft.com/office/officeart/2005/8/layout/pList2#1"/>
    <dgm:cxn modelId="{6258EFEF-87DA-487D-97A8-2969819B4B66}" type="presOf" srcId="{3CF8DD74-AAC4-4AAC-B9BA-ACE33651F20D}" destId="{7C21ADB9-D27B-43BE-8268-5724FE466544}" srcOrd="0" destOrd="0" presId="urn:microsoft.com/office/officeart/2005/8/layout/pList2#1"/>
    <dgm:cxn modelId="{3A398459-F018-4835-8ADC-BA45E494A1F9}" type="presOf" srcId="{C714B434-CA8B-42B2-9EA5-9F38CFB01F35}" destId="{8F3B426B-8237-490B-91B4-495B39D7D7B5}" srcOrd="0" destOrd="0" presId="urn:microsoft.com/office/officeart/2005/8/layout/pList2#1"/>
    <dgm:cxn modelId="{8887AE63-D67D-4FF3-8CDD-9F5CCC0FC9F5}" srcId="{3CF8DD74-AAC4-4AAC-B9BA-ACE33651F20D}" destId="{53879BE7-EB3F-4863-B3B8-AE7C2B3CA6F5}" srcOrd="3" destOrd="0" parTransId="{28AD4AB0-DD9E-441B-9D99-EB24EC569883}" sibTransId="{29524E18-1DC9-42A6-B3F9-CB9DCF7E42AF}"/>
    <dgm:cxn modelId="{CAA05A68-77E2-476A-9987-924972D3061D}" srcId="{3CF8DD74-AAC4-4AAC-B9BA-ACE33651F20D}" destId="{E7589EC1-461D-40D0-ACA9-4C84233D265C}" srcOrd="0" destOrd="0" parTransId="{E00FE668-830A-4B42-95FF-02C9374161CA}" sibTransId="{B2F0E9B4-A938-4BB4-A07D-6D84CB795CCF}"/>
    <dgm:cxn modelId="{86143763-65A8-4398-A8D1-7A222CECECD0}" type="presOf" srcId="{330E5A4E-3E2E-4E95-B593-1E66D6F932E4}" destId="{93CA1999-1CA8-42B6-BA4B-0FB6CD6763FF}" srcOrd="0" destOrd="0" presId="urn:microsoft.com/office/officeart/2005/8/layout/pList2#1"/>
    <dgm:cxn modelId="{F02824E3-6B23-49A8-8CAD-B1E874C6F354}" type="presOf" srcId="{5F9EDB0E-4D30-487B-B7CF-41625053255F}" destId="{90EE361C-4978-4D60-8CAD-EC5856B4967C}" srcOrd="0" destOrd="0" presId="urn:microsoft.com/office/officeart/2005/8/layout/pList2#1"/>
    <dgm:cxn modelId="{19AE993E-CA0E-4901-BB47-E3C028B53B5A}" srcId="{3CF8DD74-AAC4-4AAC-B9BA-ACE33651F20D}" destId="{5F9EDB0E-4D30-487B-B7CF-41625053255F}" srcOrd="2" destOrd="0" parTransId="{B06E9425-31C6-4A91-93A8-E73D0D76580D}" sibTransId="{C714B434-CA8B-42B2-9EA5-9F38CFB01F35}"/>
    <dgm:cxn modelId="{BB653A2B-1A93-42C5-AE2B-76D42DCAC688}" type="presOf" srcId="{B2F0E9B4-A938-4BB4-A07D-6D84CB795CCF}" destId="{3ECD1C65-2F0D-4F21-91CA-7B9FE8CBC577}" srcOrd="0" destOrd="0" presId="urn:microsoft.com/office/officeart/2005/8/layout/pList2#1"/>
    <dgm:cxn modelId="{1B8EF42F-A4A2-4646-820F-9799704F5283}" type="presOf" srcId="{640633AD-6892-43CC-8D48-250C4BEC77E8}" destId="{0A548A62-8FF4-4AE3-83E9-A3C112E28C04}" srcOrd="0" destOrd="0" presId="urn:microsoft.com/office/officeart/2005/8/layout/pList2#1"/>
    <dgm:cxn modelId="{0578712B-DDC5-4A3F-ADC6-08DD5B23B24D}" srcId="{3CF8DD74-AAC4-4AAC-B9BA-ACE33651F20D}" destId="{640633AD-6892-43CC-8D48-250C4BEC77E8}" srcOrd="1" destOrd="0" parTransId="{C94A9FCB-806B-4A99-9CD7-7A4EEADBDF4E}" sibTransId="{330E5A4E-3E2E-4E95-B593-1E66D6F932E4}"/>
    <dgm:cxn modelId="{9B61DE0B-C443-4A0E-BC8B-0EDB3814180A}" type="presParOf" srcId="{7C21ADB9-D27B-43BE-8268-5724FE466544}" destId="{CF36D66D-90FB-43DD-92A4-03A4A0B8038A}" srcOrd="0" destOrd="0" presId="urn:microsoft.com/office/officeart/2005/8/layout/pList2#1"/>
    <dgm:cxn modelId="{F7B05558-FB41-4636-9BF2-2357E3861855}" type="presParOf" srcId="{7C21ADB9-D27B-43BE-8268-5724FE466544}" destId="{B280A4B6-5D1C-457E-8B64-CAD1BF98D8AC}" srcOrd="1" destOrd="0" presId="urn:microsoft.com/office/officeart/2005/8/layout/pList2#1"/>
    <dgm:cxn modelId="{C8889737-1300-4F2C-8E1E-6EB96720122C}" type="presParOf" srcId="{B280A4B6-5D1C-457E-8B64-CAD1BF98D8AC}" destId="{4FECD911-5B29-45F6-BA2C-14787D78C384}" srcOrd="0" destOrd="0" presId="urn:microsoft.com/office/officeart/2005/8/layout/pList2#1"/>
    <dgm:cxn modelId="{328A2CAE-A0A2-4632-9407-8A07DF4DBC66}" type="presParOf" srcId="{4FECD911-5B29-45F6-BA2C-14787D78C384}" destId="{02095469-EBE6-4ED5-8733-709C3070C1EF}" srcOrd="0" destOrd="0" presId="urn:microsoft.com/office/officeart/2005/8/layout/pList2#1"/>
    <dgm:cxn modelId="{3059AC7F-0185-4761-9EE7-9C7243881364}" type="presParOf" srcId="{4FECD911-5B29-45F6-BA2C-14787D78C384}" destId="{84BE1E14-CC5C-49FD-8659-B88201C60A8F}" srcOrd="1" destOrd="0" presId="urn:microsoft.com/office/officeart/2005/8/layout/pList2#1"/>
    <dgm:cxn modelId="{868909E4-83C3-4665-9314-AD584CB34392}" type="presParOf" srcId="{4FECD911-5B29-45F6-BA2C-14787D78C384}" destId="{2D926655-0E20-4B6C-9620-E33154DB2ECF}" srcOrd="2" destOrd="0" presId="urn:microsoft.com/office/officeart/2005/8/layout/pList2#1"/>
    <dgm:cxn modelId="{20575F2F-890A-4166-A462-365B7E0C7C8A}" type="presParOf" srcId="{B280A4B6-5D1C-457E-8B64-CAD1BF98D8AC}" destId="{3ECD1C65-2F0D-4F21-91CA-7B9FE8CBC577}" srcOrd="1" destOrd="0" presId="urn:microsoft.com/office/officeart/2005/8/layout/pList2#1"/>
    <dgm:cxn modelId="{B6938128-B7C6-4E37-8613-A394AAF93F53}" type="presParOf" srcId="{B280A4B6-5D1C-457E-8B64-CAD1BF98D8AC}" destId="{7E79F9E1-C3E2-4F2E-950D-E3025E771401}" srcOrd="2" destOrd="0" presId="urn:microsoft.com/office/officeart/2005/8/layout/pList2#1"/>
    <dgm:cxn modelId="{BE2162BE-0E49-465C-B776-C2B241CF32E3}" type="presParOf" srcId="{7E79F9E1-C3E2-4F2E-950D-E3025E771401}" destId="{0A548A62-8FF4-4AE3-83E9-A3C112E28C04}" srcOrd="0" destOrd="0" presId="urn:microsoft.com/office/officeart/2005/8/layout/pList2#1"/>
    <dgm:cxn modelId="{D6144FCB-9794-4D4A-A3E2-83394BEDE748}" type="presParOf" srcId="{7E79F9E1-C3E2-4F2E-950D-E3025E771401}" destId="{0D5927B9-26FB-4C6C-A087-2DD084302BE6}" srcOrd="1" destOrd="0" presId="urn:microsoft.com/office/officeart/2005/8/layout/pList2#1"/>
    <dgm:cxn modelId="{1CE5D58B-0DD4-468A-87CE-3914D21CF0EC}" type="presParOf" srcId="{7E79F9E1-C3E2-4F2E-950D-E3025E771401}" destId="{9B7C095E-444D-4E34-8366-1F361F486ADC}" srcOrd="2" destOrd="0" presId="urn:microsoft.com/office/officeart/2005/8/layout/pList2#1"/>
    <dgm:cxn modelId="{0A3C3EBF-F442-4C1E-AEFD-29DA51F0CD82}" type="presParOf" srcId="{B280A4B6-5D1C-457E-8B64-CAD1BF98D8AC}" destId="{93CA1999-1CA8-42B6-BA4B-0FB6CD6763FF}" srcOrd="3" destOrd="0" presId="urn:microsoft.com/office/officeart/2005/8/layout/pList2#1"/>
    <dgm:cxn modelId="{468DC4FF-909E-4050-83C7-4CCCE9E760F1}" type="presParOf" srcId="{B280A4B6-5D1C-457E-8B64-CAD1BF98D8AC}" destId="{20B0A597-BCE7-4697-9E36-7478B3515678}" srcOrd="4" destOrd="0" presId="urn:microsoft.com/office/officeart/2005/8/layout/pList2#1"/>
    <dgm:cxn modelId="{B9C0B0AC-9BE0-4246-A39E-EC58EE4852C2}" type="presParOf" srcId="{20B0A597-BCE7-4697-9E36-7478B3515678}" destId="{90EE361C-4978-4D60-8CAD-EC5856B4967C}" srcOrd="0" destOrd="0" presId="urn:microsoft.com/office/officeart/2005/8/layout/pList2#1"/>
    <dgm:cxn modelId="{07CFCCF2-58E9-4EEC-866A-5FC8FD7D1BE9}" type="presParOf" srcId="{20B0A597-BCE7-4697-9E36-7478B3515678}" destId="{9312D46A-D47A-4247-BA8A-FB8EE1E3E77F}" srcOrd="1" destOrd="0" presId="urn:microsoft.com/office/officeart/2005/8/layout/pList2#1"/>
    <dgm:cxn modelId="{1A977944-1BDE-453F-BAF4-26A77BCEED64}" type="presParOf" srcId="{20B0A597-BCE7-4697-9E36-7478B3515678}" destId="{C53CDC92-5D6E-47EA-BEAF-E268BB089C03}" srcOrd="2" destOrd="0" presId="urn:microsoft.com/office/officeart/2005/8/layout/pList2#1"/>
    <dgm:cxn modelId="{DF9EE04B-3B4F-44C7-BB2C-7F98041A899A}" type="presParOf" srcId="{B280A4B6-5D1C-457E-8B64-CAD1BF98D8AC}" destId="{8F3B426B-8237-490B-91B4-495B39D7D7B5}" srcOrd="5" destOrd="0" presId="urn:microsoft.com/office/officeart/2005/8/layout/pList2#1"/>
    <dgm:cxn modelId="{6BADD2BD-33B3-4559-AD12-BCFCE05823EC}" type="presParOf" srcId="{B280A4B6-5D1C-457E-8B64-CAD1BF98D8AC}" destId="{C8E03E8B-6019-4922-AD26-012BFA3D3283}" srcOrd="6" destOrd="0" presId="urn:microsoft.com/office/officeart/2005/8/layout/pList2#1"/>
    <dgm:cxn modelId="{019682A9-B5E7-4D82-8D8A-52568243C85C}" type="presParOf" srcId="{C8E03E8B-6019-4922-AD26-012BFA3D3283}" destId="{94969AD9-BA21-437C-B3A4-D082D599658B}" srcOrd="0" destOrd="0" presId="urn:microsoft.com/office/officeart/2005/8/layout/pList2#1"/>
    <dgm:cxn modelId="{6504E93A-40A7-4979-AC89-1BF3207922B3}" type="presParOf" srcId="{C8E03E8B-6019-4922-AD26-012BFA3D3283}" destId="{1858E11D-452C-4B75-BB1F-8930B893E0AB}" srcOrd="1" destOrd="0" presId="urn:microsoft.com/office/officeart/2005/8/layout/pList2#1"/>
    <dgm:cxn modelId="{BC208C31-54FF-4A09-9725-4F4989766008}" type="presParOf" srcId="{C8E03E8B-6019-4922-AD26-012BFA3D3283}" destId="{144E81AD-11A1-479A-927B-97BE6C3E2C55}"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5DB306E6-2A7C-4FC4-B63D-BB16FB7C7AB3}" type="doc">
      <dgm:prSet loTypeId="urn:microsoft.com/office/officeart/2005/8/layout/cycle3" loCatId="cycle" qsTypeId="urn:microsoft.com/office/officeart/2005/8/quickstyle/simple1" qsCatId="simple" csTypeId="urn:microsoft.com/office/officeart/2005/8/colors/colorful3" csCatId="colorful" phldr="1"/>
      <dgm:spPr/>
      <dgm:t>
        <a:bodyPr/>
        <a:lstStyle/>
        <a:p>
          <a:endParaRPr lang="zh-TW" altLang="en-US"/>
        </a:p>
      </dgm:t>
    </dgm:pt>
    <dgm:pt modelId="{980C13E0-BA30-4429-9BE5-6C4E1EBA325E}">
      <dgm:prSet phldrT="[文字]"/>
      <dgm:spPr/>
      <dgm:t>
        <a:bodyPr/>
        <a:lstStyle/>
        <a:p>
          <a:r>
            <a:rPr lang="zh-TW" altLang="en-US" dirty="0" smtClean="0">
              <a:solidFill>
                <a:schemeClr val="accent2">
                  <a:lumMod val="75000"/>
                </a:schemeClr>
              </a:solidFill>
              <a:latin typeface="標楷體" pitchFamily="65" charset="-120"/>
              <a:ea typeface="標楷體" pitchFamily="65" charset="-120"/>
            </a:rPr>
            <a:t>顏色偏好</a:t>
          </a:r>
          <a:endParaRPr lang="zh-TW" altLang="en-US" dirty="0">
            <a:solidFill>
              <a:schemeClr val="accent2">
                <a:lumMod val="75000"/>
              </a:schemeClr>
            </a:solidFill>
            <a:latin typeface="標楷體" pitchFamily="65" charset="-120"/>
            <a:ea typeface="標楷體" pitchFamily="65" charset="-120"/>
          </a:endParaRPr>
        </a:p>
      </dgm:t>
    </dgm:pt>
    <dgm:pt modelId="{094D60FD-4124-45CD-83C3-30D6EC1541F5}" type="parTrans" cxnId="{49855447-5CC3-4E67-AE8A-A66DA519DFD3}">
      <dgm:prSet/>
      <dgm:spPr/>
      <dgm:t>
        <a:bodyPr/>
        <a:lstStyle/>
        <a:p>
          <a:endParaRPr lang="zh-TW" altLang="en-US"/>
        </a:p>
      </dgm:t>
    </dgm:pt>
    <dgm:pt modelId="{017E49E4-E7B1-44C8-A00D-B605FE97AD82}" type="sibTrans" cxnId="{49855447-5CC3-4E67-AE8A-A66DA519DFD3}">
      <dgm:prSet/>
      <dgm:spPr/>
      <dgm:t>
        <a:bodyPr/>
        <a:lstStyle/>
        <a:p>
          <a:endParaRPr lang="zh-TW" altLang="en-US"/>
        </a:p>
      </dgm:t>
    </dgm:pt>
    <dgm:pt modelId="{8C7E0DDB-9A81-4B2C-AF41-F17A5077FCF2}">
      <dgm:prSet phldrT="[文字]"/>
      <dgm:spPr/>
      <dgm:t>
        <a:bodyPr/>
        <a:lstStyle/>
        <a:p>
          <a:r>
            <a:rPr lang="zh-TW" altLang="en-US" dirty="0" smtClean="0">
              <a:solidFill>
                <a:schemeClr val="accent6">
                  <a:lumMod val="50000"/>
                </a:schemeClr>
              </a:solidFill>
              <a:latin typeface="標楷體" pitchFamily="65" charset="-120"/>
              <a:ea typeface="標楷體" pitchFamily="65" charset="-120"/>
            </a:rPr>
            <a:t>視覺</a:t>
          </a:r>
          <a:endParaRPr lang="en-US" altLang="zh-TW" dirty="0" smtClean="0">
            <a:solidFill>
              <a:schemeClr val="accent6">
                <a:lumMod val="50000"/>
              </a:schemeClr>
            </a:solidFill>
            <a:latin typeface="標楷體" pitchFamily="65" charset="-120"/>
            <a:ea typeface="標楷體" pitchFamily="65" charset="-120"/>
          </a:endParaRPr>
        </a:p>
        <a:p>
          <a:r>
            <a:rPr lang="zh-TW" altLang="en-US" dirty="0" smtClean="0">
              <a:solidFill>
                <a:schemeClr val="accent6">
                  <a:lumMod val="50000"/>
                </a:schemeClr>
              </a:solidFill>
              <a:latin typeface="標楷體" pitchFamily="65" charset="-120"/>
              <a:ea typeface="標楷體" pitchFamily="65" charset="-120"/>
            </a:rPr>
            <a:t>注意力短</a:t>
          </a:r>
          <a:endParaRPr lang="zh-TW" altLang="en-US" dirty="0">
            <a:solidFill>
              <a:schemeClr val="accent6">
                <a:lumMod val="50000"/>
              </a:schemeClr>
            </a:solidFill>
            <a:latin typeface="標楷體" pitchFamily="65" charset="-120"/>
            <a:ea typeface="標楷體" pitchFamily="65" charset="-120"/>
          </a:endParaRPr>
        </a:p>
      </dgm:t>
    </dgm:pt>
    <dgm:pt modelId="{51BD3392-4D64-4628-B8F5-371E8BF45F95}" type="parTrans" cxnId="{0B12B384-2EF3-46CA-B37C-F7C4FD2AC26C}">
      <dgm:prSet/>
      <dgm:spPr/>
      <dgm:t>
        <a:bodyPr/>
        <a:lstStyle/>
        <a:p>
          <a:endParaRPr lang="zh-TW" altLang="en-US"/>
        </a:p>
      </dgm:t>
    </dgm:pt>
    <dgm:pt modelId="{35AA2AF1-6CEE-455A-8F89-48245A042A3B}" type="sibTrans" cxnId="{0B12B384-2EF3-46CA-B37C-F7C4FD2AC26C}">
      <dgm:prSet/>
      <dgm:spPr/>
      <dgm:t>
        <a:bodyPr/>
        <a:lstStyle/>
        <a:p>
          <a:endParaRPr lang="zh-TW" altLang="en-US"/>
        </a:p>
      </dgm:t>
    </dgm:pt>
    <dgm:pt modelId="{78C083F2-CDD7-4642-8EA9-BE9F6092C888}">
      <dgm:prSet phldrT="[文字]"/>
      <dgm:spPr/>
      <dgm:t>
        <a:bodyPr/>
        <a:lstStyle/>
        <a:p>
          <a:r>
            <a:rPr lang="zh-TW" altLang="en-US" dirty="0" smtClean="0">
              <a:solidFill>
                <a:schemeClr val="accent6">
                  <a:lumMod val="20000"/>
                  <a:lumOff val="80000"/>
                </a:schemeClr>
              </a:solidFill>
              <a:latin typeface="標楷體" pitchFamily="65" charset="-120"/>
              <a:ea typeface="標楷體" pitchFamily="65" charset="-120"/>
            </a:rPr>
            <a:t>深度覺差</a:t>
          </a:r>
          <a:endParaRPr lang="zh-TW" altLang="en-US" dirty="0">
            <a:solidFill>
              <a:schemeClr val="accent6">
                <a:lumMod val="20000"/>
                <a:lumOff val="80000"/>
              </a:schemeClr>
            </a:solidFill>
            <a:latin typeface="標楷體" pitchFamily="65" charset="-120"/>
            <a:ea typeface="標楷體" pitchFamily="65" charset="-120"/>
          </a:endParaRPr>
        </a:p>
      </dgm:t>
    </dgm:pt>
    <dgm:pt modelId="{490E344F-9B73-4203-A1E4-B79E55D9EF1D}" type="parTrans" cxnId="{01379D2E-DDB3-4827-9624-EF2102F35482}">
      <dgm:prSet/>
      <dgm:spPr/>
      <dgm:t>
        <a:bodyPr/>
        <a:lstStyle/>
        <a:p>
          <a:endParaRPr lang="zh-TW" altLang="en-US"/>
        </a:p>
      </dgm:t>
    </dgm:pt>
    <dgm:pt modelId="{5262AED9-ED1F-44A5-ACE9-88C78FFFC5AF}" type="sibTrans" cxnId="{01379D2E-DDB3-4827-9624-EF2102F35482}">
      <dgm:prSet/>
      <dgm:spPr/>
      <dgm:t>
        <a:bodyPr/>
        <a:lstStyle/>
        <a:p>
          <a:endParaRPr lang="zh-TW" altLang="en-US"/>
        </a:p>
      </dgm:t>
    </dgm:pt>
    <dgm:pt modelId="{79B2128B-4D66-4A23-815B-C8B52E312418}">
      <dgm:prSet phldrT="[文字]"/>
      <dgm:spPr/>
      <dgm:t>
        <a:bodyPr/>
        <a:lstStyle/>
        <a:p>
          <a:r>
            <a:rPr lang="zh-TW" altLang="en-US" dirty="0" smtClean="0">
              <a:solidFill>
                <a:srgbClr val="FDDBF9"/>
              </a:solidFill>
              <a:latin typeface="標楷體" pitchFamily="65" charset="-120"/>
              <a:ea typeface="標楷體" pitchFamily="65" charset="-120"/>
            </a:rPr>
            <a:t>正在移動有顏色的物體特別有反應</a:t>
          </a:r>
          <a:endParaRPr lang="zh-TW" altLang="en-US" dirty="0">
            <a:solidFill>
              <a:srgbClr val="FDDBF9"/>
            </a:solidFill>
            <a:latin typeface="標楷體" pitchFamily="65" charset="-120"/>
            <a:ea typeface="標楷體" pitchFamily="65" charset="-120"/>
          </a:endParaRPr>
        </a:p>
      </dgm:t>
    </dgm:pt>
    <dgm:pt modelId="{885E2002-0167-4C4E-8893-E36A6F2B61AC}" type="parTrans" cxnId="{3AFF9442-9C1E-46F1-A535-D036D29D6567}">
      <dgm:prSet/>
      <dgm:spPr/>
      <dgm:t>
        <a:bodyPr/>
        <a:lstStyle/>
        <a:p>
          <a:endParaRPr lang="zh-TW" altLang="en-US"/>
        </a:p>
      </dgm:t>
    </dgm:pt>
    <dgm:pt modelId="{55AF5393-BA43-4468-A739-309827E4F5D0}" type="sibTrans" cxnId="{3AFF9442-9C1E-46F1-A535-D036D29D6567}">
      <dgm:prSet/>
      <dgm:spPr/>
      <dgm:t>
        <a:bodyPr/>
        <a:lstStyle/>
        <a:p>
          <a:endParaRPr lang="zh-TW" altLang="en-US"/>
        </a:p>
      </dgm:t>
    </dgm:pt>
    <dgm:pt modelId="{A09B8CED-209D-4FBB-83AB-DB2F59E9777F}">
      <dgm:prSet phldrT="[文字]"/>
      <dgm:spPr/>
      <dgm:t>
        <a:bodyPr/>
        <a:lstStyle/>
        <a:p>
          <a:r>
            <a:rPr lang="zh-TW" altLang="en-US" dirty="0" smtClean="0">
              <a:latin typeface="標楷體" pitchFamily="65" charset="-120"/>
              <a:ea typeface="標楷體" pitchFamily="65" charset="-120"/>
            </a:rPr>
            <a:t>過度刺激</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行為會退卻</a:t>
          </a:r>
          <a:endParaRPr lang="zh-TW" altLang="en-US" dirty="0">
            <a:solidFill>
              <a:schemeClr val="tx1"/>
            </a:solidFill>
            <a:latin typeface="標楷體" pitchFamily="65" charset="-120"/>
            <a:ea typeface="標楷體" pitchFamily="65" charset="-120"/>
          </a:endParaRPr>
        </a:p>
      </dgm:t>
    </dgm:pt>
    <dgm:pt modelId="{94975CCA-BDFE-49CD-ABE7-6CDBF0110A18}" type="parTrans" cxnId="{89730332-C5F5-4C01-AC45-324CE8F8277B}">
      <dgm:prSet/>
      <dgm:spPr/>
      <dgm:t>
        <a:bodyPr/>
        <a:lstStyle/>
        <a:p>
          <a:endParaRPr lang="zh-TW" altLang="en-US"/>
        </a:p>
      </dgm:t>
    </dgm:pt>
    <dgm:pt modelId="{48405371-5BDB-464C-8AC4-DAE535DC32B7}" type="sibTrans" cxnId="{89730332-C5F5-4C01-AC45-324CE8F8277B}">
      <dgm:prSet/>
      <dgm:spPr/>
      <dgm:t>
        <a:bodyPr/>
        <a:lstStyle/>
        <a:p>
          <a:endParaRPr lang="zh-TW" altLang="en-US"/>
        </a:p>
      </dgm:t>
    </dgm:pt>
    <dgm:pt modelId="{D3350FBB-488A-487B-8BD6-98B8A9EEA17B}" type="pres">
      <dgm:prSet presAssocID="{5DB306E6-2A7C-4FC4-B63D-BB16FB7C7AB3}" presName="Name0" presStyleCnt="0">
        <dgm:presLayoutVars>
          <dgm:dir/>
          <dgm:resizeHandles val="exact"/>
        </dgm:presLayoutVars>
      </dgm:prSet>
      <dgm:spPr/>
      <dgm:t>
        <a:bodyPr/>
        <a:lstStyle/>
        <a:p>
          <a:endParaRPr lang="zh-TW" altLang="en-US"/>
        </a:p>
      </dgm:t>
    </dgm:pt>
    <dgm:pt modelId="{6923564C-6A63-47FB-8A34-943FD0BC8C8E}" type="pres">
      <dgm:prSet presAssocID="{5DB306E6-2A7C-4FC4-B63D-BB16FB7C7AB3}" presName="cycle" presStyleCnt="0"/>
      <dgm:spPr/>
    </dgm:pt>
    <dgm:pt modelId="{C848B31B-6D40-46BD-8635-5AF5C39FD862}" type="pres">
      <dgm:prSet presAssocID="{980C13E0-BA30-4429-9BE5-6C4E1EBA325E}" presName="nodeFirstNode" presStyleLbl="node1" presStyleIdx="0" presStyleCnt="5">
        <dgm:presLayoutVars>
          <dgm:bulletEnabled val="1"/>
        </dgm:presLayoutVars>
      </dgm:prSet>
      <dgm:spPr/>
      <dgm:t>
        <a:bodyPr/>
        <a:lstStyle/>
        <a:p>
          <a:endParaRPr lang="zh-TW" altLang="en-US"/>
        </a:p>
      </dgm:t>
    </dgm:pt>
    <dgm:pt modelId="{35C1E5DA-851A-4400-8A5B-A1837E963400}" type="pres">
      <dgm:prSet presAssocID="{017E49E4-E7B1-44C8-A00D-B605FE97AD82}" presName="sibTransFirstNode" presStyleLbl="bgShp" presStyleIdx="0" presStyleCnt="1"/>
      <dgm:spPr/>
      <dgm:t>
        <a:bodyPr/>
        <a:lstStyle/>
        <a:p>
          <a:endParaRPr lang="zh-TW" altLang="en-US"/>
        </a:p>
      </dgm:t>
    </dgm:pt>
    <dgm:pt modelId="{EBCFD17E-58E2-442A-8E62-D4A7FBBDB74D}" type="pres">
      <dgm:prSet presAssocID="{8C7E0DDB-9A81-4B2C-AF41-F17A5077FCF2}" presName="nodeFollowingNodes" presStyleLbl="node1" presStyleIdx="1" presStyleCnt="5">
        <dgm:presLayoutVars>
          <dgm:bulletEnabled val="1"/>
        </dgm:presLayoutVars>
      </dgm:prSet>
      <dgm:spPr/>
      <dgm:t>
        <a:bodyPr/>
        <a:lstStyle/>
        <a:p>
          <a:endParaRPr lang="zh-TW" altLang="en-US"/>
        </a:p>
      </dgm:t>
    </dgm:pt>
    <dgm:pt modelId="{C0275069-33E4-4863-A32A-A5036A3B5F72}" type="pres">
      <dgm:prSet presAssocID="{78C083F2-CDD7-4642-8EA9-BE9F6092C888}" presName="nodeFollowingNodes" presStyleLbl="node1" presStyleIdx="2" presStyleCnt="5">
        <dgm:presLayoutVars>
          <dgm:bulletEnabled val="1"/>
        </dgm:presLayoutVars>
      </dgm:prSet>
      <dgm:spPr/>
      <dgm:t>
        <a:bodyPr/>
        <a:lstStyle/>
        <a:p>
          <a:endParaRPr lang="zh-TW" altLang="en-US"/>
        </a:p>
      </dgm:t>
    </dgm:pt>
    <dgm:pt modelId="{A0B688E1-6F0C-42A8-8AAE-F00742492091}" type="pres">
      <dgm:prSet presAssocID="{79B2128B-4D66-4A23-815B-C8B52E312418}" presName="nodeFollowingNodes" presStyleLbl="node1" presStyleIdx="3" presStyleCnt="5">
        <dgm:presLayoutVars>
          <dgm:bulletEnabled val="1"/>
        </dgm:presLayoutVars>
      </dgm:prSet>
      <dgm:spPr/>
      <dgm:t>
        <a:bodyPr/>
        <a:lstStyle/>
        <a:p>
          <a:endParaRPr lang="zh-TW" altLang="en-US"/>
        </a:p>
      </dgm:t>
    </dgm:pt>
    <dgm:pt modelId="{22753D5F-A4AE-48C2-9BD5-B119B71A11A4}" type="pres">
      <dgm:prSet presAssocID="{A09B8CED-209D-4FBB-83AB-DB2F59E9777F}" presName="nodeFollowingNodes" presStyleLbl="node1" presStyleIdx="4" presStyleCnt="5">
        <dgm:presLayoutVars>
          <dgm:bulletEnabled val="1"/>
        </dgm:presLayoutVars>
      </dgm:prSet>
      <dgm:spPr/>
      <dgm:t>
        <a:bodyPr/>
        <a:lstStyle/>
        <a:p>
          <a:endParaRPr lang="zh-TW" altLang="en-US"/>
        </a:p>
      </dgm:t>
    </dgm:pt>
  </dgm:ptLst>
  <dgm:cxnLst>
    <dgm:cxn modelId="{0FBB0C89-70DD-494F-BC4C-F3F5ACC1C911}" type="presOf" srcId="{78C083F2-CDD7-4642-8EA9-BE9F6092C888}" destId="{C0275069-33E4-4863-A32A-A5036A3B5F72}" srcOrd="0" destOrd="0" presId="urn:microsoft.com/office/officeart/2005/8/layout/cycle3"/>
    <dgm:cxn modelId="{F319BDB0-6568-43D0-AF16-B19976CB4C50}" type="presOf" srcId="{79B2128B-4D66-4A23-815B-C8B52E312418}" destId="{A0B688E1-6F0C-42A8-8AAE-F00742492091}" srcOrd="0" destOrd="0" presId="urn:microsoft.com/office/officeart/2005/8/layout/cycle3"/>
    <dgm:cxn modelId="{3AFF9442-9C1E-46F1-A535-D036D29D6567}" srcId="{5DB306E6-2A7C-4FC4-B63D-BB16FB7C7AB3}" destId="{79B2128B-4D66-4A23-815B-C8B52E312418}" srcOrd="3" destOrd="0" parTransId="{885E2002-0167-4C4E-8893-E36A6F2B61AC}" sibTransId="{55AF5393-BA43-4468-A739-309827E4F5D0}"/>
    <dgm:cxn modelId="{7285BDDA-B4E2-403F-A3E0-FD79D86644C7}" type="presOf" srcId="{8C7E0DDB-9A81-4B2C-AF41-F17A5077FCF2}" destId="{EBCFD17E-58E2-442A-8E62-D4A7FBBDB74D}" srcOrd="0" destOrd="0" presId="urn:microsoft.com/office/officeart/2005/8/layout/cycle3"/>
    <dgm:cxn modelId="{49855447-5CC3-4E67-AE8A-A66DA519DFD3}" srcId="{5DB306E6-2A7C-4FC4-B63D-BB16FB7C7AB3}" destId="{980C13E0-BA30-4429-9BE5-6C4E1EBA325E}" srcOrd="0" destOrd="0" parTransId="{094D60FD-4124-45CD-83C3-30D6EC1541F5}" sibTransId="{017E49E4-E7B1-44C8-A00D-B605FE97AD82}"/>
    <dgm:cxn modelId="{0B12B384-2EF3-46CA-B37C-F7C4FD2AC26C}" srcId="{5DB306E6-2A7C-4FC4-B63D-BB16FB7C7AB3}" destId="{8C7E0DDB-9A81-4B2C-AF41-F17A5077FCF2}" srcOrd="1" destOrd="0" parTransId="{51BD3392-4D64-4628-B8F5-371E8BF45F95}" sibTransId="{35AA2AF1-6CEE-455A-8F89-48245A042A3B}"/>
    <dgm:cxn modelId="{DCF2F396-31FF-434C-AB04-FA9FACA95334}" type="presOf" srcId="{980C13E0-BA30-4429-9BE5-6C4E1EBA325E}" destId="{C848B31B-6D40-46BD-8635-5AF5C39FD862}" srcOrd="0" destOrd="0" presId="urn:microsoft.com/office/officeart/2005/8/layout/cycle3"/>
    <dgm:cxn modelId="{5525CBBE-B3DE-445F-84E9-EA8FC4D15FB0}" type="presOf" srcId="{017E49E4-E7B1-44C8-A00D-B605FE97AD82}" destId="{35C1E5DA-851A-4400-8A5B-A1837E963400}" srcOrd="0" destOrd="0" presId="urn:microsoft.com/office/officeart/2005/8/layout/cycle3"/>
    <dgm:cxn modelId="{01379D2E-DDB3-4827-9624-EF2102F35482}" srcId="{5DB306E6-2A7C-4FC4-B63D-BB16FB7C7AB3}" destId="{78C083F2-CDD7-4642-8EA9-BE9F6092C888}" srcOrd="2" destOrd="0" parTransId="{490E344F-9B73-4203-A1E4-B79E55D9EF1D}" sibTransId="{5262AED9-ED1F-44A5-ACE9-88C78FFFC5AF}"/>
    <dgm:cxn modelId="{2383B623-41D2-4E43-A7A5-B1AD1F584EDF}" type="presOf" srcId="{5DB306E6-2A7C-4FC4-B63D-BB16FB7C7AB3}" destId="{D3350FBB-488A-487B-8BD6-98B8A9EEA17B}" srcOrd="0" destOrd="0" presId="urn:microsoft.com/office/officeart/2005/8/layout/cycle3"/>
    <dgm:cxn modelId="{89730332-C5F5-4C01-AC45-324CE8F8277B}" srcId="{5DB306E6-2A7C-4FC4-B63D-BB16FB7C7AB3}" destId="{A09B8CED-209D-4FBB-83AB-DB2F59E9777F}" srcOrd="4" destOrd="0" parTransId="{94975CCA-BDFE-49CD-ABE7-6CDBF0110A18}" sibTransId="{48405371-5BDB-464C-8AC4-DAE535DC32B7}"/>
    <dgm:cxn modelId="{C1F6F46C-C240-4D7C-BBC8-73B7E3349DB1}" type="presOf" srcId="{A09B8CED-209D-4FBB-83AB-DB2F59E9777F}" destId="{22753D5F-A4AE-48C2-9BD5-B119B71A11A4}" srcOrd="0" destOrd="0" presId="urn:microsoft.com/office/officeart/2005/8/layout/cycle3"/>
    <dgm:cxn modelId="{17948409-72E3-4258-8886-24652382645A}" type="presParOf" srcId="{D3350FBB-488A-487B-8BD6-98B8A9EEA17B}" destId="{6923564C-6A63-47FB-8A34-943FD0BC8C8E}" srcOrd="0" destOrd="0" presId="urn:microsoft.com/office/officeart/2005/8/layout/cycle3"/>
    <dgm:cxn modelId="{2A983DBF-F8EE-4DEF-8C30-3002E4E696C3}" type="presParOf" srcId="{6923564C-6A63-47FB-8A34-943FD0BC8C8E}" destId="{C848B31B-6D40-46BD-8635-5AF5C39FD862}" srcOrd="0" destOrd="0" presId="urn:microsoft.com/office/officeart/2005/8/layout/cycle3"/>
    <dgm:cxn modelId="{4E446965-C2FE-48E7-825B-A89CC3D5B689}" type="presParOf" srcId="{6923564C-6A63-47FB-8A34-943FD0BC8C8E}" destId="{35C1E5DA-851A-4400-8A5B-A1837E963400}" srcOrd="1" destOrd="0" presId="urn:microsoft.com/office/officeart/2005/8/layout/cycle3"/>
    <dgm:cxn modelId="{0E1D756F-66F2-40B9-A14C-068EC67550CC}" type="presParOf" srcId="{6923564C-6A63-47FB-8A34-943FD0BC8C8E}" destId="{EBCFD17E-58E2-442A-8E62-D4A7FBBDB74D}" srcOrd="2" destOrd="0" presId="urn:microsoft.com/office/officeart/2005/8/layout/cycle3"/>
    <dgm:cxn modelId="{30DDE34B-C9E8-433D-A57E-231A6B692B5E}" type="presParOf" srcId="{6923564C-6A63-47FB-8A34-943FD0BC8C8E}" destId="{C0275069-33E4-4863-A32A-A5036A3B5F72}" srcOrd="3" destOrd="0" presId="urn:microsoft.com/office/officeart/2005/8/layout/cycle3"/>
    <dgm:cxn modelId="{2FC271E0-E045-4DA0-A320-982F1473364E}" type="presParOf" srcId="{6923564C-6A63-47FB-8A34-943FD0BC8C8E}" destId="{A0B688E1-6F0C-42A8-8AAE-F00742492091}" srcOrd="4" destOrd="0" presId="urn:microsoft.com/office/officeart/2005/8/layout/cycle3"/>
    <dgm:cxn modelId="{9447510D-A6EB-47B1-8FB9-BE44715B2276}" type="presParOf" srcId="{6923564C-6A63-47FB-8A34-943FD0BC8C8E}" destId="{22753D5F-A4AE-48C2-9BD5-B119B71A11A4}"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AB9FFE96-8006-4569-B08B-61CF30E20F8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zh-TW" altLang="en-US"/>
        </a:p>
      </dgm:t>
    </dgm:pt>
    <dgm:pt modelId="{2AD875FB-DA01-41A1-8244-82013DB920AC}">
      <dgm:prSet phldrT="[文字]"/>
      <dgm:spPr/>
      <dgm:t>
        <a:bodyPr/>
        <a:lstStyle/>
        <a:p>
          <a:r>
            <a:rPr lang="zh-TW" altLang="en-US" dirty="0" smtClean="0"/>
            <a:t>問題概念與分析</a:t>
          </a:r>
          <a:endParaRPr lang="zh-TW" altLang="en-US" dirty="0"/>
        </a:p>
      </dgm:t>
    </dgm:pt>
    <dgm:pt modelId="{0E00175E-35F3-4065-A162-80D86CDE61A8}" type="parTrans" cxnId="{041DEEFD-873F-444F-97EA-9E4E6DCF1869}">
      <dgm:prSet/>
      <dgm:spPr/>
      <dgm:t>
        <a:bodyPr/>
        <a:lstStyle/>
        <a:p>
          <a:endParaRPr lang="zh-TW" altLang="en-US"/>
        </a:p>
      </dgm:t>
    </dgm:pt>
    <dgm:pt modelId="{60DD5EA3-2696-4862-922C-ACC84BDDF15B}" type="sibTrans" cxnId="{041DEEFD-873F-444F-97EA-9E4E6DCF1869}">
      <dgm:prSet/>
      <dgm:spPr/>
      <dgm:t>
        <a:bodyPr/>
        <a:lstStyle/>
        <a:p>
          <a:endParaRPr lang="zh-TW" altLang="en-US"/>
        </a:p>
      </dgm:t>
    </dgm:pt>
    <dgm:pt modelId="{EEF2AC08-8200-40C4-9BF8-F12E65A9A581}">
      <dgm:prSet phldrT="[文字]" phldr="1"/>
      <dgm:spPr>
        <a:blipFill rotWithShape="0">
          <a:blip xmlns:r="http://schemas.openxmlformats.org/officeDocument/2006/relationships" r:embed="rId1"/>
          <a:stretch>
            <a:fillRect/>
          </a:stretch>
        </a:blipFill>
      </dgm:spPr>
      <dgm:t>
        <a:bodyPr/>
        <a:lstStyle/>
        <a:p>
          <a:endParaRPr lang="zh-TW" altLang="en-US" dirty="0"/>
        </a:p>
      </dgm:t>
    </dgm:pt>
    <dgm:pt modelId="{6B2DF292-6C3B-4BEA-9E51-389629CF256D}" type="parTrans" cxnId="{FD982B6E-44F8-40B2-92A9-4414E0AA5E44}">
      <dgm:prSet/>
      <dgm:spPr/>
      <dgm:t>
        <a:bodyPr/>
        <a:lstStyle/>
        <a:p>
          <a:endParaRPr lang="zh-TW" altLang="en-US"/>
        </a:p>
      </dgm:t>
    </dgm:pt>
    <dgm:pt modelId="{2EC2F5BB-C9F5-47AD-87B9-AC995EACA8A5}" type="sibTrans" cxnId="{FD982B6E-44F8-40B2-92A9-4414E0AA5E44}">
      <dgm:prSet/>
      <dgm:spPr/>
      <dgm:t>
        <a:bodyPr/>
        <a:lstStyle/>
        <a:p>
          <a:endParaRPr lang="zh-TW" altLang="en-US"/>
        </a:p>
      </dgm:t>
    </dgm:pt>
    <dgm:pt modelId="{3B3914CF-58D0-4358-90C1-95379BFE552F}">
      <dgm:prSet phldrT="[文字]" phldr="1"/>
      <dgm:spPr>
        <a:blipFill rotWithShape="0">
          <a:blip xmlns:r="http://schemas.openxmlformats.org/officeDocument/2006/relationships" r:embed="rId2"/>
          <a:stretch>
            <a:fillRect/>
          </a:stretch>
        </a:blipFill>
      </dgm:spPr>
      <dgm:t>
        <a:bodyPr/>
        <a:lstStyle/>
        <a:p>
          <a:endParaRPr lang="zh-TW" altLang="en-US" dirty="0"/>
        </a:p>
      </dgm:t>
    </dgm:pt>
    <dgm:pt modelId="{1BE39282-9941-48E1-B9C0-00319FD33DE9}" type="parTrans" cxnId="{AA3A508D-0661-435D-AB10-D07B5314B687}">
      <dgm:prSet/>
      <dgm:spPr/>
      <dgm:t>
        <a:bodyPr/>
        <a:lstStyle/>
        <a:p>
          <a:endParaRPr lang="zh-TW" altLang="en-US"/>
        </a:p>
      </dgm:t>
    </dgm:pt>
    <dgm:pt modelId="{E5B57EF2-01A2-41ED-95A0-EC44DD264919}" type="sibTrans" cxnId="{AA3A508D-0661-435D-AB10-D07B5314B687}">
      <dgm:prSet/>
      <dgm:spPr/>
      <dgm:t>
        <a:bodyPr/>
        <a:lstStyle/>
        <a:p>
          <a:endParaRPr lang="zh-TW" altLang="en-US"/>
        </a:p>
      </dgm:t>
    </dgm:pt>
    <dgm:pt modelId="{334C0173-29C1-482A-AB32-C3866A0C559E}" type="pres">
      <dgm:prSet presAssocID="{AB9FFE96-8006-4569-B08B-61CF30E20F83}" presName="composite" presStyleCnt="0">
        <dgm:presLayoutVars>
          <dgm:chMax val="1"/>
          <dgm:dir/>
          <dgm:resizeHandles val="exact"/>
        </dgm:presLayoutVars>
      </dgm:prSet>
      <dgm:spPr/>
      <dgm:t>
        <a:bodyPr/>
        <a:lstStyle/>
        <a:p>
          <a:endParaRPr lang="zh-TW" altLang="en-US"/>
        </a:p>
      </dgm:t>
    </dgm:pt>
    <dgm:pt modelId="{E4B61D6C-7D1F-4954-BB9E-DF22C60059A1}" type="pres">
      <dgm:prSet presAssocID="{2AD875FB-DA01-41A1-8244-82013DB920AC}" presName="roof" presStyleLbl="dkBgShp" presStyleIdx="0" presStyleCnt="2"/>
      <dgm:spPr/>
      <dgm:t>
        <a:bodyPr/>
        <a:lstStyle/>
        <a:p>
          <a:endParaRPr lang="zh-TW" altLang="en-US"/>
        </a:p>
      </dgm:t>
    </dgm:pt>
    <dgm:pt modelId="{7CDA250C-EB38-40D3-AC6A-4E3E811503E5}" type="pres">
      <dgm:prSet presAssocID="{2AD875FB-DA01-41A1-8244-82013DB920AC}" presName="pillars" presStyleCnt="0"/>
      <dgm:spPr/>
    </dgm:pt>
    <dgm:pt modelId="{E67DC801-9484-4960-B533-A2ED75EF0A1A}" type="pres">
      <dgm:prSet presAssocID="{2AD875FB-DA01-41A1-8244-82013DB920AC}" presName="pillar1" presStyleLbl="node1" presStyleIdx="0" presStyleCnt="2">
        <dgm:presLayoutVars>
          <dgm:bulletEnabled val="1"/>
        </dgm:presLayoutVars>
      </dgm:prSet>
      <dgm:spPr/>
      <dgm:t>
        <a:bodyPr/>
        <a:lstStyle/>
        <a:p>
          <a:endParaRPr lang="zh-TW" altLang="en-US"/>
        </a:p>
      </dgm:t>
    </dgm:pt>
    <dgm:pt modelId="{B639298A-E6FD-4197-A772-95F74761C6D3}" type="pres">
      <dgm:prSet presAssocID="{3B3914CF-58D0-4358-90C1-95379BFE552F}" presName="pillarX" presStyleLbl="node1" presStyleIdx="1" presStyleCnt="2">
        <dgm:presLayoutVars>
          <dgm:bulletEnabled val="1"/>
        </dgm:presLayoutVars>
      </dgm:prSet>
      <dgm:spPr/>
      <dgm:t>
        <a:bodyPr/>
        <a:lstStyle/>
        <a:p>
          <a:endParaRPr lang="zh-TW" altLang="en-US"/>
        </a:p>
      </dgm:t>
    </dgm:pt>
    <dgm:pt modelId="{5E368A7D-FA9C-478D-96B6-895487AFD7DC}" type="pres">
      <dgm:prSet presAssocID="{2AD875FB-DA01-41A1-8244-82013DB920AC}" presName="base" presStyleLbl="dkBgShp" presStyleIdx="1" presStyleCnt="2"/>
      <dgm:spPr/>
    </dgm:pt>
  </dgm:ptLst>
  <dgm:cxnLst>
    <dgm:cxn modelId="{AA3A508D-0661-435D-AB10-D07B5314B687}" srcId="{2AD875FB-DA01-41A1-8244-82013DB920AC}" destId="{3B3914CF-58D0-4358-90C1-95379BFE552F}" srcOrd="1" destOrd="0" parTransId="{1BE39282-9941-48E1-B9C0-00319FD33DE9}" sibTransId="{E5B57EF2-01A2-41ED-95A0-EC44DD264919}"/>
    <dgm:cxn modelId="{041DEEFD-873F-444F-97EA-9E4E6DCF1869}" srcId="{AB9FFE96-8006-4569-B08B-61CF30E20F83}" destId="{2AD875FB-DA01-41A1-8244-82013DB920AC}" srcOrd="0" destOrd="0" parTransId="{0E00175E-35F3-4065-A162-80D86CDE61A8}" sibTransId="{60DD5EA3-2696-4862-922C-ACC84BDDF15B}"/>
    <dgm:cxn modelId="{BBDFAD59-E86C-42EC-9CD9-3A58549175BB}" type="presOf" srcId="{EEF2AC08-8200-40C4-9BF8-F12E65A9A581}" destId="{E67DC801-9484-4960-B533-A2ED75EF0A1A}" srcOrd="0" destOrd="0" presId="urn:microsoft.com/office/officeart/2005/8/layout/hList3"/>
    <dgm:cxn modelId="{56A7EB1A-0446-47F9-B842-165EDDC19D33}" type="presOf" srcId="{2AD875FB-DA01-41A1-8244-82013DB920AC}" destId="{E4B61D6C-7D1F-4954-BB9E-DF22C60059A1}" srcOrd="0" destOrd="0" presId="urn:microsoft.com/office/officeart/2005/8/layout/hList3"/>
    <dgm:cxn modelId="{2A8ACE0E-B035-4D52-BFEC-47FDF66F5DC1}" type="presOf" srcId="{AB9FFE96-8006-4569-B08B-61CF30E20F83}" destId="{334C0173-29C1-482A-AB32-C3866A0C559E}" srcOrd="0" destOrd="0" presId="urn:microsoft.com/office/officeart/2005/8/layout/hList3"/>
    <dgm:cxn modelId="{FD982B6E-44F8-40B2-92A9-4414E0AA5E44}" srcId="{2AD875FB-DA01-41A1-8244-82013DB920AC}" destId="{EEF2AC08-8200-40C4-9BF8-F12E65A9A581}" srcOrd="0" destOrd="0" parTransId="{6B2DF292-6C3B-4BEA-9E51-389629CF256D}" sibTransId="{2EC2F5BB-C9F5-47AD-87B9-AC995EACA8A5}"/>
    <dgm:cxn modelId="{BA031758-6D0F-4C9B-8DCB-A34C30396EDA}" type="presOf" srcId="{3B3914CF-58D0-4358-90C1-95379BFE552F}" destId="{B639298A-E6FD-4197-A772-95F74761C6D3}" srcOrd="0" destOrd="0" presId="urn:microsoft.com/office/officeart/2005/8/layout/hList3"/>
    <dgm:cxn modelId="{6E373D26-7C12-40D9-8DA1-29F5C318C07C}" type="presParOf" srcId="{334C0173-29C1-482A-AB32-C3866A0C559E}" destId="{E4B61D6C-7D1F-4954-BB9E-DF22C60059A1}" srcOrd="0" destOrd="0" presId="urn:microsoft.com/office/officeart/2005/8/layout/hList3"/>
    <dgm:cxn modelId="{4F52F701-D0E5-447E-A220-9558C2266358}" type="presParOf" srcId="{334C0173-29C1-482A-AB32-C3866A0C559E}" destId="{7CDA250C-EB38-40D3-AC6A-4E3E811503E5}" srcOrd="1" destOrd="0" presId="urn:microsoft.com/office/officeart/2005/8/layout/hList3"/>
    <dgm:cxn modelId="{7974C9AB-B42C-413D-A837-40E8AFE64969}" type="presParOf" srcId="{7CDA250C-EB38-40D3-AC6A-4E3E811503E5}" destId="{E67DC801-9484-4960-B533-A2ED75EF0A1A}" srcOrd="0" destOrd="0" presId="urn:microsoft.com/office/officeart/2005/8/layout/hList3"/>
    <dgm:cxn modelId="{75131ACC-AF36-4598-85EB-8ACDA344A25F}" type="presParOf" srcId="{7CDA250C-EB38-40D3-AC6A-4E3E811503E5}" destId="{B639298A-E6FD-4197-A772-95F74761C6D3}" srcOrd="1" destOrd="0" presId="urn:microsoft.com/office/officeart/2005/8/layout/hList3"/>
    <dgm:cxn modelId="{7F4BFD87-151F-41A5-8BF2-34880D989A5E}" type="presParOf" srcId="{334C0173-29C1-482A-AB32-C3866A0C559E}" destId="{5E368A7D-FA9C-478D-96B6-895487AFD7DC}"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8958FA78-B7FB-42CF-BB6D-52B314A83A54}"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zh-TW" altLang="en-US"/>
        </a:p>
      </dgm:t>
    </dgm:pt>
    <dgm:pt modelId="{80A3245D-5144-4FAE-A542-45A673FB0945}">
      <dgm:prSet phldrT="[文字]" phldr="1"/>
      <dgm:spPr>
        <a:blipFill rotWithShape="0">
          <a:blip xmlns:r="http://schemas.openxmlformats.org/officeDocument/2006/relationships" r:embed="rId1"/>
          <a:stretch>
            <a:fillRect/>
          </a:stretch>
        </a:blipFill>
      </dgm:spPr>
      <dgm:t>
        <a:bodyPr/>
        <a:lstStyle/>
        <a:p>
          <a:endParaRPr lang="zh-TW" altLang="en-US" dirty="0"/>
        </a:p>
      </dgm:t>
    </dgm:pt>
    <dgm:pt modelId="{CC7C1114-6A40-4E48-9B15-0C6AFC4E84E3}" type="parTrans" cxnId="{E603D7BE-719F-41AC-9435-9E3F9B5C3612}">
      <dgm:prSet/>
      <dgm:spPr/>
      <dgm:t>
        <a:bodyPr/>
        <a:lstStyle/>
        <a:p>
          <a:endParaRPr lang="zh-TW" altLang="en-US"/>
        </a:p>
      </dgm:t>
    </dgm:pt>
    <dgm:pt modelId="{58ED587C-E077-4966-BEC0-D027658FF965}" type="sibTrans" cxnId="{E603D7BE-719F-41AC-9435-9E3F9B5C3612}">
      <dgm:prSet/>
      <dgm:spPr/>
      <dgm:t>
        <a:bodyPr/>
        <a:lstStyle/>
        <a:p>
          <a:endParaRPr lang="zh-TW" altLang="en-US"/>
        </a:p>
      </dgm:t>
    </dgm:pt>
    <dgm:pt modelId="{F0FEDD95-DC30-41DB-9F5A-F3551883092D}">
      <dgm:prSet phldrT="[文字]" phldr="1"/>
      <dgm:spPr>
        <a:blipFill rotWithShape="0">
          <a:blip xmlns:r="http://schemas.openxmlformats.org/officeDocument/2006/relationships" r:embed="rId2"/>
          <a:stretch>
            <a:fillRect/>
          </a:stretch>
        </a:blipFill>
      </dgm:spPr>
      <dgm:t>
        <a:bodyPr/>
        <a:lstStyle/>
        <a:p>
          <a:endParaRPr lang="zh-TW" altLang="en-US" dirty="0"/>
        </a:p>
      </dgm:t>
    </dgm:pt>
    <dgm:pt modelId="{59425603-CD0C-4E2B-AF94-05180FD7D5E2}" type="parTrans" cxnId="{30847B56-F78B-417B-8A56-1E6BE22091C4}">
      <dgm:prSet/>
      <dgm:spPr/>
      <dgm:t>
        <a:bodyPr/>
        <a:lstStyle/>
        <a:p>
          <a:endParaRPr lang="zh-TW" altLang="en-US"/>
        </a:p>
      </dgm:t>
    </dgm:pt>
    <dgm:pt modelId="{3581B433-B5EC-4091-8BA3-48ABE3135D58}" type="sibTrans" cxnId="{30847B56-F78B-417B-8A56-1E6BE22091C4}">
      <dgm:prSet/>
      <dgm:spPr/>
      <dgm:t>
        <a:bodyPr/>
        <a:lstStyle/>
        <a:p>
          <a:endParaRPr lang="zh-TW" altLang="en-US"/>
        </a:p>
      </dgm:t>
    </dgm:pt>
    <dgm:pt modelId="{9EB2819C-F4D2-4193-9D53-6719D9405DB0}">
      <dgm:prSet phldrT="[文字]" phldr="1"/>
      <dgm:spPr>
        <a:blipFill rotWithShape="0">
          <a:blip xmlns:r="http://schemas.openxmlformats.org/officeDocument/2006/relationships" r:embed="rId3"/>
          <a:stretch>
            <a:fillRect/>
          </a:stretch>
        </a:blipFill>
      </dgm:spPr>
      <dgm:t>
        <a:bodyPr/>
        <a:lstStyle/>
        <a:p>
          <a:endParaRPr lang="zh-TW" altLang="en-US" dirty="0"/>
        </a:p>
      </dgm:t>
    </dgm:pt>
    <dgm:pt modelId="{A62ED5A7-C6C6-48BA-B7FF-BE7C706FDC2C}" type="parTrans" cxnId="{49D71643-A626-4B97-B175-D5CD312B40DB}">
      <dgm:prSet/>
      <dgm:spPr/>
      <dgm:t>
        <a:bodyPr/>
        <a:lstStyle/>
        <a:p>
          <a:endParaRPr lang="zh-TW" altLang="en-US"/>
        </a:p>
      </dgm:t>
    </dgm:pt>
    <dgm:pt modelId="{C829837F-81F1-4F75-9586-C6C446248032}" type="sibTrans" cxnId="{49D71643-A626-4B97-B175-D5CD312B40DB}">
      <dgm:prSet/>
      <dgm:spPr/>
      <dgm:t>
        <a:bodyPr/>
        <a:lstStyle/>
        <a:p>
          <a:endParaRPr lang="zh-TW" altLang="en-US"/>
        </a:p>
      </dgm:t>
    </dgm:pt>
    <dgm:pt modelId="{F834A28B-335A-4A17-A250-EF672A1648CB}">
      <dgm:prSet phldrT="[文字]" phldr="1"/>
      <dgm:spPr>
        <a:blipFill rotWithShape="0">
          <a:blip xmlns:r="http://schemas.openxmlformats.org/officeDocument/2006/relationships" r:embed="rId4"/>
          <a:stretch>
            <a:fillRect/>
          </a:stretch>
        </a:blipFill>
      </dgm:spPr>
      <dgm:t>
        <a:bodyPr/>
        <a:lstStyle/>
        <a:p>
          <a:endParaRPr lang="zh-TW" altLang="en-US" dirty="0"/>
        </a:p>
      </dgm:t>
    </dgm:pt>
    <dgm:pt modelId="{AF68E902-D992-422B-8C24-29C8C3269425}" type="parTrans" cxnId="{464CDF82-CE05-4450-8DD2-0F98E8FC7B9D}">
      <dgm:prSet/>
      <dgm:spPr/>
      <dgm:t>
        <a:bodyPr/>
        <a:lstStyle/>
        <a:p>
          <a:endParaRPr lang="zh-TW" altLang="en-US"/>
        </a:p>
      </dgm:t>
    </dgm:pt>
    <dgm:pt modelId="{8A667968-E502-4008-B21B-6F73A6DF7151}" type="sibTrans" cxnId="{464CDF82-CE05-4450-8DD2-0F98E8FC7B9D}">
      <dgm:prSet/>
      <dgm:spPr/>
      <dgm:t>
        <a:bodyPr/>
        <a:lstStyle/>
        <a:p>
          <a:endParaRPr lang="zh-TW" altLang="en-US"/>
        </a:p>
      </dgm:t>
    </dgm:pt>
    <dgm:pt modelId="{42B05248-FF68-49BC-A9C0-7592EDB251D9}" type="pres">
      <dgm:prSet presAssocID="{8958FA78-B7FB-42CF-BB6D-52B314A83A54}" presName="diagram" presStyleCnt="0">
        <dgm:presLayoutVars>
          <dgm:dir/>
          <dgm:resizeHandles val="exact"/>
        </dgm:presLayoutVars>
      </dgm:prSet>
      <dgm:spPr/>
      <dgm:t>
        <a:bodyPr/>
        <a:lstStyle/>
        <a:p>
          <a:endParaRPr lang="zh-TW" altLang="en-US"/>
        </a:p>
      </dgm:t>
    </dgm:pt>
    <dgm:pt modelId="{AF0E24B9-5A14-4443-B3C9-B276AEBA730D}" type="pres">
      <dgm:prSet presAssocID="{80A3245D-5144-4FAE-A542-45A673FB0945}" presName="node" presStyleLbl="node1" presStyleIdx="0" presStyleCnt="4">
        <dgm:presLayoutVars>
          <dgm:bulletEnabled val="1"/>
        </dgm:presLayoutVars>
      </dgm:prSet>
      <dgm:spPr/>
      <dgm:t>
        <a:bodyPr/>
        <a:lstStyle/>
        <a:p>
          <a:endParaRPr lang="zh-TW" altLang="en-US"/>
        </a:p>
      </dgm:t>
    </dgm:pt>
    <dgm:pt modelId="{7280FF41-BD0A-43F1-B736-C60B11C4511A}" type="pres">
      <dgm:prSet presAssocID="{58ED587C-E077-4966-BEC0-D027658FF965}" presName="sibTrans" presStyleCnt="0"/>
      <dgm:spPr/>
    </dgm:pt>
    <dgm:pt modelId="{DE7D6F73-78DA-4239-965A-D6D49C7F8494}" type="pres">
      <dgm:prSet presAssocID="{F0FEDD95-DC30-41DB-9F5A-F3551883092D}" presName="node" presStyleLbl="node1" presStyleIdx="1" presStyleCnt="4">
        <dgm:presLayoutVars>
          <dgm:bulletEnabled val="1"/>
        </dgm:presLayoutVars>
      </dgm:prSet>
      <dgm:spPr/>
      <dgm:t>
        <a:bodyPr/>
        <a:lstStyle/>
        <a:p>
          <a:endParaRPr lang="zh-TW" altLang="en-US"/>
        </a:p>
      </dgm:t>
    </dgm:pt>
    <dgm:pt modelId="{9FD59C6D-669D-43E4-A770-DFE6C1B1C2C3}" type="pres">
      <dgm:prSet presAssocID="{3581B433-B5EC-4091-8BA3-48ABE3135D58}" presName="sibTrans" presStyleCnt="0"/>
      <dgm:spPr/>
    </dgm:pt>
    <dgm:pt modelId="{D61B21DA-490A-4EE5-85E0-78C36EFD3134}" type="pres">
      <dgm:prSet presAssocID="{9EB2819C-F4D2-4193-9D53-6719D9405DB0}" presName="node" presStyleLbl="node1" presStyleIdx="2" presStyleCnt="4">
        <dgm:presLayoutVars>
          <dgm:bulletEnabled val="1"/>
        </dgm:presLayoutVars>
      </dgm:prSet>
      <dgm:spPr/>
      <dgm:t>
        <a:bodyPr/>
        <a:lstStyle/>
        <a:p>
          <a:endParaRPr lang="zh-TW" altLang="en-US"/>
        </a:p>
      </dgm:t>
    </dgm:pt>
    <dgm:pt modelId="{4944A662-10FF-45CA-B34E-9484A5AAA0E4}" type="pres">
      <dgm:prSet presAssocID="{C829837F-81F1-4F75-9586-C6C446248032}" presName="sibTrans" presStyleCnt="0"/>
      <dgm:spPr/>
    </dgm:pt>
    <dgm:pt modelId="{CB8F0A23-CB3E-45E5-88DA-CE92097DC9FA}" type="pres">
      <dgm:prSet presAssocID="{F834A28B-335A-4A17-A250-EF672A1648CB}" presName="node" presStyleLbl="node1" presStyleIdx="3" presStyleCnt="4">
        <dgm:presLayoutVars>
          <dgm:bulletEnabled val="1"/>
        </dgm:presLayoutVars>
      </dgm:prSet>
      <dgm:spPr/>
      <dgm:t>
        <a:bodyPr/>
        <a:lstStyle/>
        <a:p>
          <a:endParaRPr lang="zh-TW" altLang="en-US"/>
        </a:p>
      </dgm:t>
    </dgm:pt>
  </dgm:ptLst>
  <dgm:cxnLst>
    <dgm:cxn modelId="{7AC5453C-8181-4779-A160-D616164D80BD}" type="presOf" srcId="{F0FEDD95-DC30-41DB-9F5A-F3551883092D}" destId="{DE7D6F73-78DA-4239-965A-D6D49C7F8494}" srcOrd="0" destOrd="0" presId="urn:microsoft.com/office/officeart/2005/8/layout/default#2"/>
    <dgm:cxn modelId="{49D71643-A626-4B97-B175-D5CD312B40DB}" srcId="{8958FA78-B7FB-42CF-BB6D-52B314A83A54}" destId="{9EB2819C-F4D2-4193-9D53-6719D9405DB0}" srcOrd="2" destOrd="0" parTransId="{A62ED5A7-C6C6-48BA-B7FF-BE7C706FDC2C}" sibTransId="{C829837F-81F1-4F75-9586-C6C446248032}"/>
    <dgm:cxn modelId="{788A7E5E-0FE3-49D9-9FEE-23D38FA0D3BC}" type="presOf" srcId="{9EB2819C-F4D2-4193-9D53-6719D9405DB0}" destId="{D61B21DA-490A-4EE5-85E0-78C36EFD3134}" srcOrd="0" destOrd="0" presId="urn:microsoft.com/office/officeart/2005/8/layout/default#2"/>
    <dgm:cxn modelId="{FED6B452-1BF7-4034-B5B3-CA2F5CE56C96}" type="presOf" srcId="{F834A28B-335A-4A17-A250-EF672A1648CB}" destId="{CB8F0A23-CB3E-45E5-88DA-CE92097DC9FA}" srcOrd="0" destOrd="0" presId="urn:microsoft.com/office/officeart/2005/8/layout/default#2"/>
    <dgm:cxn modelId="{DDFC5DAE-E756-4CCB-A003-B5780882F714}" type="presOf" srcId="{8958FA78-B7FB-42CF-BB6D-52B314A83A54}" destId="{42B05248-FF68-49BC-A9C0-7592EDB251D9}" srcOrd="0" destOrd="0" presId="urn:microsoft.com/office/officeart/2005/8/layout/default#2"/>
    <dgm:cxn modelId="{30847B56-F78B-417B-8A56-1E6BE22091C4}" srcId="{8958FA78-B7FB-42CF-BB6D-52B314A83A54}" destId="{F0FEDD95-DC30-41DB-9F5A-F3551883092D}" srcOrd="1" destOrd="0" parTransId="{59425603-CD0C-4E2B-AF94-05180FD7D5E2}" sibTransId="{3581B433-B5EC-4091-8BA3-48ABE3135D58}"/>
    <dgm:cxn modelId="{E603D7BE-719F-41AC-9435-9E3F9B5C3612}" srcId="{8958FA78-B7FB-42CF-BB6D-52B314A83A54}" destId="{80A3245D-5144-4FAE-A542-45A673FB0945}" srcOrd="0" destOrd="0" parTransId="{CC7C1114-6A40-4E48-9B15-0C6AFC4E84E3}" sibTransId="{58ED587C-E077-4966-BEC0-D027658FF965}"/>
    <dgm:cxn modelId="{464CDF82-CE05-4450-8DD2-0F98E8FC7B9D}" srcId="{8958FA78-B7FB-42CF-BB6D-52B314A83A54}" destId="{F834A28B-335A-4A17-A250-EF672A1648CB}" srcOrd="3" destOrd="0" parTransId="{AF68E902-D992-422B-8C24-29C8C3269425}" sibTransId="{8A667968-E502-4008-B21B-6F73A6DF7151}"/>
    <dgm:cxn modelId="{01DA134C-D09E-4F97-BA09-20C522158776}" type="presOf" srcId="{80A3245D-5144-4FAE-A542-45A673FB0945}" destId="{AF0E24B9-5A14-4443-B3C9-B276AEBA730D}" srcOrd="0" destOrd="0" presId="urn:microsoft.com/office/officeart/2005/8/layout/default#2"/>
    <dgm:cxn modelId="{AE5DF11B-70A2-44EE-8CA7-ADBEE92D15BF}" type="presParOf" srcId="{42B05248-FF68-49BC-A9C0-7592EDB251D9}" destId="{AF0E24B9-5A14-4443-B3C9-B276AEBA730D}" srcOrd="0" destOrd="0" presId="urn:microsoft.com/office/officeart/2005/8/layout/default#2"/>
    <dgm:cxn modelId="{A3040CF3-3A00-468B-A9A1-736D26CFAD3D}" type="presParOf" srcId="{42B05248-FF68-49BC-A9C0-7592EDB251D9}" destId="{7280FF41-BD0A-43F1-B736-C60B11C4511A}" srcOrd="1" destOrd="0" presId="urn:microsoft.com/office/officeart/2005/8/layout/default#2"/>
    <dgm:cxn modelId="{81B4A0B6-E027-4EB8-A2F9-406DA6D17DA3}" type="presParOf" srcId="{42B05248-FF68-49BC-A9C0-7592EDB251D9}" destId="{DE7D6F73-78DA-4239-965A-D6D49C7F8494}" srcOrd="2" destOrd="0" presId="urn:microsoft.com/office/officeart/2005/8/layout/default#2"/>
    <dgm:cxn modelId="{ED099417-3FA6-46F1-99AA-3AA7E807FA1C}" type="presParOf" srcId="{42B05248-FF68-49BC-A9C0-7592EDB251D9}" destId="{9FD59C6D-669D-43E4-A770-DFE6C1B1C2C3}" srcOrd="3" destOrd="0" presId="urn:microsoft.com/office/officeart/2005/8/layout/default#2"/>
    <dgm:cxn modelId="{1E27D73A-C28A-4EC1-8EB8-86FFA90A38B2}" type="presParOf" srcId="{42B05248-FF68-49BC-A9C0-7592EDB251D9}" destId="{D61B21DA-490A-4EE5-85E0-78C36EFD3134}" srcOrd="4" destOrd="0" presId="urn:microsoft.com/office/officeart/2005/8/layout/default#2"/>
    <dgm:cxn modelId="{6F301927-3115-4708-830F-418D8745B9A3}" type="presParOf" srcId="{42B05248-FF68-49BC-A9C0-7592EDB251D9}" destId="{4944A662-10FF-45CA-B34E-9484A5AAA0E4}" srcOrd="5" destOrd="0" presId="urn:microsoft.com/office/officeart/2005/8/layout/default#2"/>
    <dgm:cxn modelId="{002CA080-D8E6-4328-B8C9-9994F6A57F30}" type="presParOf" srcId="{42B05248-FF68-49BC-A9C0-7592EDB251D9}" destId="{CB8F0A23-CB3E-45E5-88DA-CE92097DC9FA}" srcOrd="6"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8CF68D3D-79A4-4B7F-8CC4-7036426276A9}" type="doc">
      <dgm:prSet loTypeId="urn:microsoft.com/office/officeart/2005/8/layout/hList3" loCatId="list" qsTypeId="urn:microsoft.com/office/officeart/2005/8/quickstyle/simple5" qsCatId="simple" csTypeId="urn:microsoft.com/office/officeart/2005/8/colors/accent1_1" csCatId="accent1" phldr="1"/>
      <dgm:spPr/>
      <dgm:t>
        <a:bodyPr/>
        <a:lstStyle/>
        <a:p>
          <a:endParaRPr lang="zh-TW" altLang="en-US"/>
        </a:p>
      </dgm:t>
    </dgm:pt>
    <dgm:pt modelId="{3DDB0D98-E5BF-4552-9C0C-8267F070F4E7}">
      <dgm:prSet phldrT="[文字]"/>
      <dgm:spPr>
        <a:solidFill>
          <a:schemeClr val="accent5"/>
        </a:solidFill>
      </dgm:spPr>
      <dgm:t>
        <a:bodyPr/>
        <a:lstStyle/>
        <a:p>
          <a:r>
            <a:rPr lang="zh-TW" altLang="en-US" dirty="0" smtClean="0"/>
            <a:t>皮質損傷</a:t>
          </a:r>
          <a:endParaRPr lang="zh-TW" altLang="en-US" dirty="0"/>
        </a:p>
      </dgm:t>
    </dgm:pt>
    <dgm:pt modelId="{06E962D4-6CE3-46D2-8F10-5746364F0F57}" type="parTrans" cxnId="{2E773383-32D5-45D0-BAE2-58627569390D}">
      <dgm:prSet/>
      <dgm:spPr/>
      <dgm:t>
        <a:bodyPr/>
        <a:lstStyle/>
        <a:p>
          <a:endParaRPr lang="zh-TW" altLang="en-US"/>
        </a:p>
      </dgm:t>
    </dgm:pt>
    <dgm:pt modelId="{14170A8A-8C1D-455F-86B1-6D8E6864DC99}" type="sibTrans" cxnId="{2E773383-32D5-45D0-BAE2-58627569390D}">
      <dgm:prSet/>
      <dgm:spPr/>
      <dgm:t>
        <a:bodyPr/>
        <a:lstStyle/>
        <a:p>
          <a:endParaRPr lang="zh-TW" altLang="en-US"/>
        </a:p>
      </dgm:t>
    </dgm:pt>
    <dgm:pt modelId="{6FF2BCC2-68E0-4EBE-8692-7BB0221681C3}">
      <dgm:prSet phldrT="[文字]" phldr="1"/>
      <dgm:spPr>
        <a:blipFill rotWithShape="0">
          <a:blip xmlns:r="http://schemas.openxmlformats.org/officeDocument/2006/relationships" r:embed="rId1"/>
          <a:stretch>
            <a:fillRect/>
          </a:stretch>
        </a:blipFill>
      </dgm:spPr>
      <dgm:t>
        <a:bodyPr/>
        <a:lstStyle/>
        <a:p>
          <a:endParaRPr lang="zh-TW" altLang="en-US" dirty="0"/>
        </a:p>
      </dgm:t>
    </dgm:pt>
    <dgm:pt modelId="{57C2357E-8174-45DB-BAA6-B6B0324869B9}" type="parTrans" cxnId="{75B8B075-F622-4C09-8D44-1DD19E974E4E}">
      <dgm:prSet/>
      <dgm:spPr/>
      <dgm:t>
        <a:bodyPr/>
        <a:lstStyle/>
        <a:p>
          <a:endParaRPr lang="zh-TW" altLang="en-US"/>
        </a:p>
      </dgm:t>
    </dgm:pt>
    <dgm:pt modelId="{1DBEF5BE-A4C9-4506-9A43-7243E012E916}" type="sibTrans" cxnId="{75B8B075-F622-4C09-8D44-1DD19E974E4E}">
      <dgm:prSet/>
      <dgm:spPr/>
      <dgm:t>
        <a:bodyPr/>
        <a:lstStyle/>
        <a:p>
          <a:endParaRPr lang="zh-TW" altLang="en-US"/>
        </a:p>
      </dgm:t>
    </dgm:pt>
    <dgm:pt modelId="{25887838-F414-4F5B-B821-913E452B9251}">
      <dgm:prSet phldrT="[文字]" phldr="1"/>
      <dgm:spPr>
        <a:blipFill rotWithShape="0">
          <a:blip xmlns:r="http://schemas.openxmlformats.org/officeDocument/2006/relationships" r:embed="rId2"/>
          <a:stretch>
            <a:fillRect/>
          </a:stretch>
        </a:blipFill>
      </dgm:spPr>
      <dgm:t>
        <a:bodyPr/>
        <a:lstStyle/>
        <a:p>
          <a:endParaRPr lang="zh-TW" altLang="en-US"/>
        </a:p>
      </dgm:t>
    </dgm:pt>
    <dgm:pt modelId="{0BED691F-D71B-4DF0-9353-A5D4D757E834}" type="sibTrans" cxnId="{B93D0CC4-E185-44BE-BEC1-F619C002A919}">
      <dgm:prSet/>
      <dgm:spPr/>
      <dgm:t>
        <a:bodyPr/>
        <a:lstStyle/>
        <a:p>
          <a:endParaRPr lang="zh-TW" altLang="en-US"/>
        </a:p>
      </dgm:t>
    </dgm:pt>
    <dgm:pt modelId="{1C05752B-BF9F-4023-A258-09B68F298281}" type="parTrans" cxnId="{B93D0CC4-E185-44BE-BEC1-F619C002A919}">
      <dgm:prSet/>
      <dgm:spPr/>
      <dgm:t>
        <a:bodyPr/>
        <a:lstStyle/>
        <a:p>
          <a:endParaRPr lang="zh-TW" altLang="en-US"/>
        </a:p>
      </dgm:t>
    </dgm:pt>
    <dgm:pt modelId="{94DFED74-ED39-4884-9C73-B5D692C59242}" type="pres">
      <dgm:prSet presAssocID="{8CF68D3D-79A4-4B7F-8CC4-7036426276A9}" presName="composite" presStyleCnt="0">
        <dgm:presLayoutVars>
          <dgm:chMax val="1"/>
          <dgm:dir/>
          <dgm:resizeHandles val="exact"/>
        </dgm:presLayoutVars>
      </dgm:prSet>
      <dgm:spPr/>
      <dgm:t>
        <a:bodyPr/>
        <a:lstStyle/>
        <a:p>
          <a:endParaRPr lang="zh-TW" altLang="en-US"/>
        </a:p>
      </dgm:t>
    </dgm:pt>
    <dgm:pt modelId="{58ABC2A4-C152-4567-92DA-7ADF36A1AFF2}" type="pres">
      <dgm:prSet presAssocID="{3DDB0D98-E5BF-4552-9C0C-8267F070F4E7}" presName="roof" presStyleLbl="dkBgShp" presStyleIdx="0" presStyleCnt="2"/>
      <dgm:spPr/>
      <dgm:t>
        <a:bodyPr/>
        <a:lstStyle/>
        <a:p>
          <a:endParaRPr lang="zh-TW" altLang="en-US"/>
        </a:p>
      </dgm:t>
    </dgm:pt>
    <dgm:pt modelId="{80FB791D-562D-48C5-AB2C-2397ABD8D214}" type="pres">
      <dgm:prSet presAssocID="{3DDB0D98-E5BF-4552-9C0C-8267F070F4E7}" presName="pillars" presStyleCnt="0"/>
      <dgm:spPr/>
    </dgm:pt>
    <dgm:pt modelId="{2BC4C292-7DF7-48D8-A126-EDDE52231098}" type="pres">
      <dgm:prSet presAssocID="{3DDB0D98-E5BF-4552-9C0C-8267F070F4E7}" presName="pillar1" presStyleLbl="node1" presStyleIdx="0" presStyleCnt="2">
        <dgm:presLayoutVars>
          <dgm:bulletEnabled val="1"/>
        </dgm:presLayoutVars>
      </dgm:prSet>
      <dgm:spPr/>
      <dgm:t>
        <a:bodyPr/>
        <a:lstStyle/>
        <a:p>
          <a:endParaRPr lang="zh-TW" altLang="en-US"/>
        </a:p>
      </dgm:t>
    </dgm:pt>
    <dgm:pt modelId="{1FD6BC23-B6F9-4788-85DC-6E99C4D2AEF9}" type="pres">
      <dgm:prSet presAssocID="{6FF2BCC2-68E0-4EBE-8692-7BB0221681C3}" presName="pillarX" presStyleLbl="node1" presStyleIdx="1" presStyleCnt="2" custLinFactNeighborX="6944" custLinFactNeighborY="1486">
        <dgm:presLayoutVars>
          <dgm:bulletEnabled val="1"/>
        </dgm:presLayoutVars>
      </dgm:prSet>
      <dgm:spPr/>
      <dgm:t>
        <a:bodyPr/>
        <a:lstStyle/>
        <a:p>
          <a:endParaRPr lang="zh-TW" altLang="en-US"/>
        </a:p>
      </dgm:t>
    </dgm:pt>
    <dgm:pt modelId="{B3592DCB-775A-4DCF-85A2-9F90572FCBCE}" type="pres">
      <dgm:prSet presAssocID="{3DDB0D98-E5BF-4552-9C0C-8267F070F4E7}" presName="base" presStyleLbl="dkBgShp" presStyleIdx="1" presStyleCnt="2"/>
      <dgm:spPr/>
    </dgm:pt>
  </dgm:ptLst>
  <dgm:cxnLst>
    <dgm:cxn modelId="{75B8B075-F622-4C09-8D44-1DD19E974E4E}" srcId="{3DDB0D98-E5BF-4552-9C0C-8267F070F4E7}" destId="{6FF2BCC2-68E0-4EBE-8692-7BB0221681C3}" srcOrd="1" destOrd="0" parTransId="{57C2357E-8174-45DB-BAA6-B6B0324869B9}" sibTransId="{1DBEF5BE-A4C9-4506-9A43-7243E012E916}"/>
    <dgm:cxn modelId="{2E773383-32D5-45D0-BAE2-58627569390D}" srcId="{8CF68D3D-79A4-4B7F-8CC4-7036426276A9}" destId="{3DDB0D98-E5BF-4552-9C0C-8267F070F4E7}" srcOrd="0" destOrd="0" parTransId="{06E962D4-6CE3-46D2-8F10-5746364F0F57}" sibTransId="{14170A8A-8C1D-455F-86B1-6D8E6864DC99}"/>
    <dgm:cxn modelId="{2D87B7F6-105F-4B8B-B31D-1D34E5950EEF}" type="presOf" srcId="{25887838-F414-4F5B-B821-913E452B9251}" destId="{2BC4C292-7DF7-48D8-A126-EDDE52231098}" srcOrd="0" destOrd="0" presId="urn:microsoft.com/office/officeart/2005/8/layout/hList3"/>
    <dgm:cxn modelId="{3B96D7BB-7291-410B-8F16-B7BFBA4B2357}" type="presOf" srcId="{6FF2BCC2-68E0-4EBE-8692-7BB0221681C3}" destId="{1FD6BC23-B6F9-4788-85DC-6E99C4D2AEF9}" srcOrd="0" destOrd="0" presId="urn:microsoft.com/office/officeart/2005/8/layout/hList3"/>
    <dgm:cxn modelId="{ADD6FA20-ACB5-472D-AC17-DA74431EF2A8}" type="presOf" srcId="{3DDB0D98-E5BF-4552-9C0C-8267F070F4E7}" destId="{58ABC2A4-C152-4567-92DA-7ADF36A1AFF2}" srcOrd="0" destOrd="0" presId="urn:microsoft.com/office/officeart/2005/8/layout/hList3"/>
    <dgm:cxn modelId="{B93D0CC4-E185-44BE-BEC1-F619C002A919}" srcId="{3DDB0D98-E5BF-4552-9C0C-8267F070F4E7}" destId="{25887838-F414-4F5B-B821-913E452B9251}" srcOrd="0" destOrd="0" parTransId="{1C05752B-BF9F-4023-A258-09B68F298281}" sibTransId="{0BED691F-D71B-4DF0-9353-A5D4D757E834}"/>
    <dgm:cxn modelId="{B4458372-9915-4B8D-8A37-9B757D95A097}" type="presOf" srcId="{8CF68D3D-79A4-4B7F-8CC4-7036426276A9}" destId="{94DFED74-ED39-4884-9C73-B5D692C59242}" srcOrd="0" destOrd="0" presId="urn:microsoft.com/office/officeart/2005/8/layout/hList3"/>
    <dgm:cxn modelId="{C9E4D3D2-7C28-4570-B8B9-F9A181116EC2}" type="presParOf" srcId="{94DFED74-ED39-4884-9C73-B5D692C59242}" destId="{58ABC2A4-C152-4567-92DA-7ADF36A1AFF2}" srcOrd="0" destOrd="0" presId="urn:microsoft.com/office/officeart/2005/8/layout/hList3"/>
    <dgm:cxn modelId="{7ECE7939-D7AD-46E7-BD28-959415BF40ED}" type="presParOf" srcId="{94DFED74-ED39-4884-9C73-B5D692C59242}" destId="{80FB791D-562D-48C5-AB2C-2397ABD8D214}" srcOrd="1" destOrd="0" presId="urn:microsoft.com/office/officeart/2005/8/layout/hList3"/>
    <dgm:cxn modelId="{E28316AB-03DF-4BC7-8166-66401FF7153E}" type="presParOf" srcId="{80FB791D-562D-48C5-AB2C-2397ABD8D214}" destId="{2BC4C292-7DF7-48D8-A126-EDDE52231098}" srcOrd="0" destOrd="0" presId="urn:microsoft.com/office/officeart/2005/8/layout/hList3"/>
    <dgm:cxn modelId="{A73523EF-2591-4754-8B77-503B7ACDC14D}" type="presParOf" srcId="{80FB791D-562D-48C5-AB2C-2397ABD8D214}" destId="{1FD6BC23-B6F9-4788-85DC-6E99C4D2AEF9}" srcOrd="1" destOrd="0" presId="urn:microsoft.com/office/officeart/2005/8/layout/hList3"/>
    <dgm:cxn modelId="{24D38005-BAC2-4F4B-8822-CA8F7DD03488}" type="presParOf" srcId="{94DFED74-ED39-4884-9C73-B5D692C59242}" destId="{B3592DCB-775A-4DCF-85A2-9F90572FCBCE}"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BE9D29-E5DA-4BD1-B414-152D6CB80D42}" type="doc">
      <dgm:prSet loTypeId="urn:microsoft.com/office/officeart/2008/layout/BubblePictureList" loCatId="picture" qsTypeId="urn:microsoft.com/office/officeart/2005/8/quickstyle/simple2" qsCatId="simple" csTypeId="urn:microsoft.com/office/officeart/2005/8/colors/accent2_2" csCatId="accent2" phldr="1"/>
      <dgm:spPr/>
      <dgm:t>
        <a:bodyPr/>
        <a:lstStyle/>
        <a:p>
          <a:endParaRPr lang="zh-TW" altLang="en-US"/>
        </a:p>
      </dgm:t>
    </dgm:pt>
    <dgm:pt modelId="{5C631144-1C9F-4A97-978E-C3579922829F}">
      <dgm:prSet phldrT="[文字]"/>
      <dgm:spPr/>
      <dgm:t>
        <a:bodyPr/>
        <a:lstStyle/>
        <a:p>
          <a:r>
            <a:rPr lang="zh-TW" altLang="en-US" dirty="0" smtClean="0"/>
            <a:t> </a:t>
          </a:r>
          <a:endParaRPr lang="zh-TW" altLang="en-US" dirty="0"/>
        </a:p>
      </dgm:t>
    </dgm:pt>
    <dgm:pt modelId="{1B042E21-B270-473A-9D34-B69985613B7C}" type="parTrans" cxnId="{2994203A-A5A0-4011-94EB-73F89E038263}">
      <dgm:prSet/>
      <dgm:spPr/>
      <dgm:t>
        <a:bodyPr/>
        <a:lstStyle/>
        <a:p>
          <a:endParaRPr lang="zh-TW" altLang="en-US"/>
        </a:p>
      </dgm:t>
    </dgm:pt>
    <dgm:pt modelId="{DEA2719B-494D-43DC-B4BD-B50156DCA75C}" type="sibTrans" cxnId="{2994203A-A5A0-4011-94EB-73F89E038263}">
      <dgm:prSet/>
      <dgm:spPr/>
      <dgm:t>
        <a:bodyPr/>
        <a:lstStyle/>
        <a:p>
          <a:endParaRPr lang="zh-TW" altLang="en-US"/>
        </a:p>
      </dgm:t>
    </dgm:pt>
    <dgm:pt modelId="{61B2EB07-7AC2-4D3B-9D74-A67332B6DBBF}">
      <dgm:prSet phldrT="[文字]"/>
      <dgm:spPr/>
      <dgm:t>
        <a:bodyPr/>
        <a:lstStyle/>
        <a:p>
          <a:r>
            <a:rPr lang="zh-TW" altLang="en-US" dirty="0" smtClean="0"/>
            <a:t> </a:t>
          </a:r>
          <a:endParaRPr lang="zh-TW" altLang="en-US" dirty="0"/>
        </a:p>
      </dgm:t>
    </dgm:pt>
    <dgm:pt modelId="{9F36C064-5E4C-49D5-9F38-034A6F8A4794}" type="parTrans" cxnId="{EA4C9E22-C926-493A-B1B8-B9B0C00E5A12}">
      <dgm:prSet/>
      <dgm:spPr/>
      <dgm:t>
        <a:bodyPr/>
        <a:lstStyle/>
        <a:p>
          <a:endParaRPr lang="zh-TW" altLang="en-US"/>
        </a:p>
      </dgm:t>
    </dgm:pt>
    <dgm:pt modelId="{0C2C055B-D7D0-4669-BAD8-20A8C918ED3F}" type="sibTrans" cxnId="{EA4C9E22-C926-493A-B1B8-B9B0C00E5A12}">
      <dgm:prSet/>
      <dgm:spPr/>
      <dgm:t>
        <a:bodyPr/>
        <a:lstStyle/>
        <a:p>
          <a:endParaRPr lang="zh-TW" altLang="en-US"/>
        </a:p>
      </dgm:t>
    </dgm:pt>
    <dgm:pt modelId="{33534CA2-0759-44C4-A5E2-9B631AD59A0C}">
      <dgm:prSet phldrT="[文字]"/>
      <dgm:spPr/>
      <dgm:t>
        <a:bodyPr/>
        <a:lstStyle/>
        <a:p>
          <a:r>
            <a:rPr lang="zh-TW" altLang="en-US" dirty="0" smtClean="0"/>
            <a:t> </a:t>
          </a:r>
          <a:endParaRPr lang="zh-TW" altLang="en-US" dirty="0"/>
        </a:p>
      </dgm:t>
    </dgm:pt>
    <dgm:pt modelId="{8D5A83FA-F170-46E6-89FC-53B70CB21DEC}" type="sibTrans" cxnId="{0893C6F3-6C51-420E-B7ED-E0A7A9EE3385}">
      <dgm:prSet/>
      <dgm:spPr/>
      <dgm:t>
        <a:bodyPr/>
        <a:lstStyle/>
        <a:p>
          <a:endParaRPr lang="zh-TW" altLang="en-US"/>
        </a:p>
      </dgm:t>
    </dgm:pt>
    <dgm:pt modelId="{ED56E06B-D474-471D-9D2F-C61BB69D0F7E}" type="parTrans" cxnId="{0893C6F3-6C51-420E-B7ED-E0A7A9EE3385}">
      <dgm:prSet/>
      <dgm:spPr/>
      <dgm:t>
        <a:bodyPr/>
        <a:lstStyle/>
        <a:p>
          <a:endParaRPr lang="zh-TW" altLang="en-US"/>
        </a:p>
      </dgm:t>
    </dgm:pt>
    <dgm:pt modelId="{8C0C3C78-56B9-41C4-BAFD-DF84F9465452}" type="pres">
      <dgm:prSet presAssocID="{85BE9D29-E5DA-4BD1-B414-152D6CB80D42}" presName="Name0" presStyleCnt="0">
        <dgm:presLayoutVars>
          <dgm:chMax val="8"/>
          <dgm:chPref val="8"/>
          <dgm:dir/>
        </dgm:presLayoutVars>
      </dgm:prSet>
      <dgm:spPr/>
      <dgm:t>
        <a:bodyPr/>
        <a:lstStyle/>
        <a:p>
          <a:endParaRPr lang="zh-TW" altLang="en-US"/>
        </a:p>
      </dgm:t>
    </dgm:pt>
    <dgm:pt modelId="{C39A2DE7-7DA9-4358-8471-A9A575584598}" type="pres">
      <dgm:prSet presAssocID="{5C631144-1C9F-4A97-978E-C3579922829F}" presName="parent_text_1" presStyleLbl="revTx" presStyleIdx="0" presStyleCnt="3">
        <dgm:presLayoutVars>
          <dgm:chMax val="0"/>
          <dgm:chPref val="0"/>
          <dgm:bulletEnabled val="1"/>
        </dgm:presLayoutVars>
      </dgm:prSet>
      <dgm:spPr/>
      <dgm:t>
        <a:bodyPr/>
        <a:lstStyle/>
        <a:p>
          <a:endParaRPr lang="zh-TW" altLang="en-US"/>
        </a:p>
      </dgm:t>
    </dgm:pt>
    <dgm:pt modelId="{BC9C047E-C046-49BE-B8A4-184379585A40}" type="pres">
      <dgm:prSet presAssocID="{5C631144-1C9F-4A97-978E-C3579922829F}" presName="image_accent_1" presStyleCnt="0"/>
      <dgm:spPr/>
    </dgm:pt>
    <dgm:pt modelId="{F6B0F0D3-87FB-42FD-B283-8A1FCB16EBCA}" type="pres">
      <dgm:prSet presAssocID="{5C631144-1C9F-4A97-978E-C3579922829F}" presName="imageAccentRepeatNode" presStyleLbl="alignNode1" presStyleIdx="0" presStyleCnt="6"/>
      <dgm:spPr/>
    </dgm:pt>
    <dgm:pt modelId="{0F28216C-A13F-47A8-A60F-27B4CBF2D97A}" type="pres">
      <dgm:prSet presAssocID="{5C631144-1C9F-4A97-978E-C3579922829F}" presName="accent_1" presStyleLbl="alignNode1" presStyleIdx="1" presStyleCnt="6"/>
      <dgm:spPr/>
    </dgm:pt>
    <dgm:pt modelId="{ECA2155A-7637-419F-B596-90E5CB20BC32}" type="pres">
      <dgm:prSet presAssocID="{DEA2719B-494D-43DC-B4BD-B50156DCA75C}" presName="image_1" presStyleCnt="0"/>
      <dgm:spPr/>
    </dgm:pt>
    <dgm:pt modelId="{90379883-115C-4906-8667-DC35529A61D3}" type="pres">
      <dgm:prSet presAssocID="{DEA2719B-494D-43DC-B4BD-B50156DCA75C}" presName="imageRepeatNode" presStyleLbl="fgImgPlace1" presStyleIdx="0" presStyleCnt="3"/>
      <dgm:spPr/>
      <dgm:t>
        <a:bodyPr/>
        <a:lstStyle/>
        <a:p>
          <a:endParaRPr lang="zh-TW" altLang="en-US"/>
        </a:p>
      </dgm:t>
    </dgm:pt>
    <dgm:pt modelId="{5AF5A415-B712-4992-B84A-59F549929727}" type="pres">
      <dgm:prSet presAssocID="{61B2EB07-7AC2-4D3B-9D74-A67332B6DBBF}" presName="parent_text_2" presStyleLbl="revTx" presStyleIdx="1" presStyleCnt="3">
        <dgm:presLayoutVars>
          <dgm:chMax val="0"/>
          <dgm:chPref val="0"/>
          <dgm:bulletEnabled val="1"/>
        </dgm:presLayoutVars>
      </dgm:prSet>
      <dgm:spPr/>
      <dgm:t>
        <a:bodyPr/>
        <a:lstStyle/>
        <a:p>
          <a:endParaRPr lang="zh-TW" altLang="en-US"/>
        </a:p>
      </dgm:t>
    </dgm:pt>
    <dgm:pt modelId="{972E647F-4FE6-4644-98C0-087FF82D7D6C}" type="pres">
      <dgm:prSet presAssocID="{61B2EB07-7AC2-4D3B-9D74-A67332B6DBBF}" presName="image_accent_2" presStyleCnt="0"/>
      <dgm:spPr/>
    </dgm:pt>
    <dgm:pt modelId="{8DC96973-13D7-4DBC-8A76-77621A209481}" type="pres">
      <dgm:prSet presAssocID="{61B2EB07-7AC2-4D3B-9D74-A67332B6DBBF}" presName="imageAccentRepeatNode" presStyleLbl="alignNode1" presStyleIdx="2" presStyleCnt="6"/>
      <dgm:spPr/>
    </dgm:pt>
    <dgm:pt modelId="{99724643-9F9F-46DF-99D3-8A7B170FDD79}" type="pres">
      <dgm:prSet presAssocID="{0C2C055B-D7D0-4669-BAD8-20A8C918ED3F}" presName="image_2" presStyleCnt="0"/>
      <dgm:spPr/>
    </dgm:pt>
    <dgm:pt modelId="{DB8161A2-682C-4542-BAE4-DE07DBCCF736}" type="pres">
      <dgm:prSet presAssocID="{0C2C055B-D7D0-4669-BAD8-20A8C918ED3F}" presName="imageRepeatNode" presStyleLbl="fgImgPlace1" presStyleIdx="1" presStyleCnt="3"/>
      <dgm:spPr/>
      <dgm:t>
        <a:bodyPr/>
        <a:lstStyle/>
        <a:p>
          <a:endParaRPr lang="zh-TW" altLang="en-US"/>
        </a:p>
      </dgm:t>
    </dgm:pt>
    <dgm:pt modelId="{9CA945E3-B2AE-4153-9BF9-9DC727C87038}" type="pres">
      <dgm:prSet presAssocID="{33534CA2-0759-44C4-A5E2-9B631AD59A0C}" presName="image_accent_3" presStyleCnt="0"/>
      <dgm:spPr/>
    </dgm:pt>
    <dgm:pt modelId="{622BCA83-DCA9-4D89-9FC9-BDF87C4BE11B}" type="pres">
      <dgm:prSet presAssocID="{33534CA2-0759-44C4-A5E2-9B631AD59A0C}" presName="imageAccentRepeatNode" presStyleLbl="alignNode1" presStyleIdx="3" presStyleCnt="6"/>
      <dgm:spPr/>
    </dgm:pt>
    <dgm:pt modelId="{B114B967-8DAC-434B-9938-E2098E3213A8}" type="pres">
      <dgm:prSet presAssocID="{33534CA2-0759-44C4-A5E2-9B631AD59A0C}" presName="parent_text_3" presStyleLbl="revTx" presStyleIdx="2" presStyleCnt="3">
        <dgm:presLayoutVars>
          <dgm:chMax val="0"/>
          <dgm:chPref val="0"/>
          <dgm:bulletEnabled val="1"/>
        </dgm:presLayoutVars>
      </dgm:prSet>
      <dgm:spPr/>
      <dgm:t>
        <a:bodyPr/>
        <a:lstStyle/>
        <a:p>
          <a:endParaRPr lang="zh-TW" altLang="en-US"/>
        </a:p>
      </dgm:t>
    </dgm:pt>
    <dgm:pt modelId="{F02C5085-831C-4A56-B6E2-54E2DE80C6B1}" type="pres">
      <dgm:prSet presAssocID="{33534CA2-0759-44C4-A5E2-9B631AD59A0C}" presName="accent_2" presStyleLbl="alignNode1" presStyleIdx="4" presStyleCnt="6"/>
      <dgm:spPr/>
    </dgm:pt>
    <dgm:pt modelId="{ADE1D87A-E3F6-4F5D-8226-6C377CEF1838}" type="pres">
      <dgm:prSet presAssocID="{33534CA2-0759-44C4-A5E2-9B631AD59A0C}" presName="accent_3" presStyleLbl="alignNode1" presStyleIdx="5" presStyleCnt="6"/>
      <dgm:spPr/>
    </dgm:pt>
    <dgm:pt modelId="{3506034A-ED24-4029-B177-C0DD2D9EC815}" type="pres">
      <dgm:prSet presAssocID="{8D5A83FA-F170-46E6-89FC-53B70CB21DEC}" presName="image_3" presStyleCnt="0"/>
      <dgm:spPr/>
    </dgm:pt>
    <dgm:pt modelId="{26284BFA-E0D6-4A42-AC50-CBC764BA87B7}" type="pres">
      <dgm:prSet presAssocID="{8D5A83FA-F170-46E6-89FC-53B70CB21DEC}" presName="imageRepeatNode" presStyleLbl="fgImgPlace1" presStyleIdx="2" presStyleCnt="3"/>
      <dgm:spPr/>
      <dgm:t>
        <a:bodyPr/>
        <a:lstStyle/>
        <a:p>
          <a:endParaRPr lang="zh-TW" altLang="en-US"/>
        </a:p>
      </dgm:t>
    </dgm:pt>
  </dgm:ptLst>
  <dgm:cxnLst>
    <dgm:cxn modelId="{2994203A-A5A0-4011-94EB-73F89E038263}" srcId="{85BE9D29-E5DA-4BD1-B414-152D6CB80D42}" destId="{5C631144-1C9F-4A97-978E-C3579922829F}" srcOrd="0" destOrd="0" parTransId="{1B042E21-B270-473A-9D34-B69985613B7C}" sibTransId="{DEA2719B-494D-43DC-B4BD-B50156DCA75C}"/>
    <dgm:cxn modelId="{CA8921C1-191A-4289-846E-1551A5EC3C5E}" type="presOf" srcId="{85BE9D29-E5DA-4BD1-B414-152D6CB80D42}" destId="{8C0C3C78-56B9-41C4-BAFD-DF84F9465452}" srcOrd="0" destOrd="0" presId="urn:microsoft.com/office/officeart/2008/layout/BubblePictureList"/>
    <dgm:cxn modelId="{5E5AD12B-556F-441B-9065-66D8C2E53D2A}" type="presOf" srcId="{DEA2719B-494D-43DC-B4BD-B50156DCA75C}" destId="{90379883-115C-4906-8667-DC35529A61D3}" srcOrd="0" destOrd="0" presId="urn:microsoft.com/office/officeart/2008/layout/BubblePictureList"/>
    <dgm:cxn modelId="{6B04620C-50A4-429D-9E82-2DF5250CDFB7}" type="presOf" srcId="{8D5A83FA-F170-46E6-89FC-53B70CB21DEC}" destId="{26284BFA-E0D6-4A42-AC50-CBC764BA87B7}" srcOrd="0" destOrd="0" presId="urn:microsoft.com/office/officeart/2008/layout/BubblePictureList"/>
    <dgm:cxn modelId="{8ACB0D20-2A84-41E2-AFAC-2A1C00C64EA6}" type="presOf" srcId="{5C631144-1C9F-4A97-978E-C3579922829F}" destId="{C39A2DE7-7DA9-4358-8471-A9A575584598}" srcOrd="0" destOrd="0" presId="urn:microsoft.com/office/officeart/2008/layout/BubblePictureList"/>
    <dgm:cxn modelId="{0EA77F14-00A1-45C5-AFDF-71F09DFDF7EF}" type="presOf" srcId="{33534CA2-0759-44C4-A5E2-9B631AD59A0C}" destId="{B114B967-8DAC-434B-9938-E2098E3213A8}" srcOrd="0" destOrd="0" presId="urn:microsoft.com/office/officeart/2008/layout/BubblePictureList"/>
    <dgm:cxn modelId="{29053737-5AF7-430E-9D05-F9E0CDFE94BE}" type="presOf" srcId="{61B2EB07-7AC2-4D3B-9D74-A67332B6DBBF}" destId="{5AF5A415-B712-4992-B84A-59F549929727}" srcOrd="0" destOrd="0" presId="urn:microsoft.com/office/officeart/2008/layout/BubblePictureList"/>
    <dgm:cxn modelId="{0893C6F3-6C51-420E-B7ED-E0A7A9EE3385}" srcId="{85BE9D29-E5DA-4BD1-B414-152D6CB80D42}" destId="{33534CA2-0759-44C4-A5E2-9B631AD59A0C}" srcOrd="2" destOrd="0" parTransId="{ED56E06B-D474-471D-9D2F-C61BB69D0F7E}" sibTransId="{8D5A83FA-F170-46E6-89FC-53B70CB21DEC}"/>
    <dgm:cxn modelId="{CB83B57D-D0C7-4ABA-BDBE-D544EA4AB103}" type="presOf" srcId="{0C2C055B-D7D0-4669-BAD8-20A8C918ED3F}" destId="{DB8161A2-682C-4542-BAE4-DE07DBCCF736}" srcOrd="0" destOrd="0" presId="urn:microsoft.com/office/officeart/2008/layout/BubblePictureList"/>
    <dgm:cxn modelId="{EA4C9E22-C926-493A-B1B8-B9B0C00E5A12}" srcId="{85BE9D29-E5DA-4BD1-B414-152D6CB80D42}" destId="{61B2EB07-7AC2-4D3B-9D74-A67332B6DBBF}" srcOrd="1" destOrd="0" parTransId="{9F36C064-5E4C-49D5-9F38-034A6F8A4794}" sibTransId="{0C2C055B-D7D0-4669-BAD8-20A8C918ED3F}"/>
    <dgm:cxn modelId="{812C7ED4-6780-4791-B441-1FAC8A838DC6}" type="presParOf" srcId="{8C0C3C78-56B9-41C4-BAFD-DF84F9465452}" destId="{C39A2DE7-7DA9-4358-8471-A9A575584598}" srcOrd="0" destOrd="0" presId="urn:microsoft.com/office/officeart/2008/layout/BubblePictureList"/>
    <dgm:cxn modelId="{C55AD10C-DA61-42BF-9ECB-EF292853A949}" type="presParOf" srcId="{8C0C3C78-56B9-41C4-BAFD-DF84F9465452}" destId="{BC9C047E-C046-49BE-B8A4-184379585A40}" srcOrd="1" destOrd="0" presId="urn:microsoft.com/office/officeart/2008/layout/BubblePictureList"/>
    <dgm:cxn modelId="{8E71DBE1-0637-42D6-8D30-F26B83DDED30}" type="presParOf" srcId="{BC9C047E-C046-49BE-B8A4-184379585A40}" destId="{F6B0F0D3-87FB-42FD-B283-8A1FCB16EBCA}" srcOrd="0" destOrd="0" presId="urn:microsoft.com/office/officeart/2008/layout/BubblePictureList"/>
    <dgm:cxn modelId="{0D2EC7AD-86BD-4EE4-9892-81E64ECC49C0}" type="presParOf" srcId="{8C0C3C78-56B9-41C4-BAFD-DF84F9465452}" destId="{0F28216C-A13F-47A8-A60F-27B4CBF2D97A}" srcOrd="2" destOrd="0" presId="urn:microsoft.com/office/officeart/2008/layout/BubblePictureList"/>
    <dgm:cxn modelId="{68F29572-46CB-4C93-BDC3-36CB82EAC1AA}" type="presParOf" srcId="{8C0C3C78-56B9-41C4-BAFD-DF84F9465452}" destId="{ECA2155A-7637-419F-B596-90E5CB20BC32}" srcOrd="3" destOrd="0" presId="urn:microsoft.com/office/officeart/2008/layout/BubblePictureList"/>
    <dgm:cxn modelId="{773B214C-13CB-44F1-AB7B-B37BA57DA7A3}" type="presParOf" srcId="{ECA2155A-7637-419F-B596-90E5CB20BC32}" destId="{90379883-115C-4906-8667-DC35529A61D3}" srcOrd="0" destOrd="0" presId="urn:microsoft.com/office/officeart/2008/layout/BubblePictureList"/>
    <dgm:cxn modelId="{EA240811-A998-43D3-A110-C66B26B4902A}" type="presParOf" srcId="{8C0C3C78-56B9-41C4-BAFD-DF84F9465452}" destId="{5AF5A415-B712-4992-B84A-59F549929727}" srcOrd="4" destOrd="0" presId="urn:microsoft.com/office/officeart/2008/layout/BubblePictureList"/>
    <dgm:cxn modelId="{CAE446AC-991F-49EE-B0AD-101C299A7F3D}" type="presParOf" srcId="{8C0C3C78-56B9-41C4-BAFD-DF84F9465452}" destId="{972E647F-4FE6-4644-98C0-087FF82D7D6C}" srcOrd="5" destOrd="0" presId="urn:microsoft.com/office/officeart/2008/layout/BubblePictureList"/>
    <dgm:cxn modelId="{3F48A1F7-0692-4239-A488-5789DD70CE67}" type="presParOf" srcId="{972E647F-4FE6-4644-98C0-087FF82D7D6C}" destId="{8DC96973-13D7-4DBC-8A76-77621A209481}" srcOrd="0" destOrd="0" presId="urn:microsoft.com/office/officeart/2008/layout/BubblePictureList"/>
    <dgm:cxn modelId="{F990B488-568C-4DC5-B53C-63F6DD591382}" type="presParOf" srcId="{8C0C3C78-56B9-41C4-BAFD-DF84F9465452}" destId="{99724643-9F9F-46DF-99D3-8A7B170FDD79}" srcOrd="6" destOrd="0" presId="urn:microsoft.com/office/officeart/2008/layout/BubblePictureList"/>
    <dgm:cxn modelId="{8510EFCC-41E8-4F60-BB78-4060C39643E0}" type="presParOf" srcId="{99724643-9F9F-46DF-99D3-8A7B170FDD79}" destId="{DB8161A2-682C-4542-BAE4-DE07DBCCF736}" srcOrd="0" destOrd="0" presId="urn:microsoft.com/office/officeart/2008/layout/BubblePictureList"/>
    <dgm:cxn modelId="{0B710227-0A32-498F-8E4D-5254C9493EE9}" type="presParOf" srcId="{8C0C3C78-56B9-41C4-BAFD-DF84F9465452}" destId="{9CA945E3-B2AE-4153-9BF9-9DC727C87038}" srcOrd="7" destOrd="0" presId="urn:microsoft.com/office/officeart/2008/layout/BubblePictureList"/>
    <dgm:cxn modelId="{14878755-A77E-41C7-8F99-AD08CB562D63}" type="presParOf" srcId="{9CA945E3-B2AE-4153-9BF9-9DC727C87038}" destId="{622BCA83-DCA9-4D89-9FC9-BDF87C4BE11B}" srcOrd="0" destOrd="0" presId="urn:microsoft.com/office/officeart/2008/layout/BubblePictureList"/>
    <dgm:cxn modelId="{447BDF99-E962-4EE0-968D-2A519C2EF8C7}" type="presParOf" srcId="{8C0C3C78-56B9-41C4-BAFD-DF84F9465452}" destId="{B114B967-8DAC-434B-9938-E2098E3213A8}" srcOrd="8" destOrd="0" presId="urn:microsoft.com/office/officeart/2008/layout/BubblePictureList"/>
    <dgm:cxn modelId="{7668BBE7-7B78-406C-9D17-FC932FF42E09}" type="presParOf" srcId="{8C0C3C78-56B9-41C4-BAFD-DF84F9465452}" destId="{F02C5085-831C-4A56-B6E2-54E2DE80C6B1}" srcOrd="9" destOrd="0" presId="urn:microsoft.com/office/officeart/2008/layout/BubblePictureList"/>
    <dgm:cxn modelId="{F2BD8AC3-B47C-4ADD-9FFF-FE2873E45C50}" type="presParOf" srcId="{8C0C3C78-56B9-41C4-BAFD-DF84F9465452}" destId="{ADE1D87A-E3F6-4F5D-8226-6C377CEF1838}" srcOrd="10" destOrd="0" presId="urn:microsoft.com/office/officeart/2008/layout/BubblePictureList"/>
    <dgm:cxn modelId="{C45265B1-8FFD-4BB9-99B4-08086E3ECFB4}" type="presParOf" srcId="{8C0C3C78-56B9-41C4-BAFD-DF84F9465452}" destId="{3506034A-ED24-4029-B177-C0DD2D9EC815}" srcOrd="11" destOrd="0" presId="urn:microsoft.com/office/officeart/2008/layout/BubblePictureList"/>
    <dgm:cxn modelId="{A9579ED4-CE9F-4FBF-882E-DF31AA1FD166}" type="presParOf" srcId="{3506034A-ED24-4029-B177-C0DD2D9EC815}" destId="{26284BFA-E0D6-4A42-AC50-CBC764BA87B7}" srcOrd="0" destOrd="0" presId="urn:microsoft.com/office/officeart/2008/layout/BubblePicture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CBE6595B-1158-472C-BEFD-7238A4F247F2}"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zh-TW" altLang="en-US"/>
        </a:p>
      </dgm:t>
    </dgm:pt>
    <dgm:pt modelId="{263EB65B-52A6-4C55-99F5-FCDDAC4D4B2B}">
      <dgm:prSet phldrT="[文字]"/>
      <dgm:spPr>
        <a:solidFill>
          <a:schemeClr val="accent2">
            <a:lumMod val="60000"/>
            <a:lumOff val="40000"/>
          </a:schemeClr>
        </a:solidFill>
      </dgm:spPr>
      <dgm:t>
        <a:bodyPr/>
        <a:lstStyle/>
        <a:p>
          <a:r>
            <a:rPr lang="zh-TW" altLang="en-US" dirty="0" smtClean="0"/>
            <a:t>人際互動與領導能力</a:t>
          </a:r>
          <a:endParaRPr lang="zh-TW" altLang="en-US" dirty="0"/>
        </a:p>
      </dgm:t>
    </dgm:pt>
    <dgm:pt modelId="{5E2F03DF-61AA-44A1-8587-1770470A57CF}" type="parTrans" cxnId="{09B57CAE-4A68-4F4A-8666-ECE3B59E55F4}">
      <dgm:prSet/>
      <dgm:spPr/>
      <dgm:t>
        <a:bodyPr/>
        <a:lstStyle/>
        <a:p>
          <a:endParaRPr lang="zh-TW" altLang="en-US"/>
        </a:p>
      </dgm:t>
    </dgm:pt>
    <dgm:pt modelId="{6CF17660-C00F-43A7-AA0F-209C00AE87D4}" type="sibTrans" cxnId="{09B57CAE-4A68-4F4A-8666-ECE3B59E55F4}">
      <dgm:prSet/>
      <dgm:spPr/>
      <dgm:t>
        <a:bodyPr/>
        <a:lstStyle/>
        <a:p>
          <a:endParaRPr lang="zh-TW" altLang="en-US"/>
        </a:p>
      </dgm:t>
    </dgm:pt>
    <dgm:pt modelId="{3C30E71E-FA5A-4F8C-ACB6-C46D6BC866DC}">
      <dgm:prSet phldrT="[文字]" phldr="1"/>
      <dgm:spPr>
        <a:blipFill rotWithShape="0">
          <a:blip xmlns:r="http://schemas.openxmlformats.org/officeDocument/2006/relationships" r:embed="rId1"/>
          <a:stretch>
            <a:fillRect/>
          </a:stretch>
        </a:blipFill>
      </dgm:spPr>
      <dgm:t>
        <a:bodyPr/>
        <a:lstStyle/>
        <a:p>
          <a:endParaRPr lang="zh-TW" altLang="en-US" dirty="0"/>
        </a:p>
      </dgm:t>
    </dgm:pt>
    <dgm:pt modelId="{A37AF510-5249-4335-9788-542D058CA585}" type="parTrans" cxnId="{8206EA4D-48AC-446A-97C7-6F82E2ABDB69}">
      <dgm:prSet/>
      <dgm:spPr/>
      <dgm:t>
        <a:bodyPr/>
        <a:lstStyle/>
        <a:p>
          <a:endParaRPr lang="zh-TW" altLang="en-US"/>
        </a:p>
      </dgm:t>
    </dgm:pt>
    <dgm:pt modelId="{55EAB075-9502-416B-8967-AE8713B9301F}" type="sibTrans" cxnId="{8206EA4D-48AC-446A-97C7-6F82E2ABDB69}">
      <dgm:prSet/>
      <dgm:spPr/>
      <dgm:t>
        <a:bodyPr/>
        <a:lstStyle/>
        <a:p>
          <a:endParaRPr lang="zh-TW" altLang="en-US"/>
        </a:p>
      </dgm:t>
    </dgm:pt>
    <dgm:pt modelId="{2220D105-8DD4-439C-BC20-B58D75C85433}">
      <dgm:prSet phldrT="[文字]" phldr="1"/>
      <dgm:spPr>
        <a:blipFill rotWithShape="0">
          <a:blip xmlns:r="http://schemas.openxmlformats.org/officeDocument/2006/relationships" r:embed="rId2"/>
          <a:stretch>
            <a:fillRect/>
          </a:stretch>
        </a:blipFill>
      </dgm:spPr>
      <dgm:t>
        <a:bodyPr/>
        <a:lstStyle/>
        <a:p>
          <a:endParaRPr lang="zh-TW" altLang="en-US" dirty="0"/>
        </a:p>
      </dgm:t>
    </dgm:pt>
    <dgm:pt modelId="{A65EF171-D619-428E-A012-56C9CCF9151E}" type="parTrans" cxnId="{0848709D-8EC9-4BB0-A3C3-AD2AB3AF3ED7}">
      <dgm:prSet/>
      <dgm:spPr/>
      <dgm:t>
        <a:bodyPr/>
        <a:lstStyle/>
        <a:p>
          <a:endParaRPr lang="zh-TW" altLang="en-US"/>
        </a:p>
      </dgm:t>
    </dgm:pt>
    <dgm:pt modelId="{8E2784DB-1AD2-411F-8834-B0B6E2B77F4A}" type="sibTrans" cxnId="{0848709D-8EC9-4BB0-A3C3-AD2AB3AF3ED7}">
      <dgm:prSet/>
      <dgm:spPr/>
      <dgm:t>
        <a:bodyPr/>
        <a:lstStyle/>
        <a:p>
          <a:endParaRPr lang="zh-TW" altLang="en-US"/>
        </a:p>
      </dgm:t>
    </dgm:pt>
    <dgm:pt modelId="{C24B8DFD-7B9A-4D82-9041-97B52D853340}">
      <dgm:prSet phldrT="[文字]" phldr="1"/>
      <dgm:spPr>
        <a:blipFill rotWithShape="0">
          <a:blip xmlns:r="http://schemas.openxmlformats.org/officeDocument/2006/relationships" r:embed="rId3"/>
          <a:stretch>
            <a:fillRect/>
          </a:stretch>
        </a:blipFill>
      </dgm:spPr>
      <dgm:t>
        <a:bodyPr/>
        <a:lstStyle/>
        <a:p>
          <a:endParaRPr lang="zh-TW" altLang="en-US" dirty="0"/>
        </a:p>
      </dgm:t>
    </dgm:pt>
    <dgm:pt modelId="{4105E060-6894-48E0-9387-22116C0753FE}" type="parTrans" cxnId="{C7EE2C62-2F1D-4191-B7CB-E4B22552098C}">
      <dgm:prSet/>
      <dgm:spPr/>
      <dgm:t>
        <a:bodyPr/>
        <a:lstStyle/>
        <a:p>
          <a:endParaRPr lang="zh-TW" altLang="en-US"/>
        </a:p>
      </dgm:t>
    </dgm:pt>
    <dgm:pt modelId="{159AF6BA-265B-4A1C-BB90-88E1D8B8E7D7}" type="sibTrans" cxnId="{C7EE2C62-2F1D-4191-B7CB-E4B22552098C}">
      <dgm:prSet/>
      <dgm:spPr/>
      <dgm:t>
        <a:bodyPr/>
        <a:lstStyle/>
        <a:p>
          <a:endParaRPr lang="zh-TW" altLang="en-US"/>
        </a:p>
      </dgm:t>
    </dgm:pt>
    <dgm:pt modelId="{F49E00CF-4346-45A1-89D8-F37D7426D2CA}" type="pres">
      <dgm:prSet presAssocID="{CBE6595B-1158-472C-BEFD-7238A4F247F2}" presName="composite" presStyleCnt="0">
        <dgm:presLayoutVars>
          <dgm:chMax val="1"/>
          <dgm:dir/>
          <dgm:resizeHandles val="exact"/>
        </dgm:presLayoutVars>
      </dgm:prSet>
      <dgm:spPr/>
      <dgm:t>
        <a:bodyPr/>
        <a:lstStyle/>
        <a:p>
          <a:endParaRPr lang="zh-TW" altLang="en-US"/>
        </a:p>
      </dgm:t>
    </dgm:pt>
    <dgm:pt modelId="{0E4B6F71-0E95-4367-B732-1A3E817029E9}" type="pres">
      <dgm:prSet presAssocID="{263EB65B-52A6-4C55-99F5-FCDDAC4D4B2B}" presName="roof" presStyleLbl="dkBgShp" presStyleIdx="0" presStyleCnt="2"/>
      <dgm:spPr/>
      <dgm:t>
        <a:bodyPr/>
        <a:lstStyle/>
        <a:p>
          <a:endParaRPr lang="zh-TW" altLang="en-US"/>
        </a:p>
      </dgm:t>
    </dgm:pt>
    <dgm:pt modelId="{E830ED9E-2091-44B2-BAE0-00A8FD66AA65}" type="pres">
      <dgm:prSet presAssocID="{263EB65B-52A6-4C55-99F5-FCDDAC4D4B2B}" presName="pillars" presStyleCnt="0"/>
      <dgm:spPr/>
    </dgm:pt>
    <dgm:pt modelId="{CF36D2F2-9CE8-4860-B949-0FC0374FFF24}" type="pres">
      <dgm:prSet presAssocID="{263EB65B-52A6-4C55-99F5-FCDDAC4D4B2B}" presName="pillar1" presStyleLbl="node1" presStyleIdx="0" presStyleCnt="3">
        <dgm:presLayoutVars>
          <dgm:bulletEnabled val="1"/>
        </dgm:presLayoutVars>
      </dgm:prSet>
      <dgm:spPr/>
      <dgm:t>
        <a:bodyPr/>
        <a:lstStyle/>
        <a:p>
          <a:endParaRPr lang="zh-TW" altLang="en-US"/>
        </a:p>
      </dgm:t>
    </dgm:pt>
    <dgm:pt modelId="{9863B976-5D61-4D0B-8640-3DA2C2949BD7}" type="pres">
      <dgm:prSet presAssocID="{2220D105-8DD4-439C-BC20-B58D75C85433}" presName="pillarX" presStyleLbl="node1" presStyleIdx="1" presStyleCnt="3">
        <dgm:presLayoutVars>
          <dgm:bulletEnabled val="1"/>
        </dgm:presLayoutVars>
      </dgm:prSet>
      <dgm:spPr/>
      <dgm:t>
        <a:bodyPr/>
        <a:lstStyle/>
        <a:p>
          <a:endParaRPr lang="zh-TW" altLang="en-US"/>
        </a:p>
      </dgm:t>
    </dgm:pt>
    <dgm:pt modelId="{7AF9F669-7899-4ECA-B9FF-2A389AF59D28}" type="pres">
      <dgm:prSet presAssocID="{C24B8DFD-7B9A-4D82-9041-97B52D853340}" presName="pillarX" presStyleLbl="node1" presStyleIdx="2" presStyleCnt="3">
        <dgm:presLayoutVars>
          <dgm:bulletEnabled val="1"/>
        </dgm:presLayoutVars>
      </dgm:prSet>
      <dgm:spPr/>
      <dgm:t>
        <a:bodyPr/>
        <a:lstStyle/>
        <a:p>
          <a:endParaRPr lang="zh-TW" altLang="en-US"/>
        </a:p>
      </dgm:t>
    </dgm:pt>
    <dgm:pt modelId="{CC4271AC-CEBD-4617-8D31-CD7826713D92}" type="pres">
      <dgm:prSet presAssocID="{263EB65B-52A6-4C55-99F5-FCDDAC4D4B2B}" presName="base" presStyleLbl="dkBgShp" presStyleIdx="1" presStyleCnt="2"/>
      <dgm:spPr/>
    </dgm:pt>
  </dgm:ptLst>
  <dgm:cxnLst>
    <dgm:cxn modelId="{8206EA4D-48AC-446A-97C7-6F82E2ABDB69}" srcId="{263EB65B-52A6-4C55-99F5-FCDDAC4D4B2B}" destId="{3C30E71E-FA5A-4F8C-ACB6-C46D6BC866DC}" srcOrd="0" destOrd="0" parTransId="{A37AF510-5249-4335-9788-542D058CA585}" sibTransId="{55EAB075-9502-416B-8967-AE8713B9301F}"/>
    <dgm:cxn modelId="{C7EE2C62-2F1D-4191-B7CB-E4B22552098C}" srcId="{263EB65B-52A6-4C55-99F5-FCDDAC4D4B2B}" destId="{C24B8DFD-7B9A-4D82-9041-97B52D853340}" srcOrd="2" destOrd="0" parTransId="{4105E060-6894-48E0-9387-22116C0753FE}" sibTransId="{159AF6BA-265B-4A1C-BB90-88E1D8B8E7D7}"/>
    <dgm:cxn modelId="{06EC04A4-EFF5-4251-A46F-871766325597}" type="presOf" srcId="{C24B8DFD-7B9A-4D82-9041-97B52D853340}" destId="{7AF9F669-7899-4ECA-B9FF-2A389AF59D28}" srcOrd="0" destOrd="0" presId="urn:microsoft.com/office/officeart/2005/8/layout/hList3"/>
    <dgm:cxn modelId="{0848709D-8EC9-4BB0-A3C3-AD2AB3AF3ED7}" srcId="{263EB65B-52A6-4C55-99F5-FCDDAC4D4B2B}" destId="{2220D105-8DD4-439C-BC20-B58D75C85433}" srcOrd="1" destOrd="0" parTransId="{A65EF171-D619-428E-A012-56C9CCF9151E}" sibTransId="{8E2784DB-1AD2-411F-8834-B0B6E2B77F4A}"/>
    <dgm:cxn modelId="{D15453F8-4C43-44FC-B34E-11DDA56C83A5}" type="presOf" srcId="{263EB65B-52A6-4C55-99F5-FCDDAC4D4B2B}" destId="{0E4B6F71-0E95-4367-B732-1A3E817029E9}" srcOrd="0" destOrd="0" presId="urn:microsoft.com/office/officeart/2005/8/layout/hList3"/>
    <dgm:cxn modelId="{ED9DDA4D-C197-4C92-9057-172CAB8EE982}" type="presOf" srcId="{CBE6595B-1158-472C-BEFD-7238A4F247F2}" destId="{F49E00CF-4346-45A1-89D8-F37D7426D2CA}" srcOrd="0" destOrd="0" presId="urn:microsoft.com/office/officeart/2005/8/layout/hList3"/>
    <dgm:cxn modelId="{09B57CAE-4A68-4F4A-8666-ECE3B59E55F4}" srcId="{CBE6595B-1158-472C-BEFD-7238A4F247F2}" destId="{263EB65B-52A6-4C55-99F5-FCDDAC4D4B2B}" srcOrd="0" destOrd="0" parTransId="{5E2F03DF-61AA-44A1-8587-1770470A57CF}" sibTransId="{6CF17660-C00F-43A7-AA0F-209C00AE87D4}"/>
    <dgm:cxn modelId="{52D60720-A716-4A0C-89C8-DFB7BFD4282F}" type="presOf" srcId="{3C30E71E-FA5A-4F8C-ACB6-C46D6BC866DC}" destId="{CF36D2F2-9CE8-4860-B949-0FC0374FFF24}" srcOrd="0" destOrd="0" presId="urn:microsoft.com/office/officeart/2005/8/layout/hList3"/>
    <dgm:cxn modelId="{540EB2FB-FF06-4107-A83F-0D0D497D8A83}" type="presOf" srcId="{2220D105-8DD4-439C-BC20-B58D75C85433}" destId="{9863B976-5D61-4D0B-8640-3DA2C2949BD7}" srcOrd="0" destOrd="0" presId="urn:microsoft.com/office/officeart/2005/8/layout/hList3"/>
    <dgm:cxn modelId="{E38EA00A-979D-4BE7-8CB6-C2F63AF7D76F}" type="presParOf" srcId="{F49E00CF-4346-45A1-89D8-F37D7426D2CA}" destId="{0E4B6F71-0E95-4367-B732-1A3E817029E9}" srcOrd="0" destOrd="0" presId="urn:microsoft.com/office/officeart/2005/8/layout/hList3"/>
    <dgm:cxn modelId="{01A2B4F0-7803-491E-AFAA-FD4AC486595A}" type="presParOf" srcId="{F49E00CF-4346-45A1-89D8-F37D7426D2CA}" destId="{E830ED9E-2091-44B2-BAE0-00A8FD66AA65}" srcOrd="1" destOrd="0" presId="urn:microsoft.com/office/officeart/2005/8/layout/hList3"/>
    <dgm:cxn modelId="{80660B70-CBB0-4B05-B4C8-900A7EB95644}" type="presParOf" srcId="{E830ED9E-2091-44B2-BAE0-00A8FD66AA65}" destId="{CF36D2F2-9CE8-4860-B949-0FC0374FFF24}" srcOrd="0" destOrd="0" presId="urn:microsoft.com/office/officeart/2005/8/layout/hList3"/>
    <dgm:cxn modelId="{9B2E44E2-01DD-4935-A177-B4DF9DE3D536}" type="presParOf" srcId="{E830ED9E-2091-44B2-BAE0-00A8FD66AA65}" destId="{9863B976-5D61-4D0B-8640-3DA2C2949BD7}" srcOrd="1" destOrd="0" presId="urn:microsoft.com/office/officeart/2005/8/layout/hList3"/>
    <dgm:cxn modelId="{5205435D-D931-44DD-92CD-073C3A0F30C3}" type="presParOf" srcId="{E830ED9E-2091-44B2-BAE0-00A8FD66AA65}" destId="{7AF9F669-7899-4ECA-B9FF-2A389AF59D28}" srcOrd="2" destOrd="0" presId="urn:microsoft.com/office/officeart/2005/8/layout/hList3"/>
    <dgm:cxn modelId="{89C46C36-F73B-40BF-AC84-553D18438066}" type="presParOf" srcId="{F49E00CF-4346-45A1-89D8-F37D7426D2CA}" destId="{CC4271AC-CEBD-4617-8D31-CD7826713D92}"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05DB0B93-69EB-40F2-983E-4ABD468AF67F}"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zh-TW" altLang="en-US"/>
        </a:p>
      </dgm:t>
    </dgm:pt>
    <dgm:pt modelId="{E319B2FE-5F1F-460E-BDAB-5039A2A254B0}">
      <dgm:prSet phldrT="[文字]"/>
      <dgm:spPr>
        <a:solidFill>
          <a:schemeClr val="accent2">
            <a:lumMod val="50000"/>
          </a:schemeClr>
        </a:solidFill>
      </dgm:spPr>
      <dgm:t>
        <a:bodyPr/>
        <a:lstStyle/>
        <a:p>
          <a:r>
            <a:rPr lang="zh-TW" altLang="en-US" dirty="0" smtClean="0"/>
            <a:t>數理科學習挑戰</a:t>
          </a:r>
          <a:endParaRPr lang="zh-TW" altLang="en-US" dirty="0"/>
        </a:p>
      </dgm:t>
    </dgm:pt>
    <dgm:pt modelId="{8E50501A-0ED8-44BF-843B-D9BD1583EDE2}" type="parTrans" cxnId="{AD7DF17B-4A99-40B9-AE6E-9CBFE53807F7}">
      <dgm:prSet/>
      <dgm:spPr/>
      <dgm:t>
        <a:bodyPr/>
        <a:lstStyle/>
        <a:p>
          <a:endParaRPr lang="zh-TW" altLang="en-US"/>
        </a:p>
      </dgm:t>
    </dgm:pt>
    <dgm:pt modelId="{772099A1-2084-4455-88DA-0CE0356A658A}" type="sibTrans" cxnId="{AD7DF17B-4A99-40B9-AE6E-9CBFE53807F7}">
      <dgm:prSet/>
      <dgm:spPr/>
      <dgm:t>
        <a:bodyPr/>
        <a:lstStyle/>
        <a:p>
          <a:endParaRPr lang="zh-TW" altLang="en-US"/>
        </a:p>
      </dgm:t>
    </dgm:pt>
    <dgm:pt modelId="{62CFD4D7-622B-4433-824C-5A1B5B099A5F}">
      <dgm:prSet phldrT="[文字]" phldr="1"/>
      <dgm:spPr>
        <a:blipFill rotWithShape="0">
          <a:blip xmlns:r="http://schemas.openxmlformats.org/officeDocument/2006/relationships" r:embed="rId1"/>
          <a:stretch>
            <a:fillRect/>
          </a:stretch>
        </a:blipFill>
      </dgm:spPr>
      <dgm:t>
        <a:bodyPr/>
        <a:lstStyle/>
        <a:p>
          <a:endParaRPr lang="zh-TW" altLang="en-US" dirty="0"/>
        </a:p>
      </dgm:t>
    </dgm:pt>
    <dgm:pt modelId="{F42DFD75-3D59-47AB-B684-0736DEAA0093}" type="parTrans" cxnId="{D16D07F4-48FD-43BE-BD46-6320AC4A16F6}">
      <dgm:prSet/>
      <dgm:spPr/>
      <dgm:t>
        <a:bodyPr/>
        <a:lstStyle/>
        <a:p>
          <a:endParaRPr lang="zh-TW" altLang="en-US"/>
        </a:p>
      </dgm:t>
    </dgm:pt>
    <dgm:pt modelId="{B3AB892E-FC83-495A-B74C-84D79778A81D}" type="sibTrans" cxnId="{D16D07F4-48FD-43BE-BD46-6320AC4A16F6}">
      <dgm:prSet/>
      <dgm:spPr/>
      <dgm:t>
        <a:bodyPr/>
        <a:lstStyle/>
        <a:p>
          <a:endParaRPr lang="zh-TW" altLang="en-US"/>
        </a:p>
      </dgm:t>
    </dgm:pt>
    <dgm:pt modelId="{0A300350-EC36-44BB-B243-9C2AD731AA18}">
      <dgm:prSet phldrT="[文字]" phldr="1"/>
      <dgm:spPr>
        <a:blipFill rotWithShape="0">
          <a:blip xmlns:r="http://schemas.openxmlformats.org/officeDocument/2006/relationships" r:embed="rId2"/>
          <a:stretch>
            <a:fillRect/>
          </a:stretch>
        </a:blipFill>
      </dgm:spPr>
      <dgm:t>
        <a:bodyPr/>
        <a:lstStyle/>
        <a:p>
          <a:endParaRPr lang="zh-TW" altLang="en-US" dirty="0"/>
        </a:p>
      </dgm:t>
    </dgm:pt>
    <dgm:pt modelId="{446B38D8-8DED-4959-9940-DF54A56F2972}" type="parTrans" cxnId="{3F9F925A-DF71-4E61-94E6-AE18C03BA055}">
      <dgm:prSet/>
      <dgm:spPr/>
      <dgm:t>
        <a:bodyPr/>
        <a:lstStyle/>
        <a:p>
          <a:endParaRPr lang="zh-TW" altLang="en-US"/>
        </a:p>
      </dgm:t>
    </dgm:pt>
    <dgm:pt modelId="{318A54A1-F1C2-4E22-A1F7-7296AA975038}" type="sibTrans" cxnId="{3F9F925A-DF71-4E61-94E6-AE18C03BA055}">
      <dgm:prSet/>
      <dgm:spPr/>
      <dgm:t>
        <a:bodyPr/>
        <a:lstStyle/>
        <a:p>
          <a:endParaRPr lang="zh-TW" altLang="en-US"/>
        </a:p>
      </dgm:t>
    </dgm:pt>
    <dgm:pt modelId="{41AA360C-B9F1-4C78-9147-B555A652379C}" type="pres">
      <dgm:prSet presAssocID="{05DB0B93-69EB-40F2-983E-4ABD468AF67F}" presName="composite" presStyleCnt="0">
        <dgm:presLayoutVars>
          <dgm:chMax val="1"/>
          <dgm:dir/>
          <dgm:resizeHandles val="exact"/>
        </dgm:presLayoutVars>
      </dgm:prSet>
      <dgm:spPr/>
      <dgm:t>
        <a:bodyPr/>
        <a:lstStyle/>
        <a:p>
          <a:endParaRPr lang="zh-TW" altLang="en-US"/>
        </a:p>
      </dgm:t>
    </dgm:pt>
    <dgm:pt modelId="{4717296E-2681-4CED-9227-54A4BADB2C85}" type="pres">
      <dgm:prSet presAssocID="{E319B2FE-5F1F-460E-BDAB-5039A2A254B0}" presName="roof" presStyleLbl="dkBgShp" presStyleIdx="0" presStyleCnt="2"/>
      <dgm:spPr/>
      <dgm:t>
        <a:bodyPr/>
        <a:lstStyle/>
        <a:p>
          <a:endParaRPr lang="zh-TW" altLang="en-US"/>
        </a:p>
      </dgm:t>
    </dgm:pt>
    <dgm:pt modelId="{66DE1F13-B0BC-4A5B-B28C-6537365F9473}" type="pres">
      <dgm:prSet presAssocID="{E319B2FE-5F1F-460E-BDAB-5039A2A254B0}" presName="pillars" presStyleCnt="0"/>
      <dgm:spPr/>
    </dgm:pt>
    <dgm:pt modelId="{FE7BAD01-9723-43FB-B590-9EE106FDEE31}" type="pres">
      <dgm:prSet presAssocID="{E319B2FE-5F1F-460E-BDAB-5039A2A254B0}" presName="pillar1" presStyleLbl="node1" presStyleIdx="0" presStyleCnt="2">
        <dgm:presLayoutVars>
          <dgm:bulletEnabled val="1"/>
        </dgm:presLayoutVars>
      </dgm:prSet>
      <dgm:spPr/>
      <dgm:t>
        <a:bodyPr/>
        <a:lstStyle/>
        <a:p>
          <a:endParaRPr lang="zh-TW" altLang="en-US"/>
        </a:p>
      </dgm:t>
    </dgm:pt>
    <dgm:pt modelId="{AB07848B-8EB3-4219-BD03-4DC13100EB34}" type="pres">
      <dgm:prSet presAssocID="{0A300350-EC36-44BB-B243-9C2AD731AA18}" presName="pillarX" presStyleLbl="node1" presStyleIdx="1" presStyleCnt="2">
        <dgm:presLayoutVars>
          <dgm:bulletEnabled val="1"/>
        </dgm:presLayoutVars>
      </dgm:prSet>
      <dgm:spPr/>
      <dgm:t>
        <a:bodyPr/>
        <a:lstStyle/>
        <a:p>
          <a:endParaRPr lang="zh-TW" altLang="en-US"/>
        </a:p>
      </dgm:t>
    </dgm:pt>
    <dgm:pt modelId="{952F9240-7192-4818-BD6C-BE73E95F0FFD}" type="pres">
      <dgm:prSet presAssocID="{E319B2FE-5F1F-460E-BDAB-5039A2A254B0}" presName="base" presStyleLbl="dkBgShp" presStyleIdx="1" presStyleCnt="2" custLinFactNeighborX="-348" custLinFactNeighborY="15323"/>
      <dgm:spPr>
        <a:solidFill>
          <a:schemeClr val="accent2">
            <a:lumMod val="75000"/>
          </a:schemeClr>
        </a:solidFill>
      </dgm:spPr>
    </dgm:pt>
  </dgm:ptLst>
  <dgm:cxnLst>
    <dgm:cxn modelId="{88DF7C9D-6ED2-4C68-A576-23D1B8341433}" type="presOf" srcId="{0A300350-EC36-44BB-B243-9C2AD731AA18}" destId="{AB07848B-8EB3-4219-BD03-4DC13100EB34}" srcOrd="0" destOrd="0" presId="urn:microsoft.com/office/officeart/2005/8/layout/hList3"/>
    <dgm:cxn modelId="{D16D07F4-48FD-43BE-BD46-6320AC4A16F6}" srcId="{E319B2FE-5F1F-460E-BDAB-5039A2A254B0}" destId="{62CFD4D7-622B-4433-824C-5A1B5B099A5F}" srcOrd="0" destOrd="0" parTransId="{F42DFD75-3D59-47AB-B684-0736DEAA0093}" sibTransId="{B3AB892E-FC83-495A-B74C-84D79778A81D}"/>
    <dgm:cxn modelId="{E3150A49-2253-443B-B996-18EA4DE10801}" type="presOf" srcId="{E319B2FE-5F1F-460E-BDAB-5039A2A254B0}" destId="{4717296E-2681-4CED-9227-54A4BADB2C85}" srcOrd="0" destOrd="0" presId="urn:microsoft.com/office/officeart/2005/8/layout/hList3"/>
    <dgm:cxn modelId="{3F9F925A-DF71-4E61-94E6-AE18C03BA055}" srcId="{E319B2FE-5F1F-460E-BDAB-5039A2A254B0}" destId="{0A300350-EC36-44BB-B243-9C2AD731AA18}" srcOrd="1" destOrd="0" parTransId="{446B38D8-8DED-4959-9940-DF54A56F2972}" sibTransId="{318A54A1-F1C2-4E22-A1F7-7296AA975038}"/>
    <dgm:cxn modelId="{AD7DF17B-4A99-40B9-AE6E-9CBFE53807F7}" srcId="{05DB0B93-69EB-40F2-983E-4ABD468AF67F}" destId="{E319B2FE-5F1F-460E-BDAB-5039A2A254B0}" srcOrd="0" destOrd="0" parTransId="{8E50501A-0ED8-44BF-843B-D9BD1583EDE2}" sibTransId="{772099A1-2084-4455-88DA-0CE0356A658A}"/>
    <dgm:cxn modelId="{0B191DC3-E595-4007-900E-9D7B43FC1BDF}" type="presOf" srcId="{05DB0B93-69EB-40F2-983E-4ABD468AF67F}" destId="{41AA360C-B9F1-4C78-9147-B555A652379C}" srcOrd="0" destOrd="0" presId="urn:microsoft.com/office/officeart/2005/8/layout/hList3"/>
    <dgm:cxn modelId="{382C182D-A1F1-4C44-8541-B5BDAB7EF146}" type="presOf" srcId="{62CFD4D7-622B-4433-824C-5A1B5B099A5F}" destId="{FE7BAD01-9723-43FB-B590-9EE106FDEE31}" srcOrd="0" destOrd="0" presId="urn:microsoft.com/office/officeart/2005/8/layout/hList3"/>
    <dgm:cxn modelId="{BD6FECBF-AA09-42D0-9738-045D81419E70}" type="presParOf" srcId="{41AA360C-B9F1-4C78-9147-B555A652379C}" destId="{4717296E-2681-4CED-9227-54A4BADB2C85}" srcOrd="0" destOrd="0" presId="urn:microsoft.com/office/officeart/2005/8/layout/hList3"/>
    <dgm:cxn modelId="{3E14234D-CB48-491D-8560-114A5586B816}" type="presParOf" srcId="{41AA360C-B9F1-4C78-9147-B555A652379C}" destId="{66DE1F13-B0BC-4A5B-B28C-6537365F9473}" srcOrd="1" destOrd="0" presId="urn:microsoft.com/office/officeart/2005/8/layout/hList3"/>
    <dgm:cxn modelId="{5337655B-9C23-435A-8649-354C9E5E5CD7}" type="presParOf" srcId="{66DE1F13-B0BC-4A5B-B28C-6537365F9473}" destId="{FE7BAD01-9723-43FB-B590-9EE106FDEE31}" srcOrd="0" destOrd="0" presId="urn:microsoft.com/office/officeart/2005/8/layout/hList3"/>
    <dgm:cxn modelId="{0285A656-0911-41F3-B2BE-9B004DAE57D4}" type="presParOf" srcId="{66DE1F13-B0BC-4A5B-B28C-6537365F9473}" destId="{AB07848B-8EB3-4219-BD03-4DC13100EB34}" srcOrd="1" destOrd="0" presId="urn:microsoft.com/office/officeart/2005/8/layout/hList3"/>
    <dgm:cxn modelId="{152D5169-8804-4250-B1A5-C619A524EB61}" type="presParOf" srcId="{41AA360C-B9F1-4C78-9147-B555A652379C}" destId="{952F9240-7192-4818-BD6C-BE73E95F0FFD}"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77359233-440F-45ED-BB6A-820AE662D0E8}" type="doc">
      <dgm:prSet loTypeId="urn:microsoft.com/office/officeart/2005/8/layout/vProcess5" loCatId="process" qsTypeId="urn:microsoft.com/office/officeart/2005/8/quickstyle/3d1" qsCatId="3D" csTypeId="urn:microsoft.com/office/officeart/2005/8/colors/colorful3" csCatId="colorful" phldr="1"/>
      <dgm:spPr/>
      <dgm:t>
        <a:bodyPr/>
        <a:lstStyle/>
        <a:p>
          <a:endParaRPr lang="zh-TW" altLang="en-US"/>
        </a:p>
      </dgm:t>
    </dgm:pt>
    <dgm:pt modelId="{7AD52081-B786-47FD-A1D7-206D5671BC43}">
      <dgm:prSet phldrT="[文字]"/>
      <dgm:spPr/>
      <dgm:t>
        <a:bodyPr/>
        <a:lstStyle/>
        <a:p>
          <a:r>
            <a:rPr lang="zh-TW" altLang="en-US" dirty="0" smtClean="0"/>
            <a:t>製造機會 創造機會</a:t>
          </a:r>
          <a:endParaRPr lang="zh-TW" altLang="en-US" dirty="0"/>
        </a:p>
      </dgm:t>
    </dgm:pt>
    <dgm:pt modelId="{C8F43868-1F9F-4F0E-A0D5-9587883CD80C}" type="parTrans" cxnId="{0D32303E-ACC9-4561-96E4-A9AF84E3DE8A}">
      <dgm:prSet/>
      <dgm:spPr/>
      <dgm:t>
        <a:bodyPr/>
        <a:lstStyle/>
        <a:p>
          <a:endParaRPr lang="zh-TW" altLang="en-US"/>
        </a:p>
      </dgm:t>
    </dgm:pt>
    <dgm:pt modelId="{4FB9E611-45CB-4B7D-BB83-B40CCE869C78}" type="sibTrans" cxnId="{0D32303E-ACC9-4561-96E4-A9AF84E3DE8A}">
      <dgm:prSet/>
      <dgm:spPr/>
      <dgm:t>
        <a:bodyPr/>
        <a:lstStyle/>
        <a:p>
          <a:endParaRPr lang="zh-TW" altLang="en-US"/>
        </a:p>
      </dgm:t>
    </dgm:pt>
    <dgm:pt modelId="{2F1930AE-EB3D-4A88-870D-7ADF303F4DB4}">
      <dgm:prSet phldrT="[文字]"/>
      <dgm:spPr/>
      <dgm:t>
        <a:bodyPr/>
        <a:lstStyle/>
        <a:p>
          <a:r>
            <a:rPr lang="zh-TW" altLang="en-US" dirty="0" smtClean="0"/>
            <a:t>給予  掌握</a:t>
          </a:r>
          <a:endParaRPr lang="zh-TW" altLang="en-US" dirty="0"/>
        </a:p>
      </dgm:t>
    </dgm:pt>
    <dgm:pt modelId="{0CA2F5A6-8E42-4B8E-8FF2-9A138C0872B3}" type="parTrans" cxnId="{EE28C26D-53D2-41C5-8A27-B06E0B4D21E4}">
      <dgm:prSet/>
      <dgm:spPr/>
      <dgm:t>
        <a:bodyPr/>
        <a:lstStyle/>
        <a:p>
          <a:endParaRPr lang="zh-TW" altLang="en-US"/>
        </a:p>
      </dgm:t>
    </dgm:pt>
    <dgm:pt modelId="{6E6016C5-2350-4925-BFB8-4018A2103BC9}" type="sibTrans" cxnId="{EE28C26D-53D2-41C5-8A27-B06E0B4D21E4}">
      <dgm:prSet/>
      <dgm:spPr/>
      <dgm:t>
        <a:bodyPr/>
        <a:lstStyle/>
        <a:p>
          <a:endParaRPr lang="zh-TW" altLang="en-US"/>
        </a:p>
      </dgm:t>
    </dgm:pt>
    <dgm:pt modelId="{00C9AB6C-9BAF-426F-A869-910D07ADA972}">
      <dgm:prSet phldrT="[文字]"/>
      <dgm:spPr/>
      <dgm:t>
        <a:bodyPr/>
        <a:lstStyle/>
        <a:p>
          <a:r>
            <a:rPr lang="zh-TW" altLang="en-US" dirty="0" smtClean="0"/>
            <a:t>同理   同情</a:t>
          </a:r>
          <a:endParaRPr lang="zh-TW" altLang="en-US" dirty="0"/>
        </a:p>
      </dgm:t>
    </dgm:pt>
    <dgm:pt modelId="{209C8EDC-9A0A-4242-B89E-F070B57DFCEA}" type="parTrans" cxnId="{B44C8269-9D62-407D-A5D8-6DA1577A6D8B}">
      <dgm:prSet/>
      <dgm:spPr/>
      <dgm:t>
        <a:bodyPr/>
        <a:lstStyle/>
        <a:p>
          <a:endParaRPr lang="zh-TW" altLang="en-US"/>
        </a:p>
      </dgm:t>
    </dgm:pt>
    <dgm:pt modelId="{B7DF3D33-B4FF-43E8-9691-EC83CA573777}" type="sibTrans" cxnId="{B44C8269-9D62-407D-A5D8-6DA1577A6D8B}">
      <dgm:prSet/>
      <dgm:spPr/>
      <dgm:t>
        <a:bodyPr/>
        <a:lstStyle/>
        <a:p>
          <a:endParaRPr lang="zh-TW" altLang="en-US"/>
        </a:p>
      </dgm:t>
    </dgm:pt>
    <dgm:pt modelId="{B53960C7-F90A-478D-BD27-A2ACBD802219}" type="pres">
      <dgm:prSet presAssocID="{77359233-440F-45ED-BB6A-820AE662D0E8}" presName="outerComposite" presStyleCnt="0">
        <dgm:presLayoutVars>
          <dgm:chMax val="5"/>
          <dgm:dir/>
          <dgm:resizeHandles val="exact"/>
        </dgm:presLayoutVars>
      </dgm:prSet>
      <dgm:spPr/>
      <dgm:t>
        <a:bodyPr/>
        <a:lstStyle/>
        <a:p>
          <a:endParaRPr lang="zh-TW" altLang="en-US"/>
        </a:p>
      </dgm:t>
    </dgm:pt>
    <dgm:pt modelId="{F42A354B-6CAA-49B5-B0F1-3570AF7626F8}" type="pres">
      <dgm:prSet presAssocID="{77359233-440F-45ED-BB6A-820AE662D0E8}" presName="dummyMaxCanvas" presStyleCnt="0">
        <dgm:presLayoutVars/>
      </dgm:prSet>
      <dgm:spPr/>
    </dgm:pt>
    <dgm:pt modelId="{4B794808-0BFE-430B-89A3-75512DEF2C47}" type="pres">
      <dgm:prSet presAssocID="{77359233-440F-45ED-BB6A-820AE662D0E8}" presName="ThreeNodes_1" presStyleLbl="node1" presStyleIdx="0" presStyleCnt="3">
        <dgm:presLayoutVars>
          <dgm:bulletEnabled val="1"/>
        </dgm:presLayoutVars>
      </dgm:prSet>
      <dgm:spPr/>
      <dgm:t>
        <a:bodyPr/>
        <a:lstStyle/>
        <a:p>
          <a:endParaRPr lang="zh-TW" altLang="en-US"/>
        </a:p>
      </dgm:t>
    </dgm:pt>
    <dgm:pt modelId="{AA76D179-A307-46C7-AC36-36C27CBB280E}" type="pres">
      <dgm:prSet presAssocID="{77359233-440F-45ED-BB6A-820AE662D0E8}" presName="ThreeNodes_2" presStyleLbl="node1" presStyleIdx="1" presStyleCnt="3" custLinFactNeighborX="980" custLinFactNeighborY="-3022">
        <dgm:presLayoutVars>
          <dgm:bulletEnabled val="1"/>
        </dgm:presLayoutVars>
      </dgm:prSet>
      <dgm:spPr/>
      <dgm:t>
        <a:bodyPr/>
        <a:lstStyle/>
        <a:p>
          <a:endParaRPr lang="zh-TW" altLang="en-US"/>
        </a:p>
      </dgm:t>
    </dgm:pt>
    <dgm:pt modelId="{491F44DF-6AF0-4B94-A4A2-30CF88079C33}" type="pres">
      <dgm:prSet presAssocID="{77359233-440F-45ED-BB6A-820AE662D0E8}" presName="ThreeNodes_3" presStyleLbl="node1" presStyleIdx="2" presStyleCnt="3">
        <dgm:presLayoutVars>
          <dgm:bulletEnabled val="1"/>
        </dgm:presLayoutVars>
      </dgm:prSet>
      <dgm:spPr/>
      <dgm:t>
        <a:bodyPr/>
        <a:lstStyle/>
        <a:p>
          <a:endParaRPr lang="zh-TW" altLang="en-US"/>
        </a:p>
      </dgm:t>
    </dgm:pt>
    <dgm:pt modelId="{E70A6464-F3E4-49A8-BBDA-DF80E88A084F}" type="pres">
      <dgm:prSet presAssocID="{77359233-440F-45ED-BB6A-820AE662D0E8}" presName="ThreeConn_1-2" presStyleLbl="fgAccFollowNode1" presStyleIdx="0" presStyleCnt="2">
        <dgm:presLayoutVars>
          <dgm:bulletEnabled val="1"/>
        </dgm:presLayoutVars>
      </dgm:prSet>
      <dgm:spPr/>
      <dgm:t>
        <a:bodyPr/>
        <a:lstStyle/>
        <a:p>
          <a:endParaRPr lang="zh-TW" altLang="en-US"/>
        </a:p>
      </dgm:t>
    </dgm:pt>
    <dgm:pt modelId="{6C54B160-13E0-4F44-A178-4CBD55B5CBE3}" type="pres">
      <dgm:prSet presAssocID="{77359233-440F-45ED-BB6A-820AE662D0E8}" presName="ThreeConn_2-3" presStyleLbl="fgAccFollowNode1" presStyleIdx="1" presStyleCnt="2">
        <dgm:presLayoutVars>
          <dgm:bulletEnabled val="1"/>
        </dgm:presLayoutVars>
      </dgm:prSet>
      <dgm:spPr/>
      <dgm:t>
        <a:bodyPr/>
        <a:lstStyle/>
        <a:p>
          <a:endParaRPr lang="zh-TW" altLang="en-US"/>
        </a:p>
      </dgm:t>
    </dgm:pt>
    <dgm:pt modelId="{02EF342F-98DF-4E34-8FCD-948458EB0E42}" type="pres">
      <dgm:prSet presAssocID="{77359233-440F-45ED-BB6A-820AE662D0E8}" presName="ThreeNodes_1_text" presStyleLbl="node1" presStyleIdx="2" presStyleCnt="3">
        <dgm:presLayoutVars>
          <dgm:bulletEnabled val="1"/>
        </dgm:presLayoutVars>
      </dgm:prSet>
      <dgm:spPr/>
      <dgm:t>
        <a:bodyPr/>
        <a:lstStyle/>
        <a:p>
          <a:endParaRPr lang="zh-TW" altLang="en-US"/>
        </a:p>
      </dgm:t>
    </dgm:pt>
    <dgm:pt modelId="{FEEAFEC0-AFAD-4302-80D1-F2DD76E1375F}" type="pres">
      <dgm:prSet presAssocID="{77359233-440F-45ED-BB6A-820AE662D0E8}" presName="ThreeNodes_2_text" presStyleLbl="node1" presStyleIdx="2" presStyleCnt="3">
        <dgm:presLayoutVars>
          <dgm:bulletEnabled val="1"/>
        </dgm:presLayoutVars>
      </dgm:prSet>
      <dgm:spPr/>
      <dgm:t>
        <a:bodyPr/>
        <a:lstStyle/>
        <a:p>
          <a:endParaRPr lang="zh-TW" altLang="en-US"/>
        </a:p>
      </dgm:t>
    </dgm:pt>
    <dgm:pt modelId="{FBE739F4-1854-4A67-A5CE-3B09709B89CD}" type="pres">
      <dgm:prSet presAssocID="{77359233-440F-45ED-BB6A-820AE662D0E8}" presName="ThreeNodes_3_text" presStyleLbl="node1" presStyleIdx="2" presStyleCnt="3">
        <dgm:presLayoutVars>
          <dgm:bulletEnabled val="1"/>
        </dgm:presLayoutVars>
      </dgm:prSet>
      <dgm:spPr/>
      <dgm:t>
        <a:bodyPr/>
        <a:lstStyle/>
        <a:p>
          <a:endParaRPr lang="zh-TW" altLang="en-US"/>
        </a:p>
      </dgm:t>
    </dgm:pt>
  </dgm:ptLst>
  <dgm:cxnLst>
    <dgm:cxn modelId="{94C4F458-0FE8-411B-A63F-F5FB79EEA7A4}" type="presOf" srcId="{7AD52081-B786-47FD-A1D7-206D5671BC43}" destId="{02EF342F-98DF-4E34-8FCD-948458EB0E42}" srcOrd="1" destOrd="0" presId="urn:microsoft.com/office/officeart/2005/8/layout/vProcess5"/>
    <dgm:cxn modelId="{6832B16E-4671-4B8A-9029-1894FB3849EC}" type="presOf" srcId="{00C9AB6C-9BAF-426F-A869-910D07ADA972}" destId="{FBE739F4-1854-4A67-A5CE-3B09709B89CD}" srcOrd="1" destOrd="0" presId="urn:microsoft.com/office/officeart/2005/8/layout/vProcess5"/>
    <dgm:cxn modelId="{7614953F-D326-48F4-ACD2-518AD1589927}" type="presOf" srcId="{2F1930AE-EB3D-4A88-870D-7ADF303F4DB4}" destId="{AA76D179-A307-46C7-AC36-36C27CBB280E}" srcOrd="0" destOrd="0" presId="urn:microsoft.com/office/officeart/2005/8/layout/vProcess5"/>
    <dgm:cxn modelId="{DB2A3A91-1DEB-42ED-AF8F-4265E13888BC}" type="presOf" srcId="{77359233-440F-45ED-BB6A-820AE662D0E8}" destId="{B53960C7-F90A-478D-BD27-A2ACBD802219}" srcOrd="0" destOrd="0" presId="urn:microsoft.com/office/officeart/2005/8/layout/vProcess5"/>
    <dgm:cxn modelId="{39B5E5BE-CC45-4EAF-B487-541CD10CA886}" type="presOf" srcId="{00C9AB6C-9BAF-426F-A869-910D07ADA972}" destId="{491F44DF-6AF0-4B94-A4A2-30CF88079C33}" srcOrd="0" destOrd="0" presId="urn:microsoft.com/office/officeart/2005/8/layout/vProcess5"/>
    <dgm:cxn modelId="{36B9CF2D-7475-4E89-B49B-89C495C20847}" type="presOf" srcId="{4FB9E611-45CB-4B7D-BB83-B40CCE869C78}" destId="{E70A6464-F3E4-49A8-BBDA-DF80E88A084F}" srcOrd="0" destOrd="0" presId="urn:microsoft.com/office/officeart/2005/8/layout/vProcess5"/>
    <dgm:cxn modelId="{729EE239-619F-401E-AD5E-57552AF8CD0E}" type="presOf" srcId="{6E6016C5-2350-4925-BFB8-4018A2103BC9}" destId="{6C54B160-13E0-4F44-A178-4CBD55B5CBE3}" srcOrd="0" destOrd="0" presId="urn:microsoft.com/office/officeart/2005/8/layout/vProcess5"/>
    <dgm:cxn modelId="{B44C8269-9D62-407D-A5D8-6DA1577A6D8B}" srcId="{77359233-440F-45ED-BB6A-820AE662D0E8}" destId="{00C9AB6C-9BAF-426F-A869-910D07ADA972}" srcOrd="2" destOrd="0" parTransId="{209C8EDC-9A0A-4242-B89E-F070B57DFCEA}" sibTransId="{B7DF3D33-B4FF-43E8-9691-EC83CA573777}"/>
    <dgm:cxn modelId="{8487859E-8729-4A12-818E-71897CC796D2}" type="presOf" srcId="{7AD52081-B786-47FD-A1D7-206D5671BC43}" destId="{4B794808-0BFE-430B-89A3-75512DEF2C47}" srcOrd="0" destOrd="0" presId="urn:microsoft.com/office/officeart/2005/8/layout/vProcess5"/>
    <dgm:cxn modelId="{EE28C26D-53D2-41C5-8A27-B06E0B4D21E4}" srcId="{77359233-440F-45ED-BB6A-820AE662D0E8}" destId="{2F1930AE-EB3D-4A88-870D-7ADF303F4DB4}" srcOrd="1" destOrd="0" parTransId="{0CA2F5A6-8E42-4B8E-8FF2-9A138C0872B3}" sibTransId="{6E6016C5-2350-4925-BFB8-4018A2103BC9}"/>
    <dgm:cxn modelId="{0D32303E-ACC9-4561-96E4-A9AF84E3DE8A}" srcId="{77359233-440F-45ED-BB6A-820AE662D0E8}" destId="{7AD52081-B786-47FD-A1D7-206D5671BC43}" srcOrd="0" destOrd="0" parTransId="{C8F43868-1F9F-4F0E-A0D5-9587883CD80C}" sibTransId="{4FB9E611-45CB-4B7D-BB83-B40CCE869C78}"/>
    <dgm:cxn modelId="{E86A0669-8C9E-41EE-9950-1B79FDD46398}" type="presOf" srcId="{2F1930AE-EB3D-4A88-870D-7ADF303F4DB4}" destId="{FEEAFEC0-AFAD-4302-80D1-F2DD76E1375F}" srcOrd="1" destOrd="0" presId="urn:microsoft.com/office/officeart/2005/8/layout/vProcess5"/>
    <dgm:cxn modelId="{5F8D4837-9D15-4E84-9CC4-B825A29B0365}" type="presParOf" srcId="{B53960C7-F90A-478D-BD27-A2ACBD802219}" destId="{F42A354B-6CAA-49B5-B0F1-3570AF7626F8}" srcOrd="0" destOrd="0" presId="urn:microsoft.com/office/officeart/2005/8/layout/vProcess5"/>
    <dgm:cxn modelId="{7D0366DA-880A-44AD-A189-E9496BE170AD}" type="presParOf" srcId="{B53960C7-F90A-478D-BD27-A2ACBD802219}" destId="{4B794808-0BFE-430B-89A3-75512DEF2C47}" srcOrd="1" destOrd="0" presId="urn:microsoft.com/office/officeart/2005/8/layout/vProcess5"/>
    <dgm:cxn modelId="{93E61791-AA56-477E-B4C7-2EE41EB729C1}" type="presParOf" srcId="{B53960C7-F90A-478D-BD27-A2ACBD802219}" destId="{AA76D179-A307-46C7-AC36-36C27CBB280E}" srcOrd="2" destOrd="0" presId="urn:microsoft.com/office/officeart/2005/8/layout/vProcess5"/>
    <dgm:cxn modelId="{FA04FA1B-D467-4E8C-89B7-D36726AB91C8}" type="presParOf" srcId="{B53960C7-F90A-478D-BD27-A2ACBD802219}" destId="{491F44DF-6AF0-4B94-A4A2-30CF88079C33}" srcOrd="3" destOrd="0" presId="urn:microsoft.com/office/officeart/2005/8/layout/vProcess5"/>
    <dgm:cxn modelId="{BCA4DA3C-6CFB-49B0-85C6-C470A871F1D9}" type="presParOf" srcId="{B53960C7-F90A-478D-BD27-A2ACBD802219}" destId="{E70A6464-F3E4-49A8-BBDA-DF80E88A084F}" srcOrd="4" destOrd="0" presId="urn:microsoft.com/office/officeart/2005/8/layout/vProcess5"/>
    <dgm:cxn modelId="{D5211116-F11D-4E57-9B52-A319DBB73334}" type="presParOf" srcId="{B53960C7-F90A-478D-BD27-A2ACBD802219}" destId="{6C54B160-13E0-4F44-A178-4CBD55B5CBE3}" srcOrd="5" destOrd="0" presId="urn:microsoft.com/office/officeart/2005/8/layout/vProcess5"/>
    <dgm:cxn modelId="{16331120-2C5B-4A4A-868B-716ABA2E8290}" type="presParOf" srcId="{B53960C7-F90A-478D-BD27-A2ACBD802219}" destId="{02EF342F-98DF-4E34-8FCD-948458EB0E42}" srcOrd="6" destOrd="0" presId="urn:microsoft.com/office/officeart/2005/8/layout/vProcess5"/>
    <dgm:cxn modelId="{6BE19E80-07CD-458D-A9D7-4C0D17EB91EE}" type="presParOf" srcId="{B53960C7-F90A-478D-BD27-A2ACBD802219}" destId="{FEEAFEC0-AFAD-4302-80D1-F2DD76E1375F}" srcOrd="7" destOrd="0" presId="urn:microsoft.com/office/officeart/2005/8/layout/vProcess5"/>
    <dgm:cxn modelId="{1EFE3184-D7FB-41A5-848A-881088D03A46}" type="presParOf" srcId="{B53960C7-F90A-478D-BD27-A2ACBD802219}" destId="{FBE739F4-1854-4A67-A5CE-3B09709B89CD}" srcOrd="8" destOrd="0" presId="urn:microsoft.com/office/officeart/2005/8/layout/vProcess5"/>
  </dgm:cxnLst>
  <dgm:bg>
    <a:solidFill>
      <a:schemeClr val="tx1">
        <a:lumMod val="75000"/>
        <a:lumOff val="2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BE9D29-E5DA-4BD1-B414-152D6CB80D42}" type="doc">
      <dgm:prSet loTypeId="urn:microsoft.com/office/officeart/2008/layout/BubblePictureList" loCatId="picture" qsTypeId="urn:microsoft.com/office/officeart/2005/8/quickstyle/simple1" qsCatId="simple" csTypeId="urn:microsoft.com/office/officeart/2005/8/colors/accent3_2" csCatId="accent3" phldr="1"/>
      <dgm:spPr/>
      <dgm:t>
        <a:bodyPr/>
        <a:lstStyle/>
        <a:p>
          <a:endParaRPr lang="zh-TW" altLang="en-US"/>
        </a:p>
      </dgm:t>
    </dgm:pt>
    <dgm:pt modelId="{5C631144-1C9F-4A97-978E-C3579922829F}">
      <dgm:prSet phldrT="[文字]"/>
      <dgm:spPr/>
      <dgm:t>
        <a:bodyPr/>
        <a:lstStyle/>
        <a:p>
          <a:r>
            <a:rPr lang="zh-TW" altLang="en-US" dirty="0" smtClean="0"/>
            <a:t> </a:t>
          </a:r>
          <a:endParaRPr lang="zh-TW" altLang="en-US" dirty="0"/>
        </a:p>
      </dgm:t>
    </dgm:pt>
    <dgm:pt modelId="{1B042E21-B270-473A-9D34-B69985613B7C}" type="parTrans" cxnId="{2994203A-A5A0-4011-94EB-73F89E038263}">
      <dgm:prSet/>
      <dgm:spPr/>
      <dgm:t>
        <a:bodyPr/>
        <a:lstStyle/>
        <a:p>
          <a:endParaRPr lang="zh-TW" altLang="en-US"/>
        </a:p>
      </dgm:t>
    </dgm:pt>
    <dgm:pt modelId="{DEA2719B-494D-43DC-B4BD-B50156DCA75C}" type="sibTrans" cxnId="{2994203A-A5A0-4011-94EB-73F89E038263}">
      <dgm:prSet/>
      <dgm:spPr/>
      <dgm:t>
        <a:bodyPr/>
        <a:lstStyle/>
        <a:p>
          <a:endParaRPr lang="zh-TW" altLang="en-US"/>
        </a:p>
      </dgm:t>
    </dgm:pt>
    <dgm:pt modelId="{61B2EB07-7AC2-4D3B-9D74-A67332B6DBBF}">
      <dgm:prSet phldrT="[文字]"/>
      <dgm:spPr/>
      <dgm:t>
        <a:bodyPr/>
        <a:lstStyle/>
        <a:p>
          <a:r>
            <a:rPr lang="zh-TW" altLang="en-US" dirty="0" smtClean="0"/>
            <a:t> </a:t>
          </a:r>
          <a:endParaRPr lang="zh-TW" altLang="en-US" dirty="0"/>
        </a:p>
      </dgm:t>
    </dgm:pt>
    <dgm:pt modelId="{9F36C064-5E4C-49D5-9F38-034A6F8A4794}" type="parTrans" cxnId="{EA4C9E22-C926-493A-B1B8-B9B0C00E5A12}">
      <dgm:prSet/>
      <dgm:spPr/>
      <dgm:t>
        <a:bodyPr/>
        <a:lstStyle/>
        <a:p>
          <a:endParaRPr lang="zh-TW" altLang="en-US"/>
        </a:p>
      </dgm:t>
    </dgm:pt>
    <dgm:pt modelId="{0C2C055B-D7D0-4669-BAD8-20A8C918ED3F}" type="sibTrans" cxnId="{EA4C9E22-C926-493A-B1B8-B9B0C00E5A12}">
      <dgm:prSet/>
      <dgm:spPr/>
      <dgm:t>
        <a:bodyPr/>
        <a:lstStyle/>
        <a:p>
          <a:endParaRPr lang="zh-TW" altLang="en-US"/>
        </a:p>
      </dgm:t>
    </dgm:pt>
    <dgm:pt modelId="{33534CA2-0759-44C4-A5E2-9B631AD59A0C}">
      <dgm:prSet phldrT="[文字]"/>
      <dgm:spPr/>
      <dgm:t>
        <a:bodyPr/>
        <a:lstStyle/>
        <a:p>
          <a:r>
            <a:rPr lang="zh-TW" altLang="en-US" dirty="0" smtClean="0"/>
            <a:t> </a:t>
          </a:r>
          <a:endParaRPr lang="zh-TW" altLang="en-US" dirty="0"/>
        </a:p>
      </dgm:t>
    </dgm:pt>
    <dgm:pt modelId="{8D5A83FA-F170-46E6-89FC-53B70CB21DEC}" type="sibTrans" cxnId="{0893C6F3-6C51-420E-B7ED-E0A7A9EE3385}">
      <dgm:prSet/>
      <dgm:spPr/>
      <dgm:t>
        <a:bodyPr/>
        <a:lstStyle/>
        <a:p>
          <a:endParaRPr lang="zh-TW" altLang="en-US"/>
        </a:p>
      </dgm:t>
    </dgm:pt>
    <dgm:pt modelId="{ED56E06B-D474-471D-9D2F-C61BB69D0F7E}" type="parTrans" cxnId="{0893C6F3-6C51-420E-B7ED-E0A7A9EE3385}">
      <dgm:prSet/>
      <dgm:spPr/>
      <dgm:t>
        <a:bodyPr/>
        <a:lstStyle/>
        <a:p>
          <a:endParaRPr lang="zh-TW" altLang="en-US"/>
        </a:p>
      </dgm:t>
    </dgm:pt>
    <dgm:pt modelId="{8C0C3C78-56B9-41C4-BAFD-DF84F9465452}" type="pres">
      <dgm:prSet presAssocID="{85BE9D29-E5DA-4BD1-B414-152D6CB80D42}" presName="Name0" presStyleCnt="0">
        <dgm:presLayoutVars>
          <dgm:chMax val="8"/>
          <dgm:chPref val="8"/>
          <dgm:dir/>
        </dgm:presLayoutVars>
      </dgm:prSet>
      <dgm:spPr/>
      <dgm:t>
        <a:bodyPr/>
        <a:lstStyle/>
        <a:p>
          <a:endParaRPr lang="zh-TW" altLang="en-US"/>
        </a:p>
      </dgm:t>
    </dgm:pt>
    <dgm:pt modelId="{C39A2DE7-7DA9-4358-8471-A9A575584598}" type="pres">
      <dgm:prSet presAssocID="{5C631144-1C9F-4A97-978E-C3579922829F}" presName="parent_text_1" presStyleLbl="revTx" presStyleIdx="0" presStyleCnt="3">
        <dgm:presLayoutVars>
          <dgm:chMax val="0"/>
          <dgm:chPref val="0"/>
          <dgm:bulletEnabled val="1"/>
        </dgm:presLayoutVars>
      </dgm:prSet>
      <dgm:spPr/>
      <dgm:t>
        <a:bodyPr/>
        <a:lstStyle/>
        <a:p>
          <a:endParaRPr lang="zh-TW" altLang="en-US"/>
        </a:p>
      </dgm:t>
    </dgm:pt>
    <dgm:pt modelId="{BC9C047E-C046-49BE-B8A4-184379585A40}" type="pres">
      <dgm:prSet presAssocID="{5C631144-1C9F-4A97-978E-C3579922829F}" presName="image_accent_1" presStyleCnt="0"/>
      <dgm:spPr/>
    </dgm:pt>
    <dgm:pt modelId="{F6B0F0D3-87FB-42FD-B283-8A1FCB16EBCA}" type="pres">
      <dgm:prSet presAssocID="{5C631144-1C9F-4A97-978E-C3579922829F}" presName="imageAccentRepeatNode" presStyleLbl="alignNode1" presStyleIdx="0" presStyleCnt="6"/>
      <dgm:spPr/>
    </dgm:pt>
    <dgm:pt modelId="{0F28216C-A13F-47A8-A60F-27B4CBF2D97A}" type="pres">
      <dgm:prSet presAssocID="{5C631144-1C9F-4A97-978E-C3579922829F}" presName="accent_1" presStyleLbl="alignNode1" presStyleIdx="1" presStyleCnt="6"/>
      <dgm:spPr/>
    </dgm:pt>
    <dgm:pt modelId="{ECA2155A-7637-419F-B596-90E5CB20BC32}" type="pres">
      <dgm:prSet presAssocID="{DEA2719B-494D-43DC-B4BD-B50156DCA75C}" presName="image_1" presStyleCnt="0"/>
      <dgm:spPr/>
    </dgm:pt>
    <dgm:pt modelId="{90379883-115C-4906-8667-DC35529A61D3}" type="pres">
      <dgm:prSet presAssocID="{DEA2719B-494D-43DC-B4BD-B50156DCA75C}" presName="imageRepeatNode" presStyleLbl="fgImgPlace1" presStyleIdx="0" presStyleCnt="3"/>
      <dgm:spPr/>
      <dgm:t>
        <a:bodyPr/>
        <a:lstStyle/>
        <a:p>
          <a:endParaRPr lang="zh-TW" altLang="en-US"/>
        </a:p>
      </dgm:t>
    </dgm:pt>
    <dgm:pt modelId="{5AF5A415-B712-4992-B84A-59F549929727}" type="pres">
      <dgm:prSet presAssocID="{61B2EB07-7AC2-4D3B-9D74-A67332B6DBBF}" presName="parent_text_2" presStyleLbl="revTx" presStyleIdx="1" presStyleCnt="3">
        <dgm:presLayoutVars>
          <dgm:chMax val="0"/>
          <dgm:chPref val="0"/>
          <dgm:bulletEnabled val="1"/>
        </dgm:presLayoutVars>
      </dgm:prSet>
      <dgm:spPr/>
      <dgm:t>
        <a:bodyPr/>
        <a:lstStyle/>
        <a:p>
          <a:endParaRPr lang="zh-TW" altLang="en-US"/>
        </a:p>
      </dgm:t>
    </dgm:pt>
    <dgm:pt modelId="{972E647F-4FE6-4644-98C0-087FF82D7D6C}" type="pres">
      <dgm:prSet presAssocID="{61B2EB07-7AC2-4D3B-9D74-A67332B6DBBF}" presName="image_accent_2" presStyleCnt="0"/>
      <dgm:spPr/>
    </dgm:pt>
    <dgm:pt modelId="{8DC96973-13D7-4DBC-8A76-77621A209481}" type="pres">
      <dgm:prSet presAssocID="{61B2EB07-7AC2-4D3B-9D74-A67332B6DBBF}" presName="imageAccentRepeatNode" presStyleLbl="alignNode1" presStyleIdx="2" presStyleCnt="6"/>
      <dgm:spPr/>
    </dgm:pt>
    <dgm:pt modelId="{99724643-9F9F-46DF-99D3-8A7B170FDD79}" type="pres">
      <dgm:prSet presAssocID="{0C2C055B-D7D0-4669-BAD8-20A8C918ED3F}" presName="image_2" presStyleCnt="0"/>
      <dgm:spPr/>
    </dgm:pt>
    <dgm:pt modelId="{DB8161A2-682C-4542-BAE4-DE07DBCCF736}" type="pres">
      <dgm:prSet presAssocID="{0C2C055B-D7D0-4669-BAD8-20A8C918ED3F}" presName="imageRepeatNode" presStyleLbl="fgImgPlace1" presStyleIdx="1" presStyleCnt="3"/>
      <dgm:spPr/>
      <dgm:t>
        <a:bodyPr/>
        <a:lstStyle/>
        <a:p>
          <a:endParaRPr lang="zh-TW" altLang="en-US"/>
        </a:p>
      </dgm:t>
    </dgm:pt>
    <dgm:pt modelId="{9CA945E3-B2AE-4153-9BF9-9DC727C87038}" type="pres">
      <dgm:prSet presAssocID="{33534CA2-0759-44C4-A5E2-9B631AD59A0C}" presName="image_accent_3" presStyleCnt="0"/>
      <dgm:spPr/>
    </dgm:pt>
    <dgm:pt modelId="{622BCA83-DCA9-4D89-9FC9-BDF87C4BE11B}" type="pres">
      <dgm:prSet presAssocID="{33534CA2-0759-44C4-A5E2-9B631AD59A0C}" presName="imageAccentRepeatNode" presStyleLbl="alignNode1" presStyleIdx="3" presStyleCnt="6"/>
      <dgm:spPr/>
    </dgm:pt>
    <dgm:pt modelId="{B114B967-8DAC-434B-9938-E2098E3213A8}" type="pres">
      <dgm:prSet presAssocID="{33534CA2-0759-44C4-A5E2-9B631AD59A0C}" presName="parent_text_3" presStyleLbl="revTx" presStyleIdx="2" presStyleCnt="3">
        <dgm:presLayoutVars>
          <dgm:chMax val="0"/>
          <dgm:chPref val="0"/>
          <dgm:bulletEnabled val="1"/>
        </dgm:presLayoutVars>
      </dgm:prSet>
      <dgm:spPr/>
      <dgm:t>
        <a:bodyPr/>
        <a:lstStyle/>
        <a:p>
          <a:endParaRPr lang="zh-TW" altLang="en-US"/>
        </a:p>
      </dgm:t>
    </dgm:pt>
    <dgm:pt modelId="{F02C5085-831C-4A56-B6E2-54E2DE80C6B1}" type="pres">
      <dgm:prSet presAssocID="{33534CA2-0759-44C4-A5E2-9B631AD59A0C}" presName="accent_2" presStyleLbl="alignNode1" presStyleIdx="4" presStyleCnt="6"/>
      <dgm:spPr/>
    </dgm:pt>
    <dgm:pt modelId="{ADE1D87A-E3F6-4F5D-8226-6C377CEF1838}" type="pres">
      <dgm:prSet presAssocID="{33534CA2-0759-44C4-A5E2-9B631AD59A0C}" presName="accent_3" presStyleLbl="alignNode1" presStyleIdx="5" presStyleCnt="6"/>
      <dgm:spPr/>
    </dgm:pt>
    <dgm:pt modelId="{3506034A-ED24-4029-B177-C0DD2D9EC815}" type="pres">
      <dgm:prSet presAssocID="{8D5A83FA-F170-46E6-89FC-53B70CB21DEC}" presName="image_3" presStyleCnt="0"/>
      <dgm:spPr/>
    </dgm:pt>
    <dgm:pt modelId="{26284BFA-E0D6-4A42-AC50-CBC764BA87B7}" type="pres">
      <dgm:prSet presAssocID="{8D5A83FA-F170-46E6-89FC-53B70CB21DEC}" presName="imageRepeatNode" presStyleLbl="fgImgPlace1" presStyleIdx="2" presStyleCnt="3"/>
      <dgm:spPr/>
      <dgm:t>
        <a:bodyPr/>
        <a:lstStyle/>
        <a:p>
          <a:endParaRPr lang="zh-TW" altLang="en-US"/>
        </a:p>
      </dgm:t>
    </dgm:pt>
  </dgm:ptLst>
  <dgm:cxnLst>
    <dgm:cxn modelId="{FC501F12-6EAF-4A2B-8CF6-5950DA026901}" type="presOf" srcId="{5C631144-1C9F-4A97-978E-C3579922829F}" destId="{C39A2DE7-7DA9-4358-8471-A9A575584598}" srcOrd="0" destOrd="0" presId="urn:microsoft.com/office/officeart/2008/layout/BubblePictureList"/>
    <dgm:cxn modelId="{13B5932D-D396-44C8-8FD5-4407E97C6B09}" type="presOf" srcId="{8D5A83FA-F170-46E6-89FC-53B70CB21DEC}" destId="{26284BFA-E0D6-4A42-AC50-CBC764BA87B7}" srcOrd="0" destOrd="0" presId="urn:microsoft.com/office/officeart/2008/layout/BubblePictureList"/>
    <dgm:cxn modelId="{E5596616-BD3E-42F7-9B49-9FEA25A037F6}" type="presOf" srcId="{61B2EB07-7AC2-4D3B-9D74-A67332B6DBBF}" destId="{5AF5A415-B712-4992-B84A-59F549929727}" srcOrd="0" destOrd="0" presId="urn:microsoft.com/office/officeart/2008/layout/BubblePictureList"/>
    <dgm:cxn modelId="{82872687-EAC8-43D1-BEB7-237EFA0611D6}" type="presOf" srcId="{33534CA2-0759-44C4-A5E2-9B631AD59A0C}" destId="{B114B967-8DAC-434B-9938-E2098E3213A8}" srcOrd="0" destOrd="0" presId="urn:microsoft.com/office/officeart/2008/layout/BubblePictureList"/>
    <dgm:cxn modelId="{EA4C9E22-C926-493A-B1B8-B9B0C00E5A12}" srcId="{85BE9D29-E5DA-4BD1-B414-152D6CB80D42}" destId="{61B2EB07-7AC2-4D3B-9D74-A67332B6DBBF}" srcOrd="1" destOrd="0" parTransId="{9F36C064-5E4C-49D5-9F38-034A6F8A4794}" sibTransId="{0C2C055B-D7D0-4669-BAD8-20A8C918ED3F}"/>
    <dgm:cxn modelId="{7CE8D199-F8DD-4B1A-88BF-8D361F9CB019}" type="presOf" srcId="{85BE9D29-E5DA-4BD1-B414-152D6CB80D42}" destId="{8C0C3C78-56B9-41C4-BAFD-DF84F9465452}" srcOrd="0" destOrd="0" presId="urn:microsoft.com/office/officeart/2008/layout/BubblePictureList"/>
    <dgm:cxn modelId="{E28950A9-BDCC-4C81-B918-605357F11EDC}" type="presOf" srcId="{DEA2719B-494D-43DC-B4BD-B50156DCA75C}" destId="{90379883-115C-4906-8667-DC35529A61D3}" srcOrd="0" destOrd="0" presId="urn:microsoft.com/office/officeart/2008/layout/BubblePictureList"/>
    <dgm:cxn modelId="{264BC7EA-02E9-49E7-B9C8-EA43652AB4A5}" type="presOf" srcId="{0C2C055B-D7D0-4669-BAD8-20A8C918ED3F}" destId="{DB8161A2-682C-4542-BAE4-DE07DBCCF736}" srcOrd="0" destOrd="0" presId="urn:microsoft.com/office/officeart/2008/layout/BubblePictureList"/>
    <dgm:cxn modelId="{0893C6F3-6C51-420E-B7ED-E0A7A9EE3385}" srcId="{85BE9D29-E5DA-4BD1-B414-152D6CB80D42}" destId="{33534CA2-0759-44C4-A5E2-9B631AD59A0C}" srcOrd="2" destOrd="0" parTransId="{ED56E06B-D474-471D-9D2F-C61BB69D0F7E}" sibTransId="{8D5A83FA-F170-46E6-89FC-53B70CB21DEC}"/>
    <dgm:cxn modelId="{2994203A-A5A0-4011-94EB-73F89E038263}" srcId="{85BE9D29-E5DA-4BD1-B414-152D6CB80D42}" destId="{5C631144-1C9F-4A97-978E-C3579922829F}" srcOrd="0" destOrd="0" parTransId="{1B042E21-B270-473A-9D34-B69985613B7C}" sibTransId="{DEA2719B-494D-43DC-B4BD-B50156DCA75C}"/>
    <dgm:cxn modelId="{C3AF6AF0-0A95-45B5-AB3A-ABFCFE762F19}" type="presParOf" srcId="{8C0C3C78-56B9-41C4-BAFD-DF84F9465452}" destId="{C39A2DE7-7DA9-4358-8471-A9A575584598}" srcOrd="0" destOrd="0" presId="urn:microsoft.com/office/officeart/2008/layout/BubblePictureList"/>
    <dgm:cxn modelId="{747BDC4C-313D-4496-9E47-B9A440B1B9DC}" type="presParOf" srcId="{8C0C3C78-56B9-41C4-BAFD-DF84F9465452}" destId="{BC9C047E-C046-49BE-B8A4-184379585A40}" srcOrd="1" destOrd="0" presId="urn:microsoft.com/office/officeart/2008/layout/BubblePictureList"/>
    <dgm:cxn modelId="{E2284C86-A17B-4161-B9F6-D20B99AB096C}" type="presParOf" srcId="{BC9C047E-C046-49BE-B8A4-184379585A40}" destId="{F6B0F0D3-87FB-42FD-B283-8A1FCB16EBCA}" srcOrd="0" destOrd="0" presId="urn:microsoft.com/office/officeart/2008/layout/BubblePictureList"/>
    <dgm:cxn modelId="{D8A2E017-7760-43DC-B014-7AFED7F970AE}" type="presParOf" srcId="{8C0C3C78-56B9-41C4-BAFD-DF84F9465452}" destId="{0F28216C-A13F-47A8-A60F-27B4CBF2D97A}" srcOrd="2" destOrd="0" presId="urn:microsoft.com/office/officeart/2008/layout/BubblePictureList"/>
    <dgm:cxn modelId="{42C66F82-5043-4279-9209-E2D62AF94004}" type="presParOf" srcId="{8C0C3C78-56B9-41C4-BAFD-DF84F9465452}" destId="{ECA2155A-7637-419F-B596-90E5CB20BC32}" srcOrd="3" destOrd="0" presId="urn:microsoft.com/office/officeart/2008/layout/BubblePictureList"/>
    <dgm:cxn modelId="{29D660E1-5291-42EE-A3C8-177E5EA18934}" type="presParOf" srcId="{ECA2155A-7637-419F-B596-90E5CB20BC32}" destId="{90379883-115C-4906-8667-DC35529A61D3}" srcOrd="0" destOrd="0" presId="urn:microsoft.com/office/officeart/2008/layout/BubblePictureList"/>
    <dgm:cxn modelId="{22015295-920A-412C-B4F5-79147DC96F33}" type="presParOf" srcId="{8C0C3C78-56B9-41C4-BAFD-DF84F9465452}" destId="{5AF5A415-B712-4992-B84A-59F549929727}" srcOrd="4" destOrd="0" presId="urn:microsoft.com/office/officeart/2008/layout/BubblePictureList"/>
    <dgm:cxn modelId="{9B27FDFF-92A7-4F49-93BB-0F30F0F9B749}" type="presParOf" srcId="{8C0C3C78-56B9-41C4-BAFD-DF84F9465452}" destId="{972E647F-4FE6-4644-98C0-087FF82D7D6C}" srcOrd="5" destOrd="0" presId="urn:microsoft.com/office/officeart/2008/layout/BubblePictureList"/>
    <dgm:cxn modelId="{0ABAEE73-9B13-469F-9CCA-76603B6FBD36}" type="presParOf" srcId="{972E647F-4FE6-4644-98C0-087FF82D7D6C}" destId="{8DC96973-13D7-4DBC-8A76-77621A209481}" srcOrd="0" destOrd="0" presId="urn:microsoft.com/office/officeart/2008/layout/BubblePictureList"/>
    <dgm:cxn modelId="{8359672F-029D-497E-88A5-6494C23D7D01}" type="presParOf" srcId="{8C0C3C78-56B9-41C4-BAFD-DF84F9465452}" destId="{99724643-9F9F-46DF-99D3-8A7B170FDD79}" srcOrd="6" destOrd="0" presId="urn:microsoft.com/office/officeart/2008/layout/BubblePictureList"/>
    <dgm:cxn modelId="{B91958FE-000B-4AFB-BDA1-AA5C65B4963B}" type="presParOf" srcId="{99724643-9F9F-46DF-99D3-8A7B170FDD79}" destId="{DB8161A2-682C-4542-BAE4-DE07DBCCF736}" srcOrd="0" destOrd="0" presId="urn:microsoft.com/office/officeart/2008/layout/BubblePictureList"/>
    <dgm:cxn modelId="{FAFC671D-128A-40AC-B539-E606E33666CD}" type="presParOf" srcId="{8C0C3C78-56B9-41C4-BAFD-DF84F9465452}" destId="{9CA945E3-B2AE-4153-9BF9-9DC727C87038}" srcOrd="7" destOrd="0" presId="urn:microsoft.com/office/officeart/2008/layout/BubblePictureList"/>
    <dgm:cxn modelId="{0CBF4EC7-9E92-4935-82A6-7C23AC8A18A1}" type="presParOf" srcId="{9CA945E3-B2AE-4153-9BF9-9DC727C87038}" destId="{622BCA83-DCA9-4D89-9FC9-BDF87C4BE11B}" srcOrd="0" destOrd="0" presId="urn:microsoft.com/office/officeart/2008/layout/BubblePictureList"/>
    <dgm:cxn modelId="{9C174129-AA6B-41D5-8BAC-D52802B0CF0A}" type="presParOf" srcId="{8C0C3C78-56B9-41C4-BAFD-DF84F9465452}" destId="{B114B967-8DAC-434B-9938-E2098E3213A8}" srcOrd="8" destOrd="0" presId="urn:microsoft.com/office/officeart/2008/layout/BubblePictureList"/>
    <dgm:cxn modelId="{B59D2B5A-0DE2-41D8-AF5E-91CD9824C52C}" type="presParOf" srcId="{8C0C3C78-56B9-41C4-BAFD-DF84F9465452}" destId="{F02C5085-831C-4A56-B6E2-54E2DE80C6B1}" srcOrd="9" destOrd="0" presId="urn:microsoft.com/office/officeart/2008/layout/BubblePictureList"/>
    <dgm:cxn modelId="{2A6D36A8-AF9E-43CA-82C2-8BA1CD5DF1EB}" type="presParOf" srcId="{8C0C3C78-56B9-41C4-BAFD-DF84F9465452}" destId="{ADE1D87A-E3F6-4F5D-8226-6C377CEF1838}" srcOrd="10" destOrd="0" presId="urn:microsoft.com/office/officeart/2008/layout/BubblePictureList"/>
    <dgm:cxn modelId="{A8DCCF6C-3634-430A-9442-AAF37AFE0517}" type="presParOf" srcId="{8C0C3C78-56B9-41C4-BAFD-DF84F9465452}" destId="{3506034A-ED24-4029-B177-C0DD2D9EC815}" srcOrd="11" destOrd="0" presId="urn:microsoft.com/office/officeart/2008/layout/BubblePictureList"/>
    <dgm:cxn modelId="{C509BBBF-7364-46BE-98C9-ADC715B7D9CF}" type="presParOf" srcId="{3506034A-ED24-4029-B177-C0DD2D9EC815}" destId="{26284BFA-E0D6-4A42-AC50-CBC764BA87B7}" srcOrd="0" destOrd="0" presId="urn:microsoft.com/office/officeart/2008/layout/BubblePictureList"/>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2CB5E1-D8BB-4874-9E8A-D23120DAED87}" type="doc">
      <dgm:prSet loTypeId="urn:microsoft.com/office/officeart/2005/8/layout/pyramid4" loCatId="relationship" qsTypeId="urn:microsoft.com/office/officeart/2005/8/quickstyle/simple5" qsCatId="simple" csTypeId="urn:microsoft.com/office/officeart/2005/8/colors/accent1_2" csCatId="accent1" phldr="1"/>
      <dgm:spPr/>
      <dgm:t>
        <a:bodyPr/>
        <a:lstStyle/>
        <a:p>
          <a:endParaRPr lang="zh-TW" altLang="en-US"/>
        </a:p>
      </dgm:t>
    </dgm:pt>
    <dgm:pt modelId="{57D81CE7-EFDE-43AF-9F59-50E51F53B7B3}">
      <dgm:prSet phldrT="[文字]" custT="1"/>
      <dgm:spPr/>
      <dgm:t>
        <a:bodyPr/>
        <a:lstStyle/>
        <a:p>
          <a:pPr marL="0">
            <a:spcAft>
              <a:spcPts val="0"/>
            </a:spcAft>
          </a:pPr>
          <a:r>
            <a:rPr lang="zh-TW" altLang="en-US" sz="2000" b="1" dirty="0" smtClean="0"/>
            <a:t>學校</a:t>
          </a:r>
          <a:endParaRPr lang="en-US" altLang="zh-TW" sz="2000" b="1" dirty="0" smtClean="0"/>
        </a:p>
        <a:p>
          <a:pPr marL="0">
            <a:spcAft>
              <a:spcPts val="0"/>
            </a:spcAft>
          </a:pPr>
          <a:r>
            <a:rPr lang="zh-TW" altLang="en-US" sz="2000" b="1" dirty="0" smtClean="0"/>
            <a:t>師生接納</a:t>
          </a:r>
          <a:endParaRPr lang="en-US" altLang="zh-TW" sz="2000" b="1" dirty="0" smtClean="0"/>
        </a:p>
        <a:p>
          <a:pPr marL="0">
            <a:spcAft>
              <a:spcPct val="35000"/>
            </a:spcAft>
          </a:pPr>
          <a:r>
            <a:rPr lang="zh-TW" altLang="en-US" sz="2000" b="1" dirty="0" smtClean="0"/>
            <a:t>與關懷</a:t>
          </a:r>
          <a:endParaRPr lang="zh-TW" altLang="en-US" sz="2000" b="1" dirty="0"/>
        </a:p>
      </dgm:t>
    </dgm:pt>
    <dgm:pt modelId="{FB924153-7AB9-4440-BCFE-68567D868DD4}" type="parTrans" cxnId="{F37B84C5-AD83-4E47-8400-2B6F339E8884}">
      <dgm:prSet/>
      <dgm:spPr/>
      <dgm:t>
        <a:bodyPr/>
        <a:lstStyle/>
        <a:p>
          <a:endParaRPr lang="zh-TW" altLang="en-US"/>
        </a:p>
      </dgm:t>
    </dgm:pt>
    <dgm:pt modelId="{C42BD06E-38BC-4208-A0A9-CFE64B76BD49}" type="sibTrans" cxnId="{F37B84C5-AD83-4E47-8400-2B6F339E8884}">
      <dgm:prSet/>
      <dgm:spPr/>
      <dgm:t>
        <a:bodyPr/>
        <a:lstStyle/>
        <a:p>
          <a:endParaRPr lang="zh-TW" altLang="en-US"/>
        </a:p>
      </dgm:t>
    </dgm:pt>
    <dgm:pt modelId="{11FF10B3-C150-4D56-8A81-91EDA37D1F27}">
      <dgm:prSet phldrT="[文字]" custT="1"/>
      <dgm:spPr/>
      <dgm:t>
        <a:bodyPr/>
        <a:lstStyle/>
        <a:p>
          <a:pPr marL="0">
            <a:spcAft>
              <a:spcPts val="0"/>
            </a:spcAft>
          </a:pPr>
          <a:r>
            <a:rPr lang="zh-TW" altLang="en-US" sz="2000" b="1" dirty="0" smtClean="0"/>
            <a:t>學校課程</a:t>
          </a:r>
          <a:endParaRPr lang="en-US" altLang="zh-TW" sz="2000" b="1" dirty="0" smtClean="0"/>
        </a:p>
        <a:p>
          <a:pPr marL="0">
            <a:spcAft>
              <a:spcPct val="35000"/>
            </a:spcAft>
          </a:pPr>
          <a:r>
            <a:rPr lang="zh-TW" altLang="en-US" sz="2000" b="1" dirty="0" smtClean="0"/>
            <a:t>與教學調整</a:t>
          </a:r>
          <a:endParaRPr lang="zh-TW" altLang="en-US" sz="2000" b="1" dirty="0"/>
        </a:p>
      </dgm:t>
    </dgm:pt>
    <dgm:pt modelId="{CA673D08-8C04-417C-9227-5E49E3514189}" type="parTrans" cxnId="{01675B51-1252-4055-8D3A-C19DC293DEDE}">
      <dgm:prSet/>
      <dgm:spPr/>
      <dgm:t>
        <a:bodyPr/>
        <a:lstStyle/>
        <a:p>
          <a:endParaRPr lang="zh-TW" altLang="en-US"/>
        </a:p>
      </dgm:t>
    </dgm:pt>
    <dgm:pt modelId="{BD834C33-6E34-4925-A701-936736AC0F14}" type="sibTrans" cxnId="{01675B51-1252-4055-8D3A-C19DC293DEDE}">
      <dgm:prSet/>
      <dgm:spPr/>
      <dgm:t>
        <a:bodyPr/>
        <a:lstStyle/>
        <a:p>
          <a:endParaRPr lang="zh-TW" altLang="en-US"/>
        </a:p>
      </dgm:t>
    </dgm:pt>
    <dgm:pt modelId="{1C1A0BDF-C6A2-4FDF-A879-41E629BD60BF}">
      <dgm:prSet phldrT="[文字]" custT="1"/>
      <dgm:spPr/>
      <dgm:t>
        <a:bodyPr/>
        <a:lstStyle/>
        <a:p>
          <a:pPr marL="0">
            <a:spcAft>
              <a:spcPts val="0"/>
            </a:spcAft>
          </a:pPr>
          <a:r>
            <a:rPr lang="zh-TW" altLang="en-US" sz="2000" b="1" dirty="0" smtClean="0"/>
            <a:t>學校資源</a:t>
          </a:r>
          <a:endParaRPr lang="en-US" altLang="zh-TW" sz="2000" b="1" dirty="0" smtClean="0"/>
        </a:p>
        <a:p>
          <a:pPr marL="0">
            <a:spcAft>
              <a:spcPct val="35000"/>
            </a:spcAft>
          </a:pPr>
          <a:r>
            <a:rPr lang="zh-TW" altLang="en-US" sz="2000" b="1" dirty="0" smtClean="0"/>
            <a:t>與支援系統</a:t>
          </a:r>
          <a:endParaRPr lang="zh-TW" altLang="en-US" sz="2000" b="1" dirty="0"/>
        </a:p>
      </dgm:t>
    </dgm:pt>
    <dgm:pt modelId="{04FA207C-603F-4725-AAFD-6EC723FB3FD5}" type="parTrans" cxnId="{392563B1-C5A7-4002-A45B-8713DAF2682D}">
      <dgm:prSet/>
      <dgm:spPr/>
      <dgm:t>
        <a:bodyPr/>
        <a:lstStyle/>
        <a:p>
          <a:endParaRPr lang="zh-TW" altLang="en-US"/>
        </a:p>
      </dgm:t>
    </dgm:pt>
    <dgm:pt modelId="{59E0DD8B-CA16-427B-801D-CD576FC5F729}" type="sibTrans" cxnId="{392563B1-C5A7-4002-A45B-8713DAF2682D}">
      <dgm:prSet/>
      <dgm:spPr/>
      <dgm:t>
        <a:bodyPr/>
        <a:lstStyle/>
        <a:p>
          <a:endParaRPr lang="zh-TW" altLang="en-US"/>
        </a:p>
      </dgm:t>
    </dgm:pt>
    <dgm:pt modelId="{588E7B7A-5456-4F7A-8936-6F1AFD4D79EF}">
      <dgm:prSet phldrT="[文字]" custT="1"/>
      <dgm:spPr/>
      <dgm:t>
        <a:bodyPr/>
        <a:lstStyle/>
        <a:p>
          <a:pPr marL="0">
            <a:spcAft>
              <a:spcPts val="0"/>
            </a:spcAft>
          </a:pPr>
          <a:r>
            <a:rPr lang="zh-TW" altLang="en-US" sz="2000" b="1" dirty="0" smtClean="0"/>
            <a:t>無障礙環境</a:t>
          </a:r>
          <a:endParaRPr lang="en-US" altLang="zh-TW" sz="2000" b="1" dirty="0" smtClean="0"/>
        </a:p>
        <a:p>
          <a:pPr marL="0">
            <a:spcAft>
              <a:spcPct val="35000"/>
            </a:spcAft>
          </a:pPr>
          <a:r>
            <a:rPr lang="zh-TW" altLang="en-US" sz="2000" b="1" dirty="0" smtClean="0"/>
            <a:t>與輔助科技</a:t>
          </a:r>
          <a:endParaRPr lang="zh-TW" altLang="en-US" sz="2000" b="1" dirty="0"/>
        </a:p>
      </dgm:t>
    </dgm:pt>
    <dgm:pt modelId="{CE4011AF-871A-4141-9CBA-66FF4936CD1A}" type="parTrans" cxnId="{A093A269-19CE-4DA6-9B8C-8EE174EB6362}">
      <dgm:prSet/>
      <dgm:spPr/>
      <dgm:t>
        <a:bodyPr/>
        <a:lstStyle/>
        <a:p>
          <a:endParaRPr lang="zh-TW" altLang="en-US"/>
        </a:p>
      </dgm:t>
    </dgm:pt>
    <dgm:pt modelId="{1FC5091A-988B-4B9D-AE7D-2DD20B1B1525}" type="sibTrans" cxnId="{A093A269-19CE-4DA6-9B8C-8EE174EB6362}">
      <dgm:prSet/>
      <dgm:spPr/>
      <dgm:t>
        <a:bodyPr/>
        <a:lstStyle/>
        <a:p>
          <a:endParaRPr lang="zh-TW" altLang="en-US"/>
        </a:p>
      </dgm:t>
    </dgm:pt>
    <dgm:pt modelId="{F3E7DE06-F110-4FDE-B1AA-510095AF7592}" type="pres">
      <dgm:prSet presAssocID="{EF2CB5E1-D8BB-4874-9E8A-D23120DAED87}" presName="compositeShape" presStyleCnt="0">
        <dgm:presLayoutVars>
          <dgm:chMax val="9"/>
          <dgm:dir/>
          <dgm:resizeHandles val="exact"/>
        </dgm:presLayoutVars>
      </dgm:prSet>
      <dgm:spPr/>
      <dgm:t>
        <a:bodyPr/>
        <a:lstStyle/>
        <a:p>
          <a:endParaRPr lang="zh-TW" altLang="en-US"/>
        </a:p>
      </dgm:t>
    </dgm:pt>
    <dgm:pt modelId="{D8135C3B-C6FC-4E11-8B0D-7ED1CA7579A4}" type="pres">
      <dgm:prSet presAssocID="{EF2CB5E1-D8BB-4874-9E8A-D23120DAED87}" presName="triangle1" presStyleLbl="node1" presStyleIdx="0" presStyleCnt="4" custScaleX="129152">
        <dgm:presLayoutVars>
          <dgm:bulletEnabled val="1"/>
        </dgm:presLayoutVars>
      </dgm:prSet>
      <dgm:spPr/>
      <dgm:t>
        <a:bodyPr/>
        <a:lstStyle/>
        <a:p>
          <a:endParaRPr lang="zh-TW" altLang="en-US"/>
        </a:p>
      </dgm:t>
    </dgm:pt>
    <dgm:pt modelId="{672D37FF-49E2-4503-A809-4CB2C635B689}" type="pres">
      <dgm:prSet presAssocID="{EF2CB5E1-D8BB-4874-9E8A-D23120DAED87}" presName="triangle2" presStyleLbl="node1" presStyleIdx="1" presStyleCnt="4" custScaleX="129152" custLinFactNeighborX="-14287">
        <dgm:presLayoutVars>
          <dgm:bulletEnabled val="1"/>
        </dgm:presLayoutVars>
      </dgm:prSet>
      <dgm:spPr/>
      <dgm:t>
        <a:bodyPr/>
        <a:lstStyle/>
        <a:p>
          <a:endParaRPr lang="zh-TW" altLang="en-US"/>
        </a:p>
      </dgm:t>
    </dgm:pt>
    <dgm:pt modelId="{3FB992DB-EAD9-4200-8643-A4FB6B38D1B0}" type="pres">
      <dgm:prSet presAssocID="{EF2CB5E1-D8BB-4874-9E8A-D23120DAED87}" presName="triangle3" presStyleLbl="node1" presStyleIdx="2" presStyleCnt="4" custScaleX="129152">
        <dgm:presLayoutVars>
          <dgm:bulletEnabled val="1"/>
        </dgm:presLayoutVars>
      </dgm:prSet>
      <dgm:spPr/>
      <dgm:t>
        <a:bodyPr/>
        <a:lstStyle/>
        <a:p>
          <a:endParaRPr lang="zh-TW" altLang="en-US"/>
        </a:p>
      </dgm:t>
    </dgm:pt>
    <dgm:pt modelId="{584D3D84-199E-4003-B05C-E311E5ED8C8D}" type="pres">
      <dgm:prSet presAssocID="{EF2CB5E1-D8BB-4874-9E8A-D23120DAED87}" presName="triangle4" presStyleLbl="node1" presStyleIdx="3" presStyleCnt="4" custScaleX="129152" custLinFactNeighborX="14990">
        <dgm:presLayoutVars>
          <dgm:bulletEnabled val="1"/>
        </dgm:presLayoutVars>
      </dgm:prSet>
      <dgm:spPr/>
      <dgm:t>
        <a:bodyPr/>
        <a:lstStyle/>
        <a:p>
          <a:endParaRPr lang="zh-TW" altLang="en-US"/>
        </a:p>
      </dgm:t>
    </dgm:pt>
  </dgm:ptLst>
  <dgm:cxnLst>
    <dgm:cxn modelId="{2CFF6B9A-861D-43FE-9094-8220DFF03EA2}" type="presOf" srcId="{1C1A0BDF-C6A2-4FDF-A879-41E629BD60BF}" destId="{3FB992DB-EAD9-4200-8643-A4FB6B38D1B0}" srcOrd="0" destOrd="0" presId="urn:microsoft.com/office/officeart/2005/8/layout/pyramid4"/>
    <dgm:cxn modelId="{E55079EA-10D0-4D2A-9986-16F9A9C37174}" type="presOf" srcId="{588E7B7A-5456-4F7A-8936-6F1AFD4D79EF}" destId="{584D3D84-199E-4003-B05C-E311E5ED8C8D}" srcOrd="0" destOrd="0" presId="urn:microsoft.com/office/officeart/2005/8/layout/pyramid4"/>
    <dgm:cxn modelId="{1A8F63AD-5F6D-4CB2-BB56-71B1D3FEF137}" type="presOf" srcId="{EF2CB5E1-D8BB-4874-9E8A-D23120DAED87}" destId="{F3E7DE06-F110-4FDE-B1AA-510095AF7592}" srcOrd="0" destOrd="0" presId="urn:microsoft.com/office/officeart/2005/8/layout/pyramid4"/>
    <dgm:cxn modelId="{392563B1-C5A7-4002-A45B-8713DAF2682D}" srcId="{EF2CB5E1-D8BB-4874-9E8A-D23120DAED87}" destId="{1C1A0BDF-C6A2-4FDF-A879-41E629BD60BF}" srcOrd="2" destOrd="0" parTransId="{04FA207C-603F-4725-AAFD-6EC723FB3FD5}" sibTransId="{59E0DD8B-CA16-427B-801D-CD576FC5F729}"/>
    <dgm:cxn modelId="{01675B51-1252-4055-8D3A-C19DC293DEDE}" srcId="{EF2CB5E1-D8BB-4874-9E8A-D23120DAED87}" destId="{11FF10B3-C150-4D56-8A81-91EDA37D1F27}" srcOrd="1" destOrd="0" parTransId="{CA673D08-8C04-417C-9227-5E49E3514189}" sibTransId="{BD834C33-6E34-4925-A701-936736AC0F14}"/>
    <dgm:cxn modelId="{F37B84C5-AD83-4E47-8400-2B6F339E8884}" srcId="{EF2CB5E1-D8BB-4874-9E8A-D23120DAED87}" destId="{57D81CE7-EFDE-43AF-9F59-50E51F53B7B3}" srcOrd="0" destOrd="0" parTransId="{FB924153-7AB9-4440-BCFE-68567D868DD4}" sibTransId="{C42BD06E-38BC-4208-A0A9-CFE64B76BD49}"/>
    <dgm:cxn modelId="{A093A269-19CE-4DA6-9B8C-8EE174EB6362}" srcId="{EF2CB5E1-D8BB-4874-9E8A-D23120DAED87}" destId="{588E7B7A-5456-4F7A-8936-6F1AFD4D79EF}" srcOrd="3" destOrd="0" parTransId="{CE4011AF-871A-4141-9CBA-66FF4936CD1A}" sibTransId="{1FC5091A-988B-4B9D-AE7D-2DD20B1B1525}"/>
    <dgm:cxn modelId="{5C2E2FE2-E695-41F2-99FA-A2F3A1AC60E2}" type="presOf" srcId="{57D81CE7-EFDE-43AF-9F59-50E51F53B7B3}" destId="{D8135C3B-C6FC-4E11-8B0D-7ED1CA7579A4}" srcOrd="0" destOrd="0" presId="urn:microsoft.com/office/officeart/2005/8/layout/pyramid4"/>
    <dgm:cxn modelId="{D920B038-EFFD-4234-95AA-8BB406E0195C}" type="presOf" srcId="{11FF10B3-C150-4D56-8A81-91EDA37D1F27}" destId="{672D37FF-49E2-4503-A809-4CB2C635B689}" srcOrd="0" destOrd="0" presId="urn:microsoft.com/office/officeart/2005/8/layout/pyramid4"/>
    <dgm:cxn modelId="{80C4F136-F143-48C5-8423-C4279B880FF5}" type="presParOf" srcId="{F3E7DE06-F110-4FDE-B1AA-510095AF7592}" destId="{D8135C3B-C6FC-4E11-8B0D-7ED1CA7579A4}" srcOrd="0" destOrd="0" presId="urn:microsoft.com/office/officeart/2005/8/layout/pyramid4"/>
    <dgm:cxn modelId="{51DB6154-6B20-42BE-B1B6-01C795F6627E}" type="presParOf" srcId="{F3E7DE06-F110-4FDE-B1AA-510095AF7592}" destId="{672D37FF-49E2-4503-A809-4CB2C635B689}" srcOrd="1" destOrd="0" presId="urn:microsoft.com/office/officeart/2005/8/layout/pyramid4"/>
    <dgm:cxn modelId="{E1C13B4D-9B83-42CB-A9AF-F98B6AB733DF}" type="presParOf" srcId="{F3E7DE06-F110-4FDE-B1AA-510095AF7592}" destId="{3FB992DB-EAD9-4200-8643-A4FB6B38D1B0}" srcOrd="2" destOrd="0" presId="urn:microsoft.com/office/officeart/2005/8/layout/pyramid4"/>
    <dgm:cxn modelId="{88539412-30AF-4D92-8F7F-8912D87730B2}" type="presParOf" srcId="{F3E7DE06-F110-4FDE-B1AA-510095AF7592}" destId="{584D3D84-199E-4003-B05C-E311E5ED8C8D}"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D54E9A-8800-455C-B6ED-37460D6AAC7C}" type="doc">
      <dgm:prSet loTypeId="urn:microsoft.com/office/officeart/2005/8/layout/radial4" loCatId="relationship" qsTypeId="urn:microsoft.com/office/officeart/2005/8/quickstyle/simple5" qsCatId="simple" csTypeId="urn:microsoft.com/office/officeart/2005/8/colors/accent1_2" csCatId="accent1" phldr="1"/>
      <dgm:spPr/>
      <dgm:t>
        <a:bodyPr/>
        <a:lstStyle/>
        <a:p>
          <a:endParaRPr lang="zh-TW" altLang="en-US"/>
        </a:p>
      </dgm:t>
    </dgm:pt>
    <dgm:pt modelId="{8ED928A7-4B92-4BE6-B43E-44AC04672255}">
      <dgm:prSet phldrT="[文字]"/>
      <dgm:spPr/>
      <dgm:t>
        <a:bodyPr/>
        <a:lstStyle/>
        <a:p>
          <a:r>
            <a:rPr lang="zh-TW" altLang="en-US" b="1" dirty="0" smtClean="0"/>
            <a:t>成功</a:t>
          </a:r>
          <a:endParaRPr lang="en-US" altLang="zh-TW" b="1" dirty="0" smtClean="0"/>
        </a:p>
        <a:p>
          <a:r>
            <a:rPr lang="zh-TW" altLang="en-US" b="1" dirty="0" smtClean="0"/>
            <a:t>融合教育</a:t>
          </a:r>
          <a:endParaRPr lang="zh-TW" altLang="en-US" b="1" dirty="0"/>
        </a:p>
      </dgm:t>
    </dgm:pt>
    <dgm:pt modelId="{D8049B9A-BDCC-446E-893B-5380A595F608}" type="parTrans" cxnId="{7E9F9DA4-F313-495B-9113-6B2ABA39C315}">
      <dgm:prSet/>
      <dgm:spPr/>
      <dgm:t>
        <a:bodyPr/>
        <a:lstStyle/>
        <a:p>
          <a:endParaRPr lang="zh-TW" altLang="en-US"/>
        </a:p>
      </dgm:t>
    </dgm:pt>
    <dgm:pt modelId="{721F5858-087E-4C06-84EF-9CCBAC490596}" type="sibTrans" cxnId="{7E9F9DA4-F313-495B-9113-6B2ABA39C315}">
      <dgm:prSet/>
      <dgm:spPr/>
      <dgm:t>
        <a:bodyPr/>
        <a:lstStyle/>
        <a:p>
          <a:endParaRPr lang="zh-TW" altLang="en-US"/>
        </a:p>
      </dgm:t>
    </dgm:pt>
    <dgm:pt modelId="{669A1E88-F8FC-41A8-9F75-FA5D9AECB12C}">
      <dgm:prSet phldrT="[文字]"/>
      <dgm:spPr/>
      <dgm:t>
        <a:bodyPr/>
        <a:lstStyle/>
        <a:p>
          <a:r>
            <a:rPr lang="zh-TW" altLang="en-US" b="1" dirty="0" smtClean="0"/>
            <a:t>進入</a:t>
          </a:r>
          <a:endParaRPr lang="zh-TW" altLang="en-US" b="1" dirty="0"/>
        </a:p>
      </dgm:t>
    </dgm:pt>
    <dgm:pt modelId="{788FF8B9-9CF3-4411-9C03-0D585BFC2ECD}" type="parTrans" cxnId="{C8327CBD-BF4B-4878-8EB7-D18E2F96B977}">
      <dgm:prSet/>
      <dgm:spPr/>
      <dgm:t>
        <a:bodyPr/>
        <a:lstStyle/>
        <a:p>
          <a:endParaRPr lang="zh-TW" altLang="en-US"/>
        </a:p>
      </dgm:t>
    </dgm:pt>
    <dgm:pt modelId="{1250356F-3989-42D2-A4B2-9F7A00DC4F97}" type="sibTrans" cxnId="{C8327CBD-BF4B-4878-8EB7-D18E2F96B977}">
      <dgm:prSet/>
      <dgm:spPr/>
      <dgm:t>
        <a:bodyPr/>
        <a:lstStyle/>
        <a:p>
          <a:endParaRPr lang="zh-TW" altLang="en-US"/>
        </a:p>
      </dgm:t>
    </dgm:pt>
    <dgm:pt modelId="{4224CD76-6614-45B0-B0FD-E6B879ACD6AC}">
      <dgm:prSet phldrT="[文字]"/>
      <dgm:spPr/>
      <dgm:t>
        <a:bodyPr/>
        <a:lstStyle/>
        <a:p>
          <a:r>
            <a:rPr lang="zh-TW" altLang="en-US" b="1" dirty="0" smtClean="0"/>
            <a:t>參與</a:t>
          </a:r>
          <a:endParaRPr lang="zh-TW" altLang="en-US" b="1" dirty="0"/>
        </a:p>
      </dgm:t>
    </dgm:pt>
    <dgm:pt modelId="{3FCC55F6-A76C-4E12-B8DD-4C6EED4F6CEF}" type="parTrans" cxnId="{7F931FDA-91AD-4715-BC38-5327AFB61152}">
      <dgm:prSet/>
      <dgm:spPr/>
      <dgm:t>
        <a:bodyPr/>
        <a:lstStyle/>
        <a:p>
          <a:endParaRPr lang="zh-TW" altLang="en-US"/>
        </a:p>
      </dgm:t>
    </dgm:pt>
    <dgm:pt modelId="{5661FEFD-BBEE-4EC2-A82F-40D502898050}" type="sibTrans" cxnId="{7F931FDA-91AD-4715-BC38-5327AFB61152}">
      <dgm:prSet/>
      <dgm:spPr/>
      <dgm:t>
        <a:bodyPr/>
        <a:lstStyle/>
        <a:p>
          <a:endParaRPr lang="zh-TW" altLang="en-US"/>
        </a:p>
      </dgm:t>
    </dgm:pt>
    <dgm:pt modelId="{418E156D-0AAA-4651-826F-90373DB3F5F7}">
      <dgm:prSet phldrT="[文字]"/>
      <dgm:spPr/>
      <dgm:t>
        <a:bodyPr/>
        <a:lstStyle/>
        <a:p>
          <a:r>
            <a:rPr lang="zh-TW" altLang="en-US" b="1" dirty="0" smtClean="0"/>
            <a:t>進步</a:t>
          </a:r>
          <a:endParaRPr lang="zh-TW" altLang="en-US" b="1" dirty="0"/>
        </a:p>
      </dgm:t>
    </dgm:pt>
    <dgm:pt modelId="{C4CC7E44-1749-400D-B91D-D25D8B7D7C73}" type="parTrans" cxnId="{E940E6E3-8BAA-4925-8BB4-AA89050B4C9D}">
      <dgm:prSet/>
      <dgm:spPr/>
      <dgm:t>
        <a:bodyPr/>
        <a:lstStyle/>
        <a:p>
          <a:endParaRPr lang="zh-TW" altLang="en-US"/>
        </a:p>
      </dgm:t>
    </dgm:pt>
    <dgm:pt modelId="{43A6A240-DBE7-4EB0-A52E-367387C6B0AE}" type="sibTrans" cxnId="{E940E6E3-8BAA-4925-8BB4-AA89050B4C9D}">
      <dgm:prSet/>
      <dgm:spPr/>
      <dgm:t>
        <a:bodyPr/>
        <a:lstStyle/>
        <a:p>
          <a:endParaRPr lang="zh-TW" altLang="en-US"/>
        </a:p>
      </dgm:t>
    </dgm:pt>
    <dgm:pt modelId="{AC510180-109F-45BA-B563-812775228740}" type="pres">
      <dgm:prSet presAssocID="{B3D54E9A-8800-455C-B6ED-37460D6AAC7C}" presName="cycle" presStyleCnt="0">
        <dgm:presLayoutVars>
          <dgm:chMax val="1"/>
          <dgm:dir/>
          <dgm:animLvl val="ctr"/>
          <dgm:resizeHandles val="exact"/>
        </dgm:presLayoutVars>
      </dgm:prSet>
      <dgm:spPr/>
      <dgm:t>
        <a:bodyPr/>
        <a:lstStyle/>
        <a:p>
          <a:endParaRPr lang="zh-TW" altLang="en-US"/>
        </a:p>
      </dgm:t>
    </dgm:pt>
    <dgm:pt modelId="{B8A81818-FB8F-4B19-9005-786E38AB136D}" type="pres">
      <dgm:prSet presAssocID="{8ED928A7-4B92-4BE6-B43E-44AC04672255}" presName="centerShape" presStyleLbl="node0" presStyleIdx="0" presStyleCnt="1"/>
      <dgm:spPr/>
      <dgm:t>
        <a:bodyPr/>
        <a:lstStyle/>
        <a:p>
          <a:endParaRPr lang="zh-TW" altLang="en-US"/>
        </a:p>
      </dgm:t>
    </dgm:pt>
    <dgm:pt modelId="{5A568C44-10DA-4044-B67D-BFBF239E5B2D}" type="pres">
      <dgm:prSet presAssocID="{788FF8B9-9CF3-4411-9C03-0D585BFC2ECD}" presName="parTrans" presStyleLbl="bgSibTrans2D1" presStyleIdx="0" presStyleCnt="3"/>
      <dgm:spPr/>
      <dgm:t>
        <a:bodyPr/>
        <a:lstStyle/>
        <a:p>
          <a:endParaRPr lang="zh-TW" altLang="en-US"/>
        </a:p>
      </dgm:t>
    </dgm:pt>
    <dgm:pt modelId="{5459C546-B0D8-412C-9DCA-74A11F913358}" type="pres">
      <dgm:prSet presAssocID="{669A1E88-F8FC-41A8-9F75-FA5D9AECB12C}" presName="node" presStyleLbl="node1" presStyleIdx="0" presStyleCnt="3">
        <dgm:presLayoutVars>
          <dgm:bulletEnabled val="1"/>
        </dgm:presLayoutVars>
      </dgm:prSet>
      <dgm:spPr/>
      <dgm:t>
        <a:bodyPr/>
        <a:lstStyle/>
        <a:p>
          <a:endParaRPr lang="zh-TW" altLang="en-US"/>
        </a:p>
      </dgm:t>
    </dgm:pt>
    <dgm:pt modelId="{B6E289F8-EA52-4EC3-8788-70B1CD8B3722}" type="pres">
      <dgm:prSet presAssocID="{3FCC55F6-A76C-4E12-B8DD-4C6EED4F6CEF}" presName="parTrans" presStyleLbl="bgSibTrans2D1" presStyleIdx="1" presStyleCnt="3"/>
      <dgm:spPr/>
      <dgm:t>
        <a:bodyPr/>
        <a:lstStyle/>
        <a:p>
          <a:endParaRPr lang="zh-TW" altLang="en-US"/>
        </a:p>
      </dgm:t>
    </dgm:pt>
    <dgm:pt modelId="{B9C7C75C-A0FF-4A01-9F39-776E1ECB46CA}" type="pres">
      <dgm:prSet presAssocID="{4224CD76-6614-45B0-B0FD-E6B879ACD6AC}" presName="node" presStyleLbl="node1" presStyleIdx="1" presStyleCnt="3">
        <dgm:presLayoutVars>
          <dgm:bulletEnabled val="1"/>
        </dgm:presLayoutVars>
      </dgm:prSet>
      <dgm:spPr/>
      <dgm:t>
        <a:bodyPr/>
        <a:lstStyle/>
        <a:p>
          <a:endParaRPr lang="zh-TW" altLang="en-US"/>
        </a:p>
      </dgm:t>
    </dgm:pt>
    <dgm:pt modelId="{2A17F90A-430C-46A2-A699-C6E07E6D0F5F}" type="pres">
      <dgm:prSet presAssocID="{C4CC7E44-1749-400D-B91D-D25D8B7D7C73}" presName="parTrans" presStyleLbl="bgSibTrans2D1" presStyleIdx="2" presStyleCnt="3"/>
      <dgm:spPr/>
      <dgm:t>
        <a:bodyPr/>
        <a:lstStyle/>
        <a:p>
          <a:endParaRPr lang="zh-TW" altLang="en-US"/>
        </a:p>
      </dgm:t>
    </dgm:pt>
    <dgm:pt modelId="{D2217E04-67B9-414A-B4A3-E3512EBE5DEC}" type="pres">
      <dgm:prSet presAssocID="{418E156D-0AAA-4651-826F-90373DB3F5F7}" presName="node" presStyleLbl="node1" presStyleIdx="2" presStyleCnt="3">
        <dgm:presLayoutVars>
          <dgm:bulletEnabled val="1"/>
        </dgm:presLayoutVars>
      </dgm:prSet>
      <dgm:spPr/>
      <dgm:t>
        <a:bodyPr/>
        <a:lstStyle/>
        <a:p>
          <a:endParaRPr lang="zh-TW" altLang="en-US"/>
        </a:p>
      </dgm:t>
    </dgm:pt>
  </dgm:ptLst>
  <dgm:cxnLst>
    <dgm:cxn modelId="{C8327CBD-BF4B-4878-8EB7-D18E2F96B977}" srcId="{8ED928A7-4B92-4BE6-B43E-44AC04672255}" destId="{669A1E88-F8FC-41A8-9F75-FA5D9AECB12C}" srcOrd="0" destOrd="0" parTransId="{788FF8B9-9CF3-4411-9C03-0D585BFC2ECD}" sibTransId="{1250356F-3989-42D2-A4B2-9F7A00DC4F97}"/>
    <dgm:cxn modelId="{E940E6E3-8BAA-4925-8BB4-AA89050B4C9D}" srcId="{8ED928A7-4B92-4BE6-B43E-44AC04672255}" destId="{418E156D-0AAA-4651-826F-90373DB3F5F7}" srcOrd="2" destOrd="0" parTransId="{C4CC7E44-1749-400D-B91D-D25D8B7D7C73}" sibTransId="{43A6A240-DBE7-4EB0-A52E-367387C6B0AE}"/>
    <dgm:cxn modelId="{27A98FEB-915E-4F56-B306-D5AE30BACDD0}" type="presOf" srcId="{C4CC7E44-1749-400D-B91D-D25D8B7D7C73}" destId="{2A17F90A-430C-46A2-A699-C6E07E6D0F5F}" srcOrd="0" destOrd="0" presId="urn:microsoft.com/office/officeart/2005/8/layout/radial4"/>
    <dgm:cxn modelId="{11DA8086-26D1-4193-A553-BFABDDBEC956}" type="presOf" srcId="{3FCC55F6-A76C-4E12-B8DD-4C6EED4F6CEF}" destId="{B6E289F8-EA52-4EC3-8788-70B1CD8B3722}" srcOrd="0" destOrd="0" presId="urn:microsoft.com/office/officeart/2005/8/layout/radial4"/>
    <dgm:cxn modelId="{FEA13505-B310-4501-9595-140043917708}" type="presOf" srcId="{669A1E88-F8FC-41A8-9F75-FA5D9AECB12C}" destId="{5459C546-B0D8-412C-9DCA-74A11F913358}" srcOrd="0" destOrd="0" presId="urn:microsoft.com/office/officeart/2005/8/layout/radial4"/>
    <dgm:cxn modelId="{040489B4-920D-4B68-9AB8-B1B4BF1E92EA}" type="presOf" srcId="{8ED928A7-4B92-4BE6-B43E-44AC04672255}" destId="{B8A81818-FB8F-4B19-9005-786E38AB136D}" srcOrd="0" destOrd="0" presId="urn:microsoft.com/office/officeart/2005/8/layout/radial4"/>
    <dgm:cxn modelId="{A08BD63B-E0CA-46F9-BC30-D3F3A2AFD1C6}" type="presOf" srcId="{4224CD76-6614-45B0-B0FD-E6B879ACD6AC}" destId="{B9C7C75C-A0FF-4A01-9F39-776E1ECB46CA}" srcOrd="0" destOrd="0" presId="urn:microsoft.com/office/officeart/2005/8/layout/radial4"/>
    <dgm:cxn modelId="{CD2AC731-F030-45D3-A7FB-4B8620B0587E}" type="presOf" srcId="{788FF8B9-9CF3-4411-9C03-0D585BFC2ECD}" destId="{5A568C44-10DA-4044-B67D-BFBF239E5B2D}" srcOrd="0" destOrd="0" presId="urn:microsoft.com/office/officeart/2005/8/layout/radial4"/>
    <dgm:cxn modelId="{7F931FDA-91AD-4715-BC38-5327AFB61152}" srcId="{8ED928A7-4B92-4BE6-B43E-44AC04672255}" destId="{4224CD76-6614-45B0-B0FD-E6B879ACD6AC}" srcOrd="1" destOrd="0" parTransId="{3FCC55F6-A76C-4E12-B8DD-4C6EED4F6CEF}" sibTransId="{5661FEFD-BBEE-4EC2-A82F-40D502898050}"/>
    <dgm:cxn modelId="{D93C8727-D636-45BB-A0CE-07AF330418B2}" type="presOf" srcId="{418E156D-0AAA-4651-826F-90373DB3F5F7}" destId="{D2217E04-67B9-414A-B4A3-E3512EBE5DEC}" srcOrd="0" destOrd="0" presId="urn:microsoft.com/office/officeart/2005/8/layout/radial4"/>
    <dgm:cxn modelId="{7E9F9DA4-F313-495B-9113-6B2ABA39C315}" srcId="{B3D54E9A-8800-455C-B6ED-37460D6AAC7C}" destId="{8ED928A7-4B92-4BE6-B43E-44AC04672255}" srcOrd="0" destOrd="0" parTransId="{D8049B9A-BDCC-446E-893B-5380A595F608}" sibTransId="{721F5858-087E-4C06-84EF-9CCBAC490596}"/>
    <dgm:cxn modelId="{82359587-714D-4A2A-A00D-1E2520E09CF7}" type="presOf" srcId="{B3D54E9A-8800-455C-B6ED-37460D6AAC7C}" destId="{AC510180-109F-45BA-B563-812775228740}" srcOrd="0" destOrd="0" presId="urn:microsoft.com/office/officeart/2005/8/layout/radial4"/>
    <dgm:cxn modelId="{A9164311-CA56-4E7C-9629-7D157789F8FF}" type="presParOf" srcId="{AC510180-109F-45BA-B563-812775228740}" destId="{B8A81818-FB8F-4B19-9005-786E38AB136D}" srcOrd="0" destOrd="0" presId="urn:microsoft.com/office/officeart/2005/8/layout/radial4"/>
    <dgm:cxn modelId="{0EDC5401-9278-43DC-8C79-29AD86BC8477}" type="presParOf" srcId="{AC510180-109F-45BA-B563-812775228740}" destId="{5A568C44-10DA-4044-B67D-BFBF239E5B2D}" srcOrd="1" destOrd="0" presId="urn:microsoft.com/office/officeart/2005/8/layout/radial4"/>
    <dgm:cxn modelId="{749662BF-545B-494E-91B9-923584254793}" type="presParOf" srcId="{AC510180-109F-45BA-B563-812775228740}" destId="{5459C546-B0D8-412C-9DCA-74A11F913358}" srcOrd="2" destOrd="0" presId="urn:microsoft.com/office/officeart/2005/8/layout/radial4"/>
    <dgm:cxn modelId="{9E5F2631-57CC-48EC-89D9-40B13B83BE2E}" type="presParOf" srcId="{AC510180-109F-45BA-B563-812775228740}" destId="{B6E289F8-EA52-4EC3-8788-70B1CD8B3722}" srcOrd="3" destOrd="0" presId="urn:microsoft.com/office/officeart/2005/8/layout/radial4"/>
    <dgm:cxn modelId="{C9665E32-81AC-40D0-863F-FF59C9FC64FF}" type="presParOf" srcId="{AC510180-109F-45BA-B563-812775228740}" destId="{B9C7C75C-A0FF-4A01-9F39-776E1ECB46CA}" srcOrd="4" destOrd="0" presId="urn:microsoft.com/office/officeart/2005/8/layout/radial4"/>
    <dgm:cxn modelId="{DE74D95D-E7A0-4203-8891-2C749CEAF3F8}" type="presParOf" srcId="{AC510180-109F-45BA-B563-812775228740}" destId="{2A17F90A-430C-46A2-A699-C6E07E6D0F5F}" srcOrd="5" destOrd="0" presId="urn:microsoft.com/office/officeart/2005/8/layout/radial4"/>
    <dgm:cxn modelId="{AA23458B-C46C-414C-9A94-9BBBDEC5358D}" type="presParOf" srcId="{AC510180-109F-45BA-B563-812775228740}" destId="{D2217E04-67B9-414A-B4A3-E3512EBE5DEC}"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2D33C79-CF6C-405C-BFC4-D79A13AC0DDC}" type="doc">
      <dgm:prSet loTypeId="urn:microsoft.com/office/officeart/2008/layout/VerticalCurvedList" loCatId="list" qsTypeId="urn:microsoft.com/office/officeart/2005/8/quickstyle/3d3" qsCatId="3D" csTypeId="urn:microsoft.com/office/officeart/2005/8/colors/accent0_3" csCatId="mainScheme" phldr="1"/>
      <dgm:spPr/>
      <dgm:t>
        <a:bodyPr/>
        <a:lstStyle/>
        <a:p>
          <a:endParaRPr lang="zh-TW" altLang="en-US"/>
        </a:p>
      </dgm:t>
    </dgm:pt>
    <dgm:pt modelId="{B05DCA65-AAC7-431C-BCC8-85BDD70F79FC}">
      <dgm:prSet custT="1"/>
      <dgm:spPr/>
      <dgm:t>
        <a:bodyPr/>
        <a:lstStyle/>
        <a:p>
          <a:pPr marL="266700" indent="-266700" rtl="0"/>
          <a:r>
            <a:rPr lang="en-US" sz="2200" b="1" dirty="0" smtClean="0">
              <a:latin typeface="標楷體" pitchFamily="65" charset="-120"/>
              <a:ea typeface="標楷體" pitchFamily="65" charset="-120"/>
            </a:rPr>
            <a:t>1.</a:t>
          </a:r>
          <a:r>
            <a:rPr lang="zh-TW" sz="2200" b="1" dirty="0" smtClean="0">
              <a:latin typeface="標楷體" pitchFamily="65" charset="-120"/>
              <a:ea typeface="標楷體" pitchFamily="65" charset="-120"/>
            </a:rPr>
            <a:t>特殊學生能「進入」普通教育環境現場，享有公平受教的機會。</a:t>
          </a:r>
          <a:endParaRPr lang="zh-TW" sz="2200" dirty="0">
            <a:latin typeface="標楷體" pitchFamily="65" charset="-120"/>
            <a:ea typeface="標楷體" pitchFamily="65" charset="-120"/>
          </a:endParaRPr>
        </a:p>
      </dgm:t>
    </dgm:pt>
    <dgm:pt modelId="{3DBC491A-F6DE-4E0A-B548-A84C0B0A525A}" type="parTrans" cxnId="{FAB397A8-06C0-423B-A6AA-3C5397293B0D}">
      <dgm:prSet/>
      <dgm:spPr/>
      <dgm:t>
        <a:bodyPr/>
        <a:lstStyle/>
        <a:p>
          <a:endParaRPr lang="zh-TW" altLang="en-US" sz="2200">
            <a:latin typeface="標楷體" pitchFamily="65" charset="-120"/>
            <a:ea typeface="標楷體" pitchFamily="65" charset="-120"/>
          </a:endParaRPr>
        </a:p>
      </dgm:t>
    </dgm:pt>
    <dgm:pt modelId="{E78FA28E-5495-4B2A-B68E-2D262DEBEEF5}" type="sibTrans" cxnId="{FAB397A8-06C0-423B-A6AA-3C5397293B0D}">
      <dgm:prSet/>
      <dgm:spPr/>
      <dgm:t>
        <a:bodyPr/>
        <a:lstStyle/>
        <a:p>
          <a:endParaRPr lang="zh-TW" altLang="en-US" sz="2200">
            <a:latin typeface="標楷體" pitchFamily="65" charset="-120"/>
            <a:ea typeface="標楷體" pitchFamily="65" charset="-120"/>
          </a:endParaRPr>
        </a:p>
      </dgm:t>
    </dgm:pt>
    <dgm:pt modelId="{DFFDED82-82E7-4E59-BA48-0B7451B857E3}">
      <dgm:prSet custT="1"/>
      <dgm:spPr/>
      <dgm:t>
        <a:bodyPr/>
        <a:lstStyle/>
        <a:p>
          <a:pPr marL="266700" indent="-266700" rtl="0"/>
          <a:r>
            <a:rPr lang="en-US" sz="2200" b="1" dirty="0" smtClean="0">
              <a:latin typeface="標楷體" pitchFamily="65" charset="-120"/>
              <a:ea typeface="標楷體" pitchFamily="65" charset="-120"/>
            </a:rPr>
            <a:t>2.</a:t>
          </a:r>
          <a:r>
            <a:rPr lang="zh-TW" sz="2200" b="1" dirty="0" smtClean="0">
              <a:latin typeface="標楷體" pitchFamily="65" charset="-120"/>
              <a:ea typeface="標楷體" pitchFamily="65" charset="-120"/>
            </a:rPr>
            <a:t>特殊學生能「參與」普通班現場活動並產生良性互動。</a:t>
          </a:r>
          <a:endParaRPr lang="zh-TW" sz="2200" dirty="0">
            <a:latin typeface="標楷體" pitchFamily="65" charset="-120"/>
            <a:ea typeface="標楷體" pitchFamily="65" charset="-120"/>
          </a:endParaRPr>
        </a:p>
      </dgm:t>
    </dgm:pt>
    <dgm:pt modelId="{C6B8A908-15AE-4756-90F4-4FBE2139B285}" type="parTrans" cxnId="{147528DE-5DB3-4EEE-81EB-5AF0782EF880}">
      <dgm:prSet/>
      <dgm:spPr/>
      <dgm:t>
        <a:bodyPr/>
        <a:lstStyle/>
        <a:p>
          <a:endParaRPr lang="zh-TW" altLang="en-US" sz="2200">
            <a:latin typeface="標楷體" pitchFamily="65" charset="-120"/>
            <a:ea typeface="標楷體" pitchFamily="65" charset="-120"/>
          </a:endParaRPr>
        </a:p>
      </dgm:t>
    </dgm:pt>
    <dgm:pt modelId="{71FD0BB7-4459-4EF7-8881-F1C0B4629782}" type="sibTrans" cxnId="{147528DE-5DB3-4EEE-81EB-5AF0782EF880}">
      <dgm:prSet/>
      <dgm:spPr/>
      <dgm:t>
        <a:bodyPr/>
        <a:lstStyle/>
        <a:p>
          <a:endParaRPr lang="zh-TW" altLang="en-US" sz="2200">
            <a:latin typeface="標楷體" pitchFamily="65" charset="-120"/>
            <a:ea typeface="標楷體" pitchFamily="65" charset="-120"/>
          </a:endParaRPr>
        </a:p>
      </dgm:t>
    </dgm:pt>
    <dgm:pt modelId="{E1A09F6E-63EE-415E-BF94-E520362FBA3F}">
      <dgm:prSet custT="1"/>
      <dgm:spPr/>
      <dgm:t>
        <a:bodyPr/>
        <a:lstStyle/>
        <a:p>
          <a:pPr marL="266700" indent="-266700" rtl="0"/>
          <a:r>
            <a:rPr lang="en-US" sz="2200" b="1" dirty="0" smtClean="0">
              <a:latin typeface="標楷體" pitchFamily="65" charset="-120"/>
              <a:ea typeface="標楷體" pitchFamily="65" charset="-120"/>
            </a:rPr>
            <a:t>3.</a:t>
          </a:r>
          <a:r>
            <a:rPr lang="zh-TW" sz="2200" b="1" dirty="0" smtClean="0">
              <a:latin typeface="標楷體" pitchFamily="65" charset="-120"/>
              <a:ea typeface="標楷體" pitchFamily="65" charset="-120"/>
            </a:rPr>
            <a:t>特殊學生在參與普通班現場各項活動的過程中，達到「進步」的目的。</a:t>
          </a:r>
          <a:endParaRPr lang="zh-TW" sz="2200" dirty="0">
            <a:latin typeface="標楷體" pitchFamily="65" charset="-120"/>
            <a:ea typeface="標楷體" pitchFamily="65" charset="-120"/>
          </a:endParaRPr>
        </a:p>
      </dgm:t>
    </dgm:pt>
    <dgm:pt modelId="{D1A6E0E7-33B9-4C6C-9669-C13B73671C51}" type="parTrans" cxnId="{C573DCFE-ED68-4213-84F6-8BE5DB5EB076}">
      <dgm:prSet/>
      <dgm:spPr/>
      <dgm:t>
        <a:bodyPr/>
        <a:lstStyle/>
        <a:p>
          <a:endParaRPr lang="zh-TW" altLang="en-US" sz="2200">
            <a:latin typeface="標楷體" pitchFamily="65" charset="-120"/>
            <a:ea typeface="標楷體" pitchFamily="65" charset="-120"/>
          </a:endParaRPr>
        </a:p>
      </dgm:t>
    </dgm:pt>
    <dgm:pt modelId="{42D07539-76D0-477F-BC38-629EAEEA762F}" type="sibTrans" cxnId="{C573DCFE-ED68-4213-84F6-8BE5DB5EB076}">
      <dgm:prSet/>
      <dgm:spPr/>
      <dgm:t>
        <a:bodyPr/>
        <a:lstStyle/>
        <a:p>
          <a:endParaRPr lang="zh-TW" altLang="en-US" sz="2200">
            <a:latin typeface="標楷體" pitchFamily="65" charset="-120"/>
            <a:ea typeface="標楷體" pitchFamily="65" charset="-120"/>
          </a:endParaRPr>
        </a:p>
      </dgm:t>
    </dgm:pt>
    <dgm:pt modelId="{794DD619-BB14-4622-8313-7ECC77A5027E}" type="pres">
      <dgm:prSet presAssocID="{F2D33C79-CF6C-405C-BFC4-D79A13AC0DDC}" presName="Name0" presStyleCnt="0">
        <dgm:presLayoutVars>
          <dgm:chMax val="7"/>
          <dgm:chPref val="7"/>
          <dgm:dir/>
        </dgm:presLayoutVars>
      </dgm:prSet>
      <dgm:spPr/>
      <dgm:t>
        <a:bodyPr/>
        <a:lstStyle/>
        <a:p>
          <a:endParaRPr lang="zh-TW" altLang="en-US"/>
        </a:p>
      </dgm:t>
    </dgm:pt>
    <dgm:pt modelId="{FAE6E73C-6B50-4678-A623-34176D5FFDFA}" type="pres">
      <dgm:prSet presAssocID="{F2D33C79-CF6C-405C-BFC4-D79A13AC0DDC}" presName="Name1" presStyleCnt="0"/>
      <dgm:spPr/>
      <dgm:t>
        <a:bodyPr/>
        <a:lstStyle/>
        <a:p>
          <a:endParaRPr lang="zh-TW" altLang="en-US"/>
        </a:p>
      </dgm:t>
    </dgm:pt>
    <dgm:pt modelId="{BD2A391A-3BC2-4E7E-9831-773B56E4284B}" type="pres">
      <dgm:prSet presAssocID="{F2D33C79-CF6C-405C-BFC4-D79A13AC0DDC}" presName="cycle" presStyleCnt="0"/>
      <dgm:spPr/>
      <dgm:t>
        <a:bodyPr/>
        <a:lstStyle/>
        <a:p>
          <a:endParaRPr lang="zh-TW" altLang="en-US"/>
        </a:p>
      </dgm:t>
    </dgm:pt>
    <dgm:pt modelId="{1F1D5DB2-FF81-49F6-8631-8E93F1D1C8C5}" type="pres">
      <dgm:prSet presAssocID="{F2D33C79-CF6C-405C-BFC4-D79A13AC0DDC}" presName="srcNode" presStyleLbl="node1" presStyleIdx="0" presStyleCnt="3"/>
      <dgm:spPr/>
      <dgm:t>
        <a:bodyPr/>
        <a:lstStyle/>
        <a:p>
          <a:endParaRPr lang="zh-TW" altLang="en-US"/>
        </a:p>
      </dgm:t>
    </dgm:pt>
    <dgm:pt modelId="{66EF653D-B3F7-4FF9-8774-A262832B34AA}" type="pres">
      <dgm:prSet presAssocID="{F2D33C79-CF6C-405C-BFC4-D79A13AC0DDC}" presName="conn" presStyleLbl="parChTrans1D2" presStyleIdx="0" presStyleCnt="1"/>
      <dgm:spPr/>
      <dgm:t>
        <a:bodyPr/>
        <a:lstStyle/>
        <a:p>
          <a:endParaRPr lang="zh-TW" altLang="en-US"/>
        </a:p>
      </dgm:t>
    </dgm:pt>
    <dgm:pt modelId="{688FC3D5-C29E-402A-8A49-EBF4ABAA2E5F}" type="pres">
      <dgm:prSet presAssocID="{F2D33C79-CF6C-405C-BFC4-D79A13AC0DDC}" presName="extraNode" presStyleLbl="node1" presStyleIdx="0" presStyleCnt="3"/>
      <dgm:spPr/>
      <dgm:t>
        <a:bodyPr/>
        <a:lstStyle/>
        <a:p>
          <a:endParaRPr lang="zh-TW" altLang="en-US"/>
        </a:p>
      </dgm:t>
    </dgm:pt>
    <dgm:pt modelId="{5D92BA64-1838-460D-9F4C-DF88CA719026}" type="pres">
      <dgm:prSet presAssocID="{F2D33C79-CF6C-405C-BFC4-D79A13AC0DDC}" presName="dstNode" presStyleLbl="node1" presStyleIdx="0" presStyleCnt="3"/>
      <dgm:spPr/>
      <dgm:t>
        <a:bodyPr/>
        <a:lstStyle/>
        <a:p>
          <a:endParaRPr lang="zh-TW" altLang="en-US"/>
        </a:p>
      </dgm:t>
    </dgm:pt>
    <dgm:pt modelId="{2C877570-4340-4363-B9BF-95EB8A0066A8}" type="pres">
      <dgm:prSet presAssocID="{B05DCA65-AAC7-431C-BCC8-85BDD70F79FC}" presName="text_1" presStyleLbl="node1" presStyleIdx="0" presStyleCnt="3" custScaleY="119018">
        <dgm:presLayoutVars>
          <dgm:bulletEnabled val="1"/>
        </dgm:presLayoutVars>
      </dgm:prSet>
      <dgm:spPr/>
      <dgm:t>
        <a:bodyPr/>
        <a:lstStyle/>
        <a:p>
          <a:endParaRPr lang="zh-TW" altLang="en-US"/>
        </a:p>
      </dgm:t>
    </dgm:pt>
    <dgm:pt modelId="{C42F9ADA-3A48-4E82-9717-BB6C63826961}" type="pres">
      <dgm:prSet presAssocID="{B05DCA65-AAC7-431C-BCC8-85BDD70F79FC}" presName="accent_1" presStyleCnt="0"/>
      <dgm:spPr/>
      <dgm:t>
        <a:bodyPr/>
        <a:lstStyle/>
        <a:p>
          <a:endParaRPr lang="zh-TW" altLang="en-US"/>
        </a:p>
      </dgm:t>
    </dgm:pt>
    <dgm:pt modelId="{4FD93FC0-A6F0-467D-824D-F52326CDA0B7}" type="pres">
      <dgm:prSet presAssocID="{B05DCA65-AAC7-431C-BCC8-85BDD70F79FC}" presName="accentRepeatNode" presStyleLbl="solidFgAcc1" presStyleIdx="0" presStyleCnt="3"/>
      <dgm:spPr/>
      <dgm:t>
        <a:bodyPr/>
        <a:lstStyle/>
        <a:p>
          <a:endParaRPr lang="zh-TW" altLang="en-US"/>
        </a:p>
      </dgm:t>
    </dgm:pt>
    <dgm:pt modelId="{16E6590E-6972-4B21-9842-5CD5C0B1A9F7}" type="pres">
      <dgm:prSet presAssocID="{DFFDED82-82E7-4E59-BA48-0B7451B857E3}" presName="text_2" presStyleLbl="node1" presStyleIdx="1" presStyleCnt="3" custScaleY="118097">
        <dgm:presLayoutVars>
          <dgm:bulletEnabled val="1"/>
        </dgm:presLayoutVars>
      </dgm:prSet>
      <dgm:spPr/>
      <dgm:t>
        <a:bodyPr/>
        <a:lstStyle/>
        <a:p>
          <a:endParaRPr lang="zh-TW" altLang="en-US"/>
        </a:p>
      </dgm:t>
    </dgm:pt>
    <dgm:pt modelId="{3F8060EA-F14D-448A-B8C6-2B794E58BD0A}" type="pres">
      <dgm:prSet presAssocID="{DFFDED82-82E7-4E59-BA48-0B7451B857E3}" presName="accent_2" presStyleCnt="0"/>
      <dgm:spPr/>
      <dgm:t>
        <a:bodyPr/>
        <a:lstStyle/>
        <a:p>
          <a:endParaRPr lang="zh-TW" altLang="en-US"/>
        </a:p>
      </dgm:t>
    </dgm:pt>
    <dgm:pt modelId="{6325CF7D-ECAC-4840-9F56-6A619102E8B7}" type="pres">
      <dgm:prSet presAssocID="{DFFDED82-82E7-4E59-BA48-0B7451B857E3}" presName="accentRepeatNode" presStyleLbl="solidFgAcc1" presStyleIdx="1" presStyleCnt="3"/>
      <dgm:spPr/>
      <dgm:t>
        <a:bodyPr/>
        <a:lstStyle/>
        <a:p>
          <a:endParaRPr lang="zh-TW" altLang="en-US"/>
        </a:p>
      </dgm:t>
    </dgm:pt>
    <dgm:pt modelId="{988D8ACB-0884-4BDE-AF99-98C0C49E7A95}" type="pres">
      <dgm:prSet presAssocID="{E1A09F6E-63EE-415E-BF94-E520362FBA3F}" presName="text_3" presStyleLbl="node1" presStyleIdx="2" presStyleCnt="3" custScaleY="117176">
        <dgm:presLayoutVars>
          <dgm:bulletEnabled val="1"/>
        </dgm:presLayoutVars>
      </dgm:prSet>
      <dgm:spPr/>
      <dgm:t>
        <a:bodyPr/>
        <a:lstStyle/>
        <a:p>
          <a:endParaRPr lang="zh-TW" altLang="en-US"/>
        </a:p>
      </dgm:t>
    </dgm:pt>
    <dgm:pt modelId="{9297ED69-8103-498E-92C0-5DDE2D1C247A}" type="pres">
      <dgm:prSet presAssocID="{E1A09F6E-63EE-415E-BF94-E520362FBA3F}" presName="accent_3" presStyleCnt="0"/>
      <dgm:spPr/>
      <dgm:t>
        <a:bodyPr/>
        <a:lstStyle/>
        <a:p>
          <a:endParaRPr lang="zh-TW" altLang="en-US"/>
        </a:p>
      </dgm:t>
    </dgm:pt>
    <dgm:pt modelId="{138A60C5-7DC6-4725-8D8A-2C55756220FB}" type="pres">
      <dgm:prSet presAssocID="{E1A09F6E-63EE-415E-BF94-E520362FBA3F}" presName="accentRepeatNode" presStyleLbl="solidFgAcc1" presStyleIdx="2" presStyleCnt="3"/>
      <dgm:spPr/>
      <dgm:t>
        <a:bodyPr/>
        <a:lstStyle/>
        <a:p>
          <a:endParaRPr lang="zh-TW" altLang="en-US"/>
        </a:p>
      </dgm:t>
    </dgm:pt>
  </dgm:ptLst>
  <dgm:cxnLst>
    <dgm:cxn modelId="{FAB397A8-06C0-423B-A6AA-3C5397293B0D}" srcId="{F2D33C79-CF6C-405C-BFC4-D79A13AC0DDC}" destId="{B05DCA65-AAC7-431C-BCC8-85BDD70F79FC}" srcOrd="0" destOrd="0" parTransId="{3DBC491A-F6DE-4E0A-B548-A84C0B0A525A}" sibTransId="{E78FA28E-5495-4B2A-B68E-2D262DEBEEF5}"/>
    <dgm:cxn modelId="{878FF367-8048-44B8-BF29-0E16AA0EDA27}" type="presOf" srcId="{F2D33C79-CF6C-405C-BFC4-D79A13AC0DDC}" destId="{794DD619-BB14-4622-8313-7ECC77A5027E}" srcOrd="0" destOrd="0" presId="urn:microsoft.com/office/officeart/2008/layout/VerticalCurvedList"/>
    <dgm:cxn modelId="{ED760C55-9616-4BBC-A55D-225AE0110BB4}" type="presOf" srcId="{B05DCA65-AAC7-431C-BCC8-85BDD70F79FC}" destId="{2C877570-4340-4363-B9BF-95EB8A0066A8}" srcOrd="0" destOrd="0" presId="urn:microsoft.com/office/officeart/2008/layout/VerticalCurvedList"/>
    <dgm:cxn modelId="{511D03FA-FD29-4471-AA84-D7EFD2514498}" type="presOf" srcId="{E1A09F6E-63EE-415E-BF94-E520362FBA3F}" destId="{988D8ACB-0884-4BDE-AF99-98C0C49E7A95}" srcOrd="0" destOrd="0" presId="urn:microsoft.com/office/officeart/2008/layout/VerticalCurvedList"/>
    <dgm:cxn modelId="{147528DE-5DB3-4EEE-81EB-5AF0782EF880}" srcId="{F2D33C79-CF6C-405C-BFC4-D79A13AC0DDC}" destId="{DFFDED82-82E7-4E59-BA48-0B7451B857E3}" srcOrd="1" destOrd="0" parTransId="{C6B8A908-15AE-4756-90F4-4FBE2139B285}" sibTransId="{71FD0BB7-4459-4EF7-8881-F1C0B4629782}"/>
    <dgm:cxn modelId="{B0456A78-02D4-44D2-981A-A7BE3E562A55}" type="presOf" srcId="{DFFDED82-82E7-4E59-BA48-0B7451B857E3}" destId="{16E6590E-6972-4B21-9842-5CD5C0B1A9F7}" srcOrd="0" destOrd="0" presId="urn:microsoft.com/office/officeart/2008/layout/VerticalCurvedList"/>
    <dgm:cxn modelId="{4427A261-A8B7-4A72-B7F0-1BD8E5EF3D69}" type="presOf" srcId="{E78FA28E-5495-4B2A-B68E-2D262DEBEEF5}" destId="{66EF653D-B3F7-4FF9-8774-A262832B34AA}" srcOrd="0" destOrd="0" presId="urn:microsoft.com/office/officeart/2008/layout/VerticalCurvedList"/>
    <dgm:cxn modelId="{C573DCFE-ED68-4213-84F6-8BE5DB5EB076}" srcId="{F2D33C79-CF6C-405C-BFC4-D79A13AC0DDC}" destId="{E1A09F6E-63EE-415E-BF94-E520362FBA3F}" srcOrd="2" destOrd="0" parTransId="{D1A6E0E7-33B9-4C6C-9669-C13B73671C51}" sibTransId="{42D07539-76D0-477F-BC38-629EAEEA762F}"/>
    <dgm:cxn modelId="{FA73A371-BE78-4969-8F9D-6849AD8606AD}" type="presParOf" srcId="{794DD619-BB14-4622-8313-7ECC77A5027E}" destId="{FAE6E73C-6B50-4678-A623-34176D5FFDFA}" srcOrd="0" destOrd="0" presId="urn:microsoft.com/office/officeart/2008/layout/VerticalCurvedList"/>
    <dgm:cxn modelId="{DB3DBDC1-D62A-42A2-931C-4E0E5C78FB3C}" type="presParOf" srcId="{FAE6E73C-6B50-4678-A623-34176D5FFDFA}" destId="{BD2A391A-3BC2-4E7E-9831-773B56E4284B}" srcOrd="0" destOrd="0" presId="urn:microsoft.com/office/officeart/2008/layout/VerticalCurvedList"/>
    <dgm:cxn modelId="{9E029BDC-FD85-4ED1-B4A5-ECF64E86B616}" type="presParOf" srcId="{BD2A391A-3BC2-4E7E-9831-773B56E4284B}" destId="{1F1D5DB2-FF81-49F6-8631-8E93F1D1C8C5}" srcOrd="0" destOrd="0" presId="urn:microsoft.com/office/officeart/2008/layout/VerticalCurvedList"/>
    <dgm:cxn modelId="{6A1C5088-CD82-46C9-AD9A-848FFEFA2C4C}" type="presParOf" srcId="{BD2A391A-3BC2-4E7E-9831-773B56E4284B}" destId="{66EF653D-B3F7-4FF9-8774-A262832B34AA}" srcOrd="1" destOrd="0" presId="urn:microsoft.com/office/officeart/2008/layout/VerticalCurvedList"/>
    <dgm:cxn modelId="{333F0EB8-3194-45E6-B457-45C3003AFFED}" type="presParOf" srcId="{BD2A391A-3BC2-4E7E-9831-773B56E4284B}" destId="{688FC3D5-C29E-402A-8A49-EBF4ABAA2E5F}" srcOrd="2" destOrd="0" presId="urn:microsoft.com/office/officeart/2008/layout/VerticalCurvedList"/>
    <dgm:cxn modelId="{36F6CC0E-1472-4F5B-B095-0BA52D1EF295}" type="presParOf" srcId="{BD2A391A-3BC2-4E7E-9831-773B56E4284B}" destId="{5D92BA64-1838-460D-9F4C-DF88CA719026}" srcOrd="3" destOrd="0" presId="urn:microsoft.com/office/officeart/2008/layout/VerticalCurvedList"/>
    <dgm:cxn modelId="{A385C246-0742-4114-8557-8435FF70F2A9}" type="presParOf" srcId="{FAE6E73C-6B50-4678-A623-34176D5FFDFA}" destId="{2C877570-4340-4363-B9BF-95EB8A0066A8}" srcOrd="1" destOrd="0" presId="urn:microsoft.com/office/officeart/2008/layout/VerticalCurvedList"/>
    <dgm:cxn modelId="{C553FB1E-4D1F-4ADE-8634-C24FF5CF5D35}" type="presParOf" srcId="{FAE6E73C-6B50-4678-A623-34176D5FFDFA}" destId="{C42F9ADA-3A48-4E82-9717-BB6C63826961}" srcOrd="2" destOrd="0" presId="urn:microsoft.com/office/officeart/2008/layout/VerticalCurvedList"/>
    <dgm:cxn modelId="{2B297CBF-E6DE-464D-BBF2-EE57CDB045FE}" type="presParOf" srcId="{C42F9ADA-3A48-4E82-9717-BB6C63826961}" destId="{4FD93FC0-A6F0-467D-824D-F52326CDA0B7}" srcOrd="0" destOrd="0" presId="urn:microsoft.com/office/officeart/2008/layout/VerticalCurvedList"/>
    <dgm:cxn modelId="{7A5C47AC-38B9-4669-8C90-F1393FB07396}" type="presParOf" srcId="{FAE6E73C-6B50-4678-A623-34176D5FFDFA}" destId="{16E6590E-6972-4B21-9842-5CD5C0B1A9F7}" srcOrd="3" destOrd="0" presId="urn:microsoft.com/office/officeart/2008/layout/VerticalCurvedList"/>
    <dgm:cxn modelId="{B0509768-9B70-4280-9CB3-AA9347917D84}" type="presParOf" srcId="{FAE6E73C-6B50-4678-A623-34176D5FFDFA}" destId="{3F8060EA-F14D-448A-B8C6-2B794E58BD0A}" srcOrd="4" destOrd="0" presId="urn:microsoft.com/office/officeart/2008/layout/VerticalCurvedList"/>
    <dgm:cxn modelId="{B240C3E9-CA79-47AA-A7B6-20A300D0010C}" type="presParOf" srcId="{3F8060EA-F14D-448A-B8C6-2B794E58BD0A}" destId="{6325CF7D-ECAC-4840-9F56-6A619102E8B7}" srcOrd="0" destOrd="0" presId="urn:microsoft.com/office/officeart/2008/layout/VerticalCurvedList"/>
    <dgm:cxn modelId="{38F26805-3926-467C-9FC3-D1A5BE474D1B}" type="presParOf" srcId="{FAE6E73C-6B50-4678-A623-34176D5FFDFA}" destId="{988D8ACB-0884-4BDE-AF99-98C0C49E7A95}" srcOrd="5" destOrd="0" presId="urn:microsoft.com/office/officeart/2008/layout/VerticalCurvedList"/>
    <dgm:cxn modelId="{022AF4CF-1A08-467B-A44B-B74CBDAFD0C9}" type="presParOf" srcId="{FAE6E73C-6B50-4678-A623-34176D5FFDFA}" destId="{9297ED69-8103-498E-92C0-5DDE2D1C247A}" srcOrd="6" destOrd="0" presId="urn:microsoft.com/office/officeart/2008/layout/VerticalCurvedList"/>
    <dgm:cxn modelId="{54F4BD23-8234-4144-81D8-F4EB18EC0045}" type="presParOf" srcId="{9297ED69-8103-498E-92C0-5DDE2D1C247A}" destId="{138A60C5-7DC6-4725-8D8A-2C55756220F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B63E668-C5A8-49FC-A518-7A127E5690F5}" type="doc">
      <dgm:prSet loTypeId="urn:microsoft.com/office/officeart/2005/8/layout/hProcess9" loCatId="process" qsTypeId="urn:microsoft.com/office/officeart/2005/8/quickstyle/simple5" qsCatId="simple" csTypeId="urn:microsoft.com/office/officeart/2005/8/colors/accent1_5" csCatId="accent1" phldr="1"/>
      <dgm:spPr/>
    </dgm:pt>
    <dgm:pt modelId="{709AA46B-7DAD-4AFB-8EEC-742A1421EDF2}">
      <dgm:prSet phldrT="[文字]" custT="1"/>
      <dgm:spPr/>
      <dgm:t>
        <a:bodyPr/>
        <a:lstStyle/>
        <a:p>
          <a:r>
            <a:rPr lang="zh-TW" altLang="en-US" sz="2400" dirty="0" smtClean="0"/>
            <a:t>目的</a:t>
          </a:r>
          <a:endParaRPr lang="zh-TW" altLang="en-US" sz="2400" dirty="0"/>
        </a:p>
      </dgm:t>
    </dgm:pt>
    <dgm:pt modelId="{08A36502-356A-47BB-B6AB-BD8D6403CD72}" type="parTrans" cxnId="{35F932B9-EFC9-4004-8774-4345E0D5D9E5}">
      <dgm:prSet/>
      <dgm:spPr/>
      <dgm:t>
        <a:bodyPr/>
        <a:lstStyle/>
        <a:p>
          <a:endParaRPr lang="zh-TW" altLang="en-US"/>
        </a:p>
      </dgm:t>
    </dgm:pt>
    <dgm:pt modelId="{F6FE2528-710D-49B9-A0AE-8A8C2D178B19}" type="sibTrans" cxnId="{35F932B9-EFC9-4004-8774-4345E0D5D9E5}">
      <dgm:prSet/>
      <dgm:spPr/>
      <dgm:t>
        <a:bodyPr/>
        <a:lstStyle/>
        <a:p>
          <a:endParaRPr lang="zh-TW" altLang="en-US"/>
        </a:p>
      </dgm:t>
    </dgm:pt>
    <dgm:pt modelId="{AEDF987A-7BA7-4A39-87FA-6892F1A695DB}">
      <dgm:prSet phldrT="[文字]"/>
      <dgm:spPr/>
      <dgm:t>
        <a:bodyPr/>
        <a:lstStyle/>
        <a:p>
          <a:r>
            <a:rPr lang="zh-TW" altLang="en-US" b="1" dirty="0" smtClean="0">
              <a:latin typeface="+mn-ea"/>
              <a:ea typeface="+mn-ea"/>
            </a:rPr>
            <a:t>進入</a:t>
          </a:r>
          <a:endParaRPr lang="en-US" altLang="zh-TW" b="1" dirty="0" smtClean="0">
            <a:latin typeface="+mn-ea"/>
            <a:ea typeface="+mn-ea"/>
          </a:endParaRPr>
        </a:p>
        <a:p>
          <a:r>
            <a:rPr lang="zh-TW" altLang="en-US" b="1" dirty="0" smtClean="0">
              <a:latin typeface="+mn-ea"/>
              <a:ea typeface="+mn-ea"/>
            </a:rPr>
            <a:t>普通教育環境</a:t>
          </a:r>
          <a:endParaRPr lang="zh-TW" altLang="en-US" dirty="0"/>
        </a:p>
      </dgm:t>
    </dgm:pt>
    <dgm:pt modelId="{1C76C47F-4823-46B5-B69E-F35A96F17C96}" type="parTrans" cxnId="{AC6E06B5-FC70-45C1-8979-BCE9CC5959D0}">
      <dgm:prSet/>
      <dgm:spPr/>
      <dgm:t>
        <a:bodyPr/>
        <a:lstStyle/>
        <a:p>
          <a:endParaRPr lang="zh-TW" altLang="en-US"/>
        </a:p>
      </dgm:t>
    </dgm:pt>
    <dgm:pt modelId="{6A5D1138-9894-4FA3-BD00-3EA02A1794CB}" type="sibTrans" cxnId="{AC6E06B5-FC70-45C1-8979-BCE9CC5959D0}">
      <dgm:prSet/>
      <dgm:spPr/>
      <dgm:t>
        <a:bodyPr/>
        <a:lstStyle/>
        <a:p>
          <a:endParaRPr lang="zh-TW" altLang="en-US"/>
        </a:p>
      </dgm:t>
    </dgm:pt>
    <dgm:pt modelId="{075D9320-75C8-44F6-93A3-D165A747C365}">
      <dgm:prSet phldrT="[文字]"/>
      <dgm:spPr/>
      <dgm:t>
        <a:bodyPr/>
        <a:lstStyle/>
        <a:p>
          <a:r>
            <a:rPr lang="zh-TW" altLang="en-US" b="1" dirty="0" smtClean="0">
              <a:latin typeface="+mn-ea"/>
              <a:ea typeface="+mn-ea"/>
            </a:rPr>
            <a:t>參與</a:t>
          </a:r>
          <a:endParaRPr lang="en-US" altLang="zh-TW" b="1" dirty="0" smtClean="0">
            <a:latin typeface="+mn-ea"/>
            <a:ea typeface="+mn-ea"/>
          </a:endParaRPr>
        </a:p>
        <a:p>
          <a:r>
            <a:rPr lang="zh-TW" altLang="en-US" b="1" dirty="0" smtClean="0">
              <a:latin typeface="+mn-ea"/>
              <a:ea typeface="+mn-ea"/>
            </a:rPr>
            <a:t>現場活動</a:t>
          </a:r>
          <a:endParaRPr lang="zh-TW" altLang="en-US" dirty="0"/>
        </a:p>
      </dgm:t>
    </dgm:pt>
    <dgm:pt modelId="{61857EFB-2B8F-4C3D-B3F8-197EAE3368B4}" type="parTrans" cxnId="{D13C6D67-8243-4089-90DA-2218456E4DD5}">
      <dgm:prSet/>
      <dgm:spPr/>
      <dgm:t>
        <a:bodyPr/>
        <a:lstStyle/>
        <a:p>
          <a:endParaRPr lang="zh-TW" altLang="en-US"/>
        </a:p>
      </dgm:t>
    </dgm:pt>
    <dgm:pt modelId="{DBD4DCD3-8EC1-48E1-8AC2-77B510689E68}" type="sibTrans" cxnId="{D13C6D67-8243-4089-90DA-2218456E4DD5}">
      <dgm:prSet/>
      <dgm:spPr/>
      <dgm:t>
        <a:bodyPr/>
        <a:lstStyle/>
        <a:p>
          <a:endParaRPr lang="zh-TW" altLang="en-US"/>
        </a:p>
      </dgm:t>
    </dgm:pt>
    <dgm:pt modelId="{B0B69F54-47EE-4A0E-B0C3-A705141D9AA6}">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b="1" dirty="0" smtClean="0">
              <a:latin typeface="+mn-ea"/>
              <a:ea typeface="+mn-ea"/>
            </a:rPr>
            <a:t>進步</a:t>
          </a:r>
          <a:endParaRPr lang="zh-TW" altLang="en-US" dirty="0" smtClean="0"/>
        </a:p>
        <a:p>
          <a:pPr defTabSz="800100">
            <a:lnSpc>
              <a:spcPct val="90000"/>
            </a:lnSpc>
            <a:spcBef>
              <a:spcPct val="0"/>
            </a:spcBef>
            <a:spcAft>
              <a:spcPct val="35000"/>
            </a:spcAft>
          </a:pPr>
          <a:r>
            <a:rPr lang="zh-TW" altLang="en-US" b="1" dirty="0" smtClean="0">
              <a:latin typeface="+mn-ea"/>
              <a:ea typeface="+mn-ea"/>
            </a:rPr>
            <a:t>良好互動</a:t>
          </a:r>
          <a:endParaRPr lang="zh-TW" altLang="en-US" dirty="0"/>
        </a:p>
      </dgm:t>
    </dgm:pt>
    <dgm:pt modelId="{72FC32DE-C5BB-43BE-9D02-145DD5234CF6}" type="parTrans" cxnId="{30646FDB-40F0-4542-AB73-14CD95BC4F82}">
      <dgm:prSet/>
      <dgm:spPr/>
      <dgm:t>
        <a:bodyPr/>
        <a:lstStyle/>
        <a:p>
          <a:endParaRPr lang="zh-TW" altLang="en-US"/>
        </a:p>
      </dgm:t>
    </dgm:pt>
    <dgm:pt modelId="{9073F241-00BE-42CD-B00F-646423051AB9}" type="sibTrans" cxnId="{30646FDB-40F0-4542-AB73-14CD95BC4F82}">
      <dgm:prSet/>
      <dgm:spPr/>
      <dgm:t>
        <a:bodyPr/>
        <a:lstStyle/>
        <a:p>
          <a:endParaRPr lang="zh-TW" altLang="en-US"/>
        </a:p>
      </dgm:t>
    </dgm:pt>
    <dgm:pt modelId="{C87D0ACD-C13B-4F12-966D-36D5FF306020}" type="pres">
      <dgm:prSet presAssocID="{BB63E668-C5A8-49FC-A518-7A127E5690F5}" presName="CompostProcess" presStyleCnt="0">
        <dgm:presLayoutVars>
          <dgm:dir/>
          <dgm:resizeHandles val="exact"/>
        </dgm:presLayoutVars>
      </dgm:prSet>
      <dgm:spPr/>
    </dgm:pt>
    <dgm:pt modelId="{B3AF5E9D-94C3-4526-A786-3A7FD59FECC2}" type="pres">
      <dgm:prSet presAssocID="{BB63E668-C5A8-49FC-A518-7A127E5690F5}" presName="arrow" presStyleLbl="bgShp" presStyleIdx="0" presStyleCnt="1"/>
      <dgm:spPr/>
    </dgm:pt>
    <dgm:pt modelId="{523CCDC4-8DC6-401E-8EE0-E27D5513A08E}" type="pres">
      <dgm:prSet presAssocID="{BB63E668-C5A8-49FC-A518-7A127E5690F5}" presName="linearProcess" presStyleCnt="0"/>
      <dgm:spPr/>
    </dgm:pt>
    <dgm:pt modelId="{0FFE9111-ED72-4708-B53C-7C1F80D8D276}" type="pres">
      <dgm:prSet presAssocID="{709AA46B-7DAD-4AFB-8EEC-742A1421EDF2}" presName="textNode" presStyleLbl="node1" presStyleIdx="0" presStyleCnt="4">
        <dgm:presLayoutVars>
          <dgm:bulletEnabled val="1"/>
        </dgm:presLayoutVars>
      </dgm:prSet>
      <dgm:spPr/>
      <dgm:t>
        <a:bodyPr/>
        <a:lstStyle/>
        <a:p>
          <a:endParaRPr lang="zh-TW" altLang="en-US"/>
        </a:p>
      </dgm:t>
    </dgm:pt>
    <dgm:pt modelId="{04FC000B-9DA8-4915-A8CB-668C6A508F80}" type="pres">
      <dgm:prSet presAssocID="{F6FE2528-710D-49B9-A0AE-8A8C2D178B19}" presName="sibTrans" presStyleCnt="0"/>
      <dgm:spPr/>
    </dgm:pt>
    <dgm:pt modelId="{22ECA4C3-C7EF-4B0D-A646-7730AF9C0CD7}" type="pres">
      <dgm:prSet presAssocID="{AEDF987A-7BA7-4A39-87FA-6892F1A695DB}" presName="textNode" presStyleLbl="node1" presStyleIdx="1" presStyleCnt="4">
        <dgm:presLayoutVars>
          <dgm:bulletEnabled val="1"/>
        </dgm:presLayoutVars>
      </dgm:prSet>
      <dgm:spPr/>
      <dgm:t>
        <a:bodyPr/>
        <a:lstStyle/>
        <a:p>
          <a:endParaRPr lang="zh-TW" altLang="en-US"/>
        </a:p>
      </dgm:t>
    </dgm:pt>
    <dgm:pt modelId="{46AF3A59-76AC-4A35-B64A-389ABE1E832A}" type="pres">
      <dgm:prSet presAssocID="{6A5D1138-9894-4FA3-BD00-3EA02A1794CB}" presName="sibTrans" presStyleCnt="0"/>
      <dgm:spPr/>
    </dgm:pt>
    <dgm:pt modelId="{DBCF273C-7A6E-474D-9952-633480DA87B7}" type="pres">
      <dgm:prSet presAssocID="{075D9320-75C8-44F6-93A3-D165A747C365}" presName="textNode" presStyleLbl="node1" presStyleIdx="2" presStyleCnt="4">
        <dgm:presLayoutVars>
          <dgm:bulletEnabled val="1"/>
        </dgm:presLayoutVars>
      </dgm:prSet>
      <dgm:spPr/>
      <dgm:t>
        <a:bodyPr/>
        <a:lstStyle/>
        <a:p>
          <a:endParaRPr lang="zh-TW" altLang="en-US"/>
        </a:p>
      </dgm:t>
    </dgm:pt>
    <dgm:pt modelId="{A4D1E128-6771-48B4-AEE8-8E6D3CA60C3D}" type="pres">
      <dgm:prSet presAssocID="{DBD4DCD3-8EC1-48E1-8AC2-77B510689E68}" presName="sibTrans" presStyleCnt="0"/>
      <dgm:spPr/>
    </dgm:pt>
    <dgm:pt modelId="{507736F3-603D-4E51-9FC7-A251DC4E9D00}" type="pres">
      <dgm:prSet presAssocID="{B0B69F54-47EE-4A0E-B0C3-A705141D9AA6}" presName="textNode" presStyleLbl="node1" presStyleIdx="3" presStyleCnt="4">
        <dgm:presLayoutVars>
          <dgm:bulletEnabled val="1"/>
        </dgm:presLayoutVars>
      </dgm:prSet>
      <dgm:spPr/>
      <dgm:t>
        <a:bodyPr/>
        <a:lstStyle/>
        <a:p>
          <a:endParaRPr lang="zh-TW" altLang="en-US"/>
        </a:p>
      </dgm:t>
    </dgm:pt>
  </dgm:ptLst>
  <dgm:cxnLst>
    <dgm:cxn modelId="{D13C6D67-8243-4089-90DA-2218456E4DD5}" srcId="{BB63E668-C5A8-49FC-A518-7A127E5690F5}" destId="{075D9320-75C8-44F6-93A3-D165A747C365}" srcOrd="2" destOrd="0" parTransId="{61857EFB-2B8F-4C3D-B3F8-197EAE3368B4}" sibTransId="{DBD4DCD3-8EC1-48E1-8AC2-77B510689E68}"/>
    <dgm:cxn modelId="{AC6E06B5-FC70-45C1-8979-BCE9CC5959D0}" srcId="{BB63E668-C5A8-49FC-A518-7A127E5690F5}" destId="{AEDF987A-7BA7-4A39-87FA-6892F1A695DB}" srcOrd="1" destOrd="0" parTransId="{1C76C47F-4823-46B5-B69E-F35A96F17C96}" sibTransId="{6A5D1138-9894-4FA3-BD00-3EA02A1794CB}"/>
    <dgm:cxn modelId="{35F932B9-EFC9-4004-8774-4345E0D5D9E5}" srcId="{BB63E668-C5A8-49FC-A518-7A127E5690F5}" destId="{709AA46B-7DAD-4AFB-8EEC-742A1421EDF2}" srcOrd="0" destOrd="0" parTransId="{08A36502-356A-47BB-B6AB-BD8D6403CD72}" sibTransId="{F6FE2528-710D-49B9-A0AE-8A8C2D178B19}"/>
    <dgm:cxn modelId="{E7CC2C65-01A9-4B2A-AB55-035A6BFF03F7}" type="presOf" srcId="{BB63E668-C5A8-49FC-A518-7A127E5690F5}" destId="{C87D0ACD-C13B-4F12-966D-36D5FF306020}" srcOrd="0" destOrd="0" presId="urn:microsoft.com/office/officeart/2005/8/layout/hProcess9"/>
    <dgm:cxn modelId="{30646FDB-40F0-4542-AB73-14CD95BC4F82}" srcId="{BB63E668-C5A8-49FC-A518-7A127E5690F5}" destId="{B0B69F54-47EE-4A0E-B0C3-A705141D9AA6}" srcOrd="3" destOrd="0" parTransId="{72FC32DE-C5BB-43BE-9D02-145DD5234CF6}" sibTransId="{9073F241-00BE-42CD-B00F-646423051AB9}"/>
    <dgm:cxn modelId="{1B6F644E-9FF6-4FA4-B3F4-F09827D6B6E0}" type="presOf" srcId="{AEDF987A-7BA7-4A39-87FA-6892F1A695DB}" destId="{22ECA4C3-C7EF-4B0D-A646-7730AF9C0CD7}" srcOrd="0" destOrd="0" presId="urn:microsoft.com/office/officeart/2005/8/layout/hProcess9"/>
    <dgm:cxn modelId="{2747CA6D-C7DF-459C-916B-32A62CD2D66D}" type="presOf" srcId="{B0B69F54-47EE-4A0E-B0C3-A705141D9AA6}" destId="{507736F3-603D-4E51-9FC7-A251DC4E9D00}" srcOrd="0" destOrd="0" presId="urn:microsoft.com/office/officeart/2005/8/layout/hProcess9"/>
    <dgm:cxn modelId="{A3C94B48-BB0E-4B9C-8F9D-D0AD00218132}" type="presOf" srcId="{075D9320-75C8-44F6-93A3-D165A747C365}" destId="{DBCF273C-7A6E-474D-9952-633480DA87B7}" srcOrd="0" destOrd="0" presId="urn:microsoft.com/office/officeart/2005/8/layout/hProcess9"/>
    <dgm:cxn modelId="{1E4E4CCB-780B-40D4-9FB1-B861AEB0A464}" type="presOf" srcId="{709AA46B-7DAD-4AFB-8EEC-742A1421EDF2}" destId="{0FFE9111-ED72-4708-B53C-7C1F80D8D276}" srcOrd="0" destOrd="0" presId="urn:microsoft.com/office/officeart/2005/8/layout/hProcess9"/>
    <dgm:cxn modelId="{F8CDBB4A-3484-4292-8DAE-C76D9E9352E3}" type="presParOf" srcId="{C87D0ACD-C13B-4F12-966D-36D5FF306020}" destId="{B3AF5E9D-94C3-4526-A786-3A7FD59FECC2}" srcOrd="0" destOrd="0" presId="urn:microsoft.com/office/officeart/2005/8/layout/hProcess9"/>
    <dgm:cxn modelId="{51A12345-E7BE-4974-A6E7-C13EC0B58D94}" type="presParOf" srcId="{C87D0ACD-C13B-4F12-966D-36D5FF306020}" destId="{523CCDC4-8DC6-401E-8EE0-E27D5513A08E}" srcOrd="1" destOrd="0" presId="urn:microsoft.com/office/officeart/2005/8/layout/hProcess9"/>
    <dgm:cxn modelId="{F76386D9-46C4-468F-B7D9-8A2105963038}" type="presParOf" srcId="{523CCDC4-8DC6-401E-8EE0-E27D5513A08E}" destId="{0FFE9111-ED72-4708-B53C-7C1F80D8D276}" srcOrd="0" destOrd="0" presId="urn:microsoft.com/office/officeart/2005/8/layout/hProcess9"/>
    <dgm:cxn modelId="{EF2D597B-C7AB-4690-8C90-D8A9800489A1}" type="presParOf" srcId="{523CCDC4-8DC6-401E-8EE0-E27D5513A08E}" destId="{04FC000B-9DA8-4915-A8CB-668C6A508F80}" srcOrd="1" destOrd="0" presId="urn:microsoft.com/office/officeart/2005/8/layout/hProcess9"/>
    <dgm:cxn modelId="{C56C23F7-38F9-4B38-BB9A-A18BD0449950}" type="presParOf" srcId="{523CCDC4-8DC6-401E-8EE0-E27D5513A08E}" destId="{22ECA4C3-C7EF-4B0D-A646-7730AF9C0CD7}" srcOrd="2" destOrd="0" presId="urn:microsoft.com/office/officeart/2005/8/layout/hProcess9"/>
    <dgm:cxn modelId="{7C30D3AB-5B3F-4F8B-86B8-4F5BF95FB35F}" type="presParOf" srcId="{523CCDC4-8DC6-401E-8EE0-E27D5513A08E}" destId="{46AF3A59-76AC-4A35-B64A-389ABE1E832A}" srcOrd="3" destOrd="0" presId="urn:microsoft.com/office/officeart/2005/8/layout/hProcess9"/>
    <dgm:cxn modelId="{D404939A-FA09-4AF4-9DCD-8ECD846BDD6E}" type="presParOf" srcId="{523CCDC4-8DC6-401E-8EE0-E27D5513A08E}" destId="{DBCF273C-7A6E-474D-9952-633480DA87B7}" srcOrd="4" destOrd="0" presId="urn:microsoft.com/office/officeart/2005/8/layout/hProcess9"/>
    <dgm:cxn modelId="{840B5F8B-D8F3-4F66-A7B1-9EE44ED1CD5B}" type="presParOf" srcId="{523CCDC4-8DC6-401E-8EE0-E27D5513A08E}" destId="{A4D1E128-6771-48B4-AEE8-8E6D3CA60C3D}" srcOrd="5" destOrd="0" presId="urn:microsoft.com/office/officeart/2005/8/layout/hProcess9"/>
    <dgm:cxn modelId="{AA533C7F-398F-4D8A-A836-D7A0E65E15F3}" type="presParOf" srcId="{523CCDC4-8DC6-401E-8EE0-E27D5513A08E}" destId="{507736F3-603D-4E51-9FC7-A251DC4E9D00}"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4C73A-6810-437D-917B-B6A39D35D65C}">
      <dsp:nvSpPr>
        <dsp:cNvPr id="0" name=""/>
        <dsp:cNvSpPr/>
      </dsp:nvSpPr>
      <dsp:spPr>
        <a:xfrm>
          <a:off x="0" y="828667"/>
          <a:ext cx="8229600" cy="2868627"/>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EEA330-71CD-4421-9BE0-98827FE333BD}">
      <dsp:nvSpPr>
        <dsp:cNvPr id="0" name=""/>
        <dsp:cNvSpPr/>
      </dsp:nvSpPr>
      <dsp:spPr>
        <a:xfrm>
          <a:off x="3616" y="0"/>
          <a:ext cx="2386905"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b" anchorCtr="0">
          <a:noAutofit/>
        </a:bodyPr>
        <a:lstStyle/>
        <a:p>
          <a:pPr lvl="0" algn="ctr" defTabSz="1600200">
            <a:lnSpc>
              <a:spcPct val="90000"/>
            </a:lnSpc>
            <a:spcBef>
              <a:spcPct val="0"/>
            </a:spcBef>
            <a:spcAft>
              <a:spcPct val="35000"/>
            </a:spcAft>
          </a:pPr>
          <a:r>
            <a:rPr lang="zh-TW" altLang="en-US" sz="3600" kern="1200" dirty="0" smtClean="0">
              <a:latin typeface="標楷體" pitchFamily="65" charset="-120"/>
              <a:ea typeface="標楷體" pitchFamily="65" charset="-120"/>
            </a:rPr>
            <a:t>緣起</a:t>
          </a:r>
          <a:endParaRPr lang="zh-TW" altLang="en-US" sz="3600" kern="1200" dirty="0">
            <a:latin typeface="標楷體" pitchFamily="65" charset="-120"/>
            <a:ea typeface="標楷體" pitchFamily="65" charset="-120"/>
          </a:endParaRPr>
        </a:p>
      </dsp:txBody>
      <dsp:txXfrm>
        <a:off x="3616" y="0"/>
        <a:ext cx="2386905" cy="1810385"/>
      </dsp:txXfrm>
    </dsp:sp>
    <dsp:sp modelId="{73A5041C-CD54-4791-8EA8-5C9D2CF62A48}">
      <dsp:nvSpPr>
        <dsp:cNvPr id="0" name=""/>
        <dsp:cNvSpPr/>
      </dsp:nvSpPr>
      <dsp:spPr>
        <a:xfrm>
          <a:off x="970771" y="2036683"/>
          <a:ext cx="452596" cy="45259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C4FE56-AA60-4422-8873-6D1D6690A843}">
      <dsp:nvSpPr>
        <dsp:cNvPr id="0" name=""/>
        <dsp:cNvSpPr/>
      </dsp:nvSpPr>
      <dsp:spPr>
        <a:xfrm>
          <a:off x="2509867" y="2715577"/>
          <a:ext cx="2386905"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t" anchorCtr="0">
          <a:noAutofit/>
        </a:bodyPr>
        <a:lstStyle/>
        <a:p>
          <a:pPr lvl="0" algn="ctr" defTabSz="1600200">
            <a:lnSpc>
              <a:spcPct val="90000"/>
            </a:lnSpc>
            <a:spcBef>
              <a:spcPct val="0"/>
            </a:spcBef>
            <a:spcAft>
              <a:spcPct val="35000"/>
            </a:spcAft>
          </a:pPr>
          <a:r>
            <a:rPr lang="zh-TW" altLang="en-US" sz="3600" kern="1200" dirty="0" smtClean="0">
              <a:latin typeface="標楷體" pitchFamily="65" charset="-120"/>
              <a:ea typeface="標楷體" pitchFamily="65" charset="-120"/>
            </a:rPr>
            <a:t>視障</a:t>
          </a:r>
          <a:endParaRPr lang="en-US" altLang="zh-TW" sz="3600" kern="1200" dirty="0" smtClean="0">
            <a:latin typeface="標楷體" pitchFamily="65" charset="-120"/>
            <a:ea typeface="標楷體" pitchFamily="65" charset="-120"/>
          </a:endParaRPr>
        </a:p>
        <a:p>
          <a:pPr lvl="0" algn="ctr" defTabSz="1600200">
            <a:lnSpc>
              <a:spcPct val="90000"/>
            </a:lnSpc>
            <a:spcBef>
              <a:spcPct val="0"/>
            </a:spcBef>
            <a:spcAft>
              <a:spcPct val="35000"/>
            </a:spcAft>
          </a:pPr>
          <a:r>
            <a:rPr lang="zh-TW" altLang="en-US" sz="3600" kern="1200" dirty="0" smtClean="0">
              <a:latin typeface="標楷體" pitchFamily="65" charset="-120"/>
              <a:ea typeface="標楷體" pitchFamily="65" charset="-120"/>
            </a:rPr>
            <a:t>概念建立</a:t>
          </a:r>
          <a:endParaRPr lang="zh-TW" altLang="en-US" sz="3600" kern="1200" dirty="0">
            <a:latin typeface="標楷體" pitchFamily="65" charset="-120"/>
            <a:ea typeface="標楷體" pitchFamily="65" charset="-120"/>
          </a:endParaRPr>
        </a:p>
      </dsp:txBody>
      <dsp:txXfrm>
        <a:off x="2509867" y="2715577"/>
        <a:ext cx="2386905" cy="1810385"/>
      </dsp:txXfrm>
    </dsp:sp>
    <dsp:sp modelId="{81E75A11-5C67-4102-B984-03A941E925B2}">
      <dsp:nvSpPr>
        <dsp:cNvPr id="0" name=""/>
        <dsp:cNvSpPr/>
      </dsp:nvSpPr>
      <dsp:spPr>
        <a:xfrm>
          <a:off x="3477021" y="2036683"/>
          <a:ext cx="452596" cy="45259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6295CF-B60D-493B-8E9C-F49895BC1593}">
      <dsp:nvSpPr>
        <dsp:cNvPr id="0" name=""/>
        <dsp:cNvSpPr/>
      </dsp:nvSpPr>
      <dsp:spPr>
        <a:xfrm>
          <a:off x="5016118" y="0"/>
          <a:ext cx="2386905"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b" anchorCtr="0">
          <a:noAutofit/>
        </a:bodyPr>
        <a:lstStyle/>
        <a:p>
          <a:pPr lvl="0" algn="ctr" defTabSz="1600200">
            <a:lnSpc>
              <a:spcPct val="90000"/>
            </a:lnSpc>
            <a:spcBef>
              <a:spcPct val="0"/>
            </a:spcBef>
            <a:spcAft>
              <a:spcPct val="35000"/>
            </a:spcAft>
          </a:pPr>
          <a:r>
            <a:rPr lang="zh-TW" altLang="en-US" sz="3600" kern="1200" dirty="0" smtClean="0">
              <a:latin typeface="標楷體" pitchFamily="65" charset="-120"/>
              <a:ea typeface="標楷體" pitchFamily="65" charset="-120"/>
            </a:rPr>
            <a:t>手冊</a:t>
          </a:r>
          <a:endParaRPr lang="en-US" altLang="zh-TW" sz="3600" kern="1200" dirty="0" smtClean="0">
            <a:latin typeface="標楷體" pitchFamily="65" charset="-120"/>
            <a:ea typeface="標楷體" pitchFamily="65" charset="-120"/>
          </a:endParaRPr>
        </a:p>
        <a:p>
          <a:pPr lvl="0" algn="ctr" defTabSz="1600200">
            <a:lnSpc>
              <a:spcPct val="90000"/>
            </a:lnSpc>
            <a:spcBef>
              <a:spcPct val="0"/>
            </a:spcBef>
            <a:spcAft>
              <a:spcPct val="35000"/>
            </a:spcAft>
          </a:pPr>
          <a:r>
            <a:rPr lang="zh-TW" altLang="en-US" sz="3600" kern="1200" dirty="0" smtClean="0">
              <a:latin typeface="標楷體" pitchFamily="65" charset="-120"/>
              <a:ea typeface="標楷體" pitchFamily="65" charset="-120"/>
            </a:rPr>
            <a:t>說分明</a:t>
          </a:r>
          <a:endParaRPr lang="zh-TW" altLang="en-US" sz="3600" kern="1200" dirty="0">
            <a:latin typeface="標楷體" pitchFamily="65" charset="-120"/>
            <a:ea typeface="標楷體" pitchFamily="65" charset="-120"/>
          </a:endParaRPr>
        </a:p>
      </dsp:txBody>
      <dsp:txXfrm>
        <a:off x="5016118" y="0"/>
        <a:ext cx="2386905" cy="1810385"/>
      </dsp:txXfrm>
    </dsp:sp>
    <dsp:sp modelId="{F5F407C9-B086-4509-887E-810BEB6CC6FE}">
      <dsp:nvSpPr>
        <dsp:cNvPr id="0" name=""/>
        <dsp:cNvSpPr/>
      </dsp:nvSpPr>
      <dsp:spPr>
        <a:xfrm>
          <a:off x="5983272" y="2036683"/>
          <a:ext cx="452596" cy="45259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B5662-6C2E-431C-96F8-867A73D91557}">
      <dsp:nvSpPr>
        <dsp:cNvPr id="0" name=""/>
        <dsp:cNvSpPr/>
      </dsp:nvSpPr>
      <dsp:spPr>
        <a:xfrm>
          <a:off x="1739026" y="1550908"/>
          <a:ext cx="1895554" cy="1895554"/>
        </a:xfrm>
        <a:prstGeom prst="gear9">
          <a:avLst/>
        </a:prstGeom>
        <a:solidFill>
          <a:schemeClr val="accent1">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mn-ea"/>
              <a:ea typeface="+mn-ea"/>
            </a:rPr>
            <a:t>關懷、接納、付諸行動</a:t>
          </a:r>
          <a:endParaRPr lang="zh-TW" altLang="en-US" sz="2000" kern="1200" dirty="0"/>
        </a:p>
      </dsp:txBody>
      <dsp:txXfrm>
        <a:off x="2120117" y="1994932"/>
        <a:ext cx="1133372" cy="974354"/>
      </dsp:txXfrm>
    </dsp:sp>
    <dsp:sp modelId="{4DA90ED2-990D-415A-A279-9D9BF66FEF9D}">
      <dsp:nvSpPr>
        <dsp:cNvPr id="0" name=""/>
        <dsp:cNvSpPr/>
      </dsp:nvSpPr>
      <dsp:spPr>
        <a:xfrm>
          <a:off x="636158" y="1102868"/>
          <a:ext cx="1378585" cy="1378585"/>
        </a:xfrm>
        <a:prstGeom prst="gear6">
          <a:avLst/>
        </a:prstGeom>
        <a:solidFill>
          <a:schemeClr val="accent1">
            <a:alpha val="90000"/>
            <a:hueOff val="0"/>
            <a:satOff val="0"/>
            <a:lumOff val="0"/>
            <a:alphaOff val="-2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smtClean="0"/>
            <a:t>多元價值</a:t>
          </a:r>
          <a:endParaRPr lang="zh-TW" altLang="en-US" sz="2000" kern="1200" dirty="0"/>
        </a:p>
      </dsp:txBody>
      <dsp:txXfrm>
        <a:off x="983221" y="1452029"/>
        <a:ext cx="684459" cy="680263"/>
      </dsp:txXfrm>
    </dsp:sp>
    <dsp:sp modelId="{3598E05C-93F1-4598-AB97-7F7875E0BCF9}">
      <dsp:nvSpPr>
        <dsp:cNvPr id="0" name=""/>
        <dsp:cNvSpPr/>
      </dsp:nvSpPr>
      <dsp:spPr>
        <a:xfrm rot="20700000">
          <a:off x="1408307" y="151785"/>
          <a:ext cx="1350732" cy="1350732"/>
        </a:xfrm>
        <a:prstGeom prst="gear6">
          <a:avLst/>
        </a:prstGeom>
        <a:solidFill>
          <a:schemeClr val="accent1">
            <a:alpha val="90000"/>
            <a:hueOff val="0"/>
            <a:satOff val="0"/>
            <a:lumOff val="0"/>
            <a:alpha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smtClean="0"/>
            <a:t>理念</a:t>
          </a:r>
          <a:endParaRPr lang="zh-TW" altLang="en-US" sz="2000" kern="1200" dirty="0"/>
        </a:p>
      </dsp:txBody>
      <dsp:txXfrm rot="-20700000">
        <a:off x="1704562" y="448040"/>
        <a:ext cx="758221" cy="758221"/>
      </dsp:txXfrm>
    </dsp:sp>
    <dsp:sp modelId="{EDFBAA13-65AC-4F8D-8999-178C818A3F7C}">
      <dsp:nvSpPr>
        <dsp:cNvPr id="0" name=""/>
        <dsp:cNvSpPr/>
      </dsp:nvSpPr>
      <dsp:spPr>
        <a:xfrm>
          <a:off x="1585234" y="1269414"/>
          <a:ext cx="2426309" cy="2426309"/>
        </a:xfrm>
        <a:prstGeom prst="circularArrow">
          <a:avLst>
            <a:gd name="adj1" fmla="val 4687"/>
            <a:gd name="adj2" fmla="val 299029"/>
            <a:gd name="adj3" fmla="val 2495339"/>
            <a:gd name="adj4" fmla="val 15906893"/>
            <a:gd name="adj5" fmla="val 5469"/>
          </a:avLst>
        </a:prstGeom>
        <a:solidFill>
          <a:schemeClr val="accent1">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CBA3370-4539-4B47-BCC1-B60E4A393A7C}">
      <dsp:nvSpPr>
        <dsp:cNvPr id="0" name=""/>
        <dsp:cNvSpPr/>
      </dsp:nvSpPr>
      <dsp:spPr>
        <a:xfrm>
          <a:off x="392013" y="801048"/>
          <a:ext cx="1762865" cy="1762865"/>
        </a:xfrm>
        <a:prstGeom prst="leftCircularArrow">
          <a:avLst>
            <a:gd name="adj1" fmla="val 6452"/>
            <a:gd name="adj2" fmla="val 429999"/>
            <a:gd name="adj3" fmla="val 10489124"/>
            <a:gd name="adj4" fmla="val 14837806"/>
            <a:gd name="adj5" fmla="val 7527"/>
          </a:avLst>
        </a:prstGeom>
        <a:solidFill>
          <a:schemeClr val="accent1">
            <a:shade val="90000"/>
            <a:hueOff val="187556"/>
            <a:satOff val="-3464"/>
            <a:lumOff val="1606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8A43EB2-7148-41F0-8149-86E258A34C07}">
      <dsp:nvSpPr>
        <dsp:cNvPr id="0" name=""/>
        <dsp:cNvSpPr/>
      </dsp:nvSpPr>
      <dsp:spPr>
        <a:xfrm>
          <a:off x="1095868" y="-140866"/>
          <a:ext cx="1900724" cy="1900724"/>
        </a:xfrm>
        <a:prstGeom prst="circularArrow">
          <a:avLst>
            <a:gd name="adj1" fmla="val 5984"/>
            <a:gd name="adj2" fmla="val 394124"/>
            <a:gd name="adj3" fmla="val 13313824"/>
            <a:gd name="adj4" fmla="val 10508221"/>
            <a:gd name="adj5" fmla="val 6981"/>
          </a:avLst>
        </a:prstGeom>
        <a:solidFill>
          <a:schemeClr val="accent1">
            <a:shade val="90000"/>
            <a:hueOff val="375112"/>
            <a:satOff val="-6927"/>
            <a:lumOff val="32127"/>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3ABB9-AD23-48BA-962C-0A1329029621}">
      <dsp:nvSpPr>
        <dsp:cNvPr id="0" name=""/>
        <dsp:cNvSpPr/>
      </dsp:nvSpPr>
      <dsp:spPr>
        <a:xfrm>
          <a:off x="1049734" y="0"/>
          <a:ext cx="1723231" cy="1723231"/>
        </a:xfrm>
        <a:prstGeom prst="triangl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b="1" kern="1200" dirty="0" smtClean="0">
              <a:latin typeface="+mn-ea"/>
              <a:ea typeface="+mn-ea"/>
            </a:rPr>
            <a:t>學生</a:t>
          </a:r>
          <a:endParaRPr lang="en-US" altLang="zh-TW" sz="1400" b="1" kern="1200" dirty="0" smtClean="0">
            <a:latin typeface="+mn-ea"/>
            <a:ea typeface="+mn-ea"/>
          </a:endParaRPr>
        </a:p>
        <a:p>
          <a:pPr lvl="0" algn="ctr" defTabSz="622300">
            <a:lnSpc>
              <a:spcPct val="90000"/>
            </a:lnSpc>
            <a:spcBef>
              <a:spcPct val="0"/>
            </a:spcBef>
            <a:spcAft>
              <a:spcPct val="35000"/>
            </a:spcAft>
          </a:pPr>
          <a:r>
            <a:rPr lang="zh-TW" altLang="en-US" sz="1400" b="1" kern="1200" dirty="0" smtClean="0">
              <a:latin typeface="+mn-ea"/>
              <a:ea typeface="+mn-ea"/>
            </a:rPr>
            <a:t>問題行為</a:t>
          </a:r>
          <a:endParaRPr lang="zh-TW" altLang="en-US" sz="1400" kern="1200" dirty="0">
            <a:solidFill>
              <a:schemeClr val="bg1"/>
            </a:solidFill>
          </a:endParaRPr>
        </a:p>
      </dsp:txBody>
      <dsp:txXfrm>
        <a:off x="1480542" y="861616"/>
        <a:ext cx="861615" cy="861615"/>
      </dsp:txXfrm>
    </dsp:sp>
    <dsp:sp modelId="{21E869BC-C16A-4C10-A55A-FB2350AC7C2C}">
      <dsp:nvSpPr>
        <dsp:cNvPr id="0" name=""/>
        <dsp:cNvSpPr/>
      </dsp:nvSpPr>
      <dsp:spPr>
        <a:xfrm>
          <a:off x="188118" y="1723231"/>
          <a:ext cx="1723231" cy="1723231"/>
        </a:xfrm>
        <a:prstGeom prst="triangle">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b="1" kern="1200" dirty="0" smtClean="0">
              <a:latin typeface="+mn-ea"/>
              <a:ea typeface="+mn-ea"/>
            </a:rPr>
            <a:t>普通師生關懷接納問題</a:t>
          </a:r>
          <a:endParaRPr lang="zh-TW" altLang="en-US" sz="1400" kern="1200" dirty="0">
            <a:solidFill>
              <a:schemeClr val="bg1"/>
            </a:solidFill>
          </a:endParaRPr>
        </a:p>
      </dsp:txBody>
      <dsp:txXfrm>
        <a:off x="618926" y="2584847"/>
        <a:ext cx="861615" cy="861615"/>
      </dsp:txXfrm>
    </dsp:sp>
    <dsp:sp modelId="{B6084E97-2800-4B91-9918-DD10F62C3226}">
      <dsp:nvSpPr>
        <dsp:cNvPr id="0" name=""/>
        <dsp:cNvSpPr/>
      </dsp:nvSpPr>
      <dsp:spPr>
        <a:xfrm rot="10800000">
          <a:off x="1049734" y="1723231"/>
          <a:ext cx="1723231" cy="1723231"/>
        </a:xfrm>
        <a:prstGeom prst="triangle">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kern="1200" dirty="0" smtClean="0">
              <a:solidFill>
                <a:schemeClr val="bg1"/>
              </a:solidFill>
            </a:rPr>
            <a:t>現場問題</a:t>
          </a:r>
          <a:endParaRPr lang="zh-TW" altLang="en-US" sz="1400" kern="1200" dirty="0">
            <a:solidFill>
              <a:schemeClr val="bg1"/>
            </a:solidFill>
          </a:endParaRPr>
        </a:p>
      </dsp:txBody>
      <dsp:txXfrm rot="10800000">
        <a:off x="1480542" y="1723231"/>
        <a:ext cx="861615" cy="861615"/>
      </dsp:txXfrm>
    </dsp:sp>
    <dsp:sp modelId="{7DF4EB26-9E08-4DCE-82AC-E3C6480CEAB9}">
      <dsp:nvSpPr>
        <dsp:cNvPr id="0" name=""/>
        <dsp:cNvSpPr/>
      </dsp:nvSpPr>
      <dsp:spPr>
        <a:xfrm>
          <a:off x="1911350" y="1723231"/>
          <a:ext cx="1723231" cy="1723231"/>
        </a:xfrm>
        <a:prstGeom prst="triangl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TW" altLang="en-US" sz="1400" b="1" kern="1200" dirty="0" smtClean="0">
              <a:latin typeface="+mn-ea"/>
              <a:ea typeface="+mn-ea"/>
            </a:rPr>
            <a:t>課程教材學習調整問題</a:t>
          </a:r>
          <a:endParaRPr lang="zh-TW" altLang="en-US" sz="1400" kern="1200" dirty="0">
            <a:solidFill>
              <a:schemeClr val="bg1"/>
            </a:solidFill>
          </a:endParaRPr>
        </a:p>
      </dsp:txBody>
      <dsp:txXfrm>
        <a:off x="2342158" y="2584847"/>
        <a:ext cx="861615" cy="86161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AF5C7-1534-4434-88B0-5404D55726CF}">
      <dsp:nvSpPr>
        <dsp:cNvPr id="0" name=""/>
        <dsp:cNvSpPr/>
      </dsp:nvSpPr>
      <dsp:spPr>
        <a:xfrm>
          <a:off x="1135895" y="0"/>
          <a:ext cx="1550908" cy="86161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mj-ea"/>
              <a:ea typeface="+mj-ea"/>
            </a:rPr>
            <a:t>解決途徑</a:t>
          </a:r>
          <a:endParaRPr lang="zh-TW" altLang="en-US" sz="1800" kern="1200" dirty="0"/>
        </a:p>
      </dsp:txBody>
      <dsp:txXfrm>
        <a:off x="1161131" y="25236"/>
        <a:ext cx="1500436" cy="811143"/>
      </dsp:txXfrm>
    </dsp:sp>
    <dsp:sp modelId="{0E99A501-8DE2-4797-84CB-FAB269700DDC}">
      <dsp:nvSpPr>
        <dsp:cNvPr id="0" name=""/>
        <dsp:cNvSpPr/>
      </dsp:nvSpPr>
      <dsp:spPr>
        <a:xfrm rot="5400000">
          <a:off x="1749797" y="883156"/>
          <a:ext cx="323105" cy="38772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rot="-5400000">
        <a:off x="1795032" y="915467"/>
        <a:ext cx="232637" cy="226174"/>
      </dsp:txXfrm>
    </dsp:sp>
    <dsp:sp modelId="{F103AFCD-8F2E-4032-8522-F78692DEBE8D}">
      <dsp:nvSpPr>
        <dsp:cNvPr id="0" name=""/>
        <dsp:cNvSpPr/>
      </dsp:nvSpPr>
      <dsp:spPr>
        <a:xfrm>
          <a:off x="1135895" y="1292423"/>
          <a:ext cx="1550908" cy="86161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mj-ea"/>
              <a:ea typeface="+mj-ea"/>
            </a:rPr>
            <a:t>特教</a:t>
          </a:r>
          <a:endParaRPr lang="en-US" altLang="zh-TW" sz="1800" b="1" kern="1200" dirty="0" smtClean="0">
            <a:latin typeface="+mj-ea"/>
            <a:ea typeface="+mj-ea"/>
          </a:endParaRPr>
        </a:p>
        <a:p>
          <a:pPr lvl="0" algn="ctr" defTabSz="800100">
            <a:lnSpc>
              <a:spcPct val="90000"/>
            </a:lnSpc>
            <a:spcBef>
              <a:spcPct val="0"/>
            </a:spcBef>
            <a:spcAft>
              <a:spcPct val="35000"/>
            </a:spcAft>
          </a:pPr>
          <a:r>
            <a:rPr lang="zh-TW" altLang="en-US" sz="1800" b="1" kern="1200" dirty="0" smtClean="0">
              <a:latin typeface="+mj-ea"/>
              <a:ea typeface="+mj-ea"/>
            </a:rPr>
            <a:t>理論探究</a:t>
          </a:r>
          <a:endParaRPr lang="zh-TW" altLang="en-US" sz="1800" kern="1200" dirty="0"/>
        </a:p>
      </dsp:txBody>
      <dsp:txXfrm>
        <a:off x="1161131" y="1317659"/>
        <a:ext cx="1500436" cy="811143"/>
      </dsp:txXfrm>
    </dsp:sp>
    <dsp:sp modelId="{423C8452-5AB2-4F2A-8888-753795B59BD1}">
      <dsp:nvSpPr>
        <dsp:cNvPr id="0" name=""/>
        <dsp:cNvSpPr/>
      </dsp:nvSpPr>
      <dsp:spPr>
        <a:xfrm rot="5400000">
          <a:off x="1749797" y="2175579"/>
          <a:ext cx="323105" cy="38772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rot="-5400000">
        <a:off x="1795032" y="2207890"/>
        <a:ext cx="232637" cy="226174"/>
      </dsp:txXfrm>
    </dsp:sp>
    <dsp:sp modelId="{C967693A-AD00-4743-9802-D351F44EAC6D}">
      <dsp:nvSpPr>
        <dsp:cNvPr id="0" name=""/>
        <dsp:cNvSpPr/>
      </dsp:nvSpPr>
      <dsp:spPr>
        <a:xfrm>
          <a:off x="1135895" y="2584847"/>
          <a:ext cx="1550908" cy="86161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mj-ea"/>
              <a:ea typeface="+mj-ea"/>
            </a:rPr>
            <a:t>依現場</a:t>
          </a:r>
          <a:endParaRPr lang="en-US" altLang="zh-TW" sz="1800" b="1" kern="1200" dirty="0" smtClean="0">
            <a:latin typeface="+mj-ea"/>
            <a:ea typeface="+mj-ea"/>
          </a:endParaRPr>
        </a:p>
        <a:p>
          <a:pPr lvl="0" algn="ctr" defTabSz="800100">
            <a:lnSpc>
              <a:spcPct val="90000"/>
            </a:lnSpc>
            <a:spcBef>
              <a:spcPct val="0"/>
            </a:spcBef>
            <a:spcAft>
              <a:spcPct val="35000"/>
            </a:spcAft>
          </a:pPr>
          <a:r>
            <a:rPr lang="zh-TW" altLang="en-US" sz="1800" b="1" kern="1200" dirty="0" smtClean="0">
              <a:latin typeface="+mj-ea"/>
              <a:ea typeface="+mj-ea"/>
            </a:rPr>
            <a:t>特性修正</a:t>
          </a:r>
          <a:endParaRPr lang="zh-TW" altLang="en-US" sz="1800" kern="1200" dirty="0"/>
        </a:p>
      </dsp:txBody>
      <dsp:txXfrm>
        <a:off x="1161131" y="2610083"/>
        <a:ext cx="1500436" cy="81114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35C3B-C6FC-4E11-8B0D-7ED1CA7579A4}">
      <dsp:nvSpPr>
        <dsp:cNvPr id="0" name=""/>
        <dsp:cNvSpPr/>
      </dsp:nvSpPr>
      <dsp:spPr>
        <a:xfrm>
          <a:off x="2898004" y="0"/>
          <a:ext cx="3347991" cy="2592288"/>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algn="ctr" defTabSz="889000">
            <a:lnSpc>
              <a:spcPct val="90000"/>
            </a:lnSpc>
            <a:spcBef>
              <a:spcPct val="0"/>
            </a:spcBef>
            <a:spcAft>
              <a:spcPts val="0"/>
            </a:spcAft>
          </a:pPr>
          <a:r>
            <a:rPr lang="zh-TW" altLang="en-US" sz="2000" b="1" kern="1200" dirty="0" smtClean="0"/>
            <a:t>學校</a:t>
          </a:r>
          <a:endParaRPr lang="en-US" altLang="zh-TW" sz="2000" b="1" kern="1200" dirty="0" smtClean="0"/>
        </a:p>
        <a:p>
          <a:pPr marL="0" lvl="0" algn="ctr" defTabSz="889000">
            <a:lnSpc>
              <a:spcPct val="90000"/>
            </a:lnSpc>
            <a:spcBef>
              <a:spcPct val="0"/>
            </a:spcBef>
            <a:spcAft>
              <a:spcPts val="0"/>
            </a:spcAft>
          </a:pPr>
          <a:r>
            <a:rPr lang="zh-TW" altLang="en-US" sz="2000" b="1" kern="1200" dirty="0" smtClean="0"/>
            <a:t>師生接納</a:t>
          </a:r>
          <a:endParaRPr lang="en-US" altLang="zh-TW" sz="2000" b="1" kern="1200" dirty="0" smtClean="0"/>
        </a:p>
        <a:p>
          <a:pPr marL="0" lvl="0" algn="ctr" defTabSz="889000">
            <a:lnSpc>
              <a:spcPct val="90000"/>
            </a:lnSpc>
            <a:spcBef>
              <a:spcPct val="0"/>
            </a:spcBef>
            <a:spcAft>
              <a:spcPct val="35000"/>
            </a:spcAft>
          </a:pPr>
          <a:r>
            <a:rPr lang="zh-TW" altLang="en-US" sz="2000" b="1" kern="1200" dirty="0" smtClean="0"/>
            <a:t>與關懷</a:t>
          </a:r>
          <a:endParaRPr lang="zh-TW" altLang="en-US" sz="2000" b="1" kern="1200" dirty="0"/>
        </a:p>
      </dsp:txBody>
      <dsp:txXfrm>
        <a:off x="3735002" y="1296144"/>
        <a:ext cx="1673995" cy="1296144"/>
      </dsp:txXfrm>
    </dsp:sp>
    <dsp:sp modelId="{672D37FF-49E2-4503-A809-4CB2C635B689}">
      <dsp:nvSpPr>
        <dsp:cNvPr id="0" name=""/>
        <dsp:cNvSpPr/>
      </dsp:nvSpPr>
      <dsp:spPr>
        <a:xfrm>
          <a:off x="1231499" y="2592288"/>
          <a:ext cx="3347991" cy="2592288"/>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algn="ctr" defTabSz="889000">
            <a:lnSpc>
              <a:spcPct val="90000"/>
            </a:lnSpc>
            <a:spcBef>
              <a:spcPct val="0"/>
            </a:spcBef>
            <a:spcAft>
              <a:spcPts val="0"/>
            </a:spcAft>
          </a:pPr>
          <a:r>
            <a:rPr lang="zh-TW" altLang="en-US" sz="2000" b="1" kern="1200" dirty="0" smtClean="0"/>
            <a:t>學校課程</a:t>
          </a:r>
          <a:endParaRPr lang="en-US" altLang="zh-TW" sz="2000" b="1" kern="1200" dirty="0" smtClean="0"/>
        </a:p>
        <a:p>
          <a:pPr marL="0" lvl="0" algn="ctr" defTabSz="889000">
            <a:lnSpc>
              <a:spcPct val="90000"/>
            </a:lnSpc>
            <a:spcBef>
              <a:spcPct val="0"/>
            </a:spcBef>
            <a:spcAft>
              <a:spcPct val="35000"/>
            </a:spcAft>
          </a:pPr>
          <a:r>
            <a:rPr lang="zh-TW" altLang="en-US" sz="2000" b="1" kern="1200" dirty="0" smtClean="0"/>
            <a:t>與教學調整</a:t>
          </a:r>
          <a:endParaRPr lang="zh-TW" altLang="en-US" sz="2000" b="1" kern="1200" dirty="0"/>
        </a:p>
      </dsp:txBody>
      <dsp:txXfrm>
        <a:off x="2068497" y="3888432"/>
        <a:ext cx="1673995" cy="1296144"/>
      </dsp:txXfrm>
    </dsp:sp>
    <dsp:sp modelId="{3FB992DB-EAD9-4200-8643-A4FB6B38D1B0}">
      <dsp:nvSpPr>
        <dsp:cNvPr id="0" name=""/>
        <dsp:cNvSpPr/>
      </dsp:nvSpPr>
      <dsp:spPr>
        <a:xfrm rot="10800000">
          <a:off x="2898004" y="2592288"/>
          <a:ext cx="3347991" cy="2592288"/>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algn="ctr" defTabSz="889000">
            <a:lnSpc>
              <a:spcPct val="90000"/>
            </a:lnSpc>
            <a:spcBef>
              <a:spcPct val="0"/>
            </a:spcBef>
            <a:spcAft>
              <a:spcPts val="0"/>
            </a:spcAft>
          </a:pPr>
          <a:r>
            <a:rPr lang="zh-TW" altLang="en-US" sz="2000" b="1" kern="1200" dirty="0" smtClean="0"/>
            <a:t>學校資源</a:t>
          </a:r>
          <a:endParaRPr lang="en-US" altLang="zh-TW" sz="2000" b="1" kern="1200" dirty="0" smtClean="0"/>
        </a:p>
        <a:p>
          <a:pPr marL="0" lvl="0" algn="ctr" defTabSz="889000">
            <a:lnSpc>
              <a:spcPct val="90000"/>
            </a:lnSpc>
            <a:spcBef>
              <a:spcPct val="0"/>
            </a:spcBef>
            <a:spcAft>
              <a:spcPct val="35000"/>
            </a:spcAft>
          </a:pPr>
          <a:r>
            <a:rPr lang="zh-TW" altLang="en-US" sz="2000" b="1" kern="1200" dirty="0" smtClean="0"/>
            <a:t>與支援系統</a:t>
          </a:r>
          <a:endParaRPr lang="zh-TW" altLang="en-US" sz="2000" b="1" kern="1200" dirty="0"/>
        </a:p>
      </dsp:txBody>
      <dsp:txXfrm rot="10800000">
        <a:off x="3735002" y="2592288"/>
        <a:ext cx="1673995" cy="1296144"/>
      </dsp:txXfrm>
    </dsp:sp>
    <dsp:sp modelId="{584D3D84-199E-4003-B05C-E311E5ED8C8D}">
      <dsp:nvSpPr>
        <dsp:cNvPr id="0" name=""/>
        <dsp:cNvSpPr/>
      </dsp:nvSpPr>
      <dsp:spPr>
        <a:xfrm>
          <a:off x="4582732" y="2592288"/>
          <a:ext cx="3347991" cy="2592288"/>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algn="ctr" defTabSz="889000">
            <a:lnSpc>
              <a:spcPct val="90000"/>
            </a:lnSpc>
            <a:spcBef>
              <a:spcPct val="0"/>
            </a:spcBef>
            <a:spcAft>
              <a:spcPts val="0"/>
            </a:spcAft>
          </a:pPr>
          <a:r>
            <a:rPr lang="zh-TW" altLang="en-US" sz="2000" b="1" kern="1200" dirty="0" smtClean="0"/>
            <a:t>無障礙環境</a:t>
          </a:r>
          <a:endParaRPr lang="en-US" altLang="zh-TW" sz="2000" b="1" kern="1200" dirty="0" smtClean="0"/>
        </a:p>
        <a:p>
          <a:pPr marL="0" lvl="0" algn="ctr" defTabSz="889000">
            <a:lnSpc>
              <a:spcPct val="90000"/>
            </a:lnSpc>
            <a:spcBef>
              <a:spcPct val="0"/>
            </a:spcBef>
            <a:spcAft>
              <a:spcPct val="35000"/>
            </a:spcAft>
          </a:pPr>
          <a:r>
            <a:rPr lang="zh-TW" altLang="en-US" sz="2000" b="1" kern="1200" dirty="0" smtClean="0"/>
            <a:t>與輔助科技</a:t>
          </a:r>
          <a:endParaRPr lang="zh-TW" altLang="en-US" sz="2000" b="1" kern="1200" dirty="0"/>
        </a:p>
      </dsp:txBody>
      <dsp:txXfrm>
        <a:off x="5419730" y="3888432"/>
        <a:ext cx="1673995" cy="129614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0FFA6-DC0C-4399-9D66-0B037D554663}">
      <dsp:nvSpPr>
        <dsp:cNvPr id="0" name=""/>
        <dsp:cNvSpPr/>
      </dsp:nvSpPr>
      <dsp:spPr>
        <a:xfrm>
          <a:off x="188118" y="0"/>
          <a:ext cx="3446463" cy="3446463"/>
        </a:xfrm>
        <a:prstGeom prst="diamond">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50E9D9-0C1D-48EA-88C9-AE742AA116E2}">
      <dsp:nvSpPr>
        <dsp:cNvPr id="0" name=""/>
        <dsp:cNvSpPr/>
      </dsp:nvSpPr>
      <dsp:spPr>
        <a:xfrm>
          <a:off x="515532" y="327413"/>
          <a:ext cx="1344120" cy="134412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zh-TW" sz="2400" kern="1200" dirty="0" smtClean="0">
              <a:solidFill>
                <a:schemeClr val="tx1"/>
              </a:solidFill>
              <a:latin typeface="Arial" charset="0"/>
            </a:rPr>
            <a:t>知覺</a:t>
          </a:r>
          <a:endParaRPr lang="en-US" altLang="zh-TW" sz="2400" kern="1200" dirty="0" smtClean="0">
            <a:solidFill>
              <a:schemeClr val="tx1"/>
            </a:solidFill>
            <a:latin typeface="Arial" charset="0"/>
          </a:endParaRPr>
        </a:p>
        <a:p>
          <a:pPr lvl="0" algn="ctr" defTabSz="1066800">
            <a:lnSpc>
              <a:spcPct val="90000"/>
            </a:lnSpc>
            <a:spcBef>
              <a:spcPct val="0"/>
            </a:spcBef>
            <a:spcAft>
              <a:spcPct val="35000"/>
            </a:spcAft>
          </a:pPr>
          <a:r>
            <a:rPr lang="zh-TW" altLang="zh-TW" sz="2400" kern="1200" dirty="0" smtClean="0">
              <a:solidFill>
                <a:schemeClr val="tx1"/>
              </a:solidFill>
              <a:latin typeface="Arial" charset="0"/>
            </a:rPr>
            <a:t>關注</a:t>
          </a:r>
          <a:endParaRPr lang="zh-TW" altLang="en-US" sz="2400" kern="1200" dirty="0">
            <a:solidFill>
              <a:schemeClr val="tx1"/>
            </a:solidFill>
          </a:endParaRPr>
        </a:p>
      </dsp:txBody>
      <dsp:txXfrm>
        <a:off x="581147" y="393028"/>
        <a:ext cx="1212890" cy="1212890"/>
      </dsp:txXfrm>
    </dsp:sp>
    <dsp:sp modelId="{90F61D05-CA5A-4C73-8404-22A68FA4B5D9}">
      <dsp:nvSpPr>
        <dsp:cNvPr id="0" name=""/>
        <dsp:cNvSpPr/>
      </dsp:nvSpPr>
      <dsp:spPr>
        <a:xfrm>
          <a:off x="1963046" y="327413"/>
          <a:ext cx="1344120" cy="134412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solidFill>
                <a:schemeClr val="tx1"/>
              </a:solidFill>
              <a:latin typeface="Arial" charset="0"/>
            </a:rPr>
            <a:t>訊息</a:t>
          </a:r>
          <a:endParaRPr lang="en-US" altLang="zh-TW" sz="2400" kern="1200" dirty="0" smtClean="0">
            <a:solidFill>
              <a:schemeClr val="tx1"/>
            </a:solidFill>
            <a:latin typeface="Arial" charset="0"/>
          </a:endParaRPr>
        </a:p>
        <a:p>
          <a:pPr lvl="0" algn="ctr" defTabSz="1066800">
            <a:lnSpc>
              <a:spcPct val="90000"/>
            </a:lnSpc>
            <a:spcBef>
              <a:spcPct val="0"/>
            </a:spcBef>
            <a:spcAft>
              <a:spcPct val="35000"/>
            </a:spcAft>
          </a:pPr>
          <a:r>
            <a:rPr lang="zh-TW" altLang="en-US" sz="2400" kern="1200" dirty="0" smtClean="0">
              <a:solidFill>
                <a:schemeClr val="tx1"/>
              </a:solidFill>
              <a:latin typeface="Arial" charset="0"/>
            </a:rPr>
            <a:t>關注</a:t>
          </a:r>
          <a:endParaRPr lang="zh-TW" altLang="en-US" sz="2400" kern="1200" dirty="0">
            <a:solidFill>
              <a:schemeClr val="tx1"/>
            </a:solidFill>
          </a:endParaRPr>
        </a:p>
      </dsp:txBody>
      <dsp:txXfrm>
        <a:off x="2028661" y="393028"/>
        <a:ext cx="1212890" cy="1212890"/>
      </dsp:txXfrm>
    </dsp:sp>
    <dsp:sp modelId="{BF90332C-E35B-4B9C-81BB-5E12E3CF3EC3}">
      <dsp:nvSpPr>
        <dsp:cNvPr id="0" name=""/>
        <dsp:cNvSpPr/>
      </dsp:nvSpPr>
      <dsp:spPr>
        <a:xfrm>
          <a:off x="515532" y="1774928"/>
          <a:ext cx="1344120" cy="134412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zh-TW" sz="2400" kern="1200" dirty="0" smtClean="0">
              <a:solidFill>
                <a:schemeClr val="tx1"/>
              </a:solidFill>
              <a:latin typeface="Arial" charset="0"/>
            </a:rPr>
            <a:t>管理</a:t>
          </a:r>
          <a:endParaRPr lang="en-US" altLang="zh-TW" sz="2400" kern="1200" dirty="0" smtClean="0">
            <a:solidFill>
              <a:schemeClr val="tx1"/>
            </a:solidFill>
            <a:latin typeface="Arial" charset="0"/>
          </a:endParaRPr>
        </a:p>
        <a:p>
          <a:pPr lvl="0" algn="ctr" defTabSz="1066800">
            <a:lnSpc>
              <a:spcPct val="90000"/>
            </a:lnSpc>
            <a:spcBef>
              <a:spcPct val="0"/>
            </a:spcBef>
            <a:spcAft>
              <a:spcPct val="35000"/>
            </a:spcAft>
          </a:pPr>
          <a:r>
            <a:rPr lang="zh-TW" altLang="zh-TW" sz="2400" kern="1200" dirty="0" smtClean="0">
              <a:solidFill>
                <a:schemeClr val="tx1"/>
              </a:solidFill>
              <a:latin typeface="Arial" charset="0"/>
            </a:rPr>
            <a:t>關注</a:t>
          </a:r>
          <a:endParaRPr lang="zh-TW" altLang="en-US" sz="2400" kern="1200" dirty="0">
            <a:solidFill>
              <a:schemeClr val="tx1"/>
            </a:solidFill>
          </a:endParaRPr>
        </a:p>
      </dsp:txBody>
      <dsp:txXfrm>
        <a:off x="581147" y="1840543"/>
        <a:ext cx="1212890" cy="1212890"/>
      </dsp:txXfrm>
    </dsp:sp>
    <dsp:sp modelId="{1BD220F8-B10A-4552-A179-2423AAD0F203}">
      <dsp:nvSpPr>
        <dsp:cNvPr id="0" name=""/>
        <dsp:cNvSpPr/>
      </dsp:nvSpPr>
      <dsp:spPr>
        <a:xfrm>
          <a:off x="1963046" y="1774928"/>
          <a:ext cx="1344120" cy="134412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solidFill>
                <a:schemeClr val="tx1"/>
              </a:solidFill>
              <a:latin typeface="Arial" charset="0"/>
            </a:rPr>
            <a:t>個人</a:t>
          </a:r>
          <a:endParaRPr lang="en-US" altLang="zh-TW" sz="2400" kern="1200" dirty="0" smtClean="0">
            <a:solidFill>
              <a:schemeClr val="tx1"/>
            </a:solidFill>
            <a:latin typeface="Arial" charset="0"/>
          </a:endParaRPr>
        </a:p>
        <a:p>
          <a:pPr lvl="0" algn="ctr" defTabSz="1066800">
            <a:lnSpc>
              <a:spcPct val="90000"/>
            </a:lnSpc>
            <a:spcBef>
              <a:spcPct val="0"/>
            </a:spcBef>
            <a:spcAft>
              <a:spcPct val="35000"/>
            </a:spcAft>
          </a:pPr>
          <a:r>
            <a:rPr lang="zh-TW" altLang="en-US" sz="2400" kern="1200" dirty="0" smtClean="0">
              <a:solidFill>
                <a:schemeClr val="tx1"/>
              </a:solidFill>
              <a:latin typeface="Arial" charset="0"/>
            </a:rPr>
            <a:t>關注</a:t>
          </a:r>
          <a:endParaRPr lang="zh-TW" altLang="en-US" sz="2400" kern="1200" dirty="0">
            <a:solidFill>
              <a:schemeClr val="tx1"/>
            </a:solidFill>
          </a:endParaRPr>
        </a:p>
      </dsp:txBody>
      <dsp:txXfrm>
        <a:off x="2028661" y="1840543"/>
        <a:ext cx="1212890" cy="121289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6023D-97B1-41F3-9A13-10F45E3117FA}">
      <dsp:nvSpPr>
        <dsp:cNvPr id="0" name=""/>
        <dsp:cNvSpPr/>
      </dsp:nvSpPr>
      <dsp:spPr>
        <a:xfrm>
          <a:off x="188118" y="0"/>
          <a:ext cx="3446463" cy="3446463"/>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56A0A2-A5BE-4222-A54A-4E163E2365FD}">
      <dsp:nvSpPr>
        <dsp:cNvPr id="0" name=""/>
        <dsp:cNvSpPr/>
      </dsp:nvSpPr>
      <dsp:spPr>
        <a:xfrm>
          <a:off x="412138" y="224020"/>
          <a:ext cx="1378585" cy="13785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TW" altLang="zh-TW" sz="2700" kern="1200" dirty="0" smtClean="0">
              <a:latin typeface="Arial" charset="0"/>
            </a:rPr>
            <a:t>結果</a:t>
          </a:r>
          <a:endParaRPr lang="en-US" altLang="zh-TW" sz="2700" kern="1200" dirty="0" smtClean="0">
            <a:latin typeface="Arial" charset="0"/>
          </a:endParaRPr>
        </a:p>
        <a:p>
          <a:pPr lvl="0" algn="ctr" defTabSz="1200150">
            <a:lnSpc>
              <a:spcPct val="90000"/>
            </a:lnSpc>
            <a:spcBef>
              <a:spcPct val="0"/>
            </a:spcBef>
            <a:spcAft>
              <a:spcPct val="35000"/>
            </a:spcAft>
          </a:pPr>
          <a:r>
            <a:rPr lang="zh-TW" altLang="zh-TW" sz="2700" kern="1200" dirty="0" smtClean="0">
              <a:latin typeface="Arial" charset="0"/>
            </a:rPr>
            <a:t>關注</a:t>
          </a:r>
          <a:endParaRPr lang="zh-TW" altLang="en-US" sz="2700" kern="1200" dirty="0"/>
        </a:p>
      </dsp:txBody>
      <dsp:txXfrm>
        <a:off x="479435" y="291317"/>
        <a:ext cx="1243991" cy="1243991"/>
      </dsp:txXfrm>
    </dsp:sp>
    <dsp:sp modelId="{CC55B9AA-5362-4A06-84B2-ACA28021F565}">
      <dsp:nvSpPr>
        <dsp:cNvPr id="0" name=""/>
        <dsp:cNvSpPr/>
      </dsp:nvSpPr>
      <dsp:spPr>
        <a:xfrm>
          <a:off x="2031976" y="224020"/>
          <a:ext cx="1378585" cy="13785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TW" altLang="zh-TW" sz="2700" kern="1200" dirty="0" smtClean="0">
              <a:latin typeface="Arial" charset="0"/>
            </a:rPr>
            <a:t>合作</a:t>
          </a:r>
          <a:endParaRPr lang="en-US" altLang="zh-TW" sz="2700" kern="1200" dirty="0" smtClean="0">
            <a:latin typeface="Arial" charset="0"/>
          </a:endParaRPr>
        </a:p>
        <a:p>
          <a:pPr lvl="0" algn="ctr" defTabSz="1200150">
            <a:lnSpc>
              <a:spcPct val="90000"/>
            </a:lnSpc>
            <a:spcBef>
              <a:spcPct val="0"/>
            </a:spcBef>
            <a:spcAft>
              <a:spcPct val="35000"/>
            </a:spcAft>
          </a:pPr>
          <a:r>
            <a:rPr lang="zh-TW" altLang="zh-TW" sz="2700" kern="1200" dirty="0" smtClean="0">
              <a:latin typeface="Arial" charset="0"/>
            </a:rPr>
            <a:t>關注</a:t>
          </a:r>
          <a:endParaRPr lang="zh-TW" altLang="en-US" sz="2700" kern="1200" dirty="0"/>
        </a:p>
      </dsp:txBody>
      <dsp:txXfrm>
        <a:off x="2099273" y="291317"/>
        <a:ext cx="1243991" cy="1243991"/>
      </dsp:txXfrm>
    </dsp:sp>
    <dsp:sp modelId="{508A9B8F-1161-4BF3-9286-1135A69A27A1}">
      <dsp:nvSpPr>
        <dsp:cNvPr id="0" name=""/>
        <dsp:cNvSpPr/>
      </dsp:nvSpPr>
      <dsp:spPr>
        <a:xfrm>
          <a:off x="412138" y="1843857"/>
          <a:ext cx="1378585" cy="13785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TW" altLang="en-US" sz="2700" kern="1200" dirty="0" smtClean="0">
              <a:solidFill>
                <a:srgbClr val="FFFF00"/>
              </a:solidFill>
            </a:rPr>
            <a:t>相互</a:t>
          </a:r>
          <a:endParaRPr lang="en-US" altLang="zh-TW" sz="2700" kern="1200" dirty="0" smtClean="0">
            <a:solidFill>
              <a:srgbClr val="FFFF00"/>
            </a:solidFill>
          </a:endParaRPr>
        </a:p>
        <a:p>
          <a:pPr lvl="0" algn="ctr" defTabSz="1200150">
            <a:lnSpc>
              <a:spcPct val="90000"/>
            </a:lnSpc>
            <a:spcBef>
              <a:spcPct val="0"/>
            </a:spcBef>
            <a:spcAft>
              <a:spcPct val="35000"/>
            </a:spcAft>
          </a:pPr>
          <a:r>
            <a:rPr lang="zh-TW" altLang="en-US" sz="2700" kern="1200" dirty="0" smtClean="0">
              <a:solidFill>
                <a:srgbClr val="FFFF00"/>
              </a:solidFill>
            </a:rPr>
            <a:t>合作</a:t>
          </a:r>
          <a:endParaRPr lang="zh-TW" altLang="en-US" sz="2700" kern="1200" dirty="0">
            <a:solidFill>
              <a:srgbClr val="FFFF00"/>
            </a:solidFill>
          </a:endParaRPr>
        </a:p>
      </dsp:txBody>
      <dsp:txXfrm>
        <a:off x="479435" y="1911154"/>
        <a:ext cx="1243991" cy="1243991"/>
      </dsp:txXfrm>
    </dsp:sp>
    <dsp:sp modelId="{0A2F209B-06D6-4990-B4CE-28697618E10B}">
      <dsp:nvSpPr>
        <dsp:cNvPr id="0" name=""/>
        <dsp:cNvSpPr/>
      </dsp:nvSpPr>
      <dsp:spPr>
        <a:xfrm>
          <a:off x="2031976" y="1843857"/>
          <a:ext cx="1378585" cy="13785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TW" altLang="zh-TW" sz="2700" kern="1200" dirty="0" smtClean="0">
              <a:latin typeface="Arial" charset="0"/>
            </a:rPr>
            <a:t>再調整關注</a:t>
          </a:r>
          <a:endParaRPr lang="zh-TW" altLang="en-US" sz="2700" kern="1200" dirty="0"/>
        </a:p>
      </dsp:txBody>
      <dsp:txXfrm>
        <a:off x="2099273" y="1911154"/>
        <a:ext cx="1243991" cy="124399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0F0D3-87FB-42FD-B283-8A1FCB16EBCA}">
      <dsp:nvSpPr>
        <dsp:cNvPr id="0" name=""/>
        <dsp:cNvSpPr/>
      </dsp:nvSpPr>
      <dsp:spPr>
        <a:xfrm>
          <a:off x="511544" y="604170"/>
          <a:ext cx="517161" cy="51724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28216C-A13F-47A8-A60F-27B4CBF2D97A}">
      <dsp:nvSpPr>
        <dsp:cNvPr id="0" name=""/>
        <dsp:cNvSpPr/>
      </dsp:nvSpPr>
      <dsp:spPr>
        <a:xfrm>
          <a:off x="841413" y="223263"/>
          <a:ext cx="153593" cy="153494"/>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379883-115C-4906-8667-DC35529A61D3}">
      <dsp:nvSpPr>
        <dsp:cNvPr id="0" name=""/>
        <dsp:cNvSpPr/>
      </dsp:nvSpPr>
      <dsp:spPr>
        <a:xfrm>
          <a:off x="531419" y="624019"/>
          <a:ext cx="477629" cy="47754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C96973-13D7-4DBC-8A76-77621A209481}">
      <dsp:nvSpPr>
        <dsp:cNvPr id="0" name=""/>
        <dsp:cNvSpPr/>
      </dsp:nvSpPr>
      <dsp:spPr>
        <a:xfrm>
          <a:off x="1066294" y="701889"/>
          <a:ext cx="270678" cy="270613"/>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8161A2-682C-4542-BAE4-DE07DBCCF736}">
      <dsp:nvSpPr>
        <dsp:cNvPr id="0" name=""/>
        <dsp:cNvSpPr/>
      </dsp:nvSpPr>
      <dsp:spPr>
        <a:xfrm>
          <a:off x="1082280" y="717876"/>
          <a:ext cx="238706" cy="238729"/>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2BCA83-DCA9-4D89-9FC9-BDF87C4BE11B}">
      <dsp:nvSpPr>
        <dsp:cNvPr id="0" name=""/>
        <dsp:cNvSpPr/>
      </dsp:nvSpPr>
      <dsp:spPr>
        <a:xfrm>
          <a:off x="960442" y="319904"/>
          <a:ext cx="346934" cy="34704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2C5085-831C-4A56-B6E2-54E2DE80C6B1}">
      <dsp:nvSpPr>
        <dsp:cNvPr id="0" name=""/>
        <dsp:cNvSpPr/>
      </dsp:nvSpPr>
      <dsp:spPr>
        <a:xfrm>
          <a:off x="1250562" y="234669"/>
          <a:ext cx="113628" cy="113706"/>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E1D87A-E3F6-4F5D-8226-6C377CEF1838}">
      <dsp:nvSpPr>
        <dsp:cNvPr id="0" name=""/>
        <dsp:cNvSpPr/>
      </dsp:nvSpPr>
      <dsp:spPr>
        <a:xfrm>
          <a:off x="1364407" y="973670"/>
          <a:ext cx="85329" cy="85234"/>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284BFA-E0D6-4A42-AC50-CBC764BA87B7}">
      <dsp:nvSpPr>
        <dsp:cNvPr id="0" name=""/>
        <dsp:cNvSpPr/>
      </dsp:nvSpPr>
      <dsp:spPr>
        <a:xfrm>
          <a:off x="978804" y="338226"/>
          <a:ext cx="310426" cy="310402"/>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9A2DE7-7DA9-4358-8471-A9A575584598}">
      <dsp:nvSpPr>
        <dsp:cNvPr id="0" name=""/>
        <dsp:cNvSpPr/>
      </dsp:nvSpPr>
      <dsp:spPr>
        <a:xfrm>
          <a:off x="0" y="338226"/>
          <a:ext cx="767533" cy="249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 numCol="1" spcCol="1270" anchor="b" anchorCtr="0">
          <a:noAutofit/>
        </a:bodyPr>
        <a:lstStyle/>
        <a:p>
          <a:pPr lvl="0" algn="r" defTabSz="622300">
            <a:lnSpc>
              <a:spcPct val="90000"/>
            </a:lnSpc>
            <a:spcBef>
              <a:spcPct val="0"/>
            </a:spcBef>
            <a:spcAft>
              <a:spcPct val="35000"/>
            </a:spcAft>
          </a:pPr>
          <a:r>
            <a:rPr lang="zh-TW" altLang="en-US" sz="1400" kern="1200" dirty="0" smtClean="0"/>
            <a:t> </a:t>
          </a:r>
          <a:endParaRPr lang="zh-TW" altLang="en-US" sz="1400" kern="1200" dirty="0"/>
        </a:p>
      </dsp:txBody>
      <dsp:txXfrm>
        <a:off x="0" y="338226"/>
        <a:ext cx="767533" cy="249237"/>
      </dsp:txXfrm>
    </dsp:sp>
    <dsp:sp modelId="{5AF5A415-B712-4992-B84A-59F549929727}">
      <dsp:nvSpPr>
        <dsp:cNvPr id="0" name=""/>
        <dsp:cNvSpPr/>
      </dsp:nvSpPr>
      <dsp:spPr>
        <a:xfrm>
          <a:off x="1392706" y="717876"/>
          <a:ext cx="767533" cy="238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zh-TW" altLang="en-US" sz="1400" kern="1200" dirty="0" smtClean="0"/>
            <a:t> </a:t>
          </a:r>
          <a:endParaRPr lang="zh-TW" altLang="en-US" sz="1400" kern="1200" dirty="0"/>
        </a:p>
      </dsp:txBody>
      <dsp:txXfrm>
        <a:off x="1392706" y="717876"/>
        <a:ext cx="767533" cy="238729"/>
      </dsp:txXfrm>
    </dsp:sp>
    <dsp:sp modelId="{B114B967-8DAC-434B-9938-E2098E3213A8}">
      <dsp:nvSpPr>
        <dsp:cNvPr id="0" name=""/>
        <dsp:cNvSpPr/>
      </dsp:nvSpPr>
      <dsp:spPr>
        <a:xfrm>
          <a:off x="1364407" y="338226"/>
          <a:ext cx="767533" cy="310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zh-TW" altLang="en-US" sz="1400" kern="1200" dirty="0" smtClean="0"/>
            <a:t> </a:t>
          </a:r>
          <a:endParaRPr lang="zh-TW" altLang="en-US" sz="1400" kern="1200" dirty="0"/>
        </a:p>
      </dsp:txBody>
      <dsp:txXfrm>
        <a:off x="1364407" y="338226"/>
        <a:ext cx="767533" cy="31040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0F0D3-87FB-42FD-B283-8A1FCB16EBCA}">
      <dsp:nvSpPr>
        <dsp:cNvPr id="0" name=""/>
        <dsp:cNvSpPr/>
      </dsp:nvSpPr>
      <dsp:spPr>
        <a:xfrm>
          <a:off x="272823" y="428450"/>
          <a:ext cx="275819" cy="275865"/>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F28216C-A13F-47A8-A60F-27B4CBF2D97A}">
      <dsp:nvSpPr>
        <dsp:cNvPr id="0" name=""/>
        <dsp:cNvSpPr/>
      </dsp:nvSpPr>
      <dsp:spPr>
        <a:xfrm>
          <a:off x="448753" y="225300"/>
          <a:ext cx="81916" cy="81863"/>
        </a:xfrm>
        <a:prstGeom prst="donut">
          <a:avLst>
            <a:gd name="adj" fmla="val 746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0379883-115C-4906-8667-DC35529A61D3}">
      <dsp:nvSpPr>
        <dsp:cNvPr id="0" name=""/>
        <dsp:cNvSpPr/>
      </dsp:nvSpPr>
      <dsp:spPr>
        <a:xfrm>
          <a:off x="283423" y="439036"/>
          <a:ext cx="254735" cy="254692"/>
        </a:xfrm>
        <a:prstGeom prst="ellipse">
          <a:avLst/>
        </a:prstGeom>
        <a:solidFill>
          <a:schemeClr val="accent2">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8DC96973-13D7-4DBC-8A76-77621A209481}">
      <dsp:nvSpPr>
        <dsp:cNvPr id="0" name=""/>
        <dsp:cNvSpPr/>
      </dsp:nvSpPr>
      <dsp:spPr>
        <a:xfrm>
          <a:off x="568690" y="480567"/>
          <a:ext cx="144361" cy="14432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B8161A2-682C-4542-BAE4-DE07DBCCF736}">
      <dsp:nvSpPr>
        <dsp:cNvPr id="0" name=""/>
        <dsp:cNvSpPr/>
      </dsp:nvSpPr>
      <dsp:spPr>
        <a:xfrm>
          <a:off x="577216" y="489094"/>
          <a:ext cx="127310" cy="127322"/>
        </a:xfrm>
        <a:prstGeom prst="ellipse">
          <a:avLst/>
        </a:prstGeom>
        <a:solidFill>
          <a:schemeClr val="accent2">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622BCA83-DCA9-4D89-9FC9-BDF87C4BE11B}">
      <dsp:nvSpPr>
        <dsp:cNvPr id="0" name=""/>
        <dsp:cNvSpPr/>
      </dsp:nvSpPr>
      <dsp:spPr>
        <a:xfrm>
          <a:off x="512236" y="276842"/>
          <a:ext cx="185031" cy="185091"/>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02C5085-831C-4A56-B6E2-54E2DE80C6B1}">
      <dsp:nvSpPr>
        <dsp:cNvPr id="0" name=""/>
        <dsp:cNvSpPr/>
      </dsp:nvSpPr>
      <dsp:spPr>
        <a:xfrm>
          <a:off x="666966" y="231383"/>
          <a:ext cx="60601" cy="60643"/>
        </a:xfrm>
        <a:prstGeom prst="donut">
          <a:avLst>
            <a:gd name="adj" fmla="val 746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DE1D87A-E3F6-4F5D-8226-6C377CEF1838}">
      <dsp:nvSpPr>
        <dsp:cNvPr id="0" name=""/>
        <dsp:cNvSpPr/>
      </dsp:nvSpPr>
      <dsp:spPr>
        <a:xfrm>
          <a:off x="727684" y="625517"/>
          <a:ext cx="45509" cy="45458"/>
        </a:xfrm>
        <a:prstGeom prst="donut">
          <a:avLst>
            <a:gd name="adj" fmla="val 746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26284BFA-E0D6-4A42-AC50-CBC764BA87B7}">
      <dsp:nvSpPr>
        <dsp:cNvPr id="0" name=""/>
        <dsp:cNvSpPr/>
      </dsp:nvSpPr>
      <dsp:spPr>
        <a:xfrm>
          <a:off x="522029" y="286614"/>
          <a:ext cx="165560" cy="165547"/>
        </a:xfrm>
        <a:prstGeom prst="ellipse">
          <a:avLst/>
        </a:prstGeom>
        <a:solidFill>
          <a:schemeClr val="accent2">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C39A2DE7-7DA9-4358-8471-A9A575584598}">
      <dsp:nvSpPr>
        <dsp:cNvPr id="0" name=""/>
        <dsp:cNvSpPr/>
      </dsp:nvSpPr>
      <dsp:spPr>
        <a:xfrm>
          <a:off x="0" y="286614"/>
          <a:ext cx="409351" cy="132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 numCol="1" spcCol="1270" anchor="b" anchorCtr="0">
          <a:noAutofit/>
        </a:bodyPr>
        <a:lstStyle/>
        <a:p>
          <a:pPr lvl="0" algn="r" defTabSz="311150">
            <a:lnSpc>
              <a:spcPct val="90000"/>
            </a:lnSpc>
            <a:spcBef>
              <a:spcPct val="0"/>
            </a:spcBef>
            <a:spcAft>
              <a:spcPct val="35000"/>
            </a:spcAft>
          </a:pPr>
          <a:r>
            <a:rPr lang="zh-TW" altLang="en-US" sz="700" kern="1200" dirty="0" smtClean="0"/>
            <a:t> </a:t>
          </a:r>
          <a:endParaRPr lang="zh-TW" altLang="en-US" sz="700" kern="1200" dirty="0"/>
        </a:p>
      </dsp:txBody>
      <dsp:txXfrm>
        <a:off x="0" y="286614"/>
        <a:ext cx="409351" cy="132926"/>
      </dsp:txXfrm>
    </dsp:sp>
    <dsp:sp modelId="{5AF5A415-B712-4992-B84A-59F549929727}">
      <dsp:nvSpPr>
        <dsp:cNvPr id="0" name=""/>
        <dsp:cNvSpPr/>
      </dsp:nvSpPr>
      <dsp:spPr>
        <a:xfrm>
          <a:off x="742776" y="489094"/>
          <a:ext cx="409351" cy="127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l" defTabSz="311150">
            <a:lnSpc>
              <a:spcPct val="90000"/>
            </a:lnSpc>
            <a:spcBef>
              <a:spcPct val="0"/>
            </a:spcBef>
            <a:spcAft>
              <a:spcPct val="35000"/>
            </a:spcAft>
          </a:pPr>
          <a:r>
            <a:rPr lang="zh-TW" altLang="en-US" sz="700" kern="1200" dirty="0" smtClean="0"/>
            <a:t> </a:t>
          </a:r>
          <a:endParaRPr lang="zh-TW" altLang="en-US" sz="700" kern="1200" dirty="0"/>
        </a:p>
      </dsp:txBody>
      <dsp:txXfrm>
        <a:off x="742776" y="489094"/>
        <a:ext cx="409351" cy="127322"/>
      </dsp:txXfrm>
    </dsp:sp>
    <dsp:sp modelId="{B114B967-8DAC-434B-9938-E2098E3213A8}">
      <dsp:nvSpPr>
        <dsp:cNvPr id="0" name=""/>
        <dsp:cNvSpPr/>
      </dsp:nvSpPr>
      <dsp:spPr>
        <a:xfrm>
          <a:off x="727684" y="286614"/>
          <a:ext cx="409351" cy="165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l" defTabSz="311150">
            <a:lnSpc>
              <a:spcPct val="90000"/>
            </a:lnSpc>
            <a:spcBef>
              <a:spcPct val="0"/>
            </a:spcBef>
            <a:spcAft>
              <a:spcPct val="35000"/>
            </a:spcAft>
          </a:pPr>
          <a:r>
            <a:rPr lang="zh-TW" altLang="en-US" sz="700" kern="1200" dirty="0" smtClean="0"/>
            <a:t> </a:t>
          </a:r>
          <a:endParaRPr lang="zh-TW" altLang="en-US" sz="700" kern="1200" dirty="0"/>
        </a:p>
      </dsp:txBody>
      <dsp:txXfrm>
        <a:off x="727684" y="286614"/>
        <a:ext cx="409351" cy="16554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0F0D3-87FB-42FD-B283-8A1FCB16EBCA}">
      <dsp:nvSpPr>
        <dsp:cNvPr id="0" name=""/>
        <dsp:cNvSpPr/>
      </dsp:nvSpPr>
      <dsp:spPr>
        <a:xfrm>
          <a:off x="272823" y="428450"/>
          <a:ext cx="275819" cy="275865"/>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28216C-A13F-47A8-A60F-27B4CBF2D97A}">
      <dsp:nvSpPr>
        <dsp:cNvPr id="0" name=""/>
        <dsp:cNvSpPr/>
      </dsp:nvSpPr>
      <dsp:spPr>
        <a:xfrm>
          <a:off x="448753" y="225300"/>
          <a:ext cx="81916" cy="81863"/>
        </a:xfrm>
        <a:prstGeom prst="donut">
          <a:avLst>
            <a:gd name="adj" fmla="val 746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379883-115C-4906-8667-DC35529A61D3}">
      <dsp:nvSpPr>
        <dsp:cNvPr id="0" name=""/>
        <dsp:cNvSpPr/>
      </dsp:nvSpPr>
      <dsp:spPr>
        <a:xfrm>
          <a:off x="283423" y="439036"/>
          <a:ext cx="254735" cy="254692"/>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C96973-13D7-4DBC-8A76-77621A209481}">
      <dsp:nvSpPr>
        <dsp:cNvPr id="0" name=""/>
        <dsp:cNvSpPr/>
      </dsp:nvSpPr>
      <dsp:spPr>
        <a:xfrm>
          <a:off x="568690" y="480567"/>
          <a:ext cx="144361" cy="144327"/>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8161A2-682C-4542-BAE4-DE07DBCCF736}">
      <dsp:nvSpPr>
        <dsp:cNvPr id="0" name=""/>
        <dsp:cNvSpPr/>
      </dsp:nvSpPr>
      <dsp:spPr>
        <a:xfrm>
          <a:off x="577216" y="489094"/>
          <a:ext cx="127310" cy="127322"/>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2BCA83-DCA9-4D89-9FC9-BDF87C4BE11B}">
      <dsp:nvSpPr>
        <dsp:cNvPr id="0" name=""/>
        <dsp:cNvSpPr/>
      </dsp:nvSpPr>
      <dsp:spPr>
        <a:xfrm>
          <a:off x="512236" y="276842"/>
          <a:ext cx="185031" cy="185091"/>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2C5085-831C-4A56-B6E2-54E2DE80C6B1}">
      <dsp:nvSpPr>
        <dsp:cNvPr id="0" name=""/>
        <dsp:cNvSpPr/>
      </dsp:nvSpPr>
      <dsp:spPr>
        <a:xfrm>
          <a:off x="666966" y="231383"/>
          <a:ext cx="60601" cy="60643"/>
        </a:xfrm>
        <a:prstGeom prst="donut">
          <a:avLst>
            <a:gd name="adj" fmla="val 746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E1D87A-E3F6-4F5D-8226-6C377CEF1838}">
      <dsp:nvSpPr>
        <dsp:cNvPr id="0" name=""/>
        <dsp:cNvSpPr/>
      </dsp:nvSpPr>
      <dsp:spPr>
        <a:xfrm>
          <a:off x="727684" y="625517"/>
          <a:ext cx="45509" cy="45458"/>
        </a:xfrm>
        <a:prstGeom prst="donut">
          <a:avLst>
            <a:gd name="adj" fmla="val 746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284BFA-E0D6-4A42-AC50-CBC764BA87B7}">
      <dsp:nvSpPr>
        <dsp:cNvPr id="0" name=""/>
        <dsp:cNvSpPr/>
      </dsp:nvSpPr>
      <dsp:spPr>
        <a:xfrm>
          <a:off x="522029" y="286614"/>
          <a:ext cx="165560" cy="165547"/>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9A2DE7-7DA9-4358-8471-A9A575584598}">
      <dsp:nvSpPr>
        <dsp:cNvPr id="0" name=""/>
        <dsp:cNvSpPr/>
      </dsp:nvSpPr>
      <dsp:spPr>
        <a:xfrm>
          <a:off x="0" y="286614"/>
          <a:ext cx="409351" cy="132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 numCol="1" spcCol="1270" anchor="b" anchorCtr="0">
          <a:noAutofit/>
        </a:bodyPr>
        <a:lstStyle/>
        <a:p>
          <a:pPr lvl="0" algn="r" defTabSz="311150">
            <a:lnSpc>
              <a:spcPct val="90000"/>
            </a:lnSpc>
            <a:spcBef>
              <a:spcPct val="0"/>
            </a:spcBef>
            <a:spcAft>
              <a:spcPct val="35000"/>
            </a:spcAft>
          </a:pPr>
          <a:r>
            <a:rPr lang="zh-TW" altLang="en-US" sz="700" kern="1200" dirty="0" smtClean="0"/>
            <a:t> </a:t>
          </a:r>
          <a:endParaRPr lang="zh-TW" altLang="en-US" sz="700" kern="1200" dirty="0"/>
        </a:p>
      </dsp:txBody>
      <dsp:txXfrm>
        <a:off x="0" y="286614"/>
        <a:ext cx="409351" cy="132926"/>
      </dsp:txXfrm>
    </dsp:sp>
    <dsp:sp modelId="{5AF5A415-B712-4992-B84A-59F549929727}">
      <dsp:nvSpPr>
        <dsp:cNvPr id="0" name=""/>
        <dsp:cNvSpPr/>
      </dsp:nvSpPr>
      <dsp:spPr>
        <a:xfrm>
          <a:off x="742776" y="489094"/>
          <a:ext cx="409351" cy="127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l" defTabSz="311150">
            <a:lnSpc>
              <a:spcPct val="90000"/>
            </a:lnSpc>
            <a:spcBef>
              <a:spcPct val="0"/>
            </a:spcBef>
            <a:spcAft>
              <a:spcPct val="35000"/>
            </a:spcAft>
          </a:pPr>
          <a:r>
            <a:rPr lang="zh-TW" altLang="en-US" sz="700" kern="1200" dirty="0" smtClean="0"/>
            <a:t> </a:t>
          </a:r>
          <a:endParaRPr lang="zh-TW" altLang="en-US" sz="700" kern="1200" dirty="0"/>
        </a:p>
      </dsp:txBody>
      <dsp:txXfrm>
        <a:off x="742776" y="489094"/>
        <a:ext cx="409351" cy="127322"/>
      </dsp:txXfrm>
    </dsp:sp>
    <dsp:sp modelId="{B114B967-8DAC-434B-9938-E2098E3213A8}">
      <dsp:nvSpPr>
        <dsp:cNvPr id="0" name=""/>
        <dsp:cNvSpPr/>
      </dsp:nvSpPr>
      <dsp:spPr>
        <a:xfrm>
          <a:off x="727684" y="286614"/>
          <a:ext cx="409351" cy="165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l" defTabSz="311150">
            <a:lnSpc>
              <a:spcPct val="90000"/>
            </a:lnSpc>
            <a:spcBef>
              <a:spcPct val="0"/>
            </a:spcBef>
            <a:spcAft>
              <a:spcPct val="35000"/>
            </a:spcAft>
          </a:pPr>
          <a:r>
            <a:rPr lang="zh-TW" altLang="en-US" sz="700" kern="1200" dirty="0" smtClean="0"/>
            <a:t> </a:t>
          </a:r>
          <a:endParaRPr lang="zh-TW" altLang="en-US" sz="700" kern="1200" dirty="0"/>
        </a:p>
      </dsp:txBody>
      <dsp:txXfrm>
        <a:off x="727684" y="286614"/>
        <a:ext cx="409351" cy="1655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5DB41-D9C4-4634-8379-0F1947EAE29A}">
      <dsp:nvSpPr>
        <dsp:cNvPr id="0" name=""/>
        <dsp:cNvSpPr/>
      </dsp:nvSpPr>
      <dsp:spPr>
        <a:xfrm>
          <a:off x="4309" y="1238610"/>
          <a:ext cx="1961411" cy="16177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zh-TW" altLang="en-US" sz="2200" b="1" kern="1200" dirty="0" smtClean="0"/>
            <a:t>林坤燦編著</a:t>
          </a:r>
          <a:endParaRPr lang="zh-TW" altLang="en-US" sz="2200" b="1" kern="1200" dirty="0"/>
        </a:p>
        <a:p>
          <a:pPr marL="228600" lvl="1" indent="-228600" algn="l" defTabSz="977900">
            <a:lnSpc>
              <a:spcPct val="90000"/>
            </a:lnSpc>
            <a:spcBef>
              <a:spcPct val="0"/>
            </a:spcBef>
            <a:spcAft>
              <a:spcPct val="15000"/>
            </a:spcAft>
            <a:buChar char="••"/>
          </a:pPr>
          <a:r>
            <a:rPr lang="zh-TW" altLang="en-US" sz="2200" b="1" kern="1200" dirty="0" smtClean="0"/>
            <a:t>教育部主責</a:t>
          </a:r>
          <a:endParaRPr lang="zh-TW" altLang="en-US" sz="2200" b="1" kern="1200" dirty="0"/>
        </a:p>
      </dsp:txBody>
      <dsp:txXfrm>
        <a:off x="41538" y="1275839"/>
        <a:ext cx="1886953" cy="1196634"/>
      </dsp:txXfrm>
    </dsp:sp>
    <dsp:sp modelId="{38709C92-851E-40F2-ABEE-F156EB8E93D4}">
      <dsp:nvSpPr>
        <dsp:cNvPr id="0" name=""/>
        <dsp:cNvSpPr/>
      </dsp:nvSpPr>
      <dsp:spPr>
        <a:xfrm>
          <a:off x="1129688" y="1730643"/>
          <a:ext cx="2005191" cy="2005191"/>
        </a:xfrm>
        <a:prstGeom prst="leftCircularArrow">
          <a:avLst>
            <a:gd name="adj1" fmla="val 2634"/>
            <a:gd name="adj2" fmla="val 320274"/>
            <a:gd name="adj3" fmla="val 2083360"/>
            <a:gd name="adj4" fmla="val 9012065"/>
            <a:gd name="adj5" fmla="val 307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026C48-3A12-4A60-BC26-5ACD5C6BA4DE}">
      <dsp:nvSpPr>
        <dsp:cNvPr id="0" name=""/>
        <dsp:cNvSpPr/>
      </dsp:nvSpPr>
      <dsp:spPr>
        <a:xfrm>
          <a:off x="440178" y="2509723"/>
          <a:ext cx="1743476" cy="6933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smtClean="0"/>
            <a:t>融合教育現場教師行動方案</a:t>
          </a:r>
          <a:endParaRPr lang="zh-TW" altLang="en-US" sz="1800" b="1" kern="1200" dirty="0"/>
        </a:p>
      </dsp:txBody>
      <dsp:txXfrm>
        <a:off x="460485" y="2530030"/>
        <a:ext cx="1702862" cy="652709"/>
      </dsp:txXfrm>
    </dsp:sp>
    <dsp:sp modelId="{9D44203E-1BA8-4693-BE58-D711F436F243}">
      <dsp:nvSpPr>
        <dsp:cNvPr id="0" name=""/>
        <dsp:cNvSpPr/>
      </dsp:nvSpPr>
      <dsp:spPr>
        <a:xfrm>
          <a:off x="2400291" y="1232689"/>
          <a:ext cx="1961411" cy="16177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zh-TW" altLang="en-US" sz="2200" b="1" kern="1200" dirty="0" smtClean="0"/>
            <a:t>認識篇</a:t>
          </a:r>
          <a:endParaRPr lang="zh-TW" altLang="en-US" sz="2200" b="1" kern="1200" dirty="0"/>
        </a:p>
        <a:p>
          <a:pPr marL="228600" lvl="1" indent="-228600" algn="l" defTabSz="977900">
            <a:lnSpc>
              <a:spcPct val="90000"/>
            </a:lnSpc>
            <a:spcBef>
              <a:spcPct val="0"/>
            </a:spcBef>
            <a:spcAft>
              <a:spcPct val="15000"/>
            </a:spcAft>
            <a:buChar char="••"/>
          </a:pPr>
          <a:r>
            <a:rPr lang="zh-TW" altLang="en-US" sz="2200" b="1" kern="1200" dirty="0" smtClean="0">
              <a:solidFill>
                <a:schemeClr val="tx1"/>
              </a:solidFill>
            </a:rPr>
            <a:t>實務篇</a:t>
          </a:r>
          <a:endParaRPr lang="zh-TW" altLang="en-US" sz="2200" b="1" kern="1200" dirty="0">
            <a:solidFill>
              <a:schemeClr val="tx1"/>
            </a:solidFill>
          </a:endParaRPr>
        </a:p>
        <a:p>
          <a:pPr marL="228600" lvl="1" indent="-228600" algn="l" defTabSz="977900">
            <a:lnSpc>
              <a:spcPct val="90000"/>
            </a:lnSpc>
            <a:spcBef>
              <a:spcPct val="0"/>
            </a:spcBef>
            <a:spcAft>
              <a:spcPct val="15000"/>
            </a:spcAft>
            <a:buChar char="••"/>
          </a:pPr>
          <a:r>
            <a:rPr lang="zh-TW" altLang="en-US" sz="2200" b="1" kern="1200" dirty="0" smtClean="0"/>
            <a:t>工具篇</a:t>
          </a:r>
          <a:endParaRPr lang="zh-TW" altLang="en-US" sz="2200" b="1" kern="1200" dirty="0"/>
        </a:p>
      </dsp:txBody>
      <dsp:txXfrm>
        <a:off x="2437520" y="1616580"/>
        <a:ext cx="1886953" cy="1196634"/>
      </dsp:txXfrm>
    </dsp:sp>
    <dsp:sp modelId="{013BA664-5F7A-4A3F-AC0D-4A391D93D235}">
      <dsp:nvSpPr>
        <dsp:cNvPr id="0" name=""/>
        <dsp:cNvSpPr/>
      </dsp:nvSpPr>
      <dsp:spPr>
        <a:xfrm>
          <a:off x="3493579" y="74457"/>
          <a:ext cx="3099696" cy="3099696"/>
        </a:xfrm>
        <a:prstGeom prst="circularArrow">
          <a:avLst>
            <a:gd name="adj1" fmla="val 1704"/>
            <a:gd name="adj2" fmla="val 202805"/>
            <a:gd name="adj3" fmla="val 19609122"/>
            <a:gd name="adj4" fmla="val 12562949"/>
            <a:gd name="adj5" fmla="val 198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F75504-0E4C-4F75-9A1E-39D518950783}">
      <dsp:nvSpPr>
        <dsp:cNvPr id="0" name=""/>
        <dsp:cNvSpPr/>
      </dsp:nvSpPr>
      <dsp:spPr>
        <a:xfrm>
          <a:off x="2871073" y="891970"/>
          <a:ext cx="1743476" cy="6933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smtClean="0"/>
            <a:t>內容說明</a:t>
          </a:r>
          <a:endParaRPr lang="zh-TW" altLang="en-US" sz="1800" b="1" kern="1200" dirty="0"/>
        </a:p>
      </dsp:txBody>
      <dsp:txXfrm>
        <a:off x="2891380" y="912277"/>
        <a:ext cx="1702862" cy="652709"/>
      </dsp:txXfrm>
    </dsp:sp>
    <dsp:sp modelId="{88074006-8B6C-457C-B34B-5DDE44808430}">
      <dsp:nvSpPr>
        <dsp:cNvPr id="0" name=""/>
        <dsp:cNvSpPr/>
      </dsp:nvSpPr>
      <dsp:spPr>
        <a:xfrm>
          <a:off x="4866099" y="576067"/>
          <a:ext cx="3359191" cy="29428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114300" lvl="1" indent="-114300" algn="l" defTabSz="622300">
            <a:lnSpc>
              <a:spcPct val="90000"/>
            </a:lnSpc>
            <a:spcBef>
              <a:spcPct val="0"/>
            </a:spcBef>
            <a:spcAft>
              <a:spcPct val="15000"/>
            </a:spcAft>
            <a:buChar char="••"/>
          </a:pPr>
          <a:r>
            <a:rPr lang="zh-TW" altLang="en-US" sz="1400" b="1" kern="1200" dirty="0" smtClean="0"/>
            <a:t>融合教育實施現況初次調查</a:t>
          </a:r>
          <a:endParaRPr lang="zh-TW" altLang="en-US" sz="1400" b="1" kern="1200" dirty="0"/>
        </a:p>
        <a:p>
          <a:pPr marL="114300" lvl="1" indent="-114300" algn="l" defTabSz="622300">
            <a:lnSpc>
              <a:spcPct val="90000"/>
            </a:lnSpc>
            <a:spcBef>
              <a:spcPct val="0"/>
            </a:spcBef>
            <a:spcAft>
              <a:spcPct val="15000"/>
            </a:spcAft>
            <a:buChar char="••"/>
          </a:pPr>
          <a:r>
            <a:rPr lang="zh-TW" altLang="en-US" sz="1400" b="1" kern="1200" dirty="0" smtClean="0"/>
            <a:t>落實推動</a:t>
          </a:r>
          <a:r>
            <a:rPr lang="en-US" altLang="zh-TW" sz="1400" b="1" kern="1200" dirty="0" smtClean="0"/>
            <a:t>IEP</a:t>
          </a:r>
          <a:endParaRPr lang="zh-TW" altLang="en-US" sz="1400" b="1" kern="1200" dirty="0"/>
        </a:p>
        <a:p>
          <a:pPr marL="114300" lvl="1" indent="-114300" algn="l" defTabSz="622300">
            <a:lnSpc>
              <a:spcPct val="90000"/>
            </a:lnSpc>
            <a:spcBef>
              <a:spcPct val="0"/>
            </a:spcBef>
            <a:spcAft>
              <a:spcPct val="15000"/>
            </a:spcAft>
            <a:buChar char="••"/>
          </a:pPr>
          <a:r>
            <a:rPr lang="zh-TW" altLang="en-US" sz="1400" b="1" kern="1200" dirty="0" smtClean="0"/>
            <a:t>增置行為功能介入方案</a:t>
          </a:r>
          <a:endParaRPr lang="zh-TW" altLang="en-US" sz="1400" b="1" kern="1200" dirty="0"/>
        </a:p>
        <a:p>
          <a:pPr marL="114300" lvl="1" indent="-114300" algn="l" defTabSz="622300">
            <a:lnSpc>
              <a:spcPct val="90000"/>
            </a:lnSpc>
            <a:spcBef>
              <a:spcPct val="0"/>
            </a:spcBef>
            <a:spcAft>
              <a:spcPct val="15000"/>
            </a:spcAft>
            <a:buChar char="••"/>
          </a:pPr>
          <a:r>
            <a:rPr lang="zh-TW" altLang="en-US" sz="1400" b="1" kern="1200" dirty="0" smtClean="0"/>
            <a:t>調整普通班課程與教學</a:t>
          </a:r>
          <a:endParaRPr lang="zh-TW" altLang="en-US" sz="1400" b="1" kern="1200" dirty="0"/>
        </a:p>
        <a:p>
          <a:pPr marL="114300" lvl="1" indent="-114300" algn="l" defTabSz="622300">
            <a:lnSpc>
              <a:spcPct val="90000"/>
            </a:lnSpc>
            <a:spcBef>
              <a:spcPct val="0"/>
            </a:spcBef>
            <a:spcAft>
              <a:spcPct val="15000"/>
            </a:spcAft>
            <a:buChar char="••"/>
          </a:pPr>
          <a:r>
            <a:rPr lang="zh-TW" altLang="en-US" sz="1400" b="1" kern="1200" dirty="0" smtClean="0">
              <a:solidFill>
                <a:schemeClr val="tx1"/>
              </a:solidFill>
            </a:rPr>
            <a:t>說明不同融合教育關注階段</a:t>
          </a:r>
          <a:endParaRPr lang="zh-TW" altLang="en-US" sz="1400" b="1" kern="1200" dirty="0">
            <a:solidFill>
              <a:schemeClr val="tx1"/>
            </a:solidFill>
          </a:endParaRPr>
        </a:p>
        <a:p>
          <a:pPr marL="114300" lvl="1" indent="-114300" algn="l" defTabSz="622300">
            <a:lnSpc>
              <a:spcPct val="90000"/>
            </a:lnSpc>
            <a:spcBef>
              <a:spcPct val="0"/>
            </a:spcBef>
            <a:spcAft>
              <a:spcPct val="15000"/>
            </a:spcAft>
            <a:buChar char="••"/>
          </a:pPr>
          <a:r>
            <a:rPr lang="zh-TW" altLang="en-US" sz="1400" b="1" kern="1200" dirty="0" smtClean="0"/>
            <a:t>說明不同融合教育使用層次</a:t>
          </a:r>
          <a:endParaRPr lang="zh-TW" altLang="en-US" sz="1400" b="1" kern="1200" dirty="0"/>
        </a:p>
        <a:p>
          <a:pPr marL="114300" lvl="1" indent="-114300" algn="l" defTabSz="622300">
            <a:lnSpc>
              <a:spcPct val="90000"/>
            </a:lnSpc>
            <a:spcBef>
              <a:spcPct val="0"/>
            </a:spcBef>
            <a:spcAft>
              <a:spcPct val="15000"/>
            </a:spcAft>
            <a:buChar char="••"/>
          </a:pPr>
          <a:r>
            <a:rPr lang="zh-TW" altLang="en-US" sz="1400" b="1" kern="1200" dirty="0" smtClean="0"/>
            <a:t>彙整融合教育接納關懷介入措施</a:t>
          </a:r>
          <a:endParaRPr lang="zh-TW" altLang="en-US" sz="1400" b="1" kern="1200" dirty="0"/>
        </a:p>
        <a:p>
          <a:pPr marL="114300" lvl="1" indent="-114300" algn="l" defTabSz="622300">
            <a:lnSpc>
              <a:spcPct val="90000"/>
            </a:lnSpc>
            <a:spcBef>
              <a:spcPct val="0"/>
            </a:spcBef>
            <a:spcAft>
              <a:spcPct val="15000"/>
            </a:spcAft>
            <a:buChar char="••"/>
          </a:pPr>
          <a:r>
            <a:rPr lang="zh-TW" altLang="en-US" sz="1400" b="1" kern="1200" dirty="0" smtClean="0"/>
            <a:t>融合教育推動風格及學校資源與支援系統分析</a:t>
          </a:r>
          <a:endParaRPr lang="zh-TW" altLang="en-US" sz="1400" b="1" kern="1200" dirty="0"/>
        </a:p>
        <a:p>
          <a:pPr marL="114300" lvl="1" indent="-114300" algn="l" defTabSz="622300">
            <a:lnSpc>
              <a:spcPct val="90000"/>
            </a:lnSpc>
            <a:spcBef>
              <a:spcPct val="0"/>
            </a:spcBef>
            <a:spcAft>
              <a:spcPct val="15000"/>
            </a:spcAft>
            <a:buChar char="••"/>
          </a:pPr>
          <a:r>
            <a:rPr lang="zh-TW" altLang="en-US" sz="1400" b="1" kern="1200" dirty="0" smtClean="0"/>
            <a:t>建置無障礙校園環境與輔助科技服務</a:t>
          </a:r>
          <a:endParaRPr lang="zh-TW" altLang="en-US" sz="1400" b="1" kern="1200" dirty="0"/>
        </a:p>
        <a:p>
          <a:pPr marL="114300" lvl="1" indent="-114300" algn="l" defTabSz="622300">
            <a:lnSpc>
              <a:spcPct val="90000"/>
            </a:lnSpc>
            <a:spcBef>
              <a:spcPct val="0"/>
            </a:spcBef>
            <a:spcAft>
              <a:spcPct val="15000"/>
            </a:spcAft>
            <a:buChar char="••"/>
          </a:pPr>
          <a:r>
            <a:rPr lang="zh-TW" altLang="en-US" sz="1400" b="1" kern="1200" dirty="0" smtClean="0"/>
            <a:t>融合教育實施現況再次調查</a:t>
          </a:r>
          <a:endParaRPr lang="zh-TW" altLang="en-US" sz="1400" b="1" kern="1200" dirty="0"/>
        </a:p>
      </dsp:txBody>
      <dsp:txXfrm>
        <a:off x="4933822" y="643790"/>
        <a:ext cx="3223745" cy="2176785"/>
      </dsp:txXfrm>
    </dsp:sp>
    <dsp:sp modelId="{F02E371F-5491-41EE-B9A9-27A4D500249C}">
      <dsp:nvSpPr>
        <dsp:cNvPr id="0" name=""/>
        <dsp:cNvSpPr/>
      </dsp:nvSpPr>
      <dsp:spPr>
        <a:xfrm>
          <a:off x="5482958" y="3456383"/>
          <a:ext cx="2275062" cy="10800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TW" altLang="en-US" sz="1800" b="1" kern="1200" dirty="0" smtClean="0"/>
            <a:t>實務篇</a:t>
          </a:r>
          <a:endParaRPr lang="en-US" altLang="zh-TW" sz="1800" b="1" kern="1200" dirty="0" smtClean="0"/>
        </a:p>
        <a:p>
          <a:pPr lvl="0" algn="ctr" defTabSz="800100">
            <a:lnSpc>
              <a:spcPct val="90000"/>
            </a:lnSpc>
            <a:spcBef>
              <a:spcPct val="0"/>
            </a:spcBef>
            <a:spcAft>
              <a:spcPct val="35000"/>
            </a:spcAft>
          </a:pPr>
          <a:r>
            <a:rPr lang="en-US" altLang="zh-TW" sz="1800" b="1" kern="1200" dirty="0" smtClean="0"/>
            <a:t>10</a:t>
          </a:r>
          <a:r>
            <a:rPr lang="zh-TW" altLang="en-US" sz="1800" b="1" kern="1200" dirty="0" smtClean="0"/>
            <a:t>個步驟</a:t>
          </a:r>
          <a:endParaRPr lang="zh-TW" altLang="en-US" sz="1800" b="1" kern="1200" dirty="0"/>
        </a:p>
      </dsp:txBody>
      <dsp:txXfrm>
        <a:off x="5514590" y="3488015"/>
        <a:ext cx="2211798" cy="101674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0F0D3-87FB-42FD-B283-8A1FCB16EBCA}">
      <dsp:nvSpPr>
        <dsp:cNvPr id="0" name=""/>
        <dsp:cNvSpPr/>
      </dsp:nvSpPr>
      <dsp:spPr>
        <a:xfrm>
          <a:off x="511544" y="631682"/>
          <a:ext cx="517161" cy="51724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28216C-A13F-47A8-A60F-27B4CBF2D97A}">
      <dsp:nvSpPr>
        <dsp:cNvPr id="0" name=""/>
        <dsp:cNvSpPr/>
      </dsp:nvSpPr>
      <dsp:spPr>
        <a:xfrm>
          <a:off x="841413" y="250775"/>
          <a:ext cx="153593" cy="153494"/>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379883-115C-4906-8667-DC35529A61D3}">
      <dsp:nvSpPr>
        <dsp:cNvPr id="0" name=""/>
        <dsp:cNvSpPr/>
      </dsp:nvSpPr>
      <dsp:spPr>
        <a:xfrm>
          <a:off x="531419" y="651531"/>
          <a:ext cx="477629" cy="47754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C96973-13D7-4DBC-8A76-77621A209481}">
      <dsp:nvSpPr>
        <dsp:cNvPr id="0" name=""/>
        <dsp:cNvSpPr/>
      </dsp:nvSpPr>
      <dsp:spPr>
        <a:xfrm>
          <a:off x="1066294" y="729401"/>
          <a:ext cx="270678" cy="270613"/>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8161A2-682C-4542-BAE4-DE07DBCCF736}">
      <dsp:nvSpPr>
        <dsp:cNvPr id="0" name=""/>
        <dsp:cNvSpPr/>
      </dsp:nvSpPr>
      <dsp:spPr>
        <a:xfrm>
          <a:off x="1082280" y="745388"/>
          <a:ext cx="238706" cy="238729"/>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2BCA83-DCA9-4D89-9FC9-BDF87C4BE11B}">
      <dsp:nvSpPr>
        <dsp:cNvPr id="0" name=""/>
        <dsp:cNvSpPr/>
      </dsp:nvSpPr>
      <dsp:spPr>
        <a:xfrm>
          <a:off x="960442" y="347416"/>
          <a:ext cx="346934" cy="34704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2C5085-831C-4A56-B6E2-54E2DE80C6B1}">
      <dsp:nvSpPr>
        <dsp:cNvPr id="0" name=""/>
        <dsp:cNvSpPr/>
      </dsp:nvSpPr>
      <dsp:spPr>
        <a:xfrm>
          <a:off x="1250562" y="262181"/>
          <a:ext cx="113628" cy="113706"/>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E1D87A-E3F6-4F5D-8226-6C377CEF1838}">
      <dsp:nvSpPr>
        <dsp:cNvPr id="0" name=""/>
        <dsp:cNvSpPr/>
      </dsp:nvSpPr>
      <dsp:spPr>
        <a:xfrm>
          <a:off x="1364407" y="1001182"/>
          <a:ext cx="85329" cy="85234"/>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284BFA-E0D6-4A42-AC50-CBC764BA87B7}">
      <dsp:nvSpPr>
        <dsp:cNvPr id="0" name=""/>
        <dsp:cNvSpPr/>
      </dsp:nvSpPr>
      <dsp:spPr>
        <a:xfrm>
          <a:off x="978804" y="365738"/>
          <a:ext cx="310426" cy="310402"/>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9A2DE7-7DA9-4358-8471-A9A575584598}">
      <dsp:nvSpPr>
        <dsp:cNvPr id="0" name=""/>
        <dsp:cNvSpPr/>
      </dsp:nvSpPr>
      <dsp:spPr>
        <a:xfrm>
          <a:off x="0" y="365738"/>
          <a:ext cx="767533" cy="249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 numCol="1" spcCol="1270" anchor="b" anchorCtr="0">
          <a:noAutofit/>
        </a:bodyPr>
        <a:lstStyle/>
        <a:p>
          <a:pPr lvl="0" algn="r" defTabSz="622300">
            <a:lnSpc>
              <a:spcPct val="90000"/>
            </a:lnSpc>
            <a:spcBef>
              <a:spcPct val="0"/>
            </a:spcBef>
            <a:spcAft>
              <a:spcPct val="35000"/>
            </a:spcAft>
          </a:pPr>
          <a:r>
            <a:rPr lang="zh-TW" altLang="en-US" sz="1400" kern="1200" dirty="0" smtClean="0"/>
            <a:t> </a:t>
          </a:r>
          <a:endParaRPr lang="zh-TW" altLang="en-US" sz="1400" kern="1200" dirty="0"/>
        </a:p>
      </dsp:txBody>
      <dsp:txXfrm>
        <a:off x="0" y="365738"/>
        <a:ext cx="767533" cy="249237"/>
      </dsp:txXfrm>
    </dsp:sp>
    <dsp:sp modelId="{5AF5A415-B712-4992-B84A-59F549929727}">
      <dsp:nvSpPr>
        <dsp:cNvPr id="0" name=""/>
        <dsp:cNvSpPr/>
      </dsp:nvSpPr>
      <dsp:spPr>
        <a:xfrm>
          <a:off x="1392706" y="745388"/>
          <a:ext cx="767533" cy="238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zh-TW" altLang="en-US" sz="1400" kern="1200" dirty="0" smtClean="0"/>
            <a:t> </a:t>
          </a:r>
          <a:endParaRPr lang="zh-TW" altLang="en-US" sz="1400" kern="1200" dirty="0"/>
        </a:p>
      </dsp:txBody>
      <dsp:txXfrm>
        <a:off x="1392706" y="745388"/>
        <a:ext cx="767533" cy="238729"/>
      </dsp:txXfrm>
    </dsp:sp>
    <dsp:sp modelId="{B114B967-8DAC-434B-9938-E2098E3213A8}">
      <dsp:nvSpPr>
        <dsp:cNvPr id="0" name=""/>
        <dsp:cNvSpPr/>
      </dsp:nvSpPr>
      <dsp:spPr>
        <a:xfrm>
          <a:off x="1364407" y="365738"/>
          <a:ext cx="767533" cy="310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zh-TW" altLang="en-US" sz="1400" kern="1200" dirty="0" smtClean="0"/>
            <a:t> </a:t>
          </a:r>
          <a:endParaRPr lang="zh-TW" altLang="en-US" sz="1400" kern="1200" dirty="0"/>
        </a:p>
      </dsp:txBody>
      <dsp:txXfrm>
        <a:off x="1364407" y="365738"/>
        <a:ext cx="767533" cy="31040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0F0D3-87FB-42FD-B283-8A1FCB16EBCA}">
      <dsp:nvSpPr>
        <dsp:cNvPr id="0" name=""/>
        <dsp:cNvSpPr/>
      </dsp:nvSpPr>
      <dsp:spPr>
        <a:xfrm>
          <a:off x="272823" y="447470"/>
          <a:ext cx="275819" cy="275865"/>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F28216C-A13F-47A8-A60F-27B4CBF2D97A}">
      <dsp:nvSpPr>
        <dsp:cNvPr id="0" name=""/>
        <dsp:cNvSpPr/>
      </dsp:nvSpPr>
      <dsp:spPr>
        <a:xfrm>
          <a:off x="448753" y="244320"/>
          <a:ext cx="81916" cy="81863"/>
        </a:xfrm>
        <a:prstGeom prst="donut">
          <a:avLst>
            <a:gd name="adj" fmla="val 746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0379883-115C-4906-8667-DC35529A61D3}">
      <dsp:nvSpPr>
        <dsp:cNvPr id="0" name=""/>
        <dsp:cNvSpPr/>
      </dsp:nvSpPr>
      <dsp:spPr>
        <a:xfrm>
          <a:off x="283423" y="458056"/>
          <a:ext cx="254735" cy="254692"/>
        </a:xfrm>
        <a:prstGeom prst="ellipse">
          <a:avLst/>
        </a:prstGeom>
        <a:solidFill>
          <a:schemeClr val="accent2">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8DC96973-13D7-4DBC-8A76-77621A209481}">
      <dsp:nvSpPr>
        <dsp:cNvPr id="0" name=""/>
        <dsp:cNvSpPr/>
      </dsp:nvSpPr>
      <dsp:spPr>
        <a:xfrm>
          <a:off x="568690" y="499587"/>
          <a:ext cx="144361" cy="14432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B8161A2-682C-4542-BAE4-DE07DBCCF736}">
      <dsp:nvSpPr>
        <dsp:cNvPr id="0" name=""/>
        <dsp:cNvSpPr/>
      </dsp:nvSpPr>
      <dsp:spPr>
        <a:xfrm>
          <a:off x="577216" y="508114"/>
          <a:ext cx="127310" cy="127322"/>
        </a:xfrm>
        <a:prstGeom prst="ellipse">
          <a:avLst/>
        </a:prstGeom>
        <a:solidFill>
          <a:schemeClr val="accent2">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622BCA83-DCA9-4D89-9FC9-BDF87C4BE11B}">
      <dsp:nvSpPr>
        <dsp:cNvPr id="0" name=""/>
        <dsp:cNvSpPr/>
      </dsp:nvSpPr>
      <dsp:spPr>
        <a:xfrm>
          <a:off x="512236" y="295862"/>
          <a:ext cx="185031" cy="185091"/>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02C5085-831C-4A56-B6E2-54E2DE80C6B1}">
      <dsp:nvSpPr>
        <dsp:cNvPr id="0" name=""/>
        <dsp:cNvSpPr/>
      </dsp:nvSpPr>
      <dsp:spPr>
        <a:xfrm>
          <a:off x="666966" y="250403"/>
          <a:ext cx="60601" cy="60643"/>
        </a:xfrm>
        <a:prstGeom prst="donut">
          <a:avLst>
            <a:gd name="adj" fmla="val 746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DE1D87A-E3F6-4F5D-8226-6C377CEF1838}">
      <dsp:nvSpPr>
        <dsp:cNvPr id="0" name=""/>
        <dsp:cNvSpPr/>
      </dsp:nvSpPr>
      <dsp:spPr>
        <a:xfrm>
          <a:off x="727684" y="644537"/>
          <a:ext cx="45509" cy="45458"/>
        </a:xfrm>
        <a:prstGeom prst="donut">
          <a:avLst>
            <a:gd name="adj" fmla="val 746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26284BFA-E0D6-4A42-AC50-CBC764BA87B7}">
      <dsp:nvSpPr>
        <dsp:cNvPr id="0" name=""/>
        <dsp:cNvSpPr/>
      </dsp:nvSpPr>
      <dsp:spPr>
        <a:xfrm>
          <a:off x="522029" y="305634"/>
          <a:ext cx="165560" cy="165547"/>
        </a:xfrm>
        <a:prstGeom prst="ellipse">
          <a:avLst/>
        </a:prstGeom>
        <a:solidFill>
          <a:schemeClr val="accent2">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C39A2DE7-7DA9-4358-8471-A9A575584598}">
      <dsp:nvSpPr>
        <dsp:cNvPr id="0" name=""/>
        <dsp:cNvSpPr/>
      </dsp:nvSpPr>
      <dsp:spPr>
        <a:xfrm>
          <a:off x="0" y="305634"/>
          <a:ext cx="409351" cy="132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 numCol="1" spcCol="1270" anchor="b" anchorCtr="0">
          <a:noAutofit/>
        </a:bodyPr>
        <a:lstStyle/>
        <a:p>
          <a:pPr lvl="0" algn="r" defTabSz="311150">
            <a:lnSpc>
              <a:spcPct val="90000"/>
            </a:lnSpc>
            <a:spcBef>
              <a:spcPct val="0"/>
            </a:spcBef>
            <a:spcAft>
              <a:spcPct val="35000"/>
            </a:spcAft>
          </a:pPr>
          <a:r>
            <a:rPr lang="zh-TW" altLang="en-US" sz="700" kern="1200" dirty="0" smtClean="0"/>
            <a:t> </a:t>
          </a:r>
          <a:endParaRPr lang="zh-TW" altLang="en-US" sz="700" kern="1200" dirty="0"/>
        </a:p>
      </dsp:txBody>
      <dsp:txXfrm>
        <a:off x="0" y="305634"/>
        <a:ext cx="409351" cy="132926"/>
      </dsp:txXfrm>
    </dsp:sp>
    <dsp:sp modelId="{5AF5A415-B712-4992-B84A-59F549929727}">
      <dsp:nvSpPr>
        <dsp:cNvPr id="0" name=""/>
        <dsp:cNvSpPr/>
      </dsp:nvSpPr>
      <dsp:spPr>
        <a:xfrm>
          <a:off x="742776" y="508114"/>
          <a:ext cx="409351" cy="127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l" defTabSz="311150">
            <a:lnSpc>
              <a:spcPct val="90000"/>
            </a:lnSpc>
            <a:spcBef>
              <a:spcPct val="0"/>
            </a:spcBef>
            <a:spcAft>
              <a:spcPct val="35000"/>
            </a:spcAft>
          </a:pPr>
          <a:r>
            <a:rPr lang="zh-TW" altLang="en-US" sz="700" kern="1200" dirty="0" smtClean="0"/>
            <a:t> </a:t>
          </a:r>
          <a:endParaRPr lang="zh-TW" altLang="en-US" sz="700" kern="1200" dirty="0"/>
        </a:p>
      </dsp:txBody>
      <dsp:txXfrm>
        <a:off x="742776" y="508114"/>
        <a:ext cx="409351" cy="127322"/>
      </dsp:txXfrm>
    </dsp:sp>
    <dsp:sp modelId="{B114B967-8DAC-434B-9938-E2098E3213A8}">
      <dsp:nvSpPr>
        <dsp:cNvPr id="0" name=""/>
        <dsp:cNvSpPr/>
      </dsp:nvSpPr>
      <dsp:spPr>
        <a:xfrm>
          <a:off x="727684" y="305634"/>
          <a:ext cx="409351" cy="165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l" defTabSz="311150">
            <a:lnSpc>
              <a:spcPct val="90000"/>
            </a:lnSpc>
            <a:spcBef>
              <a:spcPct val="0"/>
            </a:spcBef>
            <a:spcAft>
              <a:spcPct val="35000"/>
            </a:spcAft>
          </a:pPr>
          <a:r>
            <a:rPr lang="zh-TW" altLang="en-US" sz="700" kern="1200" dirty="0" smtClean="0"/>
            <a:t> </a:t>
          </a:r>
          <a:endParaRPr lang="zh-TW" altLang="en-US" sz="700" kern="1200" dirty="0"/>
        </a:p>
      </dsp:txBody>
      <dsp:txXfrm>
        <a:off x="727684" y="305634"/>
        <a:ext cx="409351" cy="16554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0F0D3-87FB-42FD-B283-8A1FCB16EBCA}">
      <dsp:nvSpPr>
        <dsp:cNvPr id="0" name=""/>
        <dsp:cNvSpPr/>
      </dsp:nvSpPr>
      <dsp:spPr>
        <a:xfrm>
          <a:off x="272823" y="447470"/>
          <a:ext cx="275819" cy="275865"/>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28216C-A13F-47A8-A60F-27B4CBF2D97A}">
      <dsp:nvSpPr>
        <dsp:cNvPr id="0" name=""/>
        <dsp:cNvSpPr/>
      </dsp:nvSpPr>
      <dsp:spPr>
        <a:xfrm>
          <a:off x="448753" y="244320"/>
          <a:ext cx="81916" cy="81863"/>
        </a:xfrm>
        <a:prstGeom prst="donut">
          <a:avLst>
            <a:gd name="adj" fmla="val 746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379883-115C-4906-8667-DC35529A61D3}">
      <dsp:nvSpPr>
        <dsp:cNvPr id="0" name=""/>
        <dsp:cNvSpPr/>
      </dsp:nvSpPr>
      <dsp:spPr>
        <a:xfrm>
          <a:off x="283423" y="458056"/>
          <a:ext cx="254735" cy="254692"/>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C96973-13D7-4DBC-8A76-77621A209481}">
      <dsp:nvSpPr>
        <dsp:cNvPr id="0" name=""/>
        <dsp:cNvSpPr/>
      </dsp:nvSpPr>
      <dsp:spPr>
        <a:xfrm>
          <a:off x="568690" y="499587"/>
          <a:ext cx="144361" cy="144327"/>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8161A2-682C-4542-BAE4-DE07DBCCF736}">
      <dsp:nvSpPr>
        <dsp:cNvPr id="0" name=""/>
        <dsp:cNvSpPr/>
      </dsp:nvSpPr>
      <dsp:spPr>
        <a:xfrm>
          <a:off x="577216" y="508114"/>
          <a:ext cx="127310" cy="127322"/>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2BCA83-DCA9-4D89-9FC9-BDF87C4BE11B}">
      <dsp:nvSpPr>
        <dsp:cNvPr id="0" name=""/>
        <dsp:cNvSpPr/>
      </dsp:nvSpPr>
      <dsp:spPr>
        <a:xfrm>
          <a:off x="512236" y="295862"/>
          <a:ext cx="185031" cy="185091"/>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2C5085-831C-4A56-B6E2-54E2DE80C6B1}">
      <dsp:nvSpPr>
        <dsp:cNvPr id="0" name=""/>
        <dsp:cNvSpPr/>
      </dsp:nvSpPr>
      <dsp:spPr>
        <a:xfrm>
          <a:off x="666966" y="250403"/>
          <a:ext cx="60601" cy="60643"/>
        </a:xfrm>
        <a:prstGeom prst="donut">
          <a:avLst>
            <a:gd name="adj" fmla="val 746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E1D87A-E3F6-4F5D-8226-6C377CEF1838}">
      <dsp:nvSpPr>
        <dsp:cNvPr id="0" name=""/>
        <dsp:cNvSpPr/>
      </dsp:nvSpPr>
      <dsp:spPr>
        <a:xfrm>
          <a:off x="727684" y="644537"/>
          <a:ext cx="45509" cy="45458"/>
        </a:xfrm>
        <a:prstGeom prst="donut">
          <a:avLst>
            <a:gd name="adj" fmla="val 746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284BFA-E0D6-4A42-AC50-CBC764BA87B7}">
      <dsp:nvSpPr>
        <dsp:cNvPr id="0" name=""/>
        <dsp:cNvSpPr/>
      </dsp:nvSpPr>
      <dsp:spPr>
        <a:xfrm>
          <a:off x="522029" y="305634"/>
          <a:ext cx="165560" cy="165547"/>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9A2DE7-7DA9-4358-8471-A9A575584598}">
      <dsp:nvSpPr>
        <dsp:cNvPr id="0" name=""/>
        <dsp:cNvSpPr/>
      </dsp:nvSpPr>
      <dsp:spPr>
        <a:xfrm>
          <a:off x="0" y="305634"/>
          <a:ext cx="409351" cy="132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 numCol="1" spcCol="1270" anchor="b" anchorCtr="0">
          <a:noAutofit/>
        </a:bodyPr>
        <a:lstStyle/>
        <a:p>
          <a:pPr lvl="0" algn="r" defTabSz="311150">
            <a:lnSpc>
              <a:spcPct val="90000"/>
            </a:lnSpc>
            <a:spcBef>
              <a:spcPct val="0"/>
            </a:spcBef>
            <a:spcAft>
              <a:spcPct val="35000"/>
            </a:spcAft>
          </a:pPr>
          <a:r>
            <a:rPr lang="zh-TW" altLang="en-US" sz="700" kern="1200" dirty="0" smtClean="0"/>
            <a:t> </a:t>
          </a:r>
          <a:endParaRPr lang="zh-TW" altLang="en-US" sz="700" kern="1200" dirty="0"/>
        </a:p>
      </dsp:txBody>
      <dsp:txXfrm>
        <a:off x="0" y="305634"/>
        <a:ext cx="409351" cy="132926"/>
      </dsp:txXfrm>
    </dsp:sp>
    <dsp:sp modelId="{5AF5A415-B712-4992-B84A-59F549929727}">
      <dsp:nvSpPr>
        <dsp:cNvPr id="0" name=""/>
        <dsp:cNvSpPr/>
      </dsp:nvSpPr>
      <dsp:spPr>
        <a:xfrm>
          <a:off x="742776" y="508114"/>
          <a:ext cx="409351" cy="127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l" defTabSz="311150">
            <a:lnSpc>
              <a:spcPct val="90000"/>
            </a:lnSpc>
            <a:spcBef>
              <a:spcPct val="0"/>
            </a:spcBef>
            <a:spcAft>
              <a:spcPct val="35000"/>
            </a:spcAft>
          </a:pPr>
          <a:r>
            <a:rPr lang="zh-TW" altLang="en-US" sz="700" kern="1200" dirty="0" smtClean="0"/>
            <a:t> </a:t>
          </a:r>
          <a:endParaRPr lang="zh-TW" altLang="en-US" sz="700" kern="1200" dirty="0"/>
        </a:p>
      </dsp:txBody>
      <dsp:txXfrm>
        <a:off x="742776" y="508114"/>
        <a:ext cx="409351" cy="127322"/>
      </dsp:txXfrm>
    </dsp:sp>
    <dsp:sp modelId="{B114B967-8DAC-434B-9938-E2098E3213A8}">
      <dsp:nvSpPr>
        <dsp:cNvPr id="0" name=""/>
        <dsp:cNvSpPr/>
      </dsp:nvSpPr>
      <dsp:spPr>
        <a:xfrm>
          <a:off x="727684" y="305634"/>
          <a:ext cx="409351" cy="165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l" defTabSz="311150">
            <a:lnSpc>
              <a:spcPct val="90000"/>
            </a:lnSpc>
            <a:spcBef>
              <a:spcPct val="0"/>
            </a:spcBef>
            <a:spcAft>
              <a:spcPct val="35000"/>
            </a:spcAft>
          </a:pPr>
          <a:r>
            <a:rPr lang="zh-TW" altLang="en-US" sz="700" kern="1200" dirty="0" smtClean="0"/>
            <a:t> </a:t>
          </a:r>
          <a:endParaRPr lang="zh-TW" altLang="en-US" sz="700" kern="1200" dirty="0"/>
        </a:p>
      </dsp:txBody>
      <dsp:txXfrm>
        <a:off x="727684" y="305634"/>
        <a:ext cx="409351" cy="16554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0F0D3-87FB-42FD-B283-8A1FCB16EBCA}">
      <dsp:nvSpPr>
        <dsp:cNvPr id="0" name=""/>
        <dsp:cNvSpPr/>
      </dsp:nvSpPr>
      <dsp:spPr>
        <a:xfrm>
          <a:off x="511544" y="631682"/>
          <a:ext cx="517161" cy="51724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28216C-A13F-47A8-A60F-27B4CBF2D97A}">
      <dsp:nvSpPr>
        <dsp:cNvPr id="0" name=""/>
        <dsp:cNvSpPr/>
      </dsp:nvSpPr>
      <dsp:spPr>
        <a:xfrm>
          <a:off x="841413" y="250775"/>
          <a:ext cx="153593" cy="153494"/>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379883-115C-4906-8667-DC35529A61D3}">
      <dsp:nvSpPr>
        <dsp:cNvPr id="0" name=""/>
        <dsp:cNvSpPr/>
      </dsp:nvSpPr>
      <dsp:spPr>
        <a:xfrm>
          <a:off x="531419" y="651531"/>
          <a:ext cx="477629" cy="47754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C96973-13D7-4DBC-8A76-77621A209481}">
      <dsp:nvSpPr>
        <dsp:cNvPr id="0" name=""/>
        <dsp:cNvSpPr/>
      </dsp:nvSpPr>
      <dsp:spPr>
        <a:xfrm>
          <a:off x="1066294" y="729401"/>
          <a:ext cx="270678" cy="270613"/>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8161A2-682C-4542-BAE4-DE07DBCCF736}">
      <dsp:nvSpPr>
        <dsp:cNvPr id="0" name=""/>
        <dsp:cNvSpPr/>
      </dsp:nvSpPr>
      <dsp:spPr>
        <a:xfrm>
          <a:off x="1082280" y="745388"/>
          <a:ext cx="238706" cy="238729"/>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2BCA83-DCA9-4D89-9FC9-BDF87C4BE11B}">
      <dsp:nvSpPr>
        <dsp:cNvPr id="0" name=""/>
        <dsp:cNvSpPr/>
      </dsp:nvSpPr>
      <dsp:spPr>
        <a:xfrm>
          <a:off x="960442" y="347416"/>
          <a:ext cx="346934" cy="34704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2C5085-831C-4A56-B6E2-54E2DE80C6B1}">
      <dsp:nvSpPr>
        <dsp:cNvPr id="0" name=""/>
        <dsp:cNvSpPr/>
      </dsp:nvSpPr>
      <dsp:spPr>
        <a:xfrm>
          <a:off x="1250562" y="262181"/>
          <a:ext cx="113628" cy="113706"/>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E1D87A-E3F6-4F5D-8226-6C377CEF1838}">
      <dsp:nvSpPr>
        <dsp:cNvPr id="0" name=""/>
        <dsp:cNvSpPr/>
      </dsp:nvSpPr>
      <dsp:spPr>
        <a:xfrm>
          <a:off x="1364407" y="1001182"/>
          <a:ext cx="85329" cy="85234"/>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284BFA-E0D6-4A42-AC50-CBC764BA87B7}">
      <dsp:nvSpPr>
        <dsp:cNvPr id="0" name=""/>
        <dsp:cNvSpPr/>
      </dsp:nvSpPr>
      <dsp:spPr>
        <a:xfrm>
          <a:off x="978804" y="365738"/>
          <a:ext cx="310426" cy="310402"/>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9A2DE7-7DA9-4358-8471-A9A575584598}">
      <dsp:nvSpPr>
        <dsp:cNvPr id="0" name=""/>
        <dsp:cNvSpPr/>
      </dsp:nvSpPr>
      <dsp:spPr>
        <a:xfrm>
          <a:off x="0" y="365738"/>
          <a:ext cx="767533" cy="249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 numCol="1" spcCol="1270" anchor="b" anchorCtr="0">
          <a:noAutofit/>
        </a:bodyPr>
        <a:lstStyle/>
        <a:p>
          <a:pPr lvl="0" algn="r" defTabSz="622300">
            <a:lnSpc>
              <a:spcPct val="90000"/>
            </a:lnSpc>
            <a:spcBef>
              <a:spcPct val="0"/>
            </a:spcBef>
            <a:spcAft>
              <a:spcPct val="35000"/>
            </a:spcAft>
          </a:pPr>
          <a:r>
            <a:rPr lang="zh-TW" altLang="en-US" sz="1400" kern="1200" dirty="0" smtClean="0"/>
            <a:t> </a:t>
          </a:r>
          <a:endParaRPr lang="zh-TW" altLang="en-US" sz="1400" kern="1200" dirty="0"/>
        </a:p>
      </dsp:txBody>
      <dsp:txXfrm>
        <a:off x="0" y="365738"/>
        <a:ext cx="767533" cy="249237"/>
      </dsp:txXfrm>
    </dsp:sp>
    <dsp:sp modelId="{5AF5A415-B712-4992-B84A-59F549929727}">
      <dsp:nvSpPr>
        <dsp:cNvPr id="0" name=""/>
        <dsp:cNvSpPr/>
      </dsp:nvSpPr>
      <dsp:spPr>
        <a:xfrm>
          <a:off x="1392706" y="745388"/>
          <a:ext cx="767533" cy="238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zh-TW" altLang="en-US" sz="1400" kern="1200" dirty="0" smtClean="0"/>
            <a:t> </a:t>
          </a:r>
          <a:endParaRPr lang="zh-TW" altLang="en-US" sz="1400" kern="1200" dirty="0"/>
        </a:p>
      </dsp:txBody>
      <dsp:txXfrm>
        <a:off x="1392706" y="745388"/>
        <a:ext cx="767533" cy="238729"/>
      </dsp:txXfrm>
    </dsp:sp>
    <dsp:sp modelId="{B114B967-8DAC-434B-9938-E2098E3213A8}">
      <dsp:nvSpPr>
        <dsp:cNvPr id="0" name=""/>
        <dsp:cNvSpPr/>
      </dsp:nvSpPr>
      <dsp:spPr>
        <a:xfrm>
          <a:off x="1364407" y="365738"/>
          <a:ext cx="767533" cy="310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zh-TW" altLang="en-US" sz="1400" kern="1200" dirty="0" smtClean="0"/>
            <a:t> </a:t>
          </a:r>
          <a:endParaRPr lang="zh-TW" altLang="en-US" sz="1400" kern="1200" dirty="0"/>
        </a:p>
      </dsp:txBody>
      <dsp:txXfrm>
        <a:off x="1364407" y="365738"/>
        <a:ext cx="767533" cy="31040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0F0D3-87FB-42FD-B283-8A1FCB16EBCA}">
      <dsp:nvSpPr>
        <dsp:cNvPr id="0" name=""/>
        <dsp:cNvSpPr/>
      </dsp:nvSpPr>
      <dsp:spPr>
        <a:xfrm>
          <a:off x="272823" y="447470"/>
          <a:ext cx="275819" cy="275865"/>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F28216C-A13F-47A8-A60F-27B4CBF2D97A}">
      <dsp:nvSpPr>
        <dsp:cNvPr id="0" name=""/>
        <dsp:cNvSpPr/>
      </dsp:nvSpPr>
      <dsp:spPr>
        <a:xfrm>
          <a:off x="448753" y="244320"/>
          <a:ext cx="81916" cy="81863"/>
        </a:xfrm>
        <a:prstGeom prst="donut">
          <a:avLst>
            <a:gd name="adj" fmla="val 746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0379883-115C-4906-8667-DC35529A61D3}">
      <dsp:nvSpPr>
        <dsp:cNvPr id="0" name=""/>
        <dsp:cNvSpPr/>
      </dsp:nvSpPr>
      <dsp:spPr>
        <a:xfrm>
          <a:off x="283423" y="458056"/>
          <a:ext cx="254735" cy="254692"/>
        </a:xfrm>
        <a:prstGeom prst="ellipse">
          <a:avLst/>
        </a:prstGeom>
        <a:solidFill>
          <a:schemeClr val="accent2">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8DC96973-13D7-4DBC-8A76-77621A209481}">
      <dsp:nvSpPr>
        <dsp:cNvPr id="0" name=""/>
        <dsp:cNvSpPr/>
      </dsp:nvSpPr>
      <dsp:spPr>
        <a:xfrm>
          <a:off x="568690" y="499587"/>
          <a:ext cx="144361" cy="14432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B8161A2-682C-4542-BAE4-DE07DBCCF736}">
      <dsp:nvSpPr>
        <dsp:cNvPr id="0" name=""/>
        <dsp:cNvSpPr/>
      </dsp:nvSpPr>
      <dsp:spPr>
        <a:xfrm>
          <a:off x="577216" y="508114"/>
          <a:ext cx="127310" cy="127322"/>
        </a:xfrm>
        <a:prstGeom prst="ellipse">
          <a:avLst/>
        </a:prstGeom>
        <a:solidFill>
          <a:schemeClr val="accent2">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622BCA83-DCA9-4D89-9FC9-BDF87C4BE11B}">
      <dsp:nvSpPr>
        <dsp:cNvPr id="0" name=""/>
        <dsp:cNvSpPr/>
      </dsp:nvSpPr>
      <dsp:spPr>
        <a:xfrm>
          <a:off x="512236" y="295862"/>
          <a:ext cx="185031" cy="185091"/>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02C5085-831C-4A56-B6E2-54E2DE80C6B1}">
      <dsp:nvSpPr>
        <dsp:cNvPr id="0" name=""/>
        <dsp:cNvSpPr/>
      </dsp:nvSpPr>
      <dsp:spPr>
        <a:xfrm>
          <a:off x="666966" y="250403"/>
          <a:ext cx="60601" cy="60643"/>
        </a:xfrm>
        <a:prstGeom prst="donut">
          <a:avLst>
            <a:gd name="adj" fmla="val 746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DE1D87A-E3F6-4F5D-8226-6C377CEF1838}">
      <dsp:nvSpPr>
        <dsp:cNvPr id="0" name=""/>
        <dsp:cNvSpPr/>
      </dsp:nvSpPr>
      <dsp:spPr>
        <a:xfrm>
          <a:off x="727684" y="644537"/>
          <a:ext cx="45509" cy="45458"/>
        </a:xfrm>
        <a:prstGeom prst="donut">
          <a:avLst>
            <a:gd name="adj" fmla="val 746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26284BFA-E0D6-4A42-AC50-CBC764BA87B7}">
      <dsp:nvSpPr>
        <dsp:cNvPr id="0" name=""/>
        <dsp:cNvSpPr/>
      </dsp:nvSpPr>
      <dsp:spPr>
        <a:xfrm>
          <a:off x="522029" y="305634"/>
          <a:ext cx="165560" cy="165547"/>
        </a:xfrm>
        <a:prstGeom prst="ellipse">
          <a:avLst/>
        </a:prstGeom>
        <a:solidFill>
          <a:schemeClr val="accent2">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C39A2DE7-7DA9-4358-8471-A9A575584598}">
      <dsp:nvSpPr>
        <dsp:cNvPr id="0" name=""/>
        <dsp:cNvSpPr/>
      </dsp:nvSpPr>
      <dsp:spPr>
        <a:xfrm>
          <a:off x="0" y="305634"/>
          <a:ext cx="409351" cy="132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 numCol="1" spcCol="1270" anchor="b" anchorCtr="0">
          <a:noAutofit/>
        </a:bodyPr>
        <a:lstStyle/>
        <a:p>
          <a:pPr lvl="0" algn="r" defTabSz="311150">
            <a:lnSpc>
              <a:spcPct val="90000"/>
            </a:lnSpc>
            <a:spcBef>
              <a:spcPct val="0"/>
            </a:spcBef>
            <a:spcAft>
              <a:spcPct val="35000"/>
            </a:spcAft>
          </a:pPr>
          <a:r>
            <a:rPr lang="zh-TW" altLang="en-US" sz="700" kern="1200" dirty="0" smtClean="0"/>
            <a:t> </a:t>
          </a:r>
          <a:endParaRPr lang="zh-TW" altLang="en-US" sz="700" kern="1200" dirty="0"/>
        </a:p>
      </dsp:txBody>
      <dsp:txXfrm>
        <a:off x="0" y="305634"/>
        <a:ext cx="409351" cy="132926"/>
      </dsp:txXfrm>
    </dsp:sp>
    <dsp:sp modelId="{5AF5A415-B712-4992-B84A-59F549929727}">
      <dsp:nvSpPr>
        <dsp:cNvPr id="0" name=""/>
        <dsp:cNvSpPr/>
      </dsp:nvSpPr>
      <dsp:spPr>
        <a:xfrm>
          <a:off x="742776" y="508114"/>
          <a:ext cx="409351" cy="127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l" defTabSz="311150">
            <a:lnSpc>
              <a:spcPct val="90000"/>
            </a:lnSpc>
            <a:spcBef>
              <a:spcPct val="0"/>
            </a:spcBef>
            <a:spcAft>
              <a:spcPct val="35000"/>
            </a:spcAft>
          </a:pPr>
          <a:r>
            <a:rPr lang="zh-TW" altLang="en-US" sz="700" kern="1200" dirty="0" smtClean="0"/>
            <a:t> </a:t>
          </a:r>
          <a:endParaRPr lang="zh-TW" altLang="en-US" sz="700" kern="1200" dirty="0"/>
        </a:p>
      </dsp:txBody>
      <dsp:txXfrm>
        <a:off x="742776" y="508114"/>
        <a:ext cx="409351" cy="127322"/>
      </dsp:txXfrm>
    </dsp:sp>
    <dsp:sp modelId="{B114B967-8DAC-434B-9938-E2098E3213A8}">
      <dsp:nvSpPr>
        <dsp:cNvPr id="0" name=""/>
        <dsp:cNvSpPr/>
      </dsp:nvSpPr>
      <dsp:spPr>
        <a:xfrm>
          <a:off x="727684" y="305634"/>
          <a:ext cx="409351" cy="165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l" defTabSz="311150">
            <a:lnSpc>
              <a:spcPct val="90000"/>
            </a:lnSpc>
            <a:spcBef>
              <a:spcPct val="0"/>
            </a:spcBef>
            <a:spcAft>
              <a:spcPct val="35000"/>
            </a:spcAft>
          </a:pPr>
          <a:r>
            <a:rPr lang="zh-TW" altLang="en-US" sz="700" kern="1200" dirty="0" smtClean="0"/>
            <a:t> </a:t>
          </a:r>
          <a:endParaRPr lang="zh-TW" altLang="en-US" sz="700" kern="1200" dirty="0"/>
        </a:p>
      </dsp:txBody>
      <dsp:txXfrm>
        <a:off x="727684" y="305634"/>
        <a:ext cx="409351" cy="16554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0F0D3-87FB-42FD-B283-8A1FCB16EBCA}">
      <dsp:nvSpPr>
        <dsp:cNvPr id="0" name=""/>
        <dsp:cNvSpPr/>
      </dsp:nvSpPr>
      <dsp:spPr>
        <a:xfrm>
          <a:off x="272823" y="447470"/>
          <a:ext cx="275819" cy="275865"/>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28216C-A13F-47A8-A60F-27B4CBF2D97A}">
      <dsp:nvSpPr>
        <dsp:cNvPr id="0" name=""/>
        <dsp:cNvSpPr/>
      </dsp:nvSpPr>
      <dsp:spPr>
        <a:xfrm>
          <a:off x="448753" y="244320"/>
          <a:ext cx="81916" cy="81863"/>
        </a:xfrm>
        <a:prstGeom prst="donut">
          <a:avLst>
            <a:gd name="adj" fmla="val 746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379883-115C-4906-8667-DC35529A61D3}">
      <dsp:nvSpPr>
        <dsp:cNvPr id="0" name=""/>
        <dsp:cNvSpPr/>
      </dsp:nvSpPr>
      <dsp:spPr>
        <a:xfrm>
          <a:off x="283423" y="458056"/>
          <a:ext cx="254735" cy="254692"/>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C96973-13D7-4DBC-8A76-77621A209481}">
      <dsp:nvSpPr>
        <dsp:cNvPr id="0" name=""/>
        <dsp:cNvSpPr/>
      </dsp:nvSpPr>
      <dsp:spPr>
        <a:xfrm>
          <a:off x="568690" y="499587"/>
          <a:ext cx="144361" cy="144327"/>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8161A2-682C-4542-BAE4-DE07DBCCF736}">
      <dsp:nvSpPr>
        <dsp:cNvPr id="0" name=""/>
        <dsp:cNvSpPr/>
      </dsp:nvSpPr>
      <dsp:spPr>
        <a:xfrm>
          <a:off x="577216" y="508114"/>
          <a:ext cx="127310" cy="127322"/>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2BCA83-DCA9-4D89-9FC9-BDF87C4BE11B}">
      <dsp:nvSpPr>
        <dsp:cNvPr id="0" name=""/>
        <dsp:cNvSpPr/>
      </dsp:nvSpPr>
      <dsp:spPr>
        <a:xfrm>
          <a:off x="512236" y="295862"/>
          <a:ext cx="185031" cy="185091"/>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2C5085-831C-4A56-B6E2-54E2DE80C6B1}">
      <dsp:nvSpPr>
        <dsp:cNvPr id="0" name=""/>
        <dsp:cNvSpPr/>
      </dsp:nvSpPr>
      <dsp:spPr>
        <a:xfrm>
          <a:off x="666966" y="250403"/>
          <a:ext cx="60601" cy="60643"/>
        </a:xfrm>
        <a:prstGeom prst="donut">
          <a:avLst>
            <a:gd name="adj" fmla="val 746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E1D87A-E3F6-4F5D-8226-6C377CEF1838}">
      <dsp:nvSpPr>
        <dsp:cNvPr id="0" name=""/>
        <dsp:cNvSpPr/>
      </dsp:nvSpPr>
      <dsp:spPr>
        <a:xfrm>
          <a:off x="727684" y="644537"/>
          <a:ext cx="45509" cy="45458"/>
        </a:xfrm>
        <a:prstGeom prst="donut">
          <a:avLst>
            <a:gd name="adj" fmla="val 746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284BFA-E0D6-4A42-AC50-CBC764BA87B7}">
      <dsp:nvSpPr>
        <dsp:cNvPr id="0" name=""/>
        <dsp:cNvSpPr/>
      </dsp:nvSpPr>
      <dsp:spPr>
        <a:xfrm>
          <a:off x="522029" y="305634"/>
          <a:ext cx="165560" cy="165547"/>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9A2DE7-7DA9-4358-8471-A9A575584598}">
      <dsp:nvSpPr>
        <dsp:cNvPr id="0" name=""/>
        <dsp:cNvSpPr/>
      </dsp:nvSpPr>
      <dsp:spPr>
        <a:xfrm>
          <a:off x="0" y="305634"/>
          <a:ext cx="409351" cy="132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 numCol="1" spcCol="1270" anchor="b" anchorCtr="0">
          <a:noAutofit/>
        </a:bodyPr>
        <a:lstStyle/>
        <a:p>
          <a:pPr lvl="0" algn="r" defTabSz="311150">
            <a:lnSpc>
              <a:spcPct val="90000"/>
            </a:lnSpc>
            <a:spcBef>
              <a:spcPct val="0"/>
            </a:spcBef>
            <a:spcAft>
              <a:spcPct val="35000"/>
            </a:spcAft>
          </a:pPr>
          <a:r>
            <a:rPr lang="zh-TW" altLang="en-US" sz="700" kern="1200" dirty="0" smtClean="0"/>
            <a:t> </a:t>
          </a:r>
          <a:endParaRPr lang="zh-TW" altLang="en-US" sz="700" kern="1200" dirty="0"/>
        </a:p>
      </dsp:txBody>
      <dsp:txXfrm>
        <a:off x="0" y="305634"/>
        <a:ext cx="409351" cy="132926"/>
      </dsp:txXfrm>
    </dsp:sp>
    <dsp:sp modelId="{5AF5A415-B712-4992-B84A-59F549929727}">
      <dsp:nvSpPr>
        <dsp:cNvPr id="0" name=""/>
        <dsp:cNvSpPr/>
      </dsp:nvSpPr>
      <dsp:spPr>
        <a:xfrm>
          <a:off x="742776" y="508114"/>
          <a:ext cx="409351" cy="127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l" defTabSz="311150">
            <a:lnSpc>
              <a:spcPct val="90000"/>
            </a:lnSpc>
            <a:spcBef>
              <a:spcPct val="0"/>
            </a:spcBef>
            <a:spcAft>
              <a:spcPct val="35000"/>
            </a:spcAft>
          </a:pPr>
          <a:r>
            <a:rPr lang="zh-TW" altLang="en-US" sz="700" kern="1200" dirty="0" smtClean="0"/>
            <a:t> </a:t>
          </a:r>
          <a:endParaRPr lang="zh-TW" altLang="en-US" sz="700" kern="1200" dirty="0"/>
        </a:p>
      </dsp:txBody>
      <dsp:txXfrm>
        <a:off x="742776" y="508114"/>
        <a:ext cx="409351" cy="127322"/>
      </dsp:txXfrm>
    </dsp:sp>
    <dsp:sp modelId="{B114B967-8DAC-434B-9938-E2098E3213A8}">
      <dsp:nvSpPr>
        <dsp:cNvPr id="0" name=""/>
        <dsp:cNvSpPr/>
      </dsp:nvSpPr>
      <dsp:spPr>
        <a:xfrm>
          <a:off x="727684" y="305634"/>
          <a:ext cx="409351" cy="165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l" defTabSz="311150">
            <a:lnSpc>
              <a:spcPct val="90000"/>
            </a:lnSpc>
            <a:spcBef>
              <a:spcPct val="0"/>
            </a:spcBef>
            <a:spcAft>
              <a:spcPct val="35000"/>
            </a:spcAft>
          </a:pPr>
          <a:r>
            <a:rPr lang="zh-TW" altLang="en-US" sz="700" kern="1200" dirty="0" smtClean="0"/>
            <a:t> </a:t>
          </a:r>
          <a:endParaRPr lang="zh-TW" altLang="en-US" sz="700" kern="1200" dirty="0"/>
        </a:p>
      </dsp:txBody>
      <dsp:txXfrm>
        <a:off x="727684" y="305634"/>
        <a:ext cx="409351" cy="16554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FB6B7-A7CD-4A64-84F6-D29E66DC832F}">
      <dsp:nvSpPr>
        <dsp:cNvPr id="0" name=""/>
        <dsp:cNvSpPr/>
      </dsp:nvSpPr>
      <dsp:spPr>
        <a:xfrm>
          <a:off x="0" y="0"/>
          <a:ext cx="7086624" cy="89408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zh-TW" altLang="en-US" sz="4400" kern="1200" dirty="0" smtClean="0">
              <a:solidFill>
                <a:schemeClr val="bg1"/>
              </a:solidFill>
              <a:latin typeface="標楷體" pitchFamily="65" charset="-120"/>
              <a:ea typeface="標楷體" pitchFamily="65" charset="-120"/>
            </a:rPr>
            <a:t>視覺功能</a:t>
          </a:r>
          <a:endParaRPr lang="zh-TW" altLang="en-US" sz="4400" kern="1200" dirty="0">
            <a:solidFill>
              <a:schemeClr val="bg1"/>
            </a:solidFill>
            <a:latin typeface="標楷體" pitchFamily="65" charset="-120"/>
            <a:ea typeface="標楷體" pitchFamily="65" charset="-120"/>
          </a:endParaRPr>
        </a:p>
      </dsp:txBody>
      <dsp:txXfrm>
        <a:off x="26187" y="26187"/>
        <a:ext cx="6046291" cy="841706"/>
      </dsp:txXfrm>
    </dsp:sp>
    <dsp:sp modelId="{F71BB832-75DC-4EB4-AF9A-7DA6FF3F64BA}">
      <dsp:nvSpPr>
        <dsp:cNvPr id="0" name=""/>
        <dsp:cNvSpPr/>
      </dsp:nvSpPr>
      <dsp:spPr>
        <a:xfrm>
          <a:off x="593504" y="1056640"/>
          <a:ext cx="7086624" cy="894080"/>
        </a:xfrm>
        <a:prstGeom prst="roundRect">
          <a:avLst>
            <a:gd name="adj" fmla="val 10000"/>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TW" altLang="en-US" sz="2000" kern="1200" dirty="0" smtClean="0">
              <a:solidFill>
                <a:schemeClr val="bg1"/>
              </a:solidFill>
              <a:latin typeface="標楷體" pitchFamily="65" charset="-120"/>
              <a:ea typeface="標楷體" pitchFamily="65" charset="-120"/>
            </a:rPr>
            <a:t>視覺功能是指視覺裡有各式各樣的功能。最主要的是</a:t>
          </a:r>
          <a:endParaRPr lang="zh-TW" altLang="en-US" sz="2000" kern="1200" dirty="0">
            <a:solidFill>
              <a:schemeClr val="bg1"/>
            </a:solidFill>
            <a:latin typeface="標楷體" pitchFamily="65" charset="-120"/>
            <a:ea typeface="標楷體" pitchFamily="65" charset="-120"/>
          </a:endParaRPr>
        </a:p>
      </dsp:txBody>
      <dsp:txXfrm>
        <a:off x="619691" y="1082827"/>
        <a:ext cx="5859593" cy="841706"/>
      </dsp:txXfrm>
    </dsp:sp>
    <dsp:sp modelId="{C4AD09C3-0F2F-4D6A-94E0-EF3079B01B2A}">
      <dsp:nvSpPr>
        <dsp:cNvPr id="0" name=""/>
        <dsp:cNvSpPr/>
      </dsp:nvSpPr>
      <dsp:spPr>
        <a:xfrm>
          <a:off x="1178151" y="2113280"/>
          <a:ext cx="7086624" cy="894080"/>
        </a:xfrm>
        <a:prstGeom prst="roundRect">
          <a:avLst>
            <a:gd name="adj" fmla="val 10000"/>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TW" altLang="en-US" sz="2000" kern="1200" dirty="0" smtClean="0">
              <a:solidFill>
                <a:schemeClr val="bg1"/>
              </a:solidFill>
              <a:latin typeface="標楷體" pitchFamily="65" charset="-120"/>
              <a:ea typeface="標楷體" pitchFamily="65" charset="-120"/>
            </a:rPr>
            <a:t>視力、視野、色覺、光覺、屈光、調節、兩眼視等功能 </a:t>
          </a:r>
          <a:endParaRPr lang="zh-TW" altLang="en-US" sz="2000" kern="1200" dirty="0">
            <a:solidFill>
              <a:schemeClr val="bg1"/>
            </a:solidFill>
            <a:latin typeface="標楷體" pitchFamily="65" charset="-120"/>
            <a:ea typeface="標楷體" pitchFamily="65" charset="-120"/>
          </a:endParaRPr>
        </a:p>
      </dsp:txBody>
      <dsp:txXfrm>
        <a:off x="1204338" y="2139467"/>
        <a:ext cx="5868451" cy="841706"/>
      </dsp:txXfrm>
    </dsp:sp>
    <dsp:sp modelId="{7D11883F-80B4-4E52-916F-33D62DA44068}">
      <dsp:nvSpPr>
        <dsp:cNvPr id="0" name=""/>
        <dsp:cNvSpPr/>
      </dsp:nvSpPr>
      <dsp:spPr>
        <a:xfrm>
          <a:off x="1771655" y="3169919"/>
          <a:ext cx="7086624" cy="894080"/>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TW" altLang="en-US" sz="2000" kern="1200" dirty="0" smtClean="0">
              <a:solidFill>
                <a:schemeClr val="bg1"/>
              </a:solidFill>
              <a:latin typeface="標楷體" pitchFamily="65" charset="-120"/>
              <a:ea typeface="標楷體" pitchFamily="65" charset="-120"/>
            </a:rPr>
            <a:t>健全的視覺功能，有助閱讀、計算、運動等學習力的發展 </a:t>
          </a:r>
          <a:endParaRPr lang="zh-TW" altLang="en-US" sz="2000" kern="1200" dirty="0">
            <a:solidFill>
              <a:schemeClr val="bg1"/>
            </a:solidFill>
            <a:latin typeface="標楷體" pitchFamily="65" charset="-120"/>
            <a:ea typeface="標楷體" pitchFamily="65" charset="-120"/>
          </a:endParaRPr>
        </a:p>
      </dsp:txBody>
      <dsp:txXfrm>
        <a:off x="1797842" y="3196106"/>
        <a:ext cx="5859593" cy="841706"/>
      </dsp:txXfrm>
    </dsp:sp>
    <dsp:sp modelId="{B8E672AF-5477-4A82-8886-B0B03015885C}">
      <dsp:nvSpPr>
        <dsp:cNvPr id="0" name=""/>
        <dsp:cNvSpPr/>
      </dsp:nvSpPr>
      <dsp:spPr>
        <a:xfrm>
          <a:off x="6505472" y="684783"/>
          <a:ext cx="581152" cy="581152"/>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zh-TW" altLang="en-US" sz="2000" kern="1200">
            <a:solidFill>
              <a:schemeClr val="bg1"/>
            </a:solidFill>
            <a:latin typeface="標楷體" pitchFamily="65" charset="-120"/>
            <a:ea typeface="標楷體" pitchFamily="65" charset="-120"/>
          </a:endParaRPr>
        </a:p>
      </dsp:txBody>
      <dsp:txXfrm>
        <a:off x="6636231" y="684783"/>
        <a:ext cx="319634" cy="437317"/>
      </dsp:txXfrm>
    </dsp:sp>
    <dsp:sp modelId="{AE26D245-43F3-4704-B303-3AB95013E5D7}">
      <dsp:nvSpPr>
        <dsp:cNvPr id="0" name=""/>
        <dsp:cNvSpPr/>
      </dsp:nvSpPr>
      <dsp:spPr>
        <a:xfrm>
          <a:off x="7098976" y="1741423"/>
          <a:ext cx="581152" cy="581152"/>
        </a:xfrm>
        <a:prstGeom prst="downArrow">
          <a:avLst>
            <a:gd name="adj1" fmla="val 55000"/>
            <a:gd name="adj2" fmla="val 45000"/>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zh-TW" altLang="en-US" sz="2000" kern="1200">
            <a:solidFill>
              <a:schemeClr val="bg1"/>
            </a:solidFill>
            <a:latin typeface="標楷體" pitchFamily="65" charset="-120"/>
            <a:ea typeface="標楷體" pitchFamily="65" charset="-120"/>
          </a:endParaRPr>
        </a:p>
      </dsp:txBody>
      <dsp:txXfrm>
        <a:off x="7229735" y="1741423"/>
        <a:ext cx="319634" cy="437317"/>
      </dsp:txXfrm>
    </dsp:sp>
    <dsp:sp modelId="{BD78A979-BA5B-450A-92DF-AC6504336879}">
      <dsp:nvSpPr>
        <dsp:cNvPr id="0" name=""/>
        <dsp:cNvSpPr/>
      </dsp:nvSpPr>
      <dsp:spPr>
        <a:xfrm>
          <a:off x="7683623" y="2798064"/>
          <a:ext cx="581152" cy="581152"/>
        </a:xfrm>
        <a:prstGeom prst="downArrow">
          <a:avLst>
            <a:gd name="adj1" fmla="val 55000"/>
            <a:gd name="adj2" fmla="val 45000"/>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zh-TW" altLang="en-US" sz="2000" kern="1200">
            <a:solidFill>
              <a:schemeClr val="bg1"/>
            </a:solidFill>
            <a:latin typeface="標楷體" pitchFamily="65" charset="-120"/>
            <a:ea typeface="標楷體" pitchFamily="65" charset="-120"/>
          </a:endParaRPr>
        </a:p>
      </dsp:txBody>
      <dsp:txXfrm>
        <a:off x="7814382" y="2798064"/>
        <a:ext cx="319634" cy="43731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11E6A-5179-499A-B72A-784B5E784609}">
      <dsp:nvSpPr>
        <dsp:cNvPr id="0" name=""/>
        <dsp:cNvSpPr/>
      </dsp:nvSpPr>
      <dsp:spPr>
        <a:xfrm>
          <a:off x="1403530" y="1320207"/>
          <a:ext cx="3288938" cy="3288938"/>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r>
            <a:rPr lang="zh-TW" altLang="en-US" sz="6000" b="1" kern="1200" dirty="0" smtClean="0">
              <a:latin typeface="標楷體" pitchFamily="65" charset="-120"/>
              <a:ea typeface="標楷體" pitchFamily="65" charset="-120"/>
            </a:rPr>
            <a:t>視覺</a:t>
          </a:r>
          <a:endParaRPr lang="en-US" altLang="zh-TW" sz="6000" b="1" kern="1200" dirty="0" smtClean="0">
            <a:latin typeface="標楷體" pitchFamily="65" charset="-120"/>
            <a:ea typeface="標楷體" pitchFamily="65" charset="-120"/>
          </a:endParaRPr>
        </a:p>
        <a:p>
          <a:pPr lvl="0" algn="ctr" defTabSz="2667000">
            <a:lnSpc>
              <a:spcPct val="90000"/>
            </a:lnSpc>
            <a:spcBef>
              <a:spcPct val="0"/>
            </a:spcBef>
            <a:spcAft>
              <a:spcPct val="35000"/>
            </a:spcAft>
          </a:pPr>
          <a:r>
            <a:rPr lang="zh-TW" altLang="en-US" sz="6000" b="1" kern="1200" dirty="0" smtClean="0">
              <a:latin typeface="標楷體" pitchFamily="65" charset="-120"/>
              <a:ea typeface="標楷體" pitchFamily="65" charset="-120"/>
            </a:rPr>
            <a:t>障礙</a:t>
          </a:r>
          <a:endParaRPr lang="zh-TW" altLang="en-US" sz="6000" b="1" kern="1200" dirty="0">
            <a:latin typeface="標楷體" pitchFamily="65" charset="-120"/>
            <a:ea typeface="標楷體" pitchFamily="65" charset="-120"/>
          </a:endParaRPr>
        </a:p>
      </dsp:txBody>
      <dsp:txXfrm>
        <a:off x="1885184" y="1801861"/>
        <a:ext cx="2325630" cy="2325630"/>
      </dsp:txXfrm>
    </dsp:sp>
    <dsp:sp modelId="{794F670F-DB01-4545-93E1-6DCB9C49D70D}">
      <dsp:nvSpPr>
        <dsp:cNvPr id="0" name=""/>
        <dsp:cNvSpPr/>
      </dsp:nvSpPr>
      <dsp:spPr>
        <a:xfrm>
          <a:off x="2225765" y="587"/>
          <a:ext cx="1644469" cy="1644469"/>
        </a:xfrm>
        <a:prstGeom prst="ellipse">
          <a:avLst/>
        </a:prstGeom>
        <a:gradFill rotWithShape="0">
          <a:gsLst>
            <a:gs pos="0">
              <a:schemeClr val="accent2">
                <a:alpha val="50000"/>
                <a:hueOff val="1170380"/>
                <a:satOff val="-1460"/>
                <a:lumOff val="343"/>
                <a:alphaOff val="0"/>
                <a:shade val="51000"/>
                <a:satMod val="130000"/>
              </a:schemeClr>
            </a:gs>
            <a:gs pos="80000">
              <a:schemeClr val="accent2">
                <a:alpha val="50000"/>
                <a:hueOff val="1170380"/>
                <a:satOff val="-1460"/>
                <a:lumOff val="343"/>
                <a:alphaOff val="0"/>
                <a:shade val="93000"/>
                <a:satMod val="130000"/>
              </a:schemeClr>
            </a:gs>
            <a:gs pos="100000">
              <a:schemeClr val="accent2">
                <a:alpha val="50000"/>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kumimoji="0" lang="en-US" altLang="zh-TW" sz="1600" b="1" kern="1200" dirty="0" smtClean="0">
              <a:latin typeface="標楷體" pitchFamily="65" charset="-120"/>
              <a:ea typeface="標楷體" pitchFamily="65" charset="-120"/>
              <a:cs typeface="Times New Roman" pitchFamily="18" charset="0"/>
            </a:rPr>
            <a:t>Disorder</a:t>
          </a:r>
          <a:endParaRPr lang="zh-TW" altLang="en-US" sz="1600" b="1" kern="1200" dirty="0">
            <a:latin typeface="標楷體" pitchFamily="65" charset="-120"/>
            <a:ea typeface="標楷體" pitchFamily="65" charset="-120"/>
          </a:endParaRPr>
        </a:p>
      </dsp:txBody>
      <dsp:txXfrm>
        <a:off x="2466592" y="241414"/>
        <a:ext cx="1162815" cy="1162815"/>
      </dsp:txXfrm>
    </dsp:sp>
    <dsp:sp modelId="{7F1421EF-0299-4F52-AD19-5931AAB75446}">
      <dsp:nvSpPr>
        <dsp:cNvPr id="0" name=""/>
        <dsp:cNvSpPr/>
      </dsp:nvSpPr>
      <dsp:spPr>
        <a:xfrm>
          <a:off x="4367620" y="2142442"/>
          <a:ext cx="1644469" cy="1644469"/>
        </a:xfrm>
        <a:prstGeom prst="ellipse">
          <a:avLst/>
        </a:prstGeom>
        <a:gradFill rotWithShape="0">
          <a:gsLst>
            <a:gs pos="0">
              <a:schemeClr val="accent2">
                <a:alpha val="50000"/>
                <a:hueOff val="2340759"/>
                <a:satOff val="-2919"/>
                <a:lumOff val="686"/>
                <a:alphaOff val="0"/>
                <a:shade val="51000"/>
                <a:satMod val="130000"/>
              </a:schemeClr>
            </a:gs>
            <a:gs pos="80000">
              <a:schemeClr val="accent2">
                <a:alpha val="50000"/>
                <a:hueOff val="2340759"/>
                <a:satOff val="-2919"/>
                <a:lumOff val="686"/>
                <a:alphaOff val="0"/>
                <a:shade val="93000"/>
                <a:satMod val="130000"/>
              </a:schemeClr>
            </a:gs>
            <a:gs pos="100000">
              <a:schemeClr val="accent2">
                <a:alpha val="50000"/>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kumimoji="0" lang="en-US" altLang="zh-TW" sz="1600" b="1" kern="1200" dirty="0" smtClean="0">
              <a:latin typeface="標楷體" pitchFamily="65" charset="-120"/>
              <a:ea typeface="標楷體" pitchFamily="65" charset="-120"/>
              <a:cs typeface="Times New Roman" pitchFamily="18" charset="0"/>
            </a:rPr>
            <a:t>Impairment</a:t>
          </a:r>
          <a:endParaRPr lang="zh-TW" altLang="en-US" sz="1600" b="1" kern="1200" dirty="0">
            <a:latin typeface="標楷體" pitchFamily="65" charset="-120"/>
            <a:ea typeface="標楷體" pitchFamily="65" charset="-120"/>
          </a:endParaRPr>
        </a:p>
      </dsp:txBody>
      <dsp:txXfrm>
        <a:off x="4608447" y="2383269"/>
        <a:ext cx="1162815" cy="1162815"/>
      </dsp:txXfrm>
    </dsp:sp>
    <dsp:sp modelId="{257CB448-35FF-4952-9ABB-128553521023}">
      <dsp:nvSpPr>
        <dsp:cNvPr id="0" name=""/>
        <dsp:cNvSpPr/>
      </dsp:nvSpPr>
      <dsp:spPr>
        <a:xfrm>
          <a:off x="2190734" y="4214841"/>
          <a:ext cx="1644469" cy="1644469"/>
        </a:xfrm>
        <a:prstGeom prst="ellipse">
          <a:avLst/>
        </a:prstGeom>
        <a:gradFill rotWithShape="0">
          <a:gsLst>
            <a:gs pos="0">
              <a:schemeClr val="accent2">
                <a:alpha val="50000"/>
                <a:hueOff val="3511139"/>
                <a:satOff val="-4379"/>
                <a:lumOff val="1030"/>
                <a:alphaOff val="0"/>
                <a:shade val="51000"/>
                <a:satMod val="130000"/>
              </a:schemeClr>
            </a:gs>
            <a:gs pos="80000">
              <a:schemeClr val="accent2">
                <a:alpha val="50000"/>
                <a:hueOff val="3511139"/>
                <a:satOff val="-4379"/>
                <a:lumOff val="1030"/>
                <a:alphaOff val="0"/>
                <a:shade val="93000"/>
                <a:satMod val="130000"/>
              </a:schemeClr>
            </a:gs>
            <a:gs pos="100000">
              <a:schemeClr val="accent2">
                <a:alpha val="50000"/>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kumimoji="0" lang="en-US" altLang="zh-TW" sz="1600" b="1" kern="1200" dirty="0" smtClean="0">
              <a:latin typeface="標楷體" pitchFamily="65" charset="-120"/>
              <a:ea typeface="標楷體" pitchFamily="65" charset="-120"/>
              <a:cs typeface="Times New Roman" pitchFamily="18" charset="0"/>
            </a:rPr>
            <a:t>Disability</a:t>
          </a:r>
          <a:endParaRPr lang="zh-TW" altLang="en-US" sz="1600" b="1" kern="1200" dirty="0">
            <a:latin typeface="標楷體" pitchFamily="65" charset="-120"/>
            <a:ea typeface="標楷體" pitchFamily="65" charset="-120"/>
          </a:endParaRPr>
        </a:p>
      </dsp:txBody>
      <dsp:txXfrm>
        <a:off x="2431561" y="4455668"/>
        <a:ext cx="1162815" cy="1162815"/>
      </dsp:txXfrm>
    </dsp:sp>
    <dsp:sp modelId="{78FDA4BC-0B8F-481A-882D-EA3E24FA58ED}">
      <dsp:nvSpPr>
        <dsp:cNvPr id="0" name=""/>
        <dsp:cNvSpPr/>
      </dsp:nvSpPr>
      <dsp:spPr>
        <a:xfrm>
          <a:off x="83910" y="2142442"/>
          <a:ext cx="1644469" cy="1644469"/>
        </a:xfrm>
        <a:prstGeom prst="ellipse">
          <a:avLst/>
        </a:prstGeom>
        <a:gradFill rotWithShape="0">
          <a:gsLst>
            <a:gs pos="0">
              <a:schemeClr val="accent2">
                <a:alpha val="50000"/>
                <a:hueOff val="4681519"/>
                <a:satOff val="-5839"/>
                <a:lumOff val="1373"/>
                <a:alphaOff val="0"/>
                <a:shade val="51000"/>
                <a:satMod val="130000"/>
              </a:schemeClr>
            </a:gs>
            <a:gs pos="80000">
              <a:schemeClr val="accent2">
                <a:alpha val="50000"/>
                <a:hueOff val="4681519"/>
                <a:satOff val="-5839"/>
                <a:lumOff val="1373"/>
                <a:alphaOff val="0"/>
                <a:shade val="93000"/>
                <a:satMod val="130000"/>
              </a:schemeClr>
            </a:gs>
            <a:gs pos="100000">
              <a:schemeClr val="accent2">
                <a:alpha val="50000"/>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kumimoji="0" lang="en-US" altLang="zh-TW" sz="1600" b="1" kern="1200" dirty="0" smtClean="0">
              <a:latin typeface="標楷體" pitchFamily="65" charset="-120"/>
              <a:ea typeface="標楷體" pitchFamily="65" charset="-120"/>
              <a:cs typeface="Times New Roman" pitchFamily="18" charset="0"/>
            </a:rPr>
            <a:t>Handicapped</a:t>
          </a:r>
          <a:endParaRPr lang="zh-TW" altLang="en-US" sz="1600" b="1" kern="1200" dirty="0">
            <a:latin typeface="標楷體" pitchFamily="65" charset="-120"/>
            <a:ea typeface="標楷體" pitchFamily="65" charset="-120"/>
          </a:endParaRPr>
        </a:p>
      </dsp:txBody>
      <dsp:txXfrm>
        <a:off x="324737" y="2383269"/>
        <a:ext cx="1162815" cy="116281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07E99-4589-4F8E-BA5F-7DF3A143E5FA}">
      <dsp:nvSpPr>
        <dsp:cNvPr id="0" name=""/>
        <dsp:cNvSpPr/>
      </dsp:nvSpPr>
      <dsp:spPr>
        <a:xfrm>
          <a:off x="3959646" y="932223"/>
          <a:ext cx="3377889" cy="1344283"/>
        </a:xfrm>
        <a:custGeom>
          <a:avLst/>
          <a:gdLst/>
          <a:ahLst/>
          <a:cxnLst/>
          <a:rect l="0" t="0" r="0" b="0"/>
          <a:pathLst>
            <a:path>
              <a:moveTo>
                <a:pt x="0" y="0"/>
              </a:moveTo>
              <a:lnTo>
                <a:pt x="0" y="1157844"/>
              </a:lnTo>
              <a:lnTo>
                <a:pt x="3377889" y="1157844"/>
              </a:lnTo>
              <a:lnTo>
                <a:pt x="3377889" y="134428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44D5B3B-ED75-4D7A-8D7D-4A9959009D90}">
      <dsp:nvSpPr>
        <dsp:cNvPr id="0" name=""/>
        <dsp:cNvSpPr/>
      </dsp:nvSpPr>
      <dsp:spPr>
        <a:xfrm>
          <a:off x="3959646" y="932223"/>
          <a:ext cx="1229398" cy="1344283"/>
        </a:xfrm>
        <a:custGeom>
          <a:avLst/>
          <a:gdLst/>
          <a:ahLst/>
          <a:cxnLst/>
          <a:rect l="0" t="0" r="0" b="0"/>
          <a:pathLst>
            <a:path>
              <a:moveTo>
                <a:pt x="0" y="0"/>
              </a:moveTo>
              <a:lnTo>
                <a:pt x="0" y="1157844"/>
              </a:lnTo>
              <a:lnTo>
                <a:pt x="1229398" y="1157844"/>
              </a:lnTo>
              <a:lnTo>
                <a:pt x="1229398" y="134428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90E4785-233E-47E4-9C64-CA2327553207}">
      <dsp:nvSpPr>
        <dsp:cNvPr id="0" name=""/>
        <dsp:cNvSpPr/>
      </dsp:nvSpPr>
      <dsp:spPr>
        <a:xfrm>
          <a:off x="3040554" y="932223"/>
          <a:ext cx="919092" cy="1344283"/>
        </a:xfrm>
        <a:custGeom>
          <a:avLst/>
          <a:gdLst/>
          <a:ahLst/>
          <a:cxnLst/>
          <a:rect l="0" t="0" r="0" b="0"/>
          <a:pathLst>
            <a:path>
              <a:moveTo>
                <a:pt x="919092" y="0"/>
              </a:moveTo>
              <a:lnTo>
                <a:pt x="919092" y="1157844"/>
              </a:lnTo>
              <a:lnTo>
                <a:pt x="0" y="1157844"/>
              </a:lnTo>
              <a:lnTo>
                <a:pt x="0" y="134428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FB11B6A-9D00-4930-8CE7-1E93C651DEFF}">
      <dsp:nvSpPr>
        <dsp:cNvPr id="0" name=""/>
        <dsp:cNvSpPr/>
      </dsp:nvSpPr>
      <dsp:spPr>
        <a:xfrm>
          <a:off x="892063" y="932223"/>
          <a:ext cx="3067583" cy="1344283"/>
        </a:xfrm>
        <a:custGeom>
          <a:avLst/>
          <a:gdLst/>
          <a:ahLst/>
          <a:cxnLst/>
          <a:rect l="0" t="0" r="0" b="0"/>
          <a:pathLst>
            <a:path>
              <a:moveTo>
                <a:pt x="3067583" y="0"/>
              </a:moveTo>
              <a:lnTo>
                <a:pt x="3067583" y="1157844"/>
              </a:lnTo>
              <a:lnTo>
                <a:pt x="0" y="1157844"/>
              </a:lnTo>
              <a:lnTo>
                <a:pt x="0" y="134428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86D1E8D-0807-42B5-871F-8F41E7EF7E4D}">
      <dsp:nvSpPr>
        <dsp:cNvPr id="0" name=""/>
        <dsp:cNvSpPr/>
      </dsp:nvSpPr>
      <dsp:spPr>
        <a:xfrm>
          <a:off x="3071840" y="0"/>
          <a:ext cx="1775612" cy="93222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kern="1200" dirty="0" smtClean="0"/>
            <a:t>視障</a:t>
          </a:r>
          <a:endParaRPr lang="zh-TW" altLang="en-US" sz="2400" kern="1200" dirty="0"/>
        </a:p>
      </dsp:txBody>
      <dsp:txXfrm>
        <a:off x="3071840" y="0"/>
        <a:ext cx="1775612" cy="932223"/>
      </dsp:txXfrm>
    </dsp:sp>
    <dsp:sp modelId="{DDC5FE36-78AF-4559-A4E3-3B62BD9EAA88}">
      <dsp:nvSpPr>
        <dsp:cNvPr id="0" name=""/>
        <dsp:cNvSpPr/>
      </dsp:nvSpPr>
      <dsp:spPr>
        <a:xfrm>
          <a:off x="4256" y="2276506"/>
          <a:ext cx="1775612" cy="222408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kern="1200" dirty="0" smtClean="0"/>
            <a:t>異常</a:t>
          </a:r>
          <a:endParaRPr lang="en-US" altLang="zh-TW" sz="2400" kern="1200" dirty="0" smtClean="0"/>
        </a:p>
        <a:p>
          <a:pPr lvl="0" algn="ctr" defTabSz="1066800">
            <a:lnSpc>
              <a:spcPct val="90000"/>
            </a:lnSpc>
            <a:spcBef>
              <a:spcPct val="0"/>
            </a:spcBef>
            <a:spcAft>
              <a:spcPct val="35000"/>
            </a:spcAft>
          </a:pPr>
          <a:r>
            <a:rPr lang="en-US" altLang="zh-TW" sz="2400" kern="1200" dirty="0" smtClean="0"/>
            <a:t>disorder</a:t>
          </a:r>
          <a:endParaRPr lang="zh-TW" altLang="en-US" sz="2400" kern="1200" dirty="0"/>
        </a:p>
      </dsp:txBody>
      <dsp:txXfrm>
        <a:off x="4256" y="2276506"/>
        <a:ext cx="1775612" cy="2224087"/>
      </dsp:txXfrm>
    </dsp:sp>
    <dsp:sp modelId="{155516F6-7D0A-4C5F-AF2C-CDFA79DA1770}">
      <dsp:nvSpPr>
        <dsp:cNvPr id="0" name=""/>
        <dsp:cNvSpPr/>
      </dsp:nvSpPr>
      <dsp:spPr>
        <a:xfrm>
          <a:off x="2152748" y="2276506"/>
          <a:ext cx="1775612" cy="222408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kern="1200" dirty="0" smtClean="0"/>
            <a:t>機能障礙</a:t>
          </a:r>
          <a:endParaRPr lang="en-US" altLang="zh-TW" sz="2400" kern="1200" dirty="0" smtClean="0"/>
        </a:p>
        <a:p>
          <a:pPr lvl="0" algn="ctr" defTabSz="1066800">
            <a:lnSpc>
              <a:spcPct val="90000"/>
            </a:lnSpc>
            <a:spcBef>
              <a:spcPct val="0"/>
            </a:spcBef>
            <a:spcAft>
              <a:spcPct val="35000"/>
            </a:spcAft>
          </a:pPr>
          <a:r>
            <a:rPr kumimoji="0" lang="en-US" altLang="zh-TW" sz="2400" kern="1200" dirty="0" smtClean="0">
              <a:latin typeface="標楷體" pitchFamily="65" charset="-120"/>
              <a:ea typeface="標楷體" pitchFamily="65" charset="-120"/>
              <a:cs typeface="Times New Roman" pitchFamily="18" charset="0"/>
            </a:rPr>
            <a:t>Impairment</a:t>
          </a:r>
          <a:endParaRPr lang="zh-TW" altLang="en-US" sz="2400" kern="1200" dirty="0"/>
        </a:p>
      </dsp:txBody>
      <dsp:txXfrm>
        <a:off x="2152748" y="2276506"/>
        <a:ext cx="1775612" cy="2224087"/>
      </dsp:txXfrm>
    </dsp:sp>
    <dsp:sp modelId="{B9A0CBCC-2557-4283-B50A-182E0A0911AD}">
      <dsp:nvSpPr>
        <dsp:cNvPr id="0" name=""/>
        <dsp:cNvSpPr/>
      </dsp:nvSpPr>
      <dsp:spPr>
        <a:xfrm>
          <a:off x="4301239" y="2276506"/>
          <a:ext cx="1775612" cy="222408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kern="1200" dirty="0" smtClean="0"/>
            <a:t>能力障礙</a:t>
          </a:r>
          <a:endParaRPr lang="en-US" altLang="zh-TW" sz="2400" kern="1200" dirty="0" smtClean="0"/>
        </a:p>
        <a:p>
          <a:pPr lvl="0" algn="ctr" defTabSz="1066800">
            <a:lnSpc>
              <a:spcPct val="90000"/>
            </a:lnSpc>
            <a:spcBef>
              <a:spcPct val="0"/>
            </a:spcBef>
            <a:spcAft>
              <a:spcPct val="35000"/>
            </a:spcAft>
          </a:pPr>
          <a:r>
            <a:rPr kumimoji="0" lang="en-US" altLang="zh-TW" sz="2400" kern="1200" dirty="0" smtClean="0">
              <a:latin typeface="標楷體" pitchFamily="65" charset="-120"/>
              <a:ea typeface="標楷體" pitchFamily="65" charset="-120"/>
              <a:cs typeface="Times New Roman" pitchFamily="18" charset="0"/>
            </a:rPr>
            <a:t>Disability</a:t>
          </a:r>
          <a:endParaRPr lang="zh-TW" altLang="en-US" sz="2400" kern="1200" dirty="0"/>
        </a:p>
      </dsp:txBody>
      <dsp:txXfrm>
        <a:off x="4301239" y="2276506"/>
        <a:ext cx="1775612" cy="2224087"/>
      </dsp:txXfrm>
    </dsp:sp>
    <dsp:sp modelId="{73D86DEB-F5E3-4C2F-8CDB-2ECBF7878A57}">
      <dsp:nvSpPr>
        <dsp:cNvPr id="0" name=""/>
        <dsp:cNvSpPr/>
      </dsp:nvSpPr>
      <dsp:spPr>
        <a:xfrm>
          <a:off x="6449730" y="2276506"/>
          <a:ext cx="1775612" cy="222408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kern="1200" dirty="0" smtClean="0"/>
            <a:t>社會不利</a:t>
          </a:r>
          <a:endParaRPr lang="en-US" altLang="zh-TW" sz="2400" kern="1200" dirty="0" smtClean="0"/>
        </a:p>
        <a:p>
          <a:pPr lvl="0" algn="ctr" defTabSz="1066800">
            <a:lnSpc>
              <a:spcPct val="90000"/>
            </a:lnSpc>
            <a:spcBef>
              <a:spcPct val="0"/>
            </a:spcBef>
            <a:spcAft>
              <a:spcPct val="35000"/>
            </a:spcAft>
          </a:pPr>
          <a:r>
            <a:rPr kumimoji="0" lang="en-US" altLang="zh-TW" sz="2400" kern="1200" dirty="0" smtClean="0">
              <a:latin typeface="標楷體" pitchFamily="65" charset="-120"/>
              <a:ea typeface="標楷體" pitchFamily="65" charset="-120"/>
              <a:cs typeface="Times New Roman" pitchFamily="18" charset="0"/>
            </a:rPr>
            <a:t>Handicapped</a:t>
          </a:r>
          <a:endParaRPr lang="zh-TW" altLang="en-US" sz="2400" kern="1200" dirty="0"/>
        </a:p>
      </dsp:txBody>
      <dsp:txXfrm>
        <a:off x="6449730" y="2276506"/>
        <a:ext cx="1775612" cy="2224087"/>
      </dsp:txXfrm>
    </dsp:sp>
    <dsp:sp modelId="{5A9ED559-4BC4-4D91-BDC9-68C0DBE6A81A}">
      <dsp:nvSpPr>
        <dsp:cNvPr id="0" name=""/>
        <dsp:cNvSpPr/>
      </dsp:nvSpPr>
      <dsp:spPr>
        <a:xfrm>
          <a:off x="5375484" y="971405"/>
          <a:ext cx="1775612" cy="88780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kern="1200" dirty="0" smtClean="0"/>
            <a:t>有特殊需求</a:t>
          </a:r>
          <a:endParaRPr lang="zh-TW" altLang="en-US" sz="2400" kern="1200" dirty="0"/>
        </a:p>
      </dsp:txBody>
      <dsp:txXfrm>
        <a:off x="5375484" y="971405"/>
        <a:ext cx="1775612" cy="88780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07C28-7740-436C-B037-4E428D4B3643}">
      <dsp:nvSpPr>
        <dsp:cNvPr id="0" name=""/>
        <dsp:cNvSpPr/>
      </dsp:nvSpPr>
      <dsp:spPr>
        <a:xfrm rot="10800000">
          <a:off x="1684205" y="42895"/>
          <a:ext cx="5472684" cy="125057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1468" tIns="76200" rIns="142240" bIns="76200" numCol="1" spcCol="1270" anchor="ctr" anchorCtr="0">
          <a:noAutofit/>
        </a:bodyPr>
        <a:lstStyle/>
        <a:p>
          <a:pPr lvl="0" algn="ctr" defTabSz="889000">
            <a:lnSpc>
              <a:spcPct val="90000"/>
            </a:lnSpc>
            <a:spcBef>
              <a:spcPct val="0"/>
            </a:spcBef>
            <a:spcAft>
              <a:spcPct val="35000"/>
            </a:spcAft>
          </a:pPr>
          <a:r>
            <a:rPr kumimoji="0" lang="zh-TW" altLang="en-US" sz="2000" b="1" kern="1200" dirty="0" smtClean="0">
              <a:latin typeface="標楷體" pitchFamily="65" charset="-120"/>
              <a:ea typeface="標楷體" pitchFamily="65" charset="-120"/>
            </a:rPr>
            <a:t>視覺失調  </a:t>
          </a:r>
          <a:r>
            <a:rPr kumimoji="0" lang="en-US" altLang="zh-TW" sz="2000" b="1" kern="1200" dirty="0" smtClean="0">
              <a:latin typeface="標楷體" pitchFamily="65" charset="-120"/>
              <a:ea typeface="標楷體" pitchFamily="65" charset="-120"/>
            </a:rPr>
            <a:t>visual</a:t>
          </a:r>
          <a:r>
            <a:rPr kumimoji="0" lang="zh-TW" altLang="en-US" sz="2000" b="1" kern="1200" dirty="0" smtClean="0">
              <a:latin typeface="標楷體" pitchFamily="65" charset="-120"/>
              <a:ea typeface="標楷體" pitchFamily="65" charset="-120"/>
            </a:rPr>
            <a:t>  </a:t>
          </a:r>
          <a:r>
            <a:rPr kumimoji="0" lang="en-US" altLang="zh-TW" sz="2000" b="1" kern="1200" dirty="0" smtClean="0">
              <a:latin typeface="標楷體" pitchFamily="65" charset="-120"/>
              <a:ea typeface="標楷體" pitchFamily="65" charset="-120"/>
            </a:rPr>
            <a:t>disorder</a:t>
          </a:r>
        </a:p>
        <a:p>
          <a:pPr lvl="0" algn="ctr" defTabSz="889000">
            <a:lnSpc>
              <a:spcPct val="90000"/>
            </a:lnSpc>
            <a:spcBef>
              <a:spcPct val="0"/>
            </a:spcBef>
            <a:spcAft>
              <a:spcPct val="35000"/>
            </a:spcAft>
          </a:pPr>
          <a:r>
            <a:rPr kumimoji="0" lang="zh-TW" altLang="en-US" sz="2000" b="1" kern="1200" dirty="0" smtClean="0">
              <a:latin typeface="標楷體" pitchFamily="65" charset="-120"/>
              <a:ea typeface="標楷體" pitchFamily="65" charset="-120"/>
            </a:rPr>
            <a:t>「眼結構的改變」，例白內障</a:t>
          </a:r>
          <a:endParaRPr lang="zh-TW" altLang="en-US" sz="2000" kern="1200" dirty="0"/>
        </a:p>
      </dsp:txBody>
      <dsp:txXfrm rot="10800000">
        <a:off x="1996848" y="42895"/>
        <a:ext cx="5160041" cy="1250573"/>
      </dsp:txXfrm>
    </dsp:sp>
    <dsp:sp modelId="{8A515857-790D-4FC2-BF0D-2132985B7AA1}">
      <dsp:nvSpPr>
        <dsp:cNvPr id="0" name=""/>
        <dsp:cNvSpPr/>
      </dsp:nvSpPr>
      <dsp:spPr>
        <a:xfrm>
          <a:off x="1065814" y="1976"/>
          <a:ext cx="1250573" cy="1250573"/>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BA495C-8112-48DA-810D-7E7CC7EDA063}">
      <dsp:nvSpPr>
        <dsp:cNvPr id="0" name=""/>
        <dsp:cNvSpPr/>
      </dsp:nvSpPr>
      <dsp:spPr>
        <a:xfrm rot="10800000">
          <a:off x="1691101" y="1625855"/>
          <a:ext cx="5472684" cy="125057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1468" tIns="53340" rIns="99568" bIns="53340" numCol="1" spcCol="1270" anchor="ctr" anchorCtr="0">
          <a:noAutofit/>
        </a:bodyPr>
        <a:lstStyle/>
        <a:p>
          <a:pPr lvl="0" algn="ctr" defTabSz="622300">
            <a:lnSpc>
              <a:spcPct val="90000"/>
            </a:lnSpc>
            <a:spcBef>
              <a:spcPct val="0"/>
            </a:spcBef>
            <a:spcAft>
              <a:spcPct val="35000"/>
            </a:spcAft>
          </a:pPr>
          <a:r>
            <a:rPr kumimoji="0" lang="zh-TW" altLang="en-US" sz="1400" b="1" kern="1200" dirty="0" smtClean="0">
              <a:latin typeface="標楷體" pitchFamily="65" charset="-120"/>
              <a:ea typeface="標楷體" pitchFamily="65" charset="-120"/>
            </a:rPr>
            <a:t>視覺損害  </a:t>
          </a:r>
          <a:r>
            <a:rPr kumimoji="0" lang="en-US" altLang="zh-TW" sz="1400" b="1" kern="1200" dirty="0" smtClean="0">
              <a:latin typeface="標楷體" pitchFamily="65" charset="-120"/>
              <a:ea typeface="標楷體" pitchFamily="65" charset="-120"/>
            </a:rPr>
            <a:t>visual impairment</a:t>
          </a:r>
        </a:p>
        <a:p>
          <a:pPr lvl="0" algn="l" defTabSz="622300">
            <a:lnSpc>
              <a:spcPct val="90000"/>
            </a:lnSpc>
            <a:spcBef>
              <a:spcPct val="0"/>
            </a:spcBef>
            <a:spcAft>
              <a:spcPct val="35000"/>
            </a:spcAft>
          </a:pPr>
          <a:r>
            <a:rPr kumimoji="0" lang="zh-TW" altLang="en-US" sz="1400" b="1" kern="1200" dirty="0" smtClean="0">
              <a:latin typeface="標楷體" pitchFamily="65" charset="-120"/>
              <a:ea typeface="標楷體" pitchFamily="65" charset="-120"/>
            </a:rPr>
            <a:t>著重在感覺系統、運動系統、中樞神經系統等身體器官中任何部分產生器質性或機能性病變而須接受醫療上的處理者</a:t>
          </a:r>
          <a:r>
            <a:rPr kumimoji="0" lang="zh-TW" altLang="en-US" sz="1400" b="1" kern="1200" dirty="0" smtClean="0">
              <a:latin typeface="Arial" charset="0"/>
            </a:rPr>
            <a:t>。</a:t>
          </a:r>
          <a:endParaRPr lang="zh-TW" altLang="en-US" sz="1400" kern="1200" dirty="0"/>
        </a:p>
      </dsp:txBody>
      <dsp:txXfrm rot="10800000">
        <a:off x="2003744" y="1625855"/>
        <a:ext cx="5160041" cy="1250573"/>
      </dsp:txXfrm>
    </dsp:sp>
    <dsp:sp modelId="{05D16D13-8500-492D-A865-E6109E6477A5}">
      <dsp:nvSpPr>
        <dsp:cNvPr id="0" name=""/>
        <dsp:cNvSpPr/>
      </dsp:nvSpPr>
      <dsp:spPr>
        <a:xfrm>
          <a:off x="1065814" y="1625855"/>
          <a:ext cx="1250573" cy="1250573"/>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800601-9502-47FD-90CF-8BC350A0C477}">
      <dsp:nvSpPr>
        <dsp:cNvPr id="0" name=""/>
        <dsp:cNvSpPr/>
      </dsp:nvSpPr>
      <dsp:spPr>
        <a:xfrm rot="10800000">
          <a:off x="1691101" y="3249735"/>
          <a:ext cx="5472684" cy="125057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1468" tIns="53340" rIns="99568" bIns="53340" numCol="1" spcCol="1270" anchor="ctr" anchorCtr="0">
          <a:noAutofit/>
        </a:bodyPr>
        <a:lstStyle/>
        <a:p>
          <a:pPr lvl="0" algn="ctr" defTabSz="622300">
            <a:lnSpc>
              <a:spcPct val="90000"/>
            </a:lnSpc>
            <a:spcBef>
              <a:spcPct val="0"/>
            </a:spcBef>
            <a:spcAft>
              <a:spcPct val="35000"/>
            </a:spcAft>
          </a:pPr>
          <a:r>
            <a:rPr kumimoji="0" lang="zh-TW" altLang="en-US" sz="1400" b="1" kern="1200" dirty="0" smtClean="0">
              <a:latin typeface="標楷體" pitchFamily="65" charset="-120"/>
              <a:ea typeface="標楷體" pitchFamily="65" charset="-120"/>
            </a:rPr>
            <a:t>視覺傷殘 </a:t>
          </a:r>
          <a:r>
            <a:rPr kumimoji="0" lang="en-US" altLang="zh-TW" sz="1400" b="1" kern="1200" dirty="0" smtClean="0">
              <a:latin typeface="標楷體" pitchFamily="65" charset="-120"/>
              <a:ea typeface="標楷體" pitchFamily="65" charset="-120"/>
            </a:rPr>
            <a:t>visual disability</a:t>
          </a:r>
        </a:p>
        <a:p>
          <a:pPr lvl="0" algn="l" defTabSz="622300">
            <a:lnSpc>
              <a:spcPct val="90000"/>
            </a:lnSpc>
            <a:spcBef>
              <a:spcPct val="0"/>
            </a:spcBef>
            <a:spcAft>
              <a:spcPct val="35000"/>
            </a:spcAft>
          </a:pPr>
          <a:r>
            <a:rPr kumimoji="0" lang="zh-TW" altLang="en-US" sz="1400" b="1" kern="1200" dirty="0" smtClean="0">
              <a:latin typeface="標楷體" pitchFamily="65" charset="-120"/>
              <a:ea typeface="標楷體" pitchFamily="65" charset="-120"/>
            </a:rPr>
            <a:t>「因視覺損害，視覺功能受到限制和不利」。認為視覺傷殘造成個人三種基本的限制；經驗範圍和種類的限制、行動的限制、控制情境的限制。但這些限制可經由醫學、教育、復健之措施而減輕。</a:t>
          </a:r>
          <a:endParaRPr lang="zh-TW" altLang="en-US" sz="1400" kern="1200" dirty="0"/>
        </a:p>
      </dsp:txBody>
      <dsp:txXfrm rot="10800000">
        <a:off x="2003744" y="3249735"/>
        <a:ext cx="5160041" cy="1250573"/>
      </dsp:txXfrm>
    </dsp:sp>
    <dsp:sp modelId="{24D6FA31-538A-433F-B897-38A0B98CF14D}">
      <dsp:nvSpPr>
        <dsp:cNvPr id="0" name=""/>
        <dsp:cNvSpPr/>
      </dsp:nvSpPr>
      <dsp:spPr>
        <a:xfrm>
          <a:off x="1065814" y="3249735"/>
          <a:ext cx="1250573" cy="1250573"/>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A5EA29-2E84-4FF7-9037-23BDDAEABE25}">
      <dsp:nvSpPr>
        <dsp:cNvPr id="0" name=""/>
        <dsp:cNvSpPr/>
      </dsp:nvSpPr>
      <dsp:spPr>
        <a:xfrm rot="10800000">
          <a:off x="1732201" y="4806896"/>
          <a:ext cx="5472684" cy="125057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1468" tIns="53340" rIns="99568" bIns="53340" numCol="1" spcCol="1270" anchor="ctr" anchorCtr="0">
          <a:noAutofit/>
        </a:bodyPr>
        <a:lstStyle/>
        <a:p>
          <a:pPr lvl="0" algn="ctr" defTabSz="622300">
            <a:lnSpc>
              <a:spcPct val="90000"/>
            </a:lnSpc>
            <a:spcBef>
              <a:spcPct val="0"/>
            </a:spcBef>
            <a:spcAft>
              <a:spcPct val="35000"/>
            </a:spcAft>
          </a:pPr>
          <a:r>
            <a:rPr lang="zh-TW" altLang="en-US" sz="1400" b="1" kern="1200" dirty="0" smtClean="0">
              <a:latin typeface="標楷體" pitchFamily="65" charset="-120"/>
              <a:ea typeface="標楷體" pitchFamily="65" charset="-120"/>
            </a:rPr>
            <a:t>視覺障礙   </a:t>
          </a:r>
          <a:r>
            <a:rPr lang="en-US" altLang="zh-TW" sz="1400" b="1" kern="1200" dirty="0" smtClean="0">
              <a:latin typeface="標楷體" pitchFamily="65" charset="-120"/>
              <a:ea typeface="標楷體" pitchFamily="65" charset="-120"/>
            </a:rPr>
            <a:t>visual handicapped</a:t>
          </a:r>
        </a:p>
        <a:p>
          <a:pPr lvl="0" algn="l" defTabSz="622300">
            <a:lnSpc>
              <a:spcPct val="90000"/>
            </a:lnSpc>
            <a:spcBef>
              <a:spcPct val="0"/>
            </a:spcBef>
            <a:spcAft>
              <a:spcPct val="35000"/>
            </a:spcAft>
          </a:pPr>
          <a:r>
            <a:rPr lang="zh-TW" altLang="en-US" sz="1400" b="1" kern="1200" dirty="0" smtClean="0">
              <a:latin typeface="標楷體" pitchFamily="65" charset="-120"/>
              <a:ea typeface="標楷體" pitchFamily="65" charset="-120"/>
            </a:rPr>
            <a:t>由於個人或社會對視覺損害有不當的期待與態度，致正常生活的表現處於不利的地位」，例如拒絕殘障人士應徵工作和考試設限或未提供點字及大字體試卷，致視覺損害無法表現其能力。</a:t>
          </a:r>
          <a:endParaRPr lang="zh-TW" altLang="en-US" sz="1400" kern="1200" dirty="0"/>
        </a:p>
      </dsp:txBody>
      <dsp:txXfrm rot="10800000">
        <a:off x="2044844" y="4806896"/>
        <a:ext cx="5160041" cy="1250573"/>
      </dsp:txXfrm>
    </dsp:sp>
    <dsp:sp modelId="{343C5F23-3B0C-4E08-81A5-84A38974E1BC}">
      <dsp:nvSpPr>
        <dsp:cNvPr id="0" name=""/>
        <dsp:cNvSpPr/>
      </dsp:nvSpPr>
      <dsp:spPr>
        <a:xfrm>
          <a:off x="1065814" y="4873614"/>
          <a:ext cx="1250573" cy="125057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0F0D3-87FB-42FD-B283-8A1FCB16EBCA}">
      <dsp:nvSpPr>
        <dsp:cNvPr id="0" name=""/>
        <dsp:cNvSpPr/>
      </dsp:nvSpPr>
      <dsp:spPr>
        <a:xfrm>
          <a:off x="511544" y="631682"/>
          <a:ext cx="517161" cy="51724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28216C-A13F-47A8-A60F-27B4CBF2D97A}">
      <dsp:nvSpPr>
        <dsp:cNvPr id="0" name=""/>
        <dsp:cNvSpPr/>
      </dsp:nvSpPr>
      <dsp:spPr>
        <a:xfrm>
          <a:off x="841413" y="250775"/>
          <a:ext cx="153593" cy="153494"/>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379883-115C-4906-8667-DC35529A61D3}">
      <dsp:nvSpPr>
        <dsp:cNvPr id="0" name=""/>
        <dsp:cNvSpPr/>
      </dsp:nvSpPr>
      <dsp:spPr>
        <a:xfrm>
          <a:off x="531419" y="651531"/>
          <a:ext cx="477629" cy="47754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C96973-13D7-4DBC-8A76-77621A209481}">
      <dsp:nvSpPr>
        <dsp:cNvPr id="0" name=""/>
        <dsp:cNvSpPr/>
      </dsp:nvSpPr>
      <dsp:spPr>
        <a:xfrm>
          <a:off x="1066294" y="729401"/>
          <a:ext cx="270678" cy="270613"/>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8161A2-682C-4542-BAE4-DE07DBCCF736}">
      <dsp:nvSpPr>
        <dsp:cNvPr id="0" name=""/>
        <dsp:cNvSpPr/>
      </dsp:nvSpPr>
      <dsp:spPr>
        <a:xfrm>
          <a:off x="1082280" y="745388"/>
          <a:ext cx="238706" cy="238729"/>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2BCA83-DCA9-4D89-9FC9-BDF87C4BE11B}">
      <dsp:nvSpPr>
        <dsp:cNvPr id="0" name=""/>
        <dsp:cNvSpPr/>
      </dsp:nvSpPr>
      <dsp:spPr>
        <a:xfrm>
          <a:off x="960442" y="347416"/>
          <a:ext cx="346934" cy="34704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2C5085-831C-4A56-B6E2-54E2DE80C6B1}">
      <dsp:nvSpPr>
        <dsp:cNvPr id="0" name=""/>
        <dsp:cNvSpPr/>
      </dsp:nvSpPr>
      <dsp:spPr>
        <a:xfrm>
          <a:off x="1250562" y="262181"/>
          <a:ext cx="113628" cy="113706"/>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E1D87A-E3F6-4F5D-8226-6C377CEF1838}">
      <dsp:nvSpPr>
        <dsp:cNvPr id="0" name=""/>
        <dsp:cNvSpPr/>
      </dsp:nvSpPr>
      <dsp:spPr>
        <a:xfrm>
          <a:off x="1364407" y="1001182"/>
          <a:ext cx="85329" cy="85234"/>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284BFA-E0D6-4A42-AC50-CBC764BA87B7}">
      <dsp:nvSpPr>
        <dsp:cNvPr id="0" name=""/>
        <dsp:cNvSpPr/>
      </dsp:nvSpPr>
      <dsp:spPr>
        <a:xfrm>
          <a:off x="978804" y="365738"/>
          <a:ext cx="310426" cy="310402"/>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9A2DE7-7DA9-4358-8471-A9A575584598}">
      <dsp:nvSpPr>
        <dsp:cNvPr id="0" name=""/>
        <dsp:cNvSpPr/>
      </dsp:nvSpPr>
      <dsp:spPr>
        <a:xfrm>
          <a:off x="0" y="365738"/>
          <a:ext cx="767533" cy="249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 numCol="1" spcCol="1270" anchor="b" anchorCtr="0">
          <a:noAutofit/>
        </a:bodyPr>
        <a:lstStyle/>
        <a:p>
          <a:pPr lvl="0" algn="r" defTabSz="622300">
            <a:lnSpc>
              <a:spcPct val="90000"/>
            </a:lnSpc>
            <a:spcBef>
              <a:spcPct val="0"/>
            </a:spcBef>
            <a:spcAft>
              <a:spcPct val="35000"/>
            </a:spcAft>
          </a:pPr>
          <a:r>
            <a:rPr lang="zh-TW" altLang="en-US" sz="1400" kern="1200" dirty="0" smtClean="0"/>
            <a:t> </a:t>
          </a:r>
          <a:endParaRPr lang="zh-TW" altLang="en-US" sz="1400" kern="1200" dirty="0"/>
        </a:p>
      </dsp:txBody>
      <dsp:txXfrm>
        <a:off x="0" y="365738"/>
        <a:ext cx="767533" cy="249237"/>
      </dsp:txXfrm>
    </dsp:sp>
    <dsp:sp modelId="{5AF5A415-B712-4992-B84A-59F549929727}">
      <dsp:nvSpPr>
        <dsp:cNvPr id="0" name=""/>
        <dsp:cNvSpPr/>
      </dsp:nvSpPr>
      <dsp:spPr>
        <a:xfrm>
          <a:off x="1392706" y="745388"/>
          <a:ext cx="767533" cy="238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zh-TW" altLang="en-US" sz="1400" kern="1200" dirty="0" smtClean="0"/>
            <a:t> </a:t>
          </a:r>
          <a:endParaRPr lang="zh-TW" altLang="en-US" sz="1400" kern="1200" dirty="0"/>
        </a:p>
      </dsp:txBody>
      <dsp:txXfrm>
        <a:off x="1392706" y="745388"/>
        <a:ext cx="767533" cy="238729"/>
      </dsp:txXfrm>
    </dsp:sp>
    <dsp:sp modelId="{B114B967-8DAC-434B-9938-E2098E3213A8}">
      <dsp:nvSpPr>
        <dsp:cNvPr id="0" name=""/>
        <dsp:cNvSpPr/>
      </dsp:nvSpPr>
      <dsp:spPr>
        <a:xfrm>
          <a:off x="1364407" y="365738"/>
          <a:ext cx="767533" cy="310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zh-TW" altLang="en-US" sz="1400" kern="1200" dirty="0" smtClean="0"/>
            <a:t> </a:t>
          </a:r>
          <a:endParaRPr lang="zh-TW" altLang="en-US" sz="1400" kern="1200" dirty="0"/>
        </a:p>
      </dsp:txBody>
      <dsp:txXfrm>
        <a:off x="1364407" y="365738"/>
        <a:ext cx="767533" cy="31040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0F0D3-87FB-42FD-B283-8A1FCB16EBCA}">
      <dsp:nvSpPr>
        <dsp:cNvPr id="0" name=""/>
        <dsp:cNvSpPr/>
      </dsp:nvSpPr>
      <dsp:spPr>
        <a:xfrm>
          <a:off x="272823" y="447470"/>
          <a:ext cx="275819" cy="275865"/>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F28216C-A13F-47A8-A60F-27B4CBF2D97A}">
      <dsp:nvSpPr>
        <dsp:cNvPr id="0" name=""/>
        <dsp:cNvSpPr/>
      </dsp:nvSpPr>
      <dsp:spPr>
        <a:xfrm>
          <a:off x="448753" y="244320"/>
          <a:ext cx="81916" cy="81863"/>
        </a:xfrm>
        <a:prstGeom prst="donut">
          <a:avLst>
            <a:gd name="adj" fmla="val 746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0379883-115C-4906-8667-DC35529A61D3}">
      <dsp:nvSpPr>
        <dsp:cNvPr id="0" name=""/>
        <dsp:cNvSpPr/>
      </dsp:nvSpPr>
      <dsp:spPr>
        <a:xfrm>
          <a:off x="283423" y="458056"/>
          <a:ext cx="254735" cy="254692"/>
        </a:xfrm>
        <a:prstGeom prst="ellipse">
          <a:avLst/>
        </a:prstGeom>
        <a:solidFill>
          <a:schemeClr val="accent2">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8DC96973-13D7-4DBC-8A76-77621A209481}">
      <dsp:nvSpPr>
        <dsp:cNvPr id="0" name=""/>
        <dsp:cNvSpPr/>
      </dsp:nvSpPr>
      <dsp:spPr>
        <a:xfrm>
          <a:off x="568690" y="499587"/>
          <a:ext cx="144361" cy="14432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B8161A2-682C-4542-BAE4-DE07DBCCF736}">
      <dsp:nvSpPr>
        <dsp:cNvPr id="0" name=""/>
        <dsp:cNvSpPr/>
      </dsp:nvSpPr>
      <dsp:spPr>
        <a:xfrm>
          <a:off x="577216" y="508114"/>
          <a:ext cx="127310" cy="127322"/>
        </a:xfrm>
        <a:prstGeom prst="ellipse">
          <a:avLst/>
        </a:prstGeom>
        <a:solidFill>
          <a:schemeClr val="accent2">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622BCA83-DCA9-4D89-9FC9-BDF87C4BE11B}">
      <dsp:nvSpPr>
        <dsp:cNvPr id="0" name=""/>
        <dsp:cNvSpPr/>
      </dsp:nvSpPr>
      <dsp:spPr>
        <a:xfrm>
          <a:off x="512236" y="295862"/>
          <a:ext cx="185031" cy="185091"/>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02C5085-831C-4A56-B6E2-54E2DE80C6B1}">
      <dsp:nvSpPr>
        <dsp:cNvPr id="0" name=""/>
        <dsp:cNvSpPr/>
      </dsp:nvSpPr>
      <dsp:spPr>
        <a:xfrm>
          <a:off x="666966" y="250403"/>
          <a:ext cx="60601" cy="60643"/>
        </a:xfrm>
        <a:prstGeom prst="donut">
          <a:avLst>
            <a:gd name="adj" fmla="val 746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DE1D87A-E3F6-4F5D-8226-6C377CEF1838}">
      <dsp:nvSpPr>
        <dsp:cNvPr id="0" name=""/>
        <dsp:cNvSpPr/>
      </dsp:nvSpPr>
      <dsp:spPr>
        <a:xfrm>
          <a:off x="727684" y="644537"/>
          <a:ext cx="45509" cy="45458"/>
        </a:xfrm>
        <a:prstGeom prst="donut">
          <a:avLst>
            <a:gd name="adj" fmla="val 746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26284BFA-E0D6-4A42-AC50-CBC764BA87B7}">
      <dsp:nvSpPr>
        <dsp:cNvPr id="0" name=""/>
        <dsp:cNvSpPr/>
      </dsp:nvSpPr>
      <dsp:spPr>
        <a:xfrm>
          <a:off x="522029" y="305634"/>
          <a:ext cx="165560" cy="165547"/>
        </a:xfrm>
        <a:prstGeom prst="ellipse">
          <a:avLst/>
        </a:prstGeom>
        <a:solidFill>
          <a:schemeClr val="accent2">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C39A2DE7-7DA9-4358-8471-A9A575584598}">
      <dsp:nvSpPr>
        <dsp:cNvPr id="0" name=""/>
        <dsp:cNvSpPr/>
      </dsp:nvSpPr>
      <dsp:spPr>
        <a:xfrm>
          <a:off x="0" y="305634"/>
          <a:ext cx="409351" cy="132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 numCol="1" spcCol="1270" anchor="b" anchorCtr="0">
          <a:noAutofit/>
        </a:bodyPr>
        <a:lstStyle/>
        <a:p>
          <a:pPr lvl="0" algn="r" defTabSz="311150">
            <a:lnSpc>
              <a:spcPct val="90000"/>
            </a:lnSpc>
            <a:spcBef>
              <a:spcPct val="0"/>
            </a:spcBef>
            <a:spcAft>
              <a:spcPct val="35000"/>
            </a:spcAft>
          </a:pPr>
          <a:r>
            <a:rPr lang="zh-TW" altLang="en-US" sz="700" kern="1200" dirty="0" smtClean="0"/>
            <a:t> </a:t>
          </a:r>
          <a:endParaRPr lang="zh-TW" altLang="en-US" sz="700" kern="1200" dirty="0"/>
        </a:p>
      </dsp:txBody>
      <dsp:txXfrm>
        <a:off x="0" y="305634"/>
        <a:ext cx="409351" cy="132926"/>
      </dsp:txXfrm>
    </dsp:sp>
    <dsp:sp modelId="{5AF5A415-B712-4992-B84A-59F549929727}">
      <dsp:nvSpPr>
        <dsp:cNvPr id="0" name=""/>
        <dsp:cNvSpPr/>
      </dsp:nvSpPr>
      <dsp:spPr>
        <a:xfrm>
          <a:off x="742776" y="508114"/>
          <a:ext cx="409351" cy="127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l" defTabSz="311150">
            <a:lnSpc>
              <a:spcPct val="90000"/>
            </a:lnSpc>
            <a:spcBef>
              <a:spcPct val="0"/>
            </a:spcBef>
            <a:spcAft>
              <a:spcPct val="35000"/>
            </a:spcAft>
          </a:pPr>
          <a:r>
            <a:rPr lang="zh-TW" altLang="en-US" sz="700" kern="1200" dirty="0" smtClean="0"/>
            <a:t> </a:t>
          </a:r>
          <a:endParaRPr lang="zh-TW" altLang="en-US" sz="700" kern="1200" dirty="0"/>
        </a:p>
      </dsp:txBody>
      <dsp:txXfrm>
        <a:off x="742776" y="508114"/>
        <a:ext cx="409351" cy="127322"/>
      </dsp:txXfrm>
    </dsp:sp>
    <dsp:sp modelId="{B114B967-8DAC-434B-9938-E2098E3213A8}">
      <dsp:nvSpPr>
        <dsp:cNvPr id="0" name=""/>
        <dsp:cNvSpPr/>
      </dsp:nvSpPr>
      <dsp:spPr>
        <a:xfrm>
          <a:off x="727684" y="305634"/>
          <a:ext cx="409351" cy="165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l" defTabSz="311150">
            <a:lnSpc>
              <a:spcPct val="90000"/>
            </a:lnSpc>
            <a:spcBef>
              <a:spcPct val="0"/>
            </a:spcBef>
            <a:spcAft>
              <a:spcPct val="35000"/>
            </a:spcAft>
          </a:pPr>
          <a:r>
            <a:rPr lang="zh-TW" altLang="en-US" sz="700" kern="1200" dirty="0" smtClean="0"/>
            <a:t> </a:t>
          </a:r>
          <a:endParaRPr lang="zh-TW" altLang="en-US" sz="700" kern="1200" dirty="0"/>
        </a:p>
      </dsp:txBody>
      <dsp:txXfrm>
        <a:off x="727684" y="305634"/>
        <a:ext cx="409351" cy="165547"/>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0F0D3-87FB-42FD-B283-8A1FCB16EBCA}">
      <dsp:nvSpPr>
        <dsp:cNvPr id="0" name=""/>
        <dsp:cNvSpPr/>
      </dsp:nvSpPr>
      <dsp:spPr>
        <a:xfrm>
          <a:off x="272823" y="447470"/>
          <a:ext cx="275819" cy="275865"/>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28216C-A13F-47A8-A60F-27B4CBF2D97A}">
      <dsp:nvSpPr>
        <dsp:cNvPr id="0" name=""/>
        <dsp:cNvSpPr/>
      </dsp:nvSpPr>
      <dsp:spPr>
        <a:xfrm>
          <a:off x="448753" y="244320"/>
          <a:ext cx="81916" cy="81863"/>
        </a:xfrm>
        <a:prstGeom prst="donut">
          <a:avLst>
            <a:gd name="adj" fmla="val 746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379883-115C-4906-8667-DC35529A61D3}">
      <dsp:nvSpPr>
        <dsp:cNvPr id="0" name=""/>
        <dsp:cNvSpPr/>
      </dsp:nvSpPr>
      <dsp:spPr>
        <a:xfrm>
          <a:off x="283423" y="458056"/>
          <a:ext cx="254735" cy="254692"/>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C96973-13D7-4DBC-8A76-77621A209481}">
      <dsp:nvSpPr>
        <dsp:cNvPr id="0" name=""/>
        <dsp:cNvSpPr/>
      </dsp:nvSpPr>
      <dsp:spPr>
        <a:xfrm>
          <a:off x="568690" y="499587"/>
          <a:ext cx="144361" cy="144327"/>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8161A2-682C-4542-BAE4-DE07DBCCF736}">
      <dsp:nvSpPr>
        <dsp:cNvPr id="0" name=""/>
        <dsp:cNvSpPr/>
      </dsp:nvSpPr>
      <dsp:spPr>
        <a:xfrm>
          <a:off x="577216" y="508114"/>
          <a:ext cx="127310" cy="127322"/>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2BCA83-DCA9-4D89-9FC9-BDF87C4BE11B}">
      <dsp:nvSpPr>
        <dsp:cNvPr id="0" name=""/>
        <dsp:cNvSpPr/>
      </dsp:nvSpPr>
      <dsp:spPr>
        <a:xfrm>
          <a:off x="512236" y="295862"/>
          <a:ext cx="185031" cy="185091"/>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2C5085-831C-4A56-B6E2-54E2DE80C6B1}">
      <dsp:nvSpPr>
        <dsp:cNvPr id="0" name=""/>
        <dsp:cNvSpPr/>
      </dsp:nvSpPr>
      <dsp:spPr>
        <a:xfrm>
          <a:off x="666966" y="250403"/>
          <a:ext cx="60601" cy="60643"/>
        </a:xfrm>
        <a:prstGeom prst="donut">
          <a:avLst>
            <a:gd name="adj" fmla="val 746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E1D87A-E3F6-4F5D-8226-6C377CEF1838}">
      <dsp:nvSpPr>
        <dsp:cNvPr id="0" name=""/>
        <dsp:cNvSpPr/>
      </dsp:nvSpPr>
      <dsp:spPr>
        <a:xfrm>
          <a:off x="727684" y="644537"/>
          <a:ext cx="45509" cy="45458"/>
        </a:xfrm>
        <a:prstGeom prst="donut">
          <a:avLst>
            <a:gd name="adj" fmla="val 746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284BFA-E0D6-4A42-AC50-CBC764BA87B7}">
      <dsp:nvSpPr>
        <dsp:cNvPr id="0" name=""/>
        <dsp:cNvSpPr/>
      </dsp:nvSpPr>
      <dsp:spPr>
        <a:xfrm>
          <a:off x="522029" y="305634"/>
          <a:ext cx="165560" cy="165547"/>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9A2DE7-7DA9-4358-8471-A9A575584598}">
      <dsp:nvSpPr>
        <dsp:cNvPr id="0" name=""/>
        <dsp:cNvSpPr/>
      </dsp:nvSpPr>
      <dsp:spPr>
        <a:xfrm>
          <a:off x="0" y="305634"/>
          <a:ext cx="409351" cy="132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 numCol="1" spcCol="1270" anchor="b" anchorCtr="0">
          <a:noAutofit/>
        </a:bodyPr>
        <a:lstStyle/>
        <a:p>
          <a:pPr lvl="0" algn="r" defTabSz="311150">
            <a:lnSpc>
              <a:spcPct val="90000"/>
            </a:lnSpc>
            <a:spcBef>
              <a:spcPct val="0"/>
            </a:spcBef>
            <a:spcAft>
              <a:spcPct val="35000"/>
            </a:spcAft>
          </a:pPr>
          <a:r>
            <a:rPr lang="zh-TW" altLang="en-US" sz="700" kern="1200" dirty="0" smtClean="0"/>
            <a:t> </a:t>
          </a:r>
          <a:endParaRPr lang="zh-TW" altLang="en-US" sz="700" kern="1200" dirty="0"/>
        </a:p>
      </dsp:txBody>
      <dsp:txXfrm>
        <a:off x="0" y="305634"/>
        <a:ext cx="409351" cy="132926"/>
      </dsp:txXfrm>
    </dsp:sp>
    <dsp:sp modelId="{5AF5A415-B712-4992-B84A-59F549929727}">
      <dsp:nvSpPr>
        <dsp:cNvPr id="0" name=""/>
        <dsp:cNvSpPr/>
      </dsp:nvSpPr>
      <dsp:spPr>
        <a:xfrm>
          <a:off x="742776" y="508114"/>
          <a:ext cx="409351" cy="127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l" defTabSz="311150">
            <a:lnSpc>
              <a:spcPct val="90000"/>
            </a:lnSpc>
            <a:spcBef>
              <a:spcPct val="0"/>
            </a:spcBef>
            <a:spcAft>
              <a:spcPct val="35000"/>
            </a:spcAft>
          </a:pPr>
          <a:r>
            <a:rPr lang="zh-TW" altLang="en-US" sz="700" kern="1200" dirty="0" smtClean="0"/>
            <a:t> </a:t>
          </a:r>
          <a:endParaRPr lang="zh-TW" altLang="en-US" sz="700" kern="1200" dirty="0"/>
        </a:p>
      </dsp:txBody>
      <dsp:txXfrm>
        <a:off x="742776" y="508114"/>
        <a:ext cx="409351" cy="127322"/>
      </dsp:txXfrm>
    </dsp:sp>
    <dsp:sp modelId="{B114B967-8DAC-434B-9938-E2098E3213A8}">
      <dsp:nvSpPr>
        <dsp:cNvPr id="0" name=""/>
        <dsp:cNvSpPr/>
      </dsp:nvSpPr>
      <dsp:spPr>
        <a:xfrm>
          <a:off x="727684" y="305634"/>
          <a:ext cx="409351" cy="165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l" defTabSz="311150">
            <a:lnSpc>
              <a:spcPct val="90000"/>
            </a:lnSpc>
            <a:spcBef>
              <a:spcPct val="0"/>
            </a:spcBef>
            <a:spcAft>
              <a:spcPct val="35000"/>
            </a:spcAft>
          </a:pPr>
          <a:r>
            <a:rPr lang="zh-TW" altLang="en-US" sz="700" kern="1200" dirty="0" smtClean="0"/>
            <a:t> </a:t>
          </a:r>
          <a:endParaRPr lang="zh-TW" altLang="en-US" sz="700" kern="1200" dirty="0"/>
        </a:p>
      </dsp:txBody>
      <dsp:txXfrm>
        <a:off x="727684" y="305634"/>
        <a:ext cx="409351" cy="1655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35C3B-C6FC-4E11-8B0D-7ED1CA7579A4}">
      <dsp:nvSpPr>
        <dsp:cNvPr id="0" name=""/>
        <dsp:cNvSpPr/>
      </dsp:nvSpPr>
      <dsp:spPr>
        <a:xfrm>
          <a:off x="2898004" y="0"/>
          <a:ext cx="3347991" cy="2592288"/>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algn="ctr" defTabSz="889000">
            <a:lnSpc>
              <a:spcPct val="90000"/>
            </a:lnSpc>
            <a:spcBef>
              <a:spcPct val="0"/>
            </a:spcBef>
            <a:spcAft>
              <a:spcPts val="0"/>
            </a:spcAft>
          </a:pPr>
          <a:r>
            <a:rPr lang="zh-TW" altLang="en-US" sz="2000" b="1" kern="1200" dirty="0" smtClean="0"/>
            <a:t>學校</a:t>
          </a:r>
          <a:endParaRPr lang="en-US" altLang="zh-TW" sz="2000" b="1" kern="1200" dirty="0" smtClean="0"/>
        </a:p>
        <a:p>
          <a:pPr marL="0" lvl="0" algn="ctr" defTabSz="889000">
            <a:lnSpc>
              <a:spcPct val="90000"/>
            </a:lnSpc>
            <a:spcBef>
              <a:spcPct val="0"/>
            </a:spcBef>
            <a:spcAft>
              <a:spcPts val="0"/>
            </a:spcAft>
          </a:pPr>
          <a:r>
            <a:rPr lang="zh-TW" altLang="en-US" sz="2000" b="1" kern="1200" dirty="0" smtClean="0"/>
            <a:t>師生接納</a:t>
          </a:r>
          <a:endParaRPr lang="en-US" altLang="zh-TW" sz="2000" b="1" kern="1200" dirty="0" smtClean="0"/>
        </a:p>
        <a:p>
          <a:pPr marL="0" lvl="0" algn="ctr" defTabSz="889000">
            <a:lnSpc>
              <a:spcPct val="90000"/>
            </a:lnSpc>
            <a:spcBef>
              <a:spcPct val="0"/>
            </a:spcBef>
            <a:spcAft>
              <a:spcPct val="35000"/>
            </a:spcAft>
          </a:pPr>
          <a:r>
            <a:rPr lang="zh-TW" altLang="en-US" sz="2000" b="1" kern="1200" dirty="0" smtClean="0"/>
            <a:t>與關懷</a:t>
          </a:r>
          <a:endParaRPr lang="zh-TW" altLang="en-US" sz="2000" b="1" kern="1200" dirty="0"/>
        </a:p>
      </dsp:txBody>
      <dsp:txXfrm>
        <a:off x="3735002" y="1296144"/>
        <a:ext cx="1673995" cy="1296144"/>
      </dsp:txXfrm>
    </dsp:sp>
    <dsp:sp modelId="{672D37FF-49E2-4503-A809-4CB2C635B689}">
      <dsp:nvSpPr>
        <dsp:cNvPr id="0" name=""/>
        <dsp:cNvSpPr/>
      </dsp:nvSpPr>
      <dsp:spPr>
        <a:xfrm>
          <a:off x="1231499" y="2592288"/>
          <a:ext cx="3347991" cy="2592288"/>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algn="ctr" defTabSz="889000">
            <a:lnSpc>
              <a:spcPct val="90000"/>
            </a:lnSpc>
            <a:spcBef>
              <a:spcPct val="0"/>
            </a:spcBef>
            <a:spcAft>
              <a:spcPts val="0"/>
            </a:spcAft>
          </a:pPr>
          <a:r>
            <a:rPr lang="zh-TW" altLang="en-US" sz="2000" b="1" kern="1200" dirty="0" smtClean="0"/>
            <a:t>學校課程</a:t>
          </a:r>
          <a:endParaRPr lang="en-US" altLang="zh-TW" sz="2000" b="1" kern="1200" dirty="0" smtClean="0"/>
        </a:p>
        <a:p>
          <a:pPr marL="0" lvl="0" algn="ctr" defTabSz="889000">
            <a:lnSpc>
              <a:spcPct val="90000"/>
            </a:lnSpc>
            <a:spcBef>
              <a:spcPct val="0"/>
            </a:spcBef>
            <a:spcAft>
              <a:spcPct val="35000"/>
            </a:spcAft>
          </a:pPr>
          <a:r>
            <a:rPr lang="zh-TW" altLang="en-US" sz="2000" b="1" kern="1200" dirty="0" smtClean="0"/>
            <a:t>與教學調整</a:t>
          </a:r>
          <a:endParaRPr lang="zh-TW" altLang="en-US" sz="2000" b="1" kern="1200" dirty="0"/>
        </a:p>
      </dsp:txBody>
      <dsp:txXfrm>
        <a:off x="2068497" y="3888432"/>
        <a:ext cx="1673995" cy="1296144"/>
      </dsp:txXfrm>
    </dsp:sp>
    <dsp:sp modelId="{3FB992DB-EAD9-4200-8643-A4FB6B38D1B0}">
      <dsp:nvSpPr>
        <dsp:cNvPr id="0" name=""/>
        <dsp:cNvSpPr/>
      </dsp:nvSpPr>
      <dsp:spPr>
        <a:xfrm rot="10800000">
          <a:off x="2898004" y="2592288"/>
          <a:ext cx="3347991" cy="2592288"/>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algn="ctr" defTabSz="889000">
            <a:lnSpc>
              <a:spcPct val="90000"/>
            </a:lnSpc>
            <a:spcBef>
              <a:spcPct val="0"/>
            </a:spcBef>
            <a:spcAft>
              <a:spcPts val="0"/>
            </a:spcAft>
          </a:pPr>
          <a:r>
            <a:rPr lang="zh-TW" altLang="en-US" sz="2000" b="1" kern="1200" dirty="0" smtClean="0"/>
            <a:t>學校資源</a:t>
          </a:r>
          <a:endParaRPr lang="en-US" altLang="zh-TW" sz="2000" b="1" kern="1200" dirty="0" smtClean="0"/>
        </a:p>
        <a:p>
          <a:pPr marL="0" lvl="0" algn="ctr" defTabSz="889000">
            <a:lnSpc>
              <a:spcPct val="90000"/>
            </a:lnSpc>
            <a:spcBef>
              <a:spcPct val="0"/>
            </a:spcBef>
            <a:spcAft>
              <a:spcPct val="35000"/>
            </a:spcAft>
          </a:pPr>
          <a:r>
            <a:rPr lang="zh-TW" altLang="en-US" sz="2000" b="1" kern="1200" dirty="0" smtClean="0"/>
            <a:t>與支援系統</a:t>
          </a:r>
          <a:endParaRPr lang="zh-TW" altLang="en-US" sz="2000" b="1" kern="1200" dirty="0"/>
        </a:p>
      </dsp:txBody>
      <dsp:txXfrm rot="10800000">
        <a:off x="3735002" y="2592288"/>
        <a:ext cx="1673995" cy="1296144"/>
      </dsp:txXfrm>
    </dsp:sp>
    <dsp:sp modelId="{584D3D84-199E-4003-B05C-E311E5ED8C8D}">
      <dsp:nvSpPr>
        <dsp:cNvPr id="0" name=""/>
        <dsp:cNvSpPr/>
      </dsp:nvSpPr>
      <dsp:spPr>
        <a:xfrm>
          <a:off x="4582732" y="2592288"/>
          <a:ext cx="3347991" cy="2592288"/>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algn="ctr" defTabSz="889000">
            <a:lnSpc>
              <a:spcPct val="90000"/>
            </a:lnSpc>
            <a:spcBef>
              <a:spcPct val="0"/>
            </a:spcBef>
            <a:spcAft>
              <a:spcPts val="0"/>
            </a:spcAft>
          </a:pPr>
          <a:r>
            <a:rPr lang="zh-TW" altLang="en-US" sz="2000" b="1" kern="1200" dirty="0" smtClean="0"/>
            <a:t>無障礙環境</a:t>
          </a:r>
          <a:endParaRPr lang="en-US" altLang="zh-TW" sz="2000" b="1" kern="1200" dirty="0" smtClean="0"/>
        </a:p>
        <a:p>
          <a:pPr marL="0" lvl="0" algn="ctr" defTabSz="889000">
            <a:lnSpc>
              <a:spcPct val="90000"/>
            </a:lnSpc>
            <a:spcBef>
              <a:spcPct val="0"/>
            </a:spcBef>
            <a:spcAft>
              <a:spcPct val="35000"/>
            </a:spcAft>
          </a:pPr>
          <a:r>
            <a:rPr lang="zh-TW" altLang="en-US" sz="2000" b="1" kern="1200" dirty="0" smtClean="0"/>
            <a:t>與輔助科技</a:t>
          </a:r>
          <a:endParaRPr lang="zh-TW" altLang="en-US" sz="2000" b="1" kern="1200" dirty="0"/>
        </a:p>
      </dsp:txBody>
      <dsp:txXfrm>
        <a:off x="5419730" y="3888432"/>
        <a:ext cx="1673995" cy="12961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A81818-FB8F-4B19-9005-786E38AB136D}">
      <dsp:nvSpPr>
        <dsp:cNvPr id="0" name=""/>
        <dsp:cNvSpPr/>
      </dsp:nvSpPr>
      <dsp:spPr>
        <a:xfrm>
          <a:off x="3083005" y="2461550"/>
          <a:ext cx="2063588" cy="206358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TW" altLang="en-US" sz="2800" b="1" kern="1200" dirty="0" smtClean="0"/>
            <a:t>成功</a:t>
          </a:r>
          <a:endParaRPr lang="en-US" altLang="zh-TW" sz="2800" b="1" kern="1200" dirty="0" smtClean="0"/>
        </a:p>
        <a:p>
          <a:pPr lvl="0" algn="ctr" defTabSz="1244600">
            <a:lnSpc>
              <a:spcPct val="90000"/>
            </a:lnSpc>
            <a:spcBef>
              <a:spcPct val="0"/>
            </a:spcBef>
            <a:spcAft>
              <a:spcPct val="35000"/>
            </a:spcAft>
          </a:pPr>
          <a:r>
            <a:rPr lang="zh-TW" altLang="en-US" sz="2800" b="1" kern="1200" dirty="0" smtClean="0"/>
            <a:t>融合教育</a:t>
          </a:r>
          <a:endParaRPr lang="zh-TW" altLang="en-US" sz="2800" b="1" kern="1200" dirty="0"/>
        </a:p>
      </dsp:txBody>
      <dsp:txXfrm>
        <a:off x="3385210" y="2763755"/>
        <a:ext cx="1459178" cy="1459178"/>
      </dsp:txXfrm>
    </dsp:sp>
    <dsp:sp modelId="{5A568C44-10DA-4044-B67D-BFBF239E5B2D}">
      <dsp:nvSpPr>
        <dsp:cNvPr id="0" name=""/>
        <dsp:cNvSpPr/>
      </dsp:nvSpPr>
      <dsp:spPr>
        <a:xfrm rot="12900000">
          <a:off x="1752980" y="2100207"/>
          <a:ext cx="1584352" cy="588122"/>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459C546-B0D8-412C-9DCA-74A11F913358}">
      <dsp:nvSpPr>
        <dsp:cNvPr id="0" name=""/>
        <dsp:cNvSpPr/>
      </dsp:nvSpPr>
      <dsp:spPr>
        <a:xfrm>
          <a:off x="916039" y="1155731"/>
          <a:ext cx="1960408" cy="156832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0015" tIns="120015" rIns="120015" bIns="120015" numCol="1" spcCol="1270" anchor="ctr" anchorCtr="0">
          <a:noAutofit/>
        </a:bodyPr>
        <a:lstStyle/>
        <a:p>
          <a:pPr lvl="0" algn="ctr" defTabSz="2800350">
            <a:lnSpc>
              <a:spcPct val="90000"/>
            </a:lnSpc>
            <a:spcBef>
              <a:spcPct val="0"/>
            </a:spcBef>
            <a:spcAft>
              <a:spcPct val="35000"/>
            </a:spcAft>
          </a:pPr>
          <a:r>
            <a:rPr lang="zh-TW" altLang="en-US" sz="6300" b="1" kern="1200" dirty="0" smtClean="0"/>
            <a:t>進入</a:t>
          </a:r>
          <a:endParaRPr lang="zh-TW" altLang="en-US" sz="6300" b="1" kern="1200" dirty="0"/>
        </a:p>
      </dsp:txBody>
      <dsp:txXfrm>
        <a:off x="961974" y="1201666"/>
        <a:ext cx="1868538" cy="1476457"/>
      </dsp:txXfrm>
    </dsp:sp>
    <dsp:sp modelId="{B6E289F8-EA52-4EC3-8788-70B1CD8B3722}">
      <dsp:nvSpPr>
        <dsp:cNvPr id="0" name=""/>
        <dsp:cNvSpPr/>
      </dsp:nvSpPr>
      <dsp:spPr>
        <a:xfrm rot="16200000">
          <a:off x="3322623" y="1283102"/>
          <a:ext cx="1584352" cy="588122"/>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9C7C75C-A0FF-4A01-9F39-776E1ECB46CA}">
      <dsp:nvSpPr>
        <dsp:cNvPr id="0" name=""/>
        <dsp:cNvSpPr/>
      </dsp:nvSpPr>
      <dsp:spPr>
        <a:xfrm>
          <a:off x="3134595" y="824"/>
          <a:ext cx="1960408" cy="156832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0015" tIns="120015" rIns="120015" bIns="120015" numCol="1" spcCol="1270" anchor="ctr" anchorCtr="0">
          <a:noAutofit/>
        </a:bodyPr>
        <a:lstStyle/>
        <a:p>
          <a:pPr lvl="0" algn="ctr" defTabSz="2800350">
            <a:lnSpc>
              <a:spcPct val="90000"/>
            </a:lnSpc>
            <a:spcBef>
              <a:spcPct val="0"/>
            </a:spcBef>
            <a:spcAft>
              <a:spcPct val="35000"/>
            </a:spcAft>
          </a:pPr>
          <a:r>
            <a:rPr lang="zh-TW" altLang="en-US" sz="6300" b="1" kern="1200" dirty="0" smtClean="0"/>
            <a:t>參與</a:t>
          </a:r>
          <a:endParaRPr lang="zh-TW" altLang="en-US" sz="6300" b="1" kern="1200" dirty="0"/>
        </a:p>
      </dsp:txBody>
      <dsp:txXfrm>
        <a:off x="3180530" y="46759"/>
        <a:ext cx="1868538" cy="1476457"/>
      </dsp:txXfrm>
    </dsp:sp>
    <dsp:sp modelId="{2A17F90A-430C-46A2-A699-C6E07E6D0F5F}">
      <dsp:nvSpPr>
        <dsp:cNvPr id="0" name=""/>
        <dsp:cNvSpPr/>
      </dsp:nvSpPr>
      <dsp:spPr>
        <a:xfrm rot="19500000">
          <a:off x="4892267" y="2100207"/>
          <a:ext cx="1584352" cy="588122"/>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2217E04-67B9-414A-B4A3-E3512EBE5DEC}">
      <dsp:nvSpPr>
        <dsp:cNvPr id="0" name=""/>
        <dsp:cNvSpPr/>
      </dsp:nvSpPr>
      <dsp:spPr>
        <a:xfrm>
          <a:off x="5353151" y="1155731"/>
          <a:ext cx="1960408" cy="156832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0015" tIns="120015" rIns="120015" bIns="120015" numCol="1" spcCol="1270" anchor="ctr" anchorCtr="0">
          <a:noAutofit/>
        </a:bodyPr>
        <a:lstStyle/>
        <a:p>
          <a:pPr lvl="0" algn="ctr" defTabSz="2800350">
            <a:lnSpc>
              <a:spcPct val="90000"/>
            </a:lnSpc>
            <a:spcBef>
              <a:spcPct val="0"/>
            </a:spcBef>
            <a:spcAft>
              <a:spcPct val="35000"/>
            </a:spcAft>
          </a:pPr>
          <a:r>
            <a:rPr lang="zh-TW" altLang="en-US" sz="6300" b="1" kern="1200" dirty="0" smtClean="0"/>
            <a:t>進步</a:t>
          </a:r>
          <a:endParaRPr lang="zh-TW" altLang="en-US" sz="6300" b="1" kern="1200" dirty="0"/>
        </a:p>
      </dsp:txBody>
      <dsp:txXfrm>
        <a:off x="5399086" y="1201666"/>
        <a:ext cx="1868538" cy="14764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F653D-B3F7-4FF9-8774-A262832B34AA}">
      <dsp:nvSpPr>
        <dsp:cNvPr id="0" name=""/>
        <dsp:cNvSpPr/>
      </dsp:nvSpPr>
      <dsp:spPr>
        <a:xfrm>
          <a:off x="-4583570" y="-702771"/>
          <a:ext cx="5460027" cy="5460027"/>
        </a:xfrm>
        <a:prstGeom prst="blockArc">
          <a:avLst>
            <a:gd name="adj1" fmla="val 18900000"/>
            <a:gd name="adj2" fmla="val 2700000"/>
            <a:gd name="adj3" fmla="val 396"/>
          </a:avLst>
        </a:pr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C877570-4340-4363-B9BF-95EB8A0066A8}">
      <dsp:nvSpPr>
        <dsp:cNvPr id="0" name=""/>
        <dsp:cNvSpPr/>
      </dsp:nvSpPr>
      <dsp:spPr>
        <a:xfrm>
          <a:off x="563678" y="328340"/>
          <a:ext cx="6790147" cy="965113"/>
        </a:xfrm>
        <a:prstGeom prst="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3649" tIns="55880" rIns="55880" bIns="55880" numCol="1" spcCol="1270" anchor="ctr" anchorCtr="0">
          <a:noAutofit/>
        </a:bodyPr>
        <a:lstStyle/>
        <a:p>
          <a:pPr marL="266700" lvl="0" indent="-266700" algn="l" defTabSz="977900" rtl="0">
            <a:lnSpc>
              <a:spcPct val="90000"/>
            </a:lnSpc>
            <a:spcBef>
              <a:spcPct val="0"/>
            </a:spcBef>
            <a:spcAft>
              <a:spcPct val="35000"/>
            </a:spcAft>
          </a:pPr>
          <a:r>
            <a:rPr lang="en-US" sz="2200" b="1" kern="1200" dirty="0" smtClean="0">
              <a:latin typeface="標楷體" pitchFamily="65" charset="-120"/>
              <a:ea typeface="標楷體" pitchFamily="65" charset="-120"/>
            </a:rPr>
            <a:t>1.</a:t>
          </a:r>
          <a:r>
            <a:rPr lang="zh-TW" sz="2200" b="1" kern="1200" dirty="0" smtClean="0">
              <a:latin typeface="標楷體" pitchFamily="65" charset="-120"/>
              <a:ea typeface="標楷體" pitchFamily="65" charset="-120"/>
            </a:rPr>
            <a:t>特殊學生能「進入」普通教育環境現場，享有公平受教的機會。</a:t>
          </a:r>
          <a:endParaRPr lang="zh-TW" sz="2200" kern="1200" dirty="0">
            <a:latin typeface="標楷體" pitchFamily="65" charset="-120"/>
            <a:ea typeface="標楷體" pitchFamily="65" charset="-120"/>
          </a:endParaRPr>
        </a:p>
      </dsp:txBody>
      <dsp:txXfrm>
        <a:off x="563678" y="328340"/>
        <a:ext cx="6790147" cy="965113"/>
      </dsp:txXfrm>
    </dsp:sp>
    <dsp:sp modelId="{4FD93FC0-A6F0-467D-824D-F52326CDA0B7}">
      <dsp:nvSpPr>
        <dsp:cNvPr id="0" name=""/>
        <dsp:cNvSpPr/>
      </dsp:nvSpPr>
      <dsp:spPr>
        <a:xfrm>
          <a:off x="56867" y="304086"/>
          <a:ext cx="1013621" cy="1013621"/>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6E6590E-6972-4B21-9842-5CD5C0B1A9F7}">
      <dsp:nvSpPr>
        <dsp:cNvPr id="0" name=""/>
        <dsp:cNvSpPr/>
      </dsp:nvSpPr>
      <dsp:spPr>
        <a:xfrm>
          <a:off x="858439" y="1548419"/>
          <a:ext cx="6495386" cy="957645"/>
        </a:xfrm>
        <a:prstGeom prst="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3649" tIns="55880" rIns="55880" bIns="55880" numCol="1" spcCol="1270" anchor="ctr" anchorCtr="0">
          <a:noAutofit/>
        </a:bodyPr>
        <a:lstStyle/>
        <a:p>
          <a:pPr marL="266700" lvl="0" indent="-266700" algn="l" defTabSz="977900" rtl="0">
            <a:lnSpc>
              <a:spcPct val="90000"/>
            </a:lnSpc>
            <a:spcBef>
              <a:spcPct val="0"/>
            </a:spcBef>
            <a:spcAft>
              <a:spcPct val="35000"/>
            </a:spcAft>
          </a:pPr>
          <a:r>
            <a:rPr lang="en-US" sz="2200" b="1" kern="1200" dirty="0" smtClean="0">
              <a:latin typeface="標楷體" pitchFamily="65" charset="-120"/>
              <a:ea typeface="標楷體" pitchFamily="65" charset="-120"/>
            </a:rPr>
            <a:t>2.</a:t>
          </a:r>
          <a:r>
            <a:rPr lang="zh-TW" sz="2200" b="1" kern="1200" dirty="0" smtClean="0">
              <a:latin typeface="標楷體" pitchFamily="65" charset="-120"/>
              <a:ea typeface="標楷體" pitchFamily="65" charset="-120"/>
            </a:rPr>
            <a:t>特殊學生能「參與」普通班現場活動並產生良性互動。</a:t>
          </a:r>
          <a:endParaRPr lang="zh-TW" sz="2200" kern="1200" dirty="0">
            <a:latin typeface="標楷體" pitchFamily="65" charset="-120"/>
            <a:ea typeface="標楷體" pitchFamily="65" charset="-120"/>
          </a:endParaRPr>
        </a:p>
      </dsp:txBody>
      <dsp:txXfrm>
        <a:off x="858439" y="1548419"/>
        <a:ext cx="6495386" cy="957645"/>
      </dsp:txXfrm>
    </dsp:sp>
    <dsp:sp modelId="{6325CF7D-ECAC-4840-9F56-6A619102E8B7}">
      <dsp:nvSpPr>
        <dsp:cNvPr id="0" name=""/>
        <dsp:cNvSpPr/>
      </dsp:nvSpPr>
      <dsp:spPr>
        <a:xfrm>
          <a:off x="351628" y="1520431"/>
          <a:ext cx="1013621" cy="1013621"/>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88D8ACB-0884-4BDE-AF99-98C0C49E7A95}">
      <dsp:nvSpPr>
        <dsp:cNvPr id="0" name=""/>
        <dsp:cNvSpPr/>
      </dsp:nvSpPr>
      <dsp:spPr>
        <a:xfrm>
          <a:off x="563678" y="2768499"/>
          <a:ext cx="6790147" cy="950176"/>
        </a:xfrm>
        <a:prstGeom prst="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3649" tIns="55880" rIns="55880" bIns="55880" numCol="1" spcCol="1270" anchor="ctr" anchorCtr="0">
          <a:noAutofit/>
        </a:bodyPr>
        <a:lstStyle/>
        <a:p>
          <a:pPr marL="266700" lvl="0" indent="-266700" algn="l" defTabSz="977900" rtl="0">
            <a:lnSpc>
              <a:spcPct val="90000"/>
            </a:lnSpc>
            <a:spcBef>
              <a:spcPct val="0"/>
            </a:spcBef>
            <a:spcAft>
              <a:spcPct val="35000"/>
            </a:spcAft>
          </a:pPr>
          <a:r>
            <a:rPr lang="en-US" sz="2200" b="1" kern="1200" dirty="0" smtClean="0">
              <a:latin typeface="標楷體" pitchFamily="65" charset="-120"/>
              <a:ea typeface="標楷體" pitchFamily="65" charset="-120"/>
            </a:rPr>
            <a:t>3.</a:t>
          </a:r>
          <a:r>
            <a:rPr lang="zh-TW" sz="2200" b="1" kern="1200" dirty="0" smtClean="0">
              <a:latin typeface="標楷體" pitchFamily="65" charset="-120"/>
              <a:ea typeface="標楷體" pitchFamily="65" charset="-120"/>
            </a:rPr>
            <a:t>特殊學生在參與普通班現場各項活動的過程中，達到「進步」的目的。</a:t>
          </a:r>
          <a:endParaRPr lang="zh-TW" sz="2200" kern="1200" dirty="0">
            <a:latin typeface="標楷體" pitchFamily="65" charset="-120"/>
            <a:ea typeface="標楷體" pitchFamily="65" charset="-120"/>
          </a:endParaRPr>
        </a:p>
      </dsp:txBody>
      <dsp:txXfrm>
        <a:off x="563678" y="2768499"/>
        <a:ext cx="6790147" cy="950176"/>
      </dsp:txXfrm>
    </dsp:sp>
    <dsp:sp modelId="{138A60C5-7DC6-4725-8D8A-2C55756220FB}">
      <dsp:nvSpPr>
        <dsp:cNvPr id="0" name=""/>
        <dsp:cNvSpPr/>
      </dsp:nvSpPr>
      <dsp:spPr>
        <a:xfrm>
          <a:off x="56867" y="2736777"/>
          <a:ext cx="1013621" cy="1013621"/>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F5E9D-94C3-4526-A786-3A7FD59FECC2}">
      <dsp:nvSpPr>
        <dsp:cNvPr id="0" name=""/>
        <dsp:cNvSpPr/>
      </dsp:nvSpPr>
      <dsp:spPr>
        <a:xfrm>
          <a:off x="286702" y="0"/>
          <a:ext cx="3249295" cy="3446463"/>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FFE9111-ED72-4708-B53C-7C1F80D8D276}">
      <dsp:nvSpPr>
        <dsp:cNvPr id="0" name=""/>
        <dsp:cNvSpPr/>
      </dsp:nvSpPr>
      <dsp:spPr>
        <a:xfrm>
          <a:off x="1913" y="1033938"/>
          <a:ext cx="920210" cy="1378585"/>
        </a:xfrm>
        <a:prstGeom prst="roundRect">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t>目的</a:t>
          </a:r>
          <a:endParaRPr lang="zh-TW" altLang="en-US" sz="2400" kern="1200" dirty="0"/>
        </a:p>
      </dsp:txBody>
      <dsp:txXfrm>
        <a:off x="46834" y="1078859"/>
        <a:ext cx="830368" cy="1288743"/>
      </dsp:txXfrm>
    </dsp:sp>
    <dsp:sp modelId="{22ECA4C3-C7EF-4B0D-A646-7730AF9C0CD7}">
      <dsp:nvSpPr>
        <dsp:cNvPr id="0" name=""/>
        <dsp:cNvSpPr/>
      </dsp:nvSpPr>
      <dsp:spPr>
        <a:xfrm>
          <a:off x="968134" y="1033938"/>
          <a:ext cx="920210" cy="1378585"/>
        </a:xfrm>
        <a:prstGeom prst="roundRect">
          <a:avLst/>
        </a:prstGeom>
        <a:gradFill rotWithShape="0">
          <a:gsLst>
            <a:gs pos="0">
              <a:schemeClr val="accent1">
                <a:alpha val="90000"/>
                <a:hueOff val="0"/>
                <a:satOff val="0"/>
                <a:lumOff val="0"/>
                <a:alphaOff val="-13333"/>
                <a:shade val="51000"/>
                <a:satMod val="130000"/>
              </a:schemeClr>
            </a:gs>
            <a:gs pos="80000">
              <a:schemeClr val="accent1">
                <a:alpha val="90000"/>
                <a:hueOff val="0"/>
                <a:satOff val="0"/>
                <a:lumOff val="0"/>
                <a:alphaOff val="-13333"/>
                <a:shade val="93000"/>
                <a:satMod val="130000"/>
              </a:schemeClr>
            </a:gs>
            <a:gs pos="100000">
              <a:schemeClr val="accent1">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mn-ea"/>
              <a:ea typeface="+mn-ea"/>
            </a:rPr>
            <a:t>進入</a:t>
          </a:r>
          <a:endParaRPr lang="en-US" altLang="zh-TW" sz="1800" b="1" kern="1200" dirty="0" smtClean="0">
            <a:latin typeface="+mn-ea"/>
            <a:ea typeface="+mn-ea"/>
          </a:endParaRPr>
        </a:p>
        <a:p>
          <a:pPr lvl="0" algn="ctr" defTabSz="800100">
            <a:lnSpc>
              <a:spcPct val="90000"/>
            </a:lnSpc>
            <a:spcBef>
              <a:spcPct val="0"/>
            </a:spcBef>
            <a:spcAft>
              <a:spcPct val="35000"/>
            </a:spcAft>
          </a:pPr>
          <a:r>
            <a:rPr lang="zh-TW" altLang="en-US" sz="1800" b="1" kern="1200" dirty="0" smtClean="0">
              <a:latin typeface="+mn-ea"/>
              <a:ea typeface="+mn-ea"/>
            </a:rPr>
            <a:t>普通教育環境</a:t>
          </a:r>
          <a:endParaRPr lang="zh-TW" altLang="en-US" sz="1800" kern="1200" dirty="0"/>
        </a:p>
      </dsp:txBody>
      <dsp:txXfrm>
        <a:off x="1013055" y="1078859"/>
        <a:ext cx="830368" cy="1288743"/>
      </dsp:txXfrm>
    </dsp:sp>
    <dsp:sp modelId="{DBCF273C-7A6E-474D-9952-633480DA87B7}">
      <dsp:nvSpPr>
        <dsp:cNvPr id="0" name=""/>
        <dsp:cNvSpPr/>
      </dsp:nvSpPr>
      <dsp:spPr>
        <a:xfrm>
          <a:off x="1934355" y="1033938"/>
          <a:ext cx="920210" cy="1378585"/>
        </a:xfrm>
        <a:prstGeom prst="roundRect">
          <a:avLst/>
        </a:prstGeom>
        <a:gradFill rotWithShape="0">
          <a:gsLst>
            <a:gs pos="0">
              <a:schemeClr val="accent1">
                <a:alpha val="90000"/>
                <a:hueOff val="0"/>
                <a:satOff val="0"/>
                <a:lumOff val="0"/>
                <a:alphaOff val="-26667"/>
                <a:shade val="51000"/>
                <a:satMod val="130000"/>
              </a:schemeClr>
            </a:gs>
            <a:gs pos="80000">
              <a:schemeClr val="accent1">
                <a:alpha val="90000"/>
                <a:hueOff val="0"/>
                <a:satOff val="0"/>
                <a:lumOff val="0"/>
                <a:alphaOff val="-26667"/>
                <a:shade val="93000"/>
                <a:satMod val="130000"/>
              </a:schemeClr>
            </a:gs>
            <a:gs pos="100000">
              <a:schemeClr val="accent1">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mn-ea"/>
              <a:ea typeface="+mn-ea"/>
            </a:rPr>
            <a:t>參與</a:t>
          </a:r>
          <a:endParaRPr lang="en-US" altLang="zh-TW" sz="1800" b="1" kern="1200" dirty="0" smtClean="0">
            <a:latin typeface="+mn-ea"/>
            <a:ea typeface="+mn-ea"/>
          </a:endParaRPr>
        </a:p>
        <a:p>
          <a:pPr lvl="0" algn="ctr" defTabSz="800100">
            <a:lnSpc>
              <a:spcPct val="90000"/>
            </a:lnSpc>
            <a:spcBef>
              <a:spcPct val="0"/>
            </a:spcBef>
            <a:spcAft>
              <a:spcPct val="35000"/>
            </a:spcAft>
          </a:pPr>
          <a:r>
            <a:rPr lang="zh-TW" altLang="en-US" sz="1800" b="1" kern="1200" dirty="0" smtClean="0">
              <a:latin typeface="+mn-ea"/>
              <a:ea typeface="+mn-ea"/>
            </a:rPr>
            <a:t>現場活動</a:t>
          </a:r>
          <a:endParaRPr lang="zh-TW" altLang="en-US" sz="1800" kern="1200" dirty="0"/>
        </a:p>
      </dsp:txBody>
      <dsp:txXfrm>
        <a:off x="1979276" y="1078859"/>
        <a:ext cx="830368" cy="1288743"/>
      </dsp:txXfrm>
    </dsp:sp>
    <dsp:sp modelId="{507736F3-603D-4E51-9FC7-A251DC4E9D00}">
      <dsp:nvSpPr>
        <dsp:cNvPr id="0" name=""/>
        <dsp:cNvSpPr/>
      </dsp:nvSpPr>
      <dsp:spPr>
        <a:xfrm>
          <a:off x="2900576" y="1033938"/>
          <a:ext cx="920210" cy="1378585"/>
        </a:xfrm>
        <a:prstGeom prst="roundRect">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1800" b="1" kern="1200" dirty="0" smtClean="0">
              <a:latin typeface="+mn-ea"/>
              <a:ea typeface="+mn-ea"/>
            </a:rPr>
            <a:t>進步</a:t>
          </a:r>
          <a:endParaRPr lang="zh-TW" altLang="en-US" sz="1800" kern="1200" dirty="0" smtClean="0"/>
        </a:p>
        <a:p>
          <a:pPr lvl="0" algn="ctr" defTabSz="800100">
            <a:lnSpc>
              <a:spcPct val="90000"/>
            </a:lnSpc>
            <a:spcBef>
              <a:spcPct val="0"/>
            </a:spcBef>
            <a:spcAft>
              <a:spcPct val="35000"/>
            </a:spcAft>
          </a:pPr>
          <a:r>
            <a:rPr lang="zh-TW" altLang="en-US" sz="1800" b="1" kern="1200" dirty="0" smtClean="0">
              <a:latin typeface="+mn-ea"/>
              <a:ea typeface="+mn-ea"/>
            </a:rPr>
            <a:t>良好互動</a:t>
          </a:r>
          <a:endParaRPr lang="zh-TW" altLang="en-US" sz="1800" kern="1200" dirty="0"/>
        </a:p>
      </dsp:txBody>
      <dsp:txXfrm>
        <a:off x="2945497" y="1078859"/>
        <a:ext cx="830368" cy="128874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3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8.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4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8ADFA9-8DEF-4519-960C-08BA51C68BEC}" type="datetimeFigureOut">
              <a:rPr lang="zh-TW" altLang="en-US" smtClean="0"/>
              <a:pPr/>
              <a:t>2015/6/2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A02269-8454-4BCF-BF63-FF863AB186C5}" type="slidenum">
              <a:rPr lang="zh-TW" altLang="en-US" smtClean="0"/>
              <a:pPr/>
              <a:t>‹#›</a:t>
            </a:fld>
            <a:endParaRPr lang="zh-TW" altLang="en-US"/>
          </a:p>
        </p:txBody>
      </p:sp>
    </p:spTree>
    <p:extLst>
      <p:ext uri="{BB962C8B-B14F-4D97-AF65-F5344CB8AC3E}">
        <p14:creationId xmlns:p14="http://schemas.microsoft.com/office/powerpoint/2010/main" val="4067690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512BF3E7-B0AB-439A-9B07-21E924369064}" type="slidenum">
              <a:rPr lang="zh-TW" altLang="en-US" smtClean="0"/>
              <a:pPr/>
              <a:t>18</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512BF3E7-B0AB-439A-9B07-21E924369064}" type="slidenum">
              <a:rPr lang="zh-TW" altLang="en-US" smtClean="0"/>
              <a:pPr/>
              <a:t>19</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512BF3E7-B0AB-439A-9B07-21E924369064}" type="slidenum">
              <a:rPr lang="zh-TW" altLang="en-US" smtClean="0"/>
              <a:pPr/>
              <a:t>27</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512BF3E7-B0AB-439A-9B07-21E924369064}" type="slidenum">
              <a:rPr lang="zh-TW" altLang="en-US" smtClean="0"/>
              <a:pPr/>
              <a:t>31</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512BF3E7-B0AB-439A-9B07-21E924369064}" type="slidenum">
              <a:rPr lang="zh-TW" altLang="en-US" smtClean="0"/>
              <a:pPr/>
              <a:t>32</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512BF3E7-B0AB-439A-9B07-21E924369064}" type="slidenum">
              <a:rPr lang="zh-TW" altLang="en-US" smtClean="0"/>
              <a:pPr/>
              <a:t>33</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685801" y="2130427"/>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6872D475-862D-4004-8266-64DB9C5AF220}" type="datetimeFigureOut">
              <a:rPr lang="zh-TW" altLang="en-US" smtClean="0">
                <a:solidFill>
                  <a:prstClr val="black">
                    <a:tint val="75000"/>
                  </a:prstClr>
                </a:solidFill>
              </a:rPr>
              <a:pPr/>
              <a:t>2015/6/2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658AD0FC-9807-4BAD-A2EA-76F57128AF0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7992218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872D475-862D-4004-8266-64DB9C5AF220}" type="datetimeFigureOut">
              <a:rPr lang="zh-TW" altLang="en-US" smtClean="0">
                <a:solidFill>
                  <a:prstClr val="black">
                    <a:tint val="75000"/>
                  </a:prstClr>
                </a:solidFill>
              </a:rPr>
              <a:pPr/>
              <a:t>2015/6/2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658AD0FC-9807-4BAD-A2EA-76F57128AF0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453078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0"/>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40"/>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872D475-862D-4004-8266-64DB9C5AF220}" type="datetimeFigureOut">
              <a:rPr lang="zh-TW" altLang="en-US" smtClean="0">
                <a:solidFill>
                  <a:prstClr val="black">
                    <a:tint val="75000"/>
                  </a:prstClr>
                </a:solidFill>
              </a:rPr>
              <a:pPr/>
              <a:t>2015/6/2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658AD0FC-9807-4BAD-A2EA-76F57128AF0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89100104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1" y="2130427"/>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6872D475-862D-4004-8266-64DB9C5AF220}" type="datetimeFigureOut">
              <a:rPr lang="zh-TW" altLang="en-US">
                <a:solidFill>
                  <a:prstClr val="black">
                    <a:tint val="75000"/>
                  </a:prstClr>
                </a:solidFill>
              </a:rPr>
              <a:pPr/>
              <a:t>2015/6/2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658AD0FC-9807-4BAD-A2EA-76F57128AF0F}" type="slidenum">
              <a:rPr lang="zh-TW" altLang="en-US">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14068266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872D475-862D-4004-8266-64DB9C5AF220}" type="datetimeFigureOut">
              <a:rPr lang="zh-TW" altLang="en-US">
                <a:solidFill>
                  <a:prstClr val="black">
                    <a:tint val="75000"/>
                  </a:prstClr>
                </a:solidFill>
              </a:rPr>
              <a:pPr/>
              <a:t>2015/6/2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658AD0FC-9807-4BAD-A2EA-76F57128AF0F}" type="slidenum">
              <a:rPr lang="zh-TW" altLang="en-US">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78198590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2"/>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6872D475-862D-4004-8266-64DB9C5AF220}" type="datetimeFigureOut">
              <a:rPr lang="zh-TW" altLang="en-US">
                <a:solidFill>
                  <a:prstClr val="black">
                    <a:tint val="75000"/>
                  </a:prstClr>
                </a:solidFill>
              </a:rPr>
              <a:pPr/>
              <a:t>2015/6/2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658AD0FC-9807-4BAD-A2EA-76F57128AF0F}" type="slidenum">
              <a:rPr lang="zh-TW" altLang="en-US">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5074605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6872D475-862D-4004-8266-64DB9C5AF220}" type="datetimeFigureOut">
              <a:rPr lang="zh-TW" altLang="en-US">
                <a:solidFill>
                  <a:prstClr val="black">
                    <a:tint val="75000"/>
                  </a:prstClr>
                </a:solidFill>
              </a:rPr>
              <a:pPr/>
              <a:t>2015/6/2</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658AD0FC-9807-4BAD-A2EA-76F57128AF0F}" type="slidenum">
              <a:rPr lang="zh-TW" altLang="en-US">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1791348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6872D475-862D-4004-8266-64DB9C5AF220}" type="datetimeFigureOut">
              <a:rPr lang="zh-TW" altLang="en-US">
                <a:solidFill>
                  <a:prstClr val="black">
                    <a:tint val="75000"/>
                  </a:prstClr>
                </a:solidFill>
              </a:rPr>
              <a:pPr/>
              <a:t>2015/6/2</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658AD0FC-9807-4BAD-A2EA-76F57128AF0F}" type="slidenum">
              <a:rPr lang="zh-TW" altLang="en-US">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10580849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6872D475-862D-4004-8266-64DB9C5AF220}" type="datetimeFigureOut">
              <a:rPr lang="zh-TW" altLang="en-US">
                <a:solidFill>
                  <a:prstClr val="black">
                    <a:tint val="75000"/>
                  </a:prstClr>
                </a:solidFill>
              </a:rPr>
              <a:pPr/>
              <a:t>2015/6/2</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658AD0FC-9807-4BAD-A2EA-76F57128AF0F}" type="slidenum">
              <a:rPr lang="zh-TW" altLang="en-US">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04384044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872D475-862D-4004-8266-64DB9C5AF220}" type="datetimeFigureOut">
              <a:rPr lang="zh-TW" altLang="en-US">
                <a:solidFill>
                  <a:prstClr val="black">
                    <a:tint val="75000"/>
                  </a:prstClr>
                </a:solidFill>
              </a:rPr>
              <a:pPr/>
              <a:t>2015/6/2</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658AD0FC-9807-4BAD-A2EA-76F57128AF0F}" type="slidenum">
              <a:rPr lang="zh-TW" altLang="en-US">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492152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6872D475-862D-4004-8266-64DB9C5AF220}" type="datetimeFigureOut">
              <a:rPr lang="zh-TW" altLang="en-US">
                <a:solidFill>
                  <a:prstClr val="black">
                    <a:tint val="75000"/>
                  </a:prstClr>
                </a:solidFill>
              </a:rPr>
              <a:pPr/>
              <a:t>2015/6/2</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658AD0FC-9807-4BAD-A2EA-76F57128AF0F}" type="slidenum">
              <a:rPr lang="zh-TW" altLang="en-US">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5542685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872D475-862D-4004-8266-64DB9C5AF220}" type="datetimeFigureOut">
              <a:rPr lang="zh-TW" altLang="en-US" smtClean="0">
                <a:solidFill>
                  <a:prstClr val="black">
                    <a:tint val="75000"/>
                  </a:prstClr>
                </a:solidFill>
              </a:rPr>
              <a:pPr/>
              <a:t>2015/6/2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658AD0FC-9807-4BAD-A2EA-76F57128AF0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79016230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6872D475-862D-4004-8266-64DB9C5AF220}" type="datetimeFigureOut">
              <a:rPr lang="zh-TW" altLang="en-US">
                <a:solidFill>
                  <a:prstClr val="black">
                    <a:tint val="75000"/>
                  </a:prstClr>
                </a:solidFill>
              </a:rPr>
              <a:pPr/>
              <a:t>2015/6/2</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658AD0FC-9807-4BAD-A2EA-76F57128AF0F}" type="slidenum">
              <a:rPr lang="zh-TW" altLang="en-US">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3736345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872D475-862D-4004-8266-64DB9C5AF220}" type="datetimeFigureOut">
              <a:rPr lang="zh-TW" altLang="en-US">
                <a:solidFill>
                  <a:prstClr val="black">
                    <a:tint val="75000"/>
                  </a:prstClr>
                </a:solidFill>
              </a:rPr>
              <a:pPr/>
              <a:t>2015/6/2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658AD0FC-9807-4BAD-A2EA-76F57128AF0F}" type="slidenum">
              <a:rPr lang="zh-TW" altLang="en-US">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66839022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0"/>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40"/>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872D475-862D-4004-8266-64DB9C5AF220}" type="datetimeFigureOut">
              <a:rPr lang="zh-TW" altLang="en-US">
                <a:solidFill>
                  <a:prstClr val="black">
                    <a:tint val="75000"/>
                  </a:prstClr>
                </a:solidFill>
              </a:rPr>
              <a:pPr/>
              <a:t>2015/6/2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658AD0FC-9807-4BAD-A2EA-76F57128AF0F}" type="slidenum">
              <a:rPr lang="zh-TW" altLang="en-US">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2319773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2"/>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6872D475-862D-4004-8266-64DB9C5AF220}" type="datetimeFigureOut">
              <a:rPr lang="zh-TW" altLang="en-US" smtClean="0">
                <a:solidFill>
                  <a:prstClr val="black">
                    <a:tint val="75000"/>
                  </a:prstClr>
                </a:solidFill>
              </a:rPr>
              <a:pPr/>
              <a:t>2015/6/2</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658AD0FC-9807-4BAD-A2EA-76F57128AF0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345048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6872D475-862D-4004-8266-64DB9C5AF220}" type="datetimeFigureOut">
              <a:rPr lang="zh-TW" altLang="en-US" smtClean="0">
                <a:solidFill>
                  <a:prstClr val="black">
                    <a:tint val="75000"/>
                  </a:prstClr>
                </a:solidFill>
              </a:rPr>
              <a:pPr/>
              <a:t>2015/6/2</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658AD0FC-9807-4BAD-A2EA-76F57128AF0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4231884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6872D475-862D-4004-8266-64DB9C5AF220}" type="datetimeFigureOut">
              <a:rPr lang="zh-TW" altLang="en-US" smtClean="0">
                <a:solidFill>
                  <a:prstClr val="black">
                    <a:tint val="75000"/>
                  </a:prstClr>
                </a:solidFill>
              </a:rPr>
              <a:pPr/>
              <a:t>2015/6/2</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658AD0FC-9807-4BAD-A2EA-76F57128AF0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965389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6872D475-862D-4004-8266-64DB9C5AF220}" type="datetimeFigureOut">
              <a:rPr lang="zh-TW" altLang="en-US" smtClean="0">
                <a:solidFill>
                  <a:prstClr val="black">
                    <a:tint val="75000"/>
                  </a:prstClr>
                </a:solidFill>
              </a:rPr>
              <a:pPr/>
              <a:t>2015/6/2</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658AD0FC-9807-4BAD-A2EA-76F57128AF0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561612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872D475-862D-4004-8266-64DB9C5AF220}" type="datetimeFigureOut">
              <a:rPr lang="zh-TW" altLang="en-US" smtClean="0">
                <a:solidFill>
                  <a:prstClr val="black">
                    <a:tint val="75000"/>
                  </a:prstClr>
                </a:solidFill>
              </a:rPr>
              <a:pPr/>
              <a:t>2015/6/2</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658AD0FC-9807-4BAD-A2EA-76F57128AF0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322278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6872D475-862D-4004-8266-64DB9C5AF220}" type="datetimeFigureOut">
              <a:rPr lang="zh-TW" altLang="en-US" smtClean="0">
                <a:solidFill>
                  <a:prstClr val="black">
                    <a:tint val="75000"/>
                  </a:prstClr>
                </a:solidFill>
              </a:rPr>
              <a:pPr/>
              <a:t>2015/6/2</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658AD0FC-9807-4BAD-A2EA-76F57128AF0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079126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6872D475-862D-4004-8266-64DB9C5AF220}" type="datetimeFigureOut">
              <a:rPr lang="zh-TW" altLang="en-US" smtClean="0">
                <a:solidFill>
                  <a:prstClr val="black">
                    <a:tint val="75000"/>
                  </a:prstClr>
                </a:solidFill>
              </a:rPr>
              <a:pPr/>
              <a:t>2015/6/2</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658AD0FC-9807-4BAD-A2EA-76F57128AF0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912847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72D475-862D-4004-8266-64DB9C5AF220}" type="datetimeFigureOut">
              <a:rPr lang="zh-TW" altLang="en-US" smtClean="0">
                <a:solidFill>
                  <a:prstClr val="black">
                    <a:tint val="75000"/>
                  </a:prstClr>
                </a:solidFill>
              </a:rPr>
              <a:pPr/>
              <a:t>2015/6/2</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AD0FC-9807-4BAD-A2EA-76F57128AF0F}"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942535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72D475-862D-4004-8266-64DB9C5AF220}" type="datetimeFigureOut">
              <a:rPr lang="zh-TW" altLang="en-US">
                <a:solidFill>
                  <a:prstClr val="black">
                    <a:tint val="75000"/>
                  </a:prstClr>
                </a:solidFill>
              </a:rPr>
              <a:pPr/>
              <a:t>2015/6/2</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AD0FC-9807-4BAD-A2EA-76F57128AF0F}" type="slidenum">
              <a:rPr lang="zh-TW" altLang="en-US">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779689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7.xml"/><Relationship Id="rId13" Type="http://schemas.openxmlformats.org/officeDocument/2006/relationships/diagramLayout" Target="../diagrams/layout18.xml"/><Relationship Id="rId18" Type="http://schemas.openxmlformats.org/officeDocument/2006/relationships/diagramLayout" Target="../diagrams/layout19.xml"/><Relationship Id="rId3" Type="http://schemas.openxmlformats.org/officeDocument/2006/relationships/diagramLayout" Target="../diagrams/layout16.xml"/><Relationship Id="rId21" Type="http://schemas.microsoft.com/office/2007/relationships/diagramDrawing" Target="../diagrams/drawing19.xml"/><Relationship Id="rId7" Type="http://schemas.openxmlformats.org/officeDocument/2006/relationships/diagramData" Target="../diagrams/data17.xml"/><Relationship Id="rId12" Type="http://schemas.openxmlformats.org/officeDocument/2006/relationships/diagramData" Target="../diagrams/data18.xml"/><Relationship Id="rId17" Type="http://schemas.openxmlformats.org/officeDocument/2006/relationships/diagramData" Target="../diagrams/data19.xml"/><Relationship Id="rId2" Type="http://schemas.openxmlformats.org/officeDocument/2006/relationships/diagramData" Target="../diagrams/data16.xml"/><Relationship Id="rId16" Type="http://schemas.microsoft.com/office/2007/relationships/diagramDrawing" Target="../diagrams/drawing18.xml"/><Relationship Id="rId20" Type="http://schemas.openxmlformats.org/officeDocument/2006/relationships/diagramColors" Target="../diagrams/colors19.xml"/><Relationship Id="rId1" Type="http://schemas.openxmlformats.org/officeDocument/2006/relationships/slideLayout" Target="../slideLayouts/slideLayout2.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5" Type="http://schemas.openxmlformats.org/officeDocument/2006/relationships/diagramColors" Target="../diagrams/colors18.xml"/><Relationship Id="rId10" Type="http://schemas.openxmlformats.org/officeDocument/2006/relationships/diagramColors" Target="../diagrams/colors17.xml"/><Relationship Id="rId19" Type="http://schemas.openxmlformats.org/officeDocument/2006/relationships/diagramQuickStyle" Target="../diagrams/quickStyle19.xml"/><Relationship Id="rId4" Type="http://schemas.openxmlformats.org/officeDocument/2006/relationships/diagramQuickStyle" Target="../diagrams/quickStyle16.xml"/><Relationship Id="rId9" Type="http://schemas.openxmlformats.org/officeDocument/2006/relationships/diagramQuickStyle" Target="../diagrams/quickStyle17.xml"/><Relationship Id="rId14" Type="http://schemas.openxmlformats.org/officeDocument/2006/relationships/diagramQuickStyle" Target="../diagrams/quickStyle18.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1.xml"/><Relationship Id="rId13" Type="http://schemas.openxmlformats.org/officeDocument/2006/relationships/diagramLayout" Target="../diagrams/layout22.xml"/><Relationship Id="rId3" Type="http://schemas.openxmlformats.org/officeDocument/2006/relationships/diagramLayout" Target="../diagrams/layout20.xml"/><Relationship Id="rId7" Type="http://schemas.openxmlformats.org/officeDocument/2006/relationships/diagramData" Target="../diagrams/data21.xml"/><Relationship Id="rId12" Type="http://schemas.openxmlformats.org/officeDocument/2006/relationships/diagramData" Target="../diagrams/data22.xml"/><Relationship Id="rId2" Type="http://schemas.openxmlformats.org/officeDocument/2006/relationships/diagramData" Target="../diagrams/data20.xml"/><Relationship Id="rId16" Type="http://schemas.microsoft.com/office/2007/relationships/diagramDrawing" Target="../diagrams/drawing22.xml"/><Relationship Id="rId1" Type="http://schemas.openxmlformats.org/officeDocument/2006/relationships/slideLayout" Target="../slideLayouts/slideLayout2.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5" Type="http://schemas.openxmlformats.org/officeDocument/2006/relationships/diagramColors" Target="../diagrams/colors22.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 Id="rId14" Type="http://schemas.openxmlformats.org/officeDocument/2006/relationships/diagramQuickStyle" Target="../diagrams/quickStyle2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4.xml"/><Relationship Id="rId13" Type="http://schemas.openxmlformats.org/officeDocument/2006/relationships/diagramLayout" Target="../diagrams/layout25.xml"/><Relationship Id="rId3" Type="http://schemas.openxmlformats.org/officeDocument/2006/relationships/diagramLayout" Target="../diagrams/layout23.xml"/><Relationship Id="rId7" Type="http://schemas.openxmlformats.org/officeDocument/2006/relationships/diagramData" Target="../diagrams/data24.xml"/><Relationship Id="rId12" Type="http://schemas.openxmlformats.org/officeDocument/2006/relationships/diagramData" Target="../diagrams/data25.xml"/><Relationship Id="rId2" Type="http://schemas.openxmlformats.org/officeDocument/2006/relationships/diagramData" Target="../diagrams/data23.xml"/><Relationship Id="rId16" Type="http://schemas.microsoft.com/office/2007/relationships/diagramDrawing" Target="../diagrams/drawing25.xml"/><Relationship Id="rId1" Type="http://schemas.openxmlformats.org/officeDocument/2006/relationships/slideLayout" Target="../slideLayouts/slideLayout2.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5" Type="http://schemas.openxmlformats.org/officeDocument/2006/relationships/diagramColors" Target="../diagrams/colors25.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 Id="rId14" Type="http://schemas.openxmlformats.org/officeDocument/2006/relationships/diagramQuickStyle" Target="../diagrams/quickStyle25.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image" Target="../media/image10.jpeg"/><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diagramLayout" Target="../diagrams/layout5.xml"/><Relationship Id="rId3" Type="http://schemas.openxmlformats.org/officeDocument/2006/relationships/diagramLayout" Target="../diagrams/layout2.xml"/><Relationship Id="rId21" Type="http://schemas.microsoft.com/office/2007/relationships/diagramDrawing" Target="../diagrams/drawing5.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 Type="http://schemas.openxmlformats.org/officeDocument/2006/relationships/diagramData" Target="../diagrams/data2.xml"/><Relationship Id="rId16" Type="http://schemas.microsoft.com/office/2007/relationships/diagramDrawing" Target="../diagrams/drawing4.xml"/><Relationship Id="rId20" Type="http://schemas.openxmlformats.org/officeDocument/2006/relationships/diagramColors" Target="../diagrams/colors5.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19" Type="http://schemas.openxmlformats.org/officeDocument/2006/relationships/diagramQuickStyle" Target="../diagrams/quickStyle5.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3678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smtClean="0">
                <a:effectLst>
                  <a:outerShdw blurRad="38100" dist="38100" dir="2700000" algn="tl">
                    <a:srgbClr val="C0C0C0"/>
                  </a:outerShdw>
                </a:effectLst>
                <a:latin typeface="標楷體" pitchFamily="65" charset="-120"/>
                <a:ea typeface="標楷體" pitchFamily="65" charset="-120"/>
              </a:rPr>
              <a:t>融合教育</a:t>
            </a:r>
            <a:r>
              <a:rPr lang="zh-TW" altLang="en-US" b="1" dirty="0" smtClean="0">
                <a:effectLst>
                  <a:outerShdw blurRad="38100" dist="38100" dir="2700000" algn="tl">
                    <a:srgbClr val="C0C0C0"/>
                  </a:outerShdw>
                </a:effectLst>
                <a:latin typeface="標楷體" pitchFamily="65" charset="-120"/>
                <a:ea typeface="標楷體" pitchFamily="65" charset="-120"/>
              </a:rPr>
              <a:t>現場學</a:t>
            </a:r>
            <a:endParaRPr lang="zh-TW" altLang="en-US" dirty="0">
              <a:latin typeface="標楷體" pitchFamily="65" charset="-120"/>
              <a:ea typeface="標楷體" pitchFamily="65" charset="-120"/>
            </a:endParaRPr>
          </a:p>
        </p:txBody>
      </p:sp>
      <p:graphicFrame>
        <p:nvGraphicFramePr>
          <p:cNvPr id="5" name="內容版面配置區 4"/>
          <p:cNvGraphicFramePr>
            <a:graphicFrameLocks noGrp="1"/>
          </p:cNvGraphicFramePr>
          <p:nvPr>
            <p:ph sz="quarter" idx="4294967295"/>
          </p:nvPr>
        </p:nvGraphicFramePr>
        <p:xfrm>
          <a:off x="714348" y="1571612"/>
          <a:ext cx="3822700" cy="3446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內容版面配置區 5"/>
          <p:cNvGraphicFramePr>
            <a:graphicFrameLocks noGrp="1"/>
          </p:cNvGraphicFramePr>
          <p:nvPr>
            <p:ph sz="quarter" idx="4294967295"/>
          </p:nvPr>
        </p:nvGraphicFramePr>
        <p:xfrm>
          <a:off x="4500562" y="1571612"/>
          <a:ext cx="3822700" cy="34464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4624"/>
            <a:ext cx="8229600" cy="1143000"/>
          </a:xfrm>
        </p:spPr>
        <p:txBody>
          <a:bodyPr/>
          <a:lstStyle/>
          <a:p>
            <a:r>
              <a:rPr lang="zh-TW" altLang="en-US" b="1" dirty="0" smtClean="0">
                <a:latin typeface="標楷體" pitchFamily="65" charset="-120"/>
                <a:ea typeface="標楷體" pitchFamily="65" charset="-120"/>
              </a:rPr>
              <a:t>融合教育各項實施指標內容</a:t>
            </a:r>
            <a:endParaRPr lang="zh-TW" altLang="en-US" b="1" dirty="0">
              <a:latin typeface="標楷體" pitchFamily="65" charset="-120"/>
              <a:ea typeface="標楷體" pitchFamily="65" charset="-120"/>
            </a:endParaRPr>
          </a:p>
        </p:txBody>
      </p:sp>
      <p:graphicFrame>
        <p:nvGraphicFramePr>
          <p:cNvPr id="11" name="內容版面配置區 10"/>
          <p:cNvGraphicFramePr>
            <a:graphicFrameLocks noGrp="1"/>
          </p:cNvGraphicFramePr>
          <p:nvPr>
            <p:ph idx="1"/>
            <p:extLst>
              <p:ext uri="{D42A27DB-BD31-4B8C-83A1-F6EECF244321}">
                <p14:modId xmlns:p14="http://schemas.microsoft.com/office/powerpoint/2010/main" val="3362588553"/>
              </p:ext>
            </p:extLst>
          </p:nvPr>
        </p:nvGraphicFramePr>
        <p:xfrm>
          <a:off x="0" y="1196752"/>
          <a:ext cx="914400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512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1196" y="332656"/>
            <a:ext cx="8229600" cy="998984"/>
          </a:xfrm>
        </p:spPr>
        <p:txBody>
          <a:bodyPr>
            <a:normAutofit fontScale="90000"/>
          </a:bodyPr>
          <a:lstStyle/>
          <a:p>
            <a:r>
              <a:rPr lang="zh-TW" altLang="en-US" b="1" dirty="0">
                <a:latin typeface="標楷體" pitchFamily="65" charset="-120"/>
                <a:ea typeface="標楷體" pitchFamily="65" charset="-120"/>
              </a:rPr>
              <a:t>融合教育普通</a:t>
            </a:r>
            <a:r>
              <a:rPr lang="zh-TW" altLang="en-US" b="1" dirty="0" smtClean="0">
                <a:latin typeface="標楷體" pitchFamily="65" charset="-120"/>
                <a:ea typeface="標楷體" pitchFamily="65" charset="-120"/>
              </a:rPr>
              <a:t>班</a:t>
            </a:r>
            <a:r>
              <a:rPr lang="en-US" altLang="zh-TW" b="1" dirty="0" smtClean="0">
                <a:latin typeface="標楷體" pitchFamily="65" charset="-120"/>
                <a:ea typeface="標楷體" pitchFamily="65" charset="-120"/>
              </a:rPr>
              <a:t/>
            </a:r>
            <a:br>
              <a:rPr lang="en-US" altLang="zh-TW" b="1" dirty="0" smtClean="0">
                <a:latin typeface="標楷體" pitchFamily="65" charset="-120"/>
                <a:ea typeface="標楷體" pitchFamily="65" charset="-120"/>
              </a:rPr>
            </a:br>
            <a:r>
              <a:rPr lang="zh-TW" altLang="en-US" b="1" dirty="0" smtClean="0">
                <a:latin typeface="標楷體" pitchFamily="65" charset="-120"/>
                <a:ea typeface="標楷體" pitchFamily="65" charset="-120"/>
              </a:rPr>
              <a:t>現場</a:t>
            </a:r>
            <a:r>
              <a:rPr lang="zh-TW" altLang="en-US" b="1" dirty="0">
                <a:latin typeface="標楷體" pitchFamily="65" charset="-120"/>
                <a:ea typeface="標楷體" pitchFamily="65" charset="-120"/>
              </a:rPr>
              <a:t>關鍵問題與因應</a:t>
            </a:r>
          </a:p>
        </p:txBody>
      </p:sp>
      <p:pic>
        <p:nvPicPr>
          <p:cNvPr id="4" name="圖片 3"/>
          <p:cNvPicPr/>
          <p:nvPr/>
        </p:nvPicPr>
        <p:blipFill rotWithShape="1">
          <a:blip r:embed="rId2"/>
          <a:srcRect l="15058" t="25153" r="14075" b="27383"/>
          <a:stretch/>
        </p:blipFill>
        <p:spPr bwMode="auto">
          <a:xfrm>
            <a:off x="251520" y="1484784"/>
            <a:ext cx="8568952" cy="52565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52343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zh-TW" dirty="0" smtClean="0">
                <a:solidFill>
                  <a:schemeClr val="tx1"/>
                </a:solidFill>
                <a:latin typeface="標楷體" pitchFamily="65" charset="-120"/>
                <a:ea typeface="標楷體" pitchFamily="65" charset="-120"/>
              </a:rPr>
              <a:t>一般師生不同融合教育</a:t>
            </a:r>
            <a:r>
              <a:rPr lang="zh-TW" altLang="en-US" dirty="0" smtClean="0">
                <a:solidFill>
                  <a:schemeClr val="tx1"/>
                </a:solidFill>
                <a:latin typeface="標楷體" pitchFamily="65" charset="-120"/>
                <a:ea typeface="標楷體" pitchFamily="65" charset="-120"/>
              </a:rPr>
              <a:t>關注階段</a:t>
            </a:r>
            <a:endParaRPr lang="zh-TW" altLang="en-US" dirty="0">
              <a:latin typeface="標楷體" pitchFamily="65" charset="-120"/>
              <a:ea typeface="標楷體" pitchFamily="65" charset="-120"/>
            </a:endParaRPr>
          </a:p>
        </p:txBody>
      </p:sp>
      <p:graphicFrame>
        <p:nvGraphicFramePr>
          <p:cNvPr id="4" name="內容版面配置區 3"/>
          <p:cNvGraphicFramePr>
            <a:graphicFrameLocks noGrp="1"/>
          </p:cNvGraphicFramePr>
          <p:nvPr>
            <p:ph sz="quarter" idx="4294967295"/>
          </p:nvPr>
        </p:nvGraphicFramePr>
        <p:xfrm>
          <a:off x="676275" y="2679700"/>
          <a:ext cx="3822700" cy="3446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內容版面配置區 6"/>
          <p:cNvGraphicFramePr>
            <a:graphicFrameLocks noGrp="1"/>
          </p:cNvGraphicFramePr>
          <p:nvPr>
            <p:ph sz="quarter" idx="4294967295"/>
          </p:nvPr>
        </p:nvGraphicFramePr>
        <p:xfrm>
          <a:off x="4645025" y="2679700"/>
          <a:ext cx="3822700" cy="34464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4624"/>
            <a:ext cx="8229600" cy="1143000"/>
          </a:xfrm>
        </p:spPr>
        <p:txBody>
          <a:bodyPr/>
          <a:lstStyle/>
          <a:p>
            <a:r>
              <a:rPr lang="zh-TW" altLang="en-US" b="1" dirty="0" smtClean="0">
                <a:latin typeface="標楷體" pitchFamily="65" charset="-120"/>
                <a:ea typeface="標楷體" pitchFamily="65" charset="-120"/>
              </a:rPr>
              <a:t>編輯歷程</a:t>
            </a:r>
            <a:endParaRPr lang="zh-TW" altLang="en-US" b="1" dirty="0">
              <a:latin typeface="標楷體" pitchFamily="65" charset="-120"/>
              <a:ea typeface="標楷體" pitchFamily="65" charset="-120"/>
            </a:endParaRPr>
          </a:p>
        </p:txBody>
      </p:sp>
      <p:graphicFrame>
        <p:nvGraphicFramePr>
          <p:cNvPr id="8" name="表格 7"/>
          <p:cNvGraphicFramePr>
            <a:graphicFrameLocks noGrp="1"/>
          </p:cNvGraphicFramePr>
          <p:nvPr>
            <p:extLst>
              <p:ext uri="{D42A27DB-BD31-4B8C-83A1-F6EECF244321}">
                <p14:modId xmlns:p14="http://schemas.microsoft.com/office/powerpoint/2010/main" val="746264468"/>
              </p:ext>
            </p:extLst>
          </p:nvPr>
        </p:nvGraphicFramePr>
        <p:xfrm>
          <a:off x="539552" y="1052736"/>
          <a:ext cx="8136904" cy="4477824"/>
        </p:xfrm>
        <a:graphic>
          <a:graphicData uri="http://schemas.openxmlformats.org/drawingml/2006/table">
            <a:tbl>
              <a:tblPr firstRow="1" bandRow="1">
                <a:tableStyleId>{5C22544A-7EE6-4342-B048-85BDC9FD1C3A}</a:tableStyleId>
              </a:tblPr>
              <a:tblGrid>
                <a:gridCol w="2520281"/>
                <a:gridCol w="216024"/>
                <a:gridCol w="2592288"/>
                <a:gridCol w="216024"/>
                <a:gridCol w="2592287"/>
              </a:tblGrid>
              <a:tr h="926904">
                <a:tc>
                  <a:txBody>
                    <a:bodyPr/>
                    <a:lstStyle/>
                    <a:p>
                      <a:pPr algn="ctr"/>
                      <a:r>
                        <a:rPr lang="zh-TW" altLang="en-US" sz="3200" dirty="0" smtClean="0"/>
                        <a:t>籌備</a:t>
                      </a:r>
                      <a:endParaRPr lang="zh-TW" altLang="en-US" sz="3200" dirty="0"/>
                    </a:p>
                  </a:txBody>
                  <a:tcPr anchor="ctr"/>
                </a:tc>
                <a:tc>
                  <a:txBody>
                    <a:bodyPr/>
                    <a:lstStyle/>
                    <a:p>
                      <a:pPr algn="ctr"/>
                      <a:endParaRPr lang="zh-TW" altLang="en-US" sz="3200" dirty="0"/>
                    </a:p>
                  </a:txBody>
                  <a:tcPr>
                    <a:solidFill>
                      <a:schemeClr val="bg1"/>
                    </a:solidFill>
                  </a:tcPr>
                </a:tc>
                <a:tc>
                  <a:txBody>
                    <a:bodyPr/>
                    <a:lstStyle/>
                    <a:p>
                      <a:pPr algn="ctr"/>
                      <a:r>
                        <a:rPr lang="zh-TW" altLang="en-US" sz="3200" dirty="0" smtClean="0"/>
                        <a:t>提交稿件</a:t>
                      </a:r>
                      <a:endParaRPr lang="zh-TW" altLang="en-US" sz="3200" dirty="0"/>
                    </a:p>
                  </a:txBody>
                  <a:tcPr anchor="ctr"/>
                </a:tc>
                <a:tc>
                  <a:txBody>
                    <a:bodyPr/>
                    <a:lstStyle/>
                    <a:p>
                      <a:pPr algn="ctr"/>
                      <a:endParaRPr lang="zh-TW" altLang="en-US" sz="3200" dirty="0"/>
                    </a:p>
                  </a:txBody>
                  <a:tcPr anchor="ctr">
                    <a:solidFill>
                      <a:schemeClr val="bg1"/>
                    </a:solidFill>
                  </a:tcPr>
                </a:tc>
                <a:tc>
                  <a:txBody>
                    <a:bodyPr/>
                    <a:lstStyle/>
                    <a:p>
                      <a:pPr algn="ctr"/>
                      <a:r>
                        <a:rPr lang="zh-TW" altLang="en-US" sz="3200" dirty="0" smtClean="0"/>
                        <a:t>定稿</a:t>
                      </a:r>
                      <a:endParaRPr lang="zh-TW" altLang="en-US" sz="3200" dirty="0"/>
                    </a:p>
                  </a:txBody>
                  <a:tcPr anchor="ctr"/>
                </a:tc>
              </a:tr>
              <a:tr h="1305344">
                <a:tc rowSpan="3">
                  <a:txBody>
                    <a:bodyPr/>
                    <a:lstStyle/>
                    <a:p>
                      <a:pPr algn="ctr"/>
                      <a:r>
                        <a:rPr lang="zh-TW" altLang="zh-TW" sz="2400" b="1" dirty="0" smtClean="0">
                          <a:solidFill>
                            <a:srgbClr val="002060"/>
                          </a:solidFill>
                        </a:rPr>
                        <a:t>障別分配</a:t>
                      </a:r>
                      <a:endParaRPr lang="en-US" altLang="zh-TW" sz="2400" b="1" dirty="0" smtClean="0">
                        <a:solidFill>
                          <a:srgbClr val="002060"/>
                        </a:solidFill>
                      </a:endParaRPr>
                    </a:p>
                    <a:p>
                      <a:pPr algn="l"/>
                      <a:r>
                        <a:rPr lang="zh-TW" altLang="en-US" sz="1400" b="1" dirty="0" smtClean="0">
                          <a:solidFill>
                            <a:srgbClr val="002060"/>
                          </a:solidFill>
                        </a:rPr>
                        <a:t>上冊</a:t>
                      </a:r>
                      <a:endParaRPr lang="en-US" altLang="zh-TW" sz="1400" b="1" dirty="0" smtClean="0">
                        <a:solidFill>
                          <a:srgbClr val="002060"/>
                        </a:solidFill>
                      </a:endParaRPr>
                    </a:p>
                    <a:p>
                      <a:pPr algn="l">
                        <a:spcBef>
                          <a:spcPts val="600"/>
                        </a:spcBef>
                      </a:pPr>
                      <a:r>
                        <a:rPr lang="zh-TW" altLang="en-US" sz="2000" b="1" dirty="0" smtClean="0"/>
                        <a:t> 北區</a:t>
                      </a:r>
                      <a:r>
                        <a:rPr lang="en-US" altLang="zh-TW" sz="2000" b="1" baseline="0" dirty="0" smtClean="0">
                          <a:latin typeface="Batang" pitchFamily="18" charset="-127"/>
                          <a:ea typeface="Batang" pitchFamily="18" charset="-127"/>
                        </a:rPr>
                        <a:t>|</a:t>
                      </a:r>
                      <a:r>
                        <a:rPr lang="zh-TW" altLang="en-US" sz="2000" b="1" dirty="0" smtClean="0"/>
                        <a:t>智、肢、病弱</a:t>
                      </a:r>
                      <a:endParaRPr lang="en-US" altLang="zh-TW" sz="2000" b="1" dirty="0" smtClean="0"/>
                    </a:p>
                    <a:p>
                      <a:pPr algn="l">
                        <a:spcBef>
                          <a:spcPts val="600"/>
                        </a:spcBef>
                      </a:pPr>
                      <a:r>
                        <a:rPr lang="zh-TW" altLang="en-US" sz="2000" b="1" dirty="0" smtClean="0"/>
                        <a:t> 視資</a:t>
                      </a:r>
                      <a:r>
                        <a:rPr lang="en-US" altLang="zh-TW" sz="2000" b="1" baseline="0" dirty="0" smtClean="0">
                          <a:latin typeface="Batang" pitchFamily="18" charset="-127"/>
                          <a:ea typeface="Batang" pitchFamily="18" charset="-127"/>
                        </a:rPr>
                        <a:t>|</a:t>
                      </a:r>
                      <a:r>
                        <a:rPr lang="zh-TW" altLang="en-US" sz="2000" b="1" dirty="0" smtClean="0"/>
                        <a:t>視障</a:t>
                      </a:r>
                      <a:endParaRPr lang="en-US" altLang="zh-TW" sz="2000" b="1" dirty="0" smtClean="0"/>
                    </a:p>
                    <a:p>
                      <a:pPr algn="l">
                        <a:spcBef>
                          <a:spcPts val="600"/>
                        </a:spcBef>
                      </a:pPr>
                      <a:r>
                        <a:rPr lang="zh-TW" altLang="en-US" sz="2000" b="1" dirty="0" smtClean="0"/>
                        <a:t> 聽資</a:t>
                      </a:r>
                      <a:r>
                        <a:rPr lang="en-US" altLang="zh-TW" sz="2000" b="1" baseline="0" dirty="0" smtClean="0">
                          <a:latin typeface="Batang" pitchFamily="18" charset="-127"/>
                          <a:ea typeface="Batang" pitchFamily="18" charset="-127"/>
                        </a:rPr>
                        <a:t>|</a:t>
                      </a:r>
                      <a:r>
                        <a:rPr lang="zh-TW" altLang="en-US" sz="2000" b="1" dirty="0" smtClean="0"/>
                        <a:t>聽障、語障</a:t>
                      </a:r>
                      <a:endParaRPr lang="en-US" altLang="zh-TW" sz="2000" b="1" dirty="0" smtClean="0"/>
                    </a:p>
                    <a:p>
                      <a:pPr marL="0" marR="0" indent="0" algn="l" defTabSz="914400" rtl="0" eaLnBrk="1" fontAlgn="auto" latinLnBrk="0" hangingPunct="1">
                        <a:lnSpc>
                          <a:spcPct val="100000"/>
                        </a:lnSpc>
                        <a:spcBef>
                          <a:spcPts val="600"/>
                        </a:spcBef>
                        <a:spcAft>
                          <a:spcPts val="0"/>
                        </a:spcAft>
                        <a:buClrTx/>
                        <a:buSzTx/>
                        <a:buFontTx/>
                        <a:buNone/>
                        <a:tabLst/>
                        <a:defRPr/>
                      </a:pPr>
                      <a:r>
                        <a:rPr lang="zh-TW" altLang="en-US" sz="2000" b="1" dirty="0" smtClean="0"/>
                        <a:t> 南區</a:t>
                      </a:r>
                      <a:r>
                        <a:rPr lang="en-US" altLang="zh-TW" sz="2000" b="1" baseline="0" dirty="0" smtClean="0">
                          <a:latin typeface="Batang" pitchFamily="18" charset="-127"/>
                          <a:ea typeface="Batang" pitchFamily="18" charset="-127"/>
                        </a:rPr>
                        <a:t>|</a:t>
                      </a:r>
                      <a:r>
                        <a:rPr lang="zh-TW" altLang="en-US" sz="2000" b="1" dirty="0" smtClean="0"/>
                        <a:t>發展遲緩</a:t>
                      </a:r>
                      <a:endParaRPr lang="en-US" altLang="zh-TW" sz="2000" b="1" dirty="0" smtClean="0"/>
                    </a:p>
                    <a:p>
                      <a:pPr marL="0" marR="0" indent="0" algn="l" defTabSz="914400" rtl="0" eaLnBrk="1" fontAlgn="auto" latinLnBrk="0" hangingPunct="1">
                        <a:lnSpc>
                          <a:spcPct val="100000"/>
                        </a:lnSpc>
                        <a:spcBef>
                          <a:spcPts val="600"/>
                        </a:spcBef>
                        <a:spcAft>
                          <a:spcPts val="0"/>
                        </a:spcAft>
                        <a:buClrTx/>
                        <a:buSzTx/>
                        <a:buFontTx/>
                        <a:buNone/>
                        <a:tabLst/>
                        <a:defRPr/>
                      </a:pPr>
                      <a:r>
                        <a:rPr lang="en-US" altLang="zh-TW" sz="2000" b="0" dirty="0" smtClean="0">
                          <a:latin typeface="+mn-ea"/>
                          <a:ea typeface="+mn-ea"/>
                        </a:rPr>
                        <a:t>------------------</a:t>
                      </a:r>
                      <a:endParaRPr lang="zh-TW" altLang="en-US" sz="2000" b="0"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400" b="1" i="0" u="none" strike="noStrike" kern="1200" cap="none" spc="0" normalizeH="0" baseline="0" noProof="0" dirty="0" smtClean="0">
                          <a:ln>
                            <a:noFill/>
                          </a:ln>
                          <a:solidFill>
                            <a:srgbClr val="002060"/>
                          </a:solidFill>
                          <a:effectLst/>
                          <a:uLnTx/>
                          <a:uFillTx/>
                          <a:latin typeface="+mn-lt"/>
                          <a:ea typeface="+mn-ea"/>
                          <a:cs typeface="+mn-cs"/>
                        </a:rPr>
                        <a:t>下冊</a:t>
                      </a:r>
                      <a:endParaRPr kumimoji="0" lang="en-US" altLang="zh-TW" sz="1400" b="1" i="0" u="none" strike="noStrike" kern="1200" cap="none" spc="0" normalizeH="0" baseline="0" noProof="0" dirty="0" smtClean="0">
                        <a:ln>
                          <a:noFill/>
                        </a:ln>
                        <a:solidFill>
                          <a:srgbClr val="002060"/>
                        </a:solidFill>
                        <a:effectLst/>
                        <a:uLnTx/>
                        <a:uFillTx/>
                        <a:latin typeface="+mn-lt"/>
                        <a:ea typeface="+mn-ea"/>
                        <a:cs typeface="+mn-cs"/>
                      </a:endParaRPr>
                    </a:p>
                    <a:p>
                      <a:pPr algn="l">
                        <a:spcBef>
                          <a:spcPts val="600"/>
                        </a:spcBef>
                      </a:pPr>
                      <a:r>
                        <a:rPr lang="zh-TW" altLang="en-US" sz="2000" b="1" dirty="0" smtClean="0"/>
                        <a:t> 東區</a:t>
                      </a:r>
                      <a:r>
                        <a:rPr lang="en-US" altLang="zh-TW" sz="2000" b="1" baseline="0" dirty="0" smtClean="0">
                          <a:latin typeface="Batang" pitchFamily="18" charset="-127"/>
                          <a:ea typeface="Batang" pitchFamily="18" charset="-127"/>
                        </a:rPr>
                        <a:t>|</a:t>
                      </a:r>
                      <a:r>
                        <a:rPr lang="zh-TW" altLang="en-US" sz="2000" b="1" dirty="0" smtClean="0"/>
                        <a:t>情障、自閉</a:t>
                      </a:r>
                      <a:endParaRPr lang="en-US" altLang="zh-TW" sz="2000" b="1" dirty="0" smtClean="0"/>
                    </a:p>
                    <a:p>
                      <a:pPr algn="l">
                        <a:spcBef>
                          <a:spcPts val="600"/>
                        </a:spcBef>
                      </a:pPr>
                      <a:r>
                        <a:rPr lang="zh-TW" altLang="en-US" sz="2000" b="1" dirty="0" smtClean="0"/>
                        <a:t> 西區</a:t>
                      </a:r>
                      <a:r>
                        <a:rPr lang="en-US" altLang="zh-TW" sz="2000" b="1" baseline="0" dirty="0" smtClean="0">
                          <a:latin typeface="Batang" pitchFamily="18" charset="-127"/>
                          <a:ea typeface="Batang" pitchFamily="18" charset="-127"/>
                        </a:rPr>
                        <a:t>|</a:t>
                      </a:r>
                      <a:r>
                        <a:rPr lang="zh-TW" altLang="en-US" sz="2000" b="1" dirty="0" smtClean="0"/>
                        <a:t>學障</a:t>
                      </a:r>
                      <a:endParaRPr lang="en-US" altLang="zh-TW" sz="2000" b="1" dirty="0" smtClean="0"/>
                    </a:p>
                  </a:txBody>
                  <a:tcPr/>
                </a:tc>
                <a:tc rowSpan="3">
                  <a:txBody>
                    <a:bodyPr/>
                    <a:lstStyle/>
                    <a:p>
                      <a:pPr algn="ctr"/>
                      <a:endParaRPr lang="zh-TW" altLang="en-US" sz="2400" dirty="0"/>
                    </a:p>
                  </a:txBody>
                  <a:tcPr>
                    <a:solidFill>
                      <a:schemeClr val="bg1"/>
                    </a:solidFill>
                  </a:tcPr>
                </a:tc>
                <a:tc rowSpan="3">
                  <a:txBody>
                    <a:bodyPr/>
                    <a:lstStyle/>
                    <a:p>
                      <a:pPr algn="ctr"/>
                      <a:r>
                        <a:rPr lang="zh-TW" altLang="zh-TW" sz="2400" b="1" dirty="0" smtClean="0">
                          <a:solidFill>
                            <a:srgbClr val="002060"/>
                          </a:solidFill>
                        </a:rPr>
                        <a:t>各區</a:t>
                      </a:r>
                      <a:r>
                        <a:rPr lang="zh-TW" altLang="en-US" sz="2400" b="1" dirty="0" smtClean="0">
                          <a:solidFill>
                            <a:srgbClr val="002060"/>
                          </a:solidFill>
                        </a:rPr>
                        <a:t>決定</a:t>
                      </a:r>
                      <a:r>
                        <a:rPr lang="zh-TW" altLang="zh-TW" sz="2400" b="1" dirty="0" smtClean="0">
                          <a:solidFill>
                            <a:srgbClr val="002060"/>
                          </a:solidFill>
                        </a:rPr>
                        <a:t>撰稿人</a:t>
                      </a:r>
                      <a:r>
                        <a:rPr lang="en-US" altLang="zh-TW" sz="2400" b="1" dirty="0" smtClean="0">
                          <a:solidFill>
                            <a:srgbClr val="002060"/>
                          </a:solidFill>
                        </a:rPr>
                        <a:t>&amp;</a:t>
                      </a:r>
                      <a:r>
                        <a:rPr lang="zh-TW" altLang="en-US" sz="2400" b="1" dirty="0" smtClean="0">
                          <a:solidFill>
                            <a:srgbClr val="002060"/>
                          </a:solidFill>
                        </a:rPr>
                        <a:t>初次審稿人</a:t>
                      </a:r>
                      <a:endParaRPr lang="zh-TW" altLang="en-US" sz="2400" dirty="0">
                        <a:solidFill>
                          <a:srgbClr val="002060"/>
                        </a:solidFill>
                      </a:endParaRPr>
                    </a:p>
                  </a:txBody>
                  <a:tcPr/>
                </a:tc>
                <a:tc rowSpan="3">
                  <a:txBody>
                    <a:bodyPr/>
                    <a:lstStyle/>
                    <a:p>
                      <a:pPr algn="ctr"/>
                      <a:endParaRPr lang="zh-TW" altLang="en-US" sz="2400" dirty="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400" b="1" dirty="0" smtClean="0">
                          <a:solidFill>
                            <a:srgbClr val="002060"/>
                          </a:solidFill>
                        </a:rPr>
                        <a:t>教授、普師</a:t>
                      </a:r>
                      <a:endParaRPr lang="en-US" altLang="zh-TW" sz="2400" b="1" dirty="0" smtClean="0">
                        <a:solidFill>
                          <a:srgbClr val="00206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002060"/>
                          </a:solidFill>
                        </a:rPr>
                        <a:t>最終審稿定稿</a:t>
                      </a:r>
                      <a:endParaRPr lang="zh-TW" altLang="zh-TW" sz="2400" b="1" dirty="0" smtClean="0">
                        <a:solidFill>
                          <a:srgbClr val="002060"/>
                        </a:solidFill>
                      </a:endParaRPr>
                    </a:p>
                  </a:txBody>
                  <a:tcPr anchor="ctr">
                    <a:lnB w="38100" cap="flat" cmpd="sng" algn="ctr">
                      <a:solidFill>
                        <a:schemeClr val="bg1"/>
                      </a:solidFill>
                      <a:prstDash val="solid"/>
                      <a:round/>
                      <a:headEnd type="none" w="med" len="med"/>
                      <a:tailEnd type="none" w="med" len="med"/>
                    </a:lnB>
                  </a:tcPr>
                </a:tc>
              </a:tr>
              <a:tr h="86409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b="1" dirty="0" smtClean="0">
                          <a:solidFill>
                            <a:schemeClr val="bg1"/>
                          </a:solidFill>
                        </a:rPr>
                        <a:t>發放</a:t>
                      </a:r>
                      <a:endParaRPr lang="zh-TW" altLang="zh-TW" sz="3200" b="1" dirty="0" smtClean="0">
                        <a:solidFill>
                          <a:schemeClr val="bg1"/>
                        </a:solidFill>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129614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dirty="0" smtClean="0">
                          <a:solidFill>
                            <a:srgbClr val="002060"/>
                          </a:solidFill>
                        </a:rPr>
                        <a:t>103</a:t>
                      </a:r>
                      <a:r>
                        <a:rPr lang="zh-TW" altLang="en-US" sz="2400" b="1" dirty="0" smtClean="0">
                          <a:solidFill>
                            <a:srgbClr val="002060"/>
                          </a:solidFill>
                        </a:rPr>
                        <a:t>年</a:t>
                      </a:r>
                      <a:r>
                        <a:rPr lang="en-US" altLang="zh-TW" sz="2400" b="1" dirty="0" smtClean="0">
                          <a:solidFill>
                            <a:srgbClr val="002060"/>
                          </a:solidFill>
                        </a:rPr>
                        <a:t>4</a:t>
                      </a:r>
                      <a:r>
                        <a:rPr lang="zh-TW" altLang="en-US" sz="2400" b="1" dirty="0" smtClean="0">
                          <a:solidFill>
                            <a:srgbClr val="002060"/>
                          </a:solidFill>
                        </a:rPr>
                        <a:t>月</a:t>
                      </a:r>
                      <a:endParaRPr lang="en-US" altLang="zh-TW" sz="2400" b="1" dirty="0" smtClean="0">
                        <a:solidFill>
                          <a:srgbClr val="00206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002060"/>
                          </a:solidFill>
                        </a:rPr>
                        <a:t>每校</a:t>
                      </a:r>
                      <a:r>
                        <a:rPr lang="en-US" altLang="zh-TW" sz="2400" b="1" dirty="0" smtClean="0">
                          <a:solidFill>
                            <a:srgbClr val="002060"/>
                          </a:solidFill>
                        </a:rPr>
                        <a:t>3</a:t>
                      </a:r>
                      <a:r>
                        <a:rPr lang="zh-TW" altLang="en-US" sz="2400" b="1" dirty="0" smtClean="0">
                          <a:solidFill>
                            <a:srgbClr val="002060"/>
                          </a:solidFill>
                        </a:rPr>
                        <a:t>套</a:t>
                      </a:r>
                      <a:endParaRPr lang="en-US" altLang="zh-TW" sz="2400" b="1" dirty="0" smtClean="0">
                        <a:solidFill>
                          <a:srgbClr val="00206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002060"/>
                          </a:solidFill>
                        </a:rPr>
                        <a:t>後附</a:t>
                      </a:r>
                      <a:r>
                        <a:rPr lang="en-US" altLang="zh-TW" sz="2400" b="1" dirty="0" smtClean="0">
                          <a:solidFill>
                            <a:srgbClr val="002060"/>
                          </a:solidFill>
                        </a:rPr>
                        <a:t>PDF</a:t>
                      </a:r>
                      <a:r>
                        <a:rPr lang="zh-TW" altLang="en-US" sz="2400" b="1" dirty="0" smtClean="0">
                          <a:solidFill>
                            <a:srgbClr val="002060"/>
                          </a:solidFill>
                        </a:rPr>
                        <a:t>光碟</a:t>
                      </a:r>
                      <a:endParaRPr lang="zh-TW" altLang="zh-TW" sz="2400" b="1" dirty="0" smtClean="0">
                        <a:solidFill>
                          <a:srgbClr val="002060"/>
                        </a:solidFill>
                      </a:endParaRPr>
                    </a:p>
                  </a:txBody>
                  <a:tcPr anchor="ctr">
                    <a:lnT w="38100" cap="flat" cmpd="sng" algn="ctr">
                      <a:solidFill>
                        <a:schemeClr val="bg1"/>
                      </a:solidFill>
                      <a:prstDash val="solid"/>
                      <a:round/>
                      <a:headEnd type="none" w="med" len="med"/>
                      <a:tailEnd type="none" w="med" len="med"/>
                    </a:lnT>
                  </a:tcPr>
                </a:tc>
              </a:tr>
            </a:tbl>
          </a:graphicData>
        </a:graphic>
      </p:graphicFrame>
      <p:graphicFrame>
        <p:nvGraphicFramePr>
          <p:cNvPr id="11" name="資料庫圖表 10"/>
          <p:cNvGraphicFramePr/>
          <p:nvPr>
            <p:extLst>
              <p:ext uri="{D42A27DB-BD31-4B8C-83A1-F6EECF244321}">
                <p14:modId xmlns:p14="http://schemas.microsoft.com/office/powerpoint/2010/main" val="349253636"/>
              </p:ext>
            </p:extLst>
          </p:nvPr>
        </p:nvGraphicFramePr>
        <p:xfrm>
          <a:off x="3419872" y="2924944"/>
          <a:ext cx="2304256" cy="2016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群組 23"/>
          <p:cNvGrpSpPr/>
          <p:nvPr/>
        </p:nvGrpSpPr>
        <p:grpSpPr>
          <a:xfrm>
            <a:off x="0" y="5301208"/>
            <a:ext cx="2267744" cy="1759744"/>
            <a:chOff x="0" y="5229200"/>
            <a:chExt cx="2267744" cy="1831752"/>
          </a:xfrm>
        </p:grpSpPr>
        <p:graphicFrame>
          <p:nvGraphicFramePr>
            <p:cNvPr id="25" name="資料庫圖表 24"/>
            <p:cNvGraphicFramePr/>
            <p:nvPr>
              <p:extLst>
                <p:ext uri="{D42A27DB-BD31-4B8C-83A1-F6EECF244321}">
                  <p14:modId xmlns:p14="http://schemas.microsoft.com/office/powerpoint/2010/main" val="1050929667"/>
                </p:ext>
              </p:extLst>
            </p:nvPr>
          </p:nvGraphicFramePr>
          <p:xfrm>
            <a:off x="107504" y="5229200"/>
            <a:ext cx="2160240" cy="13997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6" name="資料庫圖表 25"/>
            <p:cNvGraphicFramePr/>
            <p:nvPr>
              <p:extLst>
                <p:ext uri="{D42A27DB-BD31-4B8C-83A1-F6EECF244321}">
                  <p14:modId xmlns:p14="http://schemas.microsoft.com/office/powerpoint/2010/main" val="2351918002"/>
                </p:ext>
              </p:extLst>
            </p:nvPr>
          </p:nvGraphicFramePr>
          <p:xfrm>
            <a:off x="0" y="5859628"/>
            <a:ext cx="1152128" cy="96765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7" name="資料庫圖表 26"/>
            <p:cNvGraphicFramePr/>
            <p:nvPr>
              <p:extLst>
                <p:ext uri="{D42A27DB-BD31-4B8C-83A1-F6EECF244321}">
                  <p14:modId xmlns:p14="http://schemas.microsoft.com/office/powerpoint/2010/main" val="1030218771"/>
                </p:ext>
              </p:extLst>
            </p:nvPr>
          </p:nvGraphicFramePr>
          <p:xfrm>
            <a:off x="971600" y="6093296"/>
            <a:ext cx="1152128" cy="967656"/>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pSp>
    </p:spTree>
    <p:extLst>
      <p:ext uri="{BB962C8B-B14F-4D97-AF65-F5344CB8AC3E}">
        <p14:creationId xmlns:p14="http://schemas.microsoft.com/office/powerpoint/2010/main" val="3598419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4624"/>
            <a:ext cx="8229600" cy="1143000"/>
          </a:xfrm>
        </p:spPr>
        <p:txBody>
          <a:bodyPr/>
          <a:lstStyle/>
          <a:p>
            <a:r>
              <a:rPr lang="zh-TW" altLang="en-US" b="1" dirty="0" smtClean="0">
                <a:latin typeface="標楷體" pitchFamily="65" charset="-120"/>
                <a:ea typeface="標楷體" pitchFamily="65" charset="-120"/>
              </a:rPr>
              <a:t>內容架構</a:t>
            </a:r>
            <a:endParaRPr lang="zh-TW" altLang="en-US" b="1" dirty="0">
              <a:latin typeface="標楷體" pitchFamily="65" charset="-120"/>
              <a:ea typeface="標楷體" pitchFamily="65" charset="-120"/>
            </a:endParaRPr>
          </a:p>
        </p:txBody>
      </p:sp>
      <p:graphicFrame>
        <p:nvGraphicFramePr>
          <p:cNvPr id="8" name="表格 7"/>
          <p:cNvGraphicFramePr>
            <a:graphicFrameLocks noGrp="1"/>
          </p:cNvGraphicFramePr>
          <p:nvPr>
            <p:extLst>
              <p:ext uri="{D42A27DB-BD31-4B8C-83A1-F6EECF244321}">
                <p14:modId xmlns:p14="http://schemas.microsoft.com/office/powerpoint/2010/main" val="2401346481"/>
              </p:ext>
            </p:extLst>
          </p:nvPr>
        </p:nvGraphicFramePr>
        <p:xfrm>
          <a:off x="395536" y="1052737"/>
          <a:ext cx="8352928" cy="4963504"/>
        </p:xfrm>
        <a:graphic>
          <a:graphicData uri="http://schemas.openxmlformats.org/drawingml/2006/table">
            <a:tbl>
              <a:tblPr firstRow="1" bandRow="1">
                <a:tableStyleId>{5C22544A-7EE6-4342-B048-85BDC9FD1C3A}</a:tableStyleId>
              </a:tblPr>
              <a:tblGrid>
                <a:gridCol w="4011699"/>
                <a:gridCol w="238036"/>
                <a:gridCol w="4103193"/>
              </a:tblGrid>
              <a:tr h="549214">
                <a:tc>
                  <a:txBody>
                    <a:bodyPr/>
                    <a:lstStyle/>
                    <a:p>
                      <a:pPr algn="ctr"/>
                      <a:r>
                        <a:rPr lang="en-US" altLang="zh-TW" sz="3200" b="1" dirty="0" smtClean="0"/>
                        <a:t>1</a:t>
                      </a:r>
                      <a:r>
                        <a:rPr lang="zh-TW" altLang="en-US" sz="3200" b="1" dirty="0" smtClean="0"/>
                        <a:t>、</a:t>
                      </a:r>
                      <a:r>
                        <a:rPr lang="zh-TW" altLang="zh-TW" sz="3200" b="1" dirty="0" smtClean="0"/>
                        <a:t>導讀</a:t>
                      </a:r>
                      <a:endParaRPr lang="zh-TW" altLang="en-US" sz="3200" dirty="0"/>
                    </a:p>
                  </a:txBody>
                  <a:tcPr anchor="ctr"/>
                </a:tc>
                <a:tc>
                  <a:txBody>
                    <a:bodyPr/>
                    <a:lstStyle/>
                    <a:p>
                      <a:pPr algn="ctr"/>
                      <a:endParaRPr lang="zh-TW" altLang="en-US" sz="3200" dirty="0"/>
                    </a:p>
                  </a:txBody>
                  <a:tcPr>
                    <a:solidFill>
                      <a:schemeClr val="bg1"/>
                    </a:solidFill>
                  </a:tcPr>
                </a:tc>
                <a:tc>
                  <a:txBody>
                    <a:bodyPr/>
                    <a:lstStyle/>
                    <a:p>
                      <a:pPr algn="ctr"/>
                      <a:r>
                        <a:rPr lang="en-US" altLang="zh-TW" sz="3200" b="1" dirty="0" smtClean="0"/>
                        <a:t>2</a:t>
                      </a:r>
                      <a:r>
                        <a:rPr lang="zh-TW" altLang="en-US" sz="3200" b="1" dirty="0" smtClean="0"/>
                        <a:t>、</a:t>
                      </a:r>
                      <a:r>
                        <a:rPr lang="zh-TW" altLang="zh-TW" sz="3200" b="1" dirty="0" smtClean="0"/>
                        <a:t>案例分享</a:t>
                      </a:r>
                      <a:endParaRPr lang="zh-TW" altLang="en-US" sz="3200" dirty="0"/>
                    </a:p>
                  </a:txBody>
                  <a:tcPr anchor="ctr"/>
                </a:tc>
              </a:tr>
              <a:tr h="1725135">
                <a:tc>
                  <a:txBody>
                    <a:bodyPr/>
                    <a:lstStyle/>
                    <a:p>
                      <a:pPr marL="457200" indent="-457200">
                        <a:buFont typeface="Wingdings" pitchFamily="2" charset="2"/>
                        <a:buAutoNum type="circleNumWdWhitePlain"/>
                      </a:pPr>
                      <a:r>
                        <a:rPr lang="zh-TW" altLang="zh-TW" sz="2400" b="1" dirty="0" smtClean="0"/>
                        <a:t>定義</a:t>
                      </a:r>
                      <a:endParaRPr lang="en-US" altLang="zh-TW" sz="2400" b="1" dirty="0" smtClean="0"/>
                    </a:p>
                    <a:p>
                      <a:pPr marL="457200" indent="-457200">
                        <a:buFont typeface="Wingdings" pitchFamily="2" charset="2"/>
                        <a:buAutoNum type="circleNumWdWhitePlain"/>
                      </a:pPr>
                      <a:r>
                        <a:rPr lang="zh-TW" altLang="zh-TW" sz="2400" b="1" dirty="0" smtClean="0"/>
                        <a:t>特徵</a:t>
                      </a:r>
                      <a:endParaRPr lang="en-US" altLang="zh-TW" sz="2400" b="1" dirty="0" smtClean="0"/>
                    </a:p>
                    <a:p>
                      <a:pPr marL="457200" indent="-457200">
                        <a:buFont typeface="Wingdings" pitchFamily="2" charset="2"/>
                        <a:buAutoNum type="circleNumWdWhitePlain"/>
                      </a:pPr>
                      <a:r>
                        <a:rPr lang="zh-TW" altLang="zh-TW" sz="2400" b="1" dirty="0" smtClean="0"/>
                        <a:t>類型</a:t>
                      </a:r>
                      <a:endParaRPr lang="en-US" altLang="zh-TW" sz="2400" b="1" dirty="0" smtClean="0"/>
                    </a:p>
                    <a:p>
                      <a:pPr marL="457200" indent="-457200">
                        <a:buFont typeface="Wingdings" pitchFamily="2" charset="2"/>
                        <a:buAutoNum type="circleNumWdWhitePlain"/>
                      </a:pPr>
                      <a:r>
                        <a:rPr lang="zh-TW" altLang="zh-TW" sz="2400" b="1" dirty="0" smtClean="0"/>
                        <a:t>因應措施</a:t>
                      </a:r>
                      <a:r>
                        <a:rPr lang="zh-TW" altLang="en-US" sz="2400" b="1" dirty="0" smtClean="0"/>
                        <a:t>、</a:t>
                      </a:r>
                      <a:r>
                        <a:rPr lang="zh-TW" altLang="zh-TW" sz="2400" b="1" dirty="0" smtClean="0"/>
                        <a:t>教學策略</a:t>
                      </a:r>
                      <a:endParaRPr lang="en-US" altLang="zh-TW" sz="2400" b="1" dirty="0" smtClean="0"/>
                    </a:p>
                  </a:txBody>
                  <a:tcPr/>
                </a:tc>
                <a:tc>
                  <a:txBody>
                    <a:bodyPr/>
                    <a:lstStyle/>
                    <a:p>
                      <a:pPr algn="ctr"/>
                      <a:endParaRPr lang="zh-TW" altLang="en-US" sz="2400"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zh-TW" sz="2000" b="1" dirty="0" smtClean="0">
                          <a:solidFill>
                            <a:srgbClr val="0070C0"/>
                          </a:solidFill>
                          <a:latin typeface="+mj-ea"/>
                          <a:ea typeface="+mj-ea"/>
                        </a:rPr>
                        <a:t>(</a:t>
                      </a:r>
                      <a:r>
                        <a:rPr lang="zh-TW" altLang="zh-TW" sz="2000" b="1" dirty="0" smtClean="0">
                          <a:solidFill>
                            <a:srgbClr val="0070C0"/>
                          </a:solidFill>
                          <a:latin typeface="+mj-ea"/>
                          <a:ea typeface="+mj-ea"/>
                        </a:rPr>
                        <a:t>分階段別</a:t>
                      </a:r>
                      <a:r>
                        <a:rPr lang="zh-TW" altLang="en-US" sz="2000" b="1" dirty="0" smtClean="0">
                          <a:solidFill>
                            <a:srgbClr val="0070C0"/>
                          </a:solidFill>
                          <a:latin typeface="+mj-ea"/>
                          <a:ea typeface="+mj-ea"/>
                        </a:rPr>
                        <a:t>、</a:t>
                      </a:r>
                      <a:r>
                        <a:rPr lang="zh-TW" altLang="zh-TW" sz="2000" b="1" dirty="0" smtClean="0">
                          <a:solidFill>
                            <a:srgbClr val="0070C0"/>
                          </a:solidFill>
                          <a:latin typeface="+mj-ea"/>
                          <a:ea typeface="+mj-ea"/>
                        </a:rPr>
                        <a:t>學情障類別或所遇困境</a:t>
                      </a:r>
                      <a:r>
                        <a:rPr lang="en-US" altLang="zh-TW" sz="2000" b="1" dirty="0" smtClean="0">
                          <a:solidFill>
                            <a:srgbClr val="0070C0"/>
                          </a:solidFill>
                          <a:latin typeface="+mj-ea"/>
                          <a:ea typeface="+mj-ea"/>
                        </a:rPr>
                        <a:t>)</a:t>
                      </a:r>
                    </a:p>
                    <a:p>
                      <a:pPr marL="457200" indent="-457200">
                        <a:buFont typeface="Wingdings" pitchFamily="2" charset="2"/>
                        <a:buAutoNum type="circleNumWdWhitePlain"/>
                      </a:pPr>
                      <a:r>
                        <a:rPr lang="zh-TW" altLang="zh-TW" sz="2400" b="1" dirty="0" smtClean="0"/>
                        <a:t>緣起與背景</a:t>
                      </a:r>
                      <a:endParaRPr lang="en-US" altLang="zh-TW" sz="2400" b="1" dirty="0" smtClean="0"/>
                    </a:p>
                    <a:p>
                      <a:pPr marL="457200" indent="-457200">
                        <a:buFont typeface="Wingdings" pitchFamily="2" charset="2"/>
                        <a:buAutoNum type="circleNumWdWhitePlain"/>
                      </a:pPr>
                      <a:r>
                        <a:rPr lang="zh-TW" altLang="zh-TW" sz="2400" b="1" dirty="0" smtClean="0"/>
                        <a:t>問題概述與分析</a:t>
                      </a:r>
                      <a:endParaRPr lang="en-US" altLang="zh-TW" sz="2400" b="1" dirty="0" smtClean="0"/>
                    </a:p>
                    <a:p>
                      <a:pPr marL="457200" indent="-457200">
                        <a:buFont typeface="Wingdings" pitchFamily="2" charset="2"/>
                        <a:buAutoNum type="circleNumWdWhitePlain"/>
                      </a:pPr>
                      <a:r>
                        <a:rPr lang="zh-TW" altLang="zh-TW" sz="2400" b="1" dirty="0" smtClean="0"/>
                        <a:t>輔導策略</a:t>
                      </a:r>
                      <a:endParaRPr lang="en-US" altLang="zh-TW" sz="2400" b="1" dirty="0" smtClean="0"/>
                    </a:p>
                    <a:p>
                      <a:pPr marL="457200" indent="-457200">
                        <a:buFont typeface="Wingdings" pitchFamily="2" charset="2"/>
                        <a:buAutoNum type="circleNumWdWhitePlain"/>
                      </a:pPr>
                      <a:r>
                        <a:rPr lang="zh-TW" altLang="zh-TW" sz="2400" b="1" dirty="0" smtClean="0"/>
                        <a:t>結語</a:t>
                      </a:r>
                      <a:r>
                        <a:rPr lang="en-US" altLang="zh-TW" sz="2400" b="1" dirty="0" smtClean="0">
                          <a:latin typeface="+mj-ea"/>
                          <a:ea typeface="+mj-ea"/>
                        </a:rPr>
                        <a:t>(</a:t>
                      </a:r>
                      <a:r>
                        <a:rPr lang="zh-TW" altLang="zh-TW" sz="2400" b="1" dirty="0" smtClean="0">
                          <a:latin typeface="+mj-ea"/>
                          <a:ea typeface="+mj-ea"/>
                        </a:rPr>
                        <a:t>成效</a:t>
                      </a:r>
                      <a:r>
                        <a:rPr lang="en-US" altLang="zh-TW" sz="2400" b="1" dirty="0" smtClean="0">
                          <a:latin typeface="+mj-ea"/>
                          <a:ea typeface="+mj-ea"/>
                        </a:rPr>
                        <a:t>)</a:t>
                      </a:r>
                    </a:p>
                  </a:txBody>
                  <a:tcPr/>
                </a:tc>
              </a:tr>
              <a:tr h="202342">
                <a:tc>
                  <a:txBody>
                    <a:bodyPr/>
                    <a:lstStyle/>
                    <a:p>
                      <a:pPr algn="ctr"/>
                      <a:endParaRPr lang="en-US" altLang="zh-TW" sz="800" b="1" kern="1200" dirty="0" smtClean="0">
                        <a:solidFill>
                          <a:schemeClr val="lt1"/>
                        </a:solidFill>
                        <a:latin typeface="+mn-lt"/>
                        <a:ea typeface="+mn-ea"/>
                        <a:cs typeface="+mn-cs"/>
                      </a:endParaRPr>
                    </a:p>
                  </a:txBody>
                  <a:tcPr>
                    <a:solidFill>
                      <a:schemeClr val="bg1"/>
                    </a:solidFill>
                  </a:tcPr>
                </a:tc>
                <a:tc>
                  <a:txBody>
                    <a:bodyPr/>
                    <a:lstStyle/>
                    <a:p>
                      <a:pPr algn="ctr"/>
                      <a:endParaRPr lang="zh-TW" altLang="en-US" sz="800" b="1" kern="1200" dirty="0">
                        <a:solidFill>
                          <a:schemeClr val="lt1"/>
                        </a:solidFill>
                        <a:latin typeface="+mn-lt"/>
                        <a:ea typeface="+mn-ea"/>
                        <a:cs typeface="+mn-cs"/>
                      </a:endParaRPr>
                    </a:p>
                  </a:txBody>
                  <a:tcPr>
                    <a:solidFill>
                      <a:schemeClr val="bg1"/>
                    </a:solidFill>
                  </a:tcPr>
                </a:tc>
                <a:tc>
                  <a:txBody>
                    <a:bodyPr/>
                    <a:lstStyle/>
                    <a:p>
                      <a:pPr algn="ctr"/>
                      <a:endParaRPr lang="zh-TW" altLang="en-US" sz="800" b="1" kern="1200" dirty="0">
                        <a:solidFill>
                          <a:schemeClr val="lt1"/>
                        </a:solidFill>
                        <a:latin typeface="+mn-lt"/>
                        <a:ea typeface="+mn-ea"/>
                        <a:cs typeface="+mn-cs"/>
                      </a:endParaRPr>
                    </a:p>
                  </a:txBody>
                  <a:tcPr>
                    <a:solidFill>
                      <a:schemeClr val="bg1"/>
                    </a:solidFill>
                  </a:tcPr>
                </a:tc>
              </a:tr>
              <a:tr h="549214">
                <a:tc>
                  <a:txBody>
                    <a:bodyPr/>
                    <a:lstStyle/>
                    <a:p>
                      <a:pPr algn="ctr"/>
                      <a:r>
                        <a:rPr lang="en-US" altLang="zh-TW" sz="3200" b="1" kern="1200" dirty="0" smtClean="0">
                          <a:solidFill>
                            <a:schemeClr val="lt1"/>
                          </a:solidFill>
                          <a:latin typeface="+mn-lt"/>
                          <a:ea typeface="+mn-ea"/>
                          <a:cs typeface="+mn-cs"/>
                        </a:rPr>
                        <a:t>3</a:t>
                      </a:r>
                      <a:r>
                        <a:rPr lang="zh-TW" altLang="en-US" sz="3200" b="1" kern="1200" dirty="0" smtClean="0">
                          <a:solidFill>
                            <a:schemeClr val="lt1"/>
                          </a:solidFill>
                          <a:latin typeface="+mn-lt"/>
                          <a:ea typeface="+mn-ea"/>
                          <a:cs typeface="+mn-cs"/>
                        </a:rPr>
                        <a:t>、</a:t>
                      </a:r>
                      <a:r>
                        <a:rPr lang="zh-TW" altLang="zh-TW" sz="3200" b="1" kern="1200" dirty="0" smtClean="0">
                          <a:solidFill>
                            <a:schemeClr val="lt1"/>
                          </a:solidFill>
                          <a:latin typeface="+mn-lt"/>
                          <a:ea typeface="+mn-ea"/>
                          <a:cs typeface="+mn-cs"/>
                        </a:rPr>
                        <a:t>資源與支援</a:t>
                      </a:r>
                      <a:endParaRPr lang="en-US" altLang="zh-TW" sz="3200" b="1" kern="1200" dirty="0" smtClean="0">
                        <a:solidFill>
                          <a:schemeClr val="lt1"/>
                        </a:solidFill>
                        <a:latin typeface="+mn-lt"/>
                        <a:ea typeface="+mn-ea"/>
                        <a:cs typeface="+mn-cs"/>
                      </a:endParaRPr>
                    </a:p>
                  </a:txBody>
                  <a:tcPr>
                    <a:solidFill>
                      <a:srgbClr val="4F81BD"/>
                    </a:solidFill>
                  </a:tcPr>
                </a:tc>
                <a:tc>
                  <a:txBody>
                    <a:bodyPr/>
                    <a:lstStyle/>
                    <a:p>
                      <a:pPr algn="ctr"/>
                      <a:endParaRPr lang="zh-TW" altLang="en-US" sz="3200" b="1" kern="1200" dirty="0">
                        <a:solidFill>
                          <a:schemeClr val="lt1"/>
                        </a:solidFill>
                        <a:latin typeface="+mn-lt"/>
                        <a:ea typeface="+mn-ea"/>
                        <a:cs typeface="+mn-cs"/>
                      </a:endParaRPr>
                    </a:p>
                  </a:txBody>
                  <a:tcPr>
                    <a:solidFill>
                      <a:schemeClr val="bg1"/>
                    </a:solidFill>
                  </a:tcPr>
                </a:tc>
                <a:tc>
                  <a:txBody>
                    <a:bodyPr/>
                    <a:lstStyle/>
                    <a:p>
                      <a:pPr algn="ctr"/>
                      <a:r>
                        <a:rPr lang="en-US" altLang="zh-TW" sz="3200" b="1" kern="1200" dirty="0" smtClean="0">
                          <a:solidFill>
                            <a:schemeClr val="lt1"/>
                          </a:solidFill>
                          <a:latin typeface="+mn-lt"/>
                          <a:ea typeface="+mn-ea"/>
                          <a:cs typeface="+mn-cs"/>
                        </a:rPr>
                        <a:t>4</a:t>
                      </a:r>
                      <a:r>
                        <a:rPr lang="zh-TW" altLang="en-US" sz="3200" b="1" kern="1200" dirty="0" smtClean="0">
                          <a:solidFill>
                            <a:schemeClr val="lt1"/>
                          </a:solidFill>
                          <a:latin typeface="+mn-lt"/>
                          <a:ea typeface="+mn-ea"/>
                          <a:cs typeface="+mn-cs"/>
                        </a:rPr>
                        <a:t>、</a:t>
                      </a:r>
                      <a:r>
                        <a:rPr lang="zh-TW" altLang="zh-TW" sz="3200" b="1" kern="1200" dirty="0" smtClean="0">
                          <a:solidFill>
                            <a:schemeClr val="lt1"/>
                          </a:solidFill>
                          <a:latin typeface="+mn-lt"/>
                          <a:ea typeface="+mn-ea"/>
                          <a:cs typeface="+mn-cs"/>
                        </a:rPr>
                        <a:t>特教宣導</a:t>
                      </a:r>
                      <a:endParaRPr lang="zh-TW" altLang="en-US" sz="3200" b="1" kern="1200" dirty="0">
                        <a:solidFill>
                          <a:schemeClr val="lt1"/>
                        </a:solidFill>
                        <a:latin typeface="+mn-lt"/>
                        <a:ea typeface="+mn-ea"/>
                        <a:cs typeface="+mn-cs"/>
                      </a:endParaRPr>
                    </a:p>
                  </a:txBody>
                  <a:tcPr>
                    <a:solidFill>
                      <a:srgbClr val="4F81BD"/>
                    </a:solidFill>
                  </a:tcPr>
                </a:tc>
              </a:tr>
              <a:tr h="1427824">
                <a:tc>
                  <a:txBody>
                    <a:bodyPr/>
                    <a:lstStyle/>
                    <a:p>
                      <a:pPr marL="457200" marR="0" indent="-457200" algn="l" defTabSz="914400" rtl="0" eaLnBrk="1" fontAlgn="auto" latinLnBrk="0" hangingPunct="1">
                        <a:lnSpc>
                          <a:spcPct val="100000"/>
                        </a:lnSpc>
                        <a:spcBef>
                          <a:spcPts val="0"/>
                        </a:spcBef>
                        <a:spcAft>
                          <a:spcPts val="0"/>
                        </a:spcAft>
                        <a:buClrTx/>
                        <a:buSzTx/>
                        <a:buFont typeface="Wingdings" pitchFamily="2" charset="2"/>
                        <a:buAutoNum type="circleNumWdWhitePlain"/>
                        <a:tabLst/>
                        <a:defRPr/>
                      </a:pPr>
                      <a:r>
                        <a:rPr lang="zh-TW" altLang="zh-TW" sz="2400" b="1" dirty="0" smtClean="0"/>
                        <a:t>相關辦法</a:t>
                      </a:r>
                      <a:endParaRPr lang="en-US" altLang="zh-TW" sz="2400" b="1" dirty="0" smtClean="0"/>
                    </a:p>
                    <a:p>
                      <a:pPr marL="457200" marR="0" indent="-457200" algn="l" defTabSz="914400" rtl="0" eaLnBrk="1" fontAlgn="auto" latinLnBrk="0" hangingPunct="1">
                        <a:lnSpc>
                          <a:spcPct val="100000"/>
                        </a:lnSpc>
                        <a:spcBef>
                          <a:spcPts val="0"/>
                        </a:spcBef>
                        <a:spcAft>
                          <a:spcPts val="0"/>
                        </a:spcAft>
                        <a:buClrTx/>
                        <a:buSzTx/>
                        <a:buFont typeface="Wingdings" pitchFamily="2" charset="2"/>
                        <a:buAutoNum type="circleNumWdWhitePlain"/>
                        <a:tabLst/>
                        <a:defRPr/>
                      </a:pPr>
                      <a:r>
                        <a:rPr lang="zh-TW" altLang="zh-TW" sz="2400" b="1" dirty="0" smtClean="0"/>
                        <a:t>延伸閱讀書目</a:t>
                      </a:r>
                      <a:endParaRPr lang="en-US" altLang="zh-TW" sz="2400" b="1" dirty="0" smtClean="0"/>
                    </a:p>
                    <a:p>
                      <a:pPr marL="457200" marR="0" indent="-457200" algn="l" defTabSz="914400" rtl="0" eaLnBrk="1" fontAlgn="auto" latinLnBrk="0" hangingPunct="1">
                        <a:lnSpc>
                          <a:spcPct val="100000"/>
                        </a:lnSpc>
                        <a:spcBef>
                          <a:spcPts val="0"/>
                        </a:spcBef>
                        <a:spcAft>
                          <a:spcPts val="0"/>
                        </a:spcAft>
                        <a:buClrTx/>
                        <a:buSzTx/>
                        <a:buFont typeface="Wingdings" pitchFamily="2" charset="2"/>
                        <a:buAutoNum type="circleNumWdWhitePlain"/>
                        <a:tabLst/>
                        <a:defRPr/>
                      </a:pPr>
                      <a:r>
                        <a:rPr lang="zh-TW" altLang="zh-TW" sz="2400" b="1" dirty="0" smtClean="0"/>
                        <a:t>諮詢單位及相關網站</a:t>
                      </a:r>
                      <a:endParaRPr lang="en-US" altLang="zh-TW" sz="2400" b="1" dirty="0" smtClean="0"/>
                    </a:p>
                  </a:txBody>
                  <a:tcPr/>
                </a:tc>
                <a:tc>
                  <a:txBody>
                    <a:bodyPr/>
                    <a:lstStyle/>
                    <a:p>
                      <a:pPr algn="ctr"/>
                      <a:endParaRPr lang="zh-TW" altLang="en-US" sz="2400" dirty="0"/>
                    </a:p>
                  </a:txBody>
                  <a:tcPr>
                    <a:solidFill>
                      <a:schemeClr val="bg1"/>
                    </a:solidFill>
                  </a:tcPr>
                </a:tc>
                <a:tc>
                  <a:txBody>
                    <a:bodyPr/>
                    <a:lstStyle/>
                    <a:p>
                      <a:pPr marL="457200" marR="0" indent="-457200" algn="l" defTabSz="914400" rtl="0" eaLnBrk="1" fontAlgn="auto" latinLnBrk="0" hangingPunct="1">
                        <a:lnSpc>
                          <a:spcPct val="100000"/>
                        </a:lnSpc>
                        <a:spcBef>
                          <a:spcPts val="0"/>
                        </a:spcBef>
                        <a:spcAft>
                          <a:spcPts val="0"/>
                        </a:spcAft>
                        <a:buClrTx/>
                        <a:buSzTx/>
                        <a:buFont typeface="Wingdings" pitchFamily="2" charset="2"/>
                        <a:buAutoNum type="circleNumWdWhitePlain"/>
                        <a:tabLst/>
                        <a:defRPr/>
                      </a:pPr>
                      <a:r>
                        <a:rPr lang="zh-TW" altLang="zh-TW" sz="2400" b="1" dirty="0" smtClean="0"/>
                        <a:t>教案</a:t>
                      </a:r>
                      <a:endParaRPr lang="en-US" altLang="zh-TW" sz="2400" b="1" dirty="0" smtClean="0"/>
                    </a:p>
                    <a:p>
                      <a:pPr marL="457200" marR="0" indent="-457200" algn="l" defTabSz="914400" rtl="0" eaLnBrk="1" fontAlgn="auto" latinLnBrk="0" hangingPunct="1">
                        <a:lnSpc>
                          <a:spcPct val="100000"/>
                        </a:lnSpc>
                        <a:spcBef>
                          <a:spcPts val="0"/>
                        </a:spcBef>
                        <a:spcAft>
                          <a:spcPts val="0"/>
                        </a:spcAft>
                        <a:buClrTx/>
                        <a:buSzTx/>
                        <a:buFont typeface="Wingdings" pitchFamily="2" charset="2"/>
                        <a:buAutoNum type="circleNumWdWhitePlain"/>
                        <a:tabLst/>
                        <a:defRPr/>
                      </a:pPr>
                      <a:r>
                        <a:rPr lang="zh-TW" altLang="zh-TW" sz="2400" b="1" dirty="0" smtClean="0"/>
                        <a:t>讓愛飛翔</a:t>
                      </a:r>
                      <a:r>
                        <a:rPr lang="en-US" altLang="zh-TW" sz="2400" b="1" dirty="0" smtClean="0"/>
                        <a:t>PPT</a:t>
                      </a:r>
                      <a:endParaRPr lang="zh-TW" altLang="zh-TW" sz="2400" b="1" dirty="0" smtClean="0"/>
                    </a:p>
                  </a:txBody>
                  <a:tcPr/>
                </a:tc>
              </a:tr>
            </a:tbl>
          </a:graphicData>
        </a:graphic>
      </p:graphicFrame>
      <p:grpSp>
        <p:nvGrpSpPr>
          <p:cNvPr id="3" name="群組 22"/>
          <p:cNvGrpSpPr/>
          <p:nvPr/>
        </p:nvGrpSpPr>
        <p:grpSpPr>
          <a:xfrm>
            <a:off x="0" y="5229200"/>
            <a:ext cx="2267744" cy="1831752"/>
            <a:chOff x="0" y="5229200"/>
            <a:chExt cx="2267744" cy="1831752"/>
          </a:xfrm>
        </p:grpSpPr>
        <p:graphicFrame>
          <p:nvGraphicFramePr>
            <p:cNvPr id="24" name="資料庫圖表 23"/>
            <p:cNvGraphicFramePr/>
            <p:nvPr>
              <p:extLst>
                <p:ext uri="{D42A27DB-BD31-4B8C-83A1-F6EECF244321}">
                  <p14:modId xmlns:p14="http://schemas.microsoft.com/office/powerpoint/2010/main" val="15172822"/>
                </p:ext>
              </p:extLst>
            </p:nvPr>
          </p:nvGraphicFramePr>
          <p:xfrm>
            <a:off x="107504" y="5229200"/>
            <a:ext cx="2160240" cy="1399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5" name="資料庫圖表 24"/>
            <p:cNvGraphicFramePr/>
            <p:nvPr>
              <p:extLst>
                <p:ext uri="{D42A27DB-BD31-4B8C-83A1-F6EECF244321}">
                  <p14:modId xmlns:p14="http://schemas.microsoft.com/office/powerpoint/2010/main" val="2584336034"/>
                </p:ext>
              </p:extLst>
            </p:nvPr>
          </p:nvGraphicFramePr>
          <p:xfrm>
            <a:off x="0" y="5859628"/>
            <a:ext cx="1152128" cy="9676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6" name="資料庫圖表 25"/>
            <p:cNvGraphicFramePr/>
            <p:nvPr>
              <p:extLst>
                <p:ext uri="{D42A27DB-BD31-4B8C-83A1-F6EECF244321}">
                  <p14:modId xmlns:p14="http://schemas.microsoft.com/office/powerpoint/2010/main" val="1888158800"/>
                </p:ext>
              </p:extLst>
            </p:nvPr>
          </p:nvGraphicFramePr>
          <p:xfrm>
            <a:off x="971600" y="6093296"/>
            <a:ext cx="1152128" cy="96765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spTree>
    <p:extLst>
      <p:ext uri="{BB962C8B-B14F-4D97-AF65-F5344CB8AC3E}">
        <p14:creationId xmlns:p14="http://schemas.microsoft.com/office/powerpoint/2010/main" val="3689715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57200" y="44624"/>
            <a:ext cx="8229600" cy="1143000"/>
          </a:xfrm>
        </p:spPr>
        <p:txBody>
          <a:bodyPr/>
          <a:lstStyle/>
          <a:p>
            <a:r>
              <a:rPr lang="zh-TW" altLang="en-US" b="1" dirty="0" smtClean="0">
                <a:latin typeface="標楷體" pitchFamily="65" charset="-120"/>
                <a:ea typeface="標楷體" pitchFamily="65" charset="-120"/>
              </a:rPr>
              <a:t>研習辦理討論</a:t>
            </a:r>
            <a:endParaRPr lang="zh-TW" altLang="en-US" b="1" dirty="0">
              <a:latin typeface="標楷體" pitchFamily="65" charset="-120"/>
              <a:ea typeface="標楷體" pitchFamily="65" charset="-120"/>
            </a:endParaRPr>
          </a:p>
        </p:txBody>
      </p:sp>
      <p:sp>
        <p:nvSpPr>
          <p:cNvPr id="2" name="內容版面配置區 1"/>
          <p:cNvSpPr>
            <a:spLocks noGrp="1"/>
          </p:cNvSpPr>
          <p:nvPr>
            <p:ph idx="1"/>
          </p:nvPr>
        </p:nvSpPr>
        <p:spPr/>
        <p:txBody>
          <a:bodyPr/>
          <a:lstStyle/>
          <a:p>
            <a:pPr>
              <a:buFont typeface="Webdings" pitchFamily="18" charset="2"/>
              <a:buChar char=""/>
            </a:pPr>
            <a:r>
              <a:rPr lang="zh-TW" altLang="en-US" dirty="0" smtClean="0">
                <a:latin typeface="標楷體" pitchFamily="65" charset="-120"/>
                <a:ea typeface="標楷體" pitchFamily="65" charset="-120"/>
              </a:rPr>
              <a:t>研習對象</a:t>
            </a:r>
            <a:endParaRPr lang="en-US" altLang="zh-TW" dirty="0" smtClean="0">
              <a:latin typeface="標楷體" pitchFamily="65" charset="-120"/>
              <a:ea typeface="標楷體" pitchFamily="65" charset="-120"/>
            </a:endParaRPr>
          </a:p>
          <a:p>
            <a:pPr>
              <a:buFont typeface="Webdings" pitchFamily="18" charset="2"/>
              <a:buChar char=""/>
            </a:pPr>
            <a:r>
              <a:rPr lang="zh-TW" altLang="en-US" dirty="0" smtClean="0">
                <a:latin typeface="標楷體" pitchFamily="65" charset="-120"/>
                <a:ea typeface="標楷體" pitchFamily="65" charset="-120"/>
              </a:rPr>
              <a:t>依特殊需求類別辦理</a:t>
            </a:r>
            <a:endParaRPr lang="en-US" altLang="zh-TW" dirty="0" smtClean="0">
              <a:latin typeface="標楷體" pitchFamily="65" charset="-120"/>
              <a:ea typeface="標楷體" pitchFamily="65" charset="-120"/>
            </a:endParaRPr>
          </a:p>
          <a:p>
            <a:pPr>
              <a:buFont typeface="Webdings" pitchFamily="18" charset="2"/>
              <a:buChar char=""/>
            </a:pPr>
            <a:r>
              <a:rPr lang="zh-TW" altLang="en-US" dirty="0" smtClean="0">
                <a:latin typeface="標楷體" pitchFamily="65" charset="-120"/>
                <a:ea typeface="標楷體" pitchFamily="65" charset="-120"/>
              </a:rPr>
              <a:t>手冊導讀</a:t>
            </a:r>
            <a:r>
              <a:rPr lang="en-US" altLang="zh-TW" dirty="0">
                <a:latin typeface="標楷體" pitchFamily="65" charset="-120"/>
                <a:ea typeface="標楷體" pitchFamily="65" charset="-120"/>
              </a:rPr>
              <a:t>/</a:t>
            </a:r>
            <a:r>
              <a:rPr lang="zh-TW" altLang="en-US" dirty="0" smtClean="0">
                <a:latin typeface="標楷體" pitchFamily="65" charset="-120"/>
                <a:ea typeface="標楷體" pitchFamily="65" charset="-120"/>
              </a:rPr>
              <a:t>讀書會</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graphicFrame>
        <p:nvGraphicFramePr>
          <p:cNvPr id="12" name="表格 11"/>
          <p:cNvGraphicFramePr>
            <a:graphicFrameLocks noGrp="1"/>
          </p:cNvGraphicFramePr>
          <p:nvPr>
            <p:extLst>
              <p:ext uri="{D42A27DB-BD31-4B8C-83A1-F6EECF244321}">
                <p14:modId xmlns:p14="http://schemas.microsoft.com/office/powerpoint/2010/main" val="37714586"/>
              </p:ext>
            </p:extLst>
          </p:nvPr>
        </p:nvGraphicFramePr>
        <p:xfrm>
          <a:off x="395536" y="1052737"/>
          <a:ext cx="8352928" cy="4291175"/>
        </p:xfrm>
        <a:graphic>
          <a:graphicData uri="http://schemas.openxmlformats.org/drawingml/2006/table">
            <a:tbl>
              <a:tblPr firstRow="1" bandRow="1">
                <a:tableStyleId>{5C22544A-7EE6-4342-B048-85BDC9FD1C3A}</a:tableStyleId>
              </a:tblPr>
              <a:tblGrid>
                <a:gridCol w="4011699"/>
                <a:gridCol w="238036"/>
                <a:gridCol w="4103193"/>
              </a:tblGrid>
              <a:tr h="549214">
                <a:tc>
                  <a:txBody>
                    <a:bodyPr/>
                    <a:lstStyle/>
                    <a:p>
                      <a:pPr algn="ctr"/>
                      <a:r>
                        <a:rPr lang="zh-TW" altLang="en-US" sz="3200" dirty="0" smtClean="0"/>
                        <a:t>研習對象</a:t>
                      </a:r>
                      <a:endParaRPr lang="zh-TW" altLang="en-US" sz="3200" dirty="0"/>
                    </a:p>
                  </a:txBody>
                  <a:tcPr anchor="ctr"/>
                </a:tc>
                <a:tc>
                  <a:txBody>
                    <a:bodyPr/>
                    <a:lstStyle/>
                    <a:p>
                      <a:pPr algn="ctr"/>
                      <a:endParaRPr lang="zh-TW" altLang="en-US" sz="3200" dirty="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b="1" kern="1200" dirty="0" smtClean="0">
                          <a:solidFill>
                            <a:schemeClr val="lt1"/>
                          </a:solidFill>
                          <a:latin typeface="+mn-lt"/>
                          <a:ea typeface="+mn-ea"/>
                          <a:cs typeface="+mn-cs"/>
                        </a:rPr>
                        <a:t>講師</a:t>
                      </a:r>
                    </a:p>
                  </a:txBody>
                  <a:tcPr anchor="ctr"/>
                </a:tc>
              </a:tr>
              <a:tr h="1365095">
                <a:tc>
                  <a:txBody>
                    <a:bodyPr/>
                    <a:lstStyle/>
                    <a:p>
                      <a:pPr marL="457200" indent="-457200">
                        <a:buFont typeface="Webdings" pitchFamily="18" charset="2"/>
                        <a:buChar char=""/>
                      </a:pPr>
                      <a:r>
                        <a:rPr lang="zh-TW" altLang="en-US" sz="2400" b="1" dirty="0" smtClean="0"/>
                        <a:t>普通班教師</a:t>
                      </a:r>
                      <a:endParaRPr lang="en-US" altLang="zh-TW" sz="2400" b="1" dirty="0" smtClean="0"/>
                    </a:p>
                    <a:p>
                      <a:pPr marL="457200" indent="-457200">
                        <a:buFont typeface="Webdings" pitchFamily="18" charset="2"/>
                        <a:buChar char=""/>
                      </a:pPr>
                      <a:r>
                        <a:rPr lang="zh-TW" altLang="en-US" sz="2400" b="1" dirty="0" smtClean="0"/>
                        <a:t>特教教師</a:t>
                      </a:r>
                      <a:endParaRPr lang="en-US" altLang="zh-TW" sz="2400" b="1" dirty="0" smtClean="0"/>
                    </a:p>
                    <a:p>
                      <a:pPr marL="457200" indent="-457200">
                        <a:buFont typeface="Webdings" pitchFamily="18" charset="2"/>
                        <a:buChar char=""/>
                      </a:pPr>
                      <a:r>
                        <a:rPr lang="zh-TW" altLang="en-US" sz="2400" b="1" dirty="0" smtClean="0"/>
                        <a:t>其他</a:t>
                      </a:r>
                      <a:endParaRPr lang="en-US" altLang="zh-TW" sz="2400" b="1" dirty="0" smtClean="0"/>
                    </a:p>
                  </a:txBody>
                  <a:tcPr/>
                </a:tc>
                <a:tc>
                  <a:txBody>
                    <a:bodyPr/>
                    <a:lstStyle/>
                    <a:p>
                      <a:pPr algn="ctr"/>
                      <a:endParaRPr lang="zh-TW" altLang="en-US" sz="2400" dirty="0"/>
                    </a:p>
                  </a:txBody>
                  <a:tcPr>
                    <a:solidFill>
                      <a:schemeClr val="bg1"/>
                    </a:solidFill>
                  </a:tcPr>
                </a:tc>
                <a:tc>
                  <a:txBody>
                    <a:bodyPr/>
                    <a:lstStyle/>
                    <a:p>
                      <a:pPr marL="457200" marR="0" lvl="0" indent="-457200" algn="l" defTabSz="914400" rtl="0" eaLnBrk="1" fontAlgn="auto" latinLnBrk="0" hangingPunct="1">
                        <a:lnSpc>
                          <a:spcPct val="100000"/>
                        </a:lnSpc>
                        <a:spcBef>
                          <a:spcPts val="0"/>
                        </a:spcBef>
                        <a:spcAft>
                          <a:spcPts val="0"/>
                        </a:spcAft>
                        <a:buClrTx/>
                        <a:buSzTx/>
                        <a:buFont typeface="Webdings" pitchFamily="18" charset="2"/>
                        <a:buChar char=""/>
                        <a:tabLst/>
                        <a:defRPr/>
                      </a:pPr>
                      <a:r>
                        <a:rPr lang="zh-TW" altLang="en-US" sz="2400" b="1" kern="1200" dirty="0" smtClean="0">
                          <a:solidFill>
                            <a:schemeClr val="dk1"/>
                          </a:solidFill>
                          <a:latin typeface="+mn-lt"/>
                          <a:ea typeface="+mn-ea"/>
                          <a:cs typeface="+mn-cs"/>
                        </a:rPr>
                        <a:t>中心可協助推薦</a:t>
                      </a:r>
                      <a:endParaRPr lang="en-US" altLang="zh-TW" sz="2400" b="1" kern="1200" dirty="0" smtClean="0">
                        <a:solidFill>
                          <a:schemeClr val="dk1"/>
                        </a:solidFill>
                        <a:latin typeface="+mn-lt"/>
                        <a:ea typeface="+mn-ea"/>
                        <a:cs typeface="+mn-cs"/>
                      </a:endParaRPr>
                    </a:p>
                  </a:txBody>
                  <a:tcPr/>
                </a:tc>
              </a:tr>
              <a:tr h="202342">
                <a:tc>
                  <a:txBody>
                    <a:bodyPr/>
                    <a:lstStyle/>
                    <a:p>
                      <a:pPr algn="ctr"/>
                      <a:endParaRPr lang="en-US" altLang="zh-TW" sz="800" b="1" kern="1200" dirty="0" smtClean="0">
                        <a:solidFill>
                          <a:schemeClr val="lt1"/>
                        </a:solidFill>
                        <a:latin typeface="+mn-lt"/>
                        <a:ea typeface="+mn-ea"/>
                        <a:cs typeface="+mn-cs"/>
                      </a:endParaRPr>
                    </a:p>
                  </a:txBody>
                  <a:tcPr>
                    <a:solidFill>
                      <a:schemeClr val="bg1"/>
                    </a:solidFill>
                  </a:tcPr>
                </a:tc>
                <a:tc>
                  <a:txBody>
                    <a:bodyPr/>
                    <a:lstStyle/>
                    <a:p>
                      <a:pPr algn="ctr"/>
                      <a:endParaRPr lang="zh-TW" altLang="en-US" sz="800" b="1" kern="1200" dirty="0">
                        <a:solidFill>
                          <a:schemeClr val="lt1"/>
                        </a:solidFill>
                        <a:latin typeface="+mn-lt"/>
                        <a:ea typeface="+mn-ea"/>
                        <a:cs typeface="+mn-cs"/>
                      </a:endParaRPr>
                    </a:p>
                  </a:txBody>
                  <a:tcPr>
                    <a:solidFill>
                      <a:schemeClr val="bg1"/>
                    </a:solidFill>
                  </a:tcPr>
                </a:tc>
                <a:tc>
                  <a:txBody>
                    <a:bodyPr/>
                    <a:lstStyle/>
                    <a:p>
                      <a:pPr algn="ctr"/>
                      <a:endParaRPr lang="zh-TW" altLang="en-US" sz="800" b="1" kern="1200" dirty="0">
                        <a:solidFill>
                          <a:schemeClr val="lt1"/>
                        </a:solidFill>
                        <a:latin typeface="+mn-lt"/>
                        <a:ea typeface="+mn-ea"/>
                        <a:cs typeface="+mn-cs"/>
                      </a:endParaRPr>
                    </a:p>
                  </a:txBody>
                  <a:tcPr>
                    <a:solidFill>
                      <a:schemeClr val="bg1"/>
                    </a:solidFill>
                  </a:tcPr>
                </a:tc>
              </a:tr>
              <a:tr h="54921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b="1" kern="1200" dirty="0" smtClean="0">
                          <a:solidFill>
                            <a:schemeClr val="lt1"/>
                          </a:solidFill>
                          <a:latin typeface="+mn-lt"/>
                          <a:ea typeface="+mn-ea"/>
                          <a:cs typeface="+mn-cs"/>
                        </a:rPr>
                        <a:t>辦理形式</a:t>
                      </a:r>
                      <a:r>
                        <a:rPr lang="en-US" altLang="zh-TW" sz="3200" b="1" kern="1200" dirty="0" smtClean="0">
                          <a:solidFill>
                            <a:schemeClr val="lt1"/>
                          </a:solidFill>
                          <a:latin typeface="+mn-lt"/>
                          <a:ea typeface="+mn-ea"/>
                          <a:cs typeface="+mn-cs"/>
                        </a:rPr>
                        <a:t>/</a:t>
                      </a:r>
                      <a:r>
                        <a:rPr lang="zh-TW" altLang="en-US" sz="3200" b="1" kern="1200" dirty="0" smtClean="0">
                          <a:solidFill>
                            <a:schemeClr val="lt1"/>
                          </a:solidFill>
                          <a:latin typeface="+mn-lt"/>
                          <a:ea typeface="+mn-ea"/>
                          <a:cs typeface="+mn-cs"/>
                        </a:rPr>
                        <a:t>內容規劃</a:t>
                      </a:r>
                    </a:p>
                  </a:txBody>
                  <a:tcPr>
                    <a:solidFill>
                      <a:srgbClr val="4F81BD"/>
                    </a:solidFill>
                  </a:tcPr>
                </a:tc>
                <a:tc hMerge="1">
                  <a:txBody>
                    <a:bodyPr/>
                    <a:lstStyle/>
                    <a:p>
                      <a:pPr algn="ctr"/>
                      <a:endParaRPr lang="zh-TW" altLang="en-US" sz="3200" b="1" kern="1200" dirty="0">
                        <a:solidFill>
                          <a:schemeClr val="lt1"/>
                        </a:solidFill>
                        <a:latin typeface="+mn-lt"/>
                        <a:ea typeface="+mn-ea"/>
                        <a:cs typeface="+mn-cs"/>
                      </a:endParaRPr>
                    </a:p>
                  </a:txBody>
                  <a:tcPr>
                    <a:solidFill>
                      <a:schemeClr val="bg1"/>
                    </a:solidFill>
                  </a:tcPr>
                </a:tc>
                <a:tc hMerge="1">
                  <a:txBody>
                    <a:bodyPr/>
                    <a:lstStyle/>
                    <a:p>
                      <a:pPr algn="ctr"/>
                      <a:endParaRPr lang="zh-TW" altLang="en-US" sz="3200" b="1" kern="1200" dirty="0">
                        <a:solidFill>
                          <a:schemeClr val="lt1"/>
                        </a:solidFill>
                        <a:latin typeface="+mn-lt"/>
                        <a:ea typeface="+mn-ea"/>
                        <a:cs typeface="+mn-cs"/>
                      </a:endParaRPr>
                    </a:p>
                  </a:txBody>
                  <a:tcPr>
                    <a:solidFill>
                      <a:srgbClr val="4F81BD"/>
                    </a:solidFill>
                  </a:tcPr>
                </a:tc>
              </a:tr>
              <a:tr h="1427824">
                <a:tc gridSpan="3">
                  <a:txBody>
                    <a:bodyPr/>
                    <a:lstStyle/>
                    <a:p>
                      <a:pPr marL="457200" marR="0" lvl="0" indent="-457200" algn="l" defTabSz="914400" rtl="0" eaLnBrk="1" fontAlgn="auto" latinLnBrk="0" hangingPunct="1">
                        <a:lnSpc>
                          <a:spcPct val="100000"/>
                        </a:lnSpc>
                        <a:spcBef>
                          <a:spcPts val="0"/>
                        </a:spcBef>
                        <a:spcAft>
                          <a:spcPts val="0"/>
                        </a:spcAft>
                        <a:buClrTx/>
                        <a:buSzTx/>
                        <a:buFont typeface="Webdings" pitchFamily="18" charset="2"/>
                        <a:buChar char=""/>
                        <a:tabLst/>
                        <a:defRPr/>
                      </a:pPr>
                      <a:r>
                        <a:rPr lang="zh-TW" altLang="en-US" sz="2400" b="1" kern="1200" dirty="0" smtClean="0">
                          <a:solidFill>
                            <a:schemeClr val="dk1"/>
                          </a:solidFill>
                          <a:latin typeface="+mn-lt"/>
                          <a:ea typeface="+mn-ea"/>
                          <a:cs typeface="+mn-cs"/>
                        </a:rPr>
                        <a:t>依各特殊需求類別分次辦理</a:t>
                      </a:r>
                      <a:endParaRPr lang="en-US" altLang="zh-TW" sz="2400" b="1" kern="1200" dirty="0" smtClean="0">
                        <a:solidFill>
                          <a:schemeClr val="dk1"/>
                        </a:solidFill>
                        <a:latin typeface="+mn-lt"/>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ebdings" pitchFamily="18" charset="2"/>
                        <a:buChar char=""/>
                        <a:tabLst/>
                        <a:defRPr/>
                      </a:pPr>
                      <a:r>
                        <a:rPr lang="zh-TW" altLang="en-US" sz="2400" b="1" kern="1200" dirty="0" smtClean="0">
                          <a:solidFill>
                            <a:schemeClr val="dk1"/>
                          </a:solidFill>
                          <a:latin typeface="+mn-lt"/>
                          <a:ea typeface="+mn-ea"/>
                          <a:cs typeface="+mn-cs"/>
                        </a:rPr>
                        <a:t>統整式導讀</a:t>
                      </a:r>
                      <a:endParaRPr lang="en-US" altLang="zh-TW" sz="2400" b="1" kern="1200" dirty="0" smtClean="0">
                        <a:solidFill>
                          <a:schemeClr val="dk1"/>
                        </a:solidFill>
                        <a:latin typeface="+mn-lt"/>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ebdings" pitchFamily="18" charset="2"/>
                        <a:buChar char=""/>
                        <a:tabLst/>
                        <a:defRPr/>
                      </a:pPr>
                      <a:r>
                        <a:rPr lang="zh-TW" altLang="en-US" sz="2400" b="1" kern="1200" dirty="0" smtClean="0">
                          <a:solidFill>
                            <a:schemeClr val="dk1"/>
                          </a:solidFill>
                          <a:latin typeface="+mn-lt"/>
                          <a:ea typeface="+mn-ea"/>
                          <a:cs typeface="+mn-cs"/>
                        </a:rPr>
                        <a:t>讀書會</a:t>
                      </a:r>
                      <a:endParaRPr lang="en-US" altLang="zh-TW" sz="2400" b="1" kern="1200" dirty="0" smtClean="0">
                        <a:solidFill>
                          <a:schemeClr val="dk1"/>
                        </a:solidFill>
                        <a:latin typeface="+mn-lt"/>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ebdings" pitchFamily="18" charset="2"/>
                        <a:buChar char=""/>
                        <a:tabLst/>
                        <a:defRPr/>
                      </a:pPr>
                      <a:r>
                        <a:rPr lang="zh-TW" altLang="en-US" sz="2400" b="1" kern="1200" dirty="0" smtClean="0">
                          <a:solidFill>
                            <a:schemeClr val="dk1"/>
                          </a:solidFill>
                          <a:latin typeface="+mn-lt"/>
                          <a:ea typeface="+mn-ea"/>
                          <a:cs typeface="+mn-cs"/>
                        </a:rPr>
                        <a:t>其他可以配合國小書籍看電影學特教</a:t>
                      </a:r>
                      <a:endParaRPr lang="en-US" altLang="zh-TW" sz="2400" b="1" kern="1200" dirty="0" smtClean="0">
                        <a:solidFill>
                          <a:schemeClr val="dk1"/>
                        </a:solidFill>
                        <a:latin typeface="+mn-lt"/>
                        <a:ea typeface="+mn-ea"/>
                        <a:cs typeface="+mn-cs"/>
                      </a:endParaRPr>
                    </a:p>
                  </a:txBody>
                  <a:tcPr/>
                </a:tc>
                <a:tc hMerge="1">
                  <a:txBody>
                    <a:bodyPr/>
                    <a:lstStyle/>
                    <a:p>
                      <a:pPr algn="ctr"/>
                      <a:endParaRPr lang="zh-TW" altLang="en-US" sz="2400" dirty="0"/>
                    </a:p>
                  </a:txBody>
                  <a:tcPr>
                    <a:solidFill>
                      <a:schemeClr val="bg1"/>
                    </a:solidFill>
                  </a:tcPr>
                </a:tc>
                <a:tc hMerge="1">
                  <a:txBody>
                    <a:bodyPr/>
                    <a:lstStyle/>
                    <a:p>
                      <a:pPr marL="457200" marR="0" indent="-457200" algn="l" defTabSz="914400" rtl="0" eaLnBrk="1" fontAlgn="auto" latinLnBrk="0" hangingPunct="1">
                        <a:lnSpc>
                          <a:spcPct val="100000"/>
                        </a:lnSpc>
                        <a:spcBef>
                          <a:spcPts val="0"/>
                        </a:spcBef>
                        <a:spcAft>
                          <a:spcPts val="0"/>
                        </a:spcAft>
                        <a:buClrTx/>
                        <a:buSzTx/>
                        <a:buFont typeface="Wingdings" pitchFamily="2" charset="2"/>
                        <a:buAutoNum type="circleNumWdWhitePlain"/>
                        <a:tabLst/>
                        <a:defRPr/>
                      </a:pPr>
                      <a:endParaRPr lang="zh-TW" altLang="zh-TW" sz="2400" b="1" dirty="0" smtClean="0"/>
                    </a:p>
                  </a:txBody>
                  <a:tcPr/>
                </a:tc>
              </a:tr>
            </a:tbl>
          </a:graphicData>
        </a:graphic>
      </p:graphicFrame>
      <p:grpSp>
        <p:nvGrpSpPr>
          <p:cNvPr id="3" name="群組 7"/>
          <p:cNvGrpSpPr/>
          <p:nvPr/>
        </p:nvGrpSpPr>
        <p:grpSpPr>
          <a:xfrm>
            <a:off x="0" y="5229200"/>
            <a:ext cx="2267744" cy="1831752"/>
            <a:chOff x="0" y="5229200"/>
            <a:chExt cx="2267744" cy="1831752"/>
          </a:xfrm>
        </p:grpSpPr>
        <p:graphicFrame>
          <p:nvGraphicFramePr>
            <p:cNvPr id="9" name="資料庫圖表 8"/>
            <p:cNvGraphicFramePr/>
            <p:nvPr>
              <p:extLst>
                <p:ext uri="{D42A27DB-BD31-4B8C-83A1-F6EECF244321}">
                  <p14:modId xmlns:p14="http://schemas.microsoft.com/office/powerpoint/2010/main" val="2936697181"/>
                </p:ext>
              </p:extLst>
            </p:nvPr>
          </p:nvGraphicFramePr>
          <p:xfrm>
            <a:off x="107504" y="5229200"/>
            <a:ext cx="2160240" cy="1399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資料庫圖表 9"/>
            <p:cNvGraphicFramePr/>
            <p:nvPr>
              <p:extLst>
                <p:ext uri="{D42A27DB-BD31-4B8C-83A1-F6EECF244321}">
                  <p14:modId xmlns:p14="http://schemas.microsoft.com/office/powerpoint/2010/main" val="1121852009"/>
                </p:ext>
              </p:extLst>
            </p:nvPr>
          </p:nvGraphicFramePr>
          <p:xfrm>
            <a:off x="0" y="5859628"/>
            <a:ext cx="1152128" cy="9676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資料庫圖表 10"/>
            <p:cNvGraphicFramePr/>
            <p:nvPr>
              <p:extLst>
                <p:ext uri="{D42A27DB-BD31-4B8C-83A1-F6EECF244321}">
                  <p14:modId xmlns:p14="http://schemas.microsoft.com/office/powerpoint/2010/main" val="2084060109"/>
                </p:ext>
              </p:extLst>
            </p:nvPr>
          </p:nvGraphicFramePr>
          <p:xfrm>
            <a:off x="971600" y="6093296"/>
            <a:ext cx="1152128" cy="96765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spTree>
    <p:extLst>
      <p:ext uri="{BB962C8B-B14F-4D97-AF65-F5344CB8AC3E}">
        <p14:creationId xmlns:p14="http://schemas.microsoft.com/office/powerpoint/2010/main" val="40465374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ye_camera"/>
          <p:cNvPicPr>
            <a:picLocks noGrp="1" noChangeAspect="1" noChangeArrowheads="1"/>
          </p:cNvPicPr>
          <p:nvPr>
            <p:ph idx="1"/>
          </p:nvPr>
        </p:nvPicPr>
        <p:blipFill>
          <a:blip r:embed="rId2"/>
          <a:srcRect/>
          <a:stretch>
            <a:fillRect/>
          </a:stretch>
        </p:blipFill>
        <p:spPr bwMode="auto">
          <a:xfrm>
            <a:off x="1071539" y="2143116"/>
            <a:ext cx="6858048" cy="4214842"/>
          </a:xfrm>
          <a:prstGeom prst="rect">
            <a:avLst/>
          </a:prstGeom>
          <a:solidFill>
            <a:schemeClr val="bg1"/>
          </a:solidFill>
          <a:ln>
            <a:noFill/>
          </a:ln>
          <a:effectLst>
            <a:outerShdw blurRad="292100" dist="139700" dir="2700000" algn="tl" rotWithShape="0">
              <a:srgbClr val="333333">
                <a:alpha val="65000"/>
              </a:srgbClr>
            </a:outerShdw>
          </a:effectLst>
        </p:spPr>
      </p:pic>
      <p:sp>
        <p:nvSpPr>
          <p:cNvPr id="3" name="標題 2"/>
          <p:cNvSpPr>
            <a:spLocks noGrp="1"/>
          </p:cNvSpPr>
          <p:nvPr>
            <p:ph type="title"/>
          </p:nvPr>
        </p:nvSpPr>
        <p:spPr/>
        <p:txBody>
          <a:bodyPr/>
          <a:lstStyle/>
          <a:p>
            <a:r>
              <a:rPr lang="zh-TW" altLang="en-US" dirty="0" smtClean="0">
                <a:latin typeface="標楷體" pitchFamily="65" charset="-120"/>
                <a:ea typeface="標楷體" pitchFamily="65" charset="-120"/>
              </a:rPr>
              <a:t>視障導讀</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502348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p:cNvGraphicFramePr/>
          <p:nvPr/>
        </p:nvGraphicFramePr>
        <p:xfrm>
          <a:off x="285720" y="1397000"/>
          <a:ext cx="885828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p:cNvGraphicFramePr/>
          <p:nvPr/>
        </p:nvGraphicFramePr>
        <p:xfrm>
          <a:off x="1524001" y="642918"/>
          <a:ext cx="6096000" cy="5929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標題 2"/>
          <p:cNvSpPr>
            <a:spLocks noGrp="1"/>
          </p:cNvSpPr>
          <p:nvPr>
            <p:ph type="subTitle" idx="1"/>
          </p:nvPr>
        </p:nvSpPr>
        <p:spPr>
          <a:xfrm>
            <a:off x="142844" y="4500570"/>
            <a:ext cx="2786082" cy="1473200"/>
          </a:xfrm>
        </p:spPr>
        <p:txBody>
          <a:bodyPr>
            <a:normAutofit fontScale="92500" lnSpcReduction="10000"/>
          </a:bodyPr>
          <a:lstStyle/>
          <a:p>
            <a:r>
              <a:rPr lang="zh-TW" altLang="en-US" b="1" dirty="0" smtClean="0">
                <a:solidFill>
                  <a:schemeClr val="tx1"/>
                </a:solidFill>
                <a:latin typeface="標楷體" pitchFamily="65" charset="-120"/>
                <a:ea typeface="標楷體" pitchFamily="65" charset="-120"/>
              </a:rPr>
              <a:t>視障教育資源中心</a:t>
            </a:r>
            <a:endParaRPr lang="en-US" altLang="zh-TW" b="1" dirty="0" smtClean="0">
              <a:solidFill>
                <a:schemeClr val="tx1"/>
              </a:solidFill>
              <a:latin typeface="標楷體" pitchFamily="65" charset="-120"/>
              <a:ea typeface="標楷體" pitchFamily="65" charset="-120"/>
            </a:endParaRPr>
          </a:p>
          <a:p>
            <a:r>
              <a:rPr lang="zh-TW" altLang="en-US" b="1" dirty="0">
                <a:solidFill>
                  <a:schemeClr val="tx1"/>
                </a:solidFill>
                <a:latin typeface="標楷體" pitchFamily="65" charset="-120"/>
                <a:ea typeface="標楷體" pitchFamily="65" charset="-120"/>
              </a:rPr>
              <a:t>何世芸</a:t>
            </a:r>
          </a:p>
        </p:txBody>
      </p:sp>
    </p:spTree>
    <p:extLst>
      <p:ext uri="{BB962C8B-B14F-4D97-AF65-F5344CB8AC3E}">
        <p14:creationId xmlns:p14="http://schemas.microsoft.com/office/powerpoint/2010/main" val="35168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lIns="90306" tIns="45153" rIns="90306"/>
          <a:lstStyle/>
          <a:p>
            <a:pPr algn="ctr"/>
            <a:r>
              <a:rPr lang="zh-TW" altLang="en-US" dirty="0" smtClean="0">
                <a:latin typeface="標楷體" pitchFamily="65" charset="-120"/>
                <a:ea typeface="標楷體" pitchFamily="65" charset="-120"/>
              </a:rPr>
              <a:t>不同意義的名詞及義涵</a:t>
            </a:r>
            <a:endParaRPr lang="zh-TW" altLang="en-US" dirty="0">
              <a:latin typeface="標楷體" pitchFamily="65" charset="-120"/>
              <a:ea typeface="標楷體" pitchFamily="65" charset="-120"/>
            </a:endParaRPr>
          </a:p>
        </p:txBody>
      </p:sp>
      <p:graphicFrame>
        <p:nvGraphicFramePr>
          <p:cNvPr id="4" name="內容版面配置區 3"/>
          <p:cNvGraphicFramePr>
            <a:graphicFrameLocks noGrp="1"/>
          </p:cNvGraphicFramePr>
          <p:nvPr>
            <p:ph idx="1"/>
          </p:nvPr>
        </p:nvGraphicFramePr>
        <p:xfrm>
          <a:off x="571473" y="1571612"/>
          <a:ext cx="8229600" cy="54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nvPr>
        </p:nvGraphicFramePr>
        <p:xfrm>
          <a:off x="423421" y="168513"/>
          <a:ext cx="8229600" cy="6126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群組 2"/>
          <p:cNvGrpSpPr/>
          <p:nvPr/>
        </p:nvGrpSpPr>
        <p:grpSpPr>
          <a:xfrm>
            <a:off x="1500166" y="2436103"/>
            <a:ext cx="2342212" cy="3850417"/>
            <a:chOff x="687356" y="-7060"/>
            <a:chExt cx="2342212" cy="3850417"/>
          </a:xfrm>
        </p:grpSpPr>
        <p:sp>
          <p:nvSpPr>
            <p:cNvPr id="5" name="圓角矩形 4"/>
            <p:cNvSpPr/>
            <p:nvPr/>
          </p:nvSpPr>
          <p:spPr>
            <a:xfrm>
              <a:off x="687356" y="2628911"/>
              <a:ext cx="1214446" cy="1214446"/>
            </a:xfrm>
            <a:prstGeom prst="roundRect">
              <a:avLst>
                <a:gd name="adj" fmla="val 5000"/>
              </a:avLst>
            </a:prstGeom>
            <a:blipFill rotWithShape="0">
              <a:blip r:embed="rId7"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圓角矩形 4"/>
            <p:cNvSpPr/>
            <p:nvPr/>
          </p:nvSpPr>
          <p:spPr>
            <a:xfrm rot="16200000">
              <a:off x="1972186" y="563908"/>
              <a:ext cx="1628349" cy="4864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endParaRPr lang="zh-TW" altLang="en-US" sz="2000" kern="1200"/>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lIns="90306" tIns="45153" rIns="90306"/>
          <a:lstStyle/>
          <a:p>
            <a:pPr algn="ctr"/>
            <a:r>
              <a:rPr lang="zh-TW" altLang="en-US" dirty="0" smtClean="0">
                <a:latin typeface="標楷體" pitchFamily="65" charset="-120"/>
                <a:ea typeface="標楷體" pitchFamily="65" charset="-120"/>
              </a:rPr>
              <a:t>視覺障礙程度</a:t>
            </a:r>
            <a:endParaRPr lang="zh-TW" altLang="en-US" dirty="0">
              <a:latin typeface="標楷體" pitchFamily="65" charset="-120"/>
              <a:ea typeface="標楷體" pitchFamily="65" charset="-120"/>
            </a:endParaRPr>
          </a:p>
        </p:txBody>
      </p:sp>
      <p:graphicFrame>
        <p:nvGraphicFramePr>
          <p:cNvPr id="4" name="內容版面配置區 3"/>
          <p:cNvGraphicFramePr>
            <a:graphicFrameLocks noGrp="1"/>
          </p:cNvGraphicFramePr>
          <p:nvPr>
            <p:ph idx="1"/>
          </p:nvPr>
        </p:nvGraphicFramePr>
        <p:xfrm>
          <a:off x="457826" y="1600306"/>
          <a:ext cx="8228350" cy="4723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latin typeface="標楷體" pitchFamily="65" charset="-120"/>
                <a:ea typeface="標楷體" pitchFamily="65" charset="-120"/>
              </a:rPr>
              <a:t>視障程度</a:t>
            </a:r>
            <a:endParaRPr lang="zh-TW" altLang="en-US" dirty="0">
              <a:latin typeface="標楷體" pitchFamily="65" charset="-120"/>
              <a:ea typeface="標楷體" pitchFamily="65" charset="-120"/>
            </a:endParaRPr>
          </a:p>
        </p:txBody>
      </p:sp>
      <p:graphicFrame>
        <p:nvGraphicFramePr>
          <p:cNvPr id="4" name="內容版面配置區 3"/>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pPr algn="ctr"/>
            <a:r>
              <a:rPr lang="zh-TW" altLang="en-US" dirty="0" smtClean="0">
                <a:latin typeface="標楷體" pitchFamily="65" charset="-120"/>
                <a:ea typeface="標楷體" pitchFamily="65" charset="-120"/>
              </a:rPr>
              <a:t>視野檢查判讀</a:t>
            </a:r>
            <a:endParaRPr lang="zh-TW" altLang="en-US" dirty="0">
              <a:latin typeface="標楷體" pitchFamily="65" charset="-120"/>
              <a:ea typeface="標楷體" pitchFamily="65" charset="-120"/>
            </a:endParaRPr>
          </a:p>
        </p:txBody>
      </p:sp>
      <p:sp>
        <p:nvSpPr>
          <p:cNvPr id="6" name="內容版面配置區 5"/>
          <p:cNvSpPr>
            <a:spLocks noGrp="1"/>
          </p:cNvSpPr>
          <p:nvPr>
            <p:ph sz="quarter" idx="4294967295"/>
          </p:nvPr>
        </p:nvSpPr>
        <p:spPr>
          <a:xfrm>
            <a:off x="4933950" y="1447800"/>
            <a:ext cx="3138512" cy="4572000"/>
          </a:xfrm>
          <a:prstGeom prst="rect">
            <a:avLst/>
          </a:prstGeom>
        </p:spPr>
        <p:txBody>
          <a:bodyPr/>
          <a:lstStyle/>
          <a:p>
            <a:endParaRPr lang="zh-TW" altLang="en-US" dirty="0"/>
          </a:p>
        </p:txBody>
      </p:sp>
      <p:pic>
        <p:nvPicPr>
          <p:cNvPr id="7" name="圖片 6" descr="視野圖.jpg"/>
          <p:cNvPicPr/>
          <p:nvPr/>
        </p:nvPicPr>
        <p:blipFill>
          <a:blip r:embed="rId2"/>
          <a:srcRect l="9481" t="21703" r="1125" b="48701"/>
          <a:stretch>
            <a:fillRect/>
          </a:stretch>
        </p:blipFill>
        <p:spPr bwMode="auto">
          <a:xfrm>
            <a:off x="1928794" y="1500174"/>
            <a:ext cx="6215106" cy="457203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pPr eaLnBrk="1" hangingPunct="1"/>
            <a:endParaRPr lang="zh-TW" altLang="zh-TW" smtClean="0">
              <a:latin typeface="標楷體" pitchFamily="65" charset="-120"/>
              <a:ea typeface="標楷體" pitchFamily="65" charset="-120"/>
            </a:endParaRPr>
          </a:p>
        </p:txBody>
      </p:sp>
      <p:sp>
        <p:nvSpPr>
          <p:cNvPr id="13315" name="Rectangle 3"/>
          <p:cNvSpPr>
            <a:spLocks noGrp="1" noChangeArrowheads="1"/>
          </p:cNvSpPr>
          <p:nvPr>
            <p:ph type="subTitle" idx="1"/>
          </p:nvPr>
        </p:nvSpPr>
        <p:spPr/>
        <p:txBody>
          <a:bodyPr/>
          <a:lstStyle/>
          <a:p>
            <a:pPr eaLnBrk="1" hangingPunct="1"/>
            <a:endParaRPr lang="zh-TW" altLang="zh-TW" smtClean="0"/>
          </a:p>
        </p:txBody>
      </p:sp>
      <p:pic>
        <p:nvPicPr>
          <p:cNvPr id="13316" name="Picture 5"/>
          <p:cNvPicPr>
            <a:picLocks noChangeAspect="1" noChangeArrowheads="1"/>
          </p:cNvPicPr>
          <p:nvPr/>
        </p:nvPicPr>
        <p:blipFill>
          <a:blip r:embed="rId2"/>
          <a:srcRect/>
          <a:stretch>
            <a:fillRect/>
          </a:stretch>
        </p:blipFill>
        <p:spPr bwMode="auto">
          <a:xfrm>
            <a:off x="827088" y="188913"/>
            <a:ext cx="8137525" cy="6119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lIns="90306" tIns="45153" rIns="90306"/>
          <a:lstStyle/>
          <a:p>
            <a:pPr algn="ctr"/>
            <a:r>
              <a:rPr lang="zh-TW" altLang="en-US" dirty="0" smtClean="0">
                <a:latin typeface="標楷體" pitchFamily="65" charset="-120"/>
                <a:ea typeface="標楷體" pitchFamily="65" charset="-120"/>
              </a:rPr>
              <a:t>教育上盲的定義</a:t>
            </a:r>
            <a:endParaRPr lang="zh-TW" altLang="en-US" dirty="0">
              <a:latin typeface="標楷體" pitchFamily="65" charset="-120"/>
              <a:ea typeface="標楷體" pitchFamily="65" charset="-120"/>
            </a:endParaRPr>
          </a:p>
        </p:txBody>
      </p:sp>
      <p:graphicFrame>
        <p:nvGraphicFramePr>
          <p:cNvPr id="4" name="內容版面配置區 3"/>
          <p:cNvGraphicFramePr>
            <a:graphicFrameLocks noGrp="1"/>
          </p:cNvGraphicFramePr>
          <p:nvPr>
            <p:ph idx="1"/>
          </p:nvPr>
        </p:nvGraphicFramePr>
        <p:xfrm>
          <a:off x="457826" y="1600306"/>
          <a:ext cx="8228350" cy="4723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lIns="90306" tIns="45153" rIns="90306"/>
          <a:lstStyle/>
          <a:p>
            <a:pPr algn="ctr"/>
            <a:r>
              <a:rPr lang="zh-TW" altLang="en-US" smtClean="0">
                <a:latin typeface="標楷體" pitchFamily="65" charset="-120"/>
                <a:ea typeface="標楷體" pitchFamily="65" charset="-120"/>
              </a:rPr>
              <a:t>視覺的定義</a:t>
            </a:r>
            <a:endParaRPr lang="zh-TW" altLang="en-US" dirty="0">
              <a:latin typeface="標楷體" pitchFamily="65" charset="-120"/>
              <a:ea typeface="標楷體" pitchFamily="65" charset="-120"/>
            </a:endParaRPr>
          </a:p>
        </p:txBody>
      </p:sp>
      <p:pic>
        <p:nvPicPr>
          <p:cNvPr id="89090" name="Picture 2" descr="http://opks.taoboshi.com/uploads/allimg/120727/11405410I-2.jpg"/>
          <p:cNvPicPr>
            <a:picLocks noChangeAspect="1" noChangeArrowheads="1"/>
          </p:cNvPicPr>
          <p:nvPr/>
        </p:nvPicPr>
        <p:blipFill>
          <a:blip r:embed="rId3"/>
          <a:srcRect/>
          <a:stretch>
            <a:fillRect/>
          </a:stretch>
        </p:blipFill>
        <p:spPr bwMode="auto">
          <a:xfrm>
            <a:off x="714348" y="2285993"/>
            <a:ext cx="7643866" cy="385765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smtClean="0">
                <a:latin typeface="標楷體" pitchFamily="65" charset="-120"/>
                <a:ea typeface="標楷體" pitchFamily="65" charset="-120"/>
              </a:rPr>
              <a:t>如何成像</a:t>
            </a:r>
            <a:endParaRPr lang="zh-TW" altLang="en-US" b="1" dirty="0">
              <a:latin typeface="標楷體" pitchFamily="65" charset="-120"/>
              <a:ea typeface="標楷體" pitchFamily="65" charset="-120"/>
            </a:endParaRPr>
          </a:p>
        </p:txBody>
      </p:sp>
      <p:graphicFrame>
        <p:nvGraphicFramePr>
          <p:cNvPr id="4" name="內容版面配置區 3"/>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4"/>
          <p:cNvSpPr/>
          <p:nvPr/>
        </p:nvSpPr>
        <p:spPr>
          <a:xfrm>
            <a:off x="1928794" y="3500438"/>
            <a:ext cx="1785934" cy="369332"/>
          </a:xfrm>
          <a:prstGeom prst="rect">
            <a:avLst/>
          </a:prstGeom>
        </p:spPr>
        <p:txBody>
          <a:bodyPr wrap="square">
            <a:spAutoFit/>
          </a:bodyPr>
          <a:lstStyle/>
          <a:p>
            <a:pPr lvl="0"/>
            <a:r>
              <a:rPr lang="zh-TW" altLang="en-US" dirty="0" smtClean="0"/>
              <a:t>兩眼合看重要性</a:t>
            </a:r>
            <a:endParaRPr lang="zh-TW" altLang="en-US" dirty="0"/>
          </a:p>
        </p:txBody>
      </p:sp>
      <p:sp>
        <p:nvSpPr>
          <p:cNvPr id="6" name="矩形 5"/>
          <p:cNvSpPr/>
          <p:nvPr/>
        </p:nvSpPr>
        <p:spPr>
          <a:xfrm>
            <a:off x="6215074" y="6000768"/>
            <a:ext cx="877163" cy="369332"/>
          </a:xfrm>
          <a:prstGeom prst="rect">
            <a:avLst/>
          </a:prstGeom>
        </p:spPr>
        <p:txBody>
          <a:bodyPr wrap="none">
            <a:spAutoFit/>
          </a:bodyPr>
          <a:lstStyle/>
          <a:p>
            <a:pPr lvl="0"/>
            <a:r>
              <a:rPr lang="zh-TW" altLang="en-US" dirty="0" smtClean="0"/>
              <a:t>立體視</a:t>
            </a:r>
            <a:endParaRPr lang="zh-TW" altLang="en-US" dirty="0"/>
          </a:p>
        </p:txBody>
      </p:sp>
      <p:sp>
        <p:nvSpPr>
          <p:cNvPr id="7" name="矩形 6"/>
          <p:cNvSpPr/>
          <p:nvPr/>
        </p:nvSpPr>
        <p:spPr>
          <a:xfrm>
            <a:off x="2428860" y="6072206"/>
            <a:ext cx="646331" cy="369332"/>
          </a:xfrm>
          <a:prstGeom prst="rect">
            <a:avLst/>
          </a:prstGeom>
        </p:spPr>
        <p:txBody>
          <a:bodyPr wrap="none">
            <a:spAutoFit/>
          </a:bodyPr>
          <a:lstStyle/>
          <a:p>
            <a:pPr lvl="0"/>
            <a:r>
              <a:rPr lang="zh-TW" altLang="en-US" dirty="0" smtClean="0"/>
              <a:t>融像</a:t>
            </a:r>
            <a:endParaRPr lang="zh-TW" altLang="en-US" dirty="0"/>
          </a:p>
        </p:txBody>
      </p:sp>
      <p:sp>
        <p:nvSpPr>
          <p:cNvPr id="8" name="矩形 7"/>
          <p:cNvSpPr/>
          <p:nvPr/>
        </p:nvSpPr>
        <p:spPr>
          <a:xfrm>
            <a:off x="5857884" y="3571876"/>
            <a:ext cx="1338828" cy="369332"/>
          </a:xfrm>
          <a:prstGeom prst="rect">
            <a:avLst/>
          </a:prstGeom>
        </p:spPr>
        <p:txBody>
          <a:bodyPr wrap="none">
            <a:spAutoFit/>
          </a:bodyPr>
          <a:lstStyle/>
          <a:p>
            <a:pPr lvl="0"/>
            <a:r>
              <a:rPr lang="zh-TW" altLang="en-US" dirty="0" smtClean="0"/>
              <a:t>眼睛和大腦</a:t>
            </a:r>
            <a:endParaRPr lang="zh-TW"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sz="half" idx="4294967295"/>
          </p:nvPr>
        </p:nvSpPr>
        <p:spPr>
          <a:xfrm>
            <a:off x="0" y="1916113"/>
            <a:ext cx="4495800" cy="6048375"/>
          </a:xfrm>
        </p:spPr>
        <p:txBody>
          <a:bodyPr/>
          <a:lstStyle/>
          <a:p>
            <a:pPr>
              <a:lnSpc>
                <a:spcPct val="125000"/>
              </a:lnSpc>
            </a:pPr>
            <a:r>
              <a:rPr lang="zh-TW" altLang="en-US" sz="2400" b="1">
                <a:latin typeface="標楷體" pitchFamily="65" charset="-120"/>
                <a:ea typeface="標楷體" pitchFamily="65" charset="-120"/>
              </a:rPr>
              <a:t>從腦神經科學來看，對個體生存關鍵性重要的視覺系統，約佔人類腦皮質區</a:t>
            </a:r>
            <a:r>
              <a:rPr lang="en-US" altLang="zh-TW" sz="2400" b="1">
                <a:latin typeface="標楷體" pitchFamily="65" charset="-120"/>
                <a:ea typeface="標楷體" pitchFamily="65" charset="-120"/>
              </a:rPr>
              <a:t>30%</a:t>
            </a:r>
            <a:r>
              <a:rPr lang="zh-TW" altLang="en-US" sz="2400" b="1">
                <a:latin typeface="標楷體" pitchFamily="65" charset="-120"/>
                <a:ea typeface="標楷體" pitchFamily="65" charset="-120"/>
              </a:rPr>
              <a:t>的部分，而且分工精密，有效率的平行處理</a:t>
            </a:r>
            <a:r>
              <a:rPr lang="en-US" altLang="zh-TW" sz="2400" b="1">
                <a:latin typeface="標楷體" pitchFamily="65" charset="-120"/>
                <a:ea typeface="標楷體" pitchFamily="65" charset="-120"/>
              </a:rPr>
              <a:t>(parallel processing) </a:t>
            </a:r>
            <a:r>
              <a:rPr lang="zh-TW" altLang="en-US" sz="2400" b="1">
                <a:latin typeface="標楷體" pitchFamily="65" charset="-120"/>
                <a:ea typeface="標楷體" pitchFamily="65" charset="-120"/>
              </a:rPr>
              <a:t>所見對象的形狀</a:t>
            </a:r>
            <a:r>
              <a:rPr lang="en-US" altLang="zh-TW" sz="2400" b="1">
                <a:latin typeface="標楷體" pitchFamily="65" charset="-120"/>
                <a:ea typeface="標楷體" pitchFamily="65" charset="-120"/>
              </a:rPr>
              <a:t>(form)</a:t>
            </a:r>
            <a:r>
              <a:rPr lang="zh-TW" altLang="en-US" sz="2400" b="1">
                <a:latin typeface="標楷體" pitchFamily="65" charset="-120"/>
                <a:ea typeface="標楷體" pitchFamily="65" charset="-120"/>
              </a:rPr>
              <a:t>、深度</a:t>
            </a:r>
            <a:r>
              <a:rPr lang="en-US" altLang="zh-TW" sz="2400" b="1">
                <a:latin typeface="標楷體" pitchFamily="65" charset="-120"/>
                <a:ea typeface="標楷體" pitchFamily="65" charset="-120"/>
              </a:rPr>
              <a:t>(depth)</a:t>
            </a:r>
            <a:r>
              <a:rPr lang="zh-TW" altLang="en-US" sz="2400" b="1">
                <a:latin typeface="標楷體" pitchFamily="65" charset="-120"/>
                <a:ea typeface="標楷體" pitchFamily="65" charset="-120"/>
              </a:rPr>
              <a:t>、顏色</a:t>
            </a:r>
            <a:r>
              <a:rPr lang="en-US" altLang="zh-TW" sz="2400" b="1">
                <a:latin typeface="標楷體" pitchFamily="65" charset="-120"/>
                <a:ea typeface="標楷體" pitchFamily="65" charset="-120"/>
              </a:rPr>
              <a:t>(color) </a:t>
            </a:r>
            <a:r>
              <a:rPr lang="zh-TW" altLang="en-US" sz="2400" b="1">
                <a:latin typeface="標楷體" pitchFamily="65" charset="-120"/>
                <a:ea typeface="標楷體" pitchFamily="65" charset="-120"/>
              </a:rPr>
              <a:t>、動作</a:t>
            </a:r>
            <a:r>
              <a:rPr lang="en-US" altLang="zh-TW" sz="2400" b="1">
                <a:latin typeface="標楷體" pitchFamily="65" charset="-120"/>
                <a:ea typeface="標楷體" pitchFamily="65" charset="-120"/>
              </a:rPr>
              <a:t>(motion) </a:t>
            </a:r>
            <a:r>
              <a:rPr lang="zh-TW" altLang="en-US" sz="2400" b="1">
                <a:latin typeface="標楷體" pitchFamily="65" charset="-120"/>
                <a:ea typeface="標楷體" pitchFamily="65" charset="-120"/>
              </a:rPr>
              <a:t>等視覺訊息。 </a:t>
            </a:r>
          </a:p>
        </p:txBody>
      </p:sp>
      <p:pic>
        <p:nvPicPr>
          <p:cNvPr id="16387" name="Picture 3"/>
          <p:cNvPicPr>
            <a:picLocks noGrp="1" noChangeAspect="1" noChangeArrowheads="1"/>
          </p:cNvPicPr>
          <p:nvPr>
            <p:ph type="body" sz="half" idx="4294967295"/>
          </p:nvPr>
        </p:nvPicPr>
        <p:blipFill>
          <a:blip r:embed="rId2"/>
          <a:srcRect/>
          <a:stretch>
            <a:fillRect/>
          </a:stretch>
        </p:blipFill>
        <p:spPr>
          <a:xfrm>
            <a:off x="4648200" y="738188"/>
            <a:ext cx="4495800" cy="6119812"/>
          </a:xfrm>
        </p:spPr>
      </p:pic>
      <p:sp>
        <p:nvSpPr>
          <p:cNvPr id="16388" name="AutoShape 4"/>
          <p:cNvSpPr>
            <a:spLocks noChangeArrowheads="1"/>
          </p:cNvSpPr>
          <p:nvPr/>
        </p:nvSpPr>
        <p:spPr bwMode="auto">
          <a:xfrm>
            <a:off x="7885113" y="1557338"/>
            <a:ext cx="1081087" cy="576262"/>
          </a:xfrm>
          <a:prstGeom prst="wedgeRectCallout">
            <a:avLst>
              <a:gd name="adj1" fmla="val -38255"/>
              <a:gd name="adj2" fmla="val 145315"/>
            </a:avLst>
          </a:prstGeom>
          <a:solidFill>
            <a:schemeClr val="accent1"/>
          </a:solidFill>
          <a:ln w="9525">
            <a:solidFill>
              <a:schemeClr val="tx1"/>
            </a:solidFill>
            <a:miter lim="800000"/>
            <a:headEnd/>
            <a:tailEnd/>
          </a:ln>
          <a:effectLst/>
        </p:spPr>
        <p:txBody>
          <a:bodyPr/>
          <a:lstStyle/>
          <a:p>
            <a:pPr algn="ctr"/>
            <a:r>
              <a:rPr lang="zh-TW" altLang="en-US" sz="1800"/>
              <a:t>佔</a:t>
            </a:r>
            <a:r>
              <a:rPr lang="en-US" altLang="zh-TW" sz="1800"/>
              <a:t>30</a:t>
            </a:r>
            <a:r>
              <a:rPr lang="zh-TW" altLang="en-US" sz="1800"/>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上課大綱</a:t>
            </a:r>
            <a:endParaRPr lang="zh-TW" altLang="en-US" dirty="0">
              <a:latin typeface="標楷體" pitchFamily="65" charset="-120"/>
              <a:ea typeface="標楷體" pitchFamily="65" charset="-120"/>
            </a:endParaRPr>
          </a:p>
        </p:txBody>
      </p:sp>
      <p:graphicFrame>
        <p:nvGraphicFramePr>
          <p:cNvPr id="4" name="內容版面配置區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pPr algn="ctr"/>
            <a:r>
              <a:rPr lang="zh-TW" altLang="en-US" dirty="0" smtClean="0"/>
              <a:t>大腦成像的過程</a:t>
            </a:r>
            <a:endParaRPr lang="zh-TW" altLang="en-US" dirty="0"/>
          </a:p>
        </p:txBody>
      </p:sp>
      <p:sp>
        <p:nvSpPr>
          <p:cNvPr id="9" name="內容版面配置區 8"/>
          <p:cNvSpPr>
            <a:spLocks noGrp="1"/>
          </p:cNvSpPr>
          <p:nvPr>
            <p:ph sz="quarter" idx="1"/>
          </p:nvPr>
        </p:nvSpPr>
        <p:spPr/>
        <p:txBody>
          <a:bodyPr/>
          <a:lstStyle/>
          <a:p>
            <a:endParaRPr lang="zh-TW" altLang="en-US"/>
          </a:p>
        </p:txBody>
      </p:sp>
      <p:sp>
        <p:nvSpPr>
          <p:cNvPr id="10" name="內容版面配置區 9"/>
          <p:cNvSpPr>
            <a:spLocks noGrp="1"/>
          </p:cNvSpPr>
          <p:nvPr>
            <p:ph sz="quarter" idx="2"/>
          </p:nvPr>
        </p:nvSpPr>
        <p:spPr/>
        <p:txBody>
          <a:bodyPr/>
          <a:lstStyle/>
          <a:p>
            <a:endParaRPr lang="zh-TW" altLang="en-US" dirty="0"/>
          </a:p>
        </p:txBody>
      </p:sp>
      <p:sp>
        <p:nvSpPr>
          <p:cNvPr id="307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30721" name="圖片 10" descr="http://www.meganehamaya.biz/nou123.jpg"/>
          <p:cNvPicPr>
            <a:picLocks noChangeAspect="1" noChangeArrowheads="1"/>
          </p:cNvPicPr>
          <p:nvPr/>
        </p:nvPicPr>
        <p:blipFill>
          <a:blip r:embed="rId2"/>
          <a:srcRect t="25000" b="16164"/>
          <a:stretch>
            <a:fillRect/>
          </a:stretch>
        </p:blipFill>
        <p:spPr bwMode="auto">
          <a:xfrm>
            <a:off x="1000100" y="2143116"/>
            <a:ext cx="3500462" cy="2857520"/>
          </a:xfrm>
          <a:prstGeom prst="rect">
            <a:avLst/>
          </a:prstGeom>
          <a:noFill/>
        </p:spPr>
      </p:pic>
      <p:sp>
        <p:nvSpPr>
          <p:cNvPr id="30723" name="Rectangle 3"/>
          <p:cNvSpPr>
            <a:spLocks noChangeArrowheads="1"/>
          </p:cNvSpPr>
          <p:nvPr/>
        </p:nvSpPr>
        <p:spPr bwMode="auto">
          <a:xfrm>
            <a:off x="714348" y="5214950"/>
            <a:ext cx="4000528"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sz="22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看見樹</a:t>
            </a:r>
            <a:r>
              <a:rPr kumimoji="1" lang="en-US" altLang="zh-TW" sz="22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r>
              <a:rPr kumimoji="1" lang="zh-TW" altLang="en-US" sz="22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光</a:t>
            </a:r>
            <a:r>
              <a:rPr kumimoji="1" lang="en-US" altLang="zh-TW" sz="22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r>
              <a:rPr kumimoji="1" lang="zh-TW" altLang="en-US" sz="22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樹</a:t>
            </a:r>
            <a:r>
              <a:rPr kumimoji="1" lang="en-US" altLang="zh-TW" sz="22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r>
              <a:rPr kumimoji="1" lang="zh-TW" altLang="en-US" sz="22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目</a:t>
            </a:r>
            <a:r>
              <a:rPr kumimoji="1" lang="en-US" altLang="zh-TW" sz="22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r>
              <a:rPr kumimoji="1" lang="zh-TW" altLang="en-US" sz="22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眼睛</a:t>
            </a:r>
            <a:r>
              <a:rPr kumimoji="1" lang="en-US" altLang="zh-TW" sz="22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r>
              <a:rPr kumimoji="1" lang="zh-TW" altLang="en-US" sz="22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大腦</a:t>
            </a:r>
            <a:r>
              <a:rPr kumimoji="1" lang="en-US" altLang="zh-TW" sz="22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endParaRPr kumimoji="1" lang="en-US"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pic>
        <p:nvPicPr>
          <p:cNvPr id="30725" name="Picture 5" descr="http://www.meganehamaya.biz/nou15631.jpg"/>
          <p:cNvPicPr>
            <a:picLocks noChangeAspect="1" noChangeArrowheads="1"/>
          </p:cNvPicPr>
          <p:nvPr/>
        </p:nvPicPr>
        <p:blipFill>
          <a:blip r:embed="rId3"/>
          <a:srcRect t="20000" b="19999"/>
          <a:stretch>
            <a:fillRect/>
          </a:stretch>
        </p:blipFill>
        <p:spPr bwMode="auto">
          <a:xfrm>
            <a:off x="5500694" y="2428868"/>
            <a:ext cx="2762250" cy="2286016"/>
          </a:xfrm>
          <a:prstGeom prst="rect">
            <a:avLst/>
          </a:prstGeom>
          <a:noFill/>
        </p:spPr>
      </p:pic>
      <p:sp>
        <p:nvSpPr>
          <p:cNvPr id="12" name="矩形 11"/>
          <p:cNvSpPr/>
          <p:nvPr/>
        </p:nvSpPr>
        <p:spPr>
          <a:xfrm>
            <a:off x="5643570" y="5072074"/>
            <a:ext cx="2339102" cy="523220"/>
          </a:xfrm>
          <a:prstGeom prst="rect">
            <a:avLst/>
          </a:prstGeom>
        </p:spPr>
        <p:txBody>
          <a:bodyPr wrap="none">
            <a:spAutoFit/>
          </a:bodyPr>
          <a:lstStyle/>
          <a:p>
            <a:r>
              <a:rPr lang="zh-TW" altLang="en-US" sz="2800" dirty="0" smtClean="0"/>
              <a:t>視覺皮質損傷</a:t>
            </a:r>
            <a:endParaRPr lang="zh-TW" altLang="en-US"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nvGraphicFramePr>
        <p:xfrm>
          <a:off x="214282" y="2571744"/>
          <a:ext cx="8786842" cy="4103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圖片 2"/>
          <p:cNvPicPr/>
          <p:nvPr/>
        </p:nvPicPr>
        <p:blipFill>
          <a:blip r:embed="rId8" cstate="print"/>
          <a:srcRect l="12666" t="3565" r="14981" b="24955"/>
          <a:stretch>
            <a:fillRect/>
          </a:stretch>
        </p:blipFill>
        <p:spPr bwMode="auto">
          <a:xfrm>
            <a:off x="2714612" y="428604"/>
            <a:ext cx="3818259" cy="2500330"/>
          </a:xfrm>
          <a:prstGeom prst="rect">
            <a:avLst/>
          </a:prstGeom>
          <a:noFill/>
          <a:ln w="9525">
            <a:noFill/>
            <a:miter lim="800000"/>
            <a:headEnd/>
            <a:tailEnd/>
          </a:ln>
        </p:spPr>
      </p:pic>
      <p:sp>
        <p:nvSpPr>
          <p:cNvPr id="4" name="矩形 3"/>
          <p:cNvSpPr/>
          <p:nvPr/>
        </p:nvSpPr>
        <p:spPr>
          <a:xfrm>
            <a:off x="285720" y="1285860"/>
            <a:ext cx="2069726" cy="461665"/>
          </a:xfrm>
          <a:prstGeom prst="rect">
            <a:avLst/>
          </a:prstGeom>
        </p:spPr>
        <p:txBody>
          <a:bodyPr wrap="square">
            <a:spAutoFit/>
          </a:bodyPr>
          <a:lstStyle/>
          <a:p>
            <a:r>
              <a:rPr lang="zh-TW" altLang="en-US" sz="2400" dirty="0" smtClean="0">
                <a:solidFill>
                  <a:schemeClr val="tx2"/>
                </a:solidFill>
              </a:rPr>
              <a:t>視覺皮質損傷</a:t>
            </a:r>
            <a:endParaRPr lang="zh-TW" altLang="en-US" sz="2400" dirty="0">
              <a:solidFill>
                <a:schemeClr val="tx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hld.com/property/localsales/kowloon/TheSparkle/images/mustGo_18-11.jpg"/>
          <p:cNvPicPr>
            <a:picLocks noChangeAspect="1" noChangeArrowheads="1"/>
          </p:cNvPicPr>
          <p:nvPr/>
        </p:nvPicPr>
        <p:blipFill>
          <a:blip r:embed="rId3"/>
          <a:srcRect/>
          <a:stretch>
            <a:fillRect/>
          </a:stretch>
        </p:blipFill>
        <p:spPr bwMode="auto">
          <a:xfrm>
            <a:off x="0" y="4214818"/>
            <a:ext cx="2071670" cy="2643182"/>
          </a:xfrm>
          <a:prstGeom prst="rect">
            <a:avLst/>
          </a:prstGeom>
          <a:noFill/>
        </p:spPr>
      </p:pic>
      <p:pic>
        <p:nvPicPr>
          <p:cNvPr id="1028" name="Picture 4" descr="http://farm6.staticflickr.com/5019/5518397122_d28cbca5c9_z.jpg"/>
          <p:cNvPicPr>
            <a:picLocks noChangeAspect="1" noChangeArrowheads="1"/>
          </p:cNvPicPr>
          <p:nvPr/>
        </p:nvPicPr>
        <p:blipFill>
          <a:blip r:embed="rId4"/>
          <a:srcRect/>
          <a:stretch>
            <a:fillRect/>
          </a:stretch>
        </p:blipFill>
        <p:spPr bwMode="auto">
          <a:xfrm>
            <a:off x="2285984" y="357166"/>
            <a:ext cx="4500594" cy="4067176"/>
          </a:xfrm>
          <a:prstGeom prst="rect">
            <a:avLst/>
          </a:prstGeom>
          <a:noFill/>
        </p:spPr>
      </p:pic>
      <p:pic>
        <p:nvPicPr>
          <p:cNvPr id="1030" name="Picture 6" descr="http://image.big5.made-in-china.com/2f0j01CeBErNZKEGhL/%E7%89%9B%E4%BB%94%E8%A3%A4%E9%92%AE%E6%89%A3.jpg"/>
          <p:cNvPicPr>
            <a:picLocks noChangeAspect="1" noChangeArrowheads="1"/>
          </p:cNvPicPr>
          <p:nvPr/>
        </p:nvPicPr>
        <p:blipFill>
          <a:blip r:embed="rId5"/>
          <a:srcRect/>
          <a:stretch>
            <a:fillRect/>
          </a:stretch>
        </p:blipFill>
        <p:spPr bwMode="auto">
          <a:xfrm>
            <a:off x="6054352" y="4386282"/>
            <a:ext cx="3089648" cy="2471718"/>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nvGraphicFramePr>
        <p:xfrm>
          <a:off x="214282" y="285728"/>
          <a:ext cx="8715436" cy="5921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特徵</a:t>
            </a:r>
            <a:endParaRPr lang="zh-TW" altLang="en-US" dirty="0">
              <a:latin typeface="標楷體" pitchFamily="65" charset="-120"/>
              <a:ea typeface="標楷體" pitchFamily="65" charset="-120"/>
            </a:endParaRPr>
          </a:p>
        </p:txBody>
      </p:sp>
      <p:graphicFrame>
        <p:nvGraphicFramePr>
          <p:cNvPr id="4" name="內容版面配置區 3"/>
          <p:cNvGraphicFramePr>
            <a:graphicFrameLocks noGrp="1"/>
          </p:cNvGraphicFramePr>
          <p:nvPr>
            <p:ph idx="1"/>
          </p:nvPr>
        </p:nvGraphicFramePr>
        <p:xfrm>
          <a:off x="285720" y="1600200"/>
          <a:ext cx="871543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標題 9"/>
          <p:cNvSpPr>
            <a:spLocks noGrp="1"/>
          </p:cNvSpPr>
          <p:nvPr>
            <p:ph type="title"/>
          </p:nvPr>
        </p:nvSpPr>
        <p:spPr/>
        <p:txBody>
          <a:bodyPr/>
          <a:lstStyle/>
          <a:p>
            <a:r>
              <a:rPr lang="zh-TW" altLang="en-US" dirty="0" smtClean="0">
                <a:latin typeface="標楷體" pitchFamily="65" charset="-120"/>
                <a:ea typeface="標楷體" pitchFamily="65" charset="-120"/>
              </a:rPr>
              <a:t>視障學生案例分享</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3106949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國小</a:t>
            </a:r>
            <a:endParaRPr lang="zh-TW" altLang="en-US" dirty="0">
              <a:latin typeface="標楷體" pitchFamily="65" charset="-120"/>
              <a:ea typeface="標楷體" pitchFamily="65" charset="-120"/>
            </a:endParaRPr>
          </a:p>
        </p:txBody>
      </p:sp>
      <p:graphicFrame>
        <p:nvGraphicFramePr>
          <p:cNvPr id="4" name="內容版面配置區 3"/>
          <p:cNvGraphicFramePr>
            <a:graphicFrameLocks noGrp="1"/>
          </p:cNvGraphicFramePr>
          <p:nvPr>
            <p:ph idx="1"/>
          </p:nvPr>
        </p:nvGraphicFramePr>
        <p:xfrm>
          <a:off x="457200" y="1600200"/>
          <a:ext cx="8229600" cy="4900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輔導策略</a:t>
            </a:r>
            <a:endParaRPr lang="zh-TW" altLang="en-US" dirty="0">
              <a:latin typeface="標楷體" pitchFamily="65" charset="-120"/>
              <a:ea typeface="標楷體" pitchFamily="65" charset="-120"/>
            </a:endParaRPr>
          </a:p>
        </p:txBody>
      </p:sp>
      <p:graphicFrame>
        <p:nvGraphicFramePr>
          <p:cNvPr id="4" name="內容版面配置區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國中</a:t>
            </a:r>
            <a:endParaRPr lang="zh-TW" altLang="en-US" dirty="0">
              <a:latin typeface="標楷體" pitchFamily="65" charset="-120"/>
              <a:ea typeface="標楷體" pitchFamily="65" charset="-120"/>
            </a:endParaRPr>
          </a:p>
        </p:txBody>
      </p:sp>
      <p:graphicFrame>
        <p:nvGraphicFramePr>
          <p:cNvPr id="4" name="內容版面配置區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高中職</a:t>
            </a:r>
            <a:endParaRPr lang="zh-TW" altLang="en-US" dirty="0">
              <a:latin typeface="標楷體" pitchFamily="65" charset="-120"/>
              <a:ea typeface="標楷體" pitchFamily="65" charset="-120"/>
            </a:endParaRPr>
          </a:p>
        </p:txBody>
      </p:sp>
      <p:graphicFrame>
        <p:nvGraphicFramePr>
          <p:cNvPr id="6" name="內容版面配置區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4624"/>
            <a:ext cx="8229600" cy="1143000"/>
          </a:xfrm>
        </p:spPr>
        <p:txBody>
          <a:bodyPr/>
          <a:lstStyle/>
          <a:p>
            <a:r>
              <a:rPr lang="zh-TW" altLang="en-US" b="1" dirty="0" smtClean="0">
                <a:latin typeface="標楷體" pitchFamily="65" charset="-120"/>
                <a:ea typeface="標楷體" pitchFamily="65" charset="-120"/>
              </a:rPr>
              <a:t>緣起</a:t>
            </a:r>
            <a:endParaRPr lang="zh-TW" altLang="en-US" b="1" dirty="0">
              <a:latin typeface="標楷體" pitchFamily="65" charset="-120"/>
              <a:ea typeface="標楷體" pitchFamily="65"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108566589"/>
              </p:ext>
            </p:extLst>
          </p:nvPr>
        </p:nvGraphicFramePr>
        <p:xfrm>
          <a:off x="457200" y="1124744"/>
          <a:ext cx="822960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群組 15"/>
          <p:cNvGrpSpPr/>
          <p:nvPr/>
        </p:nvGrpSpPr>
        <p:grpSpPr>
          <a:xfrm>
            <a:off x="0" y="5229200"/>
            <a:ext cx="2267744" cy="1831752"/>
            <a:chOff x="0" y="5229200"/>
            <a:chExt cx="2267744" cy="1831752"/>
          </a:xfrm>
        </p:grpSpPr>
        <p:graphicFrame>
          <p:nvGraphicFramePr>
            <p:cNvPr id="17" name="資料庫圖表 16"/>
            <p:cNvGraphicFramePr/>
            <p:nvPr>
              <p:extLst>
                <p:ext uri="{D42A27DB-BD31-4B8C-83A1-F6EECF244321}">
                  <p14:modId xmlns:p14="http://schemas.microsoft.com/office/powerpoint/2010/main" val="3264977798"/>
                </p:ext>
              </p:extLst>
            </p:nvPr>
          </p:nvGraphicFramePr>
          <p:xfrm>
            <a:off x="107504" y="5229200"/>
            <a:ext cx="2160240" cy="13997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8" name="資料庫圖表 17"/>
            <p:cNvGraphicFramePr/>
            <p:nvPr>
              <p:extLst>
                <p:ext uri="{D42A27DB-BD31-4B8C-83A1-F6EECF244321}">
                  <p14:modId xmlns:p14="http://schemas.microsoft.com/office/powerpoint/2010/main" val="3261830945"/>
                </p:ext>
              </p:extLst>
            </p:nvPr>
          </p:nvGraphicFramePr>
          <p:xfrm>
            <a:off x="0" y="5859628"/>
            <a:ext cx="1152128" cy="96765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9" name="資料庫圖表 18"/>
            <p:cNvGraphicFramePr/>
            <p:nvPr>
              <p:extLst>
                <p:ext uri="{D42A27DB-BD31-4B8C-83A1-F6EECF244321}">
                  <p14:modId xmlns:p14="http://schemas.microsoft.com/office/powerpoint/2010/main" val="3154401365"/>
                </p:ext>
              </p:extLst>
            </p:nvPr>
          </p:nvGraphicFramePr>
          <p:xfrm>
            <a:off x="971600" y="6093296"/>
            <a:ext cx="1152128" cy="967656"/>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pSp>
    </p:spTree>
    <p:extLst>
      <p:ext uri="{BB962C8B-B14F-4D97-AF65-F5344CB8AC3E}">
        <p14:creationId xmlns:p14="http://schemas.microsoft.com/office/powerpoint/2010/main" val="37143168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高中職</a:t>
            </a:r>
            <a:endParaRPr lang="zh-TW" altLang="en-US" dirty="0">
              <a:latin typeface="標楷體" pitchFamily="65" charset="-120"/>
              <a:ea typeface="標楷體" pitchFamily="65" charset="-120"/>
            </a:endParaRPr>
          </a:p>
        </p:txBody>
      </p:sp>
      <p:graphicFrame>
        <p:nvGraphicFramePr>
          <p:cNvPr id="4" name="內容版面配置區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結語</a:t>
            </a:r>
            <a:endParaRPr lang="zh-TW" altLang="en-US" dirty="0">
              <a:latin typeface="標楷體" pitchFamily="65" charset="-120"/>
              <a:ea typeface="標楷體" pitchFamily="65" charset="-120"/>
            </a:endParaRPr>
          </a:p>
        </p:txBody>
      </p:sp>
      <p:graphicFrame>
        <p:nvGraphicFramePr>
          <p:cNvPr id="4" name="內容版面配置區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tic.flickr.com/75/171249139_05d6b939ca.jpg?v=0"/>
          <p:cNvPicPr>
            <a:picLocks noChangeAspect="1" noChangeArrowheads="1"/>
          </p:cNvPicPr>
          <p:nvPr/>
        </p:nvPicPr>
        <p:blipFill>
          <a:blip r:embed="rId2"/>
          <a:srcRect/>
          <a:stretch>
            <a:fillRect/>
          </a:stretch>
        </p:blipFill>
        <p:spPr bwMode="auto">
          <a:xfrm>
            <a:off x="428596" y="1428736"/>
            <a:ext cx="4714908" cy="4572032"/>
          </a:xfrm>
          <a:prstGeom prst="rect">
            <a:avLst/>
          </a:prstGeom>
          <a:noFill/>
        </p:spPr>
      </p:pic>
      <p:sp>
        <p:nvSpPr>
          <p:cNvPr id="3" name="矩形 2"/>
          <p:cNvSpPr/>
          <p:nvPr/>
        </p:nvSpPr>
        <p:spPr>
          <a:xfrm>
            <a:off x="5357818" y="4929198"/>
            <a:ext cx="2954655" cy="923330"/>
          </a:xfrm>
          <a:prstGeom prst="rect">
            <a:avLst/>
          </a:prstGeom>
        </p:spPr>
        <p:txBody>
          <a:bodyPr wrap="none">
            <a:spAutoFit/>
          </a:bodyPr>
          <a:lstStyle/>
          <a:p>
            <a:r>
              <a:rPr lang="zh-TW" altLang="en-US" sz="5400" b="1" dirty="0" smtClean="0"/>
              <a:t>未完待續</a:t>
            </a:r>
            <a:endParaRPr lang="zh-TW" altLang="en-US" sz="5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image.slidesharecdn.com/1031025-141026001317-conversion-gate01/95/1031025ppt-21-638.jpg?cb=1414301356"/>
          <p:cNvPicPr>
            <a:picLocks noChangeAspect="1" noChangeArrowheads="1"/>
          </p:cNvPicPr>
          <p:nvPr/>
        </p:nvPicPr>
        <p:blipFill>
          <a:blip r:embed="rId2"/>
          <a:srcRect/>
          <a:stretch>
            <a:fillRect/>
          </a:stretch>
        </p:blipFill>
        <p:spPr bwMode="auto">
          <a:xfrm>
            <a:off x="1571604" y="1214422"/>
            <a:ext cx="6076950" cy="4562476"/>
          </a:xfrm>
          <a:prstGeom prst="rect">
            <a:avLst/>
          </a:prstGeom>
          <a:noFill/>
        </p:spPr>
      </p:pic>
      <p:sp>
        <p:nvSpPr>
          <p:cNvPr id="3" name="矩形 2"/>
          <p:cNvSpPr/>
          <p:nvPr/>
        </p:nvSpPr>
        <p:spPr>
          <a:xfrm>
            <a:off x="4429124" y="4929198"/>
            <a:ext cx="3571900" cy="707886"/>
          </a:xfrm>
          <a:prstGeom prst="rect">
            <a:avLst/>
          </a:prstGeom>
        </p:spPr>
        <p:txBody>
          <a:bodyPr wrap="square">
            <a:spAutoFit/>
          </a:bodyPr>
          <a:lstStyle/>
          <a:p>
            <a:r>
              <a:rPr lang="zh-TW" altLang="en-US" sz="4000" b="1" dirty="0" smtClean="0">
                <a:solidFill>
                  <a:schemeClr val="accent1">
                    <a:lumMod val="50000"/>
                  </a:schemeClr>
                </a:solidFill>
              </a:rPr>
              <a:t>我們一起努力</a:t>
            </a:r>
            <a:endParaRPr lang="zh-TW" altLang="en-US" sz="4000" b="1" dirty="0">
              <a:solidFill>
                <a:schemeClr val="accent1">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4624"/>
            <a:ext cx="8229600" cy="1143000"/>
          </a:xfrm>
        </p:spPr>
        <p:txBody>
          <a:bodyPr/>
          <a:lstStyle/>
          <a:p>
            <a:r>
              <a:rPr lang="zh-TW" altLang="en-US" b="1" dirty="0" smtClean="0">
                <a:latin typeface="標楷體" pitchFamily="65" charset="-120"/>
                <a:ea typeface="標楷體" pitchFamily="65" charset="-120"/>
              </a:rPr>
              <a:t>融合教育各項實施指標內容</a:t>
            </a:r>
            <a:endParaRPr lang="zh-TW" altLang="en-US" b="1" dirty="0">
              <a:latin typeface="標楷體" pitchFamily="65" charset="-120"/>
              <a:ea typeface="標楷體" pitchFamily="65" charset="-120"/>
            </a:endParaRPr>
          </a:p>
        </p:txBody>
      </p:sp>
      <p:graphicFrame>
        <p:nvGraphicFramePr>
          <p:cNvPr id="11" name="內容版面配置區 10"/>
          <p:cNvGraphicFramePr>
            <a:graphicFrameLocks noGrp="1"/>
          </p:cNvGraphicFramePr>
          <p:nvPr>
            <p:ph idx="1"/>
            <p:extLst>
              <p:ext uri="{D42A27DB-BD31-4B8C-83A1-F6EECF244321}">
                <p14:modId xmlns:p14="http://schemas.microsoft.com/office/powerpoint/2010/main" val="3362588553"/>
              </p:ext>
            </p:extLst>
          </p:nvPr>
        </p:nvGraphicFramePr>
        <p:xfrm>
          <a:off x="0" y="1196752"/>
          <a:ext cx="914400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512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fontScale="90000"/>
          </a:bodyPr>
          <a:lstStyle/>
          <a:p>
            <a:r>
              <a:rPr lang="zh-TW" altLang="en-US" b="1" dirty="0" smtClean="0">
                <a:solidFill>
                  <a:srgbClr val="FF0000"/>
                </a:solidFill>
                <a:effectLst>
                  <a:outerShdw blurRad="38100" dist="38100" dir="2700000" algn="tl">
                    <a:srgbClr val="C0C0C0"/>
                  </a:outerShdw>
                </a:effectLst>
                <a:latin typeface="標楷體" pitchFamily="65" charset="-120"/>
                <a:ea typeface="標楷體" pitchFamily="65" charset="-120"/>
              </a:rPr>
              <a:t>融合教育實施現況初次評量結果</a:t>
            </a:r>
            <a:br>
              <a:rPr lang="zh-TW" altLang="en-US" b="1" dirty="0" smtClean="0">
                <a:solidFill>
                  <a:srgbClr val="FF0000"/>
                </a:solidFill>
                <a:effectLst>
                  <a:outerShdw blurRad="38100" dist="38100" dir="2700000" algn="tl">
                    <a:srgbClr val="C0C0C0"/>
                  </a:outerShdw>
                </a:effectLst>
                <a:latin typeface="標楷體" pitchFamily="65" charset="-120"/>
                <a:ea typeface="標楷體" pitchFamily="65" charset="-120"/>
              </a:rPr>
            </a:br>
            <a:r>
              <a:rPr lang="zh-TW" altLang="en-US" b="1" dirty="0" smtClean="0">
                <a:solidFill>
                  <a:srgbClr val="FF0000"/>
                </a:solidFill>
                <a:effectLst>
                  <a:outerShdw blurRad="38100" dist="38100" dir="2700000" algn="tl">
                    <a:srgbClr val="C0C0C0"/>
                  </a:outerShdw>
                </a:effectLst>
                <a:latin typeface="標楷體" pitchFamily="65" charset="-120"/>
                <a:ea typeface="標楷體" pitchFamily="65" charset="-120"/>
              </a:rPr>
              <a:t>   （融合教育初測外貌）</a:t>
            </a:r>
            <a:endParaRPr lang="zh-TW" altLang="en-US" dirty="0">
              <a:latin typeface="標楷體" pitchFamily="65" charset="-120"/>
              <a:ea typeface="標楷體" pitchFamily="65" charset="-120"/>
            </a:endParaRPr>
          </a:p>
        </p:txBody>
      </p:sp>
      <p:pic>
        <p:nvPicPr>
          <p:cNvPr id="4" name="Picture 3"/>
          <p:cNvPicPr>
            <a:picLocks noGrp="1" noChangeAspect="1" noChangeArrowheads="1"/>
          </p:cNvPicPr>
          <p:nvPr>
            <p:ph idx="1"/>
          </p:nvPr>
        </p:nvPicPr>
        <p:blipFill>
          <a:blip r:embed="rId2"/>
          <a:srcRect/>
          <a:stretch>
            <a:fillRect/>
          </a:stretch>
        </p:blipFill>
        <p:spPr bwMode="auto">
          <a:xfrm>
            <a:off x="1285852" y="1928802"/>
            <a:ext cx="6000791" cy="457203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4624"/>
            <a:ext cx="8229600" cy="1143000"/>
          </a:xfrm>
        </p:spPr>
        <p:txBody>
          <a:bodyPr/>
          <a:lstStyle/>
          <a:p>
            <a:r>
              <a:rPr lang="zh-TW" altLang="en-US" b="1" dirty="0" smtClean="0">
                <a:latin typeface="標楷體" pitchFamily="65" charset="-120"/>
                <a:ea typeface="標楷體" pitchFamily="65" charset="-120"/>
              </a:rPr>
              <a:t>成功融合教育的三個重心</a:t>
            </a:r>
            <a:endParaRPr lang="zh-TW" altLang="en-US" b="1" dirty="0">
              <a:latin typeface="標楷體" pitchFamily="65" charset="-120"/>
              <a:ea typeface="標楷體" pitchFamily="65"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40229264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7903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b="1" dirty="0" smtClean="0">
                <a:effectLst>
                  <a:outerShdw blurRad="38100" dist="38100" dir="2700000" algn="tl">
                    <a:srgbClr val="C0C0C0"/>
                  </a:outerShdw>
                </a:effectLst>
                <a:latin typeface="標楷體" pitchFamily="65" charset="-120"/>
                <a:ea typeface="標楷體" pitchFamily="65" charset="-120"/>
              </a:rPr>
              <a:t>融合教育的意義</a:t>
            </a:r>
            <a:endParaRPr lang="zh-TW" altLang="en-US" dirty="0">
              <a:latin typeface="標楷體" pitchFamily="65" charset="-120"/>
              <a:ea typeface="標楷體" pitchFamily="65" charset="-120"/>
            </a:endParaRPr>
          </a:p>
        </p:txBody>
      </p:sp>
      <p:graphicFrame>
        <p:nvGraphicFramePr>
          <p:cNvPr id="4" name="內容版面配置區 3"/>
          <p:cNvGraphicFramePr>
            <a:graphicFrameLocks noGrp="1"/>
          </p:cNvGraphicFramePr>
          <p:nvPr>
            <p:ph idx="1"/>
          </p:nvPr>
        </p:nvGraphicFramePr>
        <p:xfrm>
          <a:off x="785786" y="1571612"/>
          <a:ext cx="7408862" cy="4054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zh-TW" b="1" dirty="0" smtClean="0">
                <a:effectLst>
                  <a:outerShdw blurRad="38100" dist="38100" dir="2700000" algn="tl">
                    <a:srgbClr val="C0C0C0"/>
                  </a:outerShdw>
                </a:effectLst>
                <a:latin typeface="標楷體" pitchFamily="65" charset="-120"/>
                <a:ea typeface="標楷體" pitchFamily="65" charset="-120"/>
              </a:rPr>
              <a:t>融合教育</a:t>
            </a:r>
            <a:r>
              <a:rPr lang="zh-TW" altLang="en-US" b="1" dirty="0" smtClean="0">
                <a:effectLst>
                  <a:outerShdw blurRad="38100" dist="38100" dir="2700000" algn="tl">
                    <a:srgbClr val="C0C0C0"/>
                  </a:outerShdw>
                </a:effectLst>
                <a:latin typeface="標楷體" pitchFamily="65" charset="-120"/>
                <a:ea typeface="標楷體" pitchFamily="65" charset="-120"/>
              </a:rPr>
              <a:t>現場學</a:t>
            </a:r>
            <a:endParaRPr lang="zh-TW" altLang="en-US" dirty="0">
              <a:latin typeface="標楷體" pitchFamily="65" charset="-120"/>
              <a:ea typeface="標楷體" pitchFamily="65" charset="-120"/>
            </a:endParaRPr>
          </a:p>
        </p:txBody>
      </p:sp>
      <p:graphicFrame>
        <p:nvGraphicFramePr>
          <p:cNvPr id="9" name="內容版面配置區 8"/>
          <p:cNvGraphicFramePr>
            <a:graphicFrameLocks noGrp="1"/>
          </p:cNvGraphicFramePr>
          <p:nvPr>
            <p:ph sz="quarter" idx="4294967295"/>
          </p:nvPr>
        </p:nvGraphicFramePr>
        <p:xfrm>
          <a:off x="4643438" y="1785926"/>
          <a:ext cx="3822700" cy="3446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內容版面配置區 7"/>
          <p:cNvGraphicFramePr>
            <a:graphicFrameLocks noGrp="1"/>
          </p:cNvGraphicFramePr>
          <p:nvPr>
            <p:ph sz="quarter" idx="4294967295"/>
          </p:nvPr>
        </p:nvGraphicFramePr>
        <p:xfrm>
          <a:off x="500034" y="1714488"/>
          <a:ext cx="3822700" cy="34464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theme/theme1.xml><?xml version="1.0" encoding="utf-8"?>
<a:theme xmlns:a="http://schemas.openxmlformats.org/drawingml/2006/main" name="佈景主題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宣紙">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佈景主題1</Template>
  <TotalTime>644</TotalTime>
  <Words>1482</Words>
  <Application>Microsoft Office PowerPoint</Application>
  <PresentationFormat>如螢幕大小 (4:3)</PresentationFormat>
  <Paragraphs>310</Paragraphs>
  <Slides>43</Slides>
  <Notes>6</Notes>
  <HiddenSlides>0</HiddenSlides>
  <MMClips>0</MMClips>
  <ScaleCrop>false</ScaleCrop>
  <HeadingPairs>
    <vt:vector size="4" baseType="variant">
      <vt:variant>
        <vt:lpstr>佈景主題</vt:lpstr>
      </vt:variant>
      <vt:variant>
        <vt:i4>2</vt:i4>
      </vt:variant>
      <vt:variant>
        <vt:lpstr>投影片標題</vt:lpstr>
      </vt:variant>
      <vt:variant>
        <vt:i4>43</vt:i4>
      </vt:variant>
    </vt:vector>
  </HeadingPairs>
  <TitlesOfParts>
    <vt:vector size="45" baseType="lpstr">
      <vt:lpstr>佈景主題1</vt:lpstr>
      <vt:lpstr>1_Office 佈景主題</vt:lpstr>
      <vt:lpstr>PowerPoint 簡報</vt:lpstr>
      <vt:lpstr>PowerPoint 簡報</vt:lpstr>
      <vt:lpstr>上課大綱</vt:lpstr>
      <vt:lpstr>緣起</vt:lpstr>
      <vt:lpstr>融合教育各項實施指標內容</vt:lpstr>
      <vt:lpstr>融合教育實施現況初次評量結果    （融合教育初測外貌）</vt:lpstr>
      <vt:lpstr>成功融合教育的三個重心</vt:lpstr>
      <vt:lpstr>融合教育的意義</vt:lpstr>
      <vt:lpstr>融合教育現場學</vt:lpstr>
      <vt:lpstr>融合教育現場學</vt:lpstr>
      <vt:lpstr>融合教育各項實施指標內容</vt:lpstr>
      <vt:lpstr>融合教育普通班 現場關鍵問題與因應</vt:lpstr>
      <vt:lpstr>一般師生不同融合教育關注階段</vt:lpstr>
      <vt:lpstr>編輯歷程</vt:lpstr>
      <vt:lpstr>內容架構</vt:lpstr>
      <vt:lpstr>研習辦理討論</vt:lpstr>
      <vt:lpstr>視障導讀</vt:lpstr>
      <vt:lpstr>PowerPoint 簡報</vt:lpstr>
      <vt:lpstr>PowerPoint 簡報</vt:lpstr>
      <vt:lpstr>不同意義的名詞及義涵</vt:lpstr>
      <vt:lpstr>PowerPoint 簡報</vt:lpstr>
      <vt:lpstr>視覺障礙程度</vt:lpstr>
      <vt:lpstr>視障程度</vt:lpstr>
      <vt:lpstr>視野檢查判讀</vt:lpstr>
      <vt:lpstr>PowerPoint 簡報</vt:lpstr>
      <vt:lpstr>教育上盲的定義</vt:lpstr>
      <vt:lpstr>視覺的定義</vt:lpstr>
      <vt:lpstr>如何成像</vt:lpstr>
      <vt:lpstr>PowerPoint 簡報</vt:lpstr>
      <vt:lpstr>大腦成像的過程</vt:lpstr>
      <vt:lpstr>PowerPoint 簡報</vt:lpstr>
      <vt:lpstr>PowerPoint 簡報</vt:lpstr>
      <vt:lpstr>PowerPoint 簡報</vt:lpstr>
      <vt:lpstr>特徵</vt:lpstr>
      <vt:lpstr>視障學生案例分享</vt:lpstr>
      <vt:lpstr>國小</vt:lpstr>
      <vt:lpstr>輔導策略</vt:lpstr>
      <vt:lpstr>國中</vt:lpstr>
      <vt:lpstr>高中職</vt:lpstr>
      <vt:lpstr>高中職</vt:lpstr>
      <vt:lpstr>結語</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姜仲芃</dc:creator>
  <cp:lastModifiedBy>user</cp:lastModifiedBy>
  <cp:revision>54</cp:revision>
  <dcterms:created xsi:type="dcterms:W3CDTF">2015-03-16T07:15:24Z</dcterms:created>
  <dcterms:modified xsi:type="dcterms:W3CDTF">2015-06-02T09:00:34Z</dcterms:modified>
</cp:coreProperties>
</file>