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handoutMasterIdLst>
    <p:handoutMasterId r:id="rId22"/>
  </p:handoutMasterIdLst>
  <p:sldIdLst>
    <p:sldId id="257" r:id="rId3"/>
    <p:sldId id="298" r:id="rId4"/>
    <p:sldId id="299" r:id="rId5"/>
    <p:sldId id="284" r:id="rId6"/>
    <p:sldId id="285" r:id="rId7"/>
    <p:sldId id="286" r:id="rId8"/>
    <p:sldId id="287" r:id="rId9"/>
    <p:sldId id="288" r:id="rId10"/>
    <p:sldId id="289" r:id="rId11"/>
    <p:sldId id="300" r:id="rId12"/>
    <p:sldId id="301" r:id="rId13"/>
    <p:sldId id="302" r:id="rId14"/>
    <p:sldId id="303" r:id="rId15"/>
    <p:sldId id="292" r:id="rId16"/>
    <p:sldId id="293" r:id="rId17"/>
    <p:sldId id="294" r:id="rId18"/>
    <p:sldId id="295" r:id="rId19"/>
    <p:sldId id="296" r:id="rId20"/>
    <p:sldId id="297" r:id="rId21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35214-A44F-4491-8CB6-B31265B7BB39}" type="doc">
      <dgm:prSet loTypeId="urn:microsoft.com/office/officeart/2005/8/layout/chart3" loCatId="cycle" qsTypeId="urn:microsoft.com/office/officeart/2005/8/quickstyle/simple1" qsCatId="simple" csTypeId="urn:microsoft.com/office/officeart/2005/8/colors/colorful1#1" csCatId="colorful" phldr="1"/>
      <dgm:spPr/>
    </dgm:pt>
    <dgm:pt modelId="{545776EC-127A-4EBF-80B4-052AA5E69F56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dirty="0" smtClean="0"/>
            <a:t>導讀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dirty="0"/>
        </a:p>
      </dgm:t>
    </dgm:pt>
    <dgm:pt modelId="{F9CA5D35-FCAB-4BDB-AA65-E0333776E6A5}" type="parTrans" cxnId="{A93D12EC-DECA-4C3A-9157-226BC9E84175}">
      <dgm:prSet/>
      <dgm:spPr/>
      <dgm:t>
        <a:bodyPr/>
        <a:lstStyle/>
        <a:p>
          <a:endParaRPr lang="zh-TW" altLang="en-US"/>
        </a:p>
      </dgm:t>
    </dgm:pt>
    <dgm:pt modelId="{1E3794AB-14F6-4C65-A22C-E31AC77B18CD}" type="sibTrans" cxnId="{A93D12EC-DECA-4C3A-9157-226BC9E84175}">
      <dgm:prSet/>
      <dgm:spPr/>
      <dgm:t>
        <a:bodyPr/>
        <a:lstStyle/>
        <a:p>
          <a:endParaRPr lang="zh-TW" altLang="en-US"/>
        </a:p>
      </dgm:t>
    </dgm:pt>
    <dgm:pt modelId="{E2481126-A779-450D-83BB-19426B6CE67B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dirty="0" smtClean="0"/>
            <a:t>案例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3000" dirty="0"/>
        </a:p>
      </dgm:t>
    </dgm:pt>
    <dgm:pt modelId="{BDC4628A-E74D-449A-A346-55F087D09DDF}" type="parTrans" cxnId="{26249191-289F-4820-805F-3DD166F7C2BB}">
      <dgm:prSet/>
      <dgm:spPr/>
      <dgm:t>
        <a:bodyPr/>
        <a:lstStyle/>
        <a:p>
          <a:endParaRPr lang="zh-TW" altLang="en-US"/>
        </a:p>
      </dgm:t>
    </dgm:pt>
    <dgm:pt modelId="{AD0CF65A-F7B8-4393-9202-64ABEB31B94D}" type="sibTrans" cxnId="{26249191-289F-4820-805F-3DD166F7C2BB}">
      <dgm:prSet/>
      <dgm:spPr/>
      <dgm:t>
        <a:bodyPr/>
        <a:lstStyle/>
        <a:p>
          <a:endParaRPr lang="zh-TW" altLang="en-US"/>
        </a:p>
      </dgm:t>
    </dgm:pt>
    <dgm:pt modelId="{94A6DCC0-A30B-4AD6-A20A-4C1B6E19E50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dirty="0" smtClean="0"/>
            <a:t>資源</a:t>
          </a:r>
        </a:p>
        <a:p>
          <a:endParaRPr lang="zh-TW" altLang="en-US" sz="3200" dirty="0"/>
        </a:p>
      </dgm:t>
    </dgm:pt>
    <dgm:pt modelId="{694AEFC8-CDC3-4940-9AEC-3076976ADA63}" type="parTrans" cxnId="{22EFA40B-6A8A-45D1-A2D6-A6B10FBDE699}">
      <dgm:prSet/>
      <dgm:spPr/>
      <dgm:t>
        <a:bodyPr/>
        <a:lstStyle/>
        <a:p>
          <a:endParaRPr lang="zh-TW" altLang="en-US"/>
        </a:p>
      </dgm:t>
    </dgm:pt>
    <dgm:pt modelId="{FA33A49F-5279-4509-8ECB-5B1E5B2ECCE5}" type="sibTrans" cxnId="{22EFA40B-6A8A-45D1-A2D6-A6B10FBDE699}">
      <dgm:prSet/>
      <dgm:spPr/>
      <dgm:t>
        <a:bodyPr/>
        <a:lstStyle/>
        <a:p>
          <a:endParaRPr lang="zh-TW" altLang="en-US"/>
        </a:p>
      </dgm:t>
    </dgm:pt>
    <dgm:pt modelId="{FF1C8B3F-0C08-4C0B-B497-6087D4B33E49}" type="pres">
      <dgm:prSet presAssocID="{CC835214-A44F-4491-8CB6-B31265B7BB39}" presName="compositeShape" presStyleCnt="0">
        <dgm:presLayoutVars>
          <dgm:chMax val="7"/>
          <dgm:dir/>
          <dgm:resizeHandles val="exact"/>
        </dgm:presLayoutVars>
      </dgm:prSet>
      <dgm:spPr/>
    </dgm:pt>
    <dgm:pt modelId="{48CE7F32-7D05-4349-B53E-282F0BF6B321}" type="pres">
      <dgm:prSet presAssocID="{CC835214-A44F-4491-8CB6-B31265B7BB39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F7C00AAD-9AA1-4CF7-911C-E343F2A90194}" type="pres">
      <dgm:prSet presAssocID="{CC835214-A44F-4491-8CB6-B31265B7BB3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9CC100-EA01-4EFA-BEF8-1C14BA8AFAC7}" type="pres">
      <dgm:prSet presAssocID="{CC835214-A44F-4491-8CB6-B31265B7BB39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07992DF1-F458-4A01-B258-89ED232F873A}" type="pres">
      <dgm:prSet presAssocID="{CC835214-A44F-4491-8CB6-B31265B7BB3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95EC96-8B1F-4FBF-B4BE-5C3F59F65485}" type="pres">
      <dgm:prSet presAssocID="{CC835214-A44F-4491-8CB6-B31265B7BB39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11559C39-F3C6-4092-B10E-14409FAED007}" type="pres">
      <dgm:prSet presAssocID="{CC835214-A44F-4491-8CB6-B31265B7BB3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FC0296-4FF1-4FB2-86B8-A86AB067C0E8}" type="presOf" srcId="{CC835214-A44F-4491-8CB6-B31265B7BB39}" destId="{FF1C8B3F-0C08-4C0B-B497-6087D4B33E49}" srcOrd="0" destOrd="0" presId="urn:microsoft.com/office/officeart/2005/8/layout/chart3"/>
    <dgm:cxn modelId="{A93D12EC-DECA-4C3A-9157-226BC9E84175}" srcId="{CC835214-A44F-4491-8CB6-B31265B7BB39}" destId="{545776EC-127A-4EBF-80B4-052AA5E69F56}" srcOrd="0" destOrd="0" parTransId="{F9CA5D35-FCAB-4BDB-AA65-E0333776E6A5}" sibTransId="{1E3794AB-14F6-4C65-A22C-E31AC77B18CD}"/>
    <dgm:cxn modelId="{26249191-289F-4820-805F-3DD166F7C2BB}" srcId="{CC835214-A44F-4491-8CB6-B31265B7BB39}" destId="{E2481126-A779-450D-83BB-19426B6CE67B}" srcOrd="1" destOrd="0" parTransId="{BDC4628A-E74D-449A-A346-55F087D09DDF}" sibTransId="{AD0CF65A-F7B8-4393-9202-64ABEB31B94D}"/>
    <dgm:cxn modelId="{E4F1BC1A-57AE-4793-9C0A-2D024F7C4768}" type="presOf" srcId="{94A6DCC0-A30B-4AD6-A20A-4C1B6E19E502}" destId="{9195EC96-8B1F-4FBF-B4BE-5C3F59F65485}" srcOrd="0" destOrd="0" presId="urn:microsoft.com/office/officeart/2005/8/layout/chart3"/>
    <dgm:cxn modelId="{22EFA40B-6A8A-45D1-A2D6-A6B10FBDE699}" srcId="{CC835214-A44F-4491-8CB6-B31265B7BB39}" destId="{94A6DCC0-A30B-4AD6-A20A-4C1B6E19E502}" srcOrd="2" destOrd="0" parTransId="{694AEFC8-CDC3-4940-9AEC-3076976ADA63}" sibTransId="{FA33A49F-5279-4509-8ECB-5B1E5B2ECCE5}"/>
    <dgm:cxn modelId="{69B94CE4-ABAC-4E2D-A28E-AA79D7E7AF40}" type="presOf" srcId="{545776EC-127A-4EBF-80B4-052AA5E69F56}" destId="{48CE7F32-7D05-4349-B53E-282F0BF6B321}" srcOrd="0" destOrd="0" presId="urn:microsoft.com/office/officeart/2005/8/layout/chart3"/>
    <dgm:cxn modelId="{31AA6FDA-A1CA-492A-B2B9-87F6FA309EB1}" type="presOf" srcId="{E2481126-A779-450D-83BB-19426B6CE67B}" destId="{07992DF1-F458-4A01-B258-89ED232F873A}" srcOrd="1" destOrd="0" presId="urn:microsoft.com/office/officeart/2005/8/layout/chart3"/>
    <dgm:cxn modelId="{EED74EC2-EE4C-4ED0-AAA3-897A20A86566}" type="presOf" srcId="{94A6DCC0-A30B-4AD6-A20A-4C1B6E19E502}" destId="{11559C39-F3C6-4092-B10E-14409FAED007}" srcOrd="1" destOrd="0" presId="urn:microsoft.com/office/officeart/2005/8/layout/chart3"/>
    <dgm:cxn modelId="{ABDE60E9-F487-4CD5-825A-4859258E61C5}" type="presOf" srcId="{545776EC-127A-4EBF-80B4-052AA5E69F56}" destId="{F7C00AAD-9AA1-4CF7-911C-E343F2A90194}" srcOrd="1" destOrd="0" presId="urn:microsoft.com/office/officeart/2005/8/layout/chart3"/>
    <dgm:cxn modelId="{3518CC33-3499-4342-A3E5-F6B273F6EDFE}" type="presOf" srcId="{E2481126-A779-450D-83BB-19426B6CE67B}" destId="{659CC100-EA01-4EFA-BEF8-1C14BA8AFAC7}" srcOrd="0" destOrd="0" presId="urn:microsoft.com/office/officeart/2005/8/layout/chart3"/>
    <dgm:cxn modelId="{2A270FDC-B888-4EE7-9BD3-7D6556BA65A9}" type="presParOf" srcId="{FF1C8B3F-0C08-4C0B-B497-6087D4B33E49}" destId="{48CE7F32-7D05-4349-B53E-282F0BF6B321}" srcOrd="0" destOrd="0" presId="urn:microsoft.com/office/officeart/2005/8/layout/chart3"/>
    <dgm:cxn modelId="{CB1322AA-95C5-4A32-AF6D-0112E567E837}" type="presParOf" srcId="{FF1C8B3F-0C08-4C0B-B497-6087D4B33E49}" destId="{F7C00AAD-9AA1-4CF7-911C-E343F2A90194}" srcOrd="1" destOrd="0" presId="urn:microsoft.com/office/officeart/2005/8/layout/chart3"/>
    <dgm:cxn modelId="{B982B19D-2422-40EE-A68B-F0409A16EA74}" type="presParOf" srcId="{FF1C8B3F-0C08-4C0B-B497-6087D4B33E49}" destId="{659CC100-EA01-4EFA-BEF8-1C14BA8AFAC7}" srcOrd="2" destOrd="0" presId="urn:microsoft.com/office/officeart/2005/8/layout/chart3"/>
    <dgm:cxn modelId="{A100BA20-01E9-4554-A922-423B71255E19}" type="presParOf" srcId="{FF1C8B3F-0C08-4C0B-B497-6087D4B33E49}" destId="{07992DF1-F458-4A01-B258-89ED232F873A}" srcOrd="3" destOrd="0" presId="urn:microsoft.com/office/officeart/2005/8/layout/chart3"/>
    <dgm:cxn modelId="{A644B81A-573D-42DD-8524-E1DF9DBFFCC8}" type="presParOf" srcId="{FF1C8B3F-0C08-4C0B-B497-6087D4B33E49}" destId="{9195EC96-8B1F-4FBF-B4BE-5C3F59F65485}" srcOrd="4" destOrd="0" presId="urn:microsoft.com/office/officeart/2005/8/layout/chart3"/>
    <dgm:cxn modelId="{03413D23-4150-494A-BE46-EF8BF8422E0C}" type="presParOf" srcId="{FF1C8B3F-0C08-4C0B-B497-6087D4B33E49}" destId="{11559C39-F3C6-4092-B10E-14409FAED00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0F32D5-9960-4A81-94E1-7612CFAB308B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A2EA0572-5D89-4F8D-B180-99ABEDE46D93}">
      <dgm:prSet phldrT="[文字]"/>
      <dgm:spPr/>
      <dgm:t>
        <a:bodyPr/>
        <a:lstStyle/>
        <a:p>
          <a:r>
            <a:rPr lang="zh-TW" altLang="en-US" b="1" dirty="0" smtClean="0"/>
            <a:t>自我認同</a:t>
          </a:r>
          <a:endParaRPr lang="zh-TW" altLang="en-US" b="1" dirty="0"/>
        </a:p>
      </dgm:t>
    </dgm:pt>
    <dgm:pt modelId="{197FC17A-6284-497C-9927-3C9333D9AFAD}" type="parTrans" cxnId="{E9BEBF7A-F817-46D3-82BA-B307B813342D}">
      <dgm:prSet/>
      <dgm:spPr/>
      <dgm:t>
        <a:bodyPr/>
        <a:lstStyle/>
        <a:p>
          <a:endParaRPr lang="zh-TW" altLang="en-US"/>
        </a:p>
      </dgm:t>
    </dgm:pt>
    <dgm:pt modelId="{0A3AC3C3-9C17-449F-AB53-63388C6EB4F6}" type="sibTrans" cxnId="{E9BEBF7A-F817-46D3-82BA-B307B813342D}">
      <dgm:prSet/>
      <dgm:spPr/>
      <dgm:t>
        <a:bodyPr/>
        <a:lstStyle/>
        <a:p>
          <a:endParaRPr lang="zh-TW" altLang="en-US"/>
        </a:p>
      </dgm:t>
    </dgm:pt>
    <dgm:pt modelId="{CC70CB31-C2D8-4B65-B064-A2103444ED41}">
      <dgm:prSet phldrT="[文字]"/>
      <dgm:spPr/>
      <dgm:t>
        <a:bodyPr/>
        <a:lstStyle/>
        <a:p>
          <a:r>
            <a:rPr lang="zh-TW" altLang="en-US" b="1" dirty="0" smtClean="0"/>
            <a:t>個別晤談</a:t>
          </a:r>
          <a:endParaRPr lang="zh-TW" altLang="en-US" b="1" dirty="0"/>
        </a:p>
      </dgm:t>
    </dgm:pt>
    <dgm:pt modelId="{83E8F668-D6E5-4723-8BD3-B07281813461}" type="parTrans" cxnId="{FA2BBCBB-45E5-463B-86E2-2507DC5A8B5D}">
      <dgm:prSet/>
      <dgm:spPr/>
      <dgm:t>
        <a:bodyPr/>
        <a:lstStyle/>
        <a:p>
          <a:endParaRPr lang="zh-TW" altLang="en-US"/>
        </a:p>
      </dgm:t>
    </dgm:pt>
    <dgm:pt modelId="{595D8307-DF21-4C11-B5C0-15CF0D6AEB83}" type="sibTrans" cxnId="{FA2BBCBB-45E5-463B-86E2-2507DC5A8B5D}">
      <dgm:prSet/>
      <dgm:spPr/>
      <dgm:t>
        <a:bodyPr/>
        <a:lstStyle/>
        <a:p>
          <a:endParaRPr lang="zh-TW" altLang="en-US"/>
        </a:p>
      </dgm:t>
    </dgm:pt>
    <dgm:pt modelId="{35368960-E53F-43F0-9D79-5DDBCB1E5C0D}">
      <dgm:prSet phldrT="[文字]"/>
      <dgm:spPr/>
      <dgm:t>
        <a:bodyPr/>
        <a:lstStyle/>
        <a:p>
          <a:r>
            <a:rPr lang="zh-TW" altLang="en-US" b="1" dirty="0" smtClean="0"/>
            <a:t>找出優勢</a:t>
          </a:r>
          <a:endParaRPr lang="zh-TW" altLang="en-US" b="1" dirty="0"/>
        </a:p>
      </dgm:t>
    </dgm:pt>
    <dgm:pt modelId="{CBE63808-0CCD-4622-9416-D6B8C5317E13}" type="parTrans" cxnId="{FE3A6317-AE06-4D34-A4E1-2D6C0D1C457B}">
      <dgm:prSet/>
      <dgm:spPr/>
      <dgm:t>
        <a:bodyPr/>
        <a:lstStyle/>
        <a:p>
          <a:endParaRPr lang="zh-TW" altLang="en-US"/>
        </a:p>
      </dgm:t>
    </dgm:pt>
    <dgm:pt modelId="{71B217D9-E74C-4099-B84A-A2724A482303}" type="sibTrans" cxnId="{FE3A6317-AE06-4D34-A4E1-2D6C0D1C457B}">
      <dgm:prSet/>
      <dgm:spPr/>
      <dgm:t>
        <a:bodyPr/>
        <a:lstStyle/>
        <a:p>
          <a:endParaRPr lang="zh-TW" altLang="en-US"/>
        </a:p>
      </dgm:t>
    </dgm:pt>
    <dgm:pt modelId="{BE1CAFC9-4BB4-4598-969C-F81474191B91}">
      <dgm:prSet phldrT="[文字]"/>
      <dgm:spPr/>
      <dgm:t>
        <a:bodyPr/>
        <a:lstStyle/>
        <a:p>
          <a:r>
            <a:rPr lang="zh-TW" altLang="en-US" b="1" dirty="0" smtClean="0"/>
            <a:t>友善環境</a:t>
          </a:r>
          <a:endParaRPr lang="zh-TW" altLang="en-US" b="1" dirty="0"/>
        </a:p>
      </dgm:t>
    </dgm:pt>
    <dgm:pt modelId="{41DB2F61-6414-4CDA-8482-2F944918BDBC}" type="parTrans" cxnId="{C89C1D45-6BAC-4CB1-9D97-EDEB7E697845}">
      <dgm:prSet/>
      <dgm:spPr/>
      <dgm:t>
        <a:bodyPr/>
        <a:lstStyle/>
        <a:p>
          <a:endParaRPr lang="zh-TW" altLang="en-US"/>
        </a:p>
      </dgm:t>
    </dgm:pt>
    <dgm:pt modelId="{1BF675B0-7E4C-43E2-BC0B-A271E319CE5D}" type="sibTrans" cxnId="{C89C1D45-6BAC-4CB1-9D97-EDEB7E697845}">
      <dgm:prSet/>
      <dgm:spPr/>
      <dgm:t>
        <a:bodyPr/>
        <a:lstStyle/>
        <a:p>
          <a:endParaRPr lang="zh-TW" altLang="en-US"/>
        </a:p>
      </dgm:t>
    </dgm:pt>
    <dgm:pt modelId="{E4DD8C33-878D-48DB-8B08-742691D8F79E}">
      <dgm:prSet phldrT="[文字]"/>
      <dgm:spPr/>
      <dgm:t>
        <a:bodyPr/>
        <a:lstStyle/>
        <a:p>
          <a:r>
            <a:rPr lang="zh-TW" altLang="en-US" b="1" dirty="0" smtClean="0"/>
            <a:t>溝通管道</a:t>
          </a:r>
          <a:endParaRPr lang="zh-TW" altLang="en-US" b="1" dirty="0"/>
        </a:p>
      </dgm:t>
    </dgm:pt>
    <dgm:pt modelId="{E445704B-BED7-43C1-A517-29EB050855D9}" type="parTrans" cxnId="{B7665F42-7E9F-4E4C-880E-FE3F4264232F}">
      <dgm:prSet/>
      <dgm:spPr/>
      <dgm:t>
        <a:bodyPr/>
        <a:lstStyle/>
        <a:p>
          <a:endParaRPr lang="zh-TW" altLang="en-US"/>
        </a:p>
      </dgm:t>
    </dgm:pt>
    <dgm:pt modelId="{980852F1-2FFA-4BF5-99F5-8004E520B180}" type="sibTrans" cxnId="{B7665F42-7E9F-4E4C-880E-FE3F4264232F}">
      <dgm:prSet/>
      <dgm:spPr/>
      <dgm:t>
        <a:bodyPr/>
        <a:lstStyle/>
        <a:p>
          <a:endParaRPr lang="zh-TW" altLang="en-US"/>
        </a:p>
      </dgm:t>
    </dgm:pt>
    <dgm:pt modelId="{AF16C8CC-F6C2-4F34-A689-D31270D38B75}">
      <dgm:prSet phldrT="[文字]"/>
      <dgm:spPr/>
      <dgm:t>
        <a:bodyPr/>
        <a:lstStyle/>
        <a:p>
          <a:r>
            <a:rPr lang="zh-TW" altLang="en-US" b="1" dirty="0" smtClean="0"/>
            <a:t>入班宣導</a:t>
          </a:r>
          <a:endParaRPr lang="zh-TW" altLang="en-US" b="1" dirty="0"/>
        </a:p>
      </dgm:t>
    </dgm:pt>
    <dgm:pt modelId="{3F66B343-0E51-4475-9E29-162A3EC37C57}" type="parTrans" cxnId="{61A4C1C1-D17B-4FCC-8957-8EE81FD82535}">
      <dgm:prSet/>
      <dgm:spPr/>
      <dgm:t>
        <a:bodyPr/>
        <a:lstStyle/>
        <a:p>
          <a:endParaRPr lang="zh-TW" altLang="en-US"/>
        </a:p>
      </dgm:t>
    </dgm:pt>
    <dgm:pt modelId="{52980B49-1C8E-4811-A390-FFF26438F4BF}" type="sibTrans" cxnId="{61A4C1C1-D17B-4FCC-8957-8EE81FD82535}">
      <dgm:prSet/>
      <dgm:spPr/>
      <dgm:t>
        <a:bodyPr/>
        <a:lstStyle/>
        <a:p>
          <a:endParaRPr lang="zh-TW" altLang="en-US"/>
        </a:p>
      </dgm:t>
    </dgm:pt>
    <dgm:pt modelId="{E2AB88DB-F945-4957-8160-BDE68143893D}" type="pres">
      <dgm:prSet presAssocID="{650F32D5-9960-4A81-94E1-7612CFAB308B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FFBB393-E48F-413C-889E-B043409EE4A0}" type="pres">
      <dgm:prSet presAssocID="{A2EA0572-5D89-4F8D-B180-99ABEDE46D93}" presName="linNode" presStyleCnt="0"/>
      <dgm:spPr/>
    </dgm:pt>
    <dgm:pt modelId="{24ED484D-AABD-4335-A6DD-0B9E844F92C5}" type="pres">
      <dgm:prSet presAssocID="{A2EA0572-5D89-4F8D-B180-99ABEDE46D9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81F379-1768-456E-9E6A-4FF3D88AAEBB}" type="pres">
      <dgm:prSet presAssocID="{A2EA0572-5D89-4F8D-B180-99ABEDE46D9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F7B1E4-1CC2-4375-9745-64BDB5D01EE7}" type="pres">
      <dgm:prSet presAssocID="{0A3AC3C3-9C17-449F-AB53-63388C6EB4F6}" presName="spacing" presStyleCnt="0"/>
      <dgm:spPr/>
    </dgm:pt>
    <dgm:pt modelId="{21B78C33-D87F-4AD3-AE72-2551A4FE9865}" type="pres">
      <dgm:prSet presAssocID="{BE1CAFC9-4BB4-4598-969C-F81474191B91}" presName="linNode" presStyleCnt="0"/>
      <dgm:spPr/>
    </dgm:pt>
    <dgm:pt modelId="{BEA2E6D8-9B84-4DD4-8E0E-68EE329729F5}" type="pres">
      <dgm:prSet presAssocID="{BE1CAFC9-4BB4-4598-969C-F81474191B9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314395-45AB-4860-8E42-286B3F56A868}" type="pres">
      <dgm:prSet presAssocID="{BE1CAFC9-4BB4-4598-969C-F81474191B9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3A6317-AE06-4D34-A4E1-2D6C0D1C457B}" srcId="{A2EA0572-5D89-4F8D-B180-99ABEDE46D93}" destId="{35368960-E53F-43F0-9D79-5DDBCB1E5C0D}" srcOrd="1" destOrd="0" parTransId="{CBE63808-0CCD-4622-9416-D6B8C5317E13}" sibTransId="{71B217D9-E74C-4099-B84A-A2724A482303}"/>
    <dgm:cxn modelId="{FA2BBCBB-45E5-463B-86E2-2507DC5A8B5D}" srcId="{A2EA0572-5D89-4F8D-B180-99ABEDE46D93}" destId="{CC70CB31-C2D8-4B65-B064-A2103444ED41}" srcOrd="0" destOrd="0" parTransId="{83E8F668-D6E5-4723-8BD3-B07281813461}" sibTransId="{595D8307-DF21-4C11-B5C0-15CF0D6AEB83}"/>
    <dgm:cxn modelId="{F204C7D9-936B-4E1A-8EE0-64B35DEC8B93}" type="presOf" srcId="{35368960-E53F-43F0-9D79-5DDBCB1E5C0D}" destId="{5A81F379-1768-456E-9E6A-4FF3D88AAEBB}" srcOrd="0" destOrd="1" presId="urn:microsoft.com/office/officeart/2005/8/layout/vList6"/>
    <dgm:cxn modelId="{1C7D24EA-6E7C-4B5F-8F09-332DDB3390D8}" type="presOf" srcId="{AF16C8CC-F6C2-4F34-A689-D31270D38B75}" destId="{51314395-45AB-4860-8E42-286B3F56A868}" srcOrd="0" destOrd="1" presId="urn:microsoft.com/office/officeart/2005/8/layout/vList6"/>
    <dgm:cxn modelId="{EE3DE0B7-7657-418A-8285-3489050A5330}" type="presOf" srcId="{E4DD8C33-878D-48DB-8B08-742691D8F79E}" destId="{51314395-45AB-4860-8E42-286B3F56A868}" srcOrd="0" destOrd="0" presId="urn:microsoft.com/office/officeart/2005/8/layout/vList6"/>
    <dgm:cxn modelId="{E9BEBF7A-F817-46D3-82BA-B307B813342D}" srcId="{650F32D5-9960-4A81-94E1-7612CFAB308B}" destId="{A2EA0572-5D89-4F8D-B180-99ABEDE46D93}" srcOrd="0" destOrd="0" parTransId="{197FC17A-6284-497C-9927-3C9333D9AFAD}" sibTransId="{0A3AC3C3-9C17-449F-AB53-63388C6EB4F6}"/>
    <dgm:cxn modelId="{B7665F42-7E9F-4E4C-880E-FE3F4264232F}" srcId="{BE1CAFC9-4BB4-4598-969C-F81474191B91}" destId="{E4DD8C33-878D-48DB-8B08-742691D8F79E}" srcOrd="0" destOrd="0" parTransId="{E445704B-BED7-43C1-A517-29EB050855D9}" sibTransId="{980852F1-2FFA-4BF5-99F5-8004E520B180}"/>
    <dgm:cxn modelId="{C89C1D45-6BAC-4CB1-9D97-EDEB7E697845}" srcId="{650F32D5-9960-4A81-94E1-7612CFAB308B}" destId="{BE1CAFC9-4BB4-4598-969C-F81474191B91}" srcOrd="1" destOrd="0" parTransId="{41DB2F61-6414-4CDA-8482-2F944918BDBC}" sibTransId="{1BF675B0-7E4C-43E2-BC0B-A271E319CE5D}"/>
    <dgm:cxn modelId="{C0750094-CC67-488C-BF29-186EB44F8990}" type="presOf" srcId="{BE1CAFC9-4BB4-4598-969C-F81474191B91}" destId="{BEA2E6D8-9B84-4DD4-8E0E-68EE329729F5}" srcOrd="0" destOrd="0" presId="urn:microsoft.com/office/officeart/2005/8/layout/vList6"/>
    <dgm:cxn modelId="{61A4C1C1-D17B-4FCC-8957-8EE81FD82535}" srcId="{BE1CAFC9-4BB4-4598-969C-F81474191B91}" destId="{AF16C8CC-F6C2-4F34-A689-D31270D38B75}" srcOrd="1" destOrd="0" parTransId="{3F66B343-0E51-4475-9E29-162A3EC37C57}" sibTransId="{52980B49-1C8E-4811-A390-FFF26438F4BF}"/>
    <dgm:cxn modelId="{E2780CE1-F488-43A1-B5B5-CBB3D73C2BBE}" type="presOf" srcId="{650F32D5-9960-4A81-94E1-7612CFAB308B}" destId="{E2AB88DB-F945-4957-8160-BDE68143893D}" srcOrd="0" destOrd="0" presId="urn:microsoft.com/office/officeart/2005/8/layout/vList6"/>
    <dgm:cxn modelId="{94270556-083C-47AA-853B-4705A3D10EE4}" type="presOf" srcId="{A2EA0572-5D89-4F8D-B180-99ABEDE46D93}" destId="{24ED484D-AABD-4335-A6DD-0B9E844F92C5}" srcOrd="0" destOrd="0" presId="urn:microsoft.com/office/officeart/2005/8/layout/vList6"/>
    <dgm:cxn modelId="{101DA781-2ACB-46E7-9446-0635C283E0D8}" type="presOf" srcId="{CC70CB31-C2D8-4B65-B064-A2103444ED41}" destId="{5A81F379-1768-456E-9E6A-4FF3D88AAEBB}" srcOrd="0" destOrd="0" presId="urn:microsoft.com/office/officeart/2005/8/layout/vList6"/>
    <dgm:cxn modelId="{E3FAE451-3598-4C86-B42D-764FFA7D753F}" type="presParOf" srcId="{E2AB88DB-F945-4957-8160-BDE68143893D}" destId="{9FFBB393-E48F-413C-889E-B043409EE4A0}" srcOrd="0" destOrd="0" presId="urn:microsoft.com/office/officeart/2005/8/layout/vList6"/>
    <dgm:cxn modelId="{57CD1F3B-CE5D-4E4D-AEAE-43570D29B03A}" type="presParOf" srcId="{9FFBB393-E48F-413C-889E-B043409EE4A0}" destId="{24ED484D-AABD-4335-A6DD-0B9E844F92C5}" srcOrd="0" destOrd="0" presId="urn:microsoft.com/office/officeart/2005/8/layout/vList6"/>
    <dgm:cxn modelId="{F39709C9-E65A-4F7F-A047-A9E3C471CCE2}" type="presParOf" srcId="{9FFBB393-E48F-413C-889E-B043409EE4A0}" destId="{5A81F379-1768-456E-9E6A-4FF3D88AAEBB}" srcOrd="1" destOrd="0" presId="urn:microsoft.com/office/officeart/2005/8/layout/vList6"/>
    <dgm:cxn modelId="{4F466F50-57E9-4ED2-87D1-191CECA693CC}" type="presParOf" srcId="{E2AB88DB-F945-4957-8160-BDE68143893D}" destId="{F5F7B1E4-1CC2-4375-9745-64BDB5D01EE7}" srcOrd="1" destOrd="0" presId="urn:microsoft.com/office/officeart/2005/8/layout/vList6"/>
    <dgm:cxn modelId="{398ECE74-A343-4B47-B691-013A4D423811}" type="presParOf" srcId="{E2AB88DB-F945-4957-8160-BDE68143893D}" destId="{21B78C33-D87F-4AD3-AE72-2551A4FE9865}" srcOrd="2" destOrd="0" presId="urn:microsoft.com/office/officeart/2005/8/layout/vList6"/>
    <dgm:cxn modelId="{90C7B27F-0979-48C1-BDAE-2EE53BC22A37}" type="presParOf" srcId="{21B78C33-D87F-4AD3-AE72-2551A4FE9865}" destId="{BEA2E6D8-9B84-4DD4-8E0E-68EE329729F5}" srcOrd="0" destOrd="0" presId="urn:microsoft.com/office/officeart/2005/8/layout/vList6"/>
    <dgm:cxn modelId="{59315186-6437-46FB-9004-B655C32D8961}" type="presParOf" srcId="{21B78C33-D87F-4AD3-AE72-2551A4FE9865}" destId="{51314395-45AB-4860-8E42-286B3F56A8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227FE7-3FDA-4BFC-9F91-9EDF76F214EA}" type="doc">
      <dgm:prSet loTypeId="urn:microsoft.com/office/officeart/2005/8/layout/arrow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17DBBA2-07C0-4D16-A956-0998E9DE16C7}">
      <dgm:prSet phldrT="[文字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400" dirty="0" smtClean="0">
              <a:latin typeface="新細明體"/>
              <a:ea typeface="新細明體"/>
            </a:rPr>
            <a:t>☆</a:t>
          </a:r>
          <a:r>
            <a:rPr lang="zh-TW" altLang="en-US" sz="2400" dirty="0" smtClean="0"/>
            <a:t>高一接受特教服務</a:t>
          </a:r>
          <a:r>
            <a:rPr lang="zh-TW" altLang="en-US" sz="2400" dirty="0" smtClean="0">
              <a:latin typeface="新細明體"/>
              <a:ea typeface="新細明體"/>
            </a:rPr>
            <a:t>☆</a:t>
          </a:r>
          <a:r>
            <a:rPr lang="zh-TW" altLang="en-US" sz="2400" dirty="0" smtClean="0"/>
            <a:t>溝通成效不佳</a:t>
          </a:r>
          <a:endParaRPr lang="en-US" altLang="zh-TW" sz="2400" dirty="0" smtClean="0"/>
        </a:p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400" dirty="0" smtClean="0">
              <a:latin typeface="新細明體"/>
              <a:ea typeface="新細明體"/>
            </a:rPr>
            <a:t>☆</a:t>
          </a:r>
          <a:r>
            <a:rPr lang="zh-TW" altLang="en-US" sz="2400" dirty="0" smtClean="0"/>
            <a:t>引發生活、人際、</a:t>
          </a:r>
          <a:endParaRPr lang="en-US" altLang="zh-TW" sz="2400" dirty="0" smtClean="0"/>
        </a:p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400" dirty="0" smtClean="0"/>
            <a:t>    學習等問題</a:t>
          </a:r>
          <a:endParaRPr lang="zh-TW" altLang="en-US" sz="2400" dirty="0"/>
        </a:p>
      </dgm:t>
    </dgm:pt>
    <dgm:pt modelId="{52E72D67-DA55-48A3-A476-4E1532BC3EDD}" type="parTrans" cxnId="{5669540A-5A31-4409-B4FB-A788E39AEF8B}">
      <dgm:prSet/>
      <dgm:spPr/>
      <dgm:t>
        <a:bodyPr/>
        <a:lstStyle/>
        <a:p>
          <a:endParaRPr lang="zh-TW" altLang="en-US"/>
        </a:p>
      </dgm:t>
    </dgm:pt>
    <dgm:pt modelId="{449B3A8C-4A89-4633-AA33-FC322291007F}" type="sibTrans" cxnId="{5669540A-5A31-4409-B4FB-A788E39AEF8B}">
      <dgm:prSet/>
      <dgm:spPr/>
      <dgm:t>
        <a:bodyPr/>
        <a:lstStyle/>
        <a:p>
          <a:endParaRPr lang="zh-TW" altLang="en-US"/>
        </a:p>
      </dgm:t>
    </dgm:pt>
    <dgm:pt modelId="{8D7454F0-B68B-434D-828C-564FD87F793C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800" dirty="0" smtClean="0"/>
            <a:t>合併</a:t>
          </a:r>
          <a:endParaRPr lang="en-US" altLang="zh-TW" sz="2800" dirty="0" smtClean="0"/>
        </a:p>
        <a:p>
          <a:pPr>
            <a:spcAft>
              <a:spcPts val="0"/>
            </a:spcAft>
          </a:pPr>
          <a:r>
            <a:rPr lang="zh-TW" altLang="en-US" sz="2800" dirty="0" smtClean="0"/>
            <a:t>其他</a:t>
          </a:r>
          <a:endParaRPr lang="en-US" altLang="zh-TW" sz="2800" dirty="0" smtClean="0"/>
        </a:p>
        <a:p>
          <a:pPr>
            <a:spcAft>
              <a:spcPts val="0"/>
            </a:spcAft>
          </a:pPr>
          <a:r>
            <a:rPr lang="zh-TW" altLang="en-US" sz="2800" dirty="0" smtClean="0"/>
            <a:t>障礙</a:t>
          </a:r>
          <a:endParaRPr lang="zh-TW" altLang="en-US" sz="2800" dirty="0"/>
        </a:p>
      </dgm:t>
    </dgm:pt>
    <dgm:pt modelId="{66ECBD4A-B565-47A6-85F6-0353257A33A5}" type="parTrans" cxnId="{F062F619-9B7D-4396-982F-9AD9CBFC24E8}">
      <dgm:prSet/>
      <dgm:spPr/>
      <dgm:t>
        <a:bodyPr/>
        <a:lstStyle/>
        <a:p>
          <a:endParaRPr lang="zh-TW" altLang="en-US"/>
        </a:p>
      </dgm:t>
    </dgm:pt>
    <dgm:pt modelId="{01C51375-8B5B-46A6-9699-262760DEB8DF}" type="sibTrans" cxnId="{F062F619-9B7D-4396-982F-9AD9CBFC24E8}">
      <dgm:prSet/>
      <dgm:spPr/>
      <dgm:t>
        <a:bodyPr/>
        <a:lstStyle/>
        <a:p>
          <a:endParaRPr lang="zh-TW" altLang="en-US"/>
        </a:p>
      </dgm:t>
    </dgm:pt>
    <dgm:pt modelId="{88CB6386-BC29-4827-8F7E-F80135E44327}" type="pres">
      <dgm:prSet presAssocID="{DA227FE7-3FDA-4BFC-9F91-9EDF76F214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833DEE-2EDE-4EE8-AAD2-6137EC081907}" type="pres">
      <dgm:prSet presAssocID="{817DBBA2-07C0-4D16-A956-0998E9DE16C7}" presName="upArrow" presStyleLbl="node1" presStyleIdx="0" presStyleCnt="2"/>
      <dgm:spPr/>
    </dgm:pt>
    <dgm:pt modelId="{33F1C8B8-101E-4E05-8A2A-C98957172D67}" type="pres">
      <dgm:prSet presAssocID="{817DBBA2-07C0-4D16-A956-0998E9DE16C7}" presName="upArrowText" presStyleLbl="revTx" presStyleIdx="0" presStyleCnt="2" custScaleX="139162" custScaleY="112612" custLinFactNeighborX="16858" custLinFactNeighborY="537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087904-9AD3-4B6B-AE4A-7B901B936262}" type="pres">
      <dgm:prSet presAssocID="{8D7454F0-B68B-434D-828C-564FD87F793C}" presName="downArrow" presStyleLbl="node1" presStyleIdx="1" presStyleCnt="2"/>
      <dgm:spPr/>
    </dgm:pt>
    <dgm:pt modelId="{11E81E2F-74C5-4FD7-B53E-A89500CC7444}" type="pres">
      <dgm:prSet presAssocID="{8D7454F0-B68B-434D-828C-564FD87F793C}" presName="downArrowText" presStyleLbl="revTx" presStyleIdx="1" presStyleCnt="2" custScaleX="77999" custScaleY="91120" custLinFactNeighborX="4733" custLinFactNeighborY="1474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339878-1950-4653-8828-B2FDAF00F352}" type="presOf" srcId="{8D7454F0-B68B-434D-828C-564FD87F793C}" destId="{11E81E2F-74C5-4FD7-B53E-A89500CC7444}" srcOrd="0" destOrd="0" presId="urn:microsoft.com/office/officeart/2005/8/layout/arrow4"/>
    <dgm:cxn modelId="{F062F619-9B7D-4396-982F-9AD9CBFC24E8}" srcId="{DA227FE7-3FDA-4BFC-9F91-9EDF76F214EA}" destId="{8D7454F0-B68B-434D-828C-564FD87F793C}" srcOrd="1" destOrd="0" parTransId="{66ECBD4A-B565-47A6-85F6-0353257A33A5}" sibTransId="{01C51375-8B5B-46A6-9699-262760DEB8DF}"/>
    <dgm:cxn modelId="{5669540A-5A31-4409-B4FB-A788E39AEF8B}" srcId="{DA227FE7-3FDA-4BFC-9F91-9EDF76F214EA}" destId="{817DBBA2-07C0-4D16-A956-0998E9DE16C7}" srcOrd="0" destOrd="0" parTransId="{52E72D67-DA55-48A3-A476-4E1532BC3EDD}" sibTransId="{449B3A8C-4A89-4633-AA33-FC322291007F}"/>
    <dgm:cxn modelId="{E347F880-6EB9-44D4-8DBE-53656A4AFD5B}" type="presOf" srcId="{817DBBA2-07C0-4D16-A956-0998E9DE16C7}" destId="{33F1C8B8-101E-4E05-8A2A-C98957172D67}" srcOrd="0" destOrd="0" presId="urn:microsoft.com/office/officeart/2005/8/layout/arrow4"/>
    <dgm:cxn modelId="{ADFE17FF-02D8-4F1D-AC63-E9B1BA8F3506}" type="presOf" srcId="{DA227FE7-3FDA-4BFC-9F91-9EDF76F214EA}" destId="{88CB6386-BC29-4827-8F7E-F80135E44327}" srcOrd="0" destOrd="0" presId="urn:microsoft.com/office/officeart/2005/8/layout/arrow4"/>
    <dgm:cxn modelId="{1BB38BC0-80F1-439D-BF29-39AA92E2B6A3}" type="presParOf" srcId="{88CB6386-BC29-4827-8F7E-F80135E44327}" destId="{F5833DEE-2EDE-4EE8-AAD2-6137EC081907}" srcOrd="0" destOrd="0" presId="urn:microsoft.com/office/officeart/2005/8/layout/arrow4"/>
    <dgm:cxn modelId="{E9F9F5D3-F652-4074-AA32-7107D7842A36}" type="presParOf" srcId="{88CB6386-BC29-4827-8F7E-F80135E44327}" destId="{33F1C8B8-101E-4E05-8A2A-C98957172D67}" srcOrd="1" destOrd="0" presId="urn:microsoft.com/office/officeart/2005/8/layout/arrow4"/>
    <dgm:cxn modelId="{22F4520A-0400-4D2E-B502-9C8D1F0385D1}" type="presParOf" srcId="{88CB6386-BC29-4827-8F7E-F80135E44327}" destId="{A1087904-9AD3-4B6B-AE4A-7B901B936262}" srcOrd="2" destOrd="0" presId="urn:microsoft.com/office/officeart/2005/8/layout/arrow4"/>
    <dgm:cxn modelId="{E38A706B-4F49-43D1-8F30-15FB558DD58E}" type="presParOf" srcId="{88CB6386-BC29-4827-8F7E-F80135E44327}" destId="{11E81E2F-74C5-4FD7-B53E-A89500CC744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9C9F30-95F6-4D8B-883E-29C34165713B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F6C7D56-6FE1-48B6-898E-E0821A81541D}">
      <dgm:prSet phldrT="[文字]" custT="1"/>
      <dgm:spPr/>
      <dgm:t>
        <a:bodyPr/>
        <a:lstStyle/>
        <a:p>
          <a:r>
            <a:rPr lang="zh-TW" altLang="en-US" sz="3600" dirty="0" smtClean="0"/>
            <a:t>個案會議</a:t>
          </a:r>
          <a:endParaRPr lang="zh-TW" altLang="en-US" sz="3600" dirty="0"/>
        </a:p>
      </dgm:t>
    </dgm:pt>
    <dgm:pt modelId="{69A4C88B-CDFA-49B1-8A4D-47CAA69CE114}" type="parTrans" cxnId="{6D9C10A8-C057-427A-8BC3-132C93ECF310}">
      <dgm:prSet/>
      <dgm:spPr/>
      <dgm:t>
        <a:bodyPr/>
        <a:lstStyle/>
        <a:p>
          <a:endParaRPr lang="zh-TW" altLang="en-US"/>
        </a:p>
      </dgm:t>
    </dgm:pt>
    <dgm:pt modelId="{450F52B7-BEF9-4D5C-A635-2B415F619F5F}" type="sibTrans" cxnId="{6D9C10A8-C057-427A-8BC3-132C93ECF310}">
      <dgm:prSet/>
      <dgm:spPr/>
      <dgm:t>
        <a:bodyPr/>
        <a:lstStyle/>
        <a:p>
          <a:endParaRPr lang="zh-TW" altLang="en-US"/>
        </a:p>
      </dgm:t>
    </dgm:pt>
    <dgm:pt modelId="{B8209BBE-8D87-4F14-B5E1-BB3795F3B567}">
      <dgm:prSet phldrT="[文字]" custT="1"/>
      <dgm:spPr/>
      <dgm:t>
        <a:bodyPr/>
        <a:lstStyle/>
        <a:p>
          <a:r>
            <a:rPr lang="zh-TW" altLang="en-US" sz="3600" dirty="0" smtClean="0"/>
            <a:t>課程調整</a:t>
          </a:r>
          <a:endParaRPr lang="zh-TW" altLang="en-US" sz="3600" dirty="0"/>
        </a:p>
      </dgm:t>
    </dgm:pt>
    <dgm:pt modelId="{D669924A-B0B5-4285-BDA7-73A7674EC657}" type="parTrans" cxnId="{FDCDFD87-F21E-41E4-BBB6-DD2FC0249F5B}">
      <dgm:prSet/>
      <dgm:spPr/>
      <dgm:t>
        <a:bodyPr/>
        <a:lstStyle/>
        <a:p>
          <a:endParaRPr lang="zh-TW" altLang="en-US"/>
        </a:p>
      </dgm:t>
    </dgm:pt>
    <dgm:pt modelId="{4BF4E607-679D-4BDC-885C-2BC369D6FCAB}" type="sibTrans" cxnId="{FDCDFD87-F21E-41E4-BBB6-DD2FC0249F5B}">
      <dgm:prSet/>
      <dgm:spPr/>
      <dgm:t>
        <a:bodyPr/>
        <a:lstStyle/>
        <a:p>
          <a:endParaRPr lang="zh-TW" altLang="en-US"/>
        </a:p>
      </dgm:t>
    </dgm:pt>
    <dgm:pt modelId="{CF86DF11-1021-44F7-B9FE-30DAB830D4B8}">
      <dgm:prSet phldrT="[文字]" custT="1"/>
      <dgm:spPr/>
      <dgm:t>
        <a:bodyPr/>
        <a:lstStyle/>
        <a:p>
          <a:r>
            <a:rPr lang="zh-TW" altLang="en-US" sz="3600" dirty="0" smtClean="0"/>
            <a:t>同儕支持</a:t>
          </a:r>
          <a:endParaRPr lang="zh-TW" altLang="en-US" sz="3600" dirty="0"/>
        </a:p>
      </dgm:t>
    </dgm:pt>
    <dgm:pt modelId="{0844F419-5F24-4A16-BD1C-607DA68963A2}" type="parTrans" cxnId="{17510369-7D05-4695-BFD0-4B1BD0720FEB}">
      <dgm:prSet/>
      <dgm:spPr/>
      <dgm:t>
        <a:bodyPr/>
        <a:lstStyle/>
        <a:p>
          <a:endParaRPr lang="zh-TW" altLang="en-US"/>
        </a:p>
      </dgm:t>
    </dgm:pt>
    <dgm:pt modelId="{C7ECA488-1ED1-4E5C-876A-2A4E629CB0DC}" type="sibTrans" cxnId="{17510369-7D05-4695-BFD0-4B1BD0720FEB}">
      <dgm:prSet/>
      <dgm:spPr/>
      <dgm:t>
        <a:bodyPr/>
        <a:lstStyle/>
        <a:p>
          <a:endParaRPr lang="zh-TW" altLang="en-US"/>
        </a:p>
      </dgm:t>
    </dgm:pt>
    <dgm:pt modelId="{E59697D6-B6F0-4A97-AD7C-43C9CDF33557}">
      <dgm:prSet phldrT="[文字]" custT="1"/>
      <dgm:spPr/>
      <dgm:t>
        <a:bodyPr/>
        <a:lstStyle/>
        <a:p>
          <a:r>
            <a:rPr lang="zh-TW" altLang="en-US" sz="3600" dirty="0" smtClean="0"/>
            <a:t>專業團隊</a:t>
          </a:r>
          <a:endParaRPr lang="zh-TW" altLang="en-US" sz="3600" dirty="0"/>
        </a:p>
      </dgm:t>
    </dgm:pt>
    <dgm:pt modelId="{BD81FB6C-4277-44F1-9396-6FE6AAB1B12F}" type="parTrans" cxnId="{3D697B20-4EB6-40B2-8C43-4F16FF41D0B9}">
      <dgm:prSet/>
      <dgm:spPr/>
      <dgm:t>
        <a:bodyPr/>
        <a:lstStyle/>
        <a:p>
          <a:endParaRPr lang="zh-TW" altLang="en-US"/>
        </a:p>
      </dgm:t>
    </dgm:pt>
    <dgm:pt modelId="{17CF912E-AA10-442E-8731-F4304E42AC0C}" type="sibTrans" cxnId="{3D697B20-4EB6-40B2-8C43-4F16FF41D0B9}">
      <dgm:prSet/>
      <dgm:spPr/>
      <dgm:t>
        <a:bodyPr/>
        <a:lstStyle/>
        <a:p>
          <a:endParaRPr lang="zh-TW" altLang="en-US"/>
        </a:p>
      </dgm:t>
    </dgm:pt>
    <dgm:pt modelId="{E8E9896C-45D4-4C5F-97AD-2AF1BA5216F7}" type="pres">
      <dgm:prSet presAssocID="{149C9F30-95F6-4D8B-883E-29C34165713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85CEF2E-A49C-4557-B95D-CE2B189A7B42}" type="pres">
      <dgm:prSet presAssocID="{149C9F30-95F6-4D8B-883E-29C34165713B}" presName="axisShape" presStyleLbl="bgShp" presStyleIdx="0" presStyleCnt="1"/>
      <dgm:spPr/>
    </dgm:pt>
    <dgm:pt modelId="{DE838B43-2B0D-407A-BB7A-1860C672BAE2}" type="pres">
      <dgm:prSet presAssocID="{149C9F30-95F6-4D8B-883E-29C34165713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6C66C4-3156-492F-801F-3FF3EA61CCF4}" type="pres">
      <dgm:prSet presAssocID="{149C9F30-95F6-4D8B-883E-29C34165713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1BD6A6-971E-49D5-AFEE-A3CFBB227A05}" type="pres">
      <dgm:prSet presAssocID="{149C9F30-95F6-4D8B-883E-29C34165713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C0CA13-4334-43F0-931D-FEFD15451B72}" type="pres">
      <dgm:prSet presAssocID="{149C9F30-95F6-4D8B-883E-29C34165713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D2AFCC8-F5ED-4191-8F34-46FCCF6A7B76}" type="presOf" srcId="{B8209BBE-8D87-4F14-B5E1-BB3795F3B567}" destId="{616C66C4-3156-492F-801F-3FF3EA61CCF4}" srcOrd="0" destOrd="0" presId="urn:microsoft.com/office/officeart/2005/8/layout/matrix2"/>
    <dgm:cxn modelId="{E6248DA7-6D13-4CAF-9E31-2923613831FE}" type="presOf" srcId="{149C9F30-95F6-4D8B-883E-29C34165713B}" destId="{E8E9896C-45D4-4C5F-97AD-2AF1BA5216F7}" srcOrd="0" destOrd="0" presId="urn:microsoft.com/office/officeart/2005/8/layout/matrix2"/>
    <dgm:cxn modelId="{FFC9C849-F107-4D51-AC09-59600D735F74}" type="presOf" srcId="{E59697D6-B6F0-4A97-AD7C-43C9CDF33557}" destId="{68C0CA13-4334-43F0-931D-FEFD15451B72}" srcOrd="0" destOrd="0" presId="urn:microsoft.com/office/officeart/2005/8/layout/matrix2"/>
    <dgm:cxn modelId="{FDCDFD87-F21E-41E4-BBB6-DD2FC0249F5B}" srcId="{149C9F30-95F6-4D8B-883E-29C34165713B}" destId="{B8209BBE-8D87-4F14-B5E1-BB3795F3B567}" srcOrd="1" destOrd="0" parTransId="{D669924A-B0B5-4285-BDA7-73A7674EC657}" sibTransId="{4BF4E607-679D-4BDC-885C-2BC369D6FCAB}"/>
    <dgm:cxn modelId="{3D697B20-4EB6-40B2-8C43-4F16FF41D0B9}" srcId="{149C9F30-95F6-4D8B-883E-29C34165713B}" destId="{E59697D6-B6F0-4A97-AD7C-43C9CDF33557}" srcOrd="3" destOrd="0" parTransId="{BD81FB6C-4277-44F1-9396-6FE6AAB1B12F}" sibTransId="{17CF912E-AA10-442E-8731-F4304E42AC0C}"/>
    <dgm:cxn modelId="{6D9C10A8-C057-427A-8BC3-132C93ECF310}" srcId="{149C9F30-95F6-4D8B-883E-29C34165713B}" destId="{EF6C7D56-6FE1-48B6-898E-E0821A81541D}" srcOrd="0" destOrd="0" parTransId="{69A4C88B-CDFA-49B1-8A4D-47CAA69CE114}" sibTransId="{450F52B7-BEF9-4D5C-A635-2B415F619F5F}"/>
    <dgm:cxn modelId="{9AF6AAE2-0276-4D5A-A624-F47F73E96368}" type="presOf" srcId="{EF6C7D56-6FE1-48B6-898E-E0821A81541D}" destId="{DE838B43-2B0D-407A-BB7A-1860C672BAE2}" srcOrd="0" destOrd="0" presId="urn:microsoft.com/office/officeart/2005/8/layout/matrix2"/>
    <dgm:cxn modelId="{17510369-7D05-4695-BFD0-4B1BD0720FEB}" srcId="{149C9F30-95F6-4D8B-883E-29C34165713B}" destId="{CF86DF11-1021-44F7-B9FE-30DAB830D4B8}" srcOrd="2" destOrd="0" parTransId="{0844F419-5F24-4A16-BD1C-607DA68963A2}" sibTransId="{C7ECA488-1ED1-4E5C-876A-2A4E629CB0DC}"/>
    <dgm:cxn modelId="{4EEECD27-87D1-4DA5-9CDC-53C272972F08}" type="presOf" srcId="{CF86DF11-1021-44F7-B9FE-30DAB830D4B8}" destId="{001BD6A6-971E-49D5-AFEE-A3CFBB227A05}" srcOrd="0" destOrd="0" presId="urn:microsoft.com/office/officeart/2005/8/layout/matrix2"/>
    <dgm:cxn modelId="{41AD3B19-FDC5-4637-A495-AE1F805C61E2}" type="presParOf" srcId="{E8E9896C-45D4-4C5F-97AD-2AF1BA5216F7}" destId="{F85CEF2E-A49C-4557-B95D-CE2B189A7B42}" srcOrd="0" destOrd="0" presId="urn:microsoft.com/office/officeart/2005/8/layout/matrix2"/>
    <dgm:cxn modelId="{E3F38F64-9035-443A-B396-A21C6E79F433}" type="presParOf" srcId="{E8E9896C-45D4-4C5F-97AD-2AF1BA5216F7}" destId="{DE838B43-2B0D-407A-BB7A-1860C672BAE2}" srcOrd="1" destOrd="0" presId="urn:microsoft.com/office/officeart/2005/8/layout/matrix2"/>
    <dgm:cxn modelId="{55AD1BBB-1738-428C-8817-5E405549743D}" type="presParOf" srcId="{E8E9896C-45D4-4C5F-97AD-2AF1BA5216F7}" destId="{616C66C4-3156-492F-801F-3FF3EA61CCF4}" srcOrd="2" destOrd="0" presId="urn:microsoft.com/office/officeart/2005/8/layout/matrix2"/>
    <dgm:cxn modelId="{D1B3B0F0-D195-4ECB-8301-D57CEAECA9C3}" type="presParOf" srcId="{E8E9896C-45D4-4C5F-97AD-2AF1BA5216F7}" destId="{001BD6A6-971E-49D5-AFEE-A3CFBB227A05}" srcOrd="3" destOrd="0" presId="urn:microsoft.com/office/officeart/2005/8/layout/matrix2"/>
    <dgm:cxn modelId="{D539884E-7352-4F10-B530-3BCF7555798B}" type="presParOf" srcId="{E8E9896C-45D4-4C5F-97AD-2AF1BA5216F7}" destId="{68C0CA13-4334-43F0-931D-FEFD15451B7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D653F7-4347-44D0-BF7C-EBA94F880B95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7A56B3A-DEA4-4F2C-B1EA-AF5B37310881}">
      <dgm:prSet phldrT="[文字]" custT="1"/>
      <dgm:spPr/>
      <dgm:t>
        <a:bodyPr/>
        <a:lstStyle/>
        <a:p>
          <a:r>
            <a:rPr lang="zh-TW" altLang="en-US" sz="3200" b="1" dirty="0" smtClean="0"/>
            <a:t>入班宣導</a:t>
          </a:r>
          <a:endParaRPr lang="zh-TW" altLang="en-US" sz="3200" b="1" dirty="0"/>
        </a:p>
      </dgm:t>
    </dgm:pt>
    <dgm:pt modelId="{E57B8B3F-075B-4787-B88B-4AFE5D592089}" type="parTrans" cxnId="{AEF4B2ED-5EA1-4848-BF62-038BC8190725}">
      <dgm:prSet/>
      <dgm:spPr/>
      <dgm:t>
        <a:bodyPr/>
        <a:lstStyle/>
        <a:p>
          <a:endParaRPr lang="zh-TW" altLang="en-US"/>
        </a:p>
      </dgm:t>
    </dgm:pt>
    <dgm:pt modelId="{D3D63F43-C4CC-4C97-B10F-FB8B01C7026C}" type="sibTrans" cxnId="{AEF4B2ED-5EA1-4848-BF62-038BC8190725}">
      <dgm:prSet/>
      <dgm:spPr/>
      <dgm:t>
        <a:bodyPr/>
        <a:lstStyle/>
        <a:p>
          <a:endParaRPr lang="zh-TW" altLang="en-US"/>
        </a:p>
      </dgm:t>
    </dgm:pt>
    <dgm:pt modelId="{11742EB8-5CE0-4245-9E81-8BCE0C580C5F}">
      <dgm:prSet phldrT="[文字]" custT="1"/>
      <dgm:spPr/>
      <dgm:t>
        <a:bodyPr/>
        <a:lstStyle/>
        <a:p>
          <a:r>
            <a:rPr lang="zh-TW" altLang="en-US" sz="3200" b="1" dirty="0" smtClean="0"/>
            <a:t>調頻輔具</a:t>
          </a:r>
          <a:endParaRPr lang="zh-TW" altLang="en-US" sz="3200" b="1" dirty="0"/>
        </a:p>
      </dgm:t>
    </dgm:pt>
    <dgm:pt modelId="{987BFFE7-C660-4FA4-99F7-F5AEE8E277FB}" type="parTrans" cxnId="{024D52AD-6DB1-404D-964B-294FBD1D8214}">
      <dgm:prSet/>
      <dgm:spPr/>
      <dgm:t>
        <a:bodyPr/>
        <a:lstStyle/>
        <a:p>
          <a:endParaRPr lang="zh-TW" altLang="en-US"/>
        </a:p>
      </dgm:t>
    </dgm:pt>
    <dgm:pt modelId="{1E03BAD8-0A0B-4331-8C53-2CD7F25386E4}" type="sibTrans" cxnId="{024D52AD-6DB1-404D-964B-294FBD1D8214}">
      <dgm:prSet/>
      <dgm:spPr/>
      <dgm:t>
        <a:bodyPr/>
        <a:lstStyle/>
        <a:p>
          <a:endParaRPr lang="zh-TW" altLang="en-US"/>
        </a:p>
      </dgm:t>
    </dgm:pt>
    <dgm:pt modelId="{D6ADFF7B-4F3F-423D-B869-D88435D0E0D2}">
      <dgm:prSet phldrT="[文字]" custT="1"/>
      <dgm:spPr/>
      <dgm:t>
        <a:bodyPr/>
        <a:lstStyle/>
        <a:p>
          <a:r>
            <a:rPr lang="zh-TW" altLang="en-US" sz="3200" b="1" dirty="0" smtClean="0"/>
            <a:t>聽力師</a:t>
          </a:r>
          <a:endParaRPr lang="zh-TW" altLang="en-US" sz="3200" b="1" dirty="0"/>
        </a:p>
      </dgm:t>
    </dgm:pt>
    <dgm:pt modelId="{44AF2028-8E79-4475-ABCC-C3F7F4BC5E6D}" type="parTrans" cxnId="{F9AEA29F-EFCA-4C08-B150-6A4FCBF6E0D6}">
      <dgm:prSet/>
      <dgm:spPr/>
      <dgm:t>
        <a:bodyPr/>
        <a:lstStyle/>
        <a:p>
          <a:endParaRPr lang="zh-TW" altLang="en-US"/>
        </a:p>
      </dgm:t>
    </dgm:pt>
    <dgm:pt modelId="{7A51931C-8D18-4A2A-A1E9-99B261519B6A}" type="sibTrans" cxnId="{F9AEA29F-EFCA-4C08-B150-6A4FCBF6E0D6}">
      <dgm:prSet/>
      <dgm:spPr/>
      <dgm:t>
        <a:bodyPr/>
        <a:lstStyle/>
        <a:p>
          <a:endParaRPr lang="zh-TW" altLang="en-US"/>
        </a:p>
      </dgm:t>
    </dgm:pt>
    <dgm:pt modelId="{23B5A6D2-395D-45F9-B599-77CC6E6D0F52}">
      <dgm:prSet phldrT="[文字]" custT="1"/>
      <dgm:spPr/>
      <dgm:t>
        <a:bodyPr/>
        <a:lstStyle/>
        <a:p>
          <a:r>
            <a:rPr lang="zh-TW" altLang="en-US" sz="3200" b="1" dirty="0" smtClean="0"/>
            <a:t>巡迴教師</a:t>
          </a:r>
          <a:endParaRPr lang="zh-TW" altLang="en-US" sz="3200" b="1" dirty="0"/>
        </a:p>
      </dgm:t>
    </dgm:pt>
    <dgm:pt modelId="{FA0ED6ED-FBDC-4549-AAF2-9D5251152BD1}" type="parTrans" cxnId="{B38C4F1B-FD09-49E4-9C46-F74E0ACA9F7E}">
      <dgm:prSet/>
      <dgm:spPr/>
      <dgm:t>
        <a:bodyPr/>
        <a:lstStyle/>
        <a:p>
          <a:endParaRPr lang="zh-TW" altLang="en-US"/>
        </a:p>
      </dgm:t>
    </dgm:pt>
    <dgm:pt modelId="{546F3974-FA05-491E-936C-1FE1097D7D7A}" type="sibTrans" cxnId="{B38C4F1B-FD09-49E4-9C46-F74E0ACA9F7E}">
      <dgm:prSet/>
      <dgm:spPr/>
      <dgm:t>
        <a:bodyPr/>
        <a:lstStyle/>
        <a:p>
          <a:endParaRPr lang="zh-TW" altLang="en-US"/>
        </a:p>
      </dgm:t>
    </dgm:pt>
    <dgm:pt modelId="{4ED03727-5D94-4F32-9A71-33D78A8AA8ED}">
      <dgm:prSet phldrT="[文字]" custT="1"/>
      <dgm:spPr/>
      <dgm:t>
        <a:bodyPr/>
        <a:lstStyle/>
        <a:p>
          <a:r>
            <a:rPr lang="zh-TW" altLang="en-US" sz="3200" b="1" dirty="0" smtClean="0"/>
            <a:t>彈性調整</a:t>
          </a:r>
          <a:endParaRPr lang="zh-TW" altLang="en-US" sz="3200" b="1" dirty="0"/>
        </a:p>
      </dgm:t>
    </dgm:pt>
    <dgm:pt modelId="{61D5C7B4-8D1A-4B94-81D3-8E2035A797DC}" type="parTrans" cxnId="{C48B2814-C418-41F9-B65F-F70197425EA9}">
      <dgm:prSet/>
      <dgm:spPr/>
      <dgm:t>
        <a:bodyPr/>
        <a:lstStyle/>
        <a:p>
          <a:endParaRPr lang="zh-TW" altLang="en-US"/>
        </a:p>
      </dgm:t>
    </dgm:pt>
    <dgm:pt modelId="{8515283E-1872-4314-B3EC-83E749B2D793}" type="sibTrans" cxnId="{C48B2814-C418-41F9-B65F-F70197425EA9}">
      <dgm:prSet/>
      <dgm:spPr/>
      <dgm:t>
        <a:bodyPr/>
        <a:lstStyle/>
        <a:p>
          <a:endParaRPr lang="zh-TW" altLang="en-US"/>
        </a:p>
      </dgm:t>
    </dgm:pt>
    <dgm:pt modelId="{134D41D8-E034-4A96-88E2-00F7F1398451}" type="pres">
      <dgm:prSet presAssocID="{36D653F7-4347-44D0-BF7C-EBA94F880B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2C3EE8-56D1-4B5A-AF17-942F9F261C32}" type="pres">
      <dgm:prSet presAssocID="{77A56B3A-DEA4-4F2C-B1EA-AF5B37310881}" presName="node" presStyleLbl="node1" presStyleIdx="0" presStyleCnt="5" custScaleX="1356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37E664-45FC-4585-8BC8-88A0B7525196}" type="pres">
      <dgm:prSet presAssocID="{77A56B3A-DEA4-4F2C-B1EA-AF5B37310881}" presName="spNode" presStyleCnt="0"/>
      <dgm:spPr/>
    </dgm:pt>
    <dgm:pt modelId="{96AC37AF-7778-4262-AD8B-9D04D4C26007}" type="pres">
      <dgm:prSet presAssocID="{D3D63F43-C4CC-4C97-B10F-FB8B01C7026C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61343AD7-905A-4789-A1F1-5F34DA2D1053}" type="pres">
      <dgm:prSet presAssocID="{11742EB8-5CE0-4245-9E81-8BCE0C580C5F}" presName="node" presStyleLbl="node1" presStyleIdx="1" presStyleCnt="5" custScaleX="1324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6FCA1D-081C-4D35-ACD6-C1B990959F0C}" type="pres">
      <dgm:prSet presAssocID="{11742EB8-5CE0-4245-9E81-8BCE0C580C5F}" presName="spNode" presStyleCnt="0"/>
      <dgm:spPr/>
    </dgm:pt>
    <dgm:pt modelId="{E9C7E9DC-5236-44B6-8E7D-A8841C351CB4}" type="pres">
      <dgm:prSet presAssocID="{1E03BAD8-0A0B-4331-8C53-2CD7F25386E4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1B341EE6-2D16-47D3-8B6B-ADD671624130}" type="pres">
      <dgm:prSet presAssocID="{D6ADFF7B-4F3F-423D-B869-D88435D0E0D2}" presName="node" presStyleLbl="node1" presStyleIdx="2" presStyleCnt="5" custScaleX="117813" custRadScaleRad="97080" custRadScaleInc="-604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327328-A024-4B7F-AF6D-7387EA0C75CF}" type="pres">
      <dgm:prSet presAssocID="{D6ADFF7B-4F3F-423D-B869-D88435D0E0D2}" presName="spNode" presStyleCnt="0"/>
      <dgm:spPr/>
    </dgm:pt>
    <dgm:pt modelId="{6DA8E8EA-7425-46E5-8C5D-1BB31D27AA3F}" type="pres">
      <dgm:prSet presAssocID="{7A51931C-8D18-4A2A-A1E9-99B261519B6A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4392603D-08C5-4AD6-BB56-FEAD307CE011}" type="pres">
      <dgm:prSet presAssocID="{23B5A6D2-395D-45F9-B599-77CC6E6D0F52}" presName="node" presStyleLbl="node1" presStyleIdx="3" presStyleCnt="5" custScaleX="138568" custRadScaleRad="93320" custRadScaleInc="523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6570BC-9288-4294-913E-9DDC8E613AF0}" type="pres">
      <dgm:prSet presAssocID="{23B5A6D2-395D-45F9-B599-77CC6E6D0F52}" presName="spNode" presStyleCnt="0"/>
      <dgm:spPr/>
    </dgm:pt>
    <dgm:pt modelId="{848355CB-A450-4EE0-A6E8-B4951433EB94}" type="pres">
      <dgm:prSet presAssocID="{546F3974-FA05-491E-936C-1FE1097D7D7A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46FF7EE4-0B7B-4A50-8022-DB35CF3919A4}" type="pres">
      <dgm:prSet presAssocID="{4ED03727-5D94-4F32-9A71-33D78A8AA8ED}" presName="node" presStyleLbl="node1" presStyleIdx="4" presStyleCnt="5" custScaleX="1338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DF3D7E-C22A-44FD-B74B-DED7EEF15F72}" type="pres">
      <dgm:prSet presAssocID="{4ED03727-5D94-4F32-9A71-33D78A8AA8ED}" presName="spNode" presStyleCnt="0"/>
      <dgm:spPr/>
    </dgm:pt>
    <dgm:pt modelId="{56DF05E8-6D14-490B-9C79-FDDF4409787A}" type="pres">
      <dgm:prSet presAssocID="{8515283E-1872-4314-B3EC-83E749B2D793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024D52AD-6DB1-404D-964B-294FBD1D8214}" srcId="{36D653F7-4347-44D0-BF7C-EBA94F880B95}" destId="{11742EB8-5CE0-4245-9E81-8BCE0C580C5F}" srcOrd="1" destOrd="0" parTransId="{987BFFE7-C660-4FA4-99F7-F5AEE8E277FB}" sibTransId="{1E03BAD8-0A0B-4331-8C53-2CD7F25386E4}"/>
    <dgm:cxn modelId="{F9AEA29F-EFCA-4C08-B150-6A4FCBF6E0D6}" srcId="{36D653F7-4347-44D0-BF7C-EBA94F880B95}" destId="{D6ADFF7B-4F3F-423D-B869-D88435D0E0D2}" srcOrd="2" destOrd="0" parTransId="{44AF2028-8E79-4475-ABCC-C3F7F4BC5E6D}" sibTransId="{7A51931C-8D18-4A2A-A1E9-99B261519B6A}"/>
    <dgm:cxn modelId="{C48B2814-C418-41F9-B65F-F70197425EA9}" srcId="{36D653F7-4347-44D0-BF7C-EBA94F880B95}" destId="{4ED03727-5D94-4F32-9A71-33D78A8AA8ED}" srcOrd="4" destOrd="0" parTransId="{61D5C7B4-8D1A-4B94-81D3-8E2035A797DC}" sibTransId="{8515283E-1872-4314-B3EC-83E749B2D793}"/>
    <dgm:cxn modelId="{15A3F331-43C6-4086-85F2-95FC6A054D66}" type="presOf" srcId="{11742EB8-5CE0-4245-9E81-8BCE0C580C5F}" destId="{61343AD7-905A-4789-A1F1-5F34DA2D1053}" srcOrd="0" destOrd="0" presId="urn:microsoft.com/office/officeart/2005/8/layout/cycle6"/>
    <dgm:cxn modelId="{283ADCC4-C39B-4126-AD4C-35DE77592CB1}" type="presOf" srcId="{77A56B3A-DEA4-4F2C-B1EA-AF5B37310881}" destId="{532C3EE8-56D1-4B5A-AF17-942F9F261C32}" srcOrd="0" destOrd="0" presId="urn:microsoft.com/office/officeart/2005/8/layout/cycle6"/>
    <dgm:cxn modelId="{C4F61880-20E0-45E5-8B92-241426D3B877}" type="presOf" srcId="{1E03BAD8-0A0B-4331-8C53-2CD7F25386E4}" destId="{E9C7E9DC-5236-44B6-8E7D-A8841C351CB4}" srcOrd="0" destOrd="0" presId="urn:microsoft.com/office/officeart/2005/8/layout/cycle6"/>
    <dgm:cxn modelId="{C8FDDB33-FE48-47CD-A0A2-C10E27977A6A}" type="presOf" srcId="{7A51931C-8D18-4A2A-A1E9-99B261519B6A}" destId="{6DA8E8EA-7425-46E5-8C5D-1BB31D27AA3F}" srcOrd="0" destOrd="0" presId="urn:microsoft.com/office/officeart/2005/8/layout/cycle6"/>
    <dgm:cxn modelId="{A9B84EC2-11C1-4710-B286-481CBA37D8D4}" type="presOf" srcId="{D6ADFF7B-4F3F-423D-B869-D88435D0E0D2}" destId="{1B341EE6-2D16-47D3-8B6B-ADD671624130}" srcOrd="0" destOrd="0" presId="urn:microsoft.com/office/officeart/2005/8/layout/cycle6"/>
    <dgm:cxn modelId="{AEF4B2ED-5EA1-4848-BF62-038BC8190725}" srcId="{36D653F7-4347-44D0-BF7C-EBA94F880B95}" destId="{77A56B3A-DEA4-4F2C-B1EA-AF5B37310881}" srcOrd="0" destOrd="0" parTransId="{E57B8B3F-075B-4787-B88B-4AFE5D592089}" sibTransId="{D3D63F43-C4CC-4C97-B10F-FB8B01C7026C}"/>
    <dgm:cxn modelId="{69659FB5-F6DD-45B2-B71F-05EEF4D35407}" type="presOf" srcId="{4ED03727-5D94-4F32-9A71-33D78A8AA8ED}" destId="{46FF7EE4-0B7B-4A50-8022-DB35CF3919A4}" srcOrd="0" destOrd="0" presId="urn:microsoft.com/office/officeart/2005/8/layout/cycle6"/>
    <dgm:cxn modelId="{B38C4F1B-FD09-49E4-9C46-F74E0ACA9F7E}" srcId="{36D653F7-4347-44D0-BF7C-EBA94F880B95}" destId="{23B5A6D2-395D-45F9-B599-77CC6E6D0F52}" srcOrd="3" destOrd="0" parTransId="{FA0ED6ED-FBDC-4549-AAF2-9D5251152BD1}" sibTransId="{546F3974-FA05-491E-936C-1FE1097D7D7A}"/>
    <dgm:cxn modelId="{C948441D-F1AC-4154-BA35-4996EE8C623F}" type="presOf" srcId="{8515283E-1872-4314-B3EC-83E749B2D793}" destId="{56DF05E8-6D14-490B-9C79-FDDF4409787A}" srcOrd="0" destOrd="0" presId="urn:microsoft.com/office/officeart/2005/8/layout/cycle6"/>
    <dgm:cxn modelId="{8B0B86D4-75B0-48DF-9D27-59B9E840C5D4}" type="presOf" srcId="{36D653F7-4347-44D0-BF7C-EBA94F880B95}" destId="{134D41D8-E034-4A96-88E2-00F7F1398451}" srcOrd="0" destOrd="0" presId="urn:microsoft.com/office/officeart/2005/8/layout/cycle6"/>
    <dgm:cxn modelId="{B9690BB1-2D93-4DEB-B406-0A0904DD8F1C}" type="presOf" srcId="{546F3974-FA05-491E-936C-1FE1097D7D7A}" destId="{848355CB-A450-4EE0-A6E8-B4951433EB94}" srcOrd="0" destOrd="0" presId="urn:microsoft.com/office/officeart/2005/8/layout/cycle6"/>
    <dgm:cxn modelId="{D80E10C6-8832-4F72-AD2D-ED00266ACE25}" type="presOf" srcId="{D3D63F43-C4CC-4C97-B10F-FB8B01C7026C}" destId="{96AC37AF-7778-4262-AD8B-9D04D4C26007}" srcOrd="0" destOrd="0" presId="urn:microsoft.com/office/officeart/2005/8/layout/cycle6"/>
    <dgm:cxn modelId="{BED965FB-7C08-4A8A-8998-E06734263B87}" type="presOf" srcId="{23B5A6D2-395D-45F9-B599-77CC6E6D0F52}" destId="{4392603D-08C5-4AD6-BB56-FEAD307CE011}" srcOrd="0" destOrd="0" presId="urn:microsoft.com/office/officeart/2005/8/layout/cycle6"/>
    <dgm:cxn modelId="{0091CA56-6B90-4C60-A9AD-7CBD39F7D8D0}" type="presParOf" srcId="{134D41D8-E034-4A96-88E2-00F7F1398451}" destId="{532C3EE8-56D1-4B5A-AF17-942F9F261C32}" srcOrd="0" destOrd="0" presId="urn:microsoft.com/office/officeart/2005/8/layout/cycle6"/>
    <dgm:cxn modelId="{8D7086CE-2046-454A-B69D-73BE6E29A85F}" type="presParOf" srcId="{134D41D8-E034-4A96-88E2-00F7F1398451}" destId="{A937E664-45FC-4585-8BC8-88A0B7525196}" srcOrd="1" destOrd="0" presId="urn:microsoft.com/office/officeart/2005/8/layout/cycle6"/>
    <dgm:cxn modelId="{2009BEB9-7028-4DB5-B3AB-4005864D4053}" type="presParOf" srcId="{134D41D8-E034-4A96-88E2-00F7F1398451}" destId="{96AC37AF-7778-4262-AD8B-9D04D4C26007}" srcOrd="2" destOrd="0" presId="urn:microsoft.com/office/officeart/2005/8/layout/cycle6"/>
    <dgm:cxn modelId="{DCA8D8BE-AFDF-4838-8F16-8A6937AD0A38}" type="presParOf" srcId="{134D41D8-E034-4A96-88E2-00F7F1398451}" destId="{61343AD7-905A-4789-A1F1-5F34DA2D1053}" srcOrd="3" destOrd="0" presId="urn:microsoft.com/office/officeart/2005/8/layout/cycle6"/>
    <dgm:cxn modelId="{31E1DFD0-C194-4827-B908-35200DA9B757}" type="presParOf" srcId="{134D41D8-E034-4A96-88E2-00F7F1398451}" destId="{386FCA1D-081C-4D35-ACD6-C1B990959F0C}" srcOrd="4" destOrd="0" presId="urn:microsoft.com/office/officeart/2005/8/layout/cycle6"/>
    <dgm:cxn modelId="{D59F7526-74EC-4DA0-9F58-3EC95BA43CBB}" type="presParOf" srcId="{134D41D8-E034-4A96-88E2-00F7F1398451}" destId="{E9C7E9DC-5236-44B6-8E7D-A8841C351CB4}" srcOrd="5" destOrd="0" presId="urn:microsoft.com/office/officeart/2005/8/layout/cycle6"/>
    <dgm:cxn modelId="{CADEA620-16DB-4274-BFC7-05E7738BF90B}" type="presParOf" srcId="{134D41D8-E034-4A96-88E2-00F7F1398451}" destId="{1B341EE6-2D16-47D3-8B6B-ADD671624130}" srcOrd="6" destOrd="0" presId="urn:microsoft.com/office/officeart/2005/8/layout/cycle6"/>
    <dgm:cxn modelId="{87546D25-69D0-4F17-9F38-C9BE7B1ED932}" type="presParOf" srcId="{134D41D8-E034-4A96-88E2-00F7F1398451}" destId="{16327328-A024-4B7F-AF6D-7387EA0C75CF}" srcOrd="7" destOrd="0" presId="urn:microsoft.com/office/officeart/2005/8/layout/cycle6"/>
    <dgm:cxn modelId="{AC03FC06-031E-49BE-B2FB-E641FE5A5763}" type="presParOf" srcId="{134D41D8-E034-4A96-88E2-00F7F1398451}" destId="{6DA8E8EA-7425-46E5-8C5D-1BB31D27AA3F}" srcOrd="8" destOrd="0" presId="urn:microsoft.com/office/officeart/2005/8/layout/cycle6"/>
    <dgm:cxn modelId="{DE4013A3-B63D-4D84-8EF2-6923D71E1136}" type="presParOf" srcId="{134D41D8-E034-4A96-88E2-00F7F1398451}" destId="{4392603D-08C5-4AD6-BB56-FEAD307CE011}" srcOrd="9" destOrd="0" presId="urn:microsoft.com/office/officeart/2005/8/layout/cycle6"/>
    <dgm:cxn modelId="{5FBFC2EA-3732-4F94-98E3-FCD43F46972C}" type="presParOf" srcId="{134D41D8-E034-4A96-88E2-00F7F1398451}" destId="{156570BC-9288-4294-913E-9DDC8E613AF0}" srcOrd="10" destOrd="0" presId="urn:microsoft.com/office/officeart/2005/8/layout/cycle6"/>
    <dgm:cxn modelId="{E77066E7-99BE-464D-92AA-85E1C72640A1}" type="presParOf" srcId="{134D41D8-E034-4A96-88E2-00F7F1398451}" destId="{848355CB-A450-4EE0-A6E8-B4951433EB94}" srcOrd="11" destOrd="0" presId="urn:microsoft.com/office/officeart/2005/8/layout/cycle6"/>
    <dgm:cxn modelId="{7BF48D86-E85A-4728-90C0-7D7AA694F82F}" type="presParOf" srcId="{134D41D8-E034-4A96-88E2-00F7F1398451}" destId="{46FF7EE4-0B7B-4A50-8022-DB35CF3919A4}" srcOrd="12" destOrd="0" presId="urn:microsoft.com/office/officeart/2005/8/layout/cycle6"/>
    <dgm:cxn modelId="{22BDEB37-962F-49C3-9318-E5EE9C017415}" type="presParOf" srcId="{134D41D8-E034-4A96-88E2-00F7F1398451}" destId="{B7DF3D7E-C22A-44FD-B74B-DED7EEF15F72}" srcOrd="13" destOrd="0" presId="urn:microsoft.com/office/officeart/2005/8/layout/cycle6"/>
    <dgm:cxn modelId="{DF401383-F048-4A97-B8F3-9990D0139F9E}" type="presParOf" srcId="{134D41D8-E034-4A96-88E2-00F7F1398451}" destId="{56DF05E8-6D14-490B-9C79-FDDF4409787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4AF298-B561-4D36-8AB0-1B1934CB4F9C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9A89099F-A358-42F8-8278-CA70434CE466}">
      <dgm:prSet phldrT="[文字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zh-TW" altLang="en-US" sz="4000" b="1" dirty="0" smtClean="0"/>
            <a:t>團隊合作</a:t>
          </a:r>
          <a:endParaRPr lang="zh-TW" altLang="en-US" sz="4000" b="1" dirty="0"/>
        </a:p>
      </dgm:t>
    </dgm:pt>
    <dgm:pt modelId="{50A20E20-C351-4B60-A12E-EB5FA27D6C81}" type="parTrans" cxnId="{92FA0D9A-3F7B-4753-A1C2-8512053B68D3}">
      <dgm:prSet/>
      <dgm:spPr/>
      <dgm:t>
        <a:bodyPr/>
        <a:lstStyle/>
        <a:p>
          <a:endParaRPr lang="zh-TW" altLang="en-US"/>
        </a:p>
      </dgm:t>
    </dgm:pt>
    <dgm:pt modelId="{F6E68F5F-119B-418B-88FD-970C608C04AE}" type="sibTrans" cxnId="{92FA0D9A-3F7B-4753-A1C2-8512053B68D3}">
      <dgm:prSet/>
      <dgm:spPr/>
      <dgm:t>
        <a:bodyPr/>
        <a:lstStyle/>
        <a:p>
          <a:endParaRPr lang="zh-TW" altLang="en-US"/>
        </a:p>
      </dgm:t>
    </dgm:pt>
    <dgm:pt modelId="{72CA7F66-9E09-49DD-9F8E-E8A16FB18A68}">
      <dgm:prSet phldrT="[文字]" custT="1"/>
      <dgm:spPr/>
      <dgm:t>
        <a:bodyPr/>
        <a:lstStyle/>
        <a:p>
          <a:pPr>
            <a:lnSpc>
              <a:spcPct val="600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3600" b="1" dirty="0" smtClean="0"/>
            <a:t>優勢</a:t>
          </a:r>
          <a:endParaRPr lang="zh-TW" altLang="en-US" sz="3600" b="1" dirty="0"/>
        </a:p>
      </dgm:t>
    </dgm:pt>
    <dgm:pt modelId="{ECE13586-2042-462A-958B-D03AB308C184}" type="parTrans" cxnId="{5E6FB0DB-25EF-4690-B240-2174CB8A55CF}">
      <dgm:prSet/>
      <dgm:spPr/>
      <dgm:t>
        <a:bodyPr/>
        <a:lstStyle/>
        <a:p>
          <a:endParaRPr lang="zh-TW" altLang="en-US"/>
        </a:p>
      </dgm:t>
    </dgm:pt>
    <dgm:pt modelId="{6425DFE7-E62B-40F0-BE20-628B1BDE6AF9}" type="sibTrans" cxnId="{5E6FB0DB-25EF-4690-B240-2174CB8A55CF}">
      <dgm:prSet/>
      <dgm:spPr/>
      <dgm:t>
        <a:bodyPr/>
        <a:lstStyle/>
        <a:p>
          <a:endParaRPr lang="zh-TW" altLang="en-US"/>
        </a:p>
      </dgm:t>
    </dgm:pt>
    <dgm:pt modelId="{12E94294-9FCA-4847-99FA-AFC46B653C3B}">
      <dgm:prSet phldrT="[文字]" custT="1"/>
      <dgm:spPr/>
      <dgm:t>
        <a:bodyPr/>
        <a:lstStyle/>
        <a:p>
          <a:r>
            <a:rPr lang="zh-TW" altLang="en-US" sz="4000" b="1" dirty="0" smtClean="0"/>
            <a:t>異</a:t>
          </a:r>
          <a:endParaRPr lang="zh-TW" altLang="en-US" sz="4000" b="1" dirty="0"/>
        </a:p>
      </dgm:t>
    </dgm:pt>
    <dgm:pt modelId="{4AB7FD40-A2C0-4B2C-885E-78C92843A483}" type="parTrans" cxnId="{4BAF7925-0D72-4A10-B89B-43330D5CE7DB}">
      <dgm:prSet/>
      <dgm:spPr/>
      <dgm:t>
        <a:bodyPr/>
        <a:lstStyle/>
        <a:p>
          <a:endParaRPr lang="zh-TW" altLang="en-US"/>
        </a:p>
      </dgm:t>
    </dgm:pt>
    <dgm:pt modelId="{C80978A4-C235-4AC3-A76A-56A4338A437B}" type="sibTrans" cxnId="{4BAF7925-0D72-4A10-B89B-43330D5CE7DB}">
      <dgm:prSet/>
      <dgm:spPr/>
      <dgm:t>
        <a:bodyPr/>
        <a:lstStyle/>
        <a:p>
          <a:endParaRPr lang="zh-TW" altLang="en-US"/>
        </a:p>
      </dgm:t>
    </dgm:pt>
    <dgm:pt modelId="{08B6CC57-EF51-4BEF-A1D6-00C4B7627BA1}" type="pres">
      <dgm:prSet presAssocID="{804AF298-B561-4D36-8AB0-1B1934CB4F9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55713A-18AD-4D04-A4AD-0D8B3F5AFB2A}" type="pres">
      <dgm:prSet presAssocID="{9A89099F-A358-42F8-8278-CA70434CE46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0377CD-3A18-40E5-AAF1-956E7225BF5A}" type="pres">
      <dgm:prSet presAssocID="{9A89099F-A358-42F8-8278-CA70434CE466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9FDEA995-FAC3-4F60-8E65-A791C0214E99}" type="pres">
      <dgm:prSet presAssocID="{9A89099F-A358-42F8-8278-CA70434CE466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A261A98B-D8B1-45FD-9FD7-9C545D194AD9}" type="pres">
      <dgm:prSet presAssocID="{72CA7F66-9E09-49DD-9F8E-E8A16FB18A6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912965-EF09-46F4-B172-E6EE133EBDA7}" type="pres">
      <dgm:prSet presAssocID="{72CA7F66-9E09-49DD-9F8E-E8A16FB18A68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5A70B0DC-F222-4BDD-809E-F6EBD4168A98}" type="pres">
      <dgm:prSet presAssocID="{72CA7F66-9E09-49DD-9F8E-E8A16FB18A68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48CB66CF-8781-40B8-99F4-43E0000D8058}" type="pres">
      <dgm:prSet presAssocID="{12E94294-9FCA-4847-99FA-AFC46B653C3B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16C3107F-8462-46AE-A159-3EE853153034}" type="pres">
      <dgm:prSet presAssocID="{12E94294-9FCA-4847-99FA-AFC46B653C3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5A5B6F-8FD3-449D-B571-1C41D14A0F69}" type="pres">
      <dgm:prSet presAssocID="{12E94294-9FCA-4847-99FA-AFC46B653C3B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69C84CA7-0B2D-4D57-B05A-A207A97E6B91}" type="pres">
      <dgm:prSet presAssocID="{12E94294-9FCA-4847-99FA-AFC46B653C3B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FE544665-FAA8-413B-BBFC-1C515DC75858}" type="pres">
      <dgm:prSet presAssocID="{F6E68F5F-119B-418B-88FD-970C608C04AE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E0715006-77B6-4072-87A8-0E112A35783E}" type="pres">
      <dgm:prSet presAssocID="{6425DFE7-E62B-40F0-BE20-628B1BDE6AF9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F4E0EE4C-2173-49D9-B7D6-9CDACC0C6F79}" type="pres">
      <dgm:prSet presAssocID="{C80978A4-C235-4AC3-A76A-56A4338A437B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8A0159F6-C0CF-453A-8A3E-5CDEB801750E}" type="presOf" srcId="{6425DFE7-E62B-40F0-BE20-628B1BDE6AF9}" destId="{E0715006-77B6-4072-87A8-0E112A35783E}" srcOrd="0" destOrd="0" presId="urn:microsoft.com/office/officeart/2005/8/layout/gear1"/>
    <dgm:cxn modelId="{92FA0D9A-3F7B-4753-A1C2-8512053B68D3}" srcId="{804AF298-B561-4D36-8AB0-1B1934CB4F9C}" destId="{9A89099F-A358-42F8-8278-CA70434CE466}" srcOrd="0" destOrd="0" parTransId="{50A20E20-C351-4B60-A12E-EB5FA27D6C81}" sibTransId="{F6E68F5F-119B-418B-88FD-970C608C04AE}"/>
    <dgm:cxn modelId="{11DC7E1D-347B-4052-85B9-F533F3B79261}" type="presOf" srcId="{804AF298-B561-4D36-8AB0-1B1934CB4F9C}" destId="{08B6CC57-EF51-4BEF-A1D6-00C4B7627BA1}" srcOrd="0" destOrd="0" presId="urn:microsoft.com/office/officeart/2005/8/layout/gear1"/>
    <dgm:cxn modelId="{689B995E-0212-445E-AF47-2B2D8753EDFE}" type="presOf" srcId="{12E94294-9FCA-4847-99FA-AFC46B653C3B}" destId="{16C3107F-8462-46AE-A159-3EE853153034}" srcOrd="1" destOrd="0" presId="urn:microsoft.com/office/officeart/2005/8/layout/gear1"/>
    <dgm:cxn modelId="{DDF69A44-94A8-46C3-B792-C3B64FD45008}" type="presOf" srcId="{12E94294-9FCA-4847-99FA-AFC46B653C3B}" destId="{CC5A5B6F-8FD3-449D-B571-1C41D14A0F69}" srcOrd="2" destOrd="0" presId="urn:microsoft.com/office/officeart/2005/8/layout/gear1"/>
    <dgm:cxn modelId="{E4A73ACE-7ED7-4767-A5F6-C4C506D233A8}" type="presOf" srcId="{72CA7F66-9E09-49DD-9F8E-E8A16FB18A68}" destId="{8A912965-EF09-46F4-B172-E6EE133EBDA7}" srcOrd="1" destOrd="0" presId="urn:microsoft.com/office/officeart/2005/8/layout/gear1"/>
    <dgm:cxn modelId="{9D76B80A-4DA7-4518-9887-EBDA5164B34C}" type="presOf" srcId="{9A89099F-A358-42F8-8278-CA70434CE466}" destId="{520377CD-3A18-40E5-AAF1-956E7225BF5A}" srcOrd="1" destOrd="0" presId="urn:microsoft.com/office/officeart/2005/8/layout/gear1"/>
    <dgm:cxn modelId="{18A573D5-9BE0-44D0-B5F1-28B130A4C5C8}" type="presOf" srcId="{F6E68F5F-119B-418B-88FD-970C608C04AE}" destId="{FE544665-FAA8-413B-BBFC-1C515DC75858}" srcOrd="0" destOrd="0" presId="urn:microsoft.com/office/officeart/2005/8/layout/gear1"/>
    <dgm:cxn modelId="{626EB0A0-D104-49B8-90FE-2E9235DB1F82}" type="presOf" srcId="{12E94294-9FCA-4847-99FA-AFC46B653C3B}" destId="{48CB66CF-8781-40B8-99F4-43E0000D8058}" srcOrd="0" destOrd="0" presId="urn:microsoft.com/office/officeart/2005/8/layout/gear1"/>
    <dgm:cxn modelId="{4BAF7925-0D72-4A10-B89B-43330D5CE7DB}" srcId="{804AF298-B561-4D36-8AB0-1B1934CB4F9C}" destId="{12E94294-9FCA-4847-99FA-AFC46B653C3B}" srcOrd="2" destOrd="0" parTransId="{4AB7FD40-A2C0-4B2C-885E-78C92843A483}" sibTransId="{C80978A4-C235-4AC3-A76A-56A4338A437B}"/>
    <dgm:cxn modelId="{03C1F096-F91C-43F2-9FA4-C09AEAD98D10}" type="presOf" srcId="{12E94294-9FCA-4847-99FA-AFC46B653C3B}" destId="{69C84CA7-0B2D-4D57-B05A-A207A97E6B91}" srcOrd="3" destOrd="0" presId="urn:microsoft.com/office/officeart/2005/8/layout/gear1"/>
    <dgm:cxn modelId="{7D2BF63D-5CC2-4146-9B5B-4E3CD06EF62A}" type="presOf" srcId="{C80978A4-C235-4AC3-A76A-56A4338A437B}" destId="{F4E0EE4C-2173-49D9-B7D6-9CDACC0C6F79}" srcOrd="0" destOrd="0" presId="urn:microsoft.com/office/officeart/2005/8/layout/gear1"/>
    <dgm:cxn modelId="{5E6FB0DB-25EF-4690-B240-2174CB8A55CF}" srcId="{804AF298-B561-4D36-8AB0-1B1934CB4F9C}" destId="{72CA7F66-9E09-49DD-9F8E-E8A16FB18A68}" srcOrd="1" destOrd="0" parTransId="{ECE13586-2042-462A-958B-D03AB308C184}" sibTransId="{6425DFE7-E62B-40F0-BE20-628B1BDE6AF9}"/>
    <dgm:cxn modelId="{0A161C7E-1223-4780-8150-628569E2DCB5}" type="presOf" srcId="{9A89099F-A358-42F8-8278-CA70434CE466}" destId="{9155713A-18AD-4D04-A4AD-0D8B3F5AFB2A}" srcOrd="0" destOrd="0" presId="urn:microsoft.com/office/officeart/2005/8/layout/gear1"/>
    <dgm:cxn modelId="{01196F7D-C3B3-4463-AF94-117EE47BFCA9}" type="presOf" srcId="{9A89099F-A358-42F8-8278-CA70434CE466}" destId="{9FDEA995-FAC3-4F60-8E65-A791C0214E99}" srcOrd="2" destOrd="0" presId="urn:microsoft.com/office/officeart/2005/8/layout/gear1"/>
    <dgm:cxn modelId="{A23B7DE9-0D8F-4F92-85CD-7066CB7D104F}" type="presOf" srcId="{72CA7F66-9E09-49DD-9F8E-E8A16FB18A68}" destId="{5A70B0DC-F222-4BDD-809E-F6EBD4168A98}" srcOrd="2" destOrd="0" presId="urn:microsoft.com/office/officeart/2005/8/layout/gear1"/>
    <dgm:cxn modelId="{9C0DF3AF-B334-4EB4-AF53-376B644B5CFD}" type="presOf" srcId="{72CA7F66-9E09-49DD-9F8E-E8A16FB18A68}" destId="{A261A98B-D8B1-45FD-9FD7-9C545D194AD9}" srcOrd="0" destOrd="0" presId="urn:microsoft.com/office/officeart/2005/8/layout/gear1"/>
    <dgm:cxn modelId="{557E71D4-689B-406F-AEBF-A187158E15B6}" type="presParOf" srcId="{08B6CC57-EF51-4BEF-A1D6-00C4B7627BA1}" destId="{9155713A-18AD-4D04-A4AD-0D8B3F5AFB2A}" srcOrd="0" destOrd="0" presId="urn:microsoft.com/office/officeart/2005/8/layout/gear1"/>
    <dgm:cxn modelId="{1BD394E1-21F8-48E8-AC91-0944E80A2A95}" type="presParOf" srcId="{08B6CC57-EF51-4BEF-A1D6-00C4B7627BA1}" destId="{520377CD-3A18-40E5-AAF1-956E7225BF5A}" srcOrd="1" destOrd="0" presId="urn:microsoft.com/office/officeart/2005/8/layout/gear1"/>
    <dgm:cxn modelId="{2255DA23-B0CF-4360-82C7-B4AAB623095C}" type="presParOf" srcId="{08B6CC57-EF51-4BEF-A1D6-00C4B7627BA1}" destId="{9FDEA995-FAC3-4F60-8E65-A791C0214E99}" srcOrd="2" destOrd="0" presId="urn:microsoft.com/office/officeart/2005/8/layout/gear1"/>
    <dgm:cxn modelId="{D9B2A7A3-19FC-4EE9-A379-E90ADC3D5F56}" type="presParOf" srcId="{08B6CC57-EF51-4BEF-A1D6-00C4B7627BA1}" destId="{A261A98B-D8B1-45FD-9FD7-9C545D194AD9}" srcOrd="3" destOrd="0" presId="urn:microsoft.com/office/officeart/2005/8/layout/gear1"/>
    <dgm:cxn modelId="{D92C4646-5495-412E-814F-1DBCE6A817B3}" type="presParOf" srcId="{08B6CC57-EF51-4BEF-A1D6-00C4B7627BA1}" destId="{8A912965-EF09-46F4-B172-E6EE133EBDA7}" srcOrd="4" destOrd="0" presId="urn:microsoft.com/office/officeart/2005/8/layout/gear1"/>
    <dgm:cxn modelId="{9298C7EB-1A38-40ED-888F-B1F6C24DF32E}" type="presParOf" srcId="{08B6CC57-EF51-4BEF-A1D6-00C4B7627BA1}" destId="{5A70B0DC-F222-4BDD-809E-F6EBD4168A98}" srcOrd="5" destOrd="0" presId="urn:microsoft.com/office/officeart/2005/8/layout/gear1"/>
    <dgm:cxn modelId="{1EA1F226-1B01-495E-941B-781ED2ADF69D}" type="presParOf" srcId="{08B6CC57-EF51-4BEF-A1D6-00C4B7627BA1}" destId="{48CB66CF-8781-40B8-99F4-43E0000D8058}" srcOrd="6" destOrd="0" presId="urn:microsoft.com/office/officeart/2005/8/layout/gear1"/>
    <dgm:cxn modelId="{82FD978D-F486-4F34-801B-5845083C7C62}" type="presParOf" srcId="{08B6CC57-EF51-4BEF-A1D6-00C4B7627BA1}" destId="{16C3107F-8462-46AE-A159-3EE853153034}" srcOrd="7" destOrd="0" presId="urn:microsoft.com/office/officeart/2005/8/layout/gear1"/>
    <dgm:cxn modelId="{C9683146-C8D2-4368-BE9A-317C7235766C}" type="presParOf" srcId="{08B6CC57-EF51-4BEF-A1D6-00C4B7627BA1}" destId="{CC5A5B6F-8FD3-449D-B571-1C41D14A0F69}" srcOrd="8" destOrd="0" presId="urn:microsoft.com/office/officeart/2005/8/layout/gear1"/>
    <dgm:cxn modelId="{1B69D2D4-028D-4D8B-8409-D104E86FF63B}" type="presParOf" srcId="{08B6CC57-EF51-4BEF-A1D6-00C4B7627BA1}" destId="{69C84CA7-0B2D-4D57-B05A-A207A97E6B91}" srcOrd="9" destOrd="0" presId="urn:microsoft.com/office/officeart/2005/8/layout/gear1"/>
    <dgm:cxn modelId="{38985760-051B-49A4-B4DF-F5AC10468158}" type="presParOf" srcId="{08B6CC57-EF51-4BEF-A1D6-00C4B7627BA1}" destId="{FE544665-FAA8-413B-BBFC-1C515DC75858}" srcOrd="10" destOrd="0" presId="urn:microsoft.com/office/officeart/2005/8/layout/gear1"/>
    <dgm:cxn modelId="{F0032433-4152-45AC-8C7E-3072C4A641A7}" type="presParOf" srcId="{08B6CC57-EF51-4BEF-A1D6-00C4B7627BA1}" destId="{E0715006-77B6-4072-87A8-0E112A35783E}" srcOrd="11" destOrd="0" presId="urn:microsoft.com/office/officeart/2005/8/layout/gear1"/>
    <dgm:cxn modelId="{88922F80-68A7-4567-928F-DE60D31D1669}" type="presParOf" srcId="{08B6CC57-EF51-4BEF-A1D6-00C4B7627BA1}" destId="{F4E0EE4C-2173-49D9-B7D6-9CDACC0C6F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93C9EF-E438-4613-AF5B-29DA0990507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577CEF0C-CAF9-43A5-AE93-8B99EC5F6225}">
      <dgm:prSet phldrT="[文字]" custT="1"/>
      <dgm:spPr/>
      <dgm:t>
        <a:bodyPr/>
        <a:lstStyle/>
        <a:p>
          <a:r>
            <a:rPr lang="zh-TW" altLang="en-US" sz="3600" b="1" dirty="0" smtClean="0"/>
            <a:t>類型</a:t>
          </a:r>
          <a:endParaRPr lang="zh-TW" altLang="en-US" sz="3600" b="1" dirty="0"/>
        </a:p>
      </dgm:t>
    </dgm:pt>
    <dgm:pt modelId="{EE8EE1BD-3299-4C98-9788-192E6F453617}" type="parTrans" cxnId="{11150563-5F69-46BA-9F0D-77734F3B7530}">
      <dgm:prSet/>
      <dgm:spPr/>
      <dgm:t>
        <a:bodyPr/>
        <a:lstStyle/>
        <a:p>
          <a:endParaRPr lang="zh-TW" altLang="en-US"/>
        </a:p>
      </dgm:t>
    </dgm:pt>
    <dgm:pt modelId="{8766EE24-2138-44B0-92C3-4D32A9224C89}" type="sibTrans" cxnId="{11150563-5F69-46BA-9F0D-77734F3B7530}">
      <dgm:prSet/>
      <dgm:spPr/>
      <dgm:t>
        <a:bodyPr/>
        <a:lstStyle/>
        <a:p>
          <a:endParaRPr lang="zh-TW" altLang="en-US"/>
        </a:p>
      </dgm:t>
    </dgm:pt>
    <dgm:pt modelId="{936DE4AF-93CE-4FBF-B59B-5564E73B2D6E}">
      <dgm:prSet phldrT="[文字]" custT="1"/>
      <dgm:spPr/>
      <dgm:t>
        <a:bodyPr/>
        <a:lstStyle/>
        <a:p>
          <a:pPr>
            <a:lnSpc>
              <a:spcPts val="4000"/>
            </a:lnSpc>
            <a:spcAft>
              <a:spcPts val="0"/>
            </a:spcAft>
          </a:pPr>
          <a:r>
            <a:rPr lang="zh-TW" altLang="en-US" sz="3600" b="1" dirty="0" smtClean="0"/>
            <a:t>因應措施     與        </a:t>
          </a:r>
          <a:endParaRPr lang="en-US" altLang="zh-TW" sz="3600" b="1" dirty="0" smtClean="0"/>
        </a:p>
        <a:p>
          <a:pPr>
            <a:lnSpc>
              <a:spcPts val="4000"/>
            </a:lnSpc>
            <a:spcAft>
              <a:spcPts val="0"/>
            </a:spcAft>
          </a:pPr>
          <a:r>
            <a:rPr lang="zh-TW" altLang="en-US" sz="3600" b="1" dirty="0" smtClean="0"/>
            <a:t>教學策略</a:t>
          </a:r>
          <a:endParaRPr lang="zh-TW" altLang="en-US" sz="3600" b="1" dirty="0"/>
        </a:p>
      </dgm:t>
    </dgm:pt>
    <dgm:pt modelId="{ECADB2E6-B32D-429E-906C-FF88E9966F36}" type="parTrans" cxnId="{63F8D018-3899-40D4-968A-639EA9DA16D2}">
      <dgm:prSet/>
      <dgm:spPr/>
      <dgm:t>
        <a:bodyPr/>
        <a:lstStyle/>
        <a:p>
          <a:endParaRPr lang="zh-TW" altLang="en-US"/>
        </a:p>
      </dgm:t>
    </dgm:pt>
    <dgm:pt modelId="{CE604947-E22A-43C3-847E-07C874AF5468}" type="sibTrans" cxnId="{63F8D018-3899-40D4-968A-639EA9DA16D2}">
      <dgm:prSet/>
      <dgm:spPr/>
      <dgm:t>
        <a:bodyPr/>
        <a:lstStyle/>
        <a:p>
          <a:endParaRPr lang="zh-TW" altLang="en-US"/>
        </a:p>
      </dgm:t>
    </dgm:pt>
    <dgm:pt modelId="{8A577DE3-84BB-41D7-ACD5-2EC7B410A339}">
      <dgm:prSet custT="1"/>
      <dgm:spPr/>
      <dgm:t>
        <a:bodyPr/>
        <a:lstStyle/>
        <a:p>
          <a:r>
            <a:rPr lang="zh-TW" altLang="en-US" sz="3600" b="1" dirty="0" smtClean="0"/>
            <a:t>定義</a:t>
          </a:r>
          <a:endParaRPr lang="zh-TW" altLang="en-US" sz="3600" dirty="0"/>
        </a:p>
      </dgm:t>
    </dgm:pt>
    <dgm:pt modelId="{3D48308A-35CB-4FCC-AC61-494E5A617C9E}" type="parTrans" cxnId="{93D199C3-300D-41F0-9376-8F7EF46D00DA}">
      <dgm:prSet/>
      <dgm:spPr/>
      <dgm:t>
        <a:bodyPr/>
        <a:lstStyle/>
        <a:p>
          <a:endParaRPr lang="zh-TW" altLang="en-US"/>
        </a:p>
      </dgm:t>
    </dgm:pt>
    <dgm:pt modelId="{69CFE1D5-0B29-4479-9B5E-2D8E98A67557}" type="sibTrans" cxnId="{93D199C3-300D-41F0-9376-8F7EF46D00DA}">
      <dgm:prSet/>
      <dgm:spPr/>
      <dgm:t>
        <a:bodyPr/>
        <a:lstStyle/>
        <a:p>
          <a:endParaRPr lang="zh-TW" altLang="en-US"/>
        </a:p>
      </dgm:t>
    </dgm:pt>
    <dgm:pt modelId="{E96B55A4-6444-45F7-A727-B3FF4C4077F3}">
      <dgm:prSet custT="1"/>
      <dgm:spPr/>
      <dgm:t>
        <a:bodyPr/>
        <a:lstStyle/>
        <a:p>
          <a:r>
            <a:rPr lang="zh-TW" altLang="en-US" sz="3600" b="1" dirty="0" smtClean="0"/>
            <a:t>特徵</a:t>
          </a:r>
          <a:endParaRPr lang="zh-TW" altLang="en-US" sz="3600" b="1" dirty="0"/>
        </a:p>
      </dgm:t>
    </dgm:pt>
    <dgm:pt modelId="{840828A7-4FD3-444D-A41F-7CE777283E91}" type="parTrans" cxnId="{E896C420-5175-4558-85A4-1DC37C48E580}">
      <dgm:prSet/>
      <dgm:spPr/>
      <dgm:t>
        <a:bodyPr/>
        <a:lstStyle/>
        <a:p>
          <a:endParaRPr lang="zh-TW" altLang="en-US"/>
        </a:p>
      </dgm:t>
    </dgm:pt>
    <dgm:pt modelId="{58FC6CCD-A679-4919-B508-7810ECEC5C7C}" type="sibTrans" cxnId="{E896C420-5175-4558-85A4-1DC37C48E580}">
      <dgm:prSet/>
      <dgm:spPr/>
      <dgm:t>
        <a:bodyPr/>
        <a:lstStyle/>
        <a:p>
          <a:endParaRPr lang="zh-TW" altLang="en-US"/>
        </a:p>
      </dgm:t>
    </dgm:pt>
    <dgm:pt modelId="{47A85202-E0EC-4490-8305-B27A7757A9E5}" type="pres">
      <dgm:prSet presAssocID="{6893C9EF-E438-4613-AF5B-29DA0990507C}" presName="CompostProcess" presStyleCnt="0">
        <dgm:presLayoutVars>
          <dgm:dir/>
          <dgm:resizeHandles val="exact"/>
        </dgm:presLayoutVars>
      </dgm:prSet>
      <dgm:spPr/>
    </dgm:pt>
    <dgm:pt modelId="{2D4BB37B-60DC-4AF5-8370-D0BFC53732BD}" type="pres">
      <dgm:prSet presAssocID="{6893C9EF-E438-4613-AF5B-29DA0990507C}" presName="arrow" presStyleLbl="bgShp" presStyleIdx="0" presStyleCnt="1"/>
      <dgm:spPr/>
    </dgm:pt>
    <dgm:pt modelId="{AFF18598-1A12-4359-927C-136F8868FEE1}" type="pres">
      <dgm:prSet presAssocID="{6893C9EF-E438-4613-AF5B-29DA0990507C}" presName="linearProcess" presStyleCnt="0"/>
      <dgm:spPr/>
    </dgm:pt>
    <dgm:pt modelId="{27DF2EBF-2C04-4AAC-94B6-5DB01F7BD703}" type="pres">
      <dgm:prSet presAssocID="{8A577DE3-84BB-41D7-ACD5-2EC7B410A339}" presName="textNode" presStyleLbl="node1" presStyleIdx="0" presStyleCnt="4" custScaleX="716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3C1529-33BB-4FBE-921F-F93E4773C032}" type="pres">
      <dgm:prSet presAssocID="{69CFE1D5-0B29-4479-9B5E-2D8E98A67557}" presName="sibTrans" presStyleCnt="0"/>
      <dgm:spPr/>
    </dgm:pt>
    <dgm:pt modelId="{4FC71156-A77D-4237-980D-4E40E4930A0B}" type="pres">
      <dgm:prSet presAssocID="{E96B55A4-6444-45F7-A727-B3FF4C4077F3}" presName="textNode" presStyleLbl="node1" presStyleIdx="1" presStyleCnt="4" custScaleX="722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716990-435E-43BD-9259-7D5D2E5C1CE5}" type="pres">
      <dgm:prSet presAssocID="{58FC6CCD-A679-4919-B508-7810ECEC5C7C}" presName="sibTrans" presStyleCnt="0"/>
      <dgm:spPr/>
    </dgm:pt>
    <dgm:pt modelId="{7D2E20D0-D5CA-4D91-9B17-0F90B5BF45EA}" type="pres">
      <dgm:prSet presAssocID="{577CEF0C-CAF9-43A5-AE93-8B99EC5F6225}" presName="textNode" presStyleLbl="node1" presStyleIdx="2" presStyleCnt="4" custScaleX="757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7A964E-DACC-42D1-9764-7CA44FE6D137}" type="pres">
      <dgm:prSet presAssocID="{8766EE24-2138-44B0-92C3-4D32A9224C89}" presName="sibTrans" presStyleCnt="0"/>
      <dgm:spPr/>
    </dgm:pt>
    <dgm:pt modelId="{B1376406-4750-48B9-AEE1-F25905BC4412}" type="pres">
      <dgm:prSet presAssocID="{936DE4AF-93CE-4FBF-B59B-5564E73B2D6E}" presName="textNode" presStyleLbl="node1" presStyleIdx="3" presStyleCnt="4" custScaleX="1124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5423CB-4E19-47E5-92D7-5ADBBE914186}" type="presOf" srcId="{936DE4AF-93CE-4FBF-B59B-5564E73B2D6E}" destId="{B1376406-4750-48B9-AEE1-F25905BC4412}" srcOrd="0" destOrd="0" presId="urn:microsoft.com/office/officeart/2005/8/layout/hProcess9"/>
    <dgm:cxn modelId="{7E5F60DE-DEA5-4C9E-8029-E1B6A755387C}" type="presOf" srcId="{E96B55A4-6444-45F7-A727-B3FF4C4077F3}" destId="{4FC71156-A77D-4237-980D-4E40E4930A0B}" srcOrd="0" destOrd="0" presId="urn:microsoft.com/office/officeart/2005/8/layout/hProcess9"/>
    <dgm:cxn modelId="{0F4E6EF9-B046-4899-A90D-E057CD3726F8}" type="presOf" srcId="{8A577DE3-84BB-41D7-ACD5-2EC7B410A339}" destId="{27DF2EBF-2C04-4AAC-94B6-5DB01F7BD703}" srcOrd="0" destOrd="0" presId="urn:microsoft.com/office/officeart/2005/8/layout/hProcess9"/>
    <dgm:cxn modelId="{E896C420-5175-4558-85A4-1DC37C48E580}" srcId="{6893C9EF-E438-4613-AF5B-29DA0990507C}" destId="{E96B55A4-6444-45F7-A727-B3FF4C4077F3}" srcOrd="1" destOrd="0" parTransId="{840828A7-4FD3-444D-A41F-7CE777283E91}" sibTransId="{58FC6CCD-A679-4919-B508-7810ECEC5C7C}"/>
    <dgm:cxn modelId="{93D199C3-300D-41F0-9376-8F7EF46D00DA}" srcId="{6893C9EF-E438-4613-AF5B-29DA0990507C}" destId="{8A577DE3-84BB-41D7-ACD5-2EC7B410A339}" srcOrd="0" destOrd="0" parTransId="{3D48308A-35CB-4FCC-AC61-494E5A617C9E}" sibTransId="{69CFE1D5-0B29-4479-9B5E-2D8E98A67557}"/>
    <dgm:cxn modelId="{63F8D018-3899-40D4-968A-639EA9DA16D2}" srcId="{6893C9EF-E438-4613-AF5B-29DA0990507C}" destId="{936DE4AF-93CE-4FBF-B59B-5564E73B2D6E}" srcOrd="3" destOrd="0" parTransId="{ECADB2E6-B32D-429E-906C-FF88E9966F36}" sibTransId="{CE604947-E22A-43C3-847E-07C874AF5468}"/>
    <dgm:cxn modelId="{8AA460E9-DECF-4274-88AE-D58DA82950F9}" type="presOf" srcId="{577CEF0C-CAF9-43A5-AE93-8B99EC5F6225}" destId="{7D2E20D0-D5CA-4D91-9B17-0F90B5BF45EA}" srcOrd="0" destOrd="0" presId="urn:microsoft.com/office/officeart/2005/8/layout/hProcess9"/>
    <dgm:cxn modelId="{2EF3597A-B60A-4DC6-BFC4-159D733C4F55}" type="presOf" srcId="{6893C9EF-E438-4613-AF5B-29DA0990507C}" destId="{47A85202-E0EC-4490-8305-B27A7757A9E5}" srcOrd="0" destOrd="0" presId="urn:microsoft.com/office/officeart/2005/8/layout/hProcess9"/>
    <dgm:cxn modelId="{11150563-5F69-46BA-9F0D-77734F3B7530}" srcId="{6893C9EF-E438-4613-AF5B-29DA0990507C}" destId="{577CEF0C-CAF9-43A5-AE93-8B99EC5F6225}" srcOrd="2" destOrd="0" parTransId="{EE8EE1BD-3299-4C98-9788-192E6F453617}" sibTransId="{8766EE24-2138-44B0-92C3-4D32A9224C89}"/>
    <dgm:cxn modelId="{DD9C2E19-1C11-4B1E-9D5C-16AA80B3A3C1}" type="presParOf" srcId="{47A85202-E0EC-4490-8305-B27A7757A9E5}" destId="{2D4BB37B-60DC-4AF5-8370-D0BFC53732BD}" srcOrd="0" destOrd="0" presId="urn:microsoft.com/office/officeart/2005/8/layout/hProcess9"/>
    <dgm:cxn modelId="{823880D2-77B3-45CC-8238-8E51B5FC09DD}" type="presParOf" srcId="{47A85202-E0EC-4490-8305-B27A7757A9E5}" destId="{AFF18598-1A12-4359-927C-136F8868FEE1}" srcOrd="1" destOrd="0" presId="urn:microsoft.com/office/officeart/2005/8/layout/hProcess9"/>
    <dgm:cxn modelId="{38560556-F352-4EFE-B62B-2ADA76DC4F0E}" type="presParOf" srcId="{AFF18598-1A12-4359-927C-136F8868FEE1}" destId="{27DF2EBF-2C04-4AAC-94B6-5DB01F7BD703}" srcOrd="0" destOrd="0" presId="urn:microsoft.com/office/officeart/2005/8/layout/hProcess9"/>
    <dgm:cxn modelId="{7A8D860C-9CF5-4E7F-A8F4-080523807543}" type="presParOf" srcId="{AFF18598-1A12-4359-927C-136F8868FEE1}" destId="{BC3C1529-33BB-4FBE-921F-F93E4773C032}" srcOrd="1" destOrd="0" presId="urn:microsoft.com/office/officeart/2005/8/layout/hProcess9"/>
    <dgm:cxn modelId="{ADA56CB9-AE27-44FE-A590-CD93EC09D778}" type="presParOf" srcId="{AFF18598-1A12-4359-927C-136F8868FEE1}" destId="{4FC71156-A77D-4237-980D-4E40E4930A0B}" srcOrd="2" destOrd="0" presId="urn:microsoft.com/office/officeart/2005/8/layout/hProcess9"/>
    <dgm:cxn modelId="{54E03197-576B-42C4-B521-5CFE422FA3C6}" type="presParOf" srcId="{AFF18598-1A12-4359-927C-136F8868FEE1}" destId="{A9716990-435E-43BD-9259-7D5D2E5C1CE5}" srcOrd="3" destOrd="0" presId="urn:microsoft.com/office/officeart/2005/8/layout/hProcess9"/>
    <dgm:cxn modelId="{A2798106-5BEC-4C18-AA83-2A88BE736DA6}" type="presParOf" srcId="{AFF18598-1A12-4359-927C-136F8868FEE1}" destId="{7D2E20D0-D5CA-4D91-9B17-0F90B5BF45EA}" srcOrd="4" destOrd="0" presId="urn:microsoft.com/office/officeart/2005/8/layout/hProcess9"/>
    <dgm:cxn modelId="{A4B5FCDC-8E8B-4E68-92CA-65B09F90D08E}" type="presParOf" srcId="{AFF18598-1A12-4359-927C-136F8868FEE1}" destId="{6A7A964E-DACC-42D1-9764-7CA44FE6D137}" srcOrd="5" destOrd="0" presId="urn:microsoft.com/office/officeart/2005/8/layout/hProcess9"/>
    <dgm:cxn modelId="{7DE070F0-52EB-451A-87F6-838349C52658}" type="presParOf" srcId="{AFF18598-1A12-4359-927C-136F8868FEE1}" destId="{B1376406-4750-48B9-AEE1-F25905BC441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3C9EF-E438-4613-AF5B-29DA0990507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4BAFE1EA-0BA9-4DFD-92A9-AD9DBBBDC839}">
      <dgm:prSet phldrT="[文字]"/>
      <dgm:spPr/>
      <dgm:t>
        <a:bodyPr/>
        <a:lstStyle/>
        <a:p>
          <a:r>
            <a:rPr lang="zh-TW" altLang="en-US" b="1" dirty="0" smtClean="0"/>
            <a:t>案例緣起及背景</a:t>
          </a:r>
          <a:endParaRPr lang="zh-TW" altLang="en-US" b="1" dirty="0"/>
        </a:p>
      </dgm:t>
    </dgm:pt>
    <dgm:pt modelId="{6FB5FB42-2C6E-4303-B010-A409EE02744B}" type="parTrans" cxnId="{6AA962E4-58CF-4B8A-BED9-C6701495D5E9}">
      <dgm:prSet/>
      <dgm:spPr/>
      <dgm:t>
        <a:bodyPr/>
        <a:lstStyle/>
        <a:p>
          <a:endParaRPr lang="zh-TW" altLang="en-US"/>
        </a:p>
      </dgm:t>
    </dgm:pt>
    <dgm:pt modelId="{5F89B82A-CD27-4BEE-9279-3EE1076142BF}" type="sibTrans" cxnId="{6AA962E4-58CF-4B8A-BED9-C6701495D5E9}">
      <dgm:prSet/>
      <dgm:spPr/>
      <dgm:t>
        <a:bodyPr/>
        <a:lstStyle/>
        <a:p>
          <a:endParaRPr lang="zh-TW" altLang="en-US"/>
        </a:p>
      </dgm:t>
    </dgm:pt>
    <dgm:pt modelId="{577CEF0C-CAF9-43A5-AE93-8B99EC5F6225}">
      <dgm:prSet phldrT="[文字]"/>
      <dgm:spPr/>
      <dgm:t>
        <a:bodyPr/>
        <a:lstStyle/>
        <a:p>
          <a:r>
            <a:rPr lang="zh-TW" altLang="en-US" b="1" dirty="0" smtClean="0"/>
            <a:t>輔導策略</a:t>
          </a:r>
          <a:endParaRPr lang="zh-TW" altLang="en-US" b="1" dirty="0"/>
        </a:p>
      </dgm:t>
    </dgm:pt>
    <dgm:pt modelId="{EE8EE1BD-3299-4C98-9788-192E6F453617}" type="parTrans" cxnId="{11150563-5F69-46BA-9F0D-77734F3B7530}">
      <dgm:prSet/>
      <dgm:spPr/>
      <dgm:t>
        <a:bodyPr/>
        <a:lstStyle/>
        <a:p>
          <a:endParaRPr lang="zh-TW" altLang="en-US"/>
        </a:p>
      </dgm:t>
    </dgm:pt>
    <dgm:pt modelId="{8766EE24-2138-44B0-92C3-4D32A9224C89}" type="sibTrans" cxnId="{11150563-5F69-46BA-9F0D-77734F3B7530}">
      <dgm:prSet/>
      <dgm:spPr/>
      <dgm:t>
        <a:bodyPr/>
        <a:lstStyle/>
        <a:p>
          <a:endParaRPr lang="zh-TW" altLang="en-US"/>
        </a:p>
      </dgm:t>
    </dgm:pt>
    <dgm:pt modelId="{936DE4AF-93CE-4FBF-B59B-5564E73B2D6E}">
      <dgm:prSet phldrT="[文字]"/>
      <dgm:spPr/>
      <dgm:t>
        <a:bodyPr/>
        <a:lstStyle/>
        <a:p>
          <a:r>
            <a:rPr lang="zh-TW" altLang="en-US" b="1" dirty="0" smtClean="0"/>
            <a:t>結語</a:t>
          </a:r>
          <a:endParaRPr lang="zh-TW" altLang="en-US" b="1" dirty="0"/>
        </a:p>
      </dgm:t>
    </dgm:pt>
    <dgm:pt modelId="{ECADB2E6-B32D-429E-906C-FF88E9966F36}" type="parTrans" cxnId="{63F8D018-3899-40D4-968A-639EA9DA16D2}">
      <dgm:prSet/>
      <dgm:spPr/>
      <dgm:t>
        <a:bodyPr/>
        <a:lstStyle/>
        <a:p>
          <a:endParaRPr lang="zh-TW" altLang="en-US"/>
        </a:p>
      </dgm:t>
    </dgm:pt>
    <dgm:pt modelId="{CE604947-E22A-43C3-847E-07C874AF5468}" type="sibTrans" cxnId="{63F8D018-3899-40D4-968A-639EA9DA16D2}">
      <dgm:prSet/>
      <dgm:spPr/>
      <dgm:t>
        <a:bodyPr/>
        <a:lstStyle/>
        <a:p>
          <a:endParaRPr lang="zh-TW" altLang="en-US"/>
        </a:p>
      </dgm:t>
    </dgm:pt>
    <dgm:pt modelId="{8A577DE3-84BB-41D7-ACD5-2EC7B410A339}">
      <dgm:prSet/>
      <dgm:spPr/>
      <dgm:t>
        <a:bodyPr/>
        <a:lstStyle/>
        <a:p>
          <a:r>
            <a:rPr lang="zh-TW" altLang="en-US" b="1" dirty="0" smtClean="0"/>
            <a:t>問題概述與分析</a:t>
          </a:r>
          <a:endParaRPr lang="zh-TW" altLang="en-US" b="1" dirty="0"/>
        </a:p>
      </dgm:t>
    </dgm:pt>
    <dgm:pt modelId="{3D48308A-35CB-4FCC-AC61-494E5A617C9E}" type="parTrans" cxnId="{93D199C3-300D-41F0-9376-8F7EF46D00DA}">
      <dgm:prSet/>
      <dgm:spPr/>
      <dgm:t>
        <a:bodyPr/>
        <a:lstStyle/>
        <a:p>
          <a:endParaRPr lang="zh-TW" altLang="en-US"/>
        </a:p>
      </dgm:t>
    </dgm:pt>
    <dgm:pt modelId="{69CFE1D5-0B29-4479-9B5E-2D8E98A67557}" type="sibTrans" cxnId="{93D199C3-300D-41F0-9376-8F7EF46D00DA}">
      <dgm:prSet/>
      <dgm:spPr/>
      <dgm:t>
        <a:bodyPr/>
        <a:lstStyle/>
        <a:p>
          <a:endParaRPr lang="zh-TW" altLang="en-US"/>
        </a:p>
      </dgm:t>
    </dgm:pt>
    <dgm:pt modelId="{47A85202-E0EC-4490-8305-B27A7757A9E5}" type="pres">
      <dgm:prSet presAssocID="{6893C9EF-E438-4613-AF5B-29DA0990507C}" presName="CompostProcess" presStyleCnt="0">
        <dgm:presLayoutVars>
          <dgm:dir/>
          <dgm:resizeHandles val="exact"/>
        </dgm:presLayoutVars>
      </dgm:prSet>
      <dgm:spPr/>
    </dgm:pt>
    <dgm:pt modelId="{2D4BB37B-60DC-4AF5-8370-D0BFC53732BD}" type="pres">
      <dgm:prSet presAssocID="{6893C9EF-E438-4613-AF5B-29DA0990507C}" presName="arrow" presStyleLbl="bgShp" presStyleIdx="0" presStyleCnt="1"/>
      <dgm:spPr/>
    </dgm:pt>
    <dgm:pt modelId="{AFF18598-1A12-4359-927C-136F8868FEE1}" type="pres">
      <dgm:prSet presAssocID="{6893C9EF-E438-4613-AF5B-29DA0990507C}" presName="linearProcess" presStyleCnt="0"/>
      <dgm:spPr/>
    </dgm:pt>
    <dgm:pt modelId="{F30F2F33-52C9-45E9-8D53-3C768B33A36D}" type="pres">
      <dgm:prSet presAssocID="{4BAFE1EA-0BA9-4DFD-92A9-AD9DBBBDC83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B82A48-BBD0-406E-9250-5DFF93FBA629}" type="pres">
      <dgm:prSet presAssocID="{5F89B82A-CD27-4BEE-9279-3EE1076142BF}" presName="sibTrans" presStyleCnt="0"/>
      <dgm:spPr/>
    </dgm:pt>
    <dgm:pt modelId="{27DF2EBF-2C04-4AAC-94B6-5DB01F7BD703}" type="pres">
      <dgm:prSet presAssocID="{8A577DE3-84BB-41D7-ACD5-2EC7B410A33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3C1529-33BB-4FBE-921F-F93E4773C032}" type="pres">
      <dgm:prSet presAssocID="{69CFE1D5-0B29-4479-9B5E-2D8E98A67557}" presName="sibTrans" presStyleCnt="0"/>
      <dgm:spPr/>
    </dgm:pt>
    <dgm:pt modelId="{7D2E20D0-D5CA-4D91-9B17-0F90B5BF45EA}" type="pres">
      <dgm:prSet presAssocID="{577CEF0C-CAF9-43A5-AE93-8B99EC5F622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7A964E-DACC-42D1-9764-7CA44FE6D137}" type="pres">
      <dgm:prSet presAssocID="{8766EE24-2138-44B0-92C3-4D32A9224C89}" presName="sibTrans" presStyleCnt="0"/>
      <dgm:spPr/>
    </dgm:pt>
    <dgm:pt modelId="{B1376406-4750-48B9-AEE1-F25905BC4412}" type="pres">
      <dgm:prSet presAssocID="{936DE4AF-93CE-4FBF-B59B-5564E73B2D6E}" presName="textNode" presStyleLbl="node1" presStyleIdx="3" presStyleCnt="4" custScaleX="75191" custLinFactNeighborX="9243" custLinFactNeighborY="-18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F8D018-3899-40D4-968A-639EA9DA16D2}" srcId="{6893C9EF-E438-4613-AF5B-29DA0990507C}" destId="{936DE4AF-93CE-4FBF-B59B-5564E73B2D6E}" srcOrd="3" destOrd="0" parTransId="{ECADB2E6-B32D-429E-906C-FF88E9966F36}" sibTransId="{CE604947-E22A-43C3-847E-07C874AF5468}"/>
    <dgm:cxn modelId="{876763D9-A7F5-4026-AC4C-298C79CD909D}" type="presOf" srcId="{6893C9EF-E438-4613-AF5B-29DA0990507C}" destId="{47A85202-E0EC-4490-8305-B27A7757A9E5}" srcOrd="0" destOrd="0" presId="urn:microsoft.com/office/officeart/2005/8/layout/hProcess9"/>
    <dgm:cxn modelId="{11150563-5F69-46BA-9F0D-77734F3B7530}" srcId="{6893C9EF-E438-4613-AF5B-29DA0990507C}" destId="{577CEF0C-CAF9-43A5-AE93-8B99EC5F6225}" srcOrd="2" destOrd="0" parTransId="{EE8EE1BD-3299-4C98-9788-192E6F453617}" sibTransId="{8766EE24-2138-44B0-92C3-4D32A9224C89}"/>
    <dgm:cxn modelId="{8B5C3959-B86F-4685-A20B-8CF8D8C6908D}" type="presOf" srcId="{8A577DE3-84BB-41D7-ACD5-2EC7B410A339}" destId="{27DF2EBF-2C04-4AAC-94B6-5DB01F7BD703}" srcOrd="0" destOrd="0" presId="urn:microsoft.com/office/officeart/2005/8/layout/hProcess9"/>
    <dgm:cxn modelId="{2D6569BE-4EC7-4958-8651-9572E768021E}" type="presOf" srcId="{577CEF0C-CAF9-43A5-AE93-8B99EC5F6225}" destId="{7D2E20D0-D5CA-4D91-9B17-0F90B5BF45EA}" srcOrd="0" destOrd="0" presId="urn:microsoft.com/office/officeart/2005/8/layout/hProcess9"/>
    <dgm:cxn modelId="{3CA95185-64E5-4745-B7A0-253A244E5E66}" type="presOf" srcId="{4BAFE1EA-0BA9-4DFD-92A9-AD9DBBBDC839}" destId="{F30F2F33-52C9-45E9-8D53-3C768B33A36D}" srcOrd="0" destOrd="0" presId="urn:microsoft.com/office/officeart/2005/8/layout/hProcess9"/>
    <dgm:cxn modelId="{EC095ADF-D18A-43D0-B416-5CCC323ECD66}" type="presOf" srcId="{936DE4AF-93CE-4FBF-B59B-5564E73B2D6E}" destId="{B1376406-4750-48B9-AEE1-F25905BC4412}" srcOrd="0" destOrd="0" presId="urn:microsoft.com/office/officeart/2005/8/layout/hProcess9"/>
    <dgm:cxn modelId="{6AA962E4-58CF-4B8A-BED9-C6701495D5E9}" srcId="{6893C9EF-E438-4613-AF5B-29DA0990507C}" destId="{4BAFE1EA-0BA9-4DFD-92A9-AD9DBBBDC839}" srcOrd="0" destOrd="0" parTransId="{6FB5FB42-2C6E-4303-B010-A409EE02744B}" sibTransId="{5F89B82A-CD27-4BEE-9279-3EE1076142BF}"/>
    <dgm:cxn modelId="{93D199C3-300D-41F0-9376-8F7EF46D00DA}" srcId="{6893C9EF-E438-4613-AF5B-29DA0990507C}" destId="{8A577DE3-84BB-41D7-ACD5-2EC7B410A339}" srcOrd="1" destOrd="0" parTransId="{3D48308A-35CB-4FCC-AC61-494E5A617C9E}" sibTransId="{69CFE1D5-0B29-4479-9B5E-2D8E98A67557}"/>
    <dgm:cxn modelId="{83CD7232-90DC-480D-9AD1-05937CC5963A}" type="presParOf" srcId="{47A85202-E0EC-4490-8305-B27A7757A9E5}" destId="{2D4BB37B-60DC-4AF5-8370-D0BFC53732BD}" srcOrd="0" destOrd="0" presId="urn:microsoft.com/office/officeart/2005/8/layout/hProcess9"/>
    <dgm:cxn modelId="{86C8B9B5-DDB7-4E30-A427-E97A8A2ECF59}" type="presParOf" srcId="{47A85202-E0EC-4490-8305-B27A7757A9E5}" destId="{AFF18598-1A12-4359-927C-136F8868FEE1}" srcOrd="1" destOrd="0" presId="urn:microsoft.com/office/officeart/2005/8/layout/hProcess9"/>
    <dgm:cxn modelId="{FEC2B6FC-F899-462D-9F2E-3BFCB5037DFF}" type="presParOf" srcId="{AFF18598-1A12-4359-927C-136F8868FEE1}" destId="{F30F2F33-52C9-45E9-8D53-3C768B33A36D}" srcOrd="0" destOrd="0" presId="urn:microsoft.com/office/officeart/2005/8/layout/hProcess9"/>
    <dgm:cxn modelId="{36C07ACB-E8CA-45B0-A1B3-514199437552}" type="presParOf" srcId="{AFF18598-1A12-4359-927C-136F8868FEE1}" destId="{13B82A48-BBD0-406E-9250-5DFF93FBA629}" srcOrd="1" destOrd="0" presId="urn:microsoft.com/office/officeart/2005/8/layout/hProcess9"/>
    <dgm:cxn modelId="{6B8D7204-D313-4653-B3C1-DAC9B16B8D72}" type="presParOf" srcId="{AFF18598-1A12-4359-927C-136F8868FEE1}" destId="{27DF2EBF-2C04-4AAC-94B6-5DB01F7BD703}" srcOrd="2" destOrd="0" presId="urn:microsoft.com/office/officeart/2005/8/layout/hProcess9"/>
    <dgm:cxn modelId="{0868B7E3-D53B-41C4-A16D-C989272A2807}" type="presParOf" srcId="{AFF18598-1A12-4359-927C-136F8868FEE1}" destId="{BC3C1529-33BB-4FBE-921F-F93E4773C032}" srcOrd="3" destOrd="0" presId="urn:microsoft.com/office/officeart/2005/8/layout/hProcess9"/>
    <dgm:cxn modelId="{A17F323E-EE35-4FF4-B184-2698D5A6D799}" type="presParOf" srcId="{AFF18598-1A12-4359-927C-136F8868FEE1}" destId="{7D2E20D0-D5CA-4D91-9B17-0F90B5BF45EA}" srcOrd="4" destOrd="0" presId="urn:microsoft.com/office/officeart/2005/8/layout/hProcess9"/>
    <dgm:cxn modelId="{4994A948-21C0-495F-8C60-05D3D65AD7E9}" type="presParOf" srcId="{AFF18598-1A12-4359-927C-136F8868FEE1}" destId="{6A7A964E-DACC-42D1-9764-7CA44FE6D137}" srcOrd="5" destOrd="0" presId="urn:microsoft.com/office/officeart/2005/8/layout/hProcess9"/>
    <dgm:cxn modelId="{50DE691A-71BB-431C-AA50-A48A5D30D18C}" type="presParOf" srcId="{AFF18598-1A12-4359-927C-136F8868FEE1}" destId="{B1376406-4750-48B9-AEE1-F25905BC441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93C9EF-E438-4613-AF5B-29DA0990507C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</dgm:pt>
    <dgm:pt modelId="{4BAFE1EA-0BA9-4DFD-92A9-AD9DBBBDC839}">
      <dgm:prSet phldrT="[文字]"/>
      <dgm:spPr/>
      <dgm:t>
        <a:bodyPr/>
        <a:lstStyle/>
        <a:p>
          <a:r>
            <a:rPr lang="zh-TW" altLang="en-US" b="1" dirty="0" smtClean="0"/>
            <a:t>背景</a:t>
          </a:r>
          <a:endParaRPr lang="zh-TW" altLang="en-US" dirty="0"/>
        </a:p>
      </dgm:t>
    </dgm:pt>
    <dgm:pt modelId="{6FB5FB42-2C6E-4303-B010-A409EE02744B}" type="parTrans" cxnId="{6AA962E4-58CF-4B8A-BED9-C6701495D5E9}">
      <dgm:prSet/>
      <dgm:spPr/>
      <dgm:t>
        <a:bodyPr/>
        <a:lstStyle/>
        <a:p>
          <a:endParaRPr lang="zh-TW" altLang="en-US"/>
        </a:p>
      </dgm:t>
    </dgm:pt>
    <dgm:pt modelId="{5F89B82A-CD27-4BEE-9279-3EE1076142BF}" type="sibTrans" cxnId="{6AA962E4-58CF-4B8A-BED9-C6701495D5E9}">
      <dgm:prSet/>
      <dgm:spPr/>
      <dgm:t>
        <a:bodyPr/>
        <a:lstStyle/>
        <a:p>
          <a:endParaRPr lang="zh-TW" altLang="en-US"/>
        </a:p>
      </dgm:t>
    </dgm:pt>
    <dgm:pt modelId="{3833537D-12A0-4335-BC36-94D9A975B3C8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極重度   右耳人工電子耳   左耳配戴助聽器   從小就早療</a:t>
          </a:r>
          <a:endParaRPr lang="zh-TW" altLang="en-US" sz="1800" dirty="0"/>
        </a:p>
      </dgm:t>
    </dgm:pt>
    <dgm:pt modelId="{345EB203-305E-45DE-832C-7040A25F54E9}" type="parTrans" cxnId="{B4B9B87C-3AC2-43A1-B0B1-6C0DFCCB5F5A}">
      <dgm:prSet/>
      <dgm:spPr/>
      <dgm:t>
        <a:bodyPr/>
        <a:lstStyle/>
        <a:p>
          <a:endParaRPr lang="zh-TW" altLang="en-US"/>
        </a:p>
      </dgm:t>
    </dgm:pt>
    <dgm:pt modelId="{D7AB3A5F-2A53-45B3-B8DF-BCBCBD862E0C}" type="sibTrans" cxnId="{B4B9B87C-3AC2-43A1-B0B1-6C0DFCCB5F5A}">
      <dgm:prSet/>
      <dgm:spPr/>
      <dgm:t>
        <a:bodyPr/>
        <a:lstStyle/>
        <a:p>
          <a:endParaRPr lang="zh-TW" altLang="en-US"/>
        </a:p>
      </dgm:t>
    </dgm:pt>
    <dgm:pt modelId="{7DF60C15-7227-4CA4-BC5D-63D90286430A}">
      <dgm:prSet phldrT="[文字]"/>
      <dgm:spPr/>
      <dgm:t>
        <a:bodyPr/>
        <a:lstStyle/>
        <a:p>
          <a:r>
            <a:rPr lang="zh-TW" altLang="en-US" b="1" dirty="0" smtClean="0"/>
            <a:t>情緒</a:t>
          </a:r>
          <a:endParaRPr lang="zh-TW" altLang="en-US" b="1" dirty="0"/>
        </a:p>
      </dgm:t>
    </dgm:pt>
    <dgm:pt modelId="{4CF64BE2-EB56-4F79-AD0A-D37AFD88739A}" type="parTrans" cxnId="{6E0C6A31-C34D-42A9-B461-A83DBB6F4DB6}">
      <dgm:prSet/>
      <dgm:spPr/>
      <dgm:t>
        <a:bodyPr/>
        <a:lstStyle/>
        <a:p>
          <a:endParaRPr lang="zh-TW" altLang="en-US"/>
        </a:p>
      </dgm:t>
    </dgm:pt>
    <dgm:pt modelId="{7ADAAAFD-7F6B-43A0-A459-3092E122FE72}" type="sibTrans" cxnId="{6E0C6A31-C34D-42A9-B461-A83DBB6F4DB6}">
      <dgm:prSet/>
      <dgm:spPr/>
      <dgm:t>
        <a:bodyPr/>
        <a:lstStyle/>
        <a:p>
          <a:endParaRPr lang="zh-TW" altLang="en-US"/>
        </a:p>
      </dgm:t>
    </dgm:pt>
    <dgm:pt modelId="{576E5A70-D86B-48D2-A6A7-33426C34051F}">
      <dgm:prSet phldrT="[文字]"/>
      <dgm:spPr/>
      <dgm:t>
        <a:bodyPr/>
        <a:lstStyle/>
        <a:p>
          <a:r>
            <a:rPr lang="zh-TW" altLang="en-US" b="1" dirty="0" smtClean="0"/>
            <a:t>分心</a:t>
          </a:r>
          <a:endParaRPr lang="zh-TW" altLang="en-US" b="1" dirty="0"/>
        </a:p>
      </dgm:t>
    </dgm:pt>
    <dgm:pt modelId="{1E01412D-45F8-4CFC-97B0-01227F1D0196}" type="parTrans" cxnId="{CEB205FD-5714-4073-883A-5312DA110C7D}">
      <dgm:prSet/>
      <dgm:spPr/>
      <dgm:t>
        <a:bodyPr/>
        <a:lstStyle/>
        <a:p>
          <a:endParaRPr lang="zh-TW" altLang="en-US"/>
        </a:p>
      </dgm:t>
    </dgm:pt>
    <dgm:pt modelId="{0427738E-9394-4DF8-A10E-167A7BFD4974}" type="sibTrans" cxnId="{CEB205FD-5714-4073-883A-5312DA110C7D}">
      <dgm:prSet/>
      <dgm:spPr/>
      <dgm:t>
        <a:bodyPr/>
        <a:lstStyle/>
        <a:p>
          <a:endParaRPr lang="zh-TW" altLang="en-US"/>
        </a:p>
      </dgm:t>
    </dgm:pt>
    <dgm:pt modelId="{86F5E859-DDE1-4466-9A42-B3D8DB61FC74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會有遺漏訊息，或理解不清楚情形</a:t>
          </a:r>
          <a:endParaRPr lang="zh-TW" altLang="en-US" sz="1800" dirty="0"/>
        </a:p>
      </dgm:t>
    </dgm:pt>
    <dgm:pt modelId="{FB6EA272-61B1-4988-B760-56790972579D}" type="parTrans" cxnId="{70C5D68B-9668-499F-A760-9E0BD2AD3720}">
      <dgm:prSet/>
      <dgm:spPr/>
      <dgm:t>
        <a:bodyPr/>
        <a:lstStyle/>
        <a:p>
          <a:endParaRPr lang="zh-TW" altLang="en-US"/>
        </a:p>
      </dgm:t>
    </dgm:pt>
    <dgm:pt modelId="{34784D85-8D84-41E3-AD71-DC87D1E11156}" type="sibTrans" cxnId="{70C5D68B-9668-499F-A760-9E0BD2AD3720}">
      <dgm:prSet/>
      <dgm:spPr/>
      <dgm:t>
        <a:bodyPr/>
        <a:lstStyle/>
        <a:p>
          <a:endParaRPr lang="zh-TW" altLang="en-US"/>
        </a:p>
      </dgm:t>
    </dgm:pt>
    <dgm:pt modelId="{CA5D2B08-6D5D-4884-A49A-3A199E098081}">
      <dgm:prSet phldrT="[文字]"/>
      <dgm:spPr/>
      <dgm:t>
        <a:bodyPr/>
        <a:lstStyle/>
        <a:p>
          <a:r>
            <a:rPr lang="zh-TW" altLang="en-US" b="1" dirty="0" smtClean="0"/>
            <a:t>人際</a:t>
          </a:r>
          <a:endParaRPr lang="zh-TW" altLang="en-US" b="1" dirty="0"/>
        </a:p>
      </dgm:t>
    </dgm:pt>
    <dgm:pt modelId="{E1163335-47DF-423F-B7C8-C87468B2EC9E}" type="parTrans" cxnId="{EA7CAAD5-6593-483B-B470-0A53B8789560}">
      <dgm:prSet/>
      <dgm:spPr/>
      <dgm:t>
        <a:bodyPr/>
        <a:lstStyle/>
        <a:p>
          <a:endParaRPr lang="zh-TW" altLang="en-US"/>
        </a:p>
      </dgm:t>
    </dgm:pt>
    <dgm:pt modelId="{A2891022-5EFC-44EE-BB99-9B0369822E1F}" type="sibTrans" cxnId="{EA7CAAD5-6593-483B-B470-0A53B8789560}">
      <dgm:prSet/>
      <dgm:spPr/>
      <dgm:t>
        <a:bodyPr/>
        <a:lstStyle/>
        <a:p>
          <a:endParaRPr lang="zh-TW" altLang="en-US"/>
        </a:p>
      </dgm:t>
    </dgm:pt>
    <dgm:pt modelId="{DFFB16FE-A646-45F6-9F36-C2E102867581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好勝心強而不服輸  對新的學習會有挫折感或不願接受</a:t>
          </a:r>
          <a:endParaRPr lang="zh-TW" altLang="en-US" sz="1800" u="none" dirty="0"/>
        </a:p>
      </dgm:t>
    </dgm:pt>
    <dgm:pt modelId="{08F5EBEF-26F6-40D4-AB28-671CC5314CBA}" type="parTrans" cxnId="{8810DFF4-BDD2-497D-917D-644FD3F680D5}">
      <dgm:prSet/>
      <dgm:spPr/>
      <dgm:t>
        <a:bodyPr/>
        <a:lstStyle/>
        <a:p>
          <a:endParaRPr lang="zh-TW" altLang="en-US"/>
        </a:p>
      </dgm:t>
    </dgm:pt>
    <dgm:pt modelId="{2787C003-1498-4B10-BDE7-51993D6526C7}" type="sibTrans" cxnId="{8810DFF4-BDD2-497D-917D-644FD3F680D5}">
      <dgm:prSet/>
      <dgm:spPr/>
      <dgm:t>
        <a:bodyPr/>
        <a:lstStyle/>
        <a:p>
          <a:endParaRPr lang="zh-TW" altLang="en-US"/>
        </a:p>
      </dgm:t>
    </dgm:pt>
    <dgm:pt modelId="{A59D937B-4432-459C-ADEB-A4813F9EE4FF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發生頭部衝撞 電子耳的聽力不見  經休養而恢復</a:t>
          </a:r>
          <a:endParaRPr lang="zh-TW" altLang="en-US" sz="1800" dirty="0"/>
        </a:p>
      </dgm:t>
    </dgm:pt>
    <dgm:pt modelId="{2578F497-B501-49CE-9BBE-4FAC59DD0035}" type="parTrans" cxnId="{2FA1B9B4-F9A7-4543-858C-66868CAE2E3C}">
      <dgm:prSet/>
      <dgm:spPr/>
      <dgm:t>
        <a:bodyPr/>
        <a:lstStyle/>
        <a:p>
          <a:endParaRPr lang="zh-TW" altLang="en-US"/>
        </a:p>
      </dgm:t>
    </dgm:pt>
    <dgm:pt modelId="{1E94BFEF-4C9C-49BF-8D45-2824FA1894D5}" type="sibTrans" cxnId="{2FA1B9B4-F9A7-4543-858C-66868CAE2E3C}">
      <dgm:prSet/>
      <dgm:spPr/>
      <dgm:t>
        <a:bodyPr/>
        <a:lstStyle/>
        <a:p>
          <a:endParaRPr lang="zh-TW" altLang="en-US"/>
        </a:p>
      </dgm:t>
    </dgm:pt>
    <dgm:pt modelId="{6CDC548D-CD14-433A-A422-6A07F8B2BFF9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三代同堂補償心理   教養態度討好 哥哥要忍讓   自我性強</a:t>
          </a:r>
          <a:endParaRPr lang="zh-TW" altLang="en-US" sz="1800" dirty="0"/>
        </a:p>
      </dgm:t>
    </dgm:pt>
    <dgm:pt modelId="{81BC1518-E7F3-495F-A5ED-DD62B67BC9B6}" type="parTrans" cxnId="{6CFFE65F-7534-4E5F-BBC2-8E112BF18DD0}">
      <dgm:prSet/>
      <dgm:spPr/>
      <dgm:t>
        <a:bodyPr/>
        <a:lstStyle/>
        <a:p>
          <a:endParaRPr lang="zh-TW" altLang="en-US"/>
        </a:p>
      </dgm:t>
    </dgm:pt>
    <dgm:pt modelId="{802B5698-D901-43FE-AA6F-D25973B06AD6}" type="sibTrans" cxnId="{6CFFE65F-7534-4E5F-BBC2-8E112BF18DD0}">
      <dgm:prSet/>
      <dgm:spPr/>
      <dgm:t>
        <a:bodyPr/>
        <a:lstStyle/>
        <a:p>
          <a:endParaRPr lang="zh-TW" altLang="en-US"/>
        </a:p>
      </dgm:t>
    </dgm:pt>
    <dgm:pt modelId="{F7DB82AA-F044-4ADB-8AF3-8D07F5822763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sz="1800" dirty="0" smtClean="0"/>
            <a:t>不安情緒和防衛心</a:t>
          </a:r>
          <a:r>
            <a:rPr lang="zh-TW" altLang="en-US" sz="1800" dirty="0" smtClean="0"/>
            <a:t>  喜動態活動  肢體動作大  易碰撞同學</a:t>
          </a:r>
          <a:endParaRPr lang="zh-TW" altLang="en-US" sz="1800" dirty="0"/>
        </a:p>
      </dgm:t>
    </dgm:pt>
    <dgm:pt modelId="{A4860A0C-0B44-44C1-BFE9-E98C6FE765E9}" type="sibTrans" cxnId="{F5D76CF4-68B4-44D4-BEEF-455FB5C88813}">
      <dgm:prSet/>
      <dgm:spPr/>
      <dgm:t>
        <a:bodyPr/>
        <a:lstStyle/>
        <a:p>
          <a:endParaRPr lang="zh-TW" altLang="en-US"/>
        </a:p>
      </dgm:t>
    </dgm:pt>
    <dgm:pt modelId="{7683960E-7F74-4C73-9A2C-8A3333EA02C6}" type="parTrans" cxnId="{F5D76CF4-68B4-44D4-BEEF-455FB5C88813}">
      <dgm:prSet/>
      <dgm:spPr/>
      <dgm:t>
        <a:bodyPr/>
        <a:lstStyle/>
        <a:p>
          <a:endParaRPr lang="zh-TW" altLang="en-US"/>
        </a:p>
      </dgm:t>
    </dgm:pt>
    <dgm:pt modelId="{A7797252-4DED-4A19-B9E9-B2E92BDB9591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不與人分享  情緒起伏大 常與同儕爭執</a:t>
          </a:r>
          <a:endParaRPr lang="zh-TW" altLang="en-US" sz="1800" dirty="0"/>
        </a:p>
      </dgm:t>
    </dgm:pt>
    <dgm:pt modelId="{E4F1A1F6-E7DB-42CC-854F-760F1C463FB5}" type="parTrans" cxnId="{14C0A92F-037A-43A8-9B51-DAFCB8637D87}">
      <dgm:prSet/>
      <dgm:spPr/>
      <dgm:t>
        <a:bodyPr/>
        <a:lstStyle/>
        <a:p>
          <a:endParaRPr lang="zh-TW" altLang="en-US"/>
        </a:p>
      </dgm:t>
    </dgm:pt>
    <dgm:pt modelId="{7DAFDABF-D137-4001-8135-FA27F0625EFB}" type="sibTrans" cxnId="{14C0A92F-037A-43A8-9B51-DAFCB8637D87}">
      <dgm:prSet/>
      <dgm:spPr/>
      <dgm:t>
        <a:bodyPr/>
        <a:lstStyle/>
        <a:p>
          <a:endParaRPr lang="zh-TW" altLang="en-US"/>
        </a:p>
      </dgm:t>
    </dgm:pt>
    <dgm:pt modelId="{24414F99-08AE-4F35-926F-48F34B2B3DB3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易受同學的動作和吵雜聲的干擾而分心</a:t>
          </a:r>
          <a:endParaRPr lang="zh-TW" altLang="en-US" sz="1800" dirty="0"/>
        </a:p>
      </dgm:t>
    </dgm:pt>
    <dgm:pt modelId="{63EE78E7-4AF6-4765-8D96-34D1DE24AFDD}" type="parTrans" cxnId="{1A8897B1-BE71-4EE2-989D-42CDD2B870A1}">
      <dgm:prSet/>
      <dgm:spPr/>
      <dgm:t>
        <a:bodyPr/>
        <a:lstStyle/>
        <a:p>
          <a:endParaRPr lang="zh-TW" altLang="en-US"/>
        </a:p>
      </dgm:t>
    </dgm:pt>
    <dgm:pt modelId="{2AB6B150-C7AA-40BD-A854-DAAEB98BE2A5}" type="sibTrans" cxnId="{1A8897B1-BE71-4EE2-989D-42CDD2B870A1}">
      <dgm:prSet/>
      <dgm:spPr/>
      <dgm:t>
        <a:bodyPr/>
        <a:lstStyle/>
        <a:p>
          <a:endParaRPr lang="zh-TW" altLang="en-US"/>
        </a:p>
      </dgm:t>
    </dgm:pt>
    <dgm:pt modelId="{7786B92A-16ED-442C-ABCB-DEE8205C97C7}">
      <dgm:prSet phldrT="[文字]"/>
      <dgm:spPr/>
      <dgm:t>
        <a:bodyPr/>
        <a:lstStyle/>
        <a:p>
          <a:r>
            <a:rPr lang="zh-TW" altLang="en-US" b="1" dirty="0" smtClean="0"/>
            <a:t>輔具</a:t>
          </a:r>
          <a:endParaRPr lang="zh-TW" altLang="en-US" b="1" dirty="0"/>
        </a:p>
      </dgm:t>
    </dgm:pt>
    <dgm:pt modelId="{AE3DC333-03F8-40C4-88FD-81AD07D283CA}" type="sibTrans" cxnId="{9E229C98-DFA2-4B36-8DCC-6FC96ACEF18B}">
      <dgm:prSet/>
      <dgm:spPr/>
      <dgm:t>
        <a:bodyPr/>
        <a:lstStyle/>
        <a:p>
          <a:endParaRPr lang="zh-TW" altLang="en-US"/>
        </a:p>
      </dgm:t>
    </dgm:pt>
    <dgm:pt modelId="{14554CBA-EE50-4277-A0C1-6E35BE5BF76D}" type="parTrans" cxnId="{9E229C98-DFA2-4B36-8DCC-6FC96ACEF18B}">
      <dgm:prSet/>
      <dgm:spPr/>
      <dgm:t>
        <a:bodyPr/>
        <a:lstStyle/>
        <a:p>
          <a:endParaRPr lang="zh-TW" altLang="en-US"/>
        </a:p>
      </dgm:t>
    </dgm:pt>
    <dgm:pt modelId="{28B33BBC-FDE9-4EF0-A712-40DD6A2C33C7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加強輔導要學習保護頭部</a:t>
          </a:r>
          <a:endParaRPr lang="zh-TW" altLang="en-US" sz="1800" dirty="0"/>
        </a:p>
      </dgm:t>
    </dgm:pt>
    <dgm:pt modelId="{16653C51-5CAC-4320-8943-A97C18BBBB8D}" type="parTrans" cxnId="{1DE729F9-770D-4E27-A1BB-E8451D8ABB1C}">
      <dgm:prSet/>
      <dgm:spPr/>
      <dgm:t>
        <a:bodyPr/>
        <a:lstStyle/>
        <a:p>
          <a:endParaRPr lang="zh-TW" altLang="en-US"/>
        </a:p>
      </dgm:t>
    </dgm:pt>
    <dgm:pt modelId="{A844304C-BD55-4D87-B5CE-F044E64F90C8}" type="sibTrans" cxnId="{1DE729F9-770D-4E27-A1BB-E8451D8ABB1C}">
      <dgm:prSet/>
      <dgm:spPr/>
      <dgm:t>
        <a:bodyPr/>
        <a:lstStyle/>
        <a:p>
          <a:endParaRPr lang="zh-TW" altLang="en-US"/>
        </a:p>
      </dgm:t>
    </dgm:pt>
    <dgm:pt modelId="{CADCA06E-96E2-4E3F-AC30-269D241E05DE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需花時間說服和鼓勵  才比較願意接受新事物</a:t>
          </a:r>
          <a:endParaRPr lang="zh-TW" altLang="en-US" sz="1800" u="none" dirty="0"/>
        </a:p>
      </dgm:t>
    </dgm:pt>
    <dgm:pt modelId="{D1335AA0-C565-44CE-A932-B41670919933}" type="parTrans" cxnId="{5E32F302-00BA-4145-8A9C-0ABD8424B0A7}">
      <dgm:prSet/>
      <dgm:spPr/>
      <dgm:t>
        <a:bodyPr/>
        <a:lstStyle/>
        <a:p>
          <a:endParaRPr lang="zh-TW" altLang="en-US"/>
        </a:p>
      </dgm:t>
    </dgm:pt>
    <dgm:pt modelId="{463A7C25-3E23-4465-82AA-71BF1FCF3AE8}" type="sibTrans" cxnId="{5E32F302-00BA-4145-8A9C-0ABD8424B0A7}">
      <dgm:prSet/>
      <dgm:spPr/>
      <dgm:t>
        <a:bodyPr/>
        <a:lstStyle/>
        <a:p>
          <a:endParaRPr lang="zh-TW" altLang="en-US"/>
        </a:p>
      </dgm:t>
    </dgm:pt>
    <dgm:pt modelId="{9895640E-91EA-4BFD-9CAE-B19F3A969A8F}" type="pres">
      <dgm:prSet presAssocID="{6893C9EF-E438-4613-AF5B-29DA0990507C}" presName="Name0" presStyleCnt="0">
        <dgm:presLayoutVars>
          <dgm:dir/>
          <dgm:animLvl val="lvl"/>
          <dgm:resizeHandles/>
        </dgm:presLayoutVars>
      </dgm:prSet>
      <dgm:spPr/>
    </dgm:pt>
    <dgm:pt modelId="{7364F7C0-AB05-4442-B2FC-417E85E1A37F}" type="pres">
      <dgm:prSet presAssocID="{4BAFE1EA-0BA9-4DFD-92A9-AD9DBBBDC839}" presName="linNode" presStyleCnt="0"/>
      <dgm:spPr/>
    </dgm:pt>
    <dgm:pt modelId="{E66F2033-8FE8-4457-A0F3-626622AEA61F}" type="pres">
      <dgm:prSet presAssocID="{4BAFE1EA-0BA9-4DFD-92A9-AD9DBBBDC839}" presName="parentShp" presStyleLbl="node1" presStyleIdx="0" presStyleCnt="5" custScaleX="522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AD8A15-FF3B-442A-AD88-543BE6809484}" type="pres">
      <dgm:prSet presAssocID="{4BAFE1EA-0BA9-4DFD-92A9-AD9DBBBDC839}" presName="childShp" presStyleLbl="bgAccFollowNode1" presStyleIdx="0" presStyleCnt="5" custScaleX="1320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1A9DA8-3CCA-455D-A2FA-66C92FA2B969}" type="pres">
      <dgm:prSet presAssocID="{5F89B82A-CD27-4BEE-9279-3EE1076142BF}" presName="spacing" presStyleCnt="0"/>
      <dgm:spPr/>
    </dgm:pt>
    <dgm:pt modelId="{56B7E7BE-AF67-411E-99BC-30EA9ABD7A73}" type="pres">
      <dgm:prSet presAssocID="{7DF60C15-7227-4CA4-BC5D-63D90286430A}" presName="linNode" presStyleCnt="0"/>
      <dgm:spPr/>
    </dgm:pt>
    <dgm:pt modelId="{E19E6386-D943-4A77-B567-D071F7A4BFA3}" type="pres">
      <dgm:prSet presAssocID="{7DF60C15-7227-4CA4-BC5D-63D90286430A}" presName="parentShp" presStyleLbl="node1" presStyleIdx="1" presStyleCnt="5" custScaleX="512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089438-5A10-4095-80E8-4941D40047E1}" type="pres">
      <dgm:prSet presAssocID="{7DF60C15-7227-4CA4-BC5D-63D90286430A}" presName="childShp" presStyleLbl="bgAccFollowNode1" presStyleIdx="1" presStyleCnt="5" custScaleX="1320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AEAA2A-8721-43CC-8AB7-EC58752605ED}" type="pres">
      <dgm:prSet presAssocID="{7ADAAAFD-7F6B-43A0-A459-3092E122FE72}" presName="spacing" presStyleCnt="0"/>
      <dgm:spPr/>
    </dgm:pt>
    <dgm:pt modelId="{284A9F91-8773-4516-AB7E-91F509B76AC5}" type="pres">
      <dgm:prSet presAssocID="{576E5A70-D86B-48D2-A6A7-33426C34051F}" presName="linNode" presStyleCnt="0"/>
      <dgm:spPr/>
    </dgm:pt>
    <dgm:pt modelId="{620CF41A-78A9-47C5-9697-8358896B7820}" type="pres">
      <dgm:prSet presAssocID="{576E5A70-D86B-48D2-A6A7-33426C34051F}" presName="parentShp" presStyleLbl="node1" presStyleIdx="2" presStyleCnt="5" custScaleX="504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9E359B-E5BC-4A7C-B8FA-4F979553D98A}" type="pres">
      <dgm:prSet presAssocID="{576E5A70-D86B-48D2-A6A7-33426C34051F}" presName="childShp" presStyleLbl="bgAccFollowNode1" presStyleIdx="2" presStyleCnt="5" custScaleX="1330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C1707B-2D87-483F-9AF0-4E800F1B5F62}" type="pres">
      <dgm:prSet presAssocID="{0427738E-9394-4DF8-A10E-167A7BFD4974}" presName="spacing" presStyleCnt="0"/>
      <dgm:spPr/>
    </dgm:pt>
    <dgm:pt modelId="{BA91B466-58FB-40E9-9D38-129DED1BC951}" type="pres">
      <dgm:prSet presAssocID="{CA5D2B08-6D5D-4884-A49A-3A199E098081}" presName="linNode" presStyleCnt="0"/>
      <dgm:spPr/>
    </dgm:pt>
    <dgm:pt modelId="{9120DD67-CB9D-4670-ADFA-A990D22EF26D}" type="pres">
      <dgm:prSet presAssocID="{CA5D2B08-6D5D-4884-A49A-3A199E098081}" presName="parentShp" presStyleLbl="node1" presStyleIdx="3" presStyleCnt="5" custScaleX="531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2560DB-D479-41AE-9517-4ED3EFABB9CB}" type="pres">
      <dgm:prSet presAssocID="{CA5D2B08-6D5D-4884-A49A-3A199E098081}" presName="childShp" presStyleLbl="bgAccFollowNode1" presStyleIdx="3" presStyleCnt="5" custScaleX="1372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02F4F7-EB5C-4FDA-8556-1471C49F6AF1}" type="pres">
      <dgm:prSet presAssocID="{A2891022-5EFC-44EE-BB99-9B0369822E1F}" presName="spacing" presStyleCnt="0"/>
      <dgm:spPr/>
    </dgm:pt>
    <dgm:pt modelId="{4EA6E4E4-1F78-44FD-BD7C-22677BCDFC2D}" type="pres">
      <dgm:prSet presAssocID="{7786B92A-16ED-442C-ABCB-DEE8205C97C7}" presName="linNode" presStyleCnt="0"/>
      <dgm:spPr/>
    </dgm:pt>
    <dgm:pt modelId="{72363F4B-5826-4DCC-8B0A-09E2530A28B6}" type="pres">
      <dgm:prSet presAssocID="{7786B92A-16ED-442C-ABCB-DEE8205C97C7}" presName="parentShp" presStyleLbl="node1" presStyleIdx="4" presStyleCnt="5" custScaleX="522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EDE1CD-3915-4FBF-A04B-11AB560B644C}" type="pres">
      <dgm:prSet presAssocID="{7786B92A-16ED-442C-ABCB-DEE8205C97C7}" presName="childShp" presStyleLbl="bgAccFollowNode1" presStyleIdx="4" presStyleCnt="5" custScaleX="1344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000643-28B0-4FEB-A2E6-A0EDB4013487}" type="presOf" srcId="{3833537D-12A0-4335-BC36-94D9A975B3C8}" destId="{FEAD8A15-FF3B-442A-AD88-543BE6809484}" srcOrd="0" destOrd="0" presId="urn:microsoft.com/office/officeart/2005/8/layout/vList6"/>
    <dgm:cxn modelId="{4C56EE99-3C41-417C-9681-74CFD272E982}" type="presOf" srcId="{86F5E859-DDE1-4466-9A42-B3D8DB61FC74}" destId="{DA9E359B-E5BC-4A7C-B8FA-4F979553D98A}" srcOrd="0" destOrd="0" presId="urn:microsoft.com/office/officeart/2005/8/layout/vList6"/>
    <dgm:cxn modelId="{9218B2D0-3877-4185-BC9E-52AA25049C58}" type="presOf" srcId="{A7797252-4DED-4A19-B9E9-B2E92BDB9591}" destId="{35089438-5A10-4095-80E8-4941D40047E1}" srcOrd="0" destOrd="1" presId="urn:microsoft.com/office/officeart/2005/8/layout/vList6"/>
    <dgm:cxn modelId="{B4B9B87C-3AC2-43A1-B0B1-6C0DFCCB5F5A}" srcId="{4BAFE1EA-0BA9-4DFD-92A9-AD9DBBBDC839}" destId="{3833537D-12A0-4335-BC36-94D9A975B3C8}" srcOrd="0" destOrd="0" parTransId="{345EB203-305E-45DE-832C-7040A25F54E9}" sibTransId="{D7AB3A5F-2A53-45B3-B8DF-BCBCBD862E0C}"/>
    <dgm:cxn modelId="{F5D76CF4-68B4-44D4-BEEF-455FB5C88813}" srcId="{7DF60C15-7227-4CA4-BC5D-63D90286430A}" destId="{F7DB82AA-F044-4ADB-8AF3-8D07F5822763}" srcOrd="0" destOrd="0" parTransId="{7683960E-7F74-4C73-9A2C-8A3333EA02C6}" sibTransId="{A4860A0C-0B44-44C1-BFE9-E98C6FE765E9}"/>
    <dgm:cxn modelId="{5E32F302-00BA-4145-8A9C-0ABD8424B0A7}" srcId="{CA5D2B08-6D5D-4884-A49A-3A199E098081}" destId="{CADCA06E-96E2-4E3F-AC30-269D241E05DE}" srcOrd="1" destOrd="0" parTransId="{D1335AA0-C565-44CE-A932-B41670919933}" sibTransId="{463A7C25-3E23-4465-82AA-71BF1FCF3AE8}"/>
    <dgm:cxn modelId="{DFC5FDF1-8783-4764-B765-AC75DC6282B4}" type="presOf" srcId="{7786B92A-16ED-442C-ABCB-DEE8205C97C7}" destId="{72363F4B-5826-4DCC-8B0A-09E2530A28B6}" srcOrd="0" destOrd="0" presId="urn:microsoft.com/office/officeart/2005/8/layout/vList6"/>
    <dgm:cxn modelId="{9E229C98-DFA2-4B36-8DCC-6FC96ACEF18B}" srcId="{6893C9EF-E438-4613-AF5B-29DA0990507C}" destId="{7786B92A-16ED-442C-ABCB-DEE8205C97C7}" srcOrd="4" destOrd="0" parTransId="{14554CBA-EE50-4277-A0C1-6E35BE5BF76D}" sibTransId="{AE3DC333-03F8-40C4-88FD-81AD07D283CA}"/>
    <dgm:cxn modelId="{C4B91E4F-2D45-49FE-B09C-321EFEA695C0}" type="presOf" srcId="{DFFB16FE-A646-45F6-9F36-C2E102867581}" destId="{412560DB-D479-41AE-9517-4ED3EFABB9CB}" srcOrd="0" destOrd="0" presId="urn:microsoft.com/office/officeart/2005/8/layout/vList6"/>
    <dgm:cxn modelId="{6E0C6A31-C34D-42A9-B461-A83DBB6F4DB6}" srcId="{6893C9EF-E438-4613-AF5B-29DA0990507C}" destId="{7DF60C15-7227-4CA4-BC5D-63D90286430A}" srcOrd="1" destOrd="0" parTransId="{4CF64BE2-EB56-4F79-AD0A-D37AFD88739A}" sibTransId="{7ADAAAFD-7F6B-43A0-A459-3092E122FE72}"/>
    <dgm:cxn modelId="{8810DFF4-BDD2-497D-917D-644FD3F680D5}" srcId="{CA5D2B08-6D5D-4884-A49A-3A199E098081}" destId="{DFFB16FE-A646-45F6-9F36-C2E102867581}" srcOrd="0" destOrd="0" parTransId="{08F5EBEF-26F6-40D4-AB28-671CC5314CBA}" sibTransId="{2787C003-1498-4B10-BDE7-51993D6526C7}"/>
    <dgm:cxn modelId="{6AA962E4-58CF-4B8A-BED9-C6701495D5E9}" srcId="{6893C9EF-E438-4613-AF5B-29DA0990507C}" destId="{4BAFE1EA-0BA9-4DFD-92A9-AD9DBBBDC839}" srcOrd="0" destOrd="0" parTransId="{6FB5FB42-2C6E-4303-B010-A409EE02744B}" sibTransId="{5F89B82A-CD27-4BEE-9279-3EE1076142BF}"/>
    <dgm:cxn modelId="{052128B9-B32A-418A-B99C-ADC5099AC608}" type="presOf" srcId="{4BAFE1EA-0BA9-4DFD-92A9-AD9DBBBDC839}" destId="{E66F2033-8FE8-4457-A0F3-626622AEA61F}" srcOrd="0" destOrd="0" presId="urn:microsoft.com/office/officeart/2005/8/layout/vList6"/>
    <dgm:cxn modelId="{0390A967-6258-4B5A-9BA0-ABB15298C849}" type="presOf" srcId="{F7DB82AA-F044-4ADB-8AF3-8D07F5822763}" destId="{35089438-5A10-4095-80E8-4941D40047E1}" srcOrd="0" destOrd="0" presId="urn:microsoft.com/office/officeart/2005/8/layout/vList6"/>
    <dgm:cxn modelId="{EA7CAAD5-6593-483B-B470-0A53B8789560}" srcId="{6893C9EF-E438-4613-AF5B-29DA0990507C}" destId="{CA5D2B08-6D5D-4884-A49A-3A199E098081}" srcOrd="3" destOrd="0" parTransId="{E1163335-47DF-423F-B7C8-C87468B2EC9E}" sibTransId="{A2891022-5EFC-44EE-BB99-9B0369822E1F}"/>
    <dgm:cxn modelId="{70C5D68B-9668-499F-A760-9E0BD2AD3720}" srcId="{576E5A70-D86B-48D2-A6A7-33426C34051F}" destId="{86F5E859-DDE1-4466-9A42-B3D8DB61FC74}" srcOrd="0" destOrd="0" parTransId="{FB6EA272-61B1-4988-B760-56790972579D}" sibTransId="{34784D85-8D84-41E3-AD71-DC87D1E11156}"/>
    <dgm:cxn modelId="{A23EEEEA-3570-46B9-BFD0-E9ED2244A656}" type="presOf" srcId="{576E5A70-D86B-48D2-A6A7-33426C34051F}" destId="{620CF41A-78A9-47C5-9697-8358896B7820}" srcOrd="0" destOrd="0" presId="urn:microsoft.com/office/officeart/2005/8/layout/vList6"/>
    <dgm:cxn modelId="{CEB205FD-5714-4073-883A-5312DA110C7D}" srcId="{6893C9EF-E438-4613-AF5B-29DA0990507C}" destId="{576E5A70-D86B-48D2-A6A7-33426C34051F}" srcOrd="2" destOrd="0" parTransId="{1E01412D-45F8-4CFC-97B0-01227F1D0196}" sibTransId="{0427738E-9394-4DF8-A10E-167A7BFD4974}"/>
    <dgm:cxn modelId="{14C0A92F-037A-43A8-9B51-DAFCB8637D87}" srcId="{7DF60C15-7227-4CA4-BC5D-63D90286430A}" destId="{A7797252-4DED-4A19-B9E9-B2E92BDB9591}" srcOrd="1" destOrd="0" parTransId="{E4F1A1F6-E7DB-42CC-854F-760F1C463FB5}" sibTransId="{7DAFDABF-D137-4001-8135-FA27F0625EFB}"/>
    <dgm:cxn modelId="{2BFB7E68-3901-4BE0-8DD1-2AA34315D672}" type="presOf" srcId="{6893C9EF-E438-4613-AF5B-29DA0990507C}" destId="{9895640E-91EA-4BFD-9CAE-B19F3A969A8F}" srcOrd="0" destOrd="0" presId="urn:microsoft.com/office/officeart/2005/8/layout/vList6"/>
    <dgm:cxn modelId="{6F809981-6C2B-40D4-815C-789F95928DAB}" type="presOf" srcId="{28B33BBC-FDE9-4EF0-A712-40DD6A2C33C7}" destId="{5DEDE1CD-3915-4FBF-A04B-11AB560B644C}" srcOrd="0" destOrd="1" presId="urn:microsoft.com/office/officeart/2005/8/layout/vList6"/>
    <dgm:cxn modelId="{6CFFE65F-7534-4E5F-BBC2-8E112BF18DD0}" srcId="{4BAFE1EA-0BA9-4DFD-92A9-AD9DBBBDC839}" destId="{6CDC548D-CD14-433A-A422-6A07F8B2BFF9}" srcOrd="1" destOrd="0" parTransId="{81BC1518-E7F3-495F-A5ED-DD62B67BC9B6}" sibTransId="{802B5698-D901-43FE-AA6F-D25973B06AD6}"/>
    <dgm:cxn modelId="{B6E403B2-3A30-45B3-9949-A8D955C6F744}" type="presOf" srcId="{6CDC548D-CD14-433A-A422-6A07F8B2BFF9}" destId="{FEAD8A15-FF3B-442A-AD88-543BE6809484}" srcOrd="0" destOrd="1" presId="urn:microsoft.com/office/officeart/2005/8/layout/vList6"/>
    <dgm:cxn modelId="{0349474F-C5DD-47F0-8C88-7BC01C560EA2}" type="presOf" srcId="{A59D937B-4432-459C-ADEB-A4813F9EE4FF}" destId="{5DEDE1CD-3915-4FBF-A04B-11AB560B644C}" srcOrd="0" destOrd="0" presId="urn:microsoft.com/office/officeart/2005/8/layout/vList6"/>
    <dgm:cxn modelId="{2FA1B9B4-F9A7-4543-858C-66868CAE2E3C}" srcId="{7786B92A-16ED-442C-ABCB-DEE8205C97C7}" destId="{A59D937B-4432-459C-ADEB-A4813F9EE4FF}" srcOrd="0" destOrd="0" parTransId="{2578F497-B501-49CE-9BBE-4FAC59DD0035}" sibTransId="{1E94BFEF-4C9C-49BF-8D45-2824FA1894D5}"/>
    <dgm:cxn modelId="{1DE729F9-770D-4E27-A1BB-E8451D8ABB1C}" srcId="{7786B92A-16ED-442C-ABCB-DEE8205C97C7}" destId="{28B33BBC-FDE9-4EF0-A712-40DD6A2C33C7}" srcOrd="1" destOrd="0" parTransId="{16653C51-5CAC-4320-8943-A97C18BBBB8D}" sibTransId="{A844304C-BD55-4D87-B5CE-F044E64F90C8}"/>
    <dgm:cxn modelId="{3B742C92-87C9-4944-9232-26731C00CC28}" type="presOf" srcId="{CA5D2B08-6D5D-4884-A49A-3A199E098081}" destId="{9120DD67-CB9D-4670-ADFA-A990D22EF26D}" srcOrd="0" destOrd="0" presId="urn:microsoft.com/office/officeart/2005/8/layout/vList6"/>
    <dgm:cxn modelId="{21C7D520-A3F1-4ACD-8B76-CB42BD16BD61}" type="presOf" srcId="{24414F99-08AE-4F35-926F-48F34B2B3DB3}" destId="{DA9E359B-E5BC-4A7C-B8FA-4F979553D98A}" srcOrd="0" destOrd="1" presId="urn:microsoft.com/office/officeart/2005/8/layout/vList6"/>
    <dgm:cxn modelId="{76252644-5498-46D9-B14B-2F810FAC6B0B}" type="presOf" srcId="{7DF60C15-7227-4CA4-BC5D-63D90286430A}" destId="{E19E6386-D943-4A77-B567-D071F7A4BFA3}" srcOrd="0" destOrd="0" presId="urn:microsoft.com/office/officeart/2005/8/layout/vList6"/>
    <dgm:cxn modelId="{1A8897B1-BE71-4EE2-989D-42CDD2B870A1}" srcId="{576E5A70-D86B-48D2-A6A7-33426C34051F}" destId="{24414F99-08AE-4F35-926F-48F34B2B3DB3}" srcOrd="1" destOrd="0" parTransId="{63EE78E7-4AF6-4765-8D96-34D1DE24AFDD}" sibTransId="{2AB6B150-C7AA-40BD-A854-DAAEB98BE2A5}"/>
    <dgm:cxn modelId="{FC49FC62-F776-4375-A1B5-84C2B8C65B5E}" type="presOf" srcId="{CADCA06E-96E2-4E3F-AC30-269D241E05DE}" destId="{412560DB-D479-41AE-9517-4ED3EFABB9CB}" srcOrd="0" destOrd="1" presId="urn:microsoft.com/office/officeart/2005/8/layout/vList6"/>
    <dgm:cxn modelId="{9D8B639F-0148-4799-90DC-60C60D42441D}" type="presParOf" srcId="{9895640E-91EA-4BFD-9CAE-B19F3A969A8F}" destId="{7364F7C0-AB05-4442-B2FC-417E85E1A37F}" srcOrd="0" destOrd="0" presId="urn:microsoft.com/office/officeart/2005/8/layout/vList6"/>
    <dgm:cxn modelId="{956067F2-701C-4A63-B1E6-601B316A9BAB}" type="presParOf" srcId="{7364F7C0-AB05-4442-B2FC-417E85E1A37F}" destId="{E66F2033-8FE8-4457-A0F3-626622AEA61F}" srcOrd="0" destOrd="0" presId="urn:microsoft.com/office/officeart/2005/8/layout/vList6"/>
    <dgm:cxn modelId="{94E189A3-3434-411D-B2BB-709F09AE02B7}" type="presParOf" srcId="{7364F7C0-AB05-4442-B2FC-417E85E1A37F}" destId="{FEAD8A15-FF3B-442A-AD88-543BE6809484}" srcOrd="1" destOrd="0" presId="urn:microsoft.com/office/officeart/2005/8/layout/vList6"/>
    <dgm:cxn modelId="{5DB97630-42A1-45C4-A401-EF4B461281E0}" type="presParOf" srcId="{9895640E-91EA-4BFD-9CAE-B19F3A969A8F}" destId="{CA1A9DA8-3CCA-455D-A2FA-66C92FA2B969}" srcOrd="1" destOrd="0" presId="urn:microsoft.com/office/officeart/2005/8/layout/vList6"/>
    <dgm:cxn modelId="{E9290A62-C112-4B84-94CE-F13F8AE2B0CA}" type="presParOf" srcId="{9895640E-91EA-4BFD-9CAE-B19F3A969A8F}" destId="{56B7E7BE-AF67-411E-99BC-30EA9ABD7A73}" srcOrd="2" destOrd="0" presId="urn:microsoft.com/office/officeart/2005/8/layout/vList6"/>
    <dgm:cxn modelId="{B93A21F4-B2A1-4FC6-9E51-6933A7B8E460}" type="presParOf" srcId="{56B7E7BE-AF67-411E-99BC-30EA9ABD7A73}" destId="{E19E6386-D943-4A77-B567-D071F7A4BFA3}" srcOrd="0" destOrd="0" presId="urn:microsoft.com/office/officeart/2005/8/layout/vList6"/>
    <dgm:cxn modelId="{A922EBAA-1546-4AB9-AD98-74D78A5ED9BD}" type="presParOf" srcId="{56B7E7BE-AF67-411E-99BC-30EA9ABD7A73}" destId="{35089438-5A10-4095-80E8-4941D40047E1}" srcOrd="1" destOrd="0" presId="urn:microsoft.com/office/officeart/2005/8/layout/vList6"/>
    <dgm:cxn modelId="{03329559-1F8F-4520-B426-FEEE0C7049AF}" type="presParOf" srcId="{9895640E-91EA-4BFD-9CAE-B19F3A969A8F}" destId="{8AAEAA2A-8721-43CC-8AB7-EC58752605ED}" srcOrd="3" destOrd="0" presId="urn:microsoft.com/office/officeart/2005/8/layout/vList6"/>
    <dgm:cxn modelId="{5A359CBA-AA0E-4A5F-AB24-190908B112D6}" type="presParOf" srcId="{9895640E-91EA-4BFD-9CAE-B19F3A969A8F}" destId="{284A9F91-8773-4516-AB7E-91F509B76AC5}" srcOrd="4" destOrd="0" presId="urn:microsoft.com/office/officeart/2005/8/layout/vList6"/>
    <dgm:cxn modelId="{7DD84C03-831C-46AE-BFE1-51322E4AD462}" type="presParOf" srcId="{284A9F91-8773-4516-AB7E-91F509B76AC5}" destId="{620CF41A-78A9-47C5-9697-8358896B7820}" srcOrd="0" destOrd="0" presId="urn:microsoft.com/office/officeart/2005/8/layout/vList6"/>
    <dgm:cxn modelId="{431654EA-F896-40A3-AA36-1DA0AAC91261}" type="presParOf" srcId="{284A9F91-8773-4516-AB7E-91F509B76AC5}" destId="{DA9E359B-E5BC-4A7C-B8FA-4F979553D98A}" srcOrd="1" destOrd="0" presId="urn:microsoft.com/office/officeart/2005/8/layout/vList6"/>
    <dgm:cxn modelId="{F0984A80-4BF6-41AA-AF2A-F59F1AB1B0B5}" type="presParOf" srcId="{9895640E-91EA-4BFD-9CAE-B19F3A969A8F}" destId="{F4C1707B-2D87-483F-9AF0-4E800F1B5F62}" srcOrd="5" destOrd="0" presId="urn:microsoft.com/office/officeart/2005/8/layout/vList6"/>
    <dgm:cxn modelId="{6F6BB672-0300-4B97-A9C4-7D9A3035DBE2}" type="presParOf" srcId="{9895640E-91EA-4BFD-9CAE-B19F3A969A8F}" destId="{BA91B466-58FB-40E9-9D38-129DED1BC951}" srcOrd="6" destOrd="0" presId="urn:microsoft.com/office/officeart/2005/8/layout/vList6"/>
    <dgm:cxn modelId="{0666CE1C-FE7C-47BB-8064-729776D0B896}" type="presParOf" srcId="{BA91B466-58FB-40E9-9D38-129DED1BC951}" destId="{9120DD67-CB9D-4670-ADFA-A990D22EF26D}" srcOrd="0" destOrd="0" presId="urn:microsoft.com/office/officeart/2005/8/layout/vList6"/>
    <dgm:cxn modelId="{E482F980-B323-45E5-BD8E-2A5CA0B28862}" type="presParOf" srcId="{BA91B466-58FB-40E9-9D38-129DED1BC951}" destId="{412560DB-D479-41AE-9517-4ED3EFABB9CB}" srcOrd="1" destOrd="0" presId="urn:microsoft.com/office/officeart/2005/8/layout/vList6"/>
    <dgm:cxn modelId="{F11A5A62-FDCB-4C3E-AE8A-01FFC5298C6E}" type="presParOf" srcId="{9895640E-91EA-4BFD-9CAE-B19F3A969A8F}" destId="{E202F4F7-EB5C-4FDA-8556-1471C49F6AF1}" srcOrd="7" destOrd="0" presId="urn:microsoft.com/office/officeart/2005/8/layout/vList6"/>
    <dgm:cxn modelId="{5BB36A94-B25D-4371-86A3-16B3E3418882}" type="presParOf" srcId="{9895640E-91EA-4BFD-9CAE-B19F3A969A8F}" destId="{4EA6E4E4-1F78-44FD-BD7C-22677BCDFC2D}" srcOrd="8" destOrd="0" presId="urn:microsoft.com/office/officeart/2005/8/layout/vList6"/>
    <dgm:cxn modelId="{44A92FD0-D5C2-4F7E-BDD7-C13BAA2C8819}" type="presParOf" srcId="{4EA6E4E4-1F78-44FD-BD7C-22677BCDFC2D}" destId="{72363F4B-5826-4DCC-8B0A-09E2530A28B6}" srcOrd="0" destOrd="0" presId="urn:microsoft.com/office/officeart/2005/8/layout/vList6"/>
    <dgm:cxn modelId="{1A9CC5A9-1219-4FF3-A203-D25A80640104}" type="presParOf" srcId="{4EA6E4E4-1F78-44FD-BD7C-22677BCDFC2D}" destId="{5DEDE1CD-3915-4FBF-A04B-11AB560B644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93C9EF-E438-4613-AF5B-29DA0990507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</dgm:pt>
    <dgm:pt modelId="{4BAFE1EA-0BA9-4DFD-92A9-AD9DBBBDC839}">
      <dgm:prSet phldrT="[文字]" custT="1"/>
      <dgm:spPr/>
      <dgm:t>
        <a:bodyPr/>
        <a:lstStyle/>
        <a:p>
          <a:r>
            <a:rPr lang="en-US" altLang="zh-TW" sz="1800" b="1" dirty="0" smtClean="0"/>
            <a:t>1</a:t>
          </a:r>
          <a:endParaRPr lang="zh-TW" altLang="en-US" sz="1800" b="1" dirty="0"/>
        </a:p>
      </dgm:t>
    </dgm:pt>
    <dgm:pt modelId="{6FB5FB42-2C6E-4303-B010-A409EE02744B}" type="parTrans" cxnId="{6AA962E4-58CF-4B8A-BED9-C6701495D5E9}">
      <dgm:prSet/>
      <dgm:spPr/>
      <dgm:t>
        <a:bodyPr/>
        <a:lstStyle/>
        <a:p>
          <a:endParaRPr lang="zh-TW" altLang="en-US"/>
        </a:p>
      </dgm:t>
    </dgm:pt>
    <dgm:pt modelId="{5F89B82A-CD27-4BEE-9279-3EE1076142BF}" type="sibTrans" cxnId="{6AA962E4-58CF-4B8A-BED9-C6701495D5E9}">
      <dgm:prSet/>
      <dgm:spPr/>
      <dgm:t>
        <a:bodyPr/>
        <a:lstStyle/>
        <a:p>
          <a:endParaRPr lang="zh-TW" altLang="en-US"/>
        </a:p>
      </dgm:t>
    </dgm:pt>
    <dgm:pt modelId="{C2197740-99BC-46E1-B89C-6E907FCC68A3}">
      <dgm:prSet phldrT="[文字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TW" sz="2400" b="1" dirty="0" smtClean="0"/>
            <a:t>開學前閱讀資料</a:t>
          </a:r>
          <a:r>
            <a:rPr lang="zh-TW" sz="2400" dirty="0" smtClean="0"/>
            <a:t>與訪談</a:t>
          </a:r>
          <a:r>
            <a:rPr lang="zh-TW" altLang="en-US" sz="2400" dirty="0" smtClean="0"/>
            <a:t>  </a:t>
          </a:r>
          <a:r>
            <a:rPr lang="zh-TW" sz="2400" dirty="0" smtClean="0"/>
            <a:t>了解優弱勢及聽覺能力</a:t>
          </a:r>
          <a:endParaRPr lang="zh-TW" altLang="en-US" sz="2400" dirty="0"/>
        </a:p>
      </dgm:t>
    </dgm:pt>
    <dgm:pt modelId="{EE5EF7A9-BA81-40F2-993E-6ACCC7611DB0}" type="parTrans" cxnId="{E2464BBC-647F-4794-B909-04D99234E09A}">
      <dgm:prSet/>
      <dgm:spPr/>
      <dgm:t>
        <a:bodyPr/>
        <a:lstStyle/>
        <a:p>
          <a:endParaRPr lang="zh-TW" altLang="en-US"/>
        </a:p>
      </dgm:t>
    </dgm:pt>
    <dgm:pt modelId="{44D27120-C386-4B3D-B67D-87BE236688A8}" type="sibTrans" cxnId="{E2464BBC-647F-4794-B909-04D99234E09A}">
      <dgm:prSet/>
      <dgm:spPr/>
      <dgm:t>
        <a:bodyPr/>
        <a:lstStyle/>
        <a:p>
          <a:endParaRPr lang="zh-TW" altLang="en-US"/>
        </a:p>
      </dgm:t>
    </dgm:pt>
    <dgm:pt modelId="{FE8C6C8A-65F3-4A1A-AF66-8588A665A073}">
      <dgm:prSet phldrT="[文字]" custT="1"/>
      <dgm:spPr/>
      <dgm:t>
        <a:bodyPr/>
        <a:lstStyle/>
        <a:p>
          <a:r>
            <a:rPr lang="zh-TW" sz="2400" b="1" dirty="0" smtClean="0"/>
            <a:t>期初入班宣導</a:t>
          </a:r>
          <a:r>
            <a:rPr lang="zh-TW" altLang="en-US" sz="2400" b="1" dirty="0" smtClean="0"/>
            <a:t>  </a:t>
          </a:r>
          <a:r>
            <a:rPr lang="zh-TW" sz="2400" dirty="0" smtClean="0"/>
            <a:t>了解限制與助聽輔具</a:t>
          </a:r>
          <a:r>
            <a:rPr lang="zh-TW" altLang="en-US" sz="2400" dirty="0" smtClean="0"/>
            <a:t>  如何</a:t>
          </a:r>
          <a:r>
            <a:rPr lang="zh-TW" sz="2400" dirty="0" smtClean="0"/>
            <a:t>互動</a:t>
          </a:r>
          <a:endParaRPr lang="zh-TW" altLang="en-US" sz="2400" dirty="0"/>
        </a:p>
      </dgm:t>
    </dgm:pt>
    <dgm:pt modelId="{C36714D1-0B1E-414B-AA81-5390D17D0D18}" type="parTrans" cxnId="{F5902319-0152-4FBB-A9F4-1E5A2A2C6B64}">
      <dgm:prSet/>
      <dgm:spPr/>
      <dgm:t>
        <a:bodyPr/>
        <a:lstStyle/>
        <a:p>
          <a:endParaRPr lang="zh-TW" altLang="en-US"/>
        </a:p>
      </dgm:t>
    </dgm:pt>
    <dgm:pt modelId="{4A27B448-C7D4-4547-818A-D83BC4B6B1D5}" type="sibTrans" cxnId="{F5902319-0152-4FBB-A9F4-1E5A2A2C6B64}">
      <dgm:prSet/>
      <dgm:spPr/>
      <dgm:t>
        <a:bodyPr/>
        <a:lstStyle/>
        <a:p>
          <a:endParaRPr lang="zh-TW" altLang="en-US"/>
        </a:p>
      </dgm:t>
    </dgm:pt>
    <dgm:pt modelId="{39F9A413-DE72-4071-AA18-414E5ECC9CF6}">
      <dgm:prSet phldrT="[文字]" custT="1"/>
      <dgm:spPr/>
      <dgm:t>
        <a:bodyPr/>
        <a:lstStyle/>
        <a:p>
          <a:r>
            <a:rPr lang="en-US" sz="2400" b="1" dirty="0" smtClean="0"/>
            <a:t>IEP</a:t>
          </a:r>
          <a:r>
            <a:rPr lang="zh-TW" sz="2400" b="1" dirty="0" smtClean="0"/>
            <a:t>會議</a:t>
          </a:r>
          <a:r>
            <a:rPr lang="zh-TW" altLang="en-US" sz="2400" b="1" dirty="0" smtClean="0"/>
            <a:t>  </a:t>
          </a:r>
          <a:r>
            <a:rPr lang="zh-TW" sz="2400" dirty="0" smtClean="0"/>
            <a:t>教學調整</a:t>
          </a:r>
          <a:r>
            <a:rPr lang="zh-TW" altLang="en-US" sz="2400" dirty="0" smtClean="0"/>
            <a:t>  </a:t>
          </a:r>
          <a:r>
            <a:rPr lang="zh-TW" sz="2400" dirty="0" smtClean="0"/>
            <a:t>生活常規建立</a:t>
          </a:r>
          <a:r>
            <a:rPr lang="zh-TW" altLang="en-US" sz="2400" dirty="0" smtClean="0"/>
            <a:t>  </a:t>
          </a:r>
          <a:r>
            <a:rPr lang="zh-TW" sz="2400" dirty="0" smtClean="0"/>
            <a:t>人際技巧</a:t>
          </a:r>
          <a:endParaRPr lang="zh-TW" altLang="en-US" sz="2400" dirty="0"/>
        </a:p>
      </dgm:t>
    </dgm:pt>
    <dgm:pt modelId="{CA6561F3-A5EC-4DDC-8FCD-128FD2D519BE}" type="parTrans" cxnId="{9793AAF2-7BA4-467F-B129-562BAFEF924A}">
      <dgm:prSet/>
      <dgm:spPr/>
      <dgm:t>
        <a:bodyPr/>
        <a:lstStyle/>
        <a:p>
          <a:endParaRPr lang="zh-TW" altLang="en-US"/>
        </a:p>
      </dgm:t>
    </dgm:pt>
    <dgm:pt modelId="{E7A89B01-B951-46E7-9250-047683A8EEDD}" type="sibTrans" cxnId="{9793AAF2-7BA4-467F-B129-562BAFEF924A}">
      <dgm:prSet/>
      <dgm:spPr/>
      <dgm:t>
        <a:bodyPr/>
        <a:lstStyle/>
        <a:p>
          <a:endParaRPr lang="zh-TW" altLang="en-US"/>
        </a:p>
      </dgm:t>
    </dgm:pt>
    <dgm:pt modelId="{7F198CD0-B807-4AE5-A6D5-F0118BD3E144}">
      <dgm:prSet phldrT="[文字]" custT="1"/>
      <dgm:spPr/>
      <dgm:t>
        <a:bodyPr/>
        <a:lstStyle/>
        <a:p>
          <a:r>
            <a:rPr lang="en-US" altLang="zh-TW" sz="1800" b="1" dirty="0" smtClean="0"/>
            <a:t>4</a:t>
          </a:r>
          <a:endParaRPr lang="zh-TW" altLang="en-US" sz="1800" b="1" dirty="0"/>
        </a:p>
      </dgm:t>
    </dgm:pt>
    <dgm:pt modelId="{6758F64C-556C-41A1-8599-B152B984D815}" type="parTrans" cxnId="{BF996412-E03A-40E6-9B8A-ADB249533DB2}">
      <dgm:prSet/>
      <dgm:spPr/>
      <dgm:t>
        <a:bodyPr/>
        <a:lstStyle/>
        <a:p>
          <a:endParaRPr lang="zh-TW" altLang="en-US"/>
        </a:p>
      </dgm:t>
    </dgm:pt>
    <dgm:pt modelId="{0465867E-B028-402B-A94D-2F813E88E05B}" type="sibTrans" cxnId="{BF996412-E03A-40E6-9B8A-ADB249533DB2}">
      <dgm:prSet/>
      <dgm:spPr/>
      <dgm:t>
        <a:bodyPr/>
        <a:lstStyle/>
        <a:p>
          <a:endParaRPr lang="zh-TW" altLang="en-US"/>
        </a:p>
      </dgm:t>
    </dgm:pt>
    <dgm:pt modelId="{A870841C-BA80-4244-8A70-0759522C88F7}">
      <dgm:prSet phldrT="[文字]" custT="1"/>
      <dgm:spPr/>
      <dgm:t>
        <a:bodyPr/>
        <a:lstStyle/>
        <a:p>
          <a:r>
            <a:rPr lang="zh-TW" sz="2400" b="1" dirty="0" smtClean="0"/>
            <a:t>聽力師入校評估</a:t>
          </a:r>
          <a:r>
            <a:rPr lang="zh-TW" altLang="en-US" sz="2400" b="1" dirty="0" smtClean="0"/>
            <a:t>  </a:t>
          </a:r>
          <a:r>
            <a:rPr lang="zh-TW" sz="2400" dirty="0" smtClean="0"/>
            <a:t>建議</a:t>
          </a:r>
          <a:r>
            <a:rPr lang="en-US" sz="2400" dirty="0" smtClean="0"/>
            <a:t>FM</a:t>
          </a:r>
          <a:r>
            <a:rPr lang="zh-TW" sz="2400" dirty="0" smtClean="0"/>
            <a:t>調頻系統</a:t>
          </a:r>
          <a:r>
            <a:rPr lang="zh-TW" altLang="en-US" sz="2400" dirty="0" smtClean="0"/>
            <a:t>  </a:t>
          </a:r>
          <a:r>
            <a:rPr lang="zh-TW" sz="2400" dirty="0" smtClean="0"/>
            <a:t>調整座位</a:t>
          </a:r>
          <a:endParaRPr lang="zh-TW" altLang="en-US" sz="2400" u="none" dirty="0"/>
        </a:p>
      </dgm:t>
    </dgm:pt>
    <dgm:pt modelId="{9D9C3E14-2CAF-454E-AAFD-D75DFA0532DE}" type="parTrans" cxnId="{C4DB9EF1-5A6D-4FAA-A8E5-5DC44DA528A2}">
      <dgm:prSet/>
      <dgm:spPr/>
      <dgm:t>
        <a:bodyPr/>
        <a:lstStyle/>
        <a:p>
          <a:endParaRPr lang="zh-TW" altLang="en-US"/>
        </a:p>
      </dgm:t>
    </dgm:pt>
    <dgm:pt modelId="{BB8EF5FF-C59A-4E7A-BD0A-90B4E8B61E70}" type="sibTrans" cxnId="{C4DB9EF1-5A6D-4FAA-A8E5-5DC44DA528A2}">
      <dgm:prSet/>
      <dgm:spPr/>
      <dgm:t>
        <a:bodyPr/>
        <a:lstStyle/>
        <a:p>
          <a:endParaRPr lang="zh-TW" altLang="en-US"/>
        </a:p>
      </dgm:t>
    </dgm:pt>
    <dgm:pt modelId="{9520187F-688B-473F-97A2-D71F250D559A}">
      <dgm:prSet phldrT="[文字]" custT="1"/>
      <dgm:spPr/>
      <dgm:t>
        <a:bodyPr/>
        <a:lstStyle/>
        <a:p>
          <a:r>
            <a:rPr lang="en-US" altLang="zh-TW" sz="1800" b="1" dirty="0" smtClean="0"/>
            <a:t>5</a:t>
          </a:r>
          <a:endParaRPr lang="zh-TW" altLang="en-US" sz="1800" b="1" dirty="0"/>
        </a:p>
      </dgm:t>
    </dgm:pt>
    <dgm:pt modelId="{6D183A77-C6F6-4682-AE46-B1C11579ACF9}" type="parTrans" cxnId="{63F8AA0B-ACB5-4818-8655-9E5C4FF2A28D}">
      <dgm:prSet/>
      <dgm:spPr/>
      <dgm:t>
        <a:bodyPr/>
        <a:lstStyle/>
        <a:p>
          <a:endParaRPr lang="zh-TW" altLang="en-US"/>
        </a:p>
      </dgm:t>
    </dgm:pt>
    <dgm:pt modelId="{F344F8BB-B9F3-48E1-AF19-BE6D508C6944}" type="sibTrans" cxnId="{63F8AA0B-ACB5-4818-8655-9E5C4FF2A28D}">
      <dgm:prSet/>
      <dgm:spPr/>
      <dgm:t>
        <a:bodyPr/>
        <a:lstStyle/>
        <a:p>
          <a:endParaRPr lang="zh-TW" altLang="en-US"/>
        </a:p>
      </dgm:t>
    </dgm:pt>
    <dgm:pt modelId="{33DA44C3-7448-4D67-AE71-619CED886C0D}">
      <dgm:prSet phldrT="[文字]" custT="1"/>
      <dgm:spPr/>
      <dgm:t>
        <a:bodyPr/>
        <a:lstStyle/>
        <a:p>
          <a:r>
            <a:rPr lang="zh-TW" sz="2400" b="1" dirty="0" smtClean="0"/>
            <a:t>親師合作</a:t>
          </a:r>
          <a:r>
            <a:rPr lang="zh-TW" altLang="en-US" sz="2400" b="1" dirty="0" smtClean="0"/>
            <a:t>  </a:t>
          </a:r>
          <a:r>
            <a:rPr lang="zh-TW" sz="2400" dirty="0" smtClean="0"/>
            <a:t>親師一致的教養態度及正向鼓勵策略</a:t>
          </a:r>
          <a:endParaRPr lang="zh-TW" altLang="en-US" sz="2400" dirty="0"/>
        </a:p>
      </dgm:t>
    </dgm:pt>
    <dgm:pt modelId="{C1F812DA-8F2C-4EBC-8726-F6C3B801E531}" type="parTrans" cxnId="{31A52829-E1B3-4646-AD95-9F45696E7328}">
      <dgm:prSet/>
      <dgm:spPr/>
      <dgm:t>
        <a:bodyPr/>
        <a:lstStyle/>
        <a:p>
          <a:endParaRPr lang="zh-TW" altLang="en-US"/>
        </a:p>
      </dgm:t>
    </dgm:pt>
    <dgm:pt modelId="{DF322FE3-141D-414B-A967-CBC05E4BF7B0}" type="sibTrans" cxnId="{31A52829-E1B3-4646-AD95-9F45696E7328}">
      <dgm:prSet/>
      <dgm:spPr/>
      <dgm:t>
        <a:bodyPr/>
        <a:lstStyle/>
        <a:p>
          <a:endParaRPr lang="zh-TW" altLang="en-US"/>
        </a:p>
      </dgm:t>
    </dgm:pt>
    <dgm:pt modelId="{0D727E21-90C5-4381-995F-9DD10B376EB0}">
      <dgm:prSet phldrT="[文字]"/>
      <dgm:spPr/>
      <dgm:t>
        <a:bodyPr/>
        <a:lstStyle/>
        <a:p>
          <a:r>
            <a:rPr lang="en-US" altLang="zh-TW" b="1" dirty="0" smtClean="0"/>
            <a:t>3</a:t>
          </a:r>
          <a:endParaRPr lang="zh-TW" altLang="en-US" b="1" dirty="0"/>
        </a:p>
      </dgm:t>
    </dgm:pt>
    <dgm:pt modelId="{6789459C-68F0-4F0E-A23D-35ECD2BF2BF1}" type="sibTrans" cxnId="{5E7C23A6-D96D-47B3-8DB0-6E8126EFDFAE}">
      <dgm:prSet/>
      <dgm:spPr/>
      <dgm:t>
        <a:bodyPr/>
        <a:lstStyle/>
        <a:p>
          <a:endParaRPr lang="zh-TW" altLang="en-US"/>
        </a:p>
      </dgm:t>
    </dgm:pt>
    <dgm:pt modelId="{5D16D8FE-0DFF-40A1-BC19-65829BC4BFD7}" type="parTrans" cxnId="{5E7C23A6-D96D-47B3-8DB0-6E8126EFDFAE}">
      <dgm:prSet/>
      <dgm:spPr/>
      <dgm:t>
        <a:bodyPr/>
        <a:lstStyle/>
        <a:p>
          <a:endParaRPr lang="zh-TW" altLang="en-US"/>
        </a:p>
      </dgm:t>
    </dgm:pt>
    <dgm:pt modelId="{03D48CBA-F84C-479F-8F4A-70A7537E2242}">
      <dgm:prSet phldrT="[文字]" custT="1"/>
      <dgm:spPr/>
      <dgm:t>
        <a:bodyPr/>
        <a:lstStyle/>
        <a:p>
          <a:r>
            <a:rPr lang="zh-TW" sz="2400" b="1" dirty="0" smtClean="0"/>
            <a:t>調整</a:t>
          </a:r>
          <a:r>
            <a:rPr lang="zh-TW" sz="2400" b="0" dirty="0" smtClean="0"/>
            <a:t>身旁同儕</a:t>
          </a:r>
          <a:r>
            <a:rPr lang="zh-TW" altLang="en-US" sz="2400" b="0" dirty="0" smtClean="0"/>
            <a:t>  </a:t>
          </a:r>
          <a:r>
            <a:rPr lang="zh-TW" sz="2400" b="0" dirty="0" smtClean="0"/>
            <a:t>滿足活動量需求</a:t>
          </a:r>
          <a:r>
            <a:rPr lang="zh-TW" altLang="en-US" sz="2400" b="0" dirty="0" smtClean="0"/>
            <a:t>  </a:t>
          </a:r>
          <a:r>
            <a:rPr lang="zh-TW" sz="2400" b="0" dirty="0" smtClean="0"/>
            <a:t>做活動前說明</a:t>
          </a:r>
          <a:endParaRPr lang="zh-TW" altLang="en-US" sz="2400" b="0" u="none" dirty="0"/>
        </a:p>
      </dgm:t>
    </dgm:pt>
    <dgm:pt modelId="{ED3ADC9E-F85F-438B-9061-87CF559C0195}" type="parTrans" cxnId="{05680C74-C10B-46F7-8B90-BD8336928B08}">
      <dgm:prSet/>
      <dgm:spPr/>
      <dgm:t>
        <a:bodyPr/>
        <a:lstStyle/>
        <a:p>
          <a:endParaRPr lang="zh-TW" altLang="en-US"/>
        </a:p>
      </dgm:t>
    </dgm:pt>
    <dgm:pt modelId="{AD3D0DF3-E113-4078-92D7-AA8C12FE80BC}" type="sibTrans" cxnId="{05680C74-C10B-46F7-8B90-BD8336928B08}">
      <dgm:prSet/>
      <dgm:spPr/>
      <dgm:t>
        <a:bodyPr/>
        <a:lstStyle/>
        <a:p>
          <a:endParaRPr lang="zh-TW" altLang="en-US"/>
        </a:p>
      </dgm:t>
    </dgm:pt>
    <dgm:pt modelId="{28085A83-FA43-4FC4-B7F2-6CE0DC393B3A}">
      <dgm:prSet phldrT="[文字]" custT="1"/>
      <dgm:spPr/>
      <dgm:t>
        <a:bodyPr/>
        <a:lstStyle/>
        <a:p>
          <a:r>
            <a:rPr lang="en-US" altLang="zh-TW" sz="1800" b="1" dirty="0" smtClean="0"/>
            <a:t>6</a:t>
          </a:r>
          <a:endParaRPr lang="zh-TW" altLang="en-US" sz="1800" b="1" dirty="0"/>
        </a:p>
      </dgm:t>
    </dgm:pt>
    <dgm:pt modelId="{74524499-0289-4E8C-8C41-881C124F7980}" type="parTrans" cxnId="{F2A3BA4D-4795-4E4A-A217-CC5346A68B32}">
      <dgm:prSet/>
      <dgm:spPr/>
      <dgm:t>
        <a:bodyPr/>
        <a:lstStyle/>
        <a:p>
          <a:endParaRPr lang="zh-TW" altLang="en-US"/>
        </a:p>
      </dgm:t>
    </dgm:pt>
    <dgm:pt modelId="{B99569A9-45A7-44A4-8522-E28A9843F98B}" type="sibTrans" cxnId="{F2A3BA4D-4795-4E4A-A217-CC5346A68B32}">
      <dgm:prSet/>
      <dgm:spPr/>
      <dgm:t>
        <a:bodyPr/>
        <a:lstStyle/>
        <a:p>
          <a:endParaRPr lang="zh-TW" altLang="en-US"/>
        </a:p>
      </dgm:t>
    </dgm:pt>
    <dgm:pt modelId="{D2E4E08C-8044-45F0-A877-A26C4009D620}">
      <dgm:prSet phldrT="[文字]" custT="1"/>
      <dgm:spPr/>
      <dgm:t>
        <a:bodyPr/>
        <a:lstStyle/>
        <a:p>
          <a:r>
            <a:rPr lang="en-US" altLang="zh-TW" sz="1800" b="1" dirty="0" smtClean="0"/>
            <a:t>2</a:t>
          </a:r>
          <a:endParaRPr lang="zh-TW" altLang="en-US" sz="1800" b="1" dirty="0"/>
        </a:p>
      </dgm:t>
    </dgm:pt>
    <dgm:pt modelId="{1CA2018D-43F9-41C9-A3AD-88AACAF6FCD2}" type="sibTrans" cxnId="{8F50C7B8-841C-4396-90BE-D3F2159930F7}">
      <dgm:prSet/>
      <dgm:spPr/>
      <dgm:t>
        <a:bodyPr/>
        <a:lstStyle/>
        <a:p>
          <a:endParaRPr lang="zh-TW" altLang="en-US"/>
        </a:p>
      </dgm:t>
    </dgm:pt>
    <dgm:pt modelId="{610E8C69-F292-48F2-8E52-FDABBC155636}" type="parTrans" cxnId="{8F50C7B8-841C-4396-90BE-D3F2159930F7}">
      <dgm:prSet/>
      <dgm:spPr/>
      <dgm:t>
        <a:bodyPr/>
        <a:lstStyle/>
        <a:p>
          <a:endParaRPr lang="zh-TW" altLang="en-US"/>
        </a:p>
      </dgm:t>
    </dgm:pt>
    <dgm:pt modelId="{111D8054-1686-473B-B4AD-8FC06403C87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/>
            <a:t>  </a:t>
          </a:r>
          <a:r>
            <a:rPr lang="zh-TW" altLang="en-US" sz="2400" b="1" dirty="0" smtClean="0"/>
            <a:t>適當行為</a:t>
          </a:r>
          <a:r>
            <a:rPr lang="zh-TW" altLang="en-US" sz="2000" dirty="0" smtClean="0"/>
            <a:t>藉由「演戲」「角色扮演」「繪本故事」 引導</a:t>
          </a:r>
          <a:endParaRPr lang="zh-TW" altLang="en-US" sz="2000" dirty="0"/>
        </a:p>
      </dgm:t>
    </dgm:pt>
    <dgm:pt modelId="{F3C2AB2A-F389-484F-9257-39FAC3E57A1D}" type="parTrans" cxnId="{E60C01FB-1DE4-4147-8F3F-702E0F3911A0}">
      <dgm:prSet/>
      <dgm:spPr/>
      <dgm:t>
        <a:bodyPr/>
        <a:lstStyle/>
        <a:p>
          <a:endParaRPr lang="zh-TW" altLang="en-US"/>
        </a:p>
      </dgm:t>
    </dgm:pt>
    <dgm:pt modelId="{4EE9E4DF-BA1C-42CC-9D21-35751441592F}" type="sibTrans" cxnId="{E60C01FB-1DE4-4147-8F3F-702E0F3911A0}">
      <dgm:prSet/>
      <dgm:spPr/>
      <dgm:t>
        <a:bodyPr/>
        <a:lstStyle/>
        <a:p>
          <a:endParaRPr lang="zh-TW" altLang="en-US"/>
        </a:p>
      </dgm:t>
    </dgm:pt>
    <dgm:pt modelId="{EC2794EA-3EC0-46A3-AAEA-A2A2A93A4CEB}">
      <dgm:prSet phldrT="[文字]" custT="1"/>
      <dgm:spPr/>
      <dgm:t>
        <a:bodyPr/>
        <a:lstStyle/>
        <a:p>
          <a:r>
            <a:rPr lang="en-US" altLang="zh-TW" sz="1800" dirty="0" smtClean="0"/>
            <a:t>7</a:t>
          </a:r>
          <a:endParaRPr lang="zh-TW" altLang="en-US" sz="1800" dirty="0"/>
        </a:p>
      </dgm:t>
    </dgm:pt>
    <dgm:pt modelId="{F86DB6BC-FDB8-4088-96D5-170E9909AACD}" type="parTrans" cxnId="{98ADBAD2-020E-4E55-B5AD-CCE0A36F1A86}">
      <dgm:prSet/>
      <dgm:spPr/>
      <dgm:t>
        <a:bodyPr/>
        <a:lstStyle/>
        <a:p>
          <a:endParaRPr lang="zh-TW" altLang="en-US"/>
        </a:p>
      </dgm:t>
    </dgm:pt>
    <dgm:pt modelId="{C58018D1-BDDC-4144-84DC-420B310635B7}" type="sibTrans" cxnId="{98ADBAD2-020E-4E55-B5AD-CCE0A36F1A86}">
      <dgm:prSet/>
      <dgm:spPr/>
      <dgm:t>
        <a:bodyPr/>
        <a:lstStyle/>
        <a:p>
          <a:endParaRPr lang="zh-TW" altLang="en-US"/>
        </a:p>
      </dgm:t>
    </dgm:pt>
    <dgm:pt modelId="{285443A6-EE72-4770-BBDD-EBCBA5BB3DCC}" type="pres">
      <dgm:prSet presAssocID="{6893C9EF-E438-4613-AF5B-29DA0990507C}" presName="linearFlow" presStyleCnt="0">
        <dgm:presLayoutVars>
          <dgm:dir/>
          <dgm:animLvl val="lvl"/>
          <dgm:resizeHandles val="exact"/>
        </dgm:presLayoutVars>
      </dgm:prSet>
      <dgm:spPr/>
    </dgm:pt>
    <dgm:pt modelId="{DEB35D45-65F2-4765-B40F-56340E7E09FD}" type="pres">
      <dgm:prSet presAssocID="{4BAFE1EA-0BA9-4DFD-92A9-AD9DBBBDC839}" presName="composite" presStyleCnt="0"/>
      <dgm:spPr/>
    </dgm:pt>
    <dgm:pt modelId="{BD154B20-DEA3-4817-88FB-86623A92664F}" type="pres">
      <dgm:prSet presAssocID="{4BAFE1EA-0BA9-4DFD-92A9-AD9DBBBDC839}" presName="parentText" presStyleLbl="alignNode1" presStyleIdx="0" presStyleCnt="7" custAng="214327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C34628-B88D-4723-8FC7-54EB38073B31}" type="pres">
      <dgm:prSet presAssocID="{4BAFE1EA-0BA9-4DFD-92A9-AD9DBBBDC839}" presName="descendantText" presStyleLbl="alignAcc1" presStyleIdx="0" presStyleCnt="7" custLinFactNeighborX="1068" custLinFactNeighborY="31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467526-EB6F-4A8D-A04A-B0C3453AC404}" type="pres">
      <dgm:prSet presAssocID="{5F89B82A-CD27-4BEE-9279-3EE1076142BF}" presName="sp" presStyleCnt="0"/>
      <dgm:spPr/>
    </dgm:pt>
    <dgm:pt modelId="{7C1B2A7B-DF27-41FF-BB57-34FEAEB8576E}" type="pres">
      <dgm:prSet presAssocID="{D2E4E08C-8044-45F0-A877-A26C4009D620}" presName="composite" presStyleCnt="0"/>
      <dgm:spPr/>
    </dgm:pt>
    <dgm:pt modelId="{B57D1729-4914-4F6E-810A-17D234EE2813}" type="pres">
      <dgm:prSet presAssocID="{D2E4E08C-8044-45F0-A877-A26C4009D62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31C332-6E59-4CC6-898E-D379FF5082F4}" type="pres">
      <dgm:prSet presAssocID="{D2E4E08C-8044-45F0-A877-A26C4009D62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0714E2-9608-4AAA-B6EC-EBCBE1A6C42B}" type="pres">
      <dgm:prSet presAssocID="{1CA2018D-43F9-41C9-A3AD-88AACAF6FCD2}" presName="sp" presStyleCnt="0"/>
      <dgm:spPr/>
    </dgm:pt>
    <dgm:pt modelId="{4D349A69-902C-4C89-9E99-8340A0AAE03A}" type="pres">
      <dgm:prSet presAssocID="{0D727E21-90C5-4381-995F-9DD10B376EB0}" presName="composite" presStyleCnt="0"/>
      <dgm:spPr/>
    </dgm:pt>
    <dgm:pt modelId="{DB20F5C3-9646-48A5-AB84-888FD2C2DE2F}" type="pres">
      <dgm:prSet presAssocID="{0D727E21-90C5-4381-995F-9DD10B376EB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8DB57A-53D9-482E-BCB2-A3A82D0AB35C}" type="pres">
      <dgm:prSet presAssocID="{0D727E21-90C5-4381-995F-9DD10B376EB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36B4CC-5858-4D0F-A397-CDE20E8E5C89}" type="pres">
      <dgm:prSet presAssocID="{6789459C-68F0-4F0E-A23D-35ECD2BF2BF1}" presName="sp" presStyleCnt="0"/>
      <dgm:spPr/>
    </dgm:pt>
    <dgm:pt modelId="{BE210C17-538E-412C-B02C-80ADBC6F9257}" type="pres">
      <dgm:prSet presAssocID="{7F198CD0-B807-4AE5-A6D5-F0118BD3E144}" presName="composite" presStyleCnt="0"/>
      <dgm:spPr/>
    </dgm:pt>
    <dgm:pt modelId="{B4C1828B-9AED-4F98-97EC-5F7268E58199}" type="pres">
      <dgm:prSet presAssocID="{7F198CD0-B807-4AE5-A6D5-F0118BD3E144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A7FF13-ADE4-4706-901B-028C2D2C4F3A}" type="pres">
      <dgm:prSet presAssocID="{7F198CD0-B807-4AE5-A6D5-F0118BD3E144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30308B-3C52-48B5-BD1D-8AC3B727A5CF}" type="pres">
      <dgm:prSet presAssocID="{0465867E-B028-402B-A94D-2F813E88E05B}" presName="sp" presStyleCnt="0"/>
      <dgm:spPr/>
    </dgm:pt>
    <dgm:pt modelId="{0E09E38D-31C2-47DD-948F-D3AFDB2FDEF4}" type="pres">
      <dgm:prSet presAssocID="{9520187F-688B-473F-97A2-D71F250D559A}" presName="composite" presStyleCnt="0"/>
      <dgm:spPr/>
    </dgm:pt>
    <dgm:pt modelId="{11637D19-6CD7-4771-8371-A7937803E9BB}" type="pres">
      <dgm:prSet presAssocID="{9520187F-688B-473F-97A2-D71F250D559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4FA01A-5D77-4A16-8452-4426E6AC9608}" type="pres">
      <dgm:prSet presAssocID="{9520187F-688B-473F-97A2-D71F250D559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16B5D3-BEA7-4D0F-ACF0-36CA804B3982}" type="pres">
      <dgm:prSet presAssocID="{F344F8BB-B9F3-48E1-AF19-BE6D508C6944}" presName="sp" presStyleCnt="0"/>
      <dgm:spPr/>
    </dgm:pt>
    <dgm:pt modelId="{EBA5EB2D-BFCE-43B8-A12B-7CADE149661A}" type="pres">
      <dgm:prSet presAssocID="{28085A83-FA43-4FC4-B7F2-6CE0DC393B3A}" presName="composite" presStyleCnt="0"/>
      <dgm:spPr/>
    </dgm:pt>
    <dgm:pt modelId="{7B064F7D-D541-43B1-8893-AC3C3B898A52}" type="pres">
      <dgm:prSet presAssocID="{28085A83-FA43-4FC4-B7F2-6CE0DC393B3A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3122EF-C0A9-44D7-841C-654BBDC86316}" type="pres">
      <dgm:prSet presAssocID="{28085A83-FA43-4FC4-B7F2-6CE0DC393B3A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BA1284-A1ED-4173-993D-3CC8C14C584E}" type="pres">
      <dgm:prSet presAssocID="{B99569A9-45A7-44A4-8522-E28A9843F98B}" presName="sp" presStyleCnt="0"/>
      <dgm:spPr/>
    </dgm:pt>
    <dgm:pt modelId="{47186CCD-48B4-4F95-82E0-FA6143218770}" type="pres">
      <dgm:prSet presAssocID="{EC2794EA-3EC0-46A3-AAEA-A2A2A93A4CEB}" presName="composite" presStyleCnt="0"/>
      <dgm:spPr/>
    </dgm:pt>
    <dgm:pt modelId="{C1A84A65-1323-4798-A1FB-BA5F00F8F961}" type="pres">
      <dgm:prSet presAssocID="{EC2794EA-3EC0-46A3-AAEA-A2A2A93A4CE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A149FA-2D1C-4BBE-86C6-C06D725F0630}" type="pres">
      <dgm:prSet presAssocID="{EC2794EA-3EC0-46A3-AAEA-A2A2A93A4CE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EE50CE-ABDC-49C8-9B24-05C4D577F873}" type="presOf" srcId="{FE8C6C8A-65F3-4A1A-AF66-8588A665A073}" destId="{4031C332-6E59-4CC6-898E-D379FF5082F4}" srcOrd="0" destOrd="0" presId="urn:microsoft.com/office/officeart/2005/8/layout/chevron2"/>
    <dgm:cxn modelId="{98ADBAD2-020E-4E55-B5AD-CCE0A36F1A86}" srcId="{6893C9EF-E438-4613-AF5B-29DA0990507C}" destId="{EC2794EA-3EC0-46A3-AAEA-A2A2A93A4CEB}" srcOrd="6" destOrd="0" parTransId="{F86DB6BC-FDB8-4088-96D5-170E9909AACD}" sibTransId="{C58018D1-BDDC-4144-84DC-420B310635B7}"/>
    <dgm:cxn modelId="{B59C69DC-5379-4741-B450-65E686FB87B4}" type="presOf" srcId="{28085A83-FA43-4FC4-B7F2-6CE0DC393B3A}" destId="{7B064F7D-D541-43B1-8893-AC3C3B898A52}" srcOrd="0" destOrd="0" presId="urn:microsoft.com/office/officeart/2005/8/layout/chevron2"/>
    <dgm:cxn modelId="{11510B0E-90C7-4C05-87ED-7779DF8D449C}" type="presOf" srcId="{C2197740-99BC-46E1-B89C-6E907FCC68A3}" destId="{BCC34628-B88D-4723-8FC7-54EB38073B31}" srcOrd="0" destOrd="0" presId="urn:microsoft.com/office/officeart/2005/8/layout/chevron2"/>
    <dgm:cxn modelId="{BBA9F6A7-13FB-46FC-AAD8-9D8DB22713E2}" type="presOf" srcId="{111D8054-1686-473B-B4AD-8FC06403C873}" destId="{353122EF-C0A9-44D7-841C-654BBDC86316}" srcOrd="0" destOrd="0" presId="urn:microsoft.com/office/officeart/2005/8/layout/chevron2"/>
    <dgm:cxn modelId="{B18A5797-145C-4E9E-9422-695E3787A5FF}" type="presOf" srcId="{0D727E21-90C5-4381-995F-9DD10B376EB0}" destId="{DB20F5C3-9646-48A5-AB84-888FD2C2DE2F}" srcOrd="0" destOrd="0" presId="urn:microsoft.com/office/officeart/2005/8/layout/chevron2"/>
    <dgm:cxn modelId="{15A4E714-8C8F-402E-A63B-AD4CBEE683C0}" type="presOf" srcId="{EC2794EA-3EC0-46A3-AAEA-A2A2A93A4CEB}" destId="{C1A84A65-1323-4798-A1FB-BA5F00F8F961}" srcOrd="0" destOrd="0" presId="urn:microsoft.com/office/officeart/2005/8/layout/chevron2"/>
    <dgm:cxn modelId="{309FE33E-6A1F-4DA7-B4C8-801B1D7A68C4}" type="presOf" srcId="{7F198CD0-B807-4AE5-A6D5-F0118BD3E144}" destId="{B4C1828B-9AED-4F98-97EC-5F7268E58199}" srcOrd="0" destOrd="0" presId="urn:microsoft.com/office/officeart/2005/8/layout/chevron2"/>
    <dgm:cxn modelId="{6AA962E4-58CF-4B8A-BED9-C6701495D5E9}" srcId="{6893C9EF-E438-4613-AF5B-29DA0990507C}" destId="{4BAFE1EA-0BA9-4DFD-92A9-AD9DBBBDC839}" srcOrd="0" destOrd="0" parTransId="{6FB5FB42-2C6E-4303-B010-A409EE02744B}" sibTransId="{5F89B82A-CD27-4BEE-9279-3EE1076142BF}"/>
    <dgm:cxn modelId="{3F775C4D-4A65-4180-922D-629B2E3FD75A}" type="presOf" srcId="{4BAFE1EA-0BA9-4DFD-92A9-AD9DBBBDC839}" destId="{BD154B20-DEA3-4817-88FB-86623A92664F}" srcOrd="0" destOrd="0" presId="urn:microsoft.com/office/officeart/2005/8/layout/chevron2"/>
    <dgm:cxn modelId="{F2A3BA4D-4795-4E4A-A217-CC5346A68B32}" srcId="{6893C9EF-E438-4613-AF5B-29DA0990507C}" destId="{28085A83-FA43-4FC4-B7F2-6CE0DC393B3A}" srcOrd="5" destOrd="0" parTransId="{74524499-0289-4E8C-8C41-881C124F7980}" sibTransId="{B99569A9-45A7-44A4-8522-E28A9843F98B}"/>
    <dgm:cxn modelId="{8F50C7B8-841C-4396-90BE-D3F2159930F7}" srcId="{6893C9EF-E438-4613-AF5B-29DA0990507C}" destId="{D2E4E08C-8044-45F0-A877-A26C4009D620}" srcOrd="1" destOrd="0" parTransId="{610E8C69-F292-48F2-8E52-FDABBC155636}" sibTransId="{1CA2018D-43F9-41C9-A3AD-88AACAF6FCD2}"/>
    <dgm:cxn modelId="{BF996412-E03A-40E6-9B8A-ADB249533DB2}" srcId="{6893C9EF-E438-4613-AF5B-29DA0990507C}" destId="{7F198CD0-B807-4AE5-A6D5-F0118BD3E144}" srcOrd="3" destOrd="0" parTransId="{6758F64C-556C-41A1-8599-B152B984D815}" sibTransId="{0465867E-B028-402B-A94D-2F813E88E05B}"/>
    <dgm:cxn modelId="{9CF85160-EA16-41B6-A525-4786B1FDBC49}" type="presOf" srcId="{A870841C-BA80-4244-8A70-0759522C88F7}" destId="{71A7FF13-ADE4-4706-901B-028C2D2C4F3A}" srcOrd="0" destOrd="0" presId="urn:microsoft.com/office/officeart/2005/8/layout/chevron2"/>
    <dgm:cxn modelId="{40E1C8AD-86D8-446E-B82C-5439AA22E06A}" type="presOf" srcId="{33DA44C3-7448-4D67-AE71-619CED886C0D}" destId="{72A149FA-2D1C-4BBE-86C6-C06D725F0630}" srcOrd="0" destOrd="0" presId="urn:microsoft.com/office/officeart/2005/8/layout/chevron2"/>
    <dgm:cxn modelId="{05680C74-C10B-46F7-8B90-BD8336928B08}" srcId="{9520187F-688B-473F-97A2-D71F250D559A}" destId="{03D48CBA-F84C-479F-8F4A-70A7537E2242}" srcOrd="0" destOrd="0" parTransId="{ED3ADC9E-F85F-438B-9061-87CF559C0195}" sibTransId="{AD3D0DF3-E113-4078-92D7-AA8C12FE80BC}"/>
    <dgm:cxn modelId="{C4DB9EF1-5A6D-4FAA-A8E5-5DC44DA528A2}" srcId="{7F198CD0-B807-4AE5-A6D5-F0118BD3E144}" destId="{A870841C-BA80-4244-8A70-0759522C88F7}" srcOrd="0" destOrd="0" parTransId="{9D9C3E14-2CAF-454E-AAFD-D75DFA0532DE}" sibTransId="{BB8EF5FF-C59A-4E7A-BD0A-90B4E8B61E70}"/>
    <dgm:cxn modelId="{63F8AA0B-ACB5-4818-8655-9E5C4FF2A28D}" srcId="{6893C9EF-E438-4613-AF5B-29DA0990507C}" destId="{9520187F-688B-473F-97A2-D71F250D559A}" srcOrd="4" destOrd="0" parTransId="{6D183A77-C6F6-4682-AE46-B1C11579ACF9}" sibTransId="{F344F8BB-B9F3-48E1-AF19-BE6D508C6944}"/>
    <dgm:cxn modelId="{E60C01FB-1DE4-4147-8F3F-702E0F3911A0}" srcId="{28085A83-FA43-4FC4-B7F2-6CE0DC393B3A}" destId="{111D8054-1686-473B-B4AD-8FC06403C873}" srcOrd="0" destOrd="0" parTransId="{F3C2AB2A-F389-484F-9257-39FAC3E57A1D}" sibTransId="{4EE9E4DF-BA1C-42CC-9D21-35751441592F}"/>
    <dgm:cxn modelId="{4CF28D3C-9C6E-4E8A-81BC-8FDC5B5ABAF2}" type="presOf" srcId="{03D48CBA-F84C-479F-8F4A-70A7537E2242}" destId="{9F4FA01A-5D77-4A16-8452-4426E6AC9608}" srcOrd="0" destOrd="0" presId="urn:microsoft.com/office/officeart/2005/8/layout/chevron2"/>
    <dgm:cxn modelId="{5E7C23A6-D96D-47B3-8DB0-6E8126EFDFAE}" srcId="{6893C9EF-E438-4613-AF5B-29DA0990507C}" destId="{0D727E21-90C5-4381-995F-9DD10B376EB0}" srcOrd="2" destOrd="0" parTransId="{5D16D8FE-0DFF-40A1-BC19-65829BC4BFD7}" sibTransId="{6789459C-68F0-4F0E-A23D-35ECD2BF2BF1}"/>
    <dgm:cxn modelId="{E2464BBC-647F-4794-B909-04D99234E09A}" srcId="{4BAFE1EA-0BA9-4DFD-92A9-AD9DBBBDC839}" destId="{C2197740-99BC-46E1-B89C-6E907FCC68A3}" srcOrd="0" destOrd="0" parTransId="{EE5EF7A9-BA81-40F2-993E-6ACCC7611DB0}" sibTransId="{44D27120-C386-4B3D-B67D-87BE236688A8}"/>
    <dgm:cxn modelId="{05E1F19A-C97A-40C1-BFAF-DF3D3FD6886C}" type="presOf" srcId="{D2E4E08C-8044-45F0-A877-A26C4009D620}" destId="{B57D1729-4914-4F6E-810A-17D234EE2813}" srcOrd="0" destOrd="0" presId="urn:microsoft.com/office/officeart/2005/8/layout/chevron2"/>
    <dgm:cxn modelId="{F5902319-0152-4FBB-A9F4-1E5A2A2C6B64}" srcId="{D2E4E08C-8044-45F0-A877-A26C4009D620}" destId="{FE8C6C8A-65F3-4A1A-AF66-8588A665A073}" srcOrd="0" destOrd="0" parTransId="{C36714D1-0B1E-414B-AA81-5390D17D0D18}" sibTransId="{4A27B448-C7D4-4547-818A-D83BC4B6B1D5}"/>
    <dgm:cxn modelId="{31A52829-E1B3-4646-AD95-9F45696E7328}" srcId="{EC2794EA-3EC0-46A3-AAEA-A2A2A93A4CEB}" destId="{33DA44C3-7448-4D67-AE71-619CED886C0D}" srcOrd="0" destOrd="0" parTransId="{C1F812DA-8F2C-4EBC-8726-F6C3B801E531}" sibTransId="{DF322FE3-141D-414B-A967-CBC05E4BF7B0}"/>
    <dgm:cxn modelId="{00A81EB7-A089-49BF-924A-4BAD052ADF6A}" type="presOf" srcId="{6893C9EF-E438-4613-AF5B-29DA0990507C}" destId="{285443A6-EE72-4770-BBDD-EBCBA5BB3DCC}" srcOrd="0" destOrd="0" presId="urn:microsoft.com/office/officeart/2005/8/layout/chevron2"/>
    <dgm:cxn modelId="{4F10CB32-C1CA-445D-B583-0C4857A72963}" type="presOf" srcId="{9520187F-688B-473F-97A2-D71F250D559A}" destId="{11637D19-6CD7-4771-8371-A7937803E9BB}" srcOrd="0" destOrd="0" presId="urn:microsoft.com/office/officeart/2005/8/layout/chevron2"/>
    <dgm:cxn modelId="{E213530F-D8BC-48FE-8564-2A27E093CFE9}" type="presOf" srcId="{39F9A413-DE72-4071-AA18-414E5ECC9CF6}" destId="{928DB57A-53D9-482E-BCB2-A3A82D0AB35C}" srcOrd="0" destOrd="0" presId="urn:microsoft.com/office/officeart/2005/8/layout/chevron2"/>
    <dgm:cxn modelId="{9793AAF2-7BA4-467F-B129-562BAFEF924A}" srcId="{0D727E21-90C5-4381-995F-9DD10B376EB0}" destId="{39F9A413-DE72-4071-AA18-414E5ECC9CF6}" srcOrd="0" destOrd="0" parTransId="{CA6561F3-A5EC-4DDC-8FCD-128FD2D519BE}" sibTransId="{E7A89B01-B951-46E7-9250-047683A8EEDD}"/>
    <dgm:cxn modelId="{A1639F28-731D-423E-8946-FA788FEEED66}" type="presParOf" srcId="{285443A6-EE72-4770-BBDD-EBCBA5BB3DCC}" destId="{DEB35D45-65F2-4765-B40F-56340E7E09FD}" srcOrd="0" destOrd="0" presId="urn:microsoft.com/office/officeart/2005/8/layout/chevron2"/>
    <dgm:cxn modelId="{680E5B73-99BB-4158-9983-2391CC6A6CCE}" type="presParOf" srcId="{DEB35D45-65F2-4765-B40F-56340E7E09FD}" destId="{BD154B20-DEA3-4817-88FB-86623A92664F}" srcOrd="0" destOrd="0" presId="urn:microsoft.com/office/officeart/2005/8/layout/chevron2"/>
    <dgm:cxn modelId="{0FC3FC91-F97B-4CAF-A504-A8950CF713EE}" type="presParOf" srcId="{DEB35D45-65F2-4765-B40F-56340E7E09FD}" destId="{BCC34628-B88D-4723-8FC7-54EB38073B31}" srcOrd="1" destOrd="0" presId="urn:microsoft.com/office/officeart/2005/8/layout/chevron2"/>
    <dgm:cxn modelId="{5F131726-7F2D-4BC9-B1D8-96CE65B0145E}" type="presParOf" srcId="{285443A6-EE72-4770-BBDD-EBCBA5BB3DCC}" destId="{F1467526-EB6F-4A8D-A04A-B0C3453AC404}" srcOrd="1" destOrd="0" presId="urn:microsoft.com/office/officeart/2005/8/layout/chevron2"/>
    <dgm:cxn modelId="{D4C7D9A7-26AD-4027-AD77-C7D71D69C528}" type="presParOf" srcId="{285443A6-EE72-4770-BBDD-EBCBA5BB3DCC}" destId="{7C1B2A7B-DF27-41FF-BB57-34FEAEB8576E}" srcOrd="2" destOrd="0" presId="urn:microsoft.com/office/officeart/2005/8/layout/chevron2"/>
    <dgm:cxn modelId="{6A9A0CF7-D91C-4D61-80A4-C1864F98C532}" type="presParOf" srcId="{7C1B2A7B-DF27-41FF-BB57-34FEAEB8576E}" destId="{B57D1729-4914-4F6E-810A-17D234EE2813}" srcOrd="0" destOrd="0" presId="urn:microsoft.com/office/officeart/2005/8/layout/chevron2"/>
    <dgm:cxn modelId="{BF1F7799-922E-44E7-8B26-1B9F74AFA9AC}" type="presParOf" srcId="{7C1B2A7B-DF27-41FF-BB57-34FEAEB8576E}" destId="{4031C332-6E59-4CC6-898E-D379FF5082F4}" srcOrd="1" destOrd="0" presId="urn:microsoft.com/office/officeart/2005/8/layout/chevron2"/>
    <dgm:cxn modelId="{7B809560-049B-4035-84DB-7D4A67C1E051}" type="presParOf" srcId="{285443A6-EE72-4770-BBDD-EBCBA5BB3DCC}" destId="{260714E2-9608-4AAA-B6EC-EBCBE1A6C42B}" srcOrd="3" destOrd="0" presId="urn:microsoft.com/office/officeart/2005/8/layout/chevron2"/>
    <dgm:cxn modelId="{305BCBD7-16D4-40DF-9D29-025F04282CF2}" type="presParOf" srcId="{285443A6-EE72-4770-BBDD-EBCBA5BB3DCC}" destId="{4D349A69-902C-4C89-9E99-8340A0AAE03A}" srcOrd="4" destOrd="0" presId="urn:microsoft.com/office/officeart/2005/8/layout/chevron2"/>
    <dgm:cxn modelId="{C5B07433-3A40-46F3-A9EE-CB987A4A23AD}" type="presParOf" srcId="{4D349A69-902C-4C89-9E99-8340A0AAE03A}" destId="{DB20F5C3-9646-48A5-AB84-888FD2C2DE2F}" srcOrd="0" destOrd="0" presId="urn:microsoft.com/office/officeart/2005/8/layout/chevron2"/>
    <dgm:cxn modelId="{47F4DCC6-CE98-4F14-8A17-5523971BB84A}" type="presParOf" srcId="{4D349A69-902C-4C89-9E99-8340A0AAE03A}" destId="{928DB57A-53D9-482E-BCB2-A3A82D0AB35C}" srcOrd="1" destOrd="0" presId="urn:microsoft.com/office/officeart/2005/8/layout/chevron2"/>
    <dgm:cxn modelId="{82F41880-4E52-4C41-97A6-ED2AC8464573}" type="presParOf" srcId="{285443A6-EE72-4770-BBDD-EBCBA5BB3DCC}" destId="{C336B4CC-5858-4D0F-A397-CDE20E8E5C89}" srcOrd="5" destOrd="0" presId="urn:microsoft.com/office/officeart/2005/8/layout/chevron2"/>
    <dgm:cxn modelId="{44ABC275-F4D2-4EC0-A165-F450DD33DD55}" type="presParOf" srcId="{285443A6-EE72-4770-BBDD-EBCBA5BB3DCC}" destId="{BE210C17-538E-412C-B02C-80ADBC6F9257}" srcOrd="6" destOrd="0" presId="urn:microsoft.com/office/officeart/2005/8/layout/chevron2"/>
    <dgm:cxn modelId="{DDD4CEFC-21BC-4A72-8D5C-770A49C22E20}" type="presParOf" srcId="{BE210C17-538E-412C-B02C-80ADBC6F9257}" destId="{B4C1828B-9AED-4F98-97EC-5F7268E58199}" srcOrd="0" destOrd="0" presId="urn:microsoft.com/office/officeart/2005/8/layout/chevron2"/>
    <dgm:cxn modelId="{21DBAF3F-B68E-4AC3-9A45-C4D6BA2B4CE7}" type="presParOf" srcId="{BE210C17-538E-412C-B02C-80ADBC6F9257}" destId="{71A7FF13-ADE4-4706-901B-028C2D2C4F3A}" srcOrd="1" destOrd="0" presId="urn:microsoft.com/office/officeart/2005/8/layout/chevron2"/>
    <dgm:cxn modelId="{F914EAD1-0E33-49BD-A995-CB3D4BF4A62E}" type="presParOf" srcId="{285443A6-EE72-4770-BBDD-EBCBA5BB3DCC}" destId="{6730308B-3C52-48B5-BD1D-8AC3B727A5CF}" srcOrd="7" destOrd="0" presId="urn:microsoft.com/office/officeart/2005/8/layout/chevron2"/>
    <dgm:cxn modelId="{0C549823-6CB1-42B1-BA23-1DD82330B9AF}" type="presParOf" srcId="{285443A6-EE72-4770-BBDD-EBCBA5BB3DCC}" destId="{0E09E38D-31C2-47DD-948F-D3AFDB2FDEF4}" srcOrd="8" destOrd="0" presId="urn:microsoft.com/office/officeart/2005/8/layout/chevron2"/>
    <dgm:cxn modelId="{773E3163-46E4-432E-A67A-C47CE094FBAB}" type="presParOf" srcId="{0E09E38D-31C2-47DD-948F-D3AFDB2FDEF4}" destId="{11637D19-6CD7-4771-8371-A7937803E9BB}" srcOrd="0" destOrd="0" presId="urn:microsoft.com/office/officeart/2005/8/layout/chevron2"/>
    <dgm:cxn modelId="{26F497FE-9644-457D-B3D8-077481078C03}" type="presParOf" srcId="{0E09E38D-31C2-47DD-948F-D3AFDB2FDEF4}" destId="{9F4FA01A-5D77-4A16-8452-4426E6AC9608}" srcOrd="1" destOrd="0" presId="urn:microsoft.com/office/officeart/2005/8/layout/chevron2"/>
    <dgm:cxn modelId="{0B3DBBA5-011E-4FF2-A6E7-54C644044D1D}" type="presParOf" srcId="{285443A6-EE72-4770-BBDD-EBCBA5BB3DCC}" destId="{4016B5D3-BEA7-4D0F-ACF0-36CA804B3982}" srcOrd="9" destOrd="0" presId="urn:microsoft.com/office/officeart/2005/8/layout/chevron2"/>
    <dgm:cxn modelId="{D93DB68C-213E-4AEB-AB82-5F8157D93FFB}" type="presParOf" srcId="{285443A6-EE72-4770-BBDD-EBCBA5BB3DCC}" destId="{EBA5EB2D-BFCE-43B8-A12B-7CADE149661A}" srcOrd="10" destOrd="0" presId="urn:microsoft.com/office/officeart/2005/8/layout/chevron2"/>
    <dgm:cxn modelId="{51100DC2-9811-41F8-958F-73903C15AE17}" type="presParOf" srcId="{EBA5EB2D-BFCE-43B8-A12B-7CADE149661A}" destId="{7B064F7D-D541-43B1-8893-AC3C3B898A52}" srcOrd="0" destOrd="0" presId="urn:microsoft.com/office/officeart/2005/8/layout/chevron2"/>
    <dgm:cxn modelId="{BE610DAB-5C80-4BBA-A928-B5DA7803F1B5}" type="presParOf" srcId="{EBA5EB2D-BFCE-43B8-A12B-7CADE149661A}" destId="{353122EF-C0A9-44D7-841C-654BBDC86316}" srcOrd="1" destOrd="0" presId="urn:microsoft.com/office/officeart/2005/8/layout/chevron2"/>
    <dgm:cxn modelId="{D7D04712-3F08-480C-932F-1B525E8B4564}" type="presParOf" srcId="{285443A6-EE72-4770-BBDD-EBCBA5BB3DCC}" destId="{14BA1284-A1ED-4173-993D-3CC8C14C584E}" srcOrd="11" destOrd="0" presId="urn:microsoft.com/office/officeart/2005/8/layout/chevron2"/>
    <dgm:cxn modelId="{59CD749E-F05A-4D2B-B445-29F477985B6B}" type="presParOf" srcId="{285443A6-EE72-4770-BBDD-EBCBA5BB3DCC}" destId="{47186CCD-48B4-4F95-82E0-FA6143218770}" srcOrd="12" destOrd="0" presId="urn:microsoft.com/office/officeart/2005/8/layout/chevron2"/>
    <dgm:cxn modelId="{3EA8FBA6-1DBC-4298-8797-E912176EAEF8}" type="presParOf" srcId="{47186CCD-48B4-4F95-82E0-FA6143218770}" destId="{C1A84A65-1323-4798-A1FB-BA5F00F8F961}" srcOrd="0" destOrd="0" presId="urn:microsoft.com/office/officeart/2005/8/layout/chevron2"/>
    <dgm:cxn modelId="{89BAA1DE-AA60-4425-B22B-44D430F42CB7}" type="presParOf" srcId="{47186CCD-48B4-4F95-82E0-FA6143218770}" destId="{72A149FA-2D1C-4BBE-86C6-C06D725F06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93C9EF-E438-4613-AF5B-29DA0990507C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</dgm:pt>
    <dgm:pt modelId="{4BAFE1EA-0BA9-4DFD-92A9-AD9DBBBDC839}">
      <dgm:prSet phldrT="[文字]"/>
      <dgm:spPr/>
      <dgm:t>
        <a:bodyPr/>
        <a:lstStyle/>
        <a:p>
          <a:r>
            <a:rPr lang="zh-TW" altLang="en-US" b="1" dirty="0" smtClean="0"/>
            <a:t>背景</a:t>
          </a:r>
          <a:endParaRPr lang="zh-TW" altLang="en-US" dirty="0"/>
        </a:p>
      </dgm:t>
    </dgm:pt>
    <dgm:pt modelId="{6FB5FB42-2C6E-4303-B010-A409EE02744B}" type="parTrans" cxnId="{6AA962E4-58CF-4B8A-BED9-C6701495D5E9}">
      <dgm:prSet/>
      <dgm:spPr/>
      <dgm:t>
        <a:bodyPr/>
        <a:lstStyle/>
        <a:p>
          <a:endParaRPr lang="zh-TW" altLang="en-US"/>
        </a:p>
      </dgm:t>
    </dgm:pt>
    <dgm:pt modelId="{5F89B82A-CD27-4BEE-9279-3EE1076142BF}" type="sibTrans" cxnId="{6AA962E4-58CF-4B8A-BED9-C6701495D5E9}">
      <dgm:prSet/>
      <dgm:spPr/>
      <dgm:t>
        <a:bodyPr/>
        <a:lstStyle/>
        <a:p>
          <a:endParaRPr lang="zh-TW" altLang="en-US"/>
        </a:p>
      </dgm:t>
    </dgm:pt>
    <dgm:pt modelId="{3833537D-12A0-4335-BC36-94D9A975B3C8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小三發現  感覺神經性聽障  右耳</a:t>
          </a:r>
          <a:r>
            <a:rPr lang="en-US" altLang="zh-TW" sz="1800" dirty="0" smtClean="0"/>
            <a:t>35-45</a:t>
          </a:r>
          <a:r>
            <a:rPr lang="zh-TW" altLang="en-US" sz="1800" dirty="0" smtClean="0"/>
            <a:t>分貝   左耳</a:t>
          </a:r>
          <a:r>
            <a:rPr lang="en-US" altLang="zh-TW" sz="1800" dirty="0" smtClean="0"/>
            <a:t>70-80</a:t>
          </a:r>
          <a:r>
            <a:rPr lang="zh-TW" altLang="en-US" sz="1800" dirty="0" smtClean="0"/>
            <a:t>分貝 </a:t>
          </a:r>
          <a:endParaRPr lang="zh-TW" altLang="en-US" sz="1800" dirty="0"/>
        </a:p>
      </dgm:t>
    </dgm:pt>
    <dgm:pt modelId="{345EB203-305E-45DE-832C-7040A25F54E9}" type="parTrans" cxnId="{B4B9B87C-3AC2-43A1-B0B1-6C0DFCCB5F5A}">
      <dgm:prSet/>
      <dgm:spPr/>
      <dgm:t>
        <a:bodyPr/>
        <a:lstStyle/>
        <a:p>
          <a:endParaRPr lang="zh-TW" altLang="en-US"/>
        </a:p>
      </dgm:t>
    </dgm:pt>
    <dgm:pt modelId="{D7AB3A5F-2A53-45B3-B8DF-BCBCBD862E0C}" type="sibTrans" cxnId="{B4B9B87C-3AC2-43A1-B0B1-6C0DFCCB5F5A}">
      <dgm:prSet/>
      <dgm:spPr/>
      <dgm:t>
        <a:bodyPr/>
        <a:lstStyle/>
        <a:p>
          <a:endParaRPr lang="zh-TW" altLang="en-US"/>
        </a:p>
      </dgm:t>
    </dgm:pt>
    <dgm:pt modelId="{7DF60C15-7227-4CA4-BC5D-63D90286430A}">
      <dgm:prSet phldrT="[文字]"/>
      <dgm:spPr/>
      <dgm:t>
        <a:bodyPr/>
        <a:lstStyle/>
        <a:p>
          <a:r>
            <a:rPr lang="zh-TW" b="1" dirty="0" smtClean="0"/>
            <a:t>聽覺能力</a:t>
          </a:r>
          <a:endParaRPr lang="zh-TW" altLang="en-US" b="1" dirty="0"/>
        </a:p>
      </dgm:t>
    </dgm:pt>
    <dgm:pt modelId="{4CF64BE2-EB56-4F79-AD0A-D37AFD88739A}" type="parTrans" cxnId="{6E0C6A31-C34D-42A9-B461-A83DBB6F4DB6}">
      <dgm:prSet/>
      <dgm:spPr/>
      <dgm:t>
        <a:bodyPr/>
        <a:lstStyle/>
        <a:p>
          <a:endParaRPr lang="zh-TW" altLang="en-US"/>
        </a:p>
      </dgm:t>
    </dgm:pt>
    <dgm:pt modelId="{7ADAAAFD-7F6B-43A0-A459-3092E122FE72}" type="sibTrans" cxnId="{6E0C6A31-C34D-42A9-B461-A83DBB6F4DB6}">
      <dgm:prSet/>
      <dgm:spPr/>
      <dgm:t>
        <a:bodyPr/>
        <a:lstStyle/>
        <a:p>
          <a:endParaRPr lang="zh-TW" altLang="en-US"/>
        </a:p>
      </dgm:t>
    </dgm:pt>
    <dgm:pt modelId="{86F5E859-DDE1-4466-9A42-B3D8DB61FC74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sz="1800" dirty="0" smtClean="0"/>
            <a:t>助聽器將附近聲音放大，同時將噪音放大，當環境聲音比老師音量大、同學們同時發言，或老師離較遠時，就聽不清楚。</a:t>
          </a:r>
          <a:endParaRPr lang="zh-TW" altLang="en-US" sz="1800" dirty="0"/>
        </a:p>
      </dgm:t>
    </dgm:pt>
    <dgm:pt modelId="{FB6EA272-61B1-4988-B760-56790972579D}" type="parTrans" cxnId="{70C5D68B-9668-499F-A760-9E0BD2AD3720}">
      <dgm:prSet/>
      <dgm:spPr/>
      <dgm:t>
        <a:bodyPr/>
        <a:lstStyle/>
        <a:p>
          <a:endParaRPr lang="zh-TW" altLang="en-US"/>
        </a:p>
      </dgm:t>
    </dgm:pt>
    <dgm:pt modelId="{34784D85-8D84-41E3-AD71-DC87D1E11156}" type="sibTrans" cxnId="{70C5D68B-9668-499F-A760-9E0BD2AD3720}">
      <dgm:prSet/>
      <dgm:spPr/>
      <dgm:t>
        <a:bodyPr/>
        <a:lstStyle/>
        <a:p>
          <a:endParaRPr lang="zh-TW" altLang="en-US"/>
        </a:p>
      </dgm:t>
    </dgm:pt>
    <dgm:pt modelId="{CA5D2B08-6D5D-4884-A49A-3A199E098081}">
      <dgm:prSet phldrT="[文字]"/>
      <dgm:spPr/>
      <dgm:t>
        <a:bodyPr/>
        <a:lstStyle/>
        <a:p>
          <a:r>
            <a:rPr lang="zh-TW" altLang="en-US" b="1" dirty="0" smtClean="0"/>
            <a:t>輔具配戴</a:t>
          </a:r>
          <a:endParaRPr lang="zh-TW" altLang="en-US" b="1" dirty="0"/>
        </a:p>
      </dgm:t>
    </dgm:pt>
    <dgm:pt modelId="{E1163335-47DF-423F-B7C8-C87468B2EC9E}" type="parTrans" cxnId="{EA7CAAD5-6593-483B-B470-0A53B8789560}">
      <dgm:prSet/>
      <dgm:spPr/>
      <dgm:t>
        <a:bodyPr/>
        <a:lstStyle/>
        <a:p>
          <a:endParaRPr lang="zh-TW" altLang="en-US"/>
        </a:p>
      </dgm:t>
    </dgm:pt>
    <dgm:pt modelId="{A2891022-5EFC-44EE-BB99-9B0369822E1F}" type="sibTrans" cxnId="{EA7CAAD5-6593-483B-B470-0A53B8789560}">
      <dgm:prSet/>
      <dgm:spPr/>
      <dgm:t>
        <a:bodyPr/>
        <a:lstStyle/>
        <a:p>
          <a:endParaRPr lang="zh-TW" altLang="en-US"/>
        </a:p>
      </dgm:t>
    </dgm:pt>
    <dgm:pt modelId="{DFFB16FE-A646-45F6-9F36-C2E102867581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常玩到出</a:t>
          </a:r>
          <a:r>
            <a:rPr lang="zh-TW" sz="1800" dirty="0" smtClean="0"/>
            <a:t>汗導致助聽器長期潮濕出現雜音，影響佩戴意願。</a:t>
          </a:r>
          <a:endParaRPr lang="zh-TW" altLang="en-US" sz="1800" u="none" dirty="0"/>
        </a:p>
      </dgm:t>
    </dgm:pt>
    <dgm:pt modelId="{08F5EBEF-26F6-40D4-AB28-671CC5314CBA}" type="parTrans" cxnId="{8810DFF4-BDD2-497D-917D-644FD3F680D5}">
      <dgm:prSet/>
      <dgm:spPr/>
      <dgm:t>
        <a:bodyPr/>
        <a:lstStyle/>
        <a:p>
          <a:endParaRPr lang="zh-TW" altLang="en-US"/>
        </a:p>
      </dgm:t>
    </dgm:pt>
    <dgm:pt modelId="{2787C003-1498-4B10-BDE7-51993D6526C7}" type="sibTrans" cxnId="{8810DFF4-BDD2-497D-917D-644FD3F680D5}">
      <dgm:prSet/>
      <dgm:spPr/>
      <dgm:t>
        <a:bodyPr/>
        <a:lstStyle/>
        <a:p>
          <a:endParaRPr lang="zh-TW" altLang="en-US"/>
        </a:p>
      </dgm:t>
    </dgm:pt>
    <dgm:pt modelId="{A59D937B-4432-459C-ADEB-A4813F9EE4FF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sz="1800" dirty="0" smtClean="0"/>
            <a:t>因感冒引起中耳炎而影響聽力，在校時就表現聽不清楚，但沒主動告訴老師，老師就無法即時給予調整與</a:t>
          </a:r>
          <a:r>
            <a:rPr lang="zh-TW" sz="1800" smtClean="0"/>
            <a:t>協助。</a:t>
          </a:r>
          <a:endParaRPr lang="zh-TW" altLang="en-US" sz="1800" dirty="0"/>
        </a:p>
      </dgm:t>
    </dgm:pt>
    <dgm:pt modelId="{2578F497-B501-49CE-9BBE-4FAC59DD0035}" type="parTrans" cxnId="{2FA1B9B4-F9A7-4543-858C-66868CAE2E3C}">
      <dgm:prSet/>
      <dgm:spPr/>
      <dgm:t>
        <a:bodyPr/>
        <a:lstStyle/>
        <a:p>
          <a:endParaRPr lang="zh-TW" altLang="en-US"/>
        </a:p>
      </dgm:t>
    </dgm:pt>
    <dgm:pt modelId="{1E94BFEF-4C9C-49BF-8D45-2824FA1894D5}" type="sibTrans" cxnId="{2FA1B9B4-F9A7-4543-858C-66868CAE2E3C}">
      <dgm:prSet/>
      <dgm:spPr/>
      <dgm:t>
        <a:bodyPr/>
        <a:lstStyle/>
        <a:p>
          <a:endParaRPr lang="zh-TW" altLang="en-US"/>
        </a:p>
      </dgm:t>
    </dgm:pt>
    <dgm:pt modelId="{F7DB82AA-F044-4ADB-8AF3-8D07F5822763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sz="1800" dirty="0" smtClean="0"/>
            <a:t>沒做過聽能訓練，聽覺理解技巧不好，聽話沒習慣聽完整</a:t>
          </a:r>
          <a:r>
            <a:rPr lang="zh-TW" altLang="en-US" sz="1800" dirty="0" smtClean="0"/>
            <a:t>。</a:t>
          </a:r>
          <a:endParaRPr lang="zh-TW" altLang="en-US" sz="1800" dirty="0"/>
        </a:p>
      </dgm:t>
    </dgm:pt>
    <dgm:pt modelId="{A4860A0C-0B44-44C1-BFE9-E98C6FE765E9}" type="sibTrans" cxnId="{F5D76CF4-68B4-44D4-BEEF-455FB5C88813}">
      <dgm:prSet/>
      <dgm:spPr/>
      <dgm:t>
        <a:bodyPr/>
        <a:lstStyle/>
        <a:p>
          <a:endParaRPr lang="zh-TW" altLang="en-US"/>
        </a:p>
      </dgm:t>
    </dgm:pt>
    <dgm:pt modelId="{7683960E-7F74-4C73-9A2C-8A3333EA02C6}" type="parTrans" cxnId="{F5D76CF4-68B4-44D4-BEEF-455FB5C88813}">
      <dgm:prSet/>
      <dgm:spPr/>
      <dgm:t>
        <a:bodyPr/>
        <a:lstStyle/>
        <a:p>
          <a:endParaRPr lang="zh-TW" altLang="en-US"/>
        </a:p>
      </dgm:t>
    </dgm:pt>
    <dgm:pt modelId="{7786B92A-16ED-442C-ABCB-DEE8205C97C7}">
      <dgm:prSet phldrT="[文字]"/>
      <dgm:spPr/>
      <dgm:t>
        <a:bodyPr/>
        <a:lstStyle/>
        <a:p>
          <a:r>
            <a:rPr lang="zh-TW" b="1" dirty="0" smtClean="0"/>
            <a:t>未追蹤</a:t>
          </a:r>
          <a:endParaRPr lang="zh-TW" altLang="en-US" b="1" dirty="0"/>
        </a:p>
      </dgm:t>
    </dgm:pt>
    <dgm:pt modelId="{AE3DC333-03F8-40C4-88FD-81AD07D283CA}" type="sibTrans" cxnId="{9E229C98-DFA2-4B36-8DCC-6FC96ACEF18B}">
      <dgm:prSet/>
      <dgm:spPr/>
      <dgm:t>
        <a:bodyPr/>
        <a:lstStyle/>
        <a:p>
          <a:endParaRPr lang="zh-TW" altLang="en-US"/>
        </a:p>
      </dgm:t>
    </dgm:pt>
    <dgm:pt modelId="{14554CBA-EE50-4277-A0C1-6E35BE5BF76D}" type="parTrans" cxnId="{9E229C98-DFA2-4B36-8DCC-6FC96ACEF18B}">
      <dgm:prSet/>
      <dgm:spPr/>
      <dgm:t>
        <a:bodyPr/>
        <a:lstStyle/>
        <a:p>
          <a:endParaRPr lang="zh-TW" altLang="en-US"/>
        </a:p>
      </dgm:t>
    </dgm:pt>
    <dgm:pt modelId="{6CDC548D-CD14-433A-A422-6A07F8B2BFF9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1800" dirty="0" smtClean="0"/>
            <a:t>聰明活潑  講話快  大聲而含糊  戴上助聽器仍有小狀況</a:t>
          </a:r>
          <a:endParaRPr lang="zh-TW" altLang="en-US" sz="1800" dirty="0"/>
        </a:p>
      </dgm:t>
    </dgm:pt>
    <dgm:pt modelId="{802B5698-D901-43FE-AA6F-D25973B06AD6}" type="sibTrans" cxnId="{6CFFE65F-7534-4E5F-BBC2-8E112BF18DD0}">
      <dgm:prSet/>
      <dgm:spPr/>
      <dgm:t>
        <a:bodyPr/>
        <a:lstStyle/>
        <a:p>
          <a:endParaRPr lang="zh-TW" altLang="en-US"/>
        </a:p>
      </dgm:t>
    </dgm:pt>
    <dgm:pt modelId="{81BC1518-E7F3-495F-A5ED-DD62B67BC9B6}" type="parTrans" cxnId="{6CFFE65F-7534-4E5F-BBC2-8E112BF18DD0}">
      <dgm:prSet/>
      <dgm:spPr/>
      <dgm:t>
        <a:bodyPr/>
        <a:lstStyle/>
        <a:p>
          <a:endParaRPr lang="zh-TW" altLang="en-US"/>
        </a:p>
      </dgm:t>
    </dgm:pt>
    <dgm:pt modelId="{82394132-5807-4853-956C-87736D5751BD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sz="1800" dirty="0" smtClean="0"/>
            <a:t>聽覺記憶長度不足，聽講解超過三分鐘就</a:t>
          </a:r>
          <a:r>
            <a:rPr lang="zh-TW" altLang="en-US" sz="1800" dirty="0" smtClean="0"/>
            <a:t>會</a:t>
          </a:r>
          <a:r>
            <a:rPr lang="zh-TW" sz="1800" dirty="0" smtClean="0"/>
            <a:t>聽不下而分心。</a:t>
          </a:r>
          <a:endParaRPr lang="zh-TW" altLang="en-US" sz="1800" dirty="0"/>
        </a:p>
      </dgm:t>
    </dgm:pt>
    <dgm:pt modelId="{96F44FB7-B29A-42A7-B8FC-2C0B7C728E90}" type="parTrans" cxnId="{75381D16-B847-494B-BE34-9367E04CCD87}">
      <dgm:prSet/>
      <dgm:spPr/>
      <dgm:t>
        <a:bodyPr/>
        <a:lstStyle/>
        <a:p>
          <a:endParaRPr lang="zh-TW" altLang="en-US"/>
        </a:p>
      </dgm:t>
    </dgm:pt>
    <dgm:pt modelId="{6E8F54DE-69BE-4EE3-BBF4-3CEAA3A865D9}" type="sibTrans" cxnId="{75381D16-B847-494B-BE34-9367E04CCD87}">
      <dgm:prSet/>
      <dgm:spPr/>
      <dgm:t>
        <a:bodyPr/>
        <a:lstStyle/>
        <a:p>
          <a:endParaRPr lang="zh-TW" altLang="en-US"/>
        </a:p>
      </dgm:t>
    </dgm:pt>
    <dgm:pt modelId="{576E5A70-D86B-48D2-A6A7-33426C34051F}">
      <dgm:prSet phldrT="[文字]"/>
      <dgm:spPr/>
      <dgm:t>
        <a:bodyPr/>
        <a:lstStyle/>
        <a:p>
          <a:r>
            <a:rPr lang="zh-TW" b="1" dirty="0" smtClean="0"/>
            <a:t>環境噪音</a:t>
          </a:r>
          <a:endParaRPr lang="zh-TW" altLang="en-US" b="1" dirty="0"/>
        </a:p>
      </dgm:t>
    </dgm:pt>
    <dgm:pt modelId="{0427738E-9394-4DF8-A10E-167A7BFD4974}" type="sibTrans" cxnId="{CEB205FD-5714-4073-883A-5312DA110C7D}">
      <dgm:prSet/>
      <dgm:spPr/>
      <dgm:t>
        <a:bodyPr/>
        <a:lstStyle/>
        <a:p>
          <a:endParaRPr lang="zh-TW" altLang="en-US"/>
        </a:p>
      </dgm:t>
    </dgm:pt>
    <dgm:pt modelId="{1E01412D-45F8-4CFC-97B0-01227F1D0196}" type="parTrans" cxnId="{CEB205FD-5714-4073-883A-5312DA110C7D}">
      <dgm:prSet/>
      <dgm:spPr/>
      <dgm:t>
        <a:bodyPr/>
        <a:lstStyle/>
        <a:p>
          <a:endParaRPr lang="zh-TW" altLang="en-US"/>
        </a:p>
      </dgm:t>
    </dgm:pt>
    <dgm:pt modelId="{9621D14E-B639-4F5E-9CD1-B86689B0C7A8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sz="1800" dirty="0" smtClean="0"/>
            <a:t>放假沒戴</a:t>
          </a:r>
          <a:r>
            <a:rPr lang="zh-TW" altLang="en-US" sz="1800" dirty="0" smtClean="0"/>
            <a:t>，</a:t>
          </a:r>
          <a:r>
            <a:rPr lang="zh-TW" sz="1800" dirty="0" smtClean="0"/>
            <a:t>習慣聽模糊語音，回校上課一戴助聽器就覺得吵。</a:t>
          </a:r>
          <a:endParaRPr lang="zh-TW" altLang="en-US" sz="1800" u="none" dirty="0"/>
        </a:p>
      </dgm:t>
    </dgm:pt>
    <dgm:pt modelId="{9A7E65ED-6ABF-4DA7-BA57-B4B5F4ECDF3D}" type="parTrans" cxnId="{B50B4F69-EF70-4530-83E5-B9E77A06A144}">
      <dgm:prSet/>
      <dgm:spPr/>
      <dgm:t>
        <a:bodyPr/>
        <a:lstStyle/>
        <a:p>
          <a:endParaRPr lang="zh-TW" altLang="en-US"/>
        </a:p>
      </dgm:t>
    </dgm:pt>
    <dgm:pt modelId="{8E191A65-1C50-45E5-A345-DAB2750D646A}" type="sibTrans" cxnId="{B50B4F69-EF70-4530-83E5-B9E77A06A144}">
      <dgm:prSet/>
      <dgm:spPr/>
      <dgm:t>
        <a:bodyPr/>
        <a:lstStyle/>
        <a:p>
          <a:endParaRPr lang="zh-TW" altLang="en-US"/>
        </a:p>
      </dgm:t>
    </dgm:pt>
    <dgm:pt modelId="{9895640E-91EA-4BFD-9CAE-B19F3A969A8F}" type="pres">
      <dgm:prSet presAssocID="{6893C9EF-E438-4613-AF5B-29DA0990507C}" presName="Name0" presStyleCnt="0">
        <dgm:presLayoutVars>
          <dgm:dir/>
          <dgm:animLvl val="lvl"/>
          <dgm:resizeHandles/>
        </dgm:presLayoutVars>
      </dgm:prSet>
      <dgm:spPr/>
    </dgm:pt>
    <dgm:pt modelId="{7364F7C0-AB05-4442-B2FC-417E85E1A37F}" type="pres">
      <dgm:prSet presAssocID="{4BAFE1EA-0BA9-4DFD-92A9-AD9DBBBDC839}" presName="linNode" presStyleCnt="0"/>
      <dgm:spPr/>
    </dgm:pt>
    <dgm:pt modelId="{E66F2033-8FE8-4457-A0F3-626622AEA61F}" type="pres">
      <dgm:prSet presAssocID="{4BAFE1EA-0BA9-4DFD-92A9-AD9DBBBDC839}" presName="parentShp" presStyleLbl="node1" presStyleIdx="0" presStyleCnt="5" custScaleX="522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AD8A15-FF3B-442A-AD88-543BE6809484}" type="pres">
      <dgm:prSet presAssocID="{4BAFE1EA-0BA9-4DFD-92A9-AD9DBBBDC839}" presName="childShp" presStyleLbl="bgAccFollowNode1" presStyleIdx="0" presStyleCnt="5" custScaleX="1320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1A9DA8-3CCA-455D-A2FA-66C92FA2B969}" type="pres">
      <dgm:prSet presAssocID="{5F89B82A-CD27-4BEE-9279-3EE1076142BF}" presName="spacing" presStyleCnt="0"/>
      <dgm:spPr/>
    </dgm:pt>
    <dgm:pt modelId="{56B7E7BE-AF67-411E-99BC-30EA9ABD7A73}" type="pres">
      <dgm:prSet presAssocID="{7DF60C15-7227-4CA4-BC5D-63D90286430A}" presName="linNode" presStyleCnt="0"/>
      <dgm:spPr/>
    </dgm:pt>
    <dgm:pt modelId="{E19E6386-D943-4A77-B567-D071F7A4BFA3}" type="pres">
      <dgm:prSet presAssocID="{7DF60C15-7227-4CA4-BC5D-63D90286430A}" presName="parentShp" presStyleLbl="node1" presStyleIdx="1" presStyleCnt="5" custScaleX="512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089438-5A10-4095-80E8-4941D40047E1}" type="pres">
      <dgm:prSet presAssocID="{7DF60C15-7227-4CA4-BC5D-63D90286430A}" presName="childShp" presStyleLbl="bgAccFollowNode1" presStyleIdx="1" presStyleCnt="5" custScaleX="1320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AEAA2A-8721-43CC-8AB7-EC58752605ED}" type="pres">
      <dgm:prSet presAssocID="{7ADAAAFD-7F6B-43A0-A459-3092E122FE72}" presName="spacing" presStyleCnt="0"/>
      <dgm:spPr/>
    </dgm:pt>
    <dgm:pt modelId="{284A9F91-8773-4516-AB7E-91F509B76AC5}" type="pres">
      <dgm:prSet presAssocID="{576E5A70-D86B-48D2-A6A7-33426C34051F}" presName="linNode" presStyleCnt="0"/>
      <dgm:spPr/>
    </dgm:pt>
    <dgm:pt modelId="{620CF41A-78A9-47C5-9697-8358896B7820}" type="pres">
      <dgm:prSet presAssocID="{576E5A70-D86B-48D2-A6A7-33426C34051F}" presName="parentShp" presStyleLbl="node1" presStyleIdx="2" presStyleCnt="5" custScaleX="504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9E359B-E5BC-4A7C-B8FA-4F979553D98A}" type="pres">
      <dgm:prSet presAssocID="{576E5A70-D86B-48D2-A6A7-33426C34051F}" presName="childShp" presStyleLbl="bgAccFollowNode1" presStyleIdx="2" presStyleCnt="5" custScaleX="1330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C1707B-2D87-483F-9AF0-4E800F1B5F62}" type="pres">
      <dgm:prSet presAssocID="{0427738E-9394-4DF8-A10E-167A7BFD4974}" presName="spacing" presStyleCnt="0"/>
      <dgm:spPr/>
    </dgm:pt>
    <dgm:pt modelId="{BA91B466-58FB-40E9-9D38-129DED1BC951}" type="pres">
      <dgm:prSet presAssocID="{CA5D2B08-6D5D-4884-A49A-3A199E098081}" presName="linNode" presStyleCnt="0"/>
      <dgm:spPr/>
    </dgm:pt>
    <dgm:pt modelId="{9120DD67-CB9D-4670-ADFA-A990D22EF26D}" type="pres">
      <dgm:prSet presAssocID="{CA5D2B08-6D5D-4884-A49A-3A199E098081}" presName="parentShp" presStyleLbl="node1" presStyleIdx="3" presStyleCnt="5" custScaleX="531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2560DB-D479-41AE-9517-4ED3EFABB9CB}" type="pres">
      <dgm:prSet presAssocID="{CA5D2B08-6D5D-4884-A49A-3A199E098081}" presName="childShp" presStyleLbl="bgAccFollowNode1" presStyleIdx="3" presStyleCnt="5" custScaleX="1372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02F4F7-EB5C-4FDA-8556-1471C49F6AF1}" type="pres">
      <dgm:prSet presAssocID="{A2891022-5EFC-44EE-BB99-9B0369822E1F}" presName="spacing" presStyleCnt="0"/>
      <dgm:spPr/>
    </dgm:pt>
    <dgm:pt modelId="{4EA6E4E4-1F78-44FD-BD7C-22677BCDFC2D}" type="pres">
      <dgm:prSet presAssocID="{7786B92A-16ED-442C-ABCB-DEE8205C97C7}" presName="linNode" presStyleCnt="0"/>
      <dgm:spPr/>
    </dgm:pt>
    <dgm:pt modelId="{72363F4B-5826-4DCC-8B0A-09E2530A28B6}" type="pres">
      <dgm:prSet presAssocID="{7786B92A-16ED-442C-ABCB-DEE8205C97C7}" presName="parentShp" presStyleLbl="node1" presStyleIdx="4" presStyleCnt="5" custScaleX="522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EDE1CD-3915-4FBF-A04B-11AB560B644C}" type="pres">
      <dgm:prSet presAssocID="{7786B92A-16ED-442C-ABCB-DEE8205C97C7}" presName="childShp" presStyleLbl="bgAccFollowNode1" presStyleIdx="4" presStyleCnt="5" custScaleX="1344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1BD8F6-6B9E-419A-B643-24220D37E126}" type="presOf" srcId="{CA5D2B08-6D5D-4884-A49A-3A199E098081}" destId="{9120DD67-CB9D-4670-ADFA-A990D22EF26D}" srcOrd="0" destOrd="0" presId="urn:microsoft.com/office/officeart/2005/8/layout/vList6"/>
    <dgm:cxn modelId="{B4B9B87C-3AC2-43A1-B0B1-6C0DFCCB5F5A}" srcId="{4BAFE1EA-0BA9-4DFD-92A9-AD9DBBBDC839}" destId="{3833537D-12A0-4335-BC36-94D9A975B3C8}" srcOrd="0" destOrd="0" parTransId="{345EB203-305E-45DE-832C-7040A25F54E9}" sibTransId="{D7AB3A5F-2A53-45B3-B8DF-BCBCBD862E0C}"/>
    <dgm:cxn modelId="{9E229C98-DFA2-4B36-8DCC-6FC96ACEF18B}" srcId="{6893C9EF-E438-4613-AF5B-29DA0990507C}" destId="{7786B92A-16ED-442C-ABCB-DEE8205C97C7}" srcOrd="4" destOrd="0" parTransId="{14554CBA-EE50-4277-A0C1-6E35BE5BF76D}" sibTransId="{AE3DC333-03F8-40C4-88FD-81AD07D283CA}"/>
    <dgm:cxn modelId="{EA7CAAD5-6593-483B-B470-0A53B8789560}" srcId="{6893C9EF-E438-4613-AF5B-29DA0990507C}" destId="{CA5D2B08-6D5D-4884-A49A-3A199E098081}" srcOrd="3" destOrd="0" parTransId="{E1163335-47DF-423F-B7C8-C87468B2EC9E}" sibTransId="{A2891022-5EFC-44EE-BB99-9B0369822E1F}"/>
    <dgm:cxn modelId="{F5D76CF4-68B4-44D4-BEEF-455FB5C88813}" srcId="{7DF60C15-7227-4CA4-BC5D-63D90286430A}" destId="{F7DB82AA-F044-4ADB-8AF3-8D07F5822763}" srcOrd="0" destOrd="0" parTransId="{7683960E-7F74-4C73-9A2C-8A3333EA02C6}" sibTransId="{A4860A0C-0B44-44C1-BFE9-E98C6FE765E9}"/>
    <dgm:cxn modelId="{8433A81F-1E19-4F1F-87AD-0710A42A35D8}" type="presOf" srcId="{6CDC548D-CD14-433A-A422-6A07F8B2BFF9}" destId="{FEAD8A15-FF3B-442A-AD88-543BE6809484}" srcOrd="0" destOrd="1" presId="urn:microsoft.com/office/officeart/2005/8/layout/vList6"/>
    <dgm:cxn modelId="{B50B4F69-EF70-4530-83E5-B9E77A06A144}" srcId="{CA5D2B08-6D5D-4884-A49A-3A199E098081}" destId="{9621D14E-B639-4F5E-9CD1-B86689B0C7A8}" srcOrd="1" destOrd="0" parTransId="{9A7E65ED-6ABF-4DA7-BA57-B4B5F4ECDF3D}" sibTransId="{8E191A65-1C50-45E5-A345-DAB2750D646A}"/>
    <dgm:cxn modelId="{6CFFE65F-7534-4E5F-BBC2-8E112BF18DD0}" srcId="{4BAFE1EA-0BA9-4DFD-92A9-AD9DBBBDC839}" destId="{6CDC548D-CD14-433A-A422-6A07F8B2BFF9}" srcOrd="1" destOrd="0" parTransId="{81BC1518-E7F3-495F-A5ED-DD62B67BC9B6}" sibTransId="{802B5698-D901-43FE-AA6F-D25973B06AD6}"/>
    <dgm:cxn modelId="{ABBA1F31-E4EE-4525-8CD4-54139F7A64B3}" type="presOf" srcId="{7786B92A-16ED-442C-ABCB-DEE8205C97C7}" destId="{72363F4B-5826-4DCC-8B0A-09E2530A28B6}" srcOrd="0" destOrd="0" presId="urn:microsoft.com/office/officeart/2005/8/layout/vList6"/>
    <dgm:cxn modelId="{6FAA083C-FC1F-469B-9E3E-73CD8D386C5E}" type="presOf" srcId="{4BAFE1EA-0BA9-4DFD-92A9-AD9DBBBDC839}" destId="{E66F2033-8FE8-4457-A0F3-626622AEA61F}" srcOrd="0" destOrd="0" presId="urn:microsoft.com/office/officeart/2005/8/layout/vList6"/>
    <dgm:cxn modelId="{DBF4FC00-AF2F-4CF1-8923-2BA0C2115B9C}" type="presOf" srcId="{F7DB82AA-F044-4ADB-8AF3-8D07F5822763}" destId="{35089438-5A10-4095-80E8-4941D40047E1}" srcOrd="0" destOrd="0" presId="urn:microsoft.com/office/officeart/2005/8/layout/vList6"/>
    <dgm:cxn modelId="{18E7A782-C0C1-4019-B4BD-95E5E55F2104}" type="presOf" srcId="{576E5A70-D86B-48D2-A6A7-33426C34051F}" destId="{620CF41A-78A9-47C5-9697-8358896B7820}" srcOrd="0" destOrd="0" presId="urn:microsoft.com/office/officeart/2005/8/layout/vList6"/>
    <dgm:cxn modelId="{3E16944A-4B86-4D4E-82A5-845A45FCC1A7}" type="presOf" srcId="{82394132-5807-4853-956C-87736D5751BD}" destId="{35089438-5A10-4095-80E8-4941D40047E1}" srcOrd="0" destOrd="1" presId="urn:microsoft.com/office/officeart/2005/8/layout/vList6"/>
    <dgm:cxn modelId="{B8FC8FFA-0DCF-46E1-88E5-16C3D18AD5FD}" type="presOf" srcId="{DFFB16FE-A646-45F6-9F36-C2E102867581}" destId="{412560DB-D479-41AE-9517-4ED3EFABB9CB}" srcOrd="0" destOrd="0" presId="urn:microsoft.com/office/officeart/2005/8/layout/vList6"/>
    <dgm:cxn modelId="{683CA4CE-1CC2-418F-A004-98E71AF26A36}" type="presOf" srcId="{A59D937B-4432-459C-ADEB-A4813F9EE4FF}" destId="{5DEDE1CD-3915-4FBF-A04B-11AB560B644C}" srcOrd="0" destOrd="0" presId="urn:microsoft.com/office/officeart/2005/8/layout/vList6"/>
    <dgm:cxn modelId="{8810DFF4-BDD2-497D-917D-644FD3F680D5}" srcId="{CA5D2B08-6D5D-4884-A49A-3A199E098081}" destId="{DFFB16FE-A646-45F6-9F36-C2E102867581}" srcOrd="0" destOrd="0" parTransId="{08F5EBEF-26F6-40D4-AB28-671CC5314CBA}" sibTransId="{2787C003-1498-4B10-BDE7-51993D6526C7}"/>
    <dgm:cxn modelId="{03C5FF70-9361-47E8-81FC-D8521904803A}" type="presOf" srcId="{3833537D-12A0-4335-BC36-94D9A975B3C8}" destId="{FEAD8A15-FF3B-442A-AD88-543BE6809484}" srcOrd="0" destOrd="0" presId="urn:microsoft.com/office/officeart/2005/8/layout/vList6"/>
    <dgm:cxn modelId="{75381D16-B847-494B-BE34-9367E04CCD87}" srcId="{7DF60C15-7227-4CA4-BC5D-63D90286430A}" destId="{82394132-5807-4853-956C-87736D5751BD}" srcOrd="1" destOrd="0" parTransId="{96F44FB7-B29A-42A7-B8FC-2C0B7C728E90}" sibTransId="{6E8F54DE-69BE-4EE3-BBF4-3CEAA3A865D9}"/>
    <dgm:cxn modelId="{D36A2956-A4C7-4F0A-85B0-843801CBDDA9}" type="presOf" srcId="{86F5E859-DDE1-4466-9A42-B3D8DB61FC74}" destId="{DA9E359B-E5BC-4A7C-B8FA-4F979553D98A}" srcOrd="0" destOrd="0" presId="urn:microsoft.com/office/officeart/2005/8/layout/vList6"/>
    <dgm:cxn modelId="{6AA962E4-58CF-4B8A-BED9-C6701495D5E9}" srcId="{6893C9EF-E438-4613-AF5B-29DA0990507C}" destId="{4BAFE1EA-0BA9-4DFD-92A9-AD9DBBBDC839}" srcOrd="0" destOrd="0" parTransId="{6FB5FB42-2C6E-4303-B010-A409EE02744B}" sibTransId="{5F89B82A-CD27-4BEE-9279-3EE1076142BF}"/>
    <dgm:cxn modelId="{70C5D68B-9668-499F-A760-9E0BD2AD3720}" srcId="{576E5A70-D86B-48D2-A6A7-33426C34051F}" destId="{86F5E859-DDE1-4466-9A42-B3D8DB61FC74}" srcOrd="0" destOrd="0" parTransId="{FB6EA272-61B1-4988-B760-56790972579D}" sibTransId="{34784D85-8D84-41E3-AD71-DC87D1E11156}"/>
    <dgm:cxn modelId="{2FA1B9B4-F9A7-4543-858C-66868CAE2E3C}" srcId="{7786B92A-16ED-442C-ABCB-DEE8205C97C7}" destId="{A59D937B-4432-459C-ADEB-A4813F9EE4FF}" srcOrd="0" destOrd="0" parTransId="{2578F497-B501-49CE-9BBE-4FAC59DD0035}" sibTransId="{1E94BFEF-4C9C-49BF-8D45-2824FA1894D5}"/>
    <dgm:cxn modelId="{6E0C6A31-C34D-42A9-B461-A83DBB6F4DB6}" srcId="{6893C9EF-E438-4613-AF5B-29DA0990507C}" destId="{7DF60C15-7227-4CA4-BC5D-63D90286430A}" srcOrd="1" destOrd="0" parTransId="{4CF64BE2-EB56-4F79-AD0A-D37AFD88739A}" sibTransId="{7ADAAAFD-7F6B-43A0-A459-3092E122FE72}"/>
    <dgm:cxn modelId="{7512B919-F4BD-45B4-A0D6-F5312786A220}" type="presOf" srcId="{6893C9EF-E438-4613-AF5B-29DA0990507C}" destId="{9895640E-91EA-4BFD-9CAE-B19F3A969A8F}" srcOrd="0" destOrd="0" presId="urn:microsoft.com/office/officeart/2005/8/layout/vList6"/>
    <dgm:cxn modelId="{CEB205FD-5714-4073-883A-5312DA110C7D}" srcId="{6893C9EF-E438-4613-AF5B-29DA0990507C}" destId="{576E5A70-D86B-48D2-A6A7-33426C34051F}" srcOrd="2" destOrd="0" parTransId="{1E01412D-45F8-4CFC-97B0-01227F1D0196}" sibTransId="{0427738E-9394-4DF8-A10E-167A7BFD4974}"/>
    <dgm:cxn modelId="{DBB29D92-BF00-4451-9A4A-E334CFE633B1}" type="presOf" srcId="{7DF60C15-7227-4CA4-BC5D-63D90286430A}" destId="{E19E6386-D943-4A77-B567-D071F7A4BFA3}" srcOrd="0" destOrd="0" presId="urn:microsoft.com/office/officeart/2005/8/layout/vList6"/>
    <dgm:cxn modelId="{B072A5F8-8BFB-4476-9ED6-B8D6FA936551}" type="presOf" srcId="{9621D14E-B639-4F5E-9CD1-B86689B0C7A8}" destId="{412560DB-D479-41AE-9517-4ED3EFABB9CB}" srcOrd="0" destOrd="1" presId="urn:microsoft.com/office/officeart/2005/8/layout/vList6"/>
    <dgm:cxn modelId="{65BB9CFB-BE6F-4B25-A148-C2050A5D6D32}" type="presParOf" srcId="{9895640E-91EA-4BFD-9CAE-B19F3A969A8F}" destId="{7364F7C0-AB05-4442-B2FC-417E85E1A37F}" srcOrd="0" destOrd="0" presId="urn:microsoft.com/office/officeart/2005/8/layout/vList6"/>
    <dgm:cxn modelId="{BDED192C-F6A2-48DA-862D-C5EC9DBD9E3F}" type="presParOf" srcId="{7364F7C0-AB05-4442-B2FC-417E85E1A37F}" destId="{E66F2033-8FE8-4457-A0F3-626622AEA61F}" srcOrd="0" destOrd="0" presId="urn:microsoft.com/office/officeart/2005/8/layout/vList6"/>
    <dgm:cxn modelId="{A1C121D1-5C97-4C9E-B668-EE2CF64D14F3}" type="presParOf" srcId="{7364F7C0-AB05-4442-B2FC-417E85E1A37F}" destId="{FEAD8A15-FF3B-442A-AD88-543BE6809484}" srcOrd="1" destOrd="0" presId="urn:microsoft.com/office/officeart/2005/8/layout/vList6"/>
    <dgm:cxn modelId="{132CDB44-B920-45A7-9D13-3088E02499D1}" type="presParOf" srcId="{9895640E-91EA-4BFD-9CAE-B19F3A969A8F}" destId="{CA1A9DA8-3CCA-455D-A2FA-66C92FA2B969}" srcOrd="1" destOrd="0" presId="urn:microsoft.com/office/officeart/2005/8/layout/vList6"/>
    <dgm:cxn modelId="{DD97CECA-E002-4C04-ACEA-3FE45101D30F}" type="presParOf" srcId="{9895640E-91EA-4BFD-9CAE-B19F3A969A8F}" destId="{56B7E7BE-AF67-411E-99BC-30EA9ABD7A73}" srcOrd="2" destOrd="0" presId="urn:microsoft.com/office/officeart/2005/8/layout/vList6"/>
    <dgm:cxn modelId="{3F65ED19-5DC7-47B1-9592-FB8068E48D46}" type="presParOf" srcId="{56B7E7BE-AF67-411E-99BC-30EA9ABD7A73}" destId="{E19E6386-D943-4A77-B567-D071F7A4BFA3}" srcOrd="0" destOrd="0" presId="urn:microsoft.com/office/officeart/2005/8/layout/vList6"/>
    <dgm:cxn modelId="{9B02E444-16D7-4458-B5BD-A936AAACB7DC}" type="presParOf" srcId="{56B7E7BE-AF67-411E-99BC-30EA9ABD7A73}" destId="{35089438-5A10-4095-80E8-4941D40047E1}" srcOrd="1" destOrd="0" presId="urn:microsoft.com/office/officeart/2005/8/layout/vList6"/>
    <dgm:cxn modelId="{3AD7E3C1-D067-4D6B-A184-DB296D0DEF0E}" type="presParOf" srcId="{9895640E-91EA-4BFD-9CAE-B19F3A969A8F}" destId="{8AAEAA2A-8721-43CC-8AB7-EC58752605ED}" srcOrd="3" destOrd="0" presId="urn:microsoft.com/office/officeart/2005/8/layout/vList6"/>
    <dgm:cxn modelId="{501EA2F6-D35E-4D32-86D8-7540358C1B05}" type="presParOf" srcId="{9895640E-91EA-4BFD-9CAE-B19F3A969A8F}" destId="{284A9F91-8773-4516-AB7E-91F509B76AC5}" srcOrd="4" destOrd="0" presId="urn:microsoft.com/office/officeart/2005/8/layout/vList6"/>
    <dgm:cxn modelId="{779C24C4-95EF-46AB-8D92-C8737003ED11}" type="presParOf" srcId="{284A9F91-8773-4516-AB7E-91F509B76AC5}" destId="{620CF41A-78A9-47C5-9697-8358896B7820}" srcOrd="0" destOrd="0" presId="urn:microsoft.com/office/officeart/2005/8/layout/vList6"/>
    <dgm:cxn modelId="{4572BE24-FDB7-47DA-B803-7E4BFFDA6574}" type="presParOf" srcId="{284A9F91-8773-4516-AB7E-91F509B76AC5}" destId="{DA9E359B-E5BC-4A7C-B8FA-4F979553D98A}" srcOrd="1" destOrd="0" presId="urn:microsoft.com/office/officeart/2005/8/layout/vList6"/>
    <dgm:cxn modelId="{48C6864C-B8C1-4B8B-911F-19212F97F1F9}" type="presParOf" srcId="{9895640E-91EA-4BFD-9CAE-B19F3A969A8F}" destId="{F4C1707B-2D87-483F-9AF0-4E800F1B5F62}" srcOrd="5" destOrd="0" presId="urn:microsoft.com/office/officeart/2005/8/layout/vList6"/>
    <dgm:cxn modelId="{C6CAA174-7997-41A1-8BA1-BC91348F268B}" type="presParOf" srcId="{9895640E-91EA-4BFD-9CAE-B19F3A969A8F}" destId="{BA91B466-58FB-40E9-9D38-129DED1BC951}" srcOrd="6" destOrd="0" presId="urn:microsoft.com/office/officeart/2005/8/layout/vList6"/>
    <dgm:cxn modelId="{00EBBB21-E5CC-4E83-A139-9F89936FD83A}" type="presParOf" srcId="{BA91B466-58FB-40E9-9D38-129DED1BC951}" destId="{9120DD67-CB9D-4670-ADFA-A990D22EF26D}" srcOrd="0" destOrd="0" presId="urn:microsoft.com/office/officeart/2005/8/layout/vList6"/>
    <dgm:cxn modelId="{71E9C3AB-2FFC-4DD7-9EE1-4AC09A30DB55}" type="presParOf" srcId="{BA91B466-58FB-40E9-9D38-129DED1BC951}" destId="{412560DB-D479-41AE-9517-4ED3EFABB9CB}" srcOrd="1" destOrd="0" presId="urn:microsoft.com/office/officeart/2005/8/layout/vList6"/>
    <dgm:cxn modelId="{3ACE5990-55B7-4050-817E-E1671F9EB3C0}" type="presParOf" srcId="{9895640E-91EA-4BFD-9CAE-B19F3A969A8F}" destId="{E202F4F7-EB5C-4FDA-8556-1471C49F6AF1}" srcOrd="7" destOrd="0" presId="urn:microsoft.com/office/officeart/2005/8/layout/vList6"/>
    <dgm:cxn modelId="{A3102435-5ECF-49DE-9532-CCC2B9D8A3A8}" type="presParOf" srcId="{9895640E-91EA-4BFD-9CAE-B19F3A969A8F}" destId="{4EA6E4E4-1F78-44FD-BD7C-22677BCDFC2D}" srcOrd="8" destOrd="0" presId="urn:microsoft.com/office/officeart/2005/8/layout/vList6"/>
    <dgm:cxn modelId="{DDD7394B-AE39-4E35-9D10-866C6F12C069}" type="presParOf" srcId="{4EA6E4E4-1F78-44FD-BD7C-22677BCDFC2D}" destId="{72363F4B-5826-4DCC-8B0A-09E2530A28B6}" srcOrd="0" destOrd="0" presId="urn:microsoft.com/office/officeart/2005/8/layout/vList6"/>
    <dgm:cxn modelId="{C105F75B-D84C-41EE-BAEE-A8B588ABF184}" type="presParOf" srcId="{4EA6E4E4-1F78-44FD-BD7C-22677BCDFC2D}" destId="{5DEDE1CD-3915-4FBF-A04B-11AB560B644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BC3030-6719-425E-9E49-E939B3A82F58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</dgm:pt>
    <dgm:pt modelId="{4756E94F-3148-4648-9368-C089767C917B}">
      <dgm:prSet phldrT="[文字]"/>
      <dgm:spPr/>
      <dgm:t>
        <a:bodyPr/>
        <a:lstStyle/>
        <a:p>
          <a:r>
            <a:rPr lang="zh-TW" altLang="en-US" b="1" dirty="0" smtClean="0"/>
            <a:t>輔具配戴</a:t>
          </a:r>
          <a:endParaRPr lang="zh-TW" altLang="en-US" b="1" dirty="0"/>
        </a:p>
      </dgm:t>
    </dgm:pt>
    <dgm:pt modelId="{0F2CFC41-C1C5-4C27-8686-14A5C5519D4E}" type="parTrans" cxnId="{F3804637-C6E9-4F12-B383-83E3A82AC047}">
      <dgm:prSet/>
      <dgm:spPr/>
      <dgm:t>
        <a:bodyPr/>
        <a:lstStyle/>
        <a:p>
          <a:endParaRPr lang="zh-TW" altLang="en-US"/>
        </a:p>
      </dgm:t>
    </dgm:pt>
    <dgm:pt modelId="{E8B2FFA3-190A-4CFB-9488-BB7B71385A04}" type="sibTrans" cxnId="{F3804637-C6E9-4F12-B383-83E3A82AC047}">
      <dgm:prSet/>
      <dgm:spPr/>
      <dgm:t>
        <a:bodyPr/>
        <a:lstStyle/>
        <a:p>
          <a:endParaRPr lang="zh-TW" altLang="en-US"/>
        </a:p>
      </dgm:t>
    </dgm:pt>
    <dgm:pt modelId="{0102AA48-C1C9-400E-A426-3152C40ABCDE}">
      <dgm:prSet phldrT="[文字]"/>
      <dgm:spPr/>
      <dgm:t>
        <a:bodyPr/>
        <a:lstStyle/>
        <a:p>
          <a:r>
            <a:rPr lang="zh-TW" altLang="en-US" b="1" dirty="0" smtClean="0"/>
            <a:t>環境噪音</a:t>
          </a:r>
          <a:endParaRPr lang="zh-TW" altLang="en-US" b="1" dirty="0"/>
        </a:p>
      </dgm:t>
    </dgm:pt>
    <dgm:pt modelId="{5AAB3CB1-46DC-45F5-AA51-6260D1F99148}" type="parTrans" cxnId="{7AC86179-8570-4201-BE7E-17426A096623}">
      <dgm:prSet/>
      <dgm:spPr/>
      <dgm:t>
        <a:bodyPr/>
        <a:lstStyle/>
        <a:p>
          <a:endParaRPr lang="zh-TW" altLang="en-US"/>
        </a:p>
      </dgm:t>
    </dgm:pt>
    <dgm:pt modelId="{424477F5-D573-4C14-8136-C59F3A715862}" type="sibTrans" cxnId="{7AC86179-8570-4201-BE7E-17426A096623}">
      <dgm:prSet/>
      <dgm:spPr/>
      <dgm:t>
        <a:bodyPr/>
        <a:lstStyle/>
        <a:p>
          <a:endParaRPr lang="zh-TW" altLang="en-US"/>
        </a:p>
      </dgm:t>
    </dgm:pt>
    <dgm:pt modelId="{B3F30273-6C2C-4046-96F7-94E11B1760A9}">
      <dgm:prSet phldrT="[文字]"/>
      <dgm:spPr/>
      <dgm:t>
        <a:bodyPr/>
        <a:lstStyle/>
        <a:p>
          <a:r>
            <a:rPr lang="zh-TW" altLang="en-US" b="1" dirty="0" smtClean="0"/>
            <a:t>聽覺能力</a:t>
          </a:r>
          <a:endParaRPr lang="zh-TW" altLang="en-US" b="1" dirty="0"/>
        </a:p>
      </dgm:t>
    </dgm:pt>
    <dgm:pt modelId="{D0A3D31A-459C-4EEF-8A5E-DD6C99D145F3}" type="parTrans" cxnId="{A30787E4-3F13-4143-AAE1-5349E77DFB1C}">
      <dgm:prSet/>
      <dgm:spPr/>
      <dgm:t>
        <a:bodyPr/>
        <a:lstStyle/>
        <a:p>
          <a:endParaRPr lang="zh-TW" altLang="en-US"/>
        </a:p>
      </dgm:t>
    </dgm:pt>
    <dgm:pt modelId="{C21F63CD-700C-4B4B-B453-E9F63F087CAB}" type="sibTrans" cxnId="{A30787E4-3F13-4143-AAE1-5349E77DFB1C}">
      <dgm:prSet/>
      <dgm:spPr/>
      <dgm:t>
        <a:bodyPr/>
        <a:lstStyle/>
        <a:p>
          <a:endParaRPr lang="zh-TW" altLang="en-US"/>
        </a:p>
      </dgm:t>
    </dgm:pt>
    <dgm:pt modelId="{E7749B7D-5ED7-4C4C-8477-C19A64C687F7}" type="pres">
      <dgm:prSet presAssocID="{69BC3030-6719-425E-9E49-E939B3A82F5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242171A-B6D0-4593-A876-E04BE24328EC}" type="pres">
      <dgm:prSet presAssocID="{4756E94F-3148-4648-9368-C089767C917B}" presName="horFlow" presStyleCnt="0"/>
      <dgm:spPr/>
    </dgm:pt>
    <dgm:pt modelId="{6684732D-30EE-448D-80B6-3DC2E7EE9594}" type="pres">
      <dgm:prSet presAssocID="{4756E94F-3148-4648-9368-C089767C917B}" presName="bigChev" presStyleLbl="node1" presStyleIdx="0" presStyleCnt="3"/>
      <dgm:spPr/>
      <dgm:t>
        <a:bodyPr/>
        <a:lstStyle/>
        <a:p>
          <a:endParaRPr lang="zh-TW" altLang="en-US"/>
        </a:p>
      </dgm:t>
    </dgm:pt>
    <dgm:pt modelId="{83F99437-3651-49FC-9D98-B8015AFDB6EA}" type="pres">
      <dgm:prSet presAssocID="{4756E94F-3148-4648-9368-C089767C917B}" presName="vSp" presStyleCnt="0"/>
      <dgm:spPr/>
    </dgm:pt>
    <dgm:pt modelId="{6C22B04D-4D74-44FF-8DD1-A2CB3A295E27}" type="pres">
      <dgm:prSet presAssocID="{0102AA48-C1C9-400E-A426-3152C40ABCDE}" presName="horFlow" presStyleCnt="0"/>
      <dgm:spPr/>
    </dgm:pt>
    <dgm:pt modelId="{6572CCD5-6319-4E2C-AD91-357673772631}" type="pres">
      <dgm:prSet presAssocID="{0102AA48-C1C9-400E-A426-3152C40ABCDE}" presName="bigChev" presStyleLbl="node1" presStyleIdx="1" presStyleCnt="3"/>
      <dgm:spPr/>
      <dgm:t>
        <a:bodyPr/>
        <a:lstStyle/>
        <a:p>
          <a:endParaRPr lang="zh-TW" altLang="en-US"/>
        </a:p>
      </dgm:t>
    </dgm:pt>
    <dgm:pt modelId="{1BFEF779-217F-4F1F-BDB0-F0DE976D928C}" type="pres">
      <dgm:prSet presAssocID="{0102AA48-C1C9-400E-A426-3152C40ABCDE}" presName="vSp" presStyleCnt="0"/>
      <dgm:spPr/>
    </dgm:pt>
    <dgm:pt modelId="{CBBF9F8F-2A63-46B8-808E-5E0CA2A7F0D7}" type="pres">
      <dgm:prSet presAssocID="{B3F30273-6C2C-4046-96F7-94E11B1760A9}" presName="horFlow" presStyleCnt="0"/>
      <dgm:spPr/>
    </dgm:pt>
    <dgm:pt modelId="{5F13E144-347B-42C5-876B-7B7468F9048D}" type="pres">
      <dgm:prSet presAssocID="{B3F30273-6C2C-4046-96F7-94E11B1760A9}" presName="bigChev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7AC86179-8570-4201-BE7E-17426A096623}" srcId="{69BC3030-6719-425E-9E49-E939B3A82F58}" destId="{0102AA48-C1C9-400E-A426-3152C40ABCDE}" srcOrd="1" destOrd="0" parTransId="{5AAB3CB1-46DC-45F5-AA51-6260D1F99148}" sibTransId="{424477F5-D573-4C14-8136-C59F3A715862}"/>
    <dgm:cxn modelId="{A30787E4-3F13-4143-AAE1-5349E77DFB1C}" srcId="{69BC3030-6719-425E-9E49-E939B3A82F58}" destId="{B3F30273-6C2C-4046-96F7-94E11B1760A9}" srcOrd="2" destOrd="0" parTransId="{D0A3D31A-459C-4EEF-8A5E-DD6C99D145F3}" sibTransId="{C21F63CD-700C-4B4B-B453-E9F63F087CAB}"/>
    <dgm:cxn modelId="{6245B749-A160-42B7-ACE4-97C7321EB4EC}" type="presOf" srcId="{69BC3030-6719-425E-9E49-E939B3A82F58}" destId="{E7749B7D-5ED7-4C4C-8477-C19A64C687F7}" srcOrd="0" destOrd="0" presId="urn:microsoft.com/office/officeart/2005/8/layout/lProcess3"/>
    <dgm:cxn modelId="{F1CDAD6B-425B-4C89-B792-3098A494DE2D}" type="presOf" srcId="{4756E94F-3148-4648-9368-C089767C917B}" destId="{6684732D-30EE-448D-80B6-3DC2E7EE9594}" srcOrd="0" destOrd="0" presId="urn:microsoft.com/office/officeart/2005/8/layout/lProcess3"/>
    <dgm:cxn modelId="{F3804637-C6E9-4F12-B383-83E3A82AC047}" srcId="{69BC3030-6719-425E-9E49-E939B3A82F58}" destId="{4756E94F-3148-4648-9368-C089767C917B}" srcOrd="0" destOrd="0" parTransId="{0F2CFC41-C1C5-4C27-8686-14A5C5519D4E}" sibTransId="{E8B2FFA3-190A-4CFB-9488-BB7B71385A04}"/>
    <dgm:cxn modelId="{97D60C1B-5F32-4CA1-8436-AA94BCB78FD7}" type="presOf" srcId="{B3F30273-6C2C-4046-96F7-94E11B1760A9}" destId="{5F13E144-347B-42C5-876B-7B7468F9048D}" srcOrd="0" destOrd="0" presId="urn:microsoft.com/office/officeart/2005/8/layout/lProcess3"/>
    <dgm:cxn modelId="{28AA68BD-52D6-4C21-BD76-B53CE07EBE75}" type="presOf" srcId="{0102AA48-C1C9-400E-A426-3152C40ABCDE}" destId="{6572CCD5-6319-4E2C-AD91-357673772631}" srcOrd="0" destOrd="0" presId="urn:microsoft.com/office/officeart/2005/8/layout/lProcess3"/>
    <dgm:cxn modelId="{1E7C1EFB-77ED-4BD0-A95A-0D632A391B73}" type="presParOf" srcId="{E7749B7D-5ED7-4C4C-8477-C19A64C687F7}" destId="{5242171A-B6D0-4593-A876-E04BE24328EC}" srcOrd="0" destOrd="0" presId="urn:microsoft.com/office/officeart/2005/8/layout/lProcess3"/>
    <dgm:cxn modelId="{95114D0E-1DDF-4575-A662-598CAB04EF7A}" type="presParOf" srcId="{5242171A-B6D0-4593-A876-E04BE24328EC}" destId="{6684732D-30EE-448D-80B6-3DC2E7EE9594}" srcOrd="0" destOrd="0" presId="urn:microsoft.com/office/officeart/2005/8/layout/lProcess3"/>
    <dgm:cxn modelId="{449A2A7A-C476-45FA-BD5F-77575822EA78}" type="presParOf" srcId="{E7749B7D-5ED7-4C4C-8477-C19A64C687F7}" destId="{83F99437-3651-49FC-9D98-B8015AFDB6EA}" srcOrd="1" destOrd="0" presId="urn:microsoft.com/office/officeart/2005/8/layout/lProcess3"/>
    <dgm:cxn modelId="{7B318E1C-DE3D-4202-98B3-423D4A63FAD7}" type="presParOf" srcId="{E7749B7D-5ED7-4C4C-8477-C19A64C687F7}" destId="{6C22B04D-4D74-44FF-8DD1-A2CB3A295E27}" srcOrd="2" destOrd="0" presId="urn:microsoft.com/office/officeart/2005/8/layout/lProcess3"/>
    <dgm:cxn modelId="{11F93FAB-02B3-4893-A020-ACFFDB38C2A5}" type="presParOf" srcId="{6C22B04D-4D74-44FF-8DD1-A2CB3A295E27}" destId="{6572CCD5-6319-4E2C-AD91-357673772631}" srcOrd="0" destOrd="0" presId="urn:microsoft.com/office/officeart/2005/8/layout/lProcess3"/>
    <dgm:cxn modelId="{C7018753-DF4D-4390-8F97-32E345A09580}" type="presParOf" srcId="{E7749B7D-5ED7-4C4C-8477-C19A64C687F7}" destId="{1BFEF779-217F-4F1F-BDB0-F0DE976D928C}" srcOrd="3" destOrd="0" presId="urn:microsoft.com/office/officeart/2005/8/layout/lProcess3"/>
    <dgm:cxn modelId="{25859CE1-AFAC-4F20-97B8-C62EAD9FDE68}" type="presParOf" srcId="{E7749B7D-5ED7-4C4C-8477-C19A64C687F7}" destId="{CBBF9F8F-2A63-46B8-808E-5E0CA2A7F0D7}" srcOrd="4" destOrd="0" presId="urn:microsoft.com/office/officeart/2005/8/layout/lProcess3"/>
    <dgm:cxn modelId="{F4DF5B73-3DFC-4BB1-B95F-352638FD2940}" type="presParOf" srcId="{CBBF9F8F-2A63-46B8-808E-5E0CA2A7F0D7}" destId="{5F13E144-347B-42C5-876B-7B7468F9048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30E8DE-5A79-41C4-8ACB-B52A3B514074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</dgm:pt>
    <dgm:pt modelId="{118A064F-9E2D-4E09-9B88-87797EDAC237}">
      <dgm:prSet phldrT="[文字]" custT="1"/>
      <dgm:spPr/>
      <dgm:t>
        <a:bodyPr/>
        <a:lstStyle/>
        <a:p>
          <a:pPr>
            <a:lnSpc>
              <a:spcPct val="80000"/>
            </a:lnSpc>
          </a:pPr>
          <a:r>
            <a:rPr lang="zh-TW" altLang="en-US" sz="3200" b="1" dirty="0" smtClean="0"/>
            <a:t>建立習慣定期檢查</a:t>
          </a:r>
          <a:endParaRPr lang="zh-TW" altLang="en-US" sz="3200" b="1" dirty="0"/>
        </a:p>
      </dgm:t>
    </dgm:pt>
    <dgm:pt modelId="{C1E630F9-D92C-435E-B643-0001649D9B97}" type="parTrans" cxnId="{CA8209A1-6DB7-4E4A-9A8A-1523E22FC312}">
      <dgm:prSet/>
      <dgm:spPr/>
      <dgm:t>
        <a:bodyPr/>
        <a:lstStyle/>
        <a:p>
          <a:endParaRPr lang="zh-TW" altLang="en-US"/>
        </a:p>
      </dgm:t>
    </dgm:pt>
    <dgm:pt modelId="{C1318EFE-81E5-486F-9FFE-1D040A9C015C}" type="sibTrans" cxnId="{CA8209A1-6DB7-4E4A-9A8A-1523E22FC312}">
      <dgm:prSet/>
      <dgm:spPr/>
      <dgm:t>
        <a:bodyPr/>
        <a:lstStyle/>
        <a:p>
          <a:endParaRPr lang="zh-TW" altLang="en-US"/>
        </a:p>
      </dgm:t>
    </dgm:pt>
    <dgm:pt modelId="{0D06A018-6D89-4113-8848-56C01E6E3A46}">
      <dgm:prSet phldrT="[文字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3200" b="1" dirty="0" smtClean="0"/>
            <a:t>座位調整</a:t>
          </a:r>
          <a:endParaRPr lang="en-US" altLang="zh-TW" sz="3200" b="1" dirty="0" smtClean="0"/>
        </a:p>
        <a:p>
          <a:pPr>
            <a:lnSpc>
              <a:spcPct val="80000"/>
            </a:lnSpc>
            <a:spcAft>
              <a:spcPct val="35000"/>
            </a:spcAft>
          </a:pPr>
          <a:r>
            <a:rPr lang="zh-TW" altLang="en-US" sz="3200" b="1" dirty="0" smtClean="0"/>
            <a:t>調頻系統</a:t>
          </a:r>
          <a:endParaRPr lang="zh-TW" altLang="en-US" sz="3200" b="1" dirty="0"/>
        </a:p>
      </dgm:t>
    </dgm:pt>
    <dgm:pt modelId="{66D0F83F-E2C8-4907-AAE7-3879234CAD89}" type="parTrans" cxnId="{FD0AA9B9-C915-489D-819E-03B40D793EEA}">
      <dgm:prSet/>
      <dgm:spPr/>
      <dgm:t>
        <a:bodyPr/>
        <a:lstStyle/>
        <a:p>
          <a:endParaRPr lang="zh-TW" altLang="en-US"/>
        </a:p>
      </dgm:t>
    </dgm:pt>
    <dgm:pt modelId="{FA2B7A4B-2EE3-402A-B4D6-D1D0F593AE0A}" type="sibTrans" cxnId="{FD0AA9B9-C915-489D-819E-03B40D793EEA}">
      <dgm:prSet/>
      <dgm:spPr/>
      <dgm:t>
        <a:bodyPr/>
        <a:lstStyle/>
        <a:p>
          <a:endParaRPr lang="zh-TW" altLang="en-US"/>
        </a:p>
      </dgm:t>
    </dgm:pt>
    <dgm:pt modelId="{181698E3-AE04-4278-8933-545EFF58DF21}">
      <dgm:prSet phldrT="[文字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3200" b="1" dirty="0" smtClean="0"/>
            <a:t>溝通訓練</a:t>
          </a:r>
          <a:endParaRPr lang="en-US" altLang="zh-TW" sz="3200" b="1" dirty="0" smtClean="0"/>
        </a:p>
        <a:p>
          <a:pPr>
            <a:lnSpc>
              <a:spcPct val="80000"/>
            </a:lnSpc>
            <a:spcAft>
              <a:spcPct val="35000"/>
            </a:spcAft>
          </a:pPr>
          <a:r>
            <a:rPr lang="zh-TW" altLang="en-US" sz="3200" b="1" dirty="0" smtClean="0"/>
            <a:t>評量調整</a:t>
          </a:r>
          <a:endParaRPr lang="zh-TW" altLang="en-US" sz="3200" b="1" dirty="0"/>
        </a:p>
      </dgm:t>
    </dgm:pt>
    <dgm:pt modelId="{646272E1-D400-4285-B9F2-28DAE0B23094}" type="parTrans" cxnId="{F9C9FC67-D5F0-4FF1-B77E-A5D067CE3F2A}">
      <dgm:prSet/>
      <dgm:spPr/>
      <dgm:t>
        <a:bodyPr/>
        <a:lstStyle/>
        <a:p>
          <a:endParaRPr lang="zh-TW" altLang="en-US"/>
        </a:p>
      </dgm:t>
    </dgm:pt>
    <dgm:pt modelId="{7997B079-D73A-4989-B1DC-E546A347FB0E}" type="sibTrans" cxnId="{F9C9FC67-D5F0-4FF1-B77E-A5D067CE3F2A}">
      <dgm:prSet/>
      <dgm:spPr/>
      <dgm:t>
        <a:bodyPr/>
        <a:lstStyle/>
        <a:p>
          <a:endParaRPr lang="zh-TW" altLang="en-US"/>
        </a:p>
      </dgm:t>
    </dgm:pt>
    <dgm:pt modelId="{17E8CB52-84C9-4594-A4F2-AA2B99CDDE04}" type="pres">
      <dgm:prSet presAssocID="{4330E8DE-5A79-41C4-8ACB-B52A3B514074}" presName="Name0" presStyleCnt="0">
        <dgm:presLayoutVars>
          <dgm:chPref val="3"/>
          <dgm:dir val="rev"/>
          <dgm:animLvl val="lvl"/>
          <dgm:resizeHandles/>
        </dgm:presLayoutVars>
      </dgm:prSet>
      <dgm:spPr/>
    </dgm:pt>
    <dgm:pt modelId="{C2945C36-2966-46B2-833C-F92228E8D6EA}" type="pres">
      <dgm:prSet presAssocID="{118A064F-9E2D-4E09-9B88-87797EDAC237}" presName="horFlow" presStyleCnt="0"/>
      <dgm:spPr/>
    </dgm:pt>
    <dgm:pt modelId="{01BDE727-CB5A-4EBB-999B-C8F5C0B37211}" type="pres">
      <dgm:prSet presAssocID="{118A064F-9E2D-4E09-9B88-87797EDAC237}" presName="bigChev" presStyleLbl="node1" presStyleIdx="0" presStyleCnt="3"/>
      <dgm:spPr/>
      <dgm:t>
        <a:bodyPr/>
        <a:lstStyle/>
        <a:p>
          <a:endParaRPr lang="zh-TW" altLang="en-US"/>
        </a:p>
      </dgm:t>
    </dgm:pt>
    <dgm:pt modelId="{B6E1A7CC-050A-4AC9-BCDA-E408E463188B}" type="pres">
      <dgm:prSet presAssocID="{118A064F-9E2D-4E09-9B88-87797EDAC237}" presName="vSp" presStyleCnt="0"/>
      <dgm:spPr/>
    </dgm:pt>
    <dgm:pt modelId="{FA3F50C4-1F06-4889-BC8A-1EFFF3B81925}" type="pres">
      <dgm:prSet presAssocID="{0D06A018-6D89-4113-8848-56C01E6E3A46}" presName="horFlow" presStyleCnt="0"/>
      <dgm:spPr/>
    </dgm:pt>
    <dgm:pt modelId="{27E71DD5-3CB6-461E-B814-A4F277CE20FA}" type="pres">
      <dgm:prSet presAssocID="{0D06A018-6D89-4113-8848-56C01E6E3A46}" presName="bigChev" presStyleLbl="node1" presStyleIdx="1" presStyleCnt="3"/>
      <dgm:spPr/>
      <dgm:t>
        <a:bodyPr/>
        <a:lstStyle/>
        <a:p>
          <a:endParaRPr lang="zh-TW" altLang="en-US"/>
        </a:p>
      </dgm:t>
    </dgm:pt>
    <dgm:pt modelId="{E093A4BA-EBEE-412F-B60A-A910738FC196}" type="pres">
      <dgm:prSet presAssocID="{0D06A018-6D89-4113-8848-56C01E6E3A46}" presName="vSp" presStyleCnt="0"/>
      <dgm:spPr/>
    </dgm:pt>
    <dgm:pt modelId="{E8EA71CD-DB00-4BAC-A7DF-F99EB3FD070B}" type="pres">
      <dgm:prSet presAssocID="{181698E3-AE04-4278-8933-545EFF58DF21}" presName="horFlow" presStyleCnt="0"/>
      <dgm:spPr/>
    </dgm:pt>
    <dgm:pt modelId="{2BE9B5FC-C312-443A-BC11-9E980A08C924}" type="pres">
      <dgm:prSet presAssocID="{181698E3-AE04-4278-8933-545EFF58DF21}" presName="bigChev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F9C9FC67-D5F0-4FF1-B77E-A5D067CE3F2A}" srcId="{4330E8DE-5A79-41C4-8ACB-B52A3B514074}" destId="{181698E3-AE04-4278-8933-545EFF58DF21}" srcOrd="2" destOrd="0" parTransId="{646272E1-D400-4285-B9F2-28DAE0B23094}" sibTransId="{7997B079-D73A-4989-B1DC-E546A347FB0E}"/>
    <dgm:cxn modelId="{1B246368-4009-4516-A9A4-E652923B0D1A}" type="presOf" srcId="{0D06A018-6D89-4113-8848-56C01E6E3A46}" destId="{27E71DD5-3CB6-461E-B814-A4F277CE20FA}" srcOrd="0" destOrd="0" presId="urn:microsoft.com/office/officeart/2005/8/layout/lProcess3"/>
    <dgm:cxn modelId="{FD0AA9B9-C915-489D-819E-03B40D793EEA}" srcId="{4330E8DE-5A79-41C4-8ACB-B52A3B514074}" destId="{0D06A018-6D89-4113-8848-56C01E6E3A46}" srcOrd="1" destOrd="0" parTransId="{66D0F83F-E2C8-4907-AAE7-3879234CAD89}" sibTransId="{FA2B7A4B-2EE3-402A-B4D6-D1D0F593AE0A}"/>
    <dgm:cxn modelId="{CA8209A1-6DB7-4E4A-9A8A-1523E22FC312}" srcId="{4330E8DE-5A79-41C4-8ACB-B52A3B514074}" destId="{118A064F-9E2D-4E09-9B88-87797EDAC237}" srcOrd="0" destOrd="0" parTransId="{C1E630F9-D92C-435E-B643-0001649D9B97}" sibTransId="{C1318EFE-81E5-486F-9FFE-1D040A9C015C}"/>
    <dgm:cxn modelId="{3281B3A6-D96D-4284-AE97-C965FBE905C0}" type="presOf" srcId="{4330E8DE-5A79-41C4-8ACB-B52A3B514074}" destId="{17E8CB52-84C9-4594-A4F2-AA2B99CDDE04}" srcOrd="0" destOrd="0" presId="urn:microsoft.com/office/officeart/2005/8/layout/lProcess3"/>
    <dgm:cxn modelId="{8B327241-1334-4555-87ED-20A1B8F9C9FB}" type="presOf" srcId="{181698E3-AE04-4278-8933-545EFF58DF21}" destId="{2BE9B5FC-C312-443A-BC11-9E980A08C924}" srcOrd="0" destOrd="0" presId="urn:microsoft.com/office/officeart/2005/8/layout/lProcess3"/>
    <dgm:cxn modelId="{41AF939E-DEEB-48F3-9077-6E1CF1467030}" type="presOf" srcId="{118A064F-9E2D-4E09-9B88-87797EDAC237}" destId="{01BDE727-CB5A-4EBB-999B-C8F5C0B37211}" srcOrd="0" destOrd="0" presId="urn:microsoft.com/office/officeart/2005/8/layout/lProcess3"/>
    <dgm:cxn modelId="{0B59EF9E-5987-429D-ABFF-0A2E266CAB7F}" type="presParOf" srcId="{17E8CB52-84C9-4594-A4F2-AA2B99CDDE04}" destId="{C2945C36-2966-46B2-833C-F92228E8D6EA}" srcOrd="0" destOrd="0" presId="urn:microsoft.com/office/officeart/2005/8/layout/lProcess3"/>
    <dgm:cxn modelId="{4CA0C0E6-1540-4E60-A57A-C2BCCB360652}" type="presParOf" srcId="{C2945C36-2966-46B2-833C-F92228E8D6EA}" destId="{01BDE727-CB5A-4EBB-999B-C8F5C0B37211}" srcOrd="0" destOrd="0" presId="urn:microsoft.com/office/officeart/2005/8/layout/lProcess3"/>
    <dgm:cxn modelId="{71CA1643-80E0-4C72-808B-FC419F1E78A5}" type="presParOf" srcId="{17E8CB52-84C9-4594-A4F2-AA2B99CDDE04}" destId="{B6E1A7CC-050A-4AC9-BCDA-E408E463188B}" srcOrd="1" destOrd="0" presId="urn:microsoft.com/office/officeart/2005/8/layout/lProcess3"/>
    <dgm:cxn modelId="{BE550509-D53B-4160-AA27-EB3E6682A795}" type="presParOf" srcId="{17E8CB52-84C9-4594-A4F2-AA2B99CDDE04}" destId="{FA3F50C4-1F06-4889-BC8A-1EFFF3B81925}" srcOrd="2" destOrd="0" presId="urn:microsoft.com/office/officeart/2005/8/layout/lProcess3"/>
    <dgm:cxn modelId="{4548DFFA-BE74-4441-B8CE-7DED3D247762}" type="presParOf" srcId="{FA3F50C4-1F06-4889-BC8A-1EFFF3B81925}" destId="{27E71DD5-3CB6-461E-B814-A4F277CE20FA}" srcOrd="0" destOrd="0" presId="urn:microsoft.com/office/officeart/2005/8/layout/lProcess3"/>
    <dgm:cxn modelId="{0F1CC3EA-BDEE-4131-AA71-7A63270B8B0D}" type="presParOf" srcId="{17E8CB52-84C9-4594-A4F2-AA2B99CDDE04}" destId="{E093A4BA-EBEE-412F-B60A-A910738FC196}" srcOrd="3" destOrd="0" presId="urn:microsoft.com/office/officeart/2005/8/layout/lProcess3"/>
    <dgm:cxn modelId="{D5EFB18A-AA68-4B58-8DCC-95BB1F0C8916}" type="presParOf" srcId="{17E8CB52-84C9-4594-A4F2-AA2B99CDDE04}" destId="{E8EA71CD-DB00-4BAC-A7DF-F99EB3FD070B}" srcOrd="4" destOrd="0" presId="urn:microsoft.com/office/officeart/2005/8/layout/lProcess3"/>
    <dgm:cxn modelId="{F37A4FE1-1D34-4323-8384-7ECC375C1656}" type="presParOf" srcId="{E8EA71CD-DB00-4BAC-A7DF-F99EB3FD070B}" destId="{2BE9B5FC-C312-443A-BC11-9E980A08C92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57B0D9-76AD-4CF3-A857-7689BA49729C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B71C9DA-31E4-4590-B582-96A64E779A1B}">
      <dgm:prSet phldrT="[文字]" custT="1"/>
      <dgm:spPr/>
      <dgm:t>
        <a:bodyPr/>
        <a:lstStyle/>
        <a:p>
          <a:r>
            <a:rPr lang="zh-TW" altLang="en-US" sz="3200" b="1" dirty="0" smtClean="0"/>
            <a:t>缺乏自信</a:t>
          </a:r>
          <a:endParaRPr lang="zh-TW" altLang="en-US" sz="3200" b="1" dirty="0"/>
        </a:p>
      </dgm:t>
    </dgm:pt>
    <dgm:pt modelId="{FEEC0EFE-DAC6-4CCD-829F-7264949D07C6}" type="parTrans" cxnId="{779C8AFD-2B53-42F9-88B5-7B6F56352EEE}">
      <dgm:prSet/>
      <dgm:spPr/>
      <dgm:t>
        <a:bodyPr/>
        <a:lstStyle/>
        <a:p>
          <a:endParaRPr lang="zh-TW" altLang="en-US"/>
        </a:p>
      </dgm:t>
    </dgm:pt>
    <dgm:pt modelId="{F722EA56-8F44-47CF-994A-331CD04BD231}" type="sibTrans" cxnId="{779C8AFD-2B53-42F9-88B5-7B6F56352EEE}">
      <dgm:prSet/>
      <dgm:spPr/>
      <dgm:t>
        <a:bodyPr/>
        <a:lstStyle/>
        <a:p>
          <a:endParaRPr lang="zh-TW" altLang="en-US"/>
        </a:p>
      </dgm:t>
    </dgm:pt>
    <dgm:pt modelId="{87D89BC6-CE6B-4C9E-98DB-8CE21B5FCB0B}">
      <dgm:prSet phldrT="[文字]" custT="1"/>
      <dgm:spPr/>
      <dgm:t>
        <a:bodyPr/>
        <a:lstStyle/>
        <a:p>
          <a:r>
            <a:rPr lang="zh-TW" altLang="en-US" sz="3200" b="1" dirty="0" smtClean="0"/>
            <a:t>人際</a:t>
          </a:r>
          <a:r>
            <a:rPr lang="zh-TW" altLang="en-US" sz="3200" dirty="0" smtClean="0"/>
            <a:t>低落</a:t>
          </a:r>
          <a:endParaRPr lang="zh-TW" altLang="en-US" sz="3200" dirty="0"/>
        </a:p>
      </dgm:t>
    </dgm:pt>
    <dgm:pt modelId="{AF5B7DF7-CF6D-4F67-A3E8-2E4414A1EF0E}" type="parTrans" cxnId="{780A44E3-BBFE-4DB5-AB23-F0EEF56D7A97}">
      <dgm:prSet/>
      <dgm:spPr/>
      <dgm:t>
        <a:bodyPr/>
        <a:lstStyle/>
        <a:p>
          <a:endParaRPr lang="zh-TW" altLang="en-US"/>
        </a:p>
      </dgm:t>
    </dgm:pt>
    <dgm:pt modelId="{460A93E3-D998-4813-A8DF-3BB540994C67}" type="sibTrans" cxnId="{780A44E3-BBFE-4DB5-AB23-F0EEF56D7A97}">
      <dgm:prSet/>
      <dgm:spPr/>
      <dgm:t>
        <a:bodyPr/>
        <a:lstStyle/>
        <a:p>
          <a:endParaRPr lang="zh-TW" altLang="en-US"/>
        </a:p>
      </dgm:t>
    </dgm:pt>
    <dgm:pt modelId="{F093B6DF-8036-43EE-9A92-EC24728494F3}" type="pres">
      <dgm:prSet presAssocID="{5857B0D9-76AD-4CF3-A857-7689BA49729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25C927-D333-49B4-AC16-21641690235C}" type="pres">
      <dgm:prSet presAssocID="{5857B0D9-76AD-4CF3-A857-7689BA49729C}" presName="divider" presStyleLbl="fgShp" presStyleIdx="0" presStyleCnt="1"/>
      <dgm:spPr/>
    </dgm:pt>
    <dgm:pt modelId="{000B8D49-8E81-44C2-9507-938BA6878182}" type="pres">
      <dgm:prSet presAssocID="{FB71C9DA-31E4-4590-B582-96A64E779A1B}" presName="downArrow" presStyleLbl="node1" presStyleIdx="0" presStyleCnt="2"/>
      <dgm:spPr/>
    </dgm:pt>
    <dgm:pt modelId="{17AE6702-71C9-4B4E-9E8D-72760D461C52}" type="pres">
      <dgm:prSet presAssocID="{FB71C9DA-31E4-4590-B582-96A64E779A1B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AB2AC4-5192-4665-A45B-C10304069CD9}" type="pres">
      <dgm:prSet presAssocID="{87D89BC6-CE6B-4C9E-98DB-8CE21B5FCB0B}" presName="upArrow" presStyleLbl="node1" presStyleIdx="1" presStyleCnt="2"/>
      <dgm:spPr/>
    </dgm:pt>
    <dgm:pt modelId="{A6581AF3-5F91-4CC5-ACD7-F1323E8E813A}" type="pres">
      <dgm:prSet presAssocID="{87D89BC6-CE6B-4C9E-98DB-8CE21B5FCB0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80A44E3-BBFE-4DB5-AB23-F0EEF56D7A97}" srcId="{5857B0D9-76AD-4CF3-A857-7689BA49729C}" destId="{87D89BC6-CE6B-4C9E-98DB-8CE21B5FCB0B}" srcOrd="1" destOrd="0" parTransId="{AF5B7DF7-CF6D-4F67-A3E8-2E4414A1EF0E}" sibTransId="{460A93E3-D998-4813-A8DF-3BB540994C67}"/>
    <dgm:cxn modelId="{68B5118C-3FCF-450F-AE8D-88CB9EA8F19E}" type="presOf" srcId="{87D89BC6-CE6B-4C9E-98DB-8CE21B5FCB0B}" destId="{A6581AF3-5F91-4CC5-ACD7-F1323E8E813A}" srcOrd="0" destOrd="0" presId="urn:microsoft.com/office/officeart/2005/8/layout/arrow3"/>
    <dgm:cxn modelId="{779C8AFD-2B53-42F9-88B5-7B6F56352EEE}" srcId="{5857B0D9-76AD-4CF3-A857-7689BA49729C}" destId="{FB71C9DA-31E4-4590-B582-96A64E779A1B}" srcOrd="0" destOrd="0" parTransId="{FEEC0EFE-DAC6-4CCD-829F-7264949D07C6}" sibTransId="{F722EA56-8F44-47CF-994A-331CD04BD231}"/>
    <dgm:cxn modelId="{B99BE80A-303E-402C-9521-9FE534DC4DA6}" type="presOf" srcId="{FB71C9DA-31E4-4590-B582-96A64E779A1B}" destId="{17AE6702-71C9-4B4E-9E8D-72760D461C52}" srcOrd="0" destOrd="0" presId="urn:microsoft.com/office/officeart/2005/8/layout/arrow3"/>
    <dgm:cxn modelId="{4717B934-FBAE-42E6-BF0D-6BF93EEE145B}" type="presOf" srcId="{5857B0D9-76AD-4CF3-A857-7689BA49729C}" destId="{F093B6DF-8036-43EE-9A92-EC24728494F3}" srcOrd="0" destOrd="0" presId="urn:microsoft.com/office/officeart/2005/8/layout/arrow3"/>
    <dgm:cxn modelId="{39351A63-ECE8-4AEB-904B-904186963A85}" type="presParOf" srcId="{F093B6DF-8036-43EE-9A92-EC24728494F3}" destId="{F425C927-D333-49B4-AC16-21641690235C}" srcOrd="0" destOrd="0" presId="urn:microsoft.com/office/officeart/2005/8/layout/arrow3"/>
    <dgm:cxn modelId="{399DCC7B-35E5-40CA-9A71-E94497A8A31A}" type="presParOf" srcId="{F093B6DF-8036-43EE-9A92-EC24728494F3}" destId="{000B8D49-8E81-44C2-9507-938BA6878182}" srcOrd="1" destOrd="0" presId="urn:microsoft.com/office/officeart/2005/8/layout/arrow3"/>
    <dgm:cxn modelId="{E2F18BB7-6934-4929-8DFF-8727A2360E22}" type="presParOf" srcId="{F093B6DF-8036-43EE-9A92-EC24728494F3}" destId="{17AE6702-71C9-4B4E-9E8D-72760D461C52}" srcOrd="2" destOrd="0" presId="urn:microsoft.com/office/officeart/2005/8/layout/arrow3"/>
    <dgm:cxn modelId="{2B71F144-1712-4283-B5AE-0D042D266C2E}" type="presParOf" srcId="{F093B6DF-8036-43EE-9A92-EC24728494F3}" destId="{A8AB2AC4-5192-4665-A45B-C10304069CD9}" srcOrd="3" destOrd="0" presId="urn:microsoft.com/office/officeart/2005/8/layout/arrow3"/>
    <dgm:cxn modelId="{957873CD-263F-4E58-BAAB-830F98162888}" type="presParOf" srcId="{F093B6DF-8036-43EE-9A92-EC24728494F3}" destId="{A6581AF3-5F91-4CC5-ACD7-F1323E8E813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E7F32-7D05-4349-B53E-282F0BF6B321}">
      <dsp:nvSpPr>
        <dsp:cNvPr id="0" name=""/>
        <dsp:cNvSpPr/>
      </dsp:nvSpPr>
      <dsp:spPr>
        <a:xfrm>
          <a:off x="2311882" y="305502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kern="1200" dirty="0" smtClean="0"/>
            <a:t>導讀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 dirty="0"/>
        </a:p>
      </dsp:txBody>
      <dsp:txXfrm>
        <a:off x="4378889" y="1007026"/>
        <a:ext cx="1289899" cy="1267269"/>
      </dsp:txXfrm>
    </dsp:sp>
    <dsp:sp modelId="{659CC100-EA01-4EFA-BEF8-1C14BA8AFAC7}">
      <dsp:nvSpPr>
        <dsp:cNvPr id="0" name=""/>
        <dsp:cNvSpPr/>
      </dsp:nvSpPr>
      <dsp:spPr>
        <a:xfrm>
          <a:off x="2115908" y="418651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kern="1200" dirty="0" smtClean="0"/>
            <a:t>案例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3000" kern="1200" dirty="0"/>
        </a:p>
      </dsp:txBody>
      <dsp:txXfrm>
        <a:off x="3156879" y="2817411"/>
        <a:ext cx="1719865" cy="1176750"/>
      </dsp:txXfrm>
    </dsp:sp>
    <dsp:sp modelId="{9195EC96-8B1F-4FBF-B4BE-5C3F59F65485}">
      <dsp:nvSpPr>
        <dsp:cNvPr id="0" name=""/>
        <dsp:cNvSpPr/>
      </dsp:nvSpPr>
      <dsp:spPr>
        <a:xfrm>
          <a:off x="2115908" y="418651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kern="1200" dirty="0" smtClean="0"/>
            <a:t>資源</a:t>
          </a:r>
        </a:p>
        <a:p>
          <a:pPr lvl="0" algn="ctr">
            <a:spcBef>
              <a:spcPct val="0"/>
            </a:spcBef>
          </a:pPr>
          <a:endParaRPr lang="zh-TW" altLang="en-US" sz="3200" kern="1200" dirty="0"/>
        </a:p>
      </dsp:txBody>
      <dsp:txXfrm>
        <a:off x="2523245" y="1165435"/>
        <a:ext cx="1289899" cy="12672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1F379-1768-456E-9E6A-4FF3D88AAEBB}">
      <dsp:nvSpPr>
        <dsp:cNvPr id="0" name=""/>
        <dsp:cNvSpPr/>
      </dsp:nvSpPr>
      <dsp:spPr>
        <a:xfrm rot="10800000">
          <a:off x="0" y="482"/>
          <a:ext cx="2425065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/>
            <a:t>個別晤談</a:t>
          </a:r>
          <a:endParaRPr lang="zh-TW" altLang="en-US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/>
            <a:t>找出優勢</a:t>
          </a:r>
          <a:endParaRPr lang="zh-TW" altLang="en-US" sz="2700" b="1" kern="1200" dirty="0"/>
        </a:p>
      </dsp:txBody>
      <dsp:txXfrm rot="10800000">
        <a:off x="705415" y="235620"/>
        <a:ext cx="1719650" cy="1410830"/>
      </dsp:txXfrm>
    </dsp:sp>
    <dsp:sp modelId="{24ED484D-AABD-4335-A6DD-0B9E844F92C5}">
      <dsp:nvSpPr>
        <dsp:cNvPr id="0" name=""/>
        <dsp:cNvSpPr/>
      </dsp:nvSpPr>
      <dsp:spPr>
        <a:xfrm>
          <a:off x="2425065" y="482"/>
          <a:ext cx="1616710" cy="18811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/>
            <a:t>自我認同</a:t>
          </a:r>
          <a:endParaRPr lang="zh-TW" altLang="en-US" sz="3900" b="1" kern="1200" dirty="0"/>
        </a:p>
      </dsp:txBody>
      <dsp:txXfrm>
        <a:off x="2503986" y="79403"/>
        <a:ext cx="1458868" cy="1723264"/>
      </dsp:txXfrm>
    </dsp:sp>
    <dsp:sp modelId="{51314395-45AB-4860-8E42-286B3F56A868}">
      <dsp:nvSpPr>
        <dsp:cNvPr id="0" name=""/>
        <dsp:cNvSpPr/>
      </dsp:nvSpPr>
      <dsp:spPr>
        <a:xfrm rot="10800000">
          <a:off x="0" y="2069699"/>
          <a:ext cx="2425065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/>
            <a:t>溝通管道</a:t>
          </a:r>
          <a:endParaRPr lang="zh-TW" altLang="en-US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/>
            <a:t>入班宣導</a:t>
          </a:r>
          <a:endParaRPr lang="zh-TW" altLang="en-US" sz="2700" b="1" kern="1200" dirty="0"/>
        </a:p>
      </dsp:txBody>
      <dsp:txXfrm rot="10800000">
        <a:off x="705415" y="2304837"/>
        <a:ext cx="1719650" cy="1410830"/>
      </dsp:txXfrm>
    </dsp:sp>
    <dsp:sp modelId="{BEA2E6D8-9B84-4DD4-8E0E-68EE329729F5}">
      <dsp:nvSpPr>
        <dsp:cNvPr id="0" name=""/>
        <dsp:cNvSpPr/>
      </dsp:nvSpPr>
      <dsp:spPr>
        <a:xfrm>
          <a:off x="2425065" y="2069699"/>
          <a:ext cx="1616710" cy="188110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/>
            <a:t>友善環境</a:t>
          </a:r>
          <a:endParaRPr lang="zh-TW" altLang="en-US" sz="3900" b="1" kern="1200" dirty="0"/>
        </a:p>
      </dsp:txBody>
      <dsp:txXfrm>
        <a:off x="2503986" y="2148620"/>
        <a:ext cx="1458868" cy="17232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33DEE-2EDE-4EE8-AAD2-6137EC081907}">
      <dsp:nvSpPr>
        <dsp:cNvPr id="0" name=""/>
        <dsp:cNvSpPr/>
      </dsp:nvSpPr>
      <dsp:spPr>
        <a:xfrm>
          <a:off x="-19299" y="59800"/>
          <a:ext cx="1333262" cy="1896618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F1C8B8-101E-4E05-8A2A-C98957172D67}">
      <dsp:nvSpPr>
        <dsp:cNvPr id="0" name=""/>
        <dsp:cNvSpPr/>
      </dsp:nvSpPr>
      <dsp:spPr>
        <a:xfrm>
          <a:off x="910939" y="42199"/>
          <a:ext cx="3148547" cy="213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新細明體"/>
              <a:ea typeface="新細明體"/>
            </a:rPr>
            <a:t>☆</a:t>
          </a:r>
          <a:r>
            <a:rPr lang="zh-TW" altLang="en-US" sz="2400" kern="1200" dirty="0" smtClean="0"/>
            <a:t>高一接受特教服務</a:t>
          </a:r>
          <a:r>
            <a:rPr lang="zh-TW" altLang="en-US" sz="2400" kern="1200" dirty="0" smtClean="0">
              <a:latin typeface="新細明體"/>
              <a:ea typeface="新細明體"/>
            </a:rPr>
            <a:t>☆</a:t>
          </a:r>
          <a:r>
            <a:rPr lang="zh-TW" altLang="en-US" sz="2400" kern="1200" dirty="0" smtClean="0"/>
            <a:t>溝通成效不佳</a:t>
          </a:r>
          <a:endParaRPr lang="en-US" altLang="zh-TW" sz="2400" kern="1200" dirty="0" smtClean="0"/>
        </a:p>
        <a:p>
          <a:pPr lvl="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新細明體"/>
              <a:ea typeface="新細明體"/>
            </a:rPr>
            <a:t>☆</a:t>
          </a:r>
          <a:r>
            <a:rPr lang="zh-TW" altLang="en-US" sz="2400" kern="1200" dirty="0" smtClean="0"/>
            <a:t>引發生活、人際、</a:t>
          </a:r>
          <a:endParaRPr lang="en-US" altLang="zh-TW" sz="2400" kern="1200" dirty="0" smtClean="0"/>
        </a:p>
        <a:p>
          <a:pPr lvl="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/>
            <a:t>    學習等問題</a:t>
          </a:r>
          <a:endParaRPr lang="zh-TW" altLang="en-US" sz="2400" kern="1200" dirty="0"/>
        </a:p>
      </dsp:txBody>
      <dsp:txXfrm>
        <a:off x="910939" y="42199"/>
        <a:ext cx="3148547" cy="2135819"/>
      </dsp:txXfrm>
    </dsp:sp>
    <dsp:sp modelId="{A1087904-9AD3-4B6B-AE4A-7B901B936262}">
      <dsp:nvSpPr>
        <dsp:cNvPr id="0" name=""/>
        <dsp:cNvSpPr/>
      </dsp:nvSpPr>
      <dsp:spPr>
        <a:xfrm>
          <a:off x="380679" y="2114470"/>
          <a:ext cx="1333262" cy="1896618"/>
        </a:xfrm>
        <a:prstGeom prst="down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E81E2F-74C5-4FD7-B53E-A89500CC7444}">
      <dsp:nvSpPr>
        <dsp:cNvPr id="0" name=""/>
        <dsp:cNvSpPr/>
      </dsp:nvSpPr>
      <dsp:spPr>
        <a:xfrm>
          <a:off x="2109910" y="2223089"/>
          <a:ext cx="1764731" cy="1728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/>
            <a:t>合併</a:t>
          </a:r>
          <a:endParaRPr lang="en-US" altLang="zh-TW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/>
            <a:t>其他</a:t>
          </a:r>
          <a:endParaRPr lang="en-US" altLang="zh-TW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/>
            <a:t>障礙</a:t>
          </a:r>
          <a:endParaRPr lang="zh-TW" altLang="en-US" sz="2800" kern="1200" dirty="0"/>
        </a:p>
      </dsp:txBody>
      <dsp:txXfrm>
        <a:off x="2109910" y="2223089"/>
        <a:ext cx="1764731" cy="17281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CEF2E-A49C-4557-B95D-CE2B189A7B42}">
      <dsp:nvSpPr>
        <dsp:cNvPr id="0" name=""/>
        <dsp:cNvSpPr/>
      </dsp:nvSpPr>
      <dsp:spPr>
        <a:xfrm>
          <a:off x="45243" y="0"/>
          <a:ext cx="3951288" cy="39512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38B43-2B0D-407A-BB7A-1860C672BAE2}">
      <dsp:nvSpPr>
        <dsp:cNvPr id="0" name=""/>
        <dsp:cNvSpPr/>
      </dsp:nvSpPr>
      <dsp:spPr>
        <a:xfrm>
          <a:off x="302077" y="256833"/>
          <a:ext cx="1580515" cy="15805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個案會議</a:t>
          </a:r>
          <a:endParaRPr lang="zh-TW" altLang="en-US" sz="3600" kern="1200" dirty="0"/>
        </a:p>
      </dsp:txBody>
      <dsp:txXfrm>
        <a:off x="379231" y="333987"/>
        <a:ext cx="1426207" cy="1426207"/>
      </dsp:txXfrm>
    </dsp:sp>
    <dsp:sp modelId="{616C66C4-3156-492F-801F-3FF3EA61CCF4}">
      <dsp:nvSpPr>
        <dsp:cNvPr id="0" name=""/>
        <dsp:cNvSpPr/>
      </dsp:nvSpPr>
      <dsp:spPr>
        <a:xfrm>
          <a:off x="2159182" y="256833"/>
          <a:ext cx="1580515" cy="1580515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課程調整</a:t>
          </a:r>
          <a:endParaRPr lang="zh-TW" altLang="en-US" sz="3600" kern="1200" dirty="0"/>
        </a:p>
      </dsp:txBody>
      <dsp:txXfrm>
        <a:off x="2236336" y="333987"/>
        <a:ext cx="1426207" cy="1426207"/>
      </dsp:txXfrm>
    </dsp:sp>
    <dsp:sp modelId="{001BD6A6-971E-49D5-AFEE-A3CFBB227A05}">
      <dsp:nvSpPr>
        <dsp:cNvPr id="0" name=""/>
        <dsp:cNvSpPr/>
      </dsp:nvSpPr>
      <dsp:spPr>
        <a:xfrm>
          <a:off x="302077" y="2113939"/>
          <a:ext cx="1580515" cy="1580515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同儕支持</a:t>
          </a:r>
          <a:endParaRPr lang="zh-TW" altLang="en-US" sz="3600" kern="1200" dirty="0"/>
        </a:p>
      </dsp:txBody>
      <dsp:txXfrm>
        <a:off x="379231" y="2191093"/>
        <a:ext cx="1426207" cy="1426207"/>
      </dsp:txXfrm>
    </dsp:sp>
    <dsp:sp modelId="{68C0CA13-4334-43F0-931D-FEFD15451B72}">
      <dsp:nvSpPr>
        <dsp:cNvPr id="0" name=""/>
        <dsp:cNvSpPr/>
      </dsp:nvSpPr>
      <dsp:spPr>
        <a:xfrm>
          <a:off x="2159182" y="2113939"/>
          <a:ext cx="1580515" cy="158051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專業團隊</a:t>
          </a:r>
          <a:endParaRPr lang="zh-TW" altLang="en-US" sz="3600" kern="1200" dirty="0"/>
        </a:p>
      </dsp:txBody>
      <dsp:txXfrm>
        <a:off x="2236336" y="2191093"/>
        <a:ext cx="1426207" cy="14262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C3EE8-56D1-4B5A-AF17-942F9F261C32}">
      <dsp:nvSpPr>
        <dsp:cNvPr id="0" name=""/>
        <dsp:cNvSpPr/>
      </dsp:nvSpPr>
      <dsp:spPr>
        <a:xfrm>
          <a:off x="3111824" y="736"/>
          <a:ext cx="2016225" cy="966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入班宣導</a:t>
          </a:r>
          <a:endParaRPr lang="zh-TW" altLang="en-US" sz="3200" b="1" kern="1200" dirty="0"/>
        </a:p>
      </dsp:txBody>
      <dsp:txXfrm>
        <a:off x="3159000" y="47912"/>
        <a:ext cx="1921873" cy="872063"/>
      </dsp:txXfrm>
    </dsp:sp>
    <dsp:sp modelId="{96AC37AF-7778-4262-AD8B-9D04D4C26007}">
      <dsp:nvSpPr>
        <dsp:cNvPr id="0" name=""/>
        <dsp:cNvSpPr/>
      </dsp:nvSpPr>
      <dsp:spPr>
        <a:xfrm>
          <a:off x="2188502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946538" y="288266"/>
              </a:moveTo>
              <a:arcTo wR="1931434" hR="1931434" stAng="18102399" swAng="144297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43AD7-905A-4789-A1F1-5F34DA2D1053}">
      <dsp:nvSpPr>
        <dsp:cNvPr id="0" name=""/>
        <dsp:cNvSpPr/>
      </dsp:nvSpPr>
      <dsp:spPr>
        <a:xfrm>
          <a:off x="4972270" y="1335324"/>
          <a:ext cx="1969138" cy="96641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調頻輔具</a:t>
          </a:r>
          <a:endParaRPr lang="zh-TW" altLang="en-US" sz="3200" b="1" kern="1200" dirty="0"/>
        </a:p>
      </dsp:txBody>
      <dsp:txXfrm>
        <a:off x="5019446" y="1382500"/>
        <a:ext cx="1874786" cy="872063"/>
      </dsp:txXfrm>
    </dsp:sp>
    <dsp:sp modelId="{E9C7E9DC-5236-44B6-8E7D-A8841C351CB4}">
      <dsp:nvSpPr>
        <dsp:cNvPr id="0" name=""/>
        <dsp:cNvSpPr/>
      </dsp:nvSpPr>
      <dsp:spPr>
        <a:xfrm>
          <a:off x="2185236" y="352788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2693" y="1957404"/>
              </a:moveTo>
              <a:arcTo wR="1931434" hR="1931434" stAng="46226" swAng="1486920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41EE6-2D16-47D3-8B6B-ADD671624130}">
      <dsp:nvSpPr>
        <dsp:cNvPr id="0" name=""/>
        <dsp:cNvSpPr/>
      </dsp:nvSpPr>
      <dsp:spPr>
        <a:xfrm>
          <a:off x="4690859" y="3124940"/>
          <a:ext cx="1751635" cy="96641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聽力師</a:t>
          </a:r>
          <a:endParaRPr lang="zh-TW" altLang="en-US" sz="3200" b="1" kern="1200" dirty="0"/>
        </a:p>
      </dsp:txBody>
      <dsp:txXfrm>
        <a:off x="4738035" y="3172116"/>
        <a:ext cx="1657283" cy="872063"/>
      </dsp:txXfrm>
    </dsp:sp>
    <dsp:sp modelId="{6DA8E8EA-7425-46E5-8C5D-1BB31D27AA3F}">
      <dsp:nvSpPr>
        <dsp:cNvPr id="0" name=""/>
        <dsp:cNvSpPr/>
      </dsp:nvSpPr>
      <dsp:spPr>
        <a:xfrm>
          <a:off x="2277292" y="380878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69517" y="3716278"/>
              </a:moveTo>
              <a:arcTo wR="1931434" hR="1931434" stAng="4052012" swAng="2695964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2603D-08C5-4AD6-BB56-FEAD307CE011}">
      <dsp:nvSpPr>
        <dsp:cNvPr id="0" name=""/>
        <dsp:cNvSpPr/>
      </dsp:nvSpPr>
      <dsp:spPr>
        <a:xfrm>
          <a:off x="1738535" y="3124943"/>
          <a:ext cx="2060219" cy="96641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巡迴教師</a:t>
          </a:r>
          <a:endParaRPr lang="zh-TW" altLang="en-US" sz="3200" b="1" kern="1200" dirty="0"/>
        </a:p>
      </dsp:txBody>
      <dsp:txXfrm>
        <a:off x="1785711" y="3172119"/>
        <a:ext cx="1965867" cy="872063"/>
      </dsp:txXfrm>
    </dsp:sp>
    <dsp:sp modelId="{848355CB-A450-4EE0-A6E8-B4951433EB94}">
      <dsp:nvSpPr>
        <dsp:cNvPr id="0" name=""/>
        <dsp:cNvSpPr/>
      </dsp:nvSpPr>
      <dsp:spPr>
        <a:xfrm>
          <a:off x="2183686" y="192929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74907" y="2924590"/>
              </a:moveTo>
              <a:arcTo wR="1931434" hR="1931434" stAng="8943334" swAng="1525083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F7EE4-0B7B-4A50-8022-DB35CF3919A4}">
      <dsp:nvSpPr>
        <dsp:cNvPr id="0" name=""/>
        <dsp:cNvSpPr/>
      </dsp:nvSpPr>
      <dsp:spPr>
        <a:xfrm>
          <a:off x="1288191" y="1335324"/>
          <a:ext cx="1989685" cy="96641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彈性調整</a:t>
          </a:r>
          <a:endParaRPr lang="zh-TW" altLang="en-US" sz="3200" b="1" kern="1200" dirty="0"/>
        </a:p>
      </dsp:txBody>
      <dsp:txXfrm>
        <a:off x="1335367" y="1382500"/>
        <a:ext cx="1895333" cy="872063"/>
      </dsp:txXfrm>
    </dsp:sp>
    <dsp:sp modelId="{56DF05E8-6D14-490B-9C79-FDDF4409787A}">
      <dsp:nvSpPr>
        <dsp:cNvPr id="0" name=""/>
        <dsp:cNvSpPr/>
      </dsp:nvSpPr>
      <dsp:spPr>
        <a:xfrm>
          <a:off x="2188502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4813" y="844585"/>
              </a:moveTo>
              <a:arcTo wR="1931434" hR="1931434" stAng="12854630" swAng="1442971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5713A-18AD-4D04-A4AD-0D8B3F5AFB2A}">
      <dsp:nvSpPr>
        <dsp:cNvPr id="0" name=""/>
        <dsp:cNvSpPr/>
      </dsp:nvSpPr>
      <dsp:spPr>
        <a:xfrm>
          <a:off x="1822529" y="1778079"/>
          <a:ext cx="2173208" cy="2173208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6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b="1" kern="1200" dirty="0" smtClean="0"/>
            <a:t>團隊合作</a:t>
          </a:r>
          <a:endParaRPr lang="zh-TW" altLang="en-US" sz="4000" b="1" kern="1200" dirty="0"/>
        </a:p>
      </dsp:txBody>
      <dsp:txXfrm>
        <a:off x="2259440" y="2287143"/>
        <a:ext cx="1299386" cy="1117073"/>
      </dsp:txXfrm>
    </dsp:sp>
    <dsp:sp modelId="{A261A98B-D8B1-45FD-9FD7-9C545D194AD9}">
      <dsp:nvSpPr>
        <dsp:cNvPr id="0" name=""/>
        <dsp:cNvSpPr/>
      </dsp:nvSpPr>
      <dsp:spPr>
        <a:xfrm>
          <a:off x="558117" y="1264412"/>
          <a:ext cx="1580515" cy="1580515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6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 smtClean="0"/>
            <a:t>優勢</a:t>
          </a:r>
          <a:endParaRPr lang="zh-TW" altLang="en-US" sz="3600" b="1" kern="1200" dirty="0"/>
        </a:p>
      </dsp:txBody>
      <dsp:txXfrm>
        <a:off x="956016" y="1664716"/>
        <a:ext cx="784717" cy="779907"/>
      </dsp:txXfrm>
    </dsp:sp>
    <dsp:sp modelId="{48CB66CF-8781-40B8-99F4-43E0000D8058}">
      <dsp:nvSpPr>
        <dsp:cNvPr id="0" name=""/>
        <dsp:cNvSpPr/>
      </dsp:nvSpPr>
      <dsp:spPr>
        <a:xfrm rot="20700000">
          <a:off x="1443367" y="174017"/>
          <a:ext cx="1548582" cy="1548582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/>
            <a:t>異</a:t>
          </a:r>
          <a:endParaRPr lang="zh-TW" altLang="en-US" sz="4000" b="1" kern="1200" dirty="0"/>
        </a:p>
      </dsp:txBody>
      <dsp:txXfrm rot="-20700000">
        <a:off x="1783016" y="513667"/>
        <a:ext cx="869283" cy="869283"/>
      </dsp:txXfrm>
    </dsp:sp>
    <dsp:sp modelId="{FE544665-FAA8-413B-BBFC-1C515DC75858}">
      <dsp:nvSpPr>
        <dsp:cNvPr id="0" name=""/>
        <dsp:cNvSpPr/>
      </dsp:nvSpPr>
      <dsp:spPr>
        <a:xfrm>
          <a:off x="1652778" y="1451648"/>
          <a:ext cx="2781706" cy="2781706"/>
        </a:xfrm>
        <a:prstGeom prst="circularArrow">
          <a:avLst>
            <a:gd name="adj1" fmla="val 4688"/>
            <a:gd name="adj2" fmla="val 299029"/>
            <a:gd name="adj3" fmla="val 2510202"/>
            <a:gd name="adj4" fmla="val 1587418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15006-77B6-4072-87A8-0E112A35783E}">
      <dsp:nvSpPr>
        <dsp:cNvPr id="0" name=""/>
        <dsp:cNvSpPr/>
      </dsp:nvSpPr>
      <dsp:spPr>
        <a:xfrm>
          <a:off x="278211" y="915746"/>
          <a:ext cx="2021083" cy="20210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0EE4C-2173-49D9-B7D6-9CDACC0C6F79}">
      <dsp:nvSpPr>
        <dsp:cNvPr id="0" name=""/>
        <dsp:cNvSpPr/>
      </dsp:nvSpPr>
      <dsp:spPr>
        <a:xfrm>
          <a:off x="1085164" y="-164136"/>
          <a:ext cx="2179135" cy="21791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BB37B-60DC-4AF5-8370-D0BFC53732BD}">
      <dsp:nvSpPr>
        <dsp:cNvPr id="0" name=""/>
        <dsp:cNvSpPr/>
      </dsp:nvSpPr>
      <dsp:spPr>
        <a:xfrm>
          <a:off x="621844" y="0"/>
          <a:ext cx="7047574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F2EBF-2C04-4AAC-94B6-5DB01F7BD703}">
      <dsp:nvSpPr>
        <dsp:cNvPr id="0" name=""/>
        <dsp:cNvSpPr/>
      </dsp:nvSpPr>
      <dsp:spPr>
        <a:xfrm>
          <a:off x="1449" y="1357788"/>
          <a:ext cx="1611129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定義</a:t>
          </a:r>
          <a:endParaRPr lang="zh-TW" altLang="en-US" sz="3600" kern="1200" dirty="0"/>
        </a:p>
      </dsp:txBody>
      <dsp:txXfrm>
        <a:off x="80098" y="1436437"/>
        <a:ext cx="1453831" cy="1653087"/>
      </dsp:txXfrm>
    </dsp:sp>
    <dsp:sp modelId="{4FC71156-A77D-4237-980D-4E40E4930A0B}">
      <dsp:nvSpPr>
        <dsp:cNvPr id="0" name=""/>
        <dsp:cNvSpPr/>
      </dsp:nvSpPr>
      <dsp:spPr>
        <a:xfrm>
          <a:off x="1887065" y="1357788"/>
          <a:ext cx="1623264" cy="181038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特徵</a:t>
          </a:r>
          <a:endParaRPr lang="zh-TW" altLang="en-US" sz="3600" b="1" kern="1200" dirty="0"/>
        </a:p>
      </dsp:txBody>
      <dsp:txXfrm>
        <a:off x="1966306" y="1437029"/>
        <a:ext cx="1464782" cy="1651903"/>
      </dsp:txXfrm>
    </dsp:sp>
    <dsp:sp modelId="{7D2E20D0-D5CA-4D91-9B17-0F90B5BF45EA}">
      <dsp:nvSpPr>
        <dsp:cNvPr id="0" name=""/>
        <dsp:cNvSpPr/>
      </dsp:nvSpPr>
      <dsp:spPr>
        <a:xfrm>
          <a:off x="3784816" y="1357788"/>
          <a:ext cx="1702304" cy="181038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類型</a:t>
          </a:r>
          <a:endParaRPr lang="zh-TW" altLang="en-US" sz="3600" b="1" kern="1200" dirty="0"/>
        </a:p>
      </dsp:txBody>
      <dsp:txXfrm>
        <a:off x="3867916" y="1440888"/>
        <a:ext cx="1536104" cy="1644185"/>
      </dsp:txXfrm>
    </dsp:sp>
    <dsp:sp modelId="{B1376406-4750-48B9-AEE1-F25905BC4412}">
      <dsp:nvSpPr>
        <dsp:cNvPr id="0" name=""/>
        <dsp:cNvSpPr/>
      </dsp:nvSpPr>
      <dsp:spPr>
        <a:xfrm>
          <a:off x="5761606" y="1357788"/>
          <a:ext cx="2528207" cy="181038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ts val="4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 smtClean="0"/>
            <a:t>因應措施     與        </a:t>
          </a:r>
          <a:endParaRPr lang="en-US" altLang="zh-TW" sz="3600" b="1" kern="1200" dirty="0" smtClean="0"/>
        </a:p>
        <a:p>
          <a:pPr lvl="0" algn="ctr" defTabSz="1600200">
            <a:lnSpc>
              <a:spcPts val="4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 smtClean="0"/>
            <a:t>教學策略</a:t>
          </a:r>
          <a:endParaRPr lang="zh-TW" altLang="en-US" sz="3600" b="1" kern="1200" dirty="0"/>
        </a:p>
      </dsp:txBody>
      <dsp:txXfrm>
        <a:off x="5849982" y="1446164"/>
        <a:ext cx="2351455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BB37B-60DC-4AF5-8370-D0BFC53732BD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F2F33-52C9-45E9-8D53-3C768B33A36D}">
      <dsp:nvSpPr>
        <dsp:cNvPr id="0" name=""/>
        <dsp:cNvSpPr/>
      </dsp:nvSpPr>
      <dsp:spPr>
        <a:xfrm>
          <a:off x="139296" y="1357788"/>
          <a:ext cx="2018698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/>
            <a:t>案例緣起及背景</a:t>
          </a:r>
          <a:endParaRPr lang="zh-TW" altLang="en-US" sz="3100" b="1" kern="1200" dirty="0"/>
        </a:p>
      </dsp:txBody>
      <dsp:txXfrm>
        <a:off x="227672" y="1446164"/>
        <a:ext cx="1841946" cy="1633633"/>
      </dsp:txXfrm>
    </dsp:sp>
    <dsp:sp modelId="{27DF2EBF-2C04-4AAC-94B6-5DB01F7BD703}">
      <dsp:nvSpPr>
        <dsp:cNvPr id="0" name=""/>
        <dsp:cNvSpPr/>
      </dsp:nvSpPr>
      <dsp:spPr>
        <a:xfrm>
          <a:off x="2283672" y="1357788"/>
          <a:ext cx="2018698" cy="181038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/>
            <a:t>問題概述與分析</a:t>
          </a:r>
          <a:endParaRPr lang="zh-TW" altLang="en-US" sz="3100" b="1" kern="1200" dirty="0"/>
        </a:p>
      </dsp:txBody>
      <dsp:txXfrm>
        <a:off x="2372048" y="1446164"/>
        <a:ext cx="1841946" cy="1633633"/>
      </dsp:txXfrm>
    </dsp:sp>
    <dsp:sp modelId="{7D2E20D0-D5CA-4D91-9B17-0F90B5BF45EA}">
      <dsp:nvSpPr>
        <dsp:cNvPr id="0" name=""/>
        <dsp:cNvSpPr/>
      </dsp:nvSpPr>
      <dsp:spPr>
        <a:xfrm>
          <a:off x="4428048" y="1357788"/>
          <a:ext cx="2018698" cy="181038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/>
            <a:t>輔導策略</a:t>
          </a:r>
          <a:endParaRPr lang="zh-TW" altLang="en-US" sz="3100" b="1" kern="1200" dirty="0"/>
        </a:p>
      </dsp:txBody>
      <dsp:txXfrm>
        <a:off x="4516424" y="1446164"/>
        <a:ext cx="1841946" cy="1633633"/>
      </dsp:txXfrm>
    </dsp:sp>
    <dsp:sp modelId="{B1376406-4750-48B9-AEE1-F25905BC4412}">
      <dsp:nvSpPr>
        <dsp:cNvPr id="0" name=""/>
        <dsp:cNvSpPr/>
      </dsp:nvSpPr>
      <dsp:spPr>
        <a:xfrm>
          <a:off x="6584040" y="1324749"/>
          <a:ext cx="1517879" cy="181038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/>
            <a:t>結語</a:t>
          </a:r>
          <a:endParaRPr lang="zh-TW" altLang="en-US" sz="3100" b="1" kern="1200" dirty="0"/>
        </a:p>
      </dsp:txBody>
      <dsp:txXfrm>
        <a:off x="6658137" y="1398846"/>
        <a:ext cx="1369685" cy="1662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D8A15-FF3B-442A-AD88-543BE6809484}">
      <dsp:nvSpPr>
        <dsp:cNvPr id="0" name=""/>
        <dsp:cNvSpPr/>
      </dsp:nvSpPr>
      <dsp:spPr>
        <a:xfrm>
          <a:off x="1731454" y="1698"/>
          <a:ext cx="6557976" cy="919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極重度   右耳人工電子耳   左耳配戴助聽器   從小就早療</a:t>
          </a:r>
          <a:endParaRPr lang="zh-TW" altLang="en-US" sz="1800" kern="1200" dirty="0"/>
        </a:p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三代同堂補償心理   教養態度討好 哥哥要忍讓   自我性強</a:t>
          </a:r>
          <a:endParaRPr lang="zh-TW" altLang="en-US" sz="1800" kern="1200" dirty="0"/>
        </a:p>
      </dsp:txBody>
      <dsp:txXfrm>
        <a:off x="1731454" y="116632"/>
        <a:ext cx="6213174" cy="689605"/>
      </dsp:txXfrm>
    </dsp:sp>
    <dsp:sp modelId="{E66F2033-8FE8-4457-A0F3-626622AEA61F}">
      <dsp:nvSpPr>
        <dsp:cNvPr id="0" name=""/>
        <dsp:cNvSpPr/>
      </dsp:nvSpPr>
      <dsp:spPr>
        <a:xfrm>
          <a:off x="1832" y="1698"/>
          <a:ext cx="1729622" cy="9194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/>
            <a:t>背景</a:t>
          </a:r>
          <a:endParaRPr lang="zh-TW" altLang="en-US" sz="3400" kern="1200" dirty="0"/>
        </a:p>
      </dsp:txBody>
      <dsp:txXfrm>
        <a:off x="46717" y="46583"/>
        <a:ext cx="1639852" cy="829703"/>
      </dsp:txXfrm>
    </dsp:sp>
    <dsp:sp modelId="{35089438-5A10-4095-80E8-4941D40047E1}">
      <dsp:nvSpPr>
        <dsp:cNvPr id="0" name=""/>
        <dsp:cNvSpPr/>
      </dsp:nvSpPr>
      <dsp:spPr>
        <a:xfrm>
          <a:off x="1710031" y="1013118"/>
          <a:ext cx="6570810" cy="919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/>
            <a:t>不安情緒和防衛心</a:t>
          </a:r>
          <a:r>
            <a:rPr lang="zh-TW" altLang="en-US" sz="1800" kern="1200" dirty="0" smtClean="0"/>
            <a:t>  喜動態活動  肢體動作大  易碰撞同學</a:t>
          </a:r>
          <a:endParaRPr lang="zh-TW" altLang="en-US" sz="1800" kern="1200" dirty="0"/>
        </a:p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不與人分享  情緒起伏大 常與同儕爭執</a:t>
          </a:r>
          <a:endParaRPr lang="zh-TW" altLang="en-US" sz="1800" kern="1200" dirty="0"/>
        </a:p>
      </dsp:txBody>
      <dsp:txXfrm>
        <a:off x="1710031" y="1128052"/>
        <a:ext cx="6226008" cy="689605"/>
      </dsp:txXfrm>
    </dsp:sp>
    <dsp:sp modelId="{E19E6386-D943-4A77-B567-D071F7A4BFA3}">
      <dsp:nvSpPr>
        <dsp:cNvPr id="0" name=""/>
        <dsp:cNvSpPr/>
      </dsp:nvSpPr>
      <dsp:spPr>
        <a:xfrm>
          <a:off x="10422" y="1013118"/>
          <a:ext cx="1699609" cy="91947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/>
            <a:t>情緒</a:t>
          </a:r>
          <a:endParaRPr lang="zh-TW" altLang="en-US" sz="3400" b="1" kern="1200" dirty="0"/>
        </a:p>
      </dsp:txBody>
      <dsp:txXfrm>
        <a:off x="55307" y="1058003"/>
        <a:ext cx="1609839" cy="829703"/>
      </dsp:txXfrm>
    </dsp:sp>
    <dsp:sp modelId="{DA9E359B-E5BC-4A7C-B8FA-4F979553D98A}">
      <dsp:nvSpPr>
        <dsp:cNvPr id="0" name=""/>
        <dsp:cNvSpPr/>
      </dsp:nvSpPr>
      <dsp:spPr>
        <a:xfrm>
          <a:off x="1676014" y="2024539"/>
          <a:ext cx="6611209" cy="919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會有遺漏訊息，或理解不清楚情形</a:t>
          </a:r>
          <a:endParaRPr lang="zh-TW" altLang="en-US" sz="1800" kern="1200" dirty="0"/>
        </a:p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易受同學的動作和吵雜聲的干擾而分心</a:t>
          </a:r>
          <a:endParaRPr lang="zh-TW" altLang="en-US" sz="1800" kern="1200" dirty="0"/>
        </a:p>
      </dsp:txBody>
      <dsp:txXfrm>
        <a:off x="1676014" y="2139473"/>
        <a:ext cx="6266407" cy="689605"/>
      </dsp:txXfrm>
    </dsp:sp>
    <dsp:sp modelId="{620CF41A-78A9-47C5-9697-8358896B7820}">
      <dsp:nvSpPr>
        <dsp:cNvPr id="0" name=""/>
        <dsp:cNvSpPr/>
      </dsp:nvSpPr>
      <dsp:spPr>
        <a:xfrm>
          <a:off x="4040" y="2024539"/>
          <a:ext cx="1671973" cy="91947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/>
            <a:t>分心</a:t>
          </a:r>
          <a:endParaRPr lang="zh-TW" altLang="en-US" sz="3400" b="1" kern="1200" dirty="0"/>
        </a:p>
      </dsp:txBody>
      <dsp:txXfrm>
        <a:off x="48925" y="2069424"/>
        <a:ext cx="1582203" cy="829703"/>
      </dsp:txXfrm>
    </dsp:sp>
    <dsp:sp modelId="{412560DB-D479-41AE-9517-4ED3EFABB9CB}">
      <dsp:nvSpPr>
        <dsp:cNvPr id="0" name=""/>
        <dsp:cNvSpPr/>
      </dsp:nvSpPr>
      <dsp:spPr>
        <a:xfrm>
          <a:off x="1701436" y="3035959"/>
          <a:ext cx="6589494" cy="919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好勝心強而不服輸  對新的學習會有挫折感或不願接受</a:t>
          </a:r>
          <a:endParaRPr lang="zh-TW" altLang="en-US" sz="1800" u="none" kern="1200" dirty="0"/>
        </a:p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需花時間說服和鼓勵  才比較願意接受新事物</a:t>
          </a:r>
          <a:endParaRPr lang="zh-TW" altLang="en-US" sz="1800" u="none" kern="1200" dirty="0"/>
        </a:p>
      </dsp:txBody>
      <dsp:txXfrm>
        <a:off x="1701436" y="3150893"/>
        <a:ext cx="6244692" cy="689605"/>
      </dsp:txXfrm>
    </dsp:sp>
    <dsp:sp modelId="{9120DD67-CB9D-4670-ADFA-A990D22EF26D}">
      <dsp:nvSpPr>
        <dsp:cNvPr id="0" name=""/>
        <dsp:cNvSpPr/>
      </dsp:nvSpPr>
      <dsp:spPr>
        <a:xfrm>
          <a:off x="332" y="3035959"/>
          <a:ext cx="1701103" cy="919473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/>
            <a:t>人際</a:t>
          </a:r>
          <a:endParaRPr lang="zh-TW" altLang="en-US" sz="3400" b="1" kern="1200" dirty="0"/>
        </a:p>
      </dsp:txBody>
      <dsp:txXfrm>
        <a:off x="45217" y="3080844"/>
        <a:ext cx="1611333" cy="829703"/>
      </dsp:txXfrm>
    </dsp:sp>
    <dsp:sp modelId="{5DEDE1CD-3915-4FBF-A04B-11AB560B644C}">
      <dsp:nvSpPr>
        <dsp:cNvPr id="0" name=""/>
        <dsp:cNvSpPr/>
      </dsp:nvSpPr>
      <dsp:spPr>
        <a:xfrm>
          <a:off x="1707684" y="4047380"/>
          <a:ext cx="6579478" cy="919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發生頭部衝撞 電子耳的聽力不見  經休養而恢復</a:t>
          </a:r>
          <a:endParaRPr lang="zh-TW" altLang="en-US" sz="1800" kern="1200" dirty="0"/>
        </a:p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加強輔導要學習保護頭部</a:t>
          </a:r>
          <a:endParaRPr lang="zh-TW" altLang="en-US" sz="1800" kern="1200" dirty="0"/>
        </a:p>
      </dsp:txBody>
      <dsp:txXfrm>
        <a:off x="1707684" y="4162314"/>
        <a:ext cx="6234676" cy="689605"/>
      </dsp:txXfrm>
    </dsp:sp>
    <dsp:sp modelId="{72363F4B-5826-4DCC-8B0A-09E2530A28B6}">
      <dsp:nvSpPr>
        <dsp:cNvPr id="0" name=""/>
        <dsp:cNvSpPr/>
      </dsp:nvSpPr>
      <dsp:spPr>
        <a:xfrm>
          <a:off x="4100" y="4047380"/>
          <a:ext cx="1703583" cy="91947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/>
            <a:t>輔具</a:t>
          </a:r>
          <a:endParaRPr lang="zh-TW" altLang="en-US" sz="3400" b="1" kern="1200" dirty="0"/>
        </a:p>
      </dsp:txBody>
      <dsp:txXfrm>
        <a:off x="48985" y="4092265"/>
        <a:ext cx="1613813" cy="829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54B20-DEA3-4817-88FB-86623A92664F}">
      <dsp:nvSpPr>
        <dsp:cNvPr id="0" name=""/>
        <dsp:cNvSpPr/>
      </dsp:nvSpPr>
      <dsp:spPr>
        <a:xfrm rot="5232799">
          <a:off x="-118575" y="124113"/>
          <a:ext cx="790506" cy="5533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/>
            <a:t>1</a:t>
          </a:r>
          <a:endParaRPr lang="zh-TW" altLang="en-US" sz="1800" b="1" kern="1200" dirty="0"/>
        </a:p>
      </dsp:txBody>
      <dsp:txXfrm rot="-5400000">
        <a:off x="1" y="282214"/>
        <a:ext cx="553354" cy="237152"/>
      </dsp:txXfrm>
    </dsp:sp>
    <dsp:sp modelId="{BCC34628-B88D-4723-8FC7-54EB38073B31}">
      <dsp:nvSpPr>
        <dsp:cNvPr id="0" name=""/>
        <dsp:cNvSpPr/>
      </dsp:nvSpPr>
      <dsp:spPr>
        <a:xfrm rot="5400000">
          <a:off x="3800047" y="-3225161"/>
          <a:ext cx="514099" cy="7007485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dirty="0" smtClean="0"/>
            <a:t>開學前閱讀資料</a:t>
          </a:r>
          <a:r>
            <a:rPr lang="zh-TW" sz="2400" kern="1200" dirty="0" smtClean="0"/>
            <a:t>與訪談</a:t>
          </a:r>
          <a:r>
            <a:rPr lang="zh-TW" altLang="en-US" sz="2400" kern="1200" dirty="0" smtClean="0"/>
            <a:t>  </a:t>
          </a:r>
          <a:r>
            <a:rPr lang="zh-TW" sz="2400" kern="1200" dirty="0" smtClean="0"/>
            <a:t>了解優弱勢及聽覺能力</a:t>
          </a:r>
          <a:endParaRPr lang="zh-TW" altLang="en-US" sz="2400" kern="1200" dirty="0"/>
        </a:p>
      </dsp:txBody>
      <dsp:txXfrm rot="-5400000">
        <a:off x="553354" y="46628"/>
        <a:ext cx="6982389" cy="463907"/>
      </dsp:txXfrm>
    </dsp:sp>
    <dsp:sp modelId="{B57D1729-4914-4F6E-810A-17D234EE2813}">
      <dsp:nvSpPr>
        <dsp:cNvPr id="0" name=""/>
        <dsp:cNvSpPr/>
      </dsp:nvSpPr>
      <dsp:spPr>
        <a:xfrm rot="5400000">
          <a:off x="-118575" y="830609"/>
          <a:ext cx="790506" cy="553354"/>
        </a:xfrm>
        <a:prstGeom prst="chevron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/>
            <a:t>2</a:t>
          </a:r>
          <a:endParaRPr lang="zh-TW" altLang="en-US" sz="1800" b="1" kern="1200" dirty="0"/>
        </a:p>
      </dsp:txBody>
      <dsp:txXfrm rot="-5400000">
        <a:off x="1" y="988710"/>
        <a:ext cx="553354" cy="237152"/>
      </dsp:txXfrm>
    </dsp:sp>
    <dsp:sp modelId="{4031C332-6E59-4CC6-898E-D379FF5082F4}">
      <dsp:nvSpPr>
        <dsp:cNvPr id="0" name=""/>
        <dsp:cNvSpPr/>
      </dsp:nvSpPr>
      <dsp:spPr>
        <a:xfrm rot="5400000">
          <a:off x="3800182" y="-2534794"/>
          <a:ext cx="513829" cy="7007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dirty="0" smtClean="0"/>
            <a:t>期初入班宣導</a:t>
          </a:r>
          <a:r>
            <a:rPr lang="zh-TW" altLang="en-US" sz="2400" b="1" kern="1200" dirty="0" smtClean="0"/>
            <a:t>  </a:t>
          </a:r>
          <a:r>
            <a:rPr lang="zh-TW" sz="2400" kern="1200" dirty="0" smtClean="0"/>
            <a:t>了解限制與助聽輔具</a:t>
          </a:r>
          <a:r>
            <a:rPr lang="zh-TW" altLang="en-US" sz="2400" kern="1200" dirty="0" smtClean="0"/>
            <a:t>  如何</a:t>
          </a:r>
          <a:r>
            <a:rPr lang="zh-TW" sz="2400" kern="1200" dirty="0" smtClean="0"/>
            <a:t>互動</a:t>
          </a:r>
          <a:endParaRPr lang="zh-TW" altLang="en-US" sz="2400" kern="1200" dirty="0"/>
        </a:p>
      </dsp:txBody>
      <dsp:txXfrm rot="-5400000">
        <a:off x="553355" y="737116"/>
        <a:ext cx="6982402" cy="463663"/>
      </dsp:txXfrm>
    </dsp:sp>
    <dsp:sp modelId="{DB20F5C3-9646-48A5-AB84-888FD2C2DE2F}">
      <dsp:nvSpPr>
        <dsp:cNvPr id="0" name=""/>
        <dsp:cNvSpPr/>
      </dsp:nvSpPr>
      <dsp:spPr>
        <a:xfrm rot="5400000">
          <a:off x="-118575" y="1537106"/>
          <a:ext cx="790506" cy="553354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/>
            <a:t>3</a:t>
          </a:r>
          <a:endParaRPr lang="zh-TW" altLang="en-US" sz="1600" b="1" kern="1200" dirty="0"/>
        </a:p>
      </dsp:txBody>
      <dsp:txXfrm rot="-5400000">
        <a:off x="1" y="1695207"/>
        <a:ext cx="553354" cy="237152"/>
      </dsp:txXfrm>
    </dsp:sp>
    <dsp:sp modelId="{928DB57A-53D9-482E-BCB2-A3A82D0AB35C}">
      <dsp:nvSpPr>
        <dsp:cNvPr id="0" name=""/>
        <dsp:cNvSpPr/>
      </dsp:nvSpPr>
      <dsp:spPr>
        <a:xfrm rot="5400000">
          <a:off x="3800182" y="-1828297"/>
          <a:ext cx="513829" cy="7007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IEP</a:t>
          </a:r>
          <a:r>
            <a:rPr lang="zh-TW" sz="2400" b="1" kern="1200" dirty="0" smtClean="0"/>
            <a:t>會議</a:t>
          </a:r>
          <a:r>
            <a:rPr lang="zh-TW" altLang="en-US" sz="2400" b="1" kern="1200" dirty="0" smtClean="0"/>
            <a:t>  </a:t>
          </a:r>
          <a:r>
            <a:rPr lang="zh-TW" sz="2400" kern="1200" dirty="0" smtClean="0"/>
            <a:t>教學調整</a:t>
          </a:r>
          <a:r>
            <a:rPr lang="zh-TW" altLang="en-US" sz="2400" kern="1200" dirty="0" smtClean="0"/>
            <a:t>  </a:t>
          </a:r>
          <a:r>
            <a:rPr lang="zh-TW" sz="2400" kern="1200" dirty="0" smtClean="0"/>
            <a:t>生活常規建立</a:t>
          </a:r>
          <a:r>
            <a:rPr lang="zh-TW" altLang="en-US" sz="2400" kern="1200" dirty="0" smtClean="0"/>
            <a:t>  </a:t>
          </a:r>
          <a:r>
            <a:rPr lang="zh-TW" sz="2400" kern="1200" dirty="0" smtClean="0"/>
            <a:t>人際技巧</a:t>
          </a:r>
          <a:endParaRPr lang="zh-TW" altLang="en-US" sz="2400" kern="1200" dirty="0"/>
        </a:p>
      </dsp:txBody>
      <dsp:txXfrm rot="-5400000">
        <a:off x="553355" y="1443613"/>
        <a:ext cx="6982402" cy="463663"/>
      </dsp:txXfrm>
    </dsp:sp>
    <dsp:sp modelId="{B4C1828B-9AED-4F98-97EC-5F7268E58199}">
      <dsp:nvSpPr>
        <dsp:cNvPr id="0" name=""/>
        <dsp:cNvSpPr/>
      </dsp:nvSpPr>
      <dsp:spPr>
        <a:xfrm rot="5400000">
          <a:off x="-118575" y="2243602"/>
          <a:ext cx="790506" cy="553354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/>
            <a:t>4</a:t>
          </a:r>
          <a:endParaRPr lang="zh-TW" altLang="en-US" sz="1800" b="1" kern="1200" dirty="0"/>
        </a:p>
      </dsp:txBody>
      <dsp:txXfrm rot="-5400000">
        <a:off x="1" y="2401703"/>
        <a:ext cx="553354" cy="237152"/>
      </dsp:txXfrm>
    </dsp:sp>
    <dsp:sp modelId="{71A7FF13-ADE4-4706-901B-028C2D2C4F3A}">
      <dsp:nvSpPr>
        <dsp:cNvPr id="0" name=""/>
        <dsp:cNvSpPr/>
      </dsp:nvSpPr>
      <dsp:spPr>
        <a:xfrm rot="5400000">
          <a:off x="3800182" y="-1121801"/>
          <a:ext cx="513829" cy="7007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dirty="0" smtClean="0"/>
            <a:t>聽力師入校評估</a:t>
          </a:r>
          <a:r>
            <a:rPr lang="zh-TW" altLang="en-US" sz="2400" b="1" kern="1200" dirty="0" smtClean="0"/>
            <a:t>  </a:t>
          </a:r>
          <a:r>
            <a:rPr lang="zh-TW" sz="2400" kern="1200" dirty="0" smtClean="0"/>
            <a:t>建議</a:t>
          </a:r>
          <a:r>
            <a:rPr lang="en-US" sz="2400" kern="1200" dirty="0" smtClean="0"/>
            <a:t>FM</a:t>
          </a:r>
          <a:r>
            <a:rPr lang="zh-TW" sz="2400" kern="1200" dirty="0" smtClean="0"/>
            <a:t>調頻系統</a:t>
          </a:r>
          <a:r>
            <a:rPr lang="zh-TW" altLang="en-US" sz="2400" kern="1200" dirty="0" smtClean="0"/>
            <a:t>  </a:t>
          </a:r>
          <a:r>
            <a:rPr lang="zh-TW" sz="2400" kern="1200" dirty="0" smtClean="0"/>
            <a:t>調整座位</a:t>
          </a:r>
          <a:endParaRPr lang="zh-TW" altLang="en-US" sz="2400" u="none" kern="1200" dirty="0"/>
        </a:p>
      </dsp:txBody>
      <dsp:txXfrm rot="-5400000">
        <a:off x="553355" y="2150109"/>
        <a:ext cx="6982402" cy="463663"/>
      </dsp:txXfrm>
    </dsp:sp>
    <dsp:sp modelId="{11637D19-6CD7-4771-8371-A7937803E9BB}">
      <dsp:nvSpPr>
        <dsp:cNvPr id="0" name=""/>
        <dsp:cNvSpPr/>
      </dsp:nvSpPr>
      <dsp:spPr>
        <a:xfrm rot="5400000">
          <a:off x="-118575" y="2950099"/>
          <a:ext cx="790506" cy="553354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/>
            <a:t>5</a:t>
          </a:r>
          <a:endParaRPr lang="zh-TW" altLang="en-US" sz="1800" b="1" kern="1200" dirty="0"/>
        </a:p>
      </dsp:txBody>
      <dsp:txXfrm rot="-5400000">
        <a:off x="1" y="3108200"/>
        <a:ext cx="553354" cy="237152"/>
      </dsp:txXfrm>
    </dsp:sp>
    <dsp:sp modelId="{9F4FA01A-5D77-4A16-8452-4426E6AC9608}">
      <dsp:nvSpPr>
        <dsp:cNvPr id="0" name=""/>
        <dsp:cNvSpPr/>
      </dsp:nvSpPr>
      <dsp:spPr>
        <a:xfrm rot="5400000">
          <a:off x="3800182" y="-415304"/>
          <a:ext cx="513829" cy="7007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dirty="0" smtClean="0"/>
            <a:t>調整</a:t>
          </a:r>
          <a:r>
            <a:rPr lang="zh-TW" sz="2400" b="0" kern="1200" dirty="0" smtClean="0"/>
            <a:t>身旁同儕</a:t>
          </a:r>
          <a:r>
            <a:rPr lang="zh-TW" altLang="en-US" sz="2400" b="0" kern="1200" dirty="0" smtClean="0"/>
            <a:t>  </a:t>
          </a:r>
          <a:r>
            <a:rPr lang="zh-TW" sz="2400" b="0" kern="1200" dirty="0" smtClean="0"/>
            <a:t>滿足活動量需求</a:t>
          </a:r>
          <a:r>
            <a:rPr lang="zh-TW" altLang="en-US" sz="2400" b="0" kern="1200" dirty="0" smtClean="0"/>
            <a:t>  </a:t>
          </a:r>
          <a:r>
            <a:rPr lang="zh-TW" sz="2400" b="0" kern="1200" dirty="0" smtClean="0"/>
            <a:t>做活動前說明</a:t>
          </a:r>
          <a:endParaRPr lang="zh-TW" altLang="en-US" sz="2400" b="0" u="none" kern="1200" dirty="0"/>
        </a:p>
      </dsp:txBody>
      <dsp:txXfrm rot="-5400000">
        <a:off x="553355" y="2856606"/>
        <a:ext cx="6982402" cy="463663"/>
      </dsp:txXfrm>
    </dsp:sp>
    <dsp:sp modelId="{7B064F7D-D541-43B1-8893-AC3C3B898A52}">
      <dsp:nvSpPr>
        <dsp:cNvPr id="0" name=""/>
        <dsp:cNvSpPr/>
      </dsp:nvSpPr>
      <dsp:spPr>
        <a:xfrm rot="5400000">
          <a:off x="-118575" y="3656595"/>
          <a:ext cx="790506" cy="553354"/>
        </a:xfrm>
        <a:prstGeom prst="chevron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/>
            <a:t>6</a:t>
          </a:r>
          <a:endParaRPr lang="zh-TW" altLang="en-US" sz="1800" b="1" kern="1200" dirty="0"/>
        </a:p>
      </dsp:txBody>
      <dsp:txXfrm rot="-5400000">
        <a:off x="1" y="3814696"/>
        <a:ext cx="553354" cy="237152"/>
      </dsp:txXfrm>
    </dsp:sp>
    <dsp:sp modelId="{353122EF-C0A9-44D7-841C-654BBDC86316}">
      <dsp:nvSpPr>
        <dsp:cNvPr id="0" name=""/>
        <dsp:cNvSpPr/>
      </dsp:nvSpPr>
      <dsp:spPr>
        <a:xfrm rot="5400000">
          <a:off x="3800182" y="291191"/>
          <a:ext cx="513829" cy="7007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b="1" kern="1200" dirty="0" smtClean="0"/>
            <a:t>  </a:t>
          </a:r>
          <a:r>
            <a:rPr lang="zh-TW" altLang="en-US" sz="2400" b="1" kern="1200" dirty="0" smtClean="0"/>
            <a:t>適當行為</a:t>
          </a:r>
          <a:r>
            <a:rPr lang="zh-TW" altLang="en-US" sz="2000" kern="1200" dirty="0" smtClean="0"/>
            <a:t>藉由「演戲」「角色扮演」「繪本故事」 引導</a:t>
          </a:r>
          <a:endParaRPr lang="zh-TW" altLang="en-US" sz="2000" kern="1200" dirty="0"/>
        </a:p>
      </dsp:txBody>
      <dsp:txXfrm rot="-5400000">
        <a:off x="553355" y="3563102"/>
        <a:ext cx="6982402" cy="463663"/>
      </dsp:txXfrm>
    </dsp:sp>
    <dsp:sp modelId="{C1A84A65-1323-4798-A1FB-BA5F00F8F961}">
      <dsp:nvSpPr>
        <dsp:cNvPr id="0" name=""/>
        <dsp:cNvSpPr/>
      </dsp:nvSpPr>
      <dsp:spPr>
        <a:xfrm rot="5400000">
          <a:off x="-118575" y="4363091"/>
          <a:ext cx="790506" cy="55335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7</a:t>
          </a:r>
          <a:endParaRPr lang="zh-TW" altLang="en-US" sz="1800" kern="1200" dirty="0"/>
        </a:p>
      </dsp:txBody>
      <dsp:txXfrm rot="-5400000">
        <a:off x="1" y="4521192"/>
        <a:ext cx="553354" cy="237152"/>
      </dsp:txXfrm>
    </dsp:sp>
    <dsp:sp modelId="{72A149FA-2D1C-4BBE-86C6-C06D725F0630}">
      <dsp:nvSpPr>
        <dsp:cNvPr id="0" name=""/>
        <dsp:cNvSpPr/>
      </dsp:nvSpPr>
      <dsp:spPr>
        <a:xfrm rot="5400000">
          <a:off x="3800182" y="997687"/>
          <a:ext cx="513829" cy="7007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dirty="0" smtClean="0"/>
            <a:t>親師合作</a:t>
          </a:r>
          <a:r>
            <a:rPr lang="zh-TW" altLang="en-US" sz="2400" b="1" kern="1200" dirty="0" smtClean="0"/>
            <a:t>  </a:t>
          </a:r>
          <a:r>
            <a:rPr lang="zh-TW" sz="2400" kern="1200" dirty="0" smtClean="0"/>
            <a:t>親師一致的教養態度及正向鼓勵策略</a:t>
          </a:r>
          <a:endParaRPr lang="zh-TW" altLang="en-US" sz="2400" kern="1200" dirty="0"/>
        </a:p>
      </dsp:txBody>
      <dsp:txXfrm rot="-5400000">
        <a:off x="553355" y="4269598"/>
        <a:ext cx="6982402" cy="463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D8A15-FF3B-442A-AD88-543BE6809484}">
      <dsp:nvSpPr>
        <dsp:cNvPr id="0" name=""/>
        <dsp:cNvSpPr/>
      </dsp:nvSpPr>
      <dsp:spPr>
        <a:xfrm>
          <a:off x="1731454" y="1698"/>
          <a:ext cx="6557976" cy="919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小三發現  感覺神經性聽障  右耳</a:t>
          </a:r>
          <a:r>
            <a:rPr lang="en-US" altLang="zh-TW" sz="1800" kern="1200" dirty="0" smtClean="0"/>
            <a:t>35-45</a:t>
          </a:r>
          <a:r>
            <a:rPr lang="zh-TW" altLang="en-US" sz="1800" kern="1200" dirty="0" smtClean="0"/>
            <a:t>分貝   左耳</a:t>
          </a:r>
          <a:r>
            <a:rPr lang="en-US" altLang="zh-TW" sz="1800" kern="1200" dirty="0" smtClean="0"/>
            <a:t>70-80</a:t>
          </a:r>
          <a:r>
            <a:rPr lang="zh-TW" altLang="en-US" sz="1800" kern="1200" dirty="0" smtClean="0"/>
            <a:t>分貝 </a:t>
          </a:r>
          <a:endParaRPr lang="zh-TW" altLang="en-US" sz="1800" kern="1200" dirty="0"/>
        </a:p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聰明活潑  講話快  大聲而含糊  戴上助聽器仍有小狀況</a:t>
          </a:r>
          <a:endParaRPr lang="zh-TW" altLang="en-US" sz="1800" kern="1200" dirty="0"/>
        </a:p>
      </dsp:txBody>
      <dsp:txXfrm>
        <a:off x="1731454" y="116632"/>
        <a:ext cx="6213174" cy="689605"/>
      </dsp:txXfrm>
    </dsp:sp>
    <dsp:sp modelId="{E66F2033-8FE8-4457-A0F3-626622AEA61F}">
      <dsp:nvSpPr>
        <dsp:cNvPr id="0" name=""/>
        <dsp:cNvSpPr/>
      </dsp:nvSpPr>
      <dsp:spPr>
        <a:xfrm>
          <a:off x="1832" y="1698"/>
          <a:ext cx="1729622" cy="9194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/>
            <a:t>背景</a:t>
          </a:r>
          <a:endParaRPr lang="zh-TW" altLang="en-US" sz="2700" kern="1200" dirty="0"/>
        </a:p>
      </dsp:txBody>
      <dsp:txXfrm>
        <a:off x="46717" y="46583"/>
        <a:ext cx="1639852" cy="829703"/>
      </dsp:txXfrm>
    </dsp:sp>
    <dsp:sp modelId="{35089438-5A10-4095-80E8-4941D40047E1}">
      <dsp:nvSpPr>
        <dsp:cNvPr id="0" name=""/>
        <dsp:cNvSpPr/>
      </dsp:nvSpPr>
      <dsp:spPr>
        <a:xfrm>
          <a:off x="1710031" y="1013118"/>
          <a:ext cx="6570810" cy="919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/>
            <a:t>沒做過聽能訓練，聽覺理解技巧不好，聽話沒習慣聽完整</a:t>
          </a:r>
          <a:r>
            <a:rPr lang="zh-TW" altLang="en-US" sz="1800" kern="1200" dirty="0" smtClean="0"/>
            <a:t>。</a:t>
          </a:r>
          <a:endParaRPr lang="zh-TW" altLang="en-US" sz="1800" kern="1200" dirty="0"/>
        </a:p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/>
            <a:t>聽覺記憶長度不足，聽講解超過三分鐘就</a:t>
          </a:r>
          <a:r>
            <a:rPr lang="zh-TW" altLang="en-US" sz="1800" kern="1200" dirty="0" smtClean="0"/>
            <a:t>會</a:t>
          </a:r>
          <a:r>
            <a:rPr lang="zh-TW" sz="1800" kern="1200" dirty="0" smtClean="0"/>
            <a:t>聽不下而分心。</a:t>
          </a:r>
          <a:endParaRPr lang="zh-TW" altLang="en-US" sz="1800" kern="1200" dirty="0"/>
        </a:p>
      </dsp:txBody>
      <dsp:txXfrm>
        <a:off x="1710031" y="1128052"/>
        <a:ext cx="6226008" cy="689605"/>
      </dsp:txXfrm>
    </dsp:sp>
    <dsp:sp modelId="{E19E6386-D943-4A77-B567-D071F7A4BFA3}">
      <dsp:nvSpPr>
        <dsp:cNvPr id="0" name=""/>
        <dsp:cNvSpPr/>
      </dsp:nvSpPr>
      <dsp:spPr>
        <a:xfrm>
          <a:off x="10422" y="1013118"/>
          <a:ext cx="1699609" cy="91947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b="1" kern="1200" dirty="0" smtClean="0"/>
            <a:t>聽覺能力</a:t>
          </a:r>
          <a:endParaRPr lang="zh-TW" altLang="en-US" sz="2700" b="1" kern="1200" dirty="0"/>
        </a:p>
      </dsp:txBody>
      <dsp:txXfrm>
        <a:off x="55307" y="1058003"/>
        <a:ext cx="1609839" cy="829703"/>
      </dsp:txXfrm>
    </dsp:sp>
    <dsp:sp modelId="{DA9E359B-E5BC-4A7C-B8FA-4F979553D98A}">
      <dsp:nvSpPr>
        <dsp:cNvPr id="0" name=""/>
        <dsp:cNvSpPr/>
      </dsp:nvSpPr>
      <dsp:spPr>
        <a:xfrm>
          <a:off x="1676014" y="2024539"/>
          <a:ext cx="6611209" cy="919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/>
            <a:t>助聽器將附近聲音放大，同時將噪音放大，當環境聲音比老師音量大、同學們同時發言，或老師離較遠時，就聽不清楚。</a:t>
          </a:r>
          <a:endParaRPr lang="zh-TW" altLang="en-US" sz="1800" kern="1200" dirty="0"/>
        </a:p>
      </dsp:txBody>
      <dsp:txXfrm>
        <a:off x="1676014" y="2139473"/>
        <a:ext cx="6266407" cy="689605"/>
      </dsp:txXfrm>
    </dsp:sp>
    <dsp:sp modelId="{620CF41A-78A9-47C5-9697-8358896B7820}">
      <dsp:nvSpPr>
        <dsp:cNvPr id="0" name=""/>
        <dsp:cNvSpPr/>
      </dsp:nvSpPr>
      <dsp:spPr>
        <a:xfrm>
          <a:off x="4040" y="2024539"/>
          <a:ext cx="1671973" cy="91947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b="1" kern="1200" dirty="0" smtClean="0"/>
            <a:t>環境噪音</a:t>
          </a:r>
          <a:endParaRPr lang="zh-TW" altLang="en-US" sz="2700" b="1" kern="1200" dirty="0"/>
        </a:p>
      </dsp:txBody>
      <dsp:txXfrm>
        <a:off x="48925" y="2069424"/>
        <a:ext cx="1582203" cy="829703"/>
      </dsp:txXfrm>
    </dsp:sp>
    <dsp:sp modelId="{412560DB-D479-41AE-9517-4ED3EFABB9CB}">
      <dsp:nvSpPr>
        <dsp:cNvPr id="0" name=""/>
        <dsp:cNvSpPr/>
      </dsp:nvSpPr>
      <dsp:spPr>
        <a:xfrm>
          <a:off x="1701436" y="3035959"/>
          <a:ext cx="6589494" cy="919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常玩到出</a:t>
          </a:r>
          <a:r>
            <a:rPr lang="zh-TW" sz="1800" kern="1200" dirty="0" smtClean="0"/>
            <a:t>汗導致助聽器長期潮濕出現雜音，影響佩戴意願。</a:t>
          </a:r>
          <a:endParaRPr lang="zh-TW" altLang="en-US" sz="1800" u="none" kern="1200" dirty="0"/>
        </a:p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/>
            <a:t>放假沒戴</a:t>
          </a:r>
          <a:r>
            <a:rPr lang="zh-TW" altLang="en-US" sz="1800" kern="1200" dirty="0" smtClean="0"/>
            <a:t>，</a:t>
          </a:r>
          <a:r>
            <a:rPr lang="zh-TW" sz="1800" kern="1200" dirty="0" smtClean="0"/>
            <a:t>習慣聽模糊語音，回校上課一戴助聽器就覺得吵。</a:t>
          </a:r>
          <a:endParaRPr lang="zh-TW" altLang="en-US" sz="1800" u="none" kern="1200" dirty="0"/>
        </a:p>
      </dsp:txBody>
      <dsp:txXfrm>
        <a:off x="1701436" y="3150893"/>
        <a:ext cx="6244692" cy="689605"/>
      </dsp:txXfrm>
    </dsp:sp>
    <dsp:sp modelId="{9120DD67-CB9D-4670-ADFA-A990D22EF26D}">
      <dsp:nvSpPr>
        <dsp:cNvPr id="0" name=""/>
        <dsp:cNvSpPr/>
      </dsp:nvSpPr>
      <dsp:spPr>
        <a:xfrm>
          <a:off x="332" y="3035959"/>
          <a:ext cx="1701103" cy="919473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/>
            <a:t>輔具配戴</a:t>
          </a:r>
          <a:endParaRPr lang="zh-TW" altLang="en-US" sz="2700" b="1" kern="1200" dirty="0"/>
        </a:p>
      </dsp:txBody>
      <dsp:txXfrm>
        <a:off x="45217" y="3080844"/>
        <a:ext cx="1611333" cy="829703"/>
      </dsp:txXfrm>
    </dsp:sp>
    <dsp:sp modelId="{5DEDE1CD-3915-4FBF-A04B-11AB560B644C}">
      <dsp:nvSpPr>
        <dsp:cNvPr id="0" name=""/>
        <dsp:cNvSpPr/>
      </dsp:nvSpPr>
      <dsp:spPr>
        <a:xfrm>
          <a:off x="1707684" y="4047380"/>
          <a:ext cx="6579478" cy="919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/>
            <a:t>因感冒引起中耳炎而影響聽力，在校時就表現聽不清楚，但沒主動告訴老師，老師就無法即時給予調整與</a:t>
          </a:r>
          <a:r>
            <a:rPr lang="zh-TW" sz="1800" kern="1200" smtClean="0"/>
            <a:t>協助。</a:t>
          </a:r>
          <a:endParaRPr lang="zh-TW" altLang="en-US" sz="1800" kern="1200" dirty="0"/>
        </a:p>
      </dsp:txBody>
      <dsp:txXfrm>
        <a:off x="1707684" y="4162314"/>
        <a:ext cx="6234676" cy="689605"/>
      </dsp:txXfrm>
    </dsp:sp>
    <dsp:sp modelId="{72363F4B-5826-4DCC-8B0A-09E2530A28B6}">
      <dsp:nvSpPr>
        <dsp:cNvPr id="0" name=""/>
        <dsp:cNvSpPr/>
      </dsp:nvSpPr>
      <dsp:spPr>
        <a:xfrm>
          <a:off x="4100" y="4047380"/>
          <a:ext cx="1703583" cy="91947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b="1" kern="1200" dirty="0" smtClean="0"/>
            <a:t>未追蹤</a:t>
          </a:r>
          <a:endParaRPr lang="zh-TW" altLang="en-US" sz="2700" b="1" kern="1200" dirty="0"/>
        </a:p>
      </dsp:txBody>
      <dsp:txXfrm>
        <a:off x="48985" y="4092265"/>
        <a:ext cx="1613813" cy="829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4732D-30EE-448D-80B6-3DC2E7EE9594}">
      <dsp:nvSpPr>
        <dsp:cNvPr id="0" name=""/>
        <dsp:cNvSpPr/>
      </dsp:nvSpPr>
      <dsp:spPr>
        <a:xfrm>
          <a:off x="514887" y="812"/>
          <a:ext cx="3010413" cy="12041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/>
            <a:t>輔具配戴</a:t>
          </a:r>
          <a:endParaRPr lang="zh-TW" altLang="en-US" sz="3400" b="1" kern="1200" dirty="0"/>
        </a:p>
      </dsp:txBody>
      <dsp:txXfrm>
        <a:off x="1116970" y="812"/>
        <a:ext cx="1806248" cy="1204165"/>
      </dsp:txXfrm>
    </dsp:sp>
    <dsp:sp modelId="{6572CCD5-6319-4E2C-AD91-357673772631}">
      <dsp:nvSpPr>
        <dsp:cNvPr id="0" name=""/>
        <dsp:cNvSpPr/>
      </dsp:nvSpPr>
      <dsp:spPr>
        <a:xfrm>
          <a:off x="514887" y="1373561"/>
          <a:ext cx="3010413" cy="1204165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/>
            <a:t>環境噪音</a:t>
          </a:r>
          <a:endParaRPr lang="zh-TW" altLang="en-US" sz="3400" b="1" kern="1200" dirty="0"/>
        </a:p>
      </dsp:txBody>
      <dsp:txXfrm>
        <a:off x="1116970" y="1373561"/>
        <a:ext cx="1806248" cy="1204165"/>
      </dsp:txXfrm>
    </dsp:sp>
    <dsp:sp modelId="{5F13E144-347B-42C5-876B-7B7468F9048D}">
      <dsp:nvSpPr>
        <dsp:cNvPr id="0" name=""/>
        <dsp:cNvSpPr/>
      </dsp:nvSpPr>
      <dsp:spPr>
        <a:xfrm>
          <a:off x="514887" y="2746309"/>
          <a:ext cx="3010413" cy="1204165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/>
            <a:t>聽覺能力</a:t>
          </a:r>
          <a:endParaRPr lang="zh-TW" altLang="en-US" sz="3400" b="1" kern="1200" dirty="0"/>
        </a:p>
      </dsp:txBody>
      <dsp:txXfrm>
        <a:off x="1116970" y="2746309"/>
        <a:ext cx="1806248" cy="12041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DE727-CB5A-4EBB-999B-C8F5C0B37211}">
      <dsp:nvSpPr>
        <dsp:cNvPr id="0" name=""/>
        <dsp:cNvSpPr/>
      </dsp:nvSpPr>
      <dsp:spPr>
        <a:xfrm rot="10800000">
          <a:off x="515089" y="37"/>
          <a:ext cx="3011596" cy="120463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40640" bIns="20320" numCol="1" spcCol="1270" anchor="ctr" anchorCtr="0">
          <a:noAutofit/>
        </a:bodyPr>
        <a:lstStyle/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建立習慣定期檢查</a:t>
          </a:r>
          <a:endParaRPr lang="zh-TW" altLang="en-US" sz="3200" b="1" kern="1200" dirty="0"/>
        </a:p>
      </dsp:txBody>
      <dsp:txXfrm rot="10800000">
        <a:off x="1117408" y="37"/>
        <a:ext cx="1806958" cy="1204638"/>
      </dsp:txXfrm>
    </dsp:sp>
    <dsp:sp modelId="{27E71DD5-3CB6-461E-B814-A4F277CE20FA}">
      <dsp:nvSpPr>
        <dsp:cNvPr id="0" name=""/>
        <dsp:cNvSpPr/>
      </dsp:nvSpPr>
      <dsp:spPr>
        <a:xfrm rot="10800000">
          <a:off x="515089" y="1373324"/>
          <a:ext cx="3011596" cy="120463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40640" bIns="20320" numCol="1" spcCol="1270" anchor="ctr" anchorCtr="0">
          <a:noAutofit/>
        </a:bodyPr>
        <a:lstStyle/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/>
            <a:t>座位調整</a:t>
          </a:r>
          <a:endParaRPr lang="en-US" altLang="zh-TW" sz="3200" b="1" kern="1200" dirty="0" smtClean="0"/>
        </a:p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調頻系統</a:t>
          </a:r>
          <a:endParaRPr lang="zh-TW" altLang="en-US" sz="3200" b="1" kern="1200" dirty="0"/>
        </a:p>
      </dsp:txBody>
      <dsp:txXfrm rot="10800000">
        <a:off x="1117408" y="1373324"/>
        <a:ext cx="1806958" cy="1204638"/>
      </dsp:txXfrm>
    </dsp:sp>
    <dsp:sp modelId="{2BE9B5FC-C312-443A-BC11-9E980A08C924}">
      <dsp:nvSpPr>
        <dsp:cNvPr id="0" name=""/>
        <dsp:cNvSpPr/>
      </dsp:nvSpPr>
      <dsp:spPr>
        <a:xfrm rot="10800000">
          <a:off x="515089" y="2746612"/>
          <a:ext cx="3011596" cy="120463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40640" bIns="20320" numCol="1" spcCol="1270" anchor="ctr" anchorCtr="0">
          <a:noAutofit/>
        </a:bodyPr>
        <a:lstStyle/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/>
            <a:t>溝通訓練</a:t>
          </a:r>
          <a:endParaRPr lang="en-US" altLang="zh-TW" sz="3200" b="1" kern="1200" dirty="0" smtClean="0"/>
        </a:p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評量調整</a:t>
          </a:r>
          <a:endParaRPr lang="zh-TW" altLang="en-US" sz="3200" b="1" kern="1200" dirty="0"/>
        </a:p>
      </dsp:txBody>
      <dsp:txXfrm rot="10800000">
        <a:off x="1117408" y="2746612"/>
        <a:ext cx="1806958" cy="12046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5C927-D333-49B4-AC16-21641690235C}">
      <dsp:nvSpPr>
        <dsp:cNvPr id="0" name=""/>
        <dsp:cNvSpPr/>
      </dsp:nvSpPr>
      <dsp:spPr>
        <a:xfrm rot="21300000">
          <a:off x="12398" y="1745732"/>
          <a:ext cx="4015391" cy="459822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B8D49-8E81-44C2-9507-938BA6878182}">
      <dsp:nvSpPr>
        <dsp:cNvPr id="0" name=""/>
        <dsp:cNvSpPr/>
      </dsp:nvSpPr>
      <dsp:spPr>
        <a:xfrm>
          <a:off x="484822" y="197564"/>
          <a:ext cx="1212056" cy="1580515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E6702-71C9-4B4E-9E8D-72760D461C52}">
      <dsp:nvSpPr>
        <dsp:cNvPr id="0" name=""/>
        <dsp:cNvSpPr/>
      </dsp:nvSpPr>
      <dsp:spPr>
        <a:xfrm>
          <a:off x="2141299" y="0"/>
          <a:ext cx="1292860" cy="1659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缺乏自信</a:t>
          </a:r>
          <a:endParaRPr lang="zh-TW" altLang="en-US" sz="3200" b="1" kern="1200" dirty="0"/>
        </a:p>
      </dsp:txBody>
      <dsp:txXfrm>
        <a:off x="2141299" y="0"/>
        <a:ext cx="1292860" cy="1659540"/>
      </dsp:txXfrm>
    </dsp:sp>
    <dsp:sp modelId="{A8AB2AC4-5192-4665-A45B-C10304069CD9}">
      <dsp:nvSpPr>
        <dsp:cNvPr id="0" name=""/>
        <dsp:cNvSpPr/>
      </dsp:nvSpPr>
      <dsp:spPr>
        <a:xfrm>
          <a:off x="2343309" y="2173208"/>
          <a:ext cx="1212056" cy="1580515"/>
        </a:xfrm>
        <a:prstGeom prst="up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81AF3-5F91-4CC5-ACD7-F1323E8E813A}">
      <dsp:nvSpPr>
        <dsp:cNvPr id="0" name=""/>
        <dsp:cNvSpPr/>
      </dsp:nvSpPr>
      <dsp:spPr>
        <a:xfrm>
          <a:off x="606028" y="2291747"/>
          <a:ext cx="1292860" cy="1659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人際</a:t>
          </a:r>
          <a:r>
            <a:rPr lang="zh-TW" altLang="en-US" sz="3200" kern="1200" dirty="0" smtClean="0"/>
            <a:t>低落</a:t>
          </a:r>
          <a:endParaRPr lang="zh-TW" altLang="en-US" sz="3200" kern="1200" dirty="0"/>
        </a:p>
      </dsp:txBody>
      <dsp:txXfrm>
        <a:off x="606028" y="2291747"/>
        <a:ext cx="1292860" cy="1659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60DE9-F767-4326-AA51-B234BD44B610}" type="datetimeFigureOut">
              <a:rPr lang="zh-TW" altLang="en-US" smtClean="0"/>
              <a:t>2015/6/3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328E3-B20F-4994-A480-1C64264A6B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36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2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7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4A0D2-166A-4B5E-8811-79CF81256C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84740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8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4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0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4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6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6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6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0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8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8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2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1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4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6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聽覺障礙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學生的認識與輔導策略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06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2">
                    <a:lumMod val="75000"/>
                  </a:schemeClr>
                </a:solidFill>
              </a:rPr>
              <a:t>聽障學生</a:t>
            </a:r>
            <a:r>
              <a:rPr lang="zh-TW" altLang="en-US" sz="5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案例</a:t>
            </a:r>
            <a:r>
              <a:rPr lang="zh-TW" altLang="en-US" sz="5400" dirty="0" smtClean="0">
                <a:solidFill>
                  <a:schemeClr val="tx2">
                    <a:lumMod val="75000"/>
                  </a:schemeClr>
                </a:solidFill>
              </a:rPr>
              <a:t>分享</a:t>
            </a:r>
            <a:endParaRPr lang="zh-TW" alt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5270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6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2">
                    <a:lumMod val="75000"/>
                  </a:schemeClr>
                </a:solidFill>
              </a:rPr>
              <a:t>學前</a:t>
            </a:r>
            <a:r>
              <a:rPr lang="en-US" altLang="zh-TW" sz="4800" b="1" dirty="0" smtClean="0">
                <a:solidFill>
                  <a:schemeClr val="tx2">
                    <a:lumMod val="75000"/>
                  </a:schemeClr>
                </a:solidFill>
              </a:rPr>
              <a:t>--</a:t>
            </a:r>
            <a:r>
              <a:rPr lang="zh-TW" altLang="en-US" sz="4000" b="1" dirty="0" smtClean="0">
                <a:solidFill>
                  <a:srgbClr val="0070C0"/>
                </a:solidFill>
              </a:rPr>
              <a:t>背景</a:t>
            </a:r>
            <a:r>
              <a:rPr lang="zh-TW" altLang="en-US" sz="4000" b="1" dirty="0">
                <a:solidFill>
                  <a:srgbClr val="0070C0"/>
                </a:solidFill>
              </a:rPr>
              <a:t>與問題概述</a:t>
            </a:r>
            <a:endParaRPr lang="zh-TW" altLang="en-US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879525"/>
              </p:ext>
            </p:extLst>
          </p:nvPr>
        </p:nvGraphicFramePr>
        <p:xfrm>
          <a:off x="457200" y="1340768"/>
          <a:ext cx="82912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8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2">
                    <a:lumMod val="75000"/>
                  </a:schemeClr>
                </a:solidFill>
              </a:rPr>
              <a:t>學前</a:t>
            </a:r>
            <a:r>
              <a:rPr lang="en-US" altLang="zh-TW" sz="4800" b="1" dirty="0" smtClean="0">
                <a:solidFill>
                  <a:schemeClr val="tx2">
                    <a:lumMod val="75000"/>
                  </a:schemeClr>
                </a:solidFill>
              </a:rPr>
              <a:t>--</a:t>
            </a:r>
            <a:r>
              <a:rPr lang="zh-TW" altLang="en-US" sz="40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輔導策略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770449"/>
              </p:ext>
            </p:extLst>
          </p:nvPr>
        </p:nvGraphicFramePr>
        <p:xfrm>
          <a:off x="827584" y="1412776"/>
          <a:ext cx="75608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9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2">
                    <a:lumMod val="75000"/>
                  </a:schemeClr>
                </a:solidFill>
              </a:rPr>
              <a:t>國小</a:t>
            </a:r>
            <a:r>
              <a:rPr lang="en-US" altLang="zh-TW" sz="4800" b="1" dirty="0" smtClean="0">
                <a:solidFill>
                  <a:schemeClr val="tx2">
                    <a:lumMod val="75000"/>
                  </a:schemeClr>
                </a:solidFill>
              </a:rPr>
              <a:t>--</a:t>
            </a:r>
            <a:r>
              <a:rPr lang="zh-TW" altLang="en-US" sz="4000" b="1" dirty="0" smtClean="0">
                <a:solidFill>
                  <a:srgbClr val="0070C0"/>
                </a:solidFill>
              </a:rPr>
              <a:t>背景</a:t>
            </a:r>
            <a:r>
              <a:rPr lang="zh-TW" altLang="en-US" sz="4000" b="1" dirty="0">
                <a:solidFill>
                  <a:srgbClr val="0070C0"/>
                </a:solidFill>
              </a:rPr>
              <a:t>與問題概述</a:t>
            </a:r>
            <a:endParaRPr lang="zh-TW" altLang="en-US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724648"/>
              </p:ext>
            </p:extLst>
          </p:nvPr>
        </p:nvGraphicFramePr>
        <p:xfrm>
          <a:off x="457200" y="1340768"/>
          <a:ext cx="82912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5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tx2">
                    <a:lumMod val="75000"/>
                  </a:schemeClr>
                </a:solidFill>
              </a:rPr>
              <a:t>國小階段</a:t>
            </a:r>
            <a:endParaRPr lang="zh-TW" alt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solidFill>
                  <a:srgbClr val="0070C0"/>
                </a:solidFill>
              </a:rPr>
              <a:t>問題概述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701192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645026" y="1412776"/>
            <a:ext cx="4041775" cy="762099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solidFill>
                  <a:srgbClr val="7030A0"/>
                </a:solidFill>
              </a:rPr>
              <a:t>輔導策略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51733239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925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tx2">
                    <a:lumMod val="75000"/>
                  </a:schemeClr>
                </a:solidFill>
              </a:rPr>
              <a:t>國中階段</a:t>
            </a:r>
            <a:endParaRPr lang="zh-TW" alt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solidFill>
                  <a:srgbClr val="0070C0"/>
                </a:solidFill>
              </a:rPr>
              <a:t>問題概述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9646721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645026" y="1340768"/>
            <a:ext cx="4041775" cy="834107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solidFill>
                  <a:srgbClr val="7030A0"/>
                </a:solidFill>
              </a:rPr>
              <a:t>輔導策略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9923527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50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tx2">
                    <a:lumMod val="75000"/>
                  </a:schemeClr>
                </a:solidFill>
              </a:rPr>
              <a:t>高中職階段</a:t>
            </a:r>
            <a:endParaRPr lang="zh-TW" alt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solidFill>
                  <a:srgbClr val="0070C0"/>
                </a:solidFill>
              </a:rPr>
              <a:t>問題概述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5042180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solidFill>
                  <a:srgbClr val="7030A0"/>
                </a:solidFill>
              </a:rPr>
              <a:t>輔導策略</a:t>
            </a:r>
            <a:endParaRPr lang="zh-TW" altLang="en-US" sz="3600" dirty="0">
              <a:solidFill>
                <a:srgbClr val="7030A0"/>
              </a:solidFill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73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tx2">
                    <a:lumMod val="75000"/>
                  </a:schemeClr>
                </a:solidFill>
              </a:rPr>
              <a:t>共同因應措施與教學策略</a:t>
            </a:r>
            <a:endParaRPr lang="zh-TW" alt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7474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2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tx2">
                    <a:lumMod val="75000"/>
                  </a:schemeClr>
                </a:solidFill>
              </a:rPr>
              <a:t>結   語</a:t>
            </a:r>
            <a:endParaRPr lang="zh-TW" alt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7641206"/>
              </p:ext>
            </p:extLst>
          </p:nvPr>
        </p:nvGraphicFramePr>
        <p:xfrm>
          <a:off x="0" y="1844824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>
          <a:xfrm>
            <a:off x="4427984" y="1772816"/>
            <a:ext cx="4392488" cy="3951288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zh-TW" altLang="en-US" sz="3200" dirty="0" smtClean="0"/>
              <a:t>都是聽障學生，但都不一樣。</a:t>
            </a:r>
            <a:endParaRPr lang="en-US" altLang="zh-TW" sz="3200" dirty="0" smtClean="0"/>
          </a:p>
          <a:p>
            <a:pPr>
              <a:spcBef>
                <a:spcPts val="2400"/>
              </a:spcBef>
            </a:pPr>
            <a:r>
              <a:rPr lang="zh-TW" altLang="en-US" sz="3200" dirty="0" smtClean="0"/>
              <a:t>找出聽障學生的優勢。</a:t>
            </a:r>
            <a:endParaRPr lang="en-US" altLang="zh-TW" sz="3200" dirty="0" smtClean="0"/>
          </a:p>
          <a:p>
            <a:pPr>
              <a:spcBef>
                <a:spcPts val="2400"/>
              </a:spcBef>
            </a:pPr>
            <a:r>
              <a:rPr lang="zh-TW" altLang="en-US" sz="3200" dirty="0" smtClean="0"/>
              <a:t>普教教師、特教教師、巡迴教師、聽力師</a:t>
            </a:r>
            <a:r>
              <a:rPr lang="en-US" altLang="zh-TW" sz="3200" dirty="0" smtClean="0"/>
              <a:t>…</a:t>
            </a:r>
            <a:r>
              <a:rPr lang="zh-TW" altLang="en-US" sz="3200" dirty="0" smtClean="0"/>
              <a:t>大家一起來幫忙！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471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052320" cy="1362075"/>
          </a:xfrm>
        </p:spPr>
        <p:txBody>
          <a:bodyPr/>
          <a:lstStyle/>
          <a:p>
            <a:pPr algn="r"/>
            <a:r>
              <a:rPr lang="zh-TW" altLang="en-US" dirty="0" smtClean="0"/>
              <a:t>歡迎與</a:t>
            </a:r>
            <a:r>
              <a:rPr lang="zh-TW" altLang="en-US" sz="5400" dirty="0" smtClean="0">
                <a:solidFill>
                  <a:srgbClr val="C00000"/>
                </a:solidFill>
              </a:rPr>
              <a:t>聽資中心</a:t>
            </a:r>
            <a:r>
              <a:rPr lang="zh-TW" altLang="en-US" dirty="0" smtClean="0"/>
              <a:t>聯繫！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>
          <a:xfrm>
            <a:off x="1907704" y="2636912"/>
            <a:ext cx="6552728" cy="1500187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7030A0"/>
                </a:solidFill>
                <a:latin typeface="+mn-ea"/>
              </a:rPr>
              <a:t>電話：</a:t>
            </a:r>
            <a:r>
              <a:rPr lang="zh-TW" altLang="en-US" sz="2400" b="1" dirty="0" smtClean="0">
                <a:solidFill>
                  <a:srgbClr val="7030A0"/>
                </a:solidFill>
                <a:latin typeface="+mn-ea"/>
                <a:sym typeface="Wingdings" pitchFamily="2" charset="2"/>
              </a:rPr>
              <a:t>（</a:t>
            </a:r>
            <a:r>
              <a:rPr lang="en-US" altLang="zh-TW" sz="2400" b="1" dirty="0" smtClean="0">
                <a:solidFill>
                  <a:srgbClr val="7030A0"/>
                </a:solidFill>
                <a:latin typeface="+mn-ea"/>
                <a:sym typeface="Wingdings" pitchFamily="2" charset="2"/>
              </a:rPr>
              <a:t>02</a:t>
            </a:r>
            <a:r>
              <a:rPr lang="zh-TW" altLang="en-US" sz="2400" b="1" dirty="0" smtClean="0">
                <a:solidFill>
                  <a:srgbClr val="7030A0"/>
                </a:solidFill>
                <a:latin typeface="+mn-ea"/>
                <a:sym typeface="Wingdings" pitchFamily="2" charset="2"/>
              </a:rPr>
              <a:t>）</a:t>
            </a:r>
            <a:r>
              <a:rPr lang="en-US" altLang="zh-TW" sz="2400" b="1" dirty="0" smtClean="0">
                <a:solidFill>
                  <a:srgbClr val="7030A0"/>
                </a:solidFill>
                <a:latin typeface="+mn-ea"/>
                <a:sym typeface="Wingdings" pitchFamily="2" charset="2"/>
              </a:rPr>
              <a:t>2592-4446*601-603</a:t>
            </a:r>
            <a:endParaRPr lang="en-US" altLang="zh-TW" sz="2400" b="1" dirty="0" smtClean="0">
              <a:solidFill>
                <a:srgbClr val="7030A0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srgbClr val="7030A0"/>
                </a:solidFill>
                <a:latin typeface="+mn-ea"/>
              </a:rPr>
              <a:t>網頁：</a:t>
            </a:r>
            <a:r>
              <a:rPr lang="en-US" altLang="zh-TW" sz="2400" b="1" dirty="0" smtClean="0">
                <a:solidFill>
                  <a:srgbClr val="7030A0"/>
                </a:solidFill>
                <a:latin typeface="+mn-ea"/>
              </a:rPr>
              <a:t>http://210.60.235.15/rchi/</a:t>
            </a:r>
          </a:p>
          <a:p>
            <a:r>
              <a:rPr lang="zh-TW" altLang="en-US" sz="2400" b="1" dirty="0" smtClean="0">
                <a:solidFill>
                  <a:srgbClr val="7030A0"/>
                </a:solidFill>
                <a:latin typeface="+mn-ea"/>
              </a:rPr>
              <a:t>臉書：</a:t>
            </a:r>
            <a:r>
              <a:rPr lang="en-US" altLang="zh-TW" sz="2400" b="1" dirty="0" smtClean="0">
                <a:solidFill>
                  <a:srgbClr val="7030A0"/>
                </a:solidFill>
                <a:latin typeface="+mn-ea"/>
              </a:rPr>
              <a:t>https://www.facebook.com/tmdrchi</a:t>
            </a:r>
            <a:endParaRPr lang="zh-TW" altLang="en-US" sz="24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4" name="圖片 3" descr="中心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1368152" cy="12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2">
                    <a:lumMod val="75000"/>
                  </a:schemeClr>
                </a:solidFill>
              </a:rPr>
              <a:t>本書架構分析</a:t>
            </a:r>
            <a:endParaRPr lang="zh-TW" alt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7454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2">
                    <a:lumMod val="75000"/>
                  </a:schemeClr>
                </a:solidFill>
              </a:rPr>
              <a:t>聽覺障礙</a:t>
            </a:r>
            <a:r>
              <a:rPr lang="zh-TW" altLang="en-US" sz="5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導讀</a:t>
            </a:r>
            <a:endParaRPr lang="zh-TW" altLang="en-US" sz="54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71856"/>
              </p:ext>
            </p:extLst>
          </p:nvPr>
        </p:nvGraphicFramePr>
        <p:xfrm>
          <a:off x="457200" y="1600200"/>
          <a:ext cx="82912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5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552" y="332656"/>
            <a:ext cx="8425061" cy="823912"/>
          </a:xfrm>
        </p:spPr>
        <p:txBody>
          <a:bodyPr>
            <a:normAutofit/>
          </a:bodyPr>
          <a:lstStyle/>
          <a:p>
            <a:pPr algn="l"/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</a:rPr>
              <a:t>聽覺障礙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40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 </a:t>
            </a:r>
            <a:r>
              <a:rPr lang="zh-TW" altLang="zh-TW" sz="4000" b="1" dirty="0" smtClean="0">
                <a:solidFill>
                  <a:schemeClr val="tx2">
                    <a:lumMod val="75000"/>
                  </a:schemeClr>
                </a:solidFill>
              </a:rPr>
              <a:t>定義</a:t>
            </a:r>
            <a:endParaRPr lang="zh-TW" altLang="en-US" sz="3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395534" y="1124744"/>
            <a:ext cx="8352929" cy="5544616"/>
          </a:xfrm>
          <a:prstGeom prst="flowChartAlternateProcess">
            <a:avLst/>
          </a:prstGeom>
          <a:noFill/>
          <a:ln w="9525">
            <a:solidFill>
              <a:srgbClr val="7BB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生因</a:t>
            </a:r>
            <a:r>
              <a:rPr kumimoji="1" lang="zh-TW" alt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聽力損失</a:t>
            </a:r>
            <a:r>
              <a:rPr kumimoji="1"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程度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輔具配戴</a:t>
            </a:r>
            <a:r>
              <a:rPr kumimoji="1"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狀況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及</a:t>
            </a:r>
            <a:r>
              <a:rPr kumimoji="1" lang="zh-TW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早期療育</a:t>
            </a:r>
            <a:endParaRPr kumimoji="1" lang="en-US" altLang="zh-TW" sz="2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時間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等差異，導致</a:t>
            </a: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聽障生在</a:t>
            </a:r>
            <a:r>
              <a:rPr kumimoji="1" lang="zh-TW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聽能</a:t>
            </a: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說話</a:t>
            </a: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及</a:t>
            </a:r>
            <a:r>
              <a:rPr kumimoji="1" lang="zh-TW" alt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人際</a:t>
            </a:r>
            <a:r>
              <a:rPr kumimoji="1" lang="zh-TW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關係</a:t>
            </a:r>
            <a:endParaRPr kumimoji="1" lang="en-US" altLang="zh-TW" sz="2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有</a:t>
            </a:r>
            <a:r>
              <a:rPr kumimoji="1" lang="zh-TW" alt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個別差異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。聽</a:t>
            </a: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障生約佔全體身障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生的</a:t>
            </a:r>
            <a:r>
              <a:rPr kumimoji="1" lang="en-US" altLang="zh-TW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3%-5</a:t>
            </a:r>
            <a:r>
              <a:rPr kumimoji="1" lang="en-US" altLang="zh-TW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%</a:t>
            </a: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接受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行為式純音聽力檢查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：</a:t>
            </a:r>
            <a:r>
              <a:rPr kumimoji="1" lang="zh-TW" altLang="en-US" sz="2800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自發性</a:t>
            </a:r>
            <a:endParaRPr kumimoji="1" lang="en-US" altLang="zh-TW" sz="2800" b="1" dirty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10000"/>
              </a:lnSpc>
              <a:defRPr/>
            </a:pP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其優耳之</a:t>
            </a: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500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赫</a:t>
            </a: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(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低頻</a:t>
            </a: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).1000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赫</a:t>
            </a: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.2000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赫</a:t>
            </a:r>
            <a:r>
              <a:rPr kumimoji="1" lang="zh-TW" altLang="en-US" sz="26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聽閾平均值</a:t>
            </a:r>
            <a:endParaRPr kumimoji="1" lang="en-US" altLang="zh-TW" sz="2600" b="1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10000"/>
              </a:lnSpc>
              <a:defRPr/>
            </a:pP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(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一般人說話在</a:t>
            </a: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500-1000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赫，海豚</a:t>
            </a: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2000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赫為最高頻</a:t>
            </a: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)</a:t>
            </a:r>
          </a:p>
          <a:p>
            <a:pPr>
              <a:lnSpc>
                <a:spcPct val="110000"/>
              </a:lnSpc>
              <a:defRPr/>
            </a:pP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六歲以下達</a:t>
            </a: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21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分貝以上者；  </a:t>
            </a:r>
            <a:endParaRPr kumimoji="1" lang="en-US" altLang="zh-TW" sz="26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10000"/>
              </a:lnSpc>
              <a:defRPr/>
            </a:pP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七歲以上達</a:t>
            </a: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25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分貝以上。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ebdings" pitchFamily="18" charset="2"/>
              <a:buChar char="&amp;"/>
              <a:defRPr/>
            </a:pP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聽覺電生理檢查方式測定：</a:t>
            </a:r>
            <a:endParaRPr kumimoji="1" lang="en-US" altLang="zh-TW" sz="2800" b="1" dirty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10000"/>
              </a:lnSpc>
              <a:defRPr/>
            </a:pPr>
            <a:r>
              <a:rPr kumimoji="1" lang="zh-TW" altLang="en-US" sz="2800" b="1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kumimoji="1" lang="zh-TW" altLang="en-US" sz="2800" b="1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聽力無法以行為式純音聽力測定時使用，如：</a:t>
            </a: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Baby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6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10000"/>
              </a:lnSpc>
              <a:defRPr/>
            </a:pPr>
            <a:r>
              <a:rPr kumimoji="1" lang="en-US" altLang="zh-TW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以</a:t>
            </a:r>
            <a:r>
              <a:rPr kumimoji="1" lang="zh-TW" altLang="en-US" sz="26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掃腦波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方式，由</a:t>
            </a:r>
            <a:r>
              <a:rPr kumimoji="1" lang="zh-TW" altLang="en-US" sz="26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腦幹反射</a:t>
            </a:r>
            <a:r>
              <a:rPr kumimoji="1" lang="zh-TW" altLang="en-US" sz="26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，腦幹誘發聽力檢查。</a:t>
            </a:r>
          </a:p>
        </p:txBody>
      </p:sp>
    </p:spTree>
    <p:extLst>
      <p:ext uri="{BB962C8B-B14F-4D97-AF65-F5344CB8AC3E}">
        <p14:creationId xmlns:p14="http://schemas.microsoft.com/office/powerpoint/2010/main" val="32726836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400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251521" y="908720"/>
            <a:ext cx="8640960" cy="5760640"/>
          </a:xfrm>
          <a:prstGeom prst="flowChartAlternateProcess">
            <a:avLst/>
          </a:prstGeom>
          <a:noFill/>
          <a:ln w="9525">
            <a:solidFill>
              <a:srgbClr val="7BB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ts val="1800"/>
              </a:spcBef>
              <a:buFont typeface="Webdings" pitchFamily="18" charset="2"/>
              <a:buChar char="&amp;"/>
              <a:defRPr/>
            </a:pPr>
            <a:endParaRPr lang="en-US" altLang="zh-TW" sz="44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聽取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能力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2600"/>
              </a:lnSpc>
              <a:defRPr/>
            </a:pP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聽障生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透過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助聽器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人工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電子耳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等</a:t>
            </a:r>
            <a:r>
              <a:rPr kumimoji="1" lang="zh-TW" altLang="en-US" sz="2400" u="sng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聽覺輔具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改善聽取能力</a:t>
            </a:r>
            <a:r>
              <a:rPr kumimoji="1" lang="zh-TW" altLang="en-US" sz="28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；</a:t>
            </a:r>
            <a:endParaRPr kumimoji="1" lang="en-US" altLang="zh-TW" sz="28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2600"/>
              </a:lnSpc>
              <a:defRPr/>
            </a:pP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在吵雜環境下聽取更不利，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所以聽障生大都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很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怕吵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400" b="1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溝通能力：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聽障生說話（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發音清晰度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）會因</a:t>
            </a:r>
            <a:r>
              <a:rPr kumimoji="1" lang="zh-TW" altLang="en-US" sz="2400" b="1" u="sng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聽力損失程度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不同而有影響。</a:t>
            </a: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多數聽障生可用</a:t>
            </a:r>
            <a:r>
              <a:rPr kumimoji="1" lang="zh-TW" altLang="en-US" sz="2400" b="1" u="sng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口語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溝通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，部分也會使用</a:t>
            </a:r>
            <a:r>
              <a:rPr kumimoji="1" lang="zh-TW" altLang="en-US" sz="2400" b="1" u="sng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手勢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400" b="1" u="sng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肢體動作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b="1" u="sng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手語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或是</a:t>
            </a:r>
            <a:r>
              <a:rPr kumimoji="1" lang="zh-TW" altLang="en-US" sz="2400" b="1" u="sng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筆談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等其他方式建立不同溝通管道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人際適應能力：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部分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生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會因聽力損失而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感孤單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或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被排擠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若聽障生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所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處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環境是</a:t>
            </a:r>
            <a:r>
              <a:rPr kumimoji="1" lang="zh-TW" altLang="en-US" sz="2400" b="1" u="sng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包容及接納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，那聽障生對</a:t>
            </a:r>
            <a:r>
              <a:rPr kumimoji="1" lang="zh-TW" altLang="en-US" sz="2400" b="1" u="sng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自我認同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及</a:t>
            </a:r>
            <a:r>
              <a:rPr kumimoji="1" lang="zh-TW" altLang="en-US" sz="2400" b="1" u="sng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正</a:t>
            </a:r>
            <a:r>
              <a:rPr kumimoji="1" lang="zh-TW" altLang="en-US" sz="2400" b="1" u="sng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向</a:t>
            </a:r>
            <a:r>
              <a:rPr kumimoji="1" lang="zh-TW" altLang="en-US" sz="2400" b="1" u="sng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行為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會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提高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400" b="1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動作能力：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生的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體能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動作技巧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皆與一般生無異。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但三半規管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、內耳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前庭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及第八對腦神經</a:t>
            </a:r>
            <a:r>
              <a:rPr kumimoji="1" lang="zh-TW" altLang="en-US" sz="2400" b="1" u="sng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與平衡有關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，研究指出</a:t>
            </a:r>
            <a:r>
              <a:rPr kumimoji="1" lang="zh-TW" altLang="en-US" sz="2400" u="sng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部分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重度感音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性</a:t>
            </a:r>
            <a:endParaRPr kumimoji="1" lang="en-US" altLang="zh-TW" sz="2400" b="1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聽覺障礙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前庭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功能異常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的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聽障生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平衡能力較差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endParaRPr kumimoji="0" lang="en-US" altLang="zh-TW" sz="2400" dirty="0">
              <a:solidFill>
                <a:srgbClr val="CD6209"/>
              </a:solidFill>
              <a:latin typeface="華康行楷體W5(P)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endParaRPr kumimoji="0" lang="zh-TW" altLang="en-US" dirty="0">
              <a:solidFill>
                <a:srgbClr val="E46C0A"/>
              </a:solidFill>
              <a:latin typeface="華康行楷體W5(P)"/>
              <a:ea typeface="標楷體" pitchFamily="65" charset="-120"/>
              <a:sym typeface="Webdings" pitchFamily="18" charset="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420" y="112368"/>
            <a:ext cx="8425061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</a:rPr>
              <a:t>聽覺障礙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40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 </a:t>
            </a:r>
            <a:r>
              <a:rPr lang="zh-TW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特徵</a:t>
            </a:r>
            <a:endParaRPr lang="zh-TW" altLang="en-US" sz="3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50799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706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706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706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420" y="332656"/>
            <a:ext cx="8425061" cy="823912"/>
          </a:xfrm>
        </p:spPr>
        <p:txBody>
          <a:bodyPr>
            <a:normAutofit/>
          </a:bodyPr>
          <a:lstStyle/>
          <a:p>
            <a:pPr algn="l"/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</a:rPr>
              <a:t>聽覺障礙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40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 </a:t>
            </a:r>
            <a:r>
              <a:rPr lang="zh-TW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類型</a:t>
            </a:r>
            <a:endParaRPr lang="zh-TW" altLang="en-US" sz="3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251521" y="1340767"/>
            <a:ext cx="8640960" cy="5040561"/>
          </a:xfrm>
          <a:prstGeom prst="flowChartAlternateProcess">
            <a:avLst/>
          </a:prstGeom>
          <a:noFill/>
          <a:ln w="9525">
            <a:solidFill>
              <a:srgbClr val="7BB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傳導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性聽覺障礙：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3000"/>
              </a:lnSpc>
              <a:defRPr/>
            </a:pPr>
            <a:r>
              <a:rPr kumimoji="1" lang="zh-TW" altLang="en-US" sz="2400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發生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於</a:t>
            </a:r>
            <a:r>
              <a:rPr kumimoji="1" lang="zh-TW" altLang="en-US" sz="2400" b="1" u="sng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外耳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或</a:t>
            </a:r>
            <a:r>
              <a:rPr kumimoji="1" lang="zh-TW" altLang="en-US" sz="2400" b="1" u="sng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中耳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等</a:t>
            </a:r>
            <a:r>
              <a:rPr kumimoji="1" lang="zh-TW" altLang="en-US" sz="2400" b="1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聲音傳導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過程中的缺陷。例如：</a:t>
            </a:r>
            <a:r>
              <a:rPr kumimoji="1" lang="zh-TW" altLang="en-US" sz="2400" b="1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外耳道</a:t>
            </a:r>
            <a:endParaRPr kumimoji="1" lang="en-US" altLang="zh-TW" sz="2400" b="1" dirty="0" smtClean="0">
              <a:solidFill>
                <a:srgbClr val="E46C0A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3000"/>
              </a:lnSpc>
              <a:defRPr/>
            </a:pPr>
            <a:r>
              <a:rPr kumimoji="1" lang="zh-TW" altLang="en-US" sz="2400" b="1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阻塞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400" b="1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歐氏管阻塞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400" b="1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耳膜受損遺傳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等。</a:t>
            </a:r>
            <a:endParaRPr kumimoji="1" lang="en-US" altLang="zh-TW" sz="24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感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音性聽覺障礙：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3000"/>
              </a:lnSpc>
              <a:defRPr/>
            </a:pPr>
            <a:r>
              <a:rPr kumimoji="1" lang="zh-TW" altLang="en-US" sz="2400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zh-TW" altLang="en-US" sz="2400" u="sng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內耳</a:t>
            </a:r>
            <a:r>
              <a:rPr kumimoji="1" lang="zh-TW" altLang="en-US" sz="2400" b="1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知覺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或</a:t>
            </a:r>
            <a:r>
              <a:rPr kumimoji="1" lang="zh-TW" altLang="en-US" sz="2400" b="1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神經受損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400" b="1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聽神經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受損、</a:t>
            </a:r>
            <a:r>
              <a:rPr kumimoji="1" lang="zh-TW" altLang="en-US" sz="2400" b="1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大腦聽覺皮質區</a:t>
            </a:r>
            <a:r>
              <a:rPr kumimoji="1" lang="zh-TW" altLang="en-US" sz="2400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受損。</a:t>
            </a:r>
            <a:endParaRPr kumimoji="1" lang="en-US" altLang="zh-TW" sz="2400" dirty="0" smtClean="0">
              <a:solidFill>
                <a:srgbClr val="E46C0A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3000"/>
              </a:lnSpc>
              <a:defRPr/>
            </a:pPr>
            <a:r>
              <a:rPr kumimoji="1" lang="zh-TW" altLang="en-US" sz="2400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如：</a:t>
            </a:r>
            <a:r>
              <a:rPr kumimoji="1" lang="zh-TW" altLang="en-US" sz="2400" b="1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遺傳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400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母親</a:t>
            </a:r>
            <a:r>
              <a:rPr kumimoji="1" lang="zh-TW" altLang="en-US" sz="2400" b="1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懷孕初期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感染德國麻疹，出生</a:t>
            </a:r>
            <a:r>
              <a:rPr kumimoji="1" lang="zh-TW" altLang="en-US" sz="2400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後</a:t>
            </a:r>
            <a:r>
              <a:rPr kumimoji="1" lang="zh-TW" altLang="en-US" sz="2400" b="1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缺氧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400" b="1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早產</a:t>
            </a:r>
            <a:endParaRPr kumimoji="1" lang="en-US" altLang="zh-TW" sz="2400" b="1" dirty="0" smtClean="0">
              <a:solidFill>
                <a:srgbClr val="E46C0A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3000"/>
              </a:lnSpc>
              <a:defRPr/>
            </a:pPr>
            <a:r>
              <a:rPr kumimoji="1" lang="zh-TW" altLang="en-US" sz="2400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、</a:t>
            </a:r>
            <a:r>
              <a:rPr kumimoji="1" lang="zh-TW" altLang="en-US" sz="2400" b="1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疾病</a:t>
            </a:r>
            <a:r>
              <a:rPr kumimoji="1" lang="zh-TW" altLang="en-US" sz="2400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（細菌或病毒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感染）、</a:t>
            </a:r>
            <a:r>
              <a:rPr kumimoji="1" lang="zh-TW" altLang="en-US" sz="2400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或</a:t>
            </a:r>
            <a:r>
              <a:rPr kumimoji="1" lang="zh-TW" altLang="en-US" sz="2400" b="1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腦</a:t>
            </a:r>
            <a:r>
              <a:rPr kumimoji="1" lang="zh-TW" altLang="en-US" sz="2400" b="1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傷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400" b="1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長期或</a:t>
            </a:r>
            <a:r>
              <a:rPr kumimoji="1" lang="zh-TW" altLang="en-US" sz="2400" b="1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突破性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噪音等。</a:t>
            </a:r>
            <a:endParaRPr kumimoji="1" lang="en-US" altLang="zh-TW" sz="2400" dirty="0" smtClean="0">
              <a:solidFill>
                <a:srgbClr val="E46C0A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混合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式聽覺障礙：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zh-TW" altLang="en-US" sz="2400" b="1" u="sng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傳導</a:t>
            </a:r>
            <a:r>
              <a:rPr kumimoji="1" lang="zh-TW" altLang="en-US" sz="2400" b="1" u="sng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性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聽覺障礙與</a:t>
            </a:r>
            <a:r>
              <a:rPr kumimoji="1" lang="zh-TW" altLang="en-US" sz="2400" b="1" u="sng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感音性</a:t>
            </a:r>
            <a:r>
              <a:rPr kumimoji="1" lang="zh-TW" altLang="en-US" sz="2400" dirty="0">
                <a:solidFill>
                  <a:srgbClr val="E46C0A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聽覺障礙混合出現的結果。</a:t>
            </a:r>
            <a:endParaRPr kumimoji="1" lang="en-US" altLang="zh-TW" sz="24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defRPr/>
            </a:pPr>
            <a:endParaRPr kumimoji="0" lang="zh-TW" altLang="en-US" dirty="0">
              <a:solidFill>
                <a:srgbClr val="E46C0A"/>
              </a:solidFill>
              <a:latin typeface="華康行楷體W5(P)"/>
              <a:ea typeface="標楷體" pitchFamily="65" charset="-120"/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65681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551" y="188913"/>
            <a:ext cx="8425061" cy="823912"/>
          </a:xfrm>
        </p:spPr>
        <p:txBody>
          <a:bodyPr>
            <a:normAutofit/>
          </a:bodyPr>
          <a:lstStyle/>
          <a:p>
            <a:pPr algn="l"/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</a:rPr>
              <a:t>聽覺障礙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40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 </a:t>
            </a:r>
            <a:r>
              <a:rPr lang="zh-TW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程度</a:t>
            </a:r>
            <a:r>
              <a:rPr lang="en-US" altLang="zh-TW" sz="4000" b="1" dirty="0" smtClean="0"/>
              <a:t>--</a:t>
            </a:r>
            <a:r>
              <a:rPr kumimoji="1"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教育鑑定</a:t>
            </a:r>
            <a:endParaRPr lang="zh-TW" alt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224881" y="974483"/>
            <a:ext cx="8640960" cy="5726495"/>
          </a:xfrm>
          <a:prstGeom prst="flowChartAlternateProcess">
            <a:avLst/>
          </a:prstGeom>
          <a:noFill/>
          <a:ln w="9525">
            <a:solidFill>
              <a:srgbClr val="7BB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聽力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損失</a:t>
            </a:r>
            <a:r>
              <a:rPr kumimoji="1" lang="en-US" altLang="zh-TW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26∼40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分貝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者：</a:t>
            </a:r>
            <a:r>
              <a:rPr kumimoji="1" lang="zh-TW" altLang="en-US" sz="2800" strike="sngStrike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輕度</a:t>
            </a:r>
            <a:endParaRPr kumimoji="1" lang="en-US" altLang="zh-TW" sz="2800" strike="sngStrike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2600"/>
              </a:lnSpc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聲音小或吵雜環境，聽取能力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差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或沒反應，只要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靠近音源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或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2600"/>
              </a:lnSpc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大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音量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即可聽取。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不易被發現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，戴上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助聽器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可獲很大幫助。</a:t>
            </a: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聽力損失</a:t>
            </a: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41∼60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分貝者：</a:t>
            </a:r>
            <a:r>
              <a:rPr kumimoji="1" lang="zh-TW" altLang="en-US" sz="2800" strike="sngStrike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中度</a:t>
            </a:r>
            <a:endParaRPr kumimoji="1" lang="en-US" altLang="zh-TW" sz="2800" strike="sngStrike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聽取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能力更差，易出現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口齒不清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。如：謝謝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變葉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葉。需配戴</a:t>
            </a: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合適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助聽器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，經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能說話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訓練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，聽取及說話能力才會改善。</a:t>
            </a: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聽力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損失</a:t>
            </a:r>
            <a:r>
              <a:rPr kumimoji="1" lang="en-US" altLang="zh-TW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61∼90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分貝者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：</a:t>
            </a:r>
            <a:r>
              <a:rPr kumimoji="1" lang="zh-TW" altLang="en-US" sz="2800" strike="sngStrike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重度</a:t>
            </a:r>
            <a:endParaRPr kumimoji="1" lang="en-US" altLang="zh-TW" sz="2800" strike="sngStrike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除非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聲音非常大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，否則對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日常生活的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聲音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反應遲鈍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需配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戴</a:t>
            </a: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合適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助聽器，經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聽能說話訓練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，聽取及說話能力才會改善。</a:t>
            </a: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聽力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損失</a:t>
            </a:r>
            <a:r>
              <a:rPr kumimoji="1" lang="en-US" altLang="zh-TW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91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分貝以上者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：</a:t>
            </a:r>
            <a:r>
              <a:rPr kumimoji="1" lang="zh-TW" altLang="en-US" sz="2800" strike="sngStrike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極重度</a:t>
            </a:r>
            <a:endParaRPr kumimoji="1" lang="en-US" altLang="zh-TW" sz="2800" strike="sngStrike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對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聲音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幾乎沒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反應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，但可知覺聲音所產生的震動。對此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障</a:t>
            </a: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生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，助聽器效益不大，多半透過人工電子耳手術改善聽力，</a:t>
            </a: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並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經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能說話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訓練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，聽取及說話能力才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會改善。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醫療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鑑定</a:t>
            </a: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:</a:t>
            </a:r>
            <a:r>
              <a:rPr kumimoji="1" lang="zh-TW" altLang="en-US" sz="24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輕度</a:t>
            </a:r>
            <a:r>
              <a:rPr kumimoji="1" lang="en-US" altLang="zh-TW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55-70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分貝</a:t>
            </a:r>
            <a:r>
              <a:rPr kumimoji="1" lang="en-US" altLang="zh-TW" sz="2800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;</a:t>
            </a:r>
            <a:r>
              <a:rPr kumimoji="1" lang="zh-TW" altLang="en-US" sz="24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中度</a:t>
            </a:r>
            <a:r>
              <a:rPr kumimoji="1" lang="en-US" altLang="zh-TW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70-90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分貝</a:t>
            </a:r>
            <a:r>
              <a:rPr kumimoji="1" lang="en-US" altLang="zh-TW" sz="2800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;</a:t>
            </a:r>
            <a:r>
              <a:rPr kumimoji="1" lang="zh-TW" altLang="en-US" sz="24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重度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90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分貝以上</a:t>
            </a:r>
            <a:endParaRPr kumimoji="0" lang="zh-TW" altLang="en-US" dirty="0">
              <a:solidFill>
                <a:srgbClr val="E46C0A"/>
              </a:solidFill>
              <a:latin typeface="華康行楷體W5(P)"/>
              <a:ea typeface="標楷體" pitchFamily="65" charset="-120"/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305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706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706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551" y="188913"/>
            <a:ext cx="8425061" cy="823912"/>
          </a:xfrm>
        </p:spPr>
        <p:txBody>
          <a:bodyPr>
            <a:normAutofit/>
          </a:bodyPr>
          <a:lstStyle/>
          <a:p>
            <a:pPr algn="l"/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</a:rPr>
              <a:t>聽覺障礙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40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</a:t>
            </a:r>
            <a:r>
              <a:rPr lang="zh-TW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因應</a:t>
            </a:r>
            <a:r>
              <a:rPr lang="zh-TW" altLang="en-US" sz="4000" b="1" dirty="0">
                <a:solidFill>
                  <a:schemeClr val="tx2">
                    <a:lumMod val="75000"/>
                  </a:schemeClr>
                </a:solidFill>
              </a:rPr>
              <a:t>措施與教學策略</a:t>
            </a:r>
            <a:endParaRPr lang="zh-TW" altLang="en-US" sz="3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251521" y="946583"/>
            <a:ext cx="8640960" cy="5760640"/>
          </a:xfrm>
          <a:prstGeom prst="flowChartAlternateProcess">
            <a:avLst/>
          </a:prstGeom>
          <a:noFill/>
          <a:ln w="9525">
            <a:solidFill>
              <a:srgbClr val="7BB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普通教師需瞭解</a:t>
            </a:r>
            <a:r>
              <a:rPr kumimoji="1" lang="zh-TW" altLang="en-US" sz="28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配戴輔具</a:t>
            </a: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的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聽障生</a:t>
            </a: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聽取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能力</a:t>
            </a:r>
            <a:r>
              <a:rPr kumimoji="1"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仍有限</a:t>
            </a:r>
            <a:r>
              <a:rPr kumimoji="1" lang="zh-TW" altLang="en-US" sz="28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制</a:t>
            </a:r>
            <a:endParaRPr kumimoji="1" lang="en-US" altLang="zh-TW" sz="28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</a:t>
            </a: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障生</a:t>
            </a: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個別差異大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，需</a:t>
            </a:r>
            <a:r>
              <a:rPr kumimoji="1" lang="zh-TW" altLang="en-US" sz="28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瞭解及同</a:t>
            </a:r>
            <a:r>
              <a:rPr kumimoji="1"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理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需求。北市聽資</a:t>
            </a:r>
            <a:endParaRPr kumimoji="1" lang="en-US" altLang="zh-TW" sz="2800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中心提供</a:t>
            </a:r>
            <a:r>
              <a:rPr kumimoji="1"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</a:t>
            </a:r>
            <a:r>
              <a:rPr kumimoji="1" lang="zh-TW" altLang="en-US" sz="28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障</a:t>
            </a:r>
            <a:r>
              <a:rPr kumimoji="1"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巡迴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</a:t>
            </a:r>
            <a:r>
              <a:rPr kumimoji="1" lang="zh-TW" altLang="en-US" sz="28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聽力師</a:t>
            </a: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及</a:t>
            </a:r>
            <a:r>
              <a:rPr kumimoji="1" lang="zh-TW" altLang="en-US" sz="28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語言治療</a:t>
            </a:r>
            <a:r>
              <a:rPr kumimoji="1"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師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入</a:t>
            </a:r>
            <a:r>
              <a:rPr kumimoji="1"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校</a:t>
            </a:r>
            <a:r>
              <a:rPr kumimoji="1"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協助。</a:t>
            </a:r>
            <a:endParaRPr kumimoji="1" lang="en-US" altLang="zh-TW" sz="2800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defRPr/>
            </a:pPr>
            <a:r>
              <a:rPr kumimoji="1" lang="en-US" altLang="zh-TW" sz="28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IEP</a:t>
            </a:r>
            <a:r>
              <a:rPr kumimoji="1" lang="zh-TW" altLang="en-US" sz="28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會議中務必討論</a:t>
            </a:r>
            <a:r>
              <a:rPr kumimoji="1" lang="zh-TW" altLang="en-US" sz="28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的項目</a:t>
            </a:r>
            <a:r>
              <a:rPr kumimoji="1" lang="zh-TW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ebdings" pitchFamily="18" charset="2"/>
              </a:rPr>
              <a:t>：</a:t>
            </a:r>
            <a:endParaRPr kumimoji="1" lang="en-US" altLang="zh-TW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(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一</a:t>
            </a: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)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聽力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師入校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2600"/>
              </a:lnSpc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1.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每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位聽障生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每年可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至北市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聽資中心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作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聽能評估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2600"/>
              </a:lnSpc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2.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建議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每位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新生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申請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聽力師入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校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2600"/>
              </a:lnSpc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3.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聽力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師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可測量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校園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環境噪音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，建議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最佳座位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及是否使用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ts val="2600"/>
              </a:lnSpc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  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調頻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輔具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等。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(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二</a:t>
            </a: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)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進行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入班宣導：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1.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藉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由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聽障體驗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等方式，協助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普通生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瞭解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聽障生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的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特質。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2.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部分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國高中的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聽障生對入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班宣導會有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標記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等負面印象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  建議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要與學生及家長作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溝通後再進行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。進行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入班宣導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的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 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內容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也建議與學生討論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  </a:t>
            </a: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defRPr/>
            </a:pPr>
            <a:endParaRPr kumimoji="0" lang="zh-TW" altLang="en-US" dirty="0">
              <a:solidFill>
                <a:srgbClr val="E46C0A"/>
              </a:solidFill>
              <a:latin typeface="華康行楷體W5(P)"/>
              <a:ea typeface="標楷體" pitchFamily="65" charset="-120"/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830864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706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06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706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551" y="188913"/>
            <a:ext cx="8425061" cy="823912"/>
          </a:xfrm>
        </p:spPr>
        <p:txBody>
          <a:bodyPr>
            <a:normAutofit/>
          </a:bodyPr>
          <a:lstStyle/>
          <a:p>
            <a:pPr algn="l"/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</a:rPr>
              <a:t>聽覺障礙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40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</a:t>
            </a:r>
            <a:r>
              <a:rPr lang="zh-TW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因應</a:t>
            </a:r>
            <a:r>
              <a:rPr lang="zh-TW" altLang="en-US" sz="4000" b="1" dirty="0">
                <a:solidFill>
                  <a:schemeClr val="tx2">
                    <a:lumMod val="75000"/>
                  </a:schemeClr>
                </a:solidFill>
              </a:rPr>
              <a:t>措施與教學策略</a:t>
            </a:r>
            <a:endParaRPr lang="zh-TW" altLang="en-US" sz="3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251521" y="946583"/>
            <a:ext cx="8640960" cy="5760640"/>
          </a:xfrm>
          <a:prstGeom prst="flowChartAlternateProcess">
            <a:avLst/>
          </a:prstGeom>
          <a:noFill/>
          <a:ln w="9525">
            <a:solidFill>
              <a:srgbClr val="7BB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2600"/>
              </a:lnSpc>
              <a:defRPr/>
            </a:pP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(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三</a:t>
            </a: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)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申請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調頻系統：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1.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聽障生除了輔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具、助聽器及人工電子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耳外，使用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調頻輔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助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2.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調頻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輔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具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需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教師戴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發射器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學生戴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接受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器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才可發揮大效益。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3.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普通教師可訓練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聽障生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課堂主動提供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發射器給授課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教師。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4.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授課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教師配戴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發射器距離下巴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約在</a:t>
            </a:r>
            <a:r>
              <a:rPr kumimoji="1" lang="en-US" altLang="zh-TW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15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公分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以內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(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四</a:t>
            </a: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)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申請相關服務：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1.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北市聽資中心提供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巡迴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輔導服務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，含諮詢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、直接服務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等。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2.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每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個月</a:t>
            </a:r>
            <a:r>
              <a:rPr kumimoji="1" lang="en-US" altLang="zh-TW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1~4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次不等，視學生的需求進行安排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3.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學生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有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手語翻譯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及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聽打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員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需求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，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亦可在</a:t>
            </a:r>
            <a:r>
              <a:rPr kumimoji="1" lang="en-US" altLang="zh-TW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IEP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會議中討論。</a:t>
            </a:r>
            <a:endParaRPr kumimoji="1" lang="en-US" altLang="zh-TW" sz="24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(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五</a:t>
            </a:r>
            <a:r>
              <a:rPr kumimoji="1" lang="en-US" altLang="zh-TW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)</a:t>
            </a:r>
            <a:r>
              <a:rPr kumimoji="1" lang="zh-TW" altLang="en-US" sz="2800" b="1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調整</a:t>
            </a:r>
            <a:r>
              <a:rPr kumimoji="1" lang="zh-TW" altLang="en-US" sz="2800" b="1" dirty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評量方式：</a:t>
            </a:r>
            <a:endParaRPr kumimoji="1" lang="en-US" altLang="zh-TW" sz="2800" b="1" dirty="0" smtClean="0">
              <a:solidFill>
                <a:srgbClr val="336600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1.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多數聽障生對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中英文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「聽寫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」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等評量方式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感困難，是否要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  用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替代性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測驗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？或是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評量分數調整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都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需透過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會議討論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kumimoji="1" lang="en-US" altLang="zh-TW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2.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學生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的聽力損失狀況及配戴助聽器後</a:t>
            </a:r>
            <a:r>
              <a:rPr kumimoji="1" lang="zh-TW" altLang="en-US" sz="2400" b="1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矯正</a:t>
            </a:r>
            <a:r>
              <a:rPr kumimoji="1" lang="zh-TW" altLang="en-US" sz="2400" b="1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情況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對於</a:t>
            </a:r>
            <a:endParaRPr kumimoji="1" lang="en-US" altLang="zh-TW" sz="2400" dirty="0" smtClean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defRPr/>
            </a:pP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 「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聽寫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」之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評量方式有很</a:t>
            </a:r>
            <a:r>
              <a:rPr kumimoji="1" lang="zh-TW" altLang="en-US" sz="2400" dirty="0" smtClean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大影響</a:t>
            </a:r>
            <a:r>
              <a:rPr kumimoji="1" lang="zh-TW" altLang="en-US" sz="2400" dirty="0">
                <a:solidFill>
                  <a:srgbClr val="CD6209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。</a:t>
            </a:r>
            <a:endParaRPr kumimoji="1" lang="en-US" altLang="zh-TW" sz="2400" dirty="0">
              <a:solidFill>
                <a:srgbClr val="CD6209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lnSpc>
                <a:spcPct val="120000"/>
              </a:lnSpc>
              <a:buFont typeface="Webdings" pitchFamily="18" charset="2"/>
              <a:buChar char="&amp;"/>
              <a:defRPr/>
            </a:pPr>
            <a:endParaRPr kumimoji="0" lang="zh-TW" altLang="en-US" dirty="0">
              <a:solidFill>
                <a:srgbClr val="E46C0A"/>
              </a:solidFill>
              <a:latin typeface="華康行楷體W5(P)"/>
              <a:ea typeface="標楷體" pitchFamily="65" charset="-120"/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486466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706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706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706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2207</TotalTime>
  <Words>1759</Words>
  <Application>Microsoft Office PowerPoint</Application>
  <PresentationFormat>如螢幕大小 (4:3)</PresentationFormat>
  <Paragraphs>198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佈景主題1</vt:lpstr>
      <vt:lpstr>1_Office 佈景主題</vt:lpstr>
      <vt:lpstr>聽覺障礙學生的認識與輔導策略</vt:lpstr>
      <vt:lpstr>本書架構分析</vt:lpstr>
      <vt:lpstr>聽覺障礙導讀</vt:lpstr>
      <vt:lpstr>聽覺障礙  定義</vt:lpstr>
      <vt:lpstr>PowerPoint 簡報</vt:lpstr>
      <vt:lpstr>聽覺障礙  類型</vt:lpstr>
      <vt:lpstr>聽覺障礙  程度--教育鑑定</vt:lpstr>
      <vt:lpstr>聽覺障礙 因應措施與教學策略</vt:lpstr>
      <vt:lpstr>聽覺障礙 因應措施與教學策略</vt:lpstr>
      <vt:lpstr>聽障學生案例分享</vt:lpstr>
      <vt:lpstr>學前--背景與問題概述</vt:lpstr>
      <vt:lpstr>學前--輔導策略</vt:lpstr>
      <vt:lpstr>國小--背景與問題概述</vt:lpstr>
      <vt:lpstr>國小階段</vt:lpstr>
      <vt:lpstr>國中階段</vt:lpstr>
      <vt:lpstr>高中職階段</vt:lpstr>
      <vt:lpstr>共同因應措施與教學策略</vt:lpstr>
      <vt:lpstr>結   語</vt:lpstr>
      <vt:lpstr>歡迎與聽資中心聯繫！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姜仲芃</dc:creator>
  <cp:lastModifiedBy>USER</cp:lastModifiedBy>
  <cp:revision>92</cp:revision>
  <cp:lastPrinted>2015-06-02T05:20:28Z</cp:lastPrinted>
  <dcterms:created xsi:type="dcterms:W3CDTF">2015-03-16T07:15:24Z</dcterms:created>
  <dcterms:modified xsi:type="dcterms:W3CDTF">2015-06-03T06:22:08Z</dcterms:modified>
</cp:coreProperties>
</file>