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96" r:id="rId2"/>
    <p:sldId id="617" r:id="rId3"/>
    <p:sldId id="620" r:id="rId4"/>
    <p:sldId id="622" r:id="rId5"/>
    <p:sldId id="627" r:id="rId6"/>
    <p:sldId id="628" r:id="rId7"/>
    <p:sldId id="629" r:id="rId8"/>
    <p:sldId id="647" r:id="rId9"/>
    <p:sldId id="551" r:id="rId10"/>
    <p:sldId id="580" r:id="rId11"/>
    <p:sldId id="589" r:id="rId12"/>
    <p:sldId id="554" r:id="rId13"/>
    <p:sldId id="577" r:id="rId14"/>
    <p:sldId id="573" r:id="rId15"/>
    <p:sldId id="592" r:id="rId16"/>
    <p:sldId id="574" r:id="rId17"/>
    <p:sldId id="576" r:id="rId18"/>
    <p:sldId id="566" r:id="rId19"/>
    <p:sldId id="571" r:id="rId20"/>
    <p:sldId id="570" r:id="rId21"/>
    <p:sldId id="596" r:id="rId22"/>
    <p:sldId id="594" r:id="rId23"/>
    <p:sldId id="593" r:id="rId24"/>
    <p:sldId id="585" r:id="rId25"/>
    <p:sldId id="588" r:id="rId26"/>
    <p:sldId id="644" r:id="rId27"/>
    <p:sldId id="600" r:id="rId28"/>
    <p:sldId id="608" r:id="rId29"/>
    <p:sldId id="648" r:id="rId30"/>
    <p:sldId id="488" r:id="rId31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FFFF"/>
    <a:srgbClr val="D60093"/>
    <a:srgbClr val="666699"/>
    <a:srgbClr val="FFCC00"/>
    <a:srgbClr val="FFFF99"/>
    <a:srgbClr val="CCFF66"/>
    <a:srgbClr val="CCFFFF"/>
    <a:srgbClr val="FF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93498" autoAdjust="0"/>
  </p:normalViewPr>
  <p:slideViewPr>
    <p:cSldViewPr>
      <p:cViewPr>
        <p:scale>
          <a:sx n="60" d="100"/>
          <a:sy n="60" d="100"/>
        </p:scale>
        <p:origin x="-768" y="-258"/>
      </p:cViewPr>
      <p:guideLst>
        <p:guide orient="horz" pos="2160"/>
        <p:guide pos="2971"/>
      </p:guideLst>
    </p:cSldViewPr>
  </p:slideViewPr>
  <p:outlineViewPr>
    <p:cViewPr>
      <p:scale>
        <a:sx n="33" d="100"/>
        <a:sy n="33" d="100"/>
      </p:scale>
      <p:origin x="0" y="5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54E91-57D0-4EC1-9AE7-337F1C2E5ADF}" type="doc">
      <dgm:prSet loTypeId="urn:microsoft.com/office/officeart/2005/8/layout/hierarchy1" loCatId="hierarchy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zh-TW" altLang="en-US"/>
        </a:p>
      </dgm:t>
    </dgm:pt>
    <dgm:pt modelId="{A0120AD7-B995-434B-B0FC-084B15629CA9}">
      <dgm:prSet phldrT="[文字]"/>
      <dgm:spPr>
        <a:solidFill>
          <a:srgbClr val="EEEEB0">
            <a:alpha val="90000"/>
          </a:srgbClr>
        </a:solidFill>
      </dgm:spPr>
      <dgm:t>
        <a:bodyPr/>
        <a:lstStyle/>
        <a:p>
          <a:r>
            <a:rPr lang="zh-TW" altLang="en-US" b="1" dirty="0" smtClean="0"/>
            <a:t>校長</a:t>
          </a:r>
          <a:endParaRPr lang="en-US" altLang="zh-TW" b="1" dirty="0" smtClean="0"/>
        </a:p>
        <a:p>
          <a:r>
            <a:rPr lang="zh-TW" altLang="en-US" b="1" dirty="0" smtClean="0"/>
            <a:t>高校長敏慧</a:t>
          </a:r>
          <a:endParaRPr lang="zh-TW" altLang="en-US" b="1" dirty="0"/>
        </a:p>
      </dgm:t>
    </dgm:pt>
    <dgm:pt modelId="{583DE4A9-F1C9-4168-9A1B-B33F63D1E985}" type="parTrans" cxnId="{3FC8DAA7-9B4F-4D67-A9B8-6CA1583ECC19}">
      <dgm:prSet/>
      <dgm:spPr/>
      <dgm:t>
        <a:bodyPr/>
        <a:lstStyle/>
        <a:p>
          <a:endParaRPr lang="zh-TW" altLang="en-US" b="1"/>
        </a:p>
      </dgm:t>
    </dgm:pt>
    <dgm:pt modelId="{0351354C-FBBE-491E-B641-082B928D55C1}" type="sibTrans" cxnId="{3FC8DAA7-9B4F-4D67-A9B8-6CA1583ECC19}">
      <dgm:prSet/>
      <dgm:spPr/>
      <dgm:t>
        <a:bodyPr/>
        <a:lstStyle/>
        <a:p>
          <a:endParaRPr lang="zh-TW" altLang="en-US" b="1"/>
        </a:p>
      </dgm:t>
    </dgm:pt>
    <dgm:pt modelId="{EE716BD5-0BEC-474F-B207-72A11BCABFFD}">
      <dgm:prSet phldrT="[文字]"/>
      <dgm:spPr>
        <a:solidFill>
          <a:srgbClr val="FFC000"/>
        </a:solidFill>
      </dgm:spPr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教務主任</a:t>
          </a:r>
          <a:endParaRPr lang="en-US" altLang="zh-TW" b="1" dirty="0" smtClean="0">
            <a:solidFill>
              <a:srgbClr val="0000FF"/>
            </a:solidFill>
          </a:endParaRPr>
        </a:p>
        <a:p>
          <a:r>
            <a:rPr lang="zh-TW" altLang="en-US" b="1" dirty="0" smtClean="0">
              <a:solidFill>
                <a:srgbClr val="0000FF"/>
              </a:solidFill>
            </a:rPr>
            <a:t>邱臣右</a:t>
          </a:r>
          <a:endParaRPr lang="zh-TW" altLang="en-US" b="1" dirty="0">
            <a:solidFill>
              <a:srgbClr val="0000FF"/>
            </a:solidFill>
          </a:endParaRPr>
        </a:p>
      </dgm:t>
    </dgm:pt>
    <dgm:pt modelId="{42925CF4-582C-44C9-8EC1-CA5BDD178592}" type="parTrans" cxnId="{C1F011C1-36C7-4C79-91D1-48F7DE33B614}">
      <dgm:prSet/>
      <dgm:spPr/>
      <dgm:t>
        <a:bodyPr/>
        <a:lstStyle/>
        <a:p>
          <a:endParaRPr lang="zh-TW" altLang="en-US" b="1"/>
        </a:p>
      </dgm:t>
    </dgm:pt>
    <dgm:pt modelId="{B53EA9A2-F577-486C-8E37-580C798FC65B}" type="sibTrans" cxnId="{C1F011C1-36C7-4C79-91D1-48F7DE33B614}">
      <dgm:prSet/>
      <dgm:spPr/>
      <dgm:t>
        <a:bodyPr/>
        <a:lstStyle/>
        <a:p>
          <a:endParaRPr lang="zh-TW" altLang="en-US" b="1"/>
        </a:p>
      </dgm:t>
    </dgm:pt>
    <dgm:pt modelId="{24F89C87-E8C9-409E-9375-A8823C62D1EC}">
      <dgm:prSet phldrT="[文字]"/>
      <dgm:spPr>
        <a:solidFill>
          <a:schemeClr val="accent5">
            <a:alpha val="90000"/>
          </a:schemeClr>
        </a:solidFill>
      </dgm:spPr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設備組長</a:t>
          </a:r>
          <a:endParaRPr lang="zh-TW" altLang="en-US" b="1" dirty="0">
            <a:solidFill>
              <a:srgbClr val="0000FF"/>
            </a:solidFill>
          </a:endParaRPr>
        </a:p>
      </dgm:t>
    </dgm:pt>
    <dgm:pt modelId="{AAB3D262-B702-4030-8323-ABE6BA9941F8}" type="parTrans" cxnId="{E04D4818-33DE-4560-93FD-ED790481FF12}">
      <dgm:prSet/>
      <dgm:spPr/>
      <dgm:t>
        <a:bodyPr/>
        <a:lstStyle/>
        <a:p>
          <a:endParaRPr lang="zh-TW" altLang="en-US" b="1"/>
        </a:p>
      </dgm:t>
    </dgm:pt>
    <dgm:pt modelId="{C0415344-7842-4B16-B81A-3DE73B376F57}" type="sibTrans" cxnId="{E04D4818-33DE-4560-93FD-ED790481FF12}">
      <dgm:prSet/>
      <dgm:spPr/>
      <dgm:t>
        <a:bodyPr/>
        <a:lstStyle/>
        <a:p>
          <a:endParaRPr lang="zh-TW" altLang="en-US" b="1"/>
        </a:p>
      </dgm:t>
    </dgm:pt>
    <dgm:pt modelId="{C15CB18A-4B2F-4633-8325-A10C6E0DCB53}">
      <dgm:prSet phldrT="[文字]"/>
      <dgm:spPr>
        <a:solidFill>
          <a:schemeClr val="accent5">
            <a:alpha val="90000"/>
          </a:schemeClr>
        </a:solidFill>
      </dgm:spPr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圖書館幹事</a:t>
          </a:r>
          <a:endParaRPr lang="zh-TW" altLang="en-US" b="1" dirty="0">
            <a:solidFill>
              <a:srgbClr val="0000FF"/>
            </a:solidFill>
          </a:endParaRPr>
        </a:p>
      </dgm:t>
    </dgm:pt>
    <dgm:pt modelId="{9586FD34-31B2-44EB-B6B1-04FCF09E5F60}" type="parTrans" cxnId="{2D14E5BA-CA06-4BD6-A2F7-C01C7203119E}">
      <dgm:prSet/>
      <dgm:spPr/>
      <dgm:t>
        <a:bodyPr/>
        <a:lstStyle/>
        <a:p>
          <a:endParaRPr lang="zh-TW" altLang="en-US" b="1"/>
        </a:p>
      </dgm:t>
    </dgm:pt>
    <dgm:pt modelId="{68FCBE3F-9EEB-49D5-B40A-AEC0C591267D}" type="sibTrans" cxnId="{2D14E5BA-CA06-4BD6-A2F7-C01C7203119E}">
      <dgm:prSet/>
      <dgm:spPr/>
      <dgm:t>
        <a:bodyPr/>
        <a:lstStyle/>
        <a:p>
          <a:endParaRPr lang="zh-TW" altLang="en-US" b="1"/>
        </a:p>
      </dgm:t>
    </dgm:pt>
    <dgm:pt modelId="{F07EAACF-113D-403A-A6F1-940FE3529B40}">
      <dgm:prSet phldrT="[文字]"/>
      <dgm:spPr>
        <a:solidFill>
          <a:srgbClr val="FFC000"/>
        </a:solidFill>
      </dgm:spPr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教師會</a:t>
          </a:r>
          <a:endParaRPr lang="en-US" altLang="zh-TW" b="1" dirty="0" smtClean="0">
            <a:solidFill>
              <a:srgbClr val="0000FF"/>
            </a:solidFill>
          </a:endParaRPr>
        </a:p>
      </dgm:t>
    </dgm:pt>
    <dgm:pt modelId="{770DD065-33DF-405C-939D-F39D3AF19AC9}" type="parTrans" cxnId="{37ED1979-0284-4726-A0F0-8ED62530F6E3}">
      <dgm:prSet/>
      <dgm:spPr/>
      <dgm:t>
        <a:bodyPr/>
        <a:lstStyle/>
        <a:p>
          <a:endParaRPr lang="zh-TW" altLang="en-US" b="1"/>
        </a:p>
      </dgm:t>
    </dgm:pt>
    <dgm:pt modelId="{23EAC8CD-A87D-4FC4-B1FB-C2F5DADA5422}" type="sibTrans" cxnId="{37ED1979-0284-4726-A0F0-8ED62530F6E3}">
      <dgm:prSet/>
      <dgm:spPr/>
      <dgm:t>
        <a:bodyPr/>
        <a:lstStyle/>
        <a:p>
          <a:endParaRPr lang="zh-TW" altLang="en-US" b="1"/>
        </a:p>
      </dgm:t>
    </dgm:pt>
    <dgm:pt modelId="{3C8E1C7C-A0F9-4885-B5A5-D4A01F45ED3A}">
      <dgm:prSet phldrT="[文字]"/>
      <dgm:spPr>
        <a:solidFill>
          <a:schemeClr val="accent5">
            <a:alpha val="90000"/>
          </a:schemeClr>
        </a:solidFill>
      </dgm:spPr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領域教師</a:t>
          </a:r>
          <a:endParaRPr lang="en-US" altLang="zh-TW" b="1" dirty="0" smtClean="0">
            <a:solidFill>
              <a:srgbClr val="0000FF"/>
            </a:solidFill>
          </a:endParaRPr>
        </a:p>
        <a:p>
          <a:r>
            <a:rPr lang="zh-TW" altLang="en-US" b="1" dirty="0" smtClean="0">
              <a:solidFill>
                <a:srgbClr val="0000FF"/>
              </a:solidFill>
            </a:rPr>
            <a:t>書評委員</a:t>
          </a:r>
          <a:endParaRPr lang="zh-TW" altLang="en-US" b="1" dirty="0">
            <a:solidFill>
              <a:srgbClr val="0000FF"/>
            </a:solidFill>
          </a:endParaRPr>
        </a:p>
      </dgm:t>
    </dgm:pt>
    <dgm:pt modelId="{40AA4D83-6D9F-4DF3-9B17-6E76BD1FB21D}" type="parTrans" cxnId="{95C6D893-B7F4-4452-92FA-7FFF071C1A8F}">
      <dgm:prSet/>
      <dgm:spPr/>
      <dgm:t>
        <a:bodyPr/>
        <a:lstStyle/>
        <a:p>
          <a:endParaRPr lang="zh-TW" altLang="en-US" b="1"/>
        </a:p>
      </dgm:t>
    </dgm:pt>
    <dgm:pt modelId="{218DFAEB-EEDA-4791-8A24-0BF20467B35F}" type="sibTrans" cxnId="{95C6D893-B7F4-4452-92FA-7FFF071C1A8F}">
      <dgm:prSet/>
      <dgm:spPr/>
      <dgm:t>
        <a:bodyPr/>
        <a:lstStyle/>
        <a:p>
          <a:endParaRPr lang="zh-TW" altLang="en-US" b="1"/>
        </a:p>
      </dgm:t>
    </dgm:pt>
    <dgm:pt modelId="{D786415C-C1B7-436D-9294-4DF940DC639F}">
      <dgm:prSet/>
      <dgm:spPr/>
      <dgm:t>
        <a:bodyPr/>
        <a:lstStyle/>
        <a:p>
          <a:r>
            <a:rPr lang="zh-TW" altLang="en-US" b="1" dirty="0" smtClean="0">
              <a:solidFill>
                <a:srgbClr val="0000FF"/>
              </a:solidFill>
            </a:rPr>
            <a:t>家長會</a:t>
          </a:r>
          <a:r>
            <a:rPr lang="en-US" altLang="zh-TW" b="1" dirty="0" smtClean="0">
              <a:solidFill>
                <a:srgbClr val="0000FF"/>
              </a:solidFill>
            </a:rPr>
            <a:t>/</a:t>
          </a:r>
        </a:p>
        <a:p>
          <a:r>
            <a:rPr lang="zh-TW" altLang="en-US" b="1" dirty="0" smtClean="0">
              <a:solidFill>
                <a:srgbClr val="0000FF"/>
              </a:solidFill>
            </a:rPr>
            <a:t>志工媽媽</a:t>
          </a:r>
          <a:endParaRPr lang="en-US" altLang="zh-TW" b="1" dirty="0" smtClean="0">
            <a:solidFill>
              <a:srgbClr val="0000FF"/>
            </a:solidFill>
          </a:endParaRPr>
        </a:p>
      </dgm:t>
    </dgm:pt>
    <dgm:pt modelId="{A94FC190-1FD9-48A6-AC6E-A66852DF22ED}" type="parTrans" cxnId="{0D635263-E739-45AD-B496-D66D80A2BF04}">
      <dgm:prSet/>
      <dgm:spPr/>
      <dgm:t>
        <a:bodyPr/>
        <a:lstStyle/>
        <a:p>
          <a:endParaRPr lang="zh-TW" altLang="en-US"/>
        </a:p>
      </dgm:t>
    </dgm:pt>
    <dgm:pt modelId="{76F6F89D-1F06-4EFC-8190-AD5080947C62}" type="sibTrans" cxnId="{0D635263-E739-45AD-B496-D66D80A2BF04}">
      <dgm:prSet/>
      <dgm:spPr/>
      <dgm:t>
        <a:bodyPr/>
        <a:lstStyle/>
        <a:p>
          <a:endParaRPr lang="zh-TW" altLang="en-US"/>
        </a:p>
      </dgm:t>
    </dgm:pt>
    <dgm:pt modelId="{5AD65237-98C2-4F55-89FD-AC5D9B7FAD15}" type="pres">
      <dgm:prSet presAssocID="{C7A54E91-57D0-4EC1-9AE7-337F1C2E5AD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F686EC92-563F-47FC-A500-7B33B9EC2B8B}" type="pres">
      <dgm:prSet presAssocID="{A0120AD7-B995-434B-B0FC-084B15629CA9}" presName="hierRoot1" presStyleCnt="0"/>
      <dgm:spPr/>
    </dgm:pt>
    <dgm:pt modelId="{4DE0580F-9BA7-43C5-A046-D3E1CA2DFA84}" type="pres">
      <dgm:prSet presAssocID="{A0120AD7-B995-434B-B0FC-084B15629CA9}" presName="composite" presStyleCnt="0"/>
      <dgm:spPr/>
    </dgm:pt>
    <dgm:pt modelId="{2CE15822-DF76-49D6-BE8D-842DCB3C6871}" type="pres">
      <dgm:prSet presAssocID="{A0120AD7-B995-434B-B0FC-084B15629CA9}" presName="background" presStyleLbl="node0" presStyleIdx="0" presStyleCnt="1"/>
      <dgm:spPr/>
    </dgm:pt>
    <dgm:pt modelId="{695F419E-DC9D-462C-861E-AA2042BDB24D}" type="pres">
      <dgm:prSet presAssocID="{A0120AD7-B995-434B-B0FC-084B15629CA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FA8A85B-1D08-44E4-B8B6-D4ED06B554B2}" type="pres">
      <dgm:prSet presAssocID="{A0120AD7-B995-434B-B0FC-084B15629CA9}" presName="hierChild2" presStyleCnt="0"/>
      <dgm:spPr/>
    </dgm:pt>
    <dgm:pt modelId="{FCE1EE2C-7026-48BB-83ED-FEE3C53B15B8}" type="pres">
      <dgm:prSet presAssocID="{42925CF4-582C-44C9-8EC1-CA5BDD178592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4867472A-0981-4F2D-843D-B4A67B978E01}" type="pres">
      <dgm:prSet presAssocID="{EE716BD5-0BEC-474F-B207-72A11BCABFFD}" presName="hierRoot2" presStyleCnt="0"/>
      <dgm:spPr/>
    </dgm:pt>
    <dgm:pt modelId="{C5D51937-BECE-4D16-B24E-16B74C356C93}" type="pres">
      <dgm:prSet presAssocID="{EE716BD5-0BEC-474F-B207-72A11BCABFFD}" presName="composite2" presStyleCnt="0"/>
      <dgm:spPr/>
    </dgm:pt>
    <dgm:pt modelId="{7B058DD8-AFF4-4634-BCA5-937EE4749550}" type="pres">
      <dgm:prSet presAssocID="{EE716BD5-0BEC-474F-B207-72A11BCABFFD}" presName="background2" presStyleLbl="node2" presStyleIdx="0" presStyleCnt="3"/>
      <dgm:spPr/>
    </dgm:pt>
    <dgm:pt modelId="{B0D33DEB-9196-4B49-8AF9-85C9364F3E16}" type="pres">
      <dgm:prSet presAssocID="{EE716BD5-0BEC-474F-B207-72A11BCABFF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09B9C99-B7CF-4F6B-8E5B-9139104E5FF0}" type="pres">
      <dgm:prSet presAssocID="{EE716BD5-0BEC-474F-B207-72A11BCABFFD}" presName="hierChild3" presStyleCnt="0"/>
      <dgm:spPr/>
    </dgm:pt>
    <dgm:pt modelId="{A33E0A17-E577-47CF-B600-28284DB8F073}" type="pres">
      <dgm:prSet presAssocID="{AAB3D262-B702-4030-8323-ABE6BA9941F8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64F66F07-3171-41AA-8DD2-15B1AE813638}" type="pres">
      <dgm:prSet presAssocID="{24F89C87-E8C9-409E-9375-A8823C62D1EC}" presName="hierRoot3" presStyleCnt="0"/>
      <dgm:spPr/>
    </dgm:pt>
    <dgm:pt modelId="{EF379745-CFEF-4D55-9FF2-6BDC7E28FBA8}" type="pres">
      <dgm:prSet presAssocID="{24F89C87-E8C9-409E-9375-A8823C62D1EC}" presName="composite3" presStyleCnt="0"/>
      <dgm:spPr/>
    </dgm:pt>
    <dgm:pt modelId="{6833BF2D-F2B9-4813-BCA2-508E6DF097FF}" type="pres">
      <dgm:prSet presAssocID="{24F89C87-E8C9-409E-9375-A8823C62D1EC}" presName="background3" presStyleLbl="node3" presStyleIdx="0" presStyleCnt="3"/>
      <dgm:spPr/>
    </dgm:pt>
    <dgm:pt modelId="{A1C50FF0-0820-4762-B7CE-463C56E08E6B}" type="pres">
      <dgm:prSet presAssocID="{24F89C87-E8C9-409E-9375-A8823C62D1EC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5C5DC7-08F5-4CF6-A2E2-2952BE9CD1D0}" type="pres">
      <dgm:prSet presAssocID="{24F89C87-E8C9-409E-9375-A8823C62D1EC}" presName="hierChild4" presStyleCnt="0"/>
      <dgm:spPr/>
    </dgm:pt>
    <dgm:pt modelId="{66E53DB8-E0D7-4925-8CFD-2DADD63ED7A8}" type="pres">
      <dgm:prSet presAssocID="{9586FD34-31B2-44EB-B6B1-04FCF09E5F60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EFAD5E1B-F7DE-4ABB-9F83-36FC13EFF600}" type="pres">
      <dgm:prSet presAssocID="{C15CB18A-4B2F-4633-8325-A10C6E0DCB53}" presName="hierRoot3" presStyleCnt="0"/>
      <dgm:spPr/>
    </dgm:pt>
    <dgm:pt modelId="{97D12B33-8A08-4985-ABEE-34D31C3382B9}" type="pres">
      <dgm:prSet presAssocID="{C15CB18A-4B2F-4633-8325-A10C6E0DCB53}" presName="composite3" presStyleCnt="0"/>
      <dgm:spPr/>
    </dgm:pt>
    <dgm:pt modelId="{5EFC2B5E-C5A1-4614-A298-411C8CF4D705}" type="pres">
      <dgm:prSet presAssocID="{C15CB18A-4B2F-4633-8325-A10C6E0DCB53}" presName="background3" presStyleLbl="node3" presStyleIdx="1" presStyleCnt="3"/>
      <dgm:spPr/>
    </dgm:pt>
    <dgm:pt modelId="{CB01B7E0-D91B-475E-9017-71F594C18E01}" type="pres">
      <dgm:prSet presAssocID="{C15CB18A-4B2F-4633-8325-A10C6E0DCB53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61D8885-6C0B-44FB-B086-8F0BC1E75DA9}" type="pres">
      <dgm:prSet presAssocID="{C15CB18A-4B2F-4633-8325-A10C6E0DCB53}" presName="hierChild4" presStyleCnt="0"/>
      <dgm:spPr/>
    </dgm:pt>
    <dgm:pt modelId="{F16D7B4F-FED3-42D7-B950-F5257AB0967C}" type="pres">
      <dgm:prSet presAssocID="{770DD065-33DF-405C-939D-F39D3AF19AC9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8FC8944D-30C7-458F-B6D6-70DE1AFB6BBB}" type="pres">
      <dgm:prSet presAssocID="{F07EAACF-113D-403A-A6F1-940FE3529B40}" presName="hierRoot2" presStyleCnt="0"/>
      <dgm:spPr/>
    </dgm:pt>
    <dgm:pt modelId="{FA772777-3D74-4A73-A068-C7DE27D6A0B4}" type="pres">
      <dgm:prSet presAssocID="{F07EAACF-113D-403A-A6F1-940FE3529B40}" presName="composite2" presStyleCnt="0"/>
      <dgm:spPr/>
    </dgm:pt>
    <dgm:pt modelId="{2D151DAF-F786-4459-AE3A-6AFA2E6D6F57}" type="pres">
      <dgm:prSet presAssocID="{F07EAACF-113D-403A-A6F1-940FE3529B40}" presName="background2" presStyleLbl="node2" presStyleIdx="1" presStyleCnt="3"/>
      <dgm:spPr/>
    </dgm:pt>
    <dgm:pt modelId="{35A24C66-C956-4480-9C3E-FAEF4ED052F1}" type="pres">
      <dgm:prSet presAssocID="{F07EAACF-113D-403A-A6F1-940FE3529B4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C4C1A0E-5410-4EB7-AF90-ACFEEB0F7BB7}" type="pres">
      <dgm:prSet presAssocID="{F07EAACF-113D-403A-A6F1-940FE3529B40}" presName="hierChild3" presStyleCnt="0"/>
      <dgm:spPr/>
    </dgm:pt>
    <dgm:pt modelId="{DC93853B-A405-4619-9347-F8C3E86F689B}" type="pres">
      <dgm:prSet presAssocID="{40AA4D83-6D9F-4DF3-9B17-6E76BD1FB21D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AC33C926-4955-4375-B527-886CFE831B11}" type="pres">
      <dgm:prSet presAssocID="{3C8E1C7C-A0F9-4885-B5A5-D4A01F45ED3A}" presName="hierRoot3" presStyleCnt="0"/>
      <dgm:spPr/>
    </dgm:pt>
    <dgm:pt modelId="{58B0491F-D1B8-421F-9C56-8A2F6AB77C5A}" type="pres">
      <dgm:prSet presAssocID="{3C8E1C7C-A0F9-4885-B5A5-D4A01F45ED3A}" presName="composite3" presStyleCnt="0"/>
      <dgm:spPr/>
    </dgm:pt>
    <dgm:pt modelId="{CC3BAA05-3FB5-4FF3-9AE8-FD90C45B9D41}" type="pres">
      <dgm:prSet presAssocID="{3C8E1C7C-A0F9-4885-B5A5-D4A01F45ED3A}" presName="background3" presStyleLbl="node3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TW" altLang="en-US"/>
        </a:p>
      </dgm:t>
    </dgm:pt>
    <dgm:pt modelId="{64DB5211-A469-4DAE-B44E-08F8E51C9505}" type="pres">
      <dgm:prSet presAssocID="{3C8E1C7C-A0F9-4885-B5A5-D4A01F45ED3A}" presName="text3" presStyleLbl="fgAcc3" presStyleIdx="2" presStyleCnt="3" custLinFactNeighborX="8014" custLinFactNeighborY="284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105571-F3E4-440B-BBC4-E2EB94CC355F}" type="pres">
      <dgm:prSet presAssocID="{3C8E1C7C-A0F9-4885-B5A5-D4A01F45ED3A}" presName="hierChild4" presStyleCnt="0"/>
      <dgm:spPr/>
    </dgm:pt>
    <dgm:pt modelId="{1752A460-5B8D-4BD1-B866-751239926EED}" type="pres">
      <dgm:prSet presAssocID="{A94FC190-1FD9-48A6-AC6E-A66852DF22ED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CC74BE72-D583-4792-861B-41C394D52207}" type="pres">
      <dgm:prSet presAssocID="{D786415C-C1B7-436D-9294-4DF940DC639F}" presName="hierRoot2" presStyleCnt="0"/>
      <dgm:spPr/>
    </dgm:pt>
    <dgm:pt modelId="{9ECBB11A-3AEF-40A9-B059-A43E7BF01C7B}" type="pres">
      <dgm:prSet presAssocID="{D786415C-C1B7-436D-9294-4DF940DC639F}" presName="composite2" presStyleCnt="0"/>
      <dgm:spPr/>
    </dgm:pt>
    <dgm:pt modelId="{F68E1E39-31FB-4C31-B64A-10EEAEB8C052}" type="pres">
      <dgm:prSet presAssocID="{D786415C-C1B7-436D-9294-4DF940DC639F}" presName="background2" presStyleLbl="node2" presStyleIdx="2" presStyleCnt="3"/>
      <dgm:spPr/>
    </dgm:pt>
    <dgm:pt modelId="{74772AC5-CF6C-40EE-A585-345A4CE2FAC3}" type="pres">
      <dgm:prSet presAssocID="{D786415C-C1B7-436D-9294-4DF940DC639F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CADC34-8864-4BE8-8A6F-6CF2CBFEB8DA}" type="pres">
      <dgm:prSet presAssocID="{D786415C-C1B7-436D-9294-4DF940DC639F}" presName="hierChild3" presStyleCnt="0"/>
      <dgm:spPr/>
    </dgm:pt>
  </dgm:ptLst>
  <dgm:cxnLst>
    <dgm:cxn modelId="{3FC8DAA7-9B4F-4D67-A9B8-6CA1583ECC19}" srcId="{C7A54E91-57D0-4EC1-9AE7-337F1C2E5ADF}" destId="{A0120AD7-B995-434B-B0FC-084B15629CA9}" srcOrd="0" destOrd="0" parTransId="{583DE4A9-F1C9-4168-9A1B-B33F63D1E985}" sibTransId="{0351354C-FBBE-491E-B641-082B928D55C1}"/>
    <dgm:cxn modelId="{2D14E5BA-CA06-4BD6-A2F7-C01C7203119E}" srcId="{EE716BD5-0BEC-474F-B207-72A11BCABFFD}" destId="{C15CB18A-4B2F-4633-8325-A10C6E0DCB53}" srcOrd="1" destOrd="0" parTransId="{9586FD34-31B2-44EB-B6B1-04FCF09E5F60}" sibTransId="{68FCBE3F-9EEB-49D5-B40A-AEC0C591267D}"/>
    <dgm:cxn modelId="{7FAA7F0A-5E01-4638-A517-25A1F02A64C4}" type="presOf" srcId="{770DD065-33DF-405C-939D-F39D3AF19AC9}" destId="{F16D7B4F-FED3-42D7-B950-F5257AB0967C}" srcOrd="0" destOrd="0" presId="urn:microsoft.com/office/officeart/2005/8/layout/hierarchy1"/>
    <dgm:cxn modelId="{866A9102-2B9D-45BF-9781-939926B2741C}" type="presOf" srcId="{3C8E1C7C-A0F9-4885-B5A5-D4A01F45ED3A}" destId="{64DB5211-A469-4DAE-B44E-08F8E51C9505}" srcOrd="0" destOrd="0" presId="urn:microsoft.com/office/officeart/2005/8/layout/hierarchy1"/>
    <dgm:cxn modelId="{81DE8AAF-F8C8-476B-86A6-F9244AA4BFC2}" type="presOf" srcId="{42925CF4-582C-44C9-8EC1-CA5BDD178592}" destId="{FCE1EE2C-7026-48BB-83ED-FEE3C53B15B8}" srcOrd="0" destOrd="0" presId="urn:microsoft.com/office/officeart/2005/8/layout/hierarchy1"/>
    <dgm:cxn modelId="{0D635263-E739-45AD-B496-D66D80A2BF04}" srcId="{A0120AD7-B995-434B-B0FC-084B15629CA9}" destId="{D786415C-C1B7-436D-9294-4DF940DC639F}" srcOrd="2" destOrd="0" parTransId="{A94FC190-1FD9-48A6-AC6E-A66852DF22ED}" sibTransId="{76F6F89D-1F06-4EFC-8190-AD5080947C62}"/>
    <dgm:cxn modelId="{95C6D893-B7F4-4452-92FA-7FFF071C1A8F}" srcId="{F07EAACF-113D-403A-A6F1-940FE3529B40}" destId="{3C8E1C7C-A0F9-4885-B5A5-D4A01F45ED3A}" srcOrd="0" destOrd="0" parTransId="{40AA4D83-6D9F-4DF3-9B17-6E76BD1FB21D}" sibTransId="{218DFAEB-EEDA-4791-8A24-0BF20467B35F}"/>
    <dgm:cxn modelId="{3281CE8E-867A-4090-9676-DE9485D8B1F8}" type="presOf" srcId="{A94FC190-1FD9-48A6-AC6E-A66852DF22ED}" destId="{1752A460-5B8D-4BD1-B866-751239926EED}" srcOrd="0" destOrd="0" presId="urn:microsoft.com/office/officeart/2005/8/layout/hierarchy1"/>
    <dgm:cxn modelId="{CD831B60-79F1-41B6-BE71-9ACFA088BDCF}" type="presOf" srcId="{F07EAACF-113D-403A-A6F1-940FE3529B40}" destId="{35A24C66-C956-4480-9C3E-FAEF4ED052F1}" srcOrd="0" destOrd="0" presId="urn:microsoft.com/office/officeart/2005/8/layout/hierarchy1"/>
    <dgm:cxn modelId="{9F2894E5-6BFB-4168-8456-46007A633352}" type="presOf" srcId="{9586FD34-31B2-44EB-B6B1-04FCF09E5F60}" destId="{66E53DB8-E0D7-4925-8CFD-2DADD63ED7A8}" srcOrd="0" destOrd="0" presId="urn:microsoft.com/office/officeart/2005/8/layout/hierarchy1"/>
    <dgm:cxn modelId="{2404FF9C-31DC-45F6-BDDA-886B0774B520}" type="presOf" srcId="{40AA4D83-6D9F-4DF3-9B17-6E76BD1FB21D}" destId="{DC93853B-A405-4619-9347-F8C3E86F689B}" srcOrd="0" destOrd="0" presId="urn:microsoft.com/office/officeart/2005/8/layout/hierarchy1"/>
    <dgm:cxn modelId="{CC1FAADF-E9DA-4A4B-8A99-60CF6613B7AE}" type="presOf" srcId="{EE716BD5-0BEC-474F-B207-72A11BCABFFD}" destId="{B0D33DEB-9196-4B49-8AF9-85C9364F3E16}" srcOrd="0" destOrd="0" presId="urn:microsoft.com/office/officeart/2005/8/layout/hierarchy1"/>
    <dgm:cxn modelId="{C1F011C1-36C7-4C79-91D1-48F7DE33B614}" srcId="{A0120AD7-B995-434B-B0FC-084B15629CA9}" destId="{EE716BD5-0BEC-474F-B207-72A11BCABFFD}" srcOrd="0" destOrd="0" parTransId="{42925CF4-582C-44C9-8EC1-CA5BDD178592}" sibTransId="{B53EA9A2-F577-486C-8E37-580C798FC65B}"/>
    <dgm:cxn modelId="{E04D4818-33DE-4560-93FD-ED790481FF12}" srcId="{EE716BD5-0BEC-474F-B207-72A11BCABFFD}" destId="{24F89C87-E8C9-409E-9375-A8823C62D1EC}" srcOrd="0" destOrd="0" parTransId="{AAB3D262-B702-4030-8323-ABE6BA9941F8}" sibTransId="{C0415344-7842-4B16-B81A-3DE73B376F57}"/>
    <dgm:cxn modelId="{407594CC-6803-45B7-8536-3726C07EA998}" type="presOf" srcId="{C15CB18A-4B2F-4633-8325-A10C6E0DCB53}" destId="{CB01B7E0-D91B-475E-9017-71F594C18E01}" srcOrd="0" destOrd="0" presId="urn:microsoft.com/office/officeart/2005/8/layout/hierarchy1"/>
    <dgm:cxn modelId="{1E80D716-D978-4A85-9B88-AB4E5148C7B8}" type="presOf" srcId="{AAB3D262-B702-4030-8323-ABE6BA9941F8}" destId="{A33E0A17-E577-47CF-B600-28284DB8F073}" srcOrd="0" destOrd="0" presId="urn:microsoft.com/office/officeart/2005/8/layout/hierarchy1"/>
    <dgm:cxn modelId="{129FC07D-1626-41C7-8CF6-AF9E58B25989}" type="presOf" srcId="{24F89C87-E8C9-409E-9375-A8823C62D1EC}" destId="{A1C50FF0-0820-4762-B7CE-463C56E08E6B}" srcOrd="0" destOrd="0" presId="urn:microsoft.com/office/officeart/2005/8/layout/hierarchy1"/>
    <dgm:cxn modelId="{1419C2DD-ADF0-4413-9F99-BD93BD81DF68}" type="presOf" srcId="{D786415C-C1B7-436D-9294-4DF940DC639F}" destId="{74772AC5-CF6C-40EE-A585-345A4CE2FAC3}" srcOrd="0" destOrd="0" presId="urn:microsoft.com/office/officeart/2005/8/layout/hierarchy1"/>
    <dgm:cxn modelId="{5F1F60E3-3508-4C76-8C51-FABF96D3A9AC}" type="presOf" srcId="{A0120AD7-B995-434B-B0FC-084B15629CA9}" destId="{695F419E-DC9D-462C-861E-AA2042BDB24D}" srcOrd="0" destOrd="0" presId="urn:microsoft.com/office/officeart/2005/8/layout/hierarchy1"/>
    <dgm:cxn modelId="{37ED1979-0284-4726-A0F0-8ED62530F6E3}" srcId="{A0120AD7-B995-434B-B0FC-084B15629CA9}" destId="{F07EAACF-113D-403A-A6F1-940FE3529B40}" srcOrd="1" destOrd="0" parTransId="{770DD065-33DF-405C-939D-F39D3AF19AC9}" sibTransId="{23EAC8CD-A87D-4FC4-B1FB-C2F5DADA5422}"/>
    <dgm:cxn modelId="{050EF2F0-85B9-4F4B-ABB8-F1DB21B879A1}" type="presOf" srcId="{C7A54E91-57D0-4EC1-9AE7-337F1C2E5ADF}" destId="{5AD65237-98C2-4F55-89FD-AC5D9B7FAD15}" srcOrd="0" destOrd="0" presId="urn:microsoft.com/office/officeart/2005/8/layout/hierarchy1"/>
    <dgm:cxn modelId="{06CD3AA5-52DD-4473-9E0E-20CF2C9CDBB2}" type="presParOf" srcId="{5AD65237-98C2-4F55-89FD-AC5D9B7FAD15}" destId="{F686EC92-563F-47FC-A500-7B33B9EC2B8B}" srcOrd="0" destOrd="0" presId="urn:microsoft.com/office/officeart/2005/8/layout/hierarchy1"/>
    <dgm:cxn modelId="{48B6B40F-7DBC-44DE-B36B-9A9E5307675A}" type="presParOf" srcId="{F686EC92-563F-47FC-A500-7B33B9EC2B8B}" destId="{4DE0580F-9BA7-43C5-A046-D3E1CA2DFA84}" srcOrd="0" destOrd="0" presId="urn:microsoft.com/office/officeart/2005/8/layout/hierarchy1"/>
    <dgm:cxn modelId="{E5BE24A1-10A8-4459-969D-28B946FA6572}" type="presParOf" srcId="{4DE0580F-9BA7-43C5-A046-D3E1CA2DFA84}" destId="{2CE15822-DF76-49D6-BE8D-842DCB3C6871}" srcOrd="0" destOrd="0" presId="urn:microsoft.com/office/officeart/2005/8/layout/hierarchy1"/>
    <dgm:cxn modelId="{902A5EAA-A85C-4858-B2A8-D92B5FE79283}" type="presParOf" srcId="{4DE0580F-9BA7-43C5-A046-D3E1CA2DFA84}" destId="{695F419E-DC9D-462C-861E-AA2042BDB24D}" srcOrd="1" destOrd="0" presId="urn:microsoft.com/office/officeart/2005/8/layout/hierarchy1"/>
    <dgm:cxn modelId="{E46CF21C-8711-47BC-8FE4-09647ED56F8A}" type="presParOf" srcId="{F686EC92-563F-47FC-A500-7B33B9EC2B8B}" destId="{2FA8A85B-1D08-44E4-B8B6-D4ED06B554B2}" srcOrd="1" destOrd="0" presId="urn:microsoft.com/office/officeart/2005/8/layout/hierarchy1"/>
    <dgm:cxn modelId="{7E4E2BC7-5503-4FEA-8F06-BBC24BD84453}" type="presParOf" srcId="{2FA8A85B-1D08-44E4-B8B6-D4ED06B554B2}" destId="{FCE1EE2C-7026-48BB-83ED-FEE3C53B15B8}" srcOrd="0" destOrd="0" presId="urn:microsoft.com/office/officeart/2005/8/layout/hierarchy1"/>
    <dgm:cxn modelId="{2F6BCD95-337F-47E6-A7AD-4EFD8B9C7B33}" type="presParOf" srcId="{2FA8A85B-1D08-44E4-B8B6-D4ED06B554B2}" destId="{4867472A-0981-4F2D-843D-B4A67B978E01}" srcOrd="1" destOrd="0" presId="urn:microsoft.com/office/officeart/2005/8/layout/hierarchy1"/>
    <dgm:cxn modelId="{1A099144-B3E7-4188-AD08-1E5DECB3E1CA}" type="presParOf" srcId="{4867472A-0981-4F2D-843D-B4A67B978E01}" destId="{C5D51937-BECE-4D16-B24E-16B74C356C93}" srcOrd="0" destOrd="0" presId="urn:microsoft.com/office/officeart/2005/8/layout/hierarchy1"/>
    <dgm:cxn modelId="{22769B1C-4D28-46F4-B1FA-B2B748A8B757}" type="presParOf" srcId="{C5D51937-BECE-4D16-B24E-16B74C356C93}" destId="{7B058DD8-AFF4-4634-BCA5-937EE4749550}" srcOrd="0" destOrd="0" presId="urn:microsoft.com/office/officeart/2005/8/layout/hierarchy1"/>
    <dgm:cxn modelId="{ADE0E142-AED9-4607-ABE2-300EB8F0FA4E}" type="presParOf" srcId="{C5D51937-BECE-4D16-B24E-16B74C356C93}" destId="{B0D33DEB-9196-4B49-8AF9-85C9364F3E16}" srcOrd="1" destOrd="0" presId="urn:microsoft.com/office/officeart/2005/8/layout/hierarchy1"/>
    <dgm:cxn modelId="{BA646ECD-9A29-4D06-9678-CD373AAF8578}" type="presParOf" srcId="{4867472A-0981-4F2D-843D-B4A67B978E01}" destId="{E09B9C99-B7CF-4F6B-8E5B-9139104E5FF0}" srcOrd="1" destOrd="0" presId="urn:microsoft.com/office/officeart/2005/8/layout/hierarchy1"/>
    <dgm:cxn modelId="{0DC8C00E-8139-4FF1-83D9-C4E2930C1E6D}" type="presParOf" srcId="{E09B9C99-B7CF-4F6B-8E5B-9139104E5FF0}" destId="{A33E0A17-E577-47CF-B600-28284DB8F073}" srcOrd="0" destOrd="0" presId="urn:microsoft.com/office/officeart/2005/8/layout/hierarchy1"/>
    <dgm:cxn modelId="{F06A159F-4A73-4B14-A6A8-3F8E2FDA428C}" type="presParOf" srcId="{E09B9C99-B7CF-4F6B-8E5B-9139104E5FF0}" destId="{64F66F07-3171-41AA-8DD2-15B1AE813638}" srcOrd="1" destOrd="0" presId="urn:microsoft.com/office/officeart/2005/8/layout/hierarchy1"/>
    <dgm:cxn modelId="{526A84A8-9323-4962-9085-07F209227D1B}" type="presParOf" srcId="{64F66F07-3171-41AA-8DD2-15B1AE813638}" destId="{EF379745-CFEF-4D55-9FF2-6BDC7E28FBA8}" srcOrd="0" destOrd="0" presId="urn:microsoft.com/office/officeart/2005/8/layout/hierarchy1"/>
    <dgm:cxn modelId="{B3F60539-A78A-4927-840B-E4FD71A41499}" type="presParOf" srcId="{EF379745-CFEF-4D55-9FF2-6BDC7E28FBA8}" destId="{6833BF2D-F2B9-4813-BCA2-508E6DF097FF}" srcOrd="0" destOrd="0" presId="urn:microsoft.com/office/officeart/2005/8/layout/hierarchy1"/>
    <dgm:cxn modelId="{659F0339-12DF-4759-8623-86A2CFCDA1A6}" type="presParOf" srcId="{EF379745-CFEF-4D55-9FF2-6BDC7E28FBA8}" destId="{A1C50FF0-0820-4762-B7CE-463C56E08E6B}" srcOrd="1" destOrd="0" presId="urn:microsoft.com/office/officeart/2005/8/layout/hierarchy1"/>
    <dgm:cxn modelId="{3891A582-949A-4402-B0D5-009EE9557851}" type="presParOf" srcId="{64F66F07-3171-41AA-8DD2-15B1AE813638}" destId="{EC5C5DC7-08F5-4CF6-A2E2-2952BE9CD1D0}" srcOrd="1" destOrd="0" presId="urn:microsoft.com/office/officeart/2005/8/layout/hierarchy1"/>
    <dgm:cxn modelId="{AC816736-45DA-489D-BC56-F875D57B31F6}" type="presParOf" srcId="{E09B9C99-B7CF-4F6B-8E5B-9139104E5FF0}" destId="{66E53DB8-E0D7-4925-8CFD-2DADD63ED7A8}" srcOrd="2" destOrd="0" presId="urn:microsoft.com/office/officeart/2005/8/layout/hierarchy1"/>
    <dgm:cxn modelId="{D45CFC2D-01D1-47A4-9DF2-3EA409CD413D}" type="presParOf" srcId="{E09B9C99-B7CF-4F6B-8E5B-9139104E5FF0}" destId="{EFAD5E1B-F7DE-4ABB-9F83-36FC13EFF600}" srcOrd="3" destOrd="0" presId="urn:microsoft.com/office/officeart/2005/8/layout/hierarchy1"/>
    <dgm:cxn modelId="{FCDA9020-83D0-4968-BA7E-8FC884B799CB}" type="presParOf" srcId="{EFAD5E1B-F7DE-4ABB-9F83-36FC13EFF600}" destId="{97D12B33-8A08-4985-ABEE-34D31C3382B9}" srcOrd="0" destOrd="0" presId="urn:microsoft.com/office/officeart/2005/8/layout/hierarchy1"/>
    <dgm:cxn modelId="{B0324AEC-5411-4AA9-B7BA-391A55A0EDDB}" type="presParOf" srcId="{97D12B33-8A08-4985-ABEE-34D31C3382B9}" destId="{5EFC2B5E-C5A1-4614-A298-411C8CF4D705}" srcOrd="0" destOrd="0" presId="urn:microsoft.com/office/officeart/2005/8/layout/hierarchy1"/>
    <dgm:cxn modelId="{94A5CC75-8C12-478F-92C7-81AB51686012}" type="presParOf" srcId="{97D12B33-8A08-4985-ABEE-34D31C3382B9}" destId="{CB01B7E0-D91B-475E-9017-71F594C18E01}" srcOrd="1" destOrd="0" presId="urn:microsoft.com/office/officeart/2005/8/layout/hierarchy1"/>
    <dgm:cxn modelId="{F5001A00-4BF2-40E4-996A-A5DCDA6FA40C}" type="presParOf" srcId="{EFAD5E1B-F7DE-4ABB-9F83-36FC13EFF600}" destId="{F61D8885-6C0B-44FB-B086-8F0BC1E75DA9}" srcOrd="1" destOrd="0" presId="urn:microsoft.com/office/officeart/2005/8/layout/hierarchy1"/>
    <dgm:cxn modelId="{FE70BD10-28BA-48B5-9F10-E3F58C484A13}" type="presParOf" srcId="{2FA8A85B-1D08-44E4-B8B6-D4ED06B554B2}" destId="{F16D7B4F-FED3-42D7-B950-F5257AB0967C}" srcOrd="2" destOrd="0" presId="urn:microsoft.com/office/officeart/2005/8/layout/hierarchy1"/>
    <dgm:cxn modelId="{FDB6DF7E-ED99-4E6F-BE6D-2554E97CC70C}" type="presParOf" srcId="{2FA8A85B-1D08-44E4-B8B6-D4ED06B554B2}" destId="{8FC8944D-30C7-458F-B6D6-70DE1AFB6BBB}" srcOrd="3" destOrd="0" presId="urn:microsoft.com/office/officeart/2005/8/layout/hierarchy1"/>
    <dgm:cxn modelId="{B841E5C8-FC40-4BEA-899D-9DAE266FC743}" type="presParOf" srcId="{8FC8944D-30C7-458F-B6D6-70DE1AFB6BBB}" destId="{FA772777-3D74-4A73-A068-C7DE27D6A0B4}" srcOrd="0" destOrd="0" presId="urn:microsoft.com/office/officeart/2005/8/layout/hierarchy1"/>
    <dgm:cxn modelId="{E327A248-93F0-438A-AFEF-E9440CAFDC4B}" type="presParOf" srcId="{FA772777-3D74-4A73-A068-C7DE27D6A0B4}" destId="{2D151DAF-F786-4459-AE3A-6AFA2E6D6F57}" srcOrd="0" destOrd="0" presId="urn:microsoft.com/office/officeart/2005/8/layout/hierarchy1"/>
    <dgm:cxn modelId="{3646AEA1-0180-4C2A-A756-A71E4869528F}" type="presParOf" srcId="{FA772777-3D74-4A73-A068-C7DE27D6A0B4}" destId="{35A24C66-C956-4480-9C3E-FAEF4ED052F1}" srcOrd="1" destOrd="0" presId="urn:microsoft.com/office/officeart/2005/8/layout/hierarchy1"/>
    <dgm:cxn modelId="{BA028361-FB16-42E2-B8CE-45586129C484}" type="presParOf" srcId="{8FC8944D-30C7-458F-B6D6-70DE1AFB6BBB}" destId="{9C4C1A0E-5410-4EB7-AF90-ACFEEB0F7BB7}" srcOrd="1" destOrd="0" presId="urn:microsoft.com/office/officeart/2005/8/layout/hierarchy1"/>
    <dgm:cxn modelId="{859A5EDF-0DD3-492F-9B44-0D21466425B0}" type="presParOf" srcId="{9C4C1A0E-5410-4EB7-AF90-ACFEEB0F7BB7}" destId="{DC93853B-A405-4619-9347-F8C3E86F689B}" srcOrd="0" destOrd="0" presId="urn:microsoft.com/office/officeart/2005/8/layout/hierarchy1"/>
    <dgm:cxn modelId="{AE4C47A6-F2E8-401C-AB6E-3A9056761890}" type="presParOf" srcId="{9C4C1A0E-5410-4EB7-AF90-ACFEEB0F7BB7}" destId="{AC33C926-4955-4375-B527-886CFE831B11}" srcOrd="1" destOrd="0" presId="urn:microsoft.com/office/officeart/2005/8/layout/hierarchy1"/>
    <dgm:cxn modelId="{F39743B7-29C6-4483-8672-30F99368E6B6}" type="presParOf" srcId="{AC33C926-4955-4375-B527-886CFE831B11}" destId="{58B0491F-D1B8-421F-9C56-8A2F6AB77C5A}" srcOrd="0" destOrd="0" presId="urn:microsoft.com/office/officeart/2005/8/layout/hierarchy1"/>
    <dgm:cxn modelId="{B4FA563E-F88F-4376-8F6E-BCD77F06B383}" type="presParOf" srcId="{58B0491F-D1B8-421F-9C56-8A2F6AB77C5A}" destId="{CC3BAA05-3FB5-4FF3-9AE8-FD90C45B9D41}" srcOrd="0" destOrd="0" presId="urn:microsoft.com/office/officeart/2005/8/layout/hierarchy1"/>
    <dgm:cxn modelId="{C204C038-BF4C-4EAE-A5AE-3D9B4D5F5156}" type="presParOf" srcId="{58B0491F-D1B8-421F-9C56-8A2F6AB77C5A}" destId="{64DB5211-A469-4DAE-B44E-08F8E51C9505}" srcOrd="1" destOrd="0" presId="urn:microsoft.com/office/officeart/2005/8/layout/hierarchy1"/>
    <dgm:cxn modelId="{95FC37D8-4835-4F0F-913C-3096F02D9984}" type="presParOf" srcId="{AC33C926-4955-4375-B527-886CFE831B11}" destId="{80105571-F3E4-440B-BBC4-E2EB94CC355F}" srcOrd="1" destOrd="0" presId="urn:microsoft.com/office/officeart/2005/8/layout/hierarchy1"/>
    <dgm:cxn modelId="{15B73721-4865-4A73-9EF5-D6133899A69B}" type="presParOf" srcId="{2FA8A85B-1D08-44E4-B8B6-D4ED06B554B2}" destId="{1752A460-5B8D-4BD1-B866-751239926EED}" srcOrd="4" destOrd="0" presId="urn:microsoft.com/office/officeart/2005/8/layout/hierarchy1"/>
    <dgm:cxn modelId="{E17760DE-9D08-4B6B-9DF0-01F0CDDD18A3}" type="presParOf" srcId="{2FA8A85B-1D08-44E4-B8B6-D4ED06B554B2}" destId="{CC74BE72-D583-4792-861B-41C394D52207}" srcOrd="5" destOrd="0" presId="urn:microsoft.com/office/officeart/2005/8/layout/hierarchy1"/>
    <dgm:cxn modelId="{ABFC1A19-3458-4915-99D9-FBA700D1F114}" type="presParOf" srcId="{CC74BE72-D583-4792-861B-41C394D52207}" destId="{9ECBB11A-3AEF-40A9-B059-A43E7BF01C7B}" srcOrd="0" destOrd="0" presId="urn:microsoft.com/office/officeart/2005/8/layout/hierarchy1"/>
    <dgm:cxn modelId="{D64821DE-4485-43E7-8881-9C45DB44231A}" type="presParOf" srcId="{9ECBB11A-3AEF-40A9-B059-A43E7BF01C7B}" destId="{F68E1E39-31FB-4C31-B64A-10EEAEB8C052}" srcOrd="0" destOrd="0" presId="urn:microsoft.com/office/officeart/2005/8/layout/hierarchy1"/>
    <dgm:cxn modelId="{684B5CE5-F724-488D-8A94-FEB7375A5196}" type="presParOf" srcId="{9ECBB11A-3AEF-40A9-B059-A43E7BF01C7B}" destId="{74772AC5-CF6C-40EE-A585-345A4CE2FAC3}" srcOrd="1" destOrd="0" presId="urn:microsoft.com/office/officeart/2005/8/layout/hierarchy1"/>
    <dgm:cxn modelId="{B459144C-9FA5-47A1-9AF6-472C3D164036}" type="presParOf" srcId="{CC74BE72-D583-4792-861B-41C394D52207}" destId="{51CADC34-8864-4BE8-8A6F-6CF2CBFEB8D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52A460-5B8D-4BD1-B866-751239926EED}">
      <dsp:nvSpPr>
        <dsp:cNvPr id="0" name=""/>
        <dsp:cNvSpPr/>
      </dsp:nvSpPr>
      <dsp:spPr>
        <a:xfrm>
          <a:off x="3965597" y="837428"/>
          <a:ext cx="2011741" cy="382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77"/>
              </a:lnTo>
              <a:lnTo>
                <a:pt x="2011741" y="260977"/>
              </a:lnTo>
              <a:lnTo>
                <a:pt x="2011741" y="38296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3853B-A405-4619-9347-F8C3E86F689B}">
      <dsp:nvSpPr>
        <dsp:cNvPr id="0" name=""/>
        <dsp:cNvSpPr/>
      </dsp:nvSpPr>
      <dsp:spPr>
        <a:xfrm>
          <a:off x="4367946" y="2056543"/>
          <a:ext cx="105526" cy="384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253"/>
              </a:lnTo>
              <a:lnTo>
                <a:pt x="105526" y="262253"/>
              </a:lnTo>
              <a:lnTo>
                <a:pt x="105526" y="384238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6D7B4F-FED3-42D7-B950-F5257AB0967C}">
      <dsp:nvSpPr>
        <dsp:cNvPr id="0" name=""/>
        <dsp:cNvSpPr/>
      </dsp:nvSpPr>
      <dsp:spPr>
        <a:xfrm>
          <a:off x="3965597" y="837428"/>
          <a:ext cx="402348" cy="382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77"/>
              </a:lnTo>
              <a:lnTo>
                <a:pt x="402348" y="260977"/>
              </a:lnTo>
              <a:lnTo>
                <a:pt x="402348" y="38296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E53DB8-E0D7-4925-8CFD-2DADD63ED7A8}">
      <dsp:nvSpPr>
        <dsp:cNvPr id="0" name=""/>
        <dsp:cNvSpPr/>
      </dsp:nvSpPr>
      <dsp:spPr>
        <a:xfrm>
          <a:off x="1953856" y="2056543"/>
          <a:ext cx="804696" cy="3829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77"/>
              </a:lnTo>
              <a:lnTo>
                <a:pt x="804696" y="260977"/>
              </a:lnTo>
              <a:lnTo>
                <a:pt x="804696" y="38296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3E0A17-E577-47CF-B600-28284DB8F073}">
      <dsp:nvSpPr>
        <dsp:cNvPr id="0" name=""/>
        <dsp:cNvSpPr/>
      </dsp:nvSpPr>
      <dsp:spPr>
        <a:xfrm>
          <a:off x="1149160" y="2056543"/>
          <a:ext cx="804696" cy="382962"/>
        </a:xfrm>
        <a:custGeom>
          <a:avLst/>
          <a:gdLst/>
          <a:ahLst/>
          <a:cxnLst/>
          <a:rect l="0" t="0" r="0" b="0"/>
          <a:pathLst>
            <a:path>
              <a:moveTo>
                <a:pt x="804696" y="0"/>
              </a:moveTo>
              <a:lnTo>
                <a:pt x="804696" y="260977"/>
              </a:lnTo>
              <a:lnTo>
                <a:pt x="0" y="260977"/>
              </a:lnTo>
              <a:lnTo>
                <a:pt x="0" y="38296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1EE2C-7026-48BB-83ED-FEE3C53B15B8}">
      <dsp:nvSpPr>
        <dsp:cNvPr id="0" name=""/>
        <dsp:cNvSpPr/>
      </dsp:nvSpPr>
      <dsp:spPr>
        <a:xfrm>
          <a:off x="1953856" y="837428"/>
          <a:ext cx="2011741" cy="382962"/>
        </a:xfrm>
        <a:custGeom>
          <a:avLst/>
          <a:gdLst/>
          <a:ahLst/>
          <a:cxnLst/>
          <a:rect l="0" t="0" r="0" b="0"/>
          <a:pathLst>
            <a:path>
              <a:moveTo>
                <a:pt x="2011741" y="0"/>
              </a:moveTo>
              <a:lnTo>
                <a:pt x="2011741" y="260977"/>
              </a:lnTo>
              <a:lnTo>
                <a:pt x="0" y="260977"/>
              </a:lnTo>
              <a:lnTo>
                <a:pt x="0" y="38296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E15822-DF76-49D6-BE8D-842DCB3C6871}">
      <dsp:nvSpPr>
        <dsp:cNvPr id="0" name=""/>
        <dsp:cNvSpPr/>
      </dsp:nvSpPr>
      <dsp:spPr>
        <a:xfrm>
          <a:off x="3307210" y="1276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95F419E-DC9D-462C-861E-AA2042BDB24D}">
      <dsp:nvSpPr>
        <dsp:cNvPr id="0" name=""/>
        <dsp:cNvSpPr/>
      </dsp:nvSpPr>
      <dsp:spPr>
        <a:xfrm>
          <a:off x="3453518" y="140269"/>
          <a:ext cx="1316775" cy="836152"/>
        </a:xfrm>
        <a:prstGeom prst="roundRect">
          <a:avLst>
            <a:gd name="adj" fmla="val 10000"/>
          </a:avLst>
        </a:prstGeom>
        <a:solidFill>
          <a:srgbClr val="EEEEB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/>
            <a:t>校長</a:t>
          </a:r>
          <a:endParaRPr lang="en-US" altLang="zh-TW" sz="1700" b="1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/>
            <a:t>高校長敏慧</a:t>
          </a:r>
          <a:endParaRPr lang="zh-TW" altLang="en-US" sz="1700" b="1" kern="1200" dirty="0"/>
        </a:p>
      </dsp:txBody>
      <dsp:txXfrm>
        <a:off x="3453518" y="140269"/>
        <a:ext cx="1316775" cy="836152"/>
      </dsp:txXfrm>
    </dsp:sp>
    <dsp:sp modelId="{7B058DD8-AFF4-4634-BCA5-937EE4749550}">
      <dsp:nvSpPr>
        <dsp:cNvPr id="0" name=""/>
        <dsp:cNvSpPr/>
      </dsp:nvSpPr>
      <dsp:spPr>
        <a:xfrm>
          <a:off x="1295468" y="1220391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0D33DEB-9196-4B49-8AF9-85C9364F3E16}">
      <dsp:nvSpPr>
        <dsp:cNvPr id="0" name=""/>
        <dsp:cNvSpPr/>
      </dsp:nvSpPr>
      <dsp:spPr>
        <a:xfrm>
          <a:off x="1441777" y="1359384"/>
          <a:ext cx="1316775" cy="836152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教務主任</a:t>
          </a:r>
          <a:endParaRPr lang="en-US" altLang="zh-TW" sz="1700" b="1" kern="1200" dirty="0" smtClean="0">
            <a:solidFill>
              <a:srgbClr val="0000FF"/>
            </a:solidFill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邱臣右</a:t>
          </a:r>
          <a:endParaRPr lang="zh-TW" altLang="en-US" sz="1700" b="1" kern="1200" dirty="0">
            <a:solidFill>
              <a:srgbClr val="0000FF"/>
            </a:solidFill>
          </a:endParaRPr>
        </a:p>
      </dsp:txBody>
      <dsp:txXfrm>
        <a:off x="1441777" y="1359384"/>
        <a:ext cx="1316775" cy="836152"/>
      </dsp:txXfrm>
    </dsp:sp>
    <dsp:sp modelId="{6833BF2D-F2B9-4813-BCA2-508E6DF097FF}">
      <dsp:nvSpPr>
        <dsp:cNvPr id="0" name=""/>
        <dsp:cNvSpPr/>
      </dsp:nvSpPr>
      <dsp:spPr>
        <a:xfrm>
          <a:off x="490772" y="2439506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1C50FF0-0820-4762-B7CE-463C56E08E6B}">
      <dsp:nvSpPr>
        <dsp:cNvPr id="0" name=""/>
        <dsp:cNvSpPr/>
      </dsp:nvSpPr>
      <dsp:spPr>
        <a:xfrm>
          <a:off x="637080" y="2578499"/>
          <a:ext cx="1316775" cy="836152"/>
        </a:xfrm>
        <a:prstGeom prst="roundRect">
          <a:avLst>
            <a:gd name="adj" fmla="val 10000"/>
          </a:avLst>
        </a:prstGeom>
        <a:solidFill>
          <a:schemeClr val="accent5"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設備組長</a:t>
          </a:r>
          <a:endParaRPr lang="zh-TW" altLang="en-US" sz="1700" b="1" kern="1200" dirty="0">
            <a:solidFill>
              <a:srgbClr val="0000FF"/>
            </a:solidFill>
          </a:endParaRPr>
        </a:p>
      </dsp:txBody>
      <dsp:txXfrm>
        <a:off x="637080" y="2578499"/>
        <a:ext cx="1316775" cy="836152"/>
      </dsp:txXfrm>
    </dsp:sp>
    <dsp:sp modelId="{5EFC2B5E-C5A1-4614-A298-411C8CF4D705}">
      <dsp:nvSpPr>
        <dsp:cNvPr id="0" name=""/>
        <dsp:cNvSpPr/>
      </dsp:nvSpPr>
      <dsp:spPr>
        <a:xfrm>
          <a:off x="2100165" y="2439506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B01B7E0-D91B-475E-9017-71F594C18E01}">
      <dsp:nvSpPr>
        <dsp:cNvPr id="0" name=""/>
        <dsp:cNvSpPr/>
      </dsp:nvSpPr>
      <dsp:spPr>
        <a:xfrm>
          <a:off x="2246473" y="2578499"/>
          <a:ext cx="1316775" cy="836152"/>
        </a:xfrm>
        <a:prstGeom prst="roundRect">
          <a:avLst>
            <a:gd name="adj" fmla="val 10000"/>
          </a:avLst>
        </a:prstGeom>
        <a:solidFill>
          <a:schemeClr val="accent5"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圖書館幹事</a:t>
          </a:r>
          <a:endParaRPr lang="zh-TW" altLang="en-US" sz="1700" b="1" kern="1200" dirty="0">
            <a:solidFill>
              <a:srgbClr val="0000FF"/>
            </a:solidFill>
          </a:endParaRPr>
        </a:p>
      </dsp:txBody>
      <dsp:txXfrm>
        <a:off x="2246473" y="2578499"/>
        <a:ext cx="1316775" cy="836152"/>
      </dsp:txXfrm>
    </dsp:sp>
    <dsp:sp modelId="{2D151DAF-F786-4459-AE3A-6AFA2E6D6F57}">
      <dsp:nvSpPr>
        <dsp:cNvPr id="0" name=""/>
        <dsp:cNvSpPr/>
      </dsp:nvSpPr>
      <dsp:spPr>
        <a:xfrm>
          <a:off x="3709558" y="1220391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A24C66-C956-4480-9C3E-FAEF4ED052F1}">
      <dsp:nvSpPr>
        <dsp:cNvPr id="0" name=""/>
        <dsp:cNvSpPr/>
      </dsp:nvSpPr>
      <dsp:spPr>
        <a:xfrm>
          <a:off x="3855866" y="1359384"/>
          <a:ext cx="1316775" cy="836152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教師會</a:t>
          </a:r>
          <a:endParaRPr lang="en-US" altLang="zh-TW" sz="1700" b="1" kern="1200" dirty="0" smtClean="0">
            <a:solidFill>
              <a:srgbClr val="0000FF"/>
            </a:solidFill>
          </a:endParaRPr>
        </a:p>
      </dsp:txBody>
      <dsp:txXfrm>
        <a:off x="3855866" y="1359384"/>
        <a:ext cx="1316775" cy="836152"/>
      </dsp:txXfrm>
    </dsp:sp>
    <dsp:sp modelId="{CC3BAA05-3FB5-4FF3-9AE8-FD90C45B9D41}">
      <dsp:nvSpPr>
        <dsp:cNvPr id="0" name=""/>
        <dsp:cNvSpPr/>
      </dsp:nvSpPr>
      <dsp:spPr>
        <a:xfrm>
          <a:off x="3815084" y="2440782"/>
          <a:ext cx="1316775" cy="8361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DB5211-A469-4DAE-B44E-08F8E51C9505}">
      <dsp:nvSpPr>
        <dsp:cNvPr id="0" name=""/>
        <dsp:cNvSpPr/>
      </dsp:nvSpPr>
      <dsp:spPr>
        <a:xfrm>
          <a:off x="3961393" y="2579775"/>
          <a:ext cx="1316775" cy="836152"/>
        </a:xfrm>
        <a:prstGeom prst="roundRect">
          <a:avLst>
            <a:gd name="adj" fmla="val 10000"/>
          </a:avLst>
        </a:prstGeom>
        <a:solidFill>
          <a:schemeClr val="accent5"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領域教師</a:t>
          </a:r>
          <a:endParaRPr lang="en-US" altLang="zh-TW" sz="1700" b="1" kern="1200" dirty="0" smtClean="0">
            <a:solidFill>
              <a:srgbClr val="0000FF"/>
            </a:solidFill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書評委員</a:t>
          </a:r>
          <a:endParaRPr lang="zh-TW" altLang="en-US" sz="1700" b="1" kern="1200" dirty="0">
            <a:solidFill>
              <a:srgbClr val="0000FF"/>
            </a:solidFill>
          </a:endParaRPr>
        </a:p>
      </dsp:txBody>
      <dsp:txXfrm>
        <a:off x="3961393" y="2579775"/>
        <a:ext cx="1316775" cy="836152"/>
      </dsp:txXfrm>
    </dsp:sp>
    <dsp:sp modelId="{F68E1E39-31FB-4C31-B64A-10EEAEB8C052}">
      <dsp:nvSpPr>
        <dsp:cNvPr id="0" name=""/>
        <dsp:cNvSpPr/>
      </dsp:nvSpPr>
      <dsp:spPr>
        <a:xfrm>
          <a:off x="5318951" y="1220391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4772AC5-CF6C-40EE-A585-345A4CE2FAC3}">
      <dsp:nvSpPr>
        <dsp:cNvPr id="0" name=""/>
        <dsp:cNvSpPr/>
      </dsp:nvSpPr>
      <dsp:spPr>
        <a:xfrm>
          <a:off x="5465259" y="1359384"/>
          <a:ext cx="1316775" cy="836152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家長會</a:t>
          </a:r>
          <a:r>
            <a:rPr lang="en-US" altLang="zh-TW" sz="1700" b="1" kern="1200" dirty="0" smtClean="0">
              <a:solidFill>
                <a:srgbClr val="0000FF"/>
              </a:solidFill>
            </a:rPr>
            <a:t>/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rgbClr val="0000FF"/>
              </a:solidFill>
            </a:rPr>
            <a:t>志工媽媽</a:t>
          </a:r>
          <a:endParaRPr lang="en-US" altLang="zh-TW" sz="1700" b="1" kern="1200" dirty="0" smtClean="0">
            <a:solidFill>
              <a:srgbClr val="0000FF"/>
            </a:solidFill>
          </a:endParaRPr>
        </a:p>
      </dsp:txBody>
      <dsp:txXfrm>
        <a:off x="5465259" y="1359384"/>
        <a:ext cx="1316775" cy="836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4940" y="0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fld id="{86DD1AFA-856F-4286-8892-AD86F91C2AE1}" type="datetimeFigureOut">
              <a:rPr lang="zh-TW" altLang="en-US" smtClean="0"/>
              <a:pPr/>
              <a:t>2013/10/29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4940" y="9440647"/>
            <a:ext cx="2949099" cy="496967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fld id="{015142D7-829C-4F75-9532-62617D88FA9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1" tIns="45770" rIns="91541" bIns="4577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4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1" tIns="45770" rIns="91541" bIns="4577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186"/>
            <a:ext cx="544449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1" tIns="45770" rIns="91541" bIns="457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1"/>
            <a:r>
              <a:rPr lang="en-US" altLang="zh-TW" noProof="0" smtClean="0"/>
              <a:t>Second level</a:t>
            </a:r>
          </a:p>
          <a:p>
            <a:pPr lvl="2"/>
            <a:r>
              <a:rPr lang="en-US" altLang="zh-TW" noProof="0" smtClean="0"/>
              <a:t>Third level</a:t>
            </a:r>
          </a:p>
          <a:p>
            <a:pPr lvl="3"/>
            <a:r>
              <a:rPr lang="en-US" altLang="zh-TW" noProof="0" smtClean="0"/>
              <a:t>Fourth level</a:t>
            </a:r>
          </a:p>
          <a:p>
            <a:pPr lvl="4"/>
            <a:r>
              <a:rPr lang="en-US" altLang="zh-TW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7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1" tIns="45770" rIns="91541" bIns="4577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40" y="9440647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1" tIns="45770" rIns="91541" bIns="4577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5C9A646-BA8A-48C2-AE8B-D2F7BBBB2FD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1383191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首版面配置區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TW" altLang="en-US" smtClean="0"/>
              <a:t>臺北市立內湖國中圖書室利用教育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EB496D-D928-4E60-BD41-1FBC78B293A1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2013/3/7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2112242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>
              <a:latin typeface="Arial" pitchFamily="34" charset="0"/>
            </a:endParaRPr>
          </a:p>
        </p:txBody>
      </p:sp>
      <p:sp>
        <p:nvSpPr>
          <p:cNvPr id="10240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559A7-B96D-48CB-A66F-6BD07AF14D75}" type="slidenum">
              <a:rPr lang="en-US" altLang="zh-TW" smtClean="0">
                <a:latin typeface="Arial" pitchFamily="34" charset="0"/>
              </a:rPr>
              <a:pPr/>
              <a:t>21</a:t>
            </a:fld>
            <a:endParaRPr lang="en-US" altLang="zh-TW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>
              <a:latin typeface="Arial" pitchFamily="34" charset="0"/>
            </a:endParaRPr>
          </a:p>
        </p:txBody>
      </p:sp>
      <p:sp>
        <p:nvSpPr>
          <p:cNvPr id="10240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559A7-B96D-48CB-A66F-6BD07AF14D75}" type="slidenum">
              <a:rPr lang="en-US" altLang="zh-TW" smtClean="0">
                <a:latin typeface="Arial" pitchFamily="34" charset="0"/>
              </a:rPr>
              <a:pPr/>
              <a:t>22</a:t>
            </a:fld>
            <a:endParaRPr lang="en-US" altLang="zh-TW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>
              <a:latin typeface="Arial" pitchFamily="34" charset="0"/>
            </a:endParaRPr>
          </a:p>
        </p:txBody>
      </p:sp>
      <p:sp>
        <p:nvSpPr>
          <p:cNvPr id="10240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559A7-B96D-48CB-A66F-6BD07AF14D75}" type="slidenum">
              <a:rPr lang="en-US" altLang="zh-TW" smtClean="0">
                <a:latin typeface="Arial" pitchFamily="34" charset="0"/>
              </a:rPr>
              <a:pPr/>
              <a:t>24</a:t>
            </a:fld>
            <a:endParaRPr lang="en-US" altLang="zh-TW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C9A646-BA8A-48C2-AE8B-D2F7BBBB2FD6}" type="slidenum">
              <a:rPr lang="en-US" altLang="zh-TW" smtClean="0"/>
              <a:pPr>
                <a:defRPr/>
              </a:pPr>
              <a:t>27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2"/>
          <p:cNvSpPr>
            <a:spLocks noChangeArrowheads="1"/>
          </p:cNvSpPr>
          <p:nvPr userDrawn="1"/>
        </p:nvSpPr>
        <p:spPr bwMode="gray">
          <a:xfrm>
            <a:off x="4778375" y="4591050"/>
            <a:ext cx="1416050" cy="11144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3" name="Rectangle 50"/>
          <p:cNvSpPr>
            <a:spLocks noChangeArrowheads="1"/>
          </p:cNvSpPr>
          <p:nvPr userDrawn="1"/>
        </p:nvSpPr>
        <p:spPr bwMode="gray">
          <a:xfrm>
            <a:off x="131763" y="4600575"/>
            <a:ext cx="1411287" cy="1116013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4" name="Rectangle 73"/>
          <p:cNvSpPr>
            <a:spLocks noChangeArrowheads="1"/>
          </p:cNvSpPr>
          <p:nvPr userDrawn="1"/>
        </p:nvSpPr>
        <p:spPr bwMode="gray">
          <a:xfrm>
            <a:off x="1698625" y="3317875"/>
            <a:ext cx="1414463" cy="1116013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5" name="Rectangle 37" descr="6"/>
          <p:cNvSpPr>
            <a:spLocks noChangeArrowheads="1"/>
          </p:cNvSpPr>
          <p:nvPr userDrawn="1"/>
        </p:nvSpPr>
        <p:spPr bwMode="gray">
          <a:xfrm>
            <a:off x="1698625" y="3317875"/>
            <a:ext cx="1414463" cy="1116013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6" name="Rectangle 44" descr="3"/>
          <p:cNvSpPr>
            <a:spLocks noChangeArrowheads="1"/>
          </p:cNvSpPr>
          <p:nvPr userDrawn="1"/>
        </p:nvSpPr>
        <p:spPr bwMode="gray">
          <a:xfrm>
            <a:off x="130175" y="4587875"/>
            <a:ext cx="1414463" cy="11176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7" name="Rectangle 59"/>
          <p:cNvSpPr>
            <a:spLocks noChangeArrowheads="1"/>
          </p:cNvSpPr>
          <p:nvPr userDrawn="1"/>
        </p:nvSpPr>
        <p:spPr bwMode="gray">
          <a:xfrm>
            <a:off x="1698625" y="4594225"/>
            <a:ext cx="1414463" cy="1116013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8" name="Rectangle 54"/>
          <p:cNvSpPr>
            <a:spLocks noChangeArrowheads="1"/>
          </p:cNvSpPr>
          <p:nvPr userDrawn="1"/>
        </p:nvSpPr>
        <p:spPr bwMode="gray">
          <a:xfrm>
            <a:off x="128588" y="3317875"/>
            <a:ext cx="1414462" cy="1116013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9" name="Rectangle 56"/>
          <p:cNvSpPr>
            <a:spLocks noChangeArrowheads="1"/>
          </p:cNvSpPr>
          <p:nvPr userDrawn="1"/>
        </p:nvSpPr>
        <p:spPr bwMode="gray">
          <a:xfrm>
            <a:off x="3228975" y="3317875"/>
            <a:ext cx="1414463" cy="1116013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grpSp>
        <p:nvGrpSpPr>
          <p:cNvPr id="10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11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64 w 5626"/>
                <a:gd name="T9" fmla="*/ 118 h 349"/>
                <a:gd name="T10" fmla="*/ 4329 w 5626"/>
                <a:gd name="T11" fmla="*/ 0 h 349"/>
                <a:gd name="T12" fmla="*/ 5623 w 5626"/>
                <a:gd name="T13" fmla="*/ 0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>
                <a:gd name="T0" fmla="*/ 5626 w 5626"/>
                <a:gd name="T1" fmla="*/ 349 h 349"/>
                <a:gd name="T2" fmla="*/ 0 w 5626"/>
                <a:gd name="T3" fmla="*/ 349 h 349"/>
                <a:gd name="T4" fmla="*/ 0 w 5626"/>
                <a:gd name="T5" fmla="*/ 187 h 349"/>
                <a:gd name="T6" fmla="*/ 0 w 5626"/>
                <a:gd name="T7" fmla="*/ 114 h 349"/>
                <a:gd name="T8" fmla="*/ 4082 w 5626"/>
                <a:gd name="T9" fmla="*/ 118 h 349"/>
                <a:gd name="T10" fmla="*/ 4345 w 5626"/>
                <a:gd name="T11" fmla="*/ 0 h 349"/>
                <a:gd name="T12" fmla="*/ 5623 w 5626"/>
                <a:gd name="T13" fmla="*/ 6 h 349"/>
                <a:gd name="T14" fmla="*/ 5626 w 5626"/>
                <a:gd name="T15" fmla="*/ 349 h 3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3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>
                <a:gd name="T0" fmla="*/ 0 w 1491"/>
                <a:gd name="T1" fmla="*/ 84 h 88"/>
                <a:gd name="T2" fmla="*/ 223 w 1491"/>
                <a:gd name="T3" fmla="*/ 0 h 88"/>
                <a:gd name="T4" fmla="*/ 1491 w 1491"/>
                <a:gd name="T5" fmla="*/ 0 h 88"/>
                <a:gd name="T6" fmla="*/ 1488 w 1491"/>
                <a:gd name="T7" fmla="*/ 60 h 88"/>
                <a:gd name="T8" fmla="*/ 383 w 1491"/>
                <a:gd name="T9" fmla="*/ 59 h 88"/>
                <a:gd name="T10" fmla="*/ 273 w 1491"/>
                <a:gd name="T11" fmla="*/ 88 h 88"/>
                <a:gd name="T12" fmla="*/ 0 w 1491"/>
                <a:gd name="T13" fmla="*/ 84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grpSp>
        <p:nvGrpSpPr>
          <p:cNvPr id="14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15" name="Freeform 8"/>
            <p:cNvSpPr>
              <a:spLocks/>
            </p:cNvSpPr>
            <p:nvPr/>
          </p:nvSpPr>
          <p:spPr bwMode="gray">
            <a:xfrm>
              <a:off x="1894" y="468"/>
              <a:ext cx="38" cy="121"/>
            </a:xfrm>
            <a:custGeom>
              <a:avLst/>
              <a:gdLst>
                <a:gd name="T0" fmla="*/ 28 w 39"/>
                <a:gd name="T1" fmla="*/ 36 h 121"/>
                <a:gd name="T2" fmla="*/ 26 w 39"/>
                <a:gd name="T3" fmla="*/ 36 h 121"/>
                <a:gd name="T4" fmla="*/ 21 w 39"/>
                <a:gd name="T5" fmla="*/ 36 h 121"/>
                <a:gd name="T6" fmla="*/ 19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19 w 39"/>
                <a:gd name="T23" fmla="*/ 5 h 121"/>
                <a:gd name="T24" fmla="*/ 21 w 39"/>
                <a:gd name="T25" fmla="*/ 11 h 121"/>
                <a:gd name="T26" fmla="*/ 28 w 39"/>
                <a:gd name="T27" fmla="*/ 20 h 121"/>
                <a:gd name="T28" fmla="*/ 30 w 39"/>
                <a:gd name="T29" fmla="*/ 34 h 121"/>
                <a:gd name="T30" fmla="*/ 30 w 39"/>
                <a:gd name="T31" fmla="*/ 121 h 121"/>
                <a:gd name="T32" fmla="*/ 28 w 39"/>
                <a:gd name="T33" fmla="*/ 121 h 121"/>
                <a:gd name="T34" fmla="*/ 28 w 39"/>
                <a:gd name="T35" fmla="*/ 36 h 1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gray">
            <a:xfrm>
              <a:off x="2271" y="455"/>
              <a:ext cx="45" cy="138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2 h 139"/>
                <a:gd name="T32" fmla="*/ 3 w 45"/>
                <a:gd name="T33" fmla="*/ 132 h 139"/>
                <a:gd name="T34" fmla="*/ 3 w 45"/>
                <a:gd name="T35" fmla="*/ 42 h 1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gray">
            <a:xfrm>
              <a:off x="1773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gray">
            <a:xfrm>
              <a:off x="2795" y="378"/>
              <a:ext cx="143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2 w 144"/>
                <a:gd name="T37" fmla="*/ 62 h 211"/>
                <a:gd name="T38" fmla="*/ 72 w 144"/>
                <a:gd name="T39" fmla="*/ 60 h 211"/>
                <a:gd name="T40" fmla="*/ 72 w 144"/>
                <a:gd name="T41" fmla="*/ 55 h 211"/>
                <a:gd name="T42" fmla="*/ 72 w 144"/>
                <a:gd name="T43" fmla="*/ 45 h 211"/>
                <a:gd name="T44" fmla="*/ 72 w 144"/>
                <a:gd name="T45" fmla="*/ 36 h 211"/>
                <a:gd name="T46" fmla="*/ 73 w 144"/>
                <a:gd name="T47" fmla="*/ 25 h 211"/>
                <a:gd name="T48" fmla="*/ 82 w 144"/>
                <a:gd name="T49" fmla="*/ 16 h 211"/>
                <a:gd name="T50" fmla="*/ 96 w 144"/>
                <a:gd name="T51" fmla="*/ 8 h 211"/>
                <a:gd name="T52" fmla="*/ 112 w 144"/>
                <a:gd name="T53" fmla="*/ 2 h 211"/>
                <a:gd name="T54" fmla="*/ 135 w 144"/>
                <a:gd name="T55" fmla="*/ 0 h 211"/>
                <a:gd name="T56" fmla="*/ 135 w 144"/>
                <a:gd name="T57" fmla="*/ 2 h 211"/>
                <a:gd name="T58" fmla="*/ 135 w 144"/>
                <a:gd name="T59" fmla="*/ 8 h 211"/>
                <a:gd name="T60" fmla="*/ 132 w 144"/>
                <a:gd name="T61" fmla="*/ 17 h 211"/>
                <a:gd name="T62" fmla="*/ 130 w 144"/>
                <a:gd name="T63" fmla="*/ 28 h 211"/>
                <a:gd name="T64" fmla="*/ 124 w 144"/>
                <a:gd name="T65" fmla="*/ 39 h 211"/>
                <a:gd name="T66" fmla="*/ 116 w 144"/>
                <a:gd name="T67" fmla="*/ 49 h 211"/>
                <a:gd name="T68" fmla="*/ 104 w 144"/>
                <a:gd name="T69" fmla="*/ 59 h 211"/>
                <a:gd name="T70" fmla="*/ 88 w 144"/>
                <a:gd name="T71" fmla="*/ 64 h 211"/>
                <a:gd name="T72" fmla="*/ 72 w 144"/>
                <a:gd name="T73" fmla="*/ 67 h 211"/>
                <a:gd name="T74" fmla="*/ 72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gray">
            <a:xfrm>
              <a:off x="2634" y="457"/>
              <a:ext cx="88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4 w 89"/>
                <a:gd name="T31" fmla="*/ 39 h 132"/>
                <a:gd name="T32" fmla="*/ 44 w 89"/>
                <a:gd name="T33" fmla="*/ 38 h 132"/>
                <a:gd name="T34" fmla="*/ 44 w 89"/>
                <a:gd name="T35" fmla="*/ 34 h 132"/>
                <a:gd name="T36" fmla="*/ 44 w 89"/>
                <a:gd name="T37" fmla="*/ 27 h 132"/>
                <a:gd name="T38" fmla="*/ 44 w 89"/>
                <a:gd name="T39" fmla="*/ 20 h 132"/>
                <a:gd name="T40" fmla="*/ 45 w 89"/>
                <a:gd name="T41" fmla="*/ 14 h 132"/>
                <a:gd name="T42" fmla="*/ 53 w 89"/>
                <a:gd name="T43" fmla="*/ 7 h 132"/>
                <a:gd name="T44" fmla="*/ 64 w 89"/>
                <a:gd name="T45" fmla="*/ 3 h 132"/>
                <a:gd name="T46" fmla="*/ 80 w 89"/>
                <a:gd name="T47" fmla="*/ 0 h 132"/>
                <a:gd name="T48" fmla="*/ 80 w 89"/>
                <a:gd name="T49" fmla="*/ 3 h 132"/>
                <a:gd name="T50" fmla="*/ 79 w 89"/>
                <a:gd name="T51" fmla="*/ 10 h 132"/>
                <a:gd name="T52" fmla="*/ 78 w 89"/>
                <a:gd name="T53" fmla="*/ 18 h 132"/>
                <a:gd name="T54" fmla="*/ 72 w 89"/>
                <a:gd name="T55" fmla="*/ 26 h 132"/>
                <a:gd name="T56" fmla="*/ 65 w 89"/>
                <a:gd name="T57" fmla="*/ 34 h 132"/>
                <a:gd name="T58" fmla="*/ 55 w 89"/>
                <a:gd name="T59" fmla="*/ 41 h 132"/>
                <a:gd name="T60" fmla="*/ 44 w 89"/>
                <a:gd name="T61" fmla="*/ 43 h 132"/>
                <a:gd name="T62" fmla="*/ 44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gray">
            <a:xfrm>
              <a:off x="2433" y="405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gray">
            <a:xfrm>
              <a:off x="1917" y="238"/>
              <a:ext cx="164" cy="357"/>
            </a:xfrm>
            <a:custGeom>
              <a:avLst/>
              <a:gdLst>
                <a:gd name="T0" fmla="*/ 82 w 166"/>
                <a:gd name="T1" fmla="*/ 84 h 356"/>
                <a:gd name="T2" fmla="*/ 95 w 166"/>
                <a:gd name="T3" fmla="*/ 81 h 356"/>
                <a:gd name="T4" fmla="*/ 118 w 166"/>
                <a:gd name="T5" fmla="*/ 73 h 356"/>
                <a:gd name="T6" fmla="*/ 141 w 166"/>
                <a:gd name="T7" fmla="*/ 56 h 356"/>
                <a:gd name="T8" fmla="*/ 156 w 166"/>
                <a:gd name="T9" fmla="*/ 23 h 356"/>
                <a:gd name="T10" fmla="*/ 156 w 166"/>
                <a:gd name="T11" fmla="*/ 0 h 356"/>
                <a:gd name="T12" fmla="*/ 141 w 166"/>
                <a:gd name="T13" fmla="*/ 0 h 356"/>
                <a:gd name="T14" fmla="*/ 119 w 166"/>
                <a:gd name="T15" fmla="*/ 6 h 356"/>
                <a:gd name="T16" fmla="*/ 95 w 166"/>
                <a:gd name="T17" fmla="*/ 22 h 356"/>
                <a:gd name="T18" fmla="*/ 81 w 166"/>
                <a:gd name="T19" fmla="*/ 54 h 356"/>
                <a:gd name="T20" fmla="*/ 76 w 166"/>
                <a:gd name="T21" fmla="*/ 173 h 356"/>
                <a:gd name="T22" fmla="*/ 76 w 166"/>
                <a:gd name="T23" fmla="*/ 165 h 356"/>
                <a:gd name="T24" fmla="*/ 70 w 166"/>
                <a:gd name="T25" fmla="*/ 146 h 356"/>
                <a:gd name="T26" fmla="*/ 59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4 w 166"/>
                <a:gd name="T41" fmla="*/ 177 h 356"/>
                <a:gd name="T42" fmla="*/ 76 w 166"/>
                <a:gd name="T43" fmla="*/ 357 h 356"/>
                <a:gd name="T44" fmla="*/ 81 w 166"/>
                <a:gd name="T45" fmla="*/ 275 h 356"/>
                <a:gd name="T46" fmla="*/ 85 w 166"/>
                <a:gd name="T47" fmla="*/ 274 h 356"/>
                <a:gd name="T48" fmla="*/ 106 w 166"/>
                <a:gd name="T49" fmla="*/ 268 h 356"/>
                <a:gd name="T50" fmla="*/ 128 w 166"/>
                <a:gd name="T51" fmla="*/ 253 h 356"/>
                <a:gd name="T52" fmla="*/ 144 w 166"/>
                <a:gd name="T53" fmla="*/ 225 h 356"/>
                <a:gd name="T54" fmla="*/ 145 w 166"/>
                <a:gd name="T55" fmla="*/ 204 h 356"/>
                <a:gd name="T56" fmla="*/ 130 w 166"/>
                <a:gd name="T57" fmla="*/ 205 h 356"/>
                <a:gd name="T58" fmla="*/ 111 w 166"/>
                <a:gd name="T59" fmla="*/ 212 h 356"/>
                <a:gd name="T60" fmla="*/ 91 w 166"/>
                <a:gd name="T61" fmla="*/ 232 h 356"/>
                <a:gd name="T62" fmla="*/ 81 w 166"/>
                <a:gd name="T63" fmla="*/ 268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gray">
            <a:xfrm>
              <a:off x="2515" y="384"/>
              <a:ext cx="93" cy="209"/>
            </a:xfrm>
            <a:custGeom>
              <a:avLst/>
              <a:gdLst>
                <a:gd name="T0" fmla="*/ 43 w 92"/>
                <a:gd name="T1" fmla="*/ 155 h 210"/>
                <a:gd name="T2" fmla="*/ 36 w 92"/>
                <a:gd name="T3" fmla="*/ 153 h 210"/>
                <a:gd name="T4" fmla="*/ 23 w 92"/>
                <a:gd name="T5" fmla="*/ 148 h 210"/>
                <a:gd name="T6" fmla="*/ 12 w 92"/>
                <a:gd name="T7" fmla="*/ 134 h 210"/>
                <a:gd name="T8" fmla="*/ 12 w 92"/>
                <a:gd name="T9" fmla="*/ 122 h 210"/>
                <a:gd name="T10" fmla="*/ 23 w 92"/>
                <a:gd name="T11" fmla="*/ 125 h 210"/>
                <a:gd name="T12" fmla="*/ 38 w 92"/>
                <a:gd name="T13" fmla="*/ 138 h 210"/>
                <a:gd name="T14" fmla="*/ 43 w 92"/>
                <a:gd name="T15" fmla="*/ 105 h 210"/>
                <a:gd name="T16" fmla="*/ 35 w 92"/>
                <a:gd name="T17" fmla="*/ 105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55 w 92"/>
                <a:gd name="T45" fmla="*/ 38 h 210"/>
                <a:gd name="T46" fmla="*/ 60 w 92"/>
                <a:gd name="T47" fmla="*/ 24 h 210"/>
                <a:gd name="T48" fmla="*/ 75 w 92"/>
                <a:gd name="T49" fmla="*/ 8 h 210"/>
                <a:gd name="T50" fmla="*/ 101 w 92"/>
                <a:gd name="T51" fmla="*/ 0 h 210"/>
                <a:gd name="T52" fmla="*/ 99 w 92"/>
                <a:gd name="T53" fmla="*/ 8 h 210"/>
                <a:gd name="T54" fmla="*/ 91 w 92"/>
                <a:gd name="T55" fmla="*/ 25 h 210"/>
                <a:gd name="T56" fmla="*/ 72 w 92"/>
                <a:gd name="T57" fmla="*/ 40 h 210"/>
                <a:gd name="T58" fmla="*/ 58 w 92"/>
                <a:gd name="T59" fmla="*/ 117 h 210"/>
                <a:gd name="T60" fmla="*/ 59 w 92"/>
                <a:gd name="T61" fmla="*/ 109 h 210"/>
                <a:gd name="T62" fmla="*/ 68 w 92"/>
                <a:gd name="T63" fmla="*/ 100 h 210"/>
                <a:gd name="T64" fmla="*/ 90 w 92"/>
                <a:gd name="T65" fmla="*/ 92 h 210"/>
                <a:gd name="T66" fmla="*/ 89 w 92"/>
                <a:gd name="T67" fmla="*/ 98 h 210"/>
                <a:gd name="T68" fmla="*/ 82 w 92"/>
                <a:gd name="T69" fmla="*/ 107 h 210"/>
                <a:gd name="T70" fmla="*/ 68 w 92"/>
                <a:gd name="T71" fmla="*/ 120 h 210"/>
                <a:gd name="T72" fmla="*/ 58 w 92"/>
                <a:gd name="T73" fmla="*/ 203 h 2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gray">
            <a:xfrm>
              <a:off x="1567" y="302"/>
              <a:ext cx="128" cy="293"/>
            </a:xfrm>
            <a:custGeom>
              <a:avLst/>
              <a:gdLst>
                <a:gd name="T0" fmla="*/ 61 w 128"/>
                <a:gd name="T1" fmla="*/ 226 h 292"/>
                <a:gd name="T2" fmla="*/ 54 w 128"/>
                <a:gd name="T3" fmla="*/ 226 h 292"/>
                <a:gd name="T4" fmla="*/ 38 w 128"/>
                <a:gd name="T5" fmla="*/ 220 h 292"/>
                <a:gd name="T6" fmla="*/ 23 w 128"/>
                <a:gd name="T7" fmla="*/ 207 h 292"/>
                <a:gd name="T8" fmla="*/ 15 w 128"/>
                <a:gd name="T9" fmla="*/ 181 h 292"/>
                <a:gd name="T10" fmla="*/ 23 w 128"/>
                <a:gd name="T11" fmla="*/ 181 h 292"/>
                <a:gd name="T12" fmla="*/ 38 w 128"/>
                <a:gd name="T13" fmla="*/ 187 h 292"/>
                <a:gd name="T14" fmla="*/ 54 w 128"/>
                <a:gd name="T15" fmla="*/ 206 h 292"/>
                <a:gd name="T16" fmla="*/ 61 w 128"/>
                <a:gd name="T17" fmla="*/ 152 h 292"/>
                <a:gd name="T18" fmla="*/ 52 w 128"/>
                <a:gd name="T19" fmla="*/ 150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8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1 h 292"/>
                <a:gd name="T70" fmla="*/ 73 w 128"/>
                <a:gd name="T71" fmla="*/ 156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4 h 292"/>
                <a:gd name="T80" fmla="*/ 92 w 128"/>
                <a:gd name="T81" fmla="*/ 173 h 292"/>
                <a:gd name="T82" fmla="*/ 67 w 128"/>
                <a:gd name="T83" fmla="*/ 181 h 292"/>
                <a:gd name="T84" fmla="*/ 61 w 128"/>
                <a:gd name="T85" fmla="*/ 293 h 2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gray">
            <a:xfrm>
              <a:off x="2599" y="338"/>
              <a:ext cx="68" cy="254"/>
            </a:xfrm>
            <a:custGeom>
              <a:avLst/>
              <a:gdLst>
                <a:gd name="T0" fmla="*/ 31 w 68"/>
                <a:gd name="T1" fmla="*/ 163 h 257"/>
                <a:gd name="T2" fmla="*/ 23 w 68"/>
                <a:gd name="T3" fmla="*/ 162 h 257"/>
                <a:gd name="T4" fmla="*/ 8 w 68"/>
                <a:gd name="T5" fmla="*/ 154 h 257"/>
                <a:gd name="T6" fmla="*/ 0 w 68"/>
                <a:gd name="T7" fmla="*/ 131 h 257"/>
                <a:gd name="T8" fmla="*/ 7 w 68"/>
                <a:gd name="T9" fmla="*/ 131 h 257"/>
                <a:gd name="T10" fmla="*/ 22 w 68"/>
                <a:gd name="T11" fmla="*/ 138 h 257"/>
                <a:gd name="T12" fmla="*/ 31 w 68"/>
                <a:gd name="T13" fmla="*/ 159 h 257"/>
                <a:gd name="T14" fmla="*/ 29 w 68"/>
                <a:gd name="T15" fmla="*/ 100 h 257"/>
                <a:gd name="T16" fmla="*/ 16 w 68"/>
                <a:gd name="T17" fmla="*/ 96 h 257"/>
                <a:gd name="T18" fmla="*/ 3 w 68"/>
                <a:gd name="T19" fmla="*/ 82 h 257"/>
                <a:gd name="T20" fmla="*/ 3 w 68"/>
                <a:gd name="T21" fmla="*/ 69 h 257"/>
                <a:gd name="T22" fmla="*/ 15 w 68"/>
                <a:gd name="T23" fmla="*/ 73 h 257"/>
                <a:gd name="T24" fmla="*/ 27 w 68"/>
                <a:gd name="T25" fmla="*/ 85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4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1 h 257"/>
                <a:gd name="T52" fmla="*/ 35 w 68"/>
                <a:gd name="T53" fmla="*/ 81 h 257"/>
                <a:gd name="T54" fmla="*/ 35 w 68"/>
                <a:gd name="T55" fmla="*/ 142 h 257"/>
                <a:gd name="T56" fmla="*/ 38 w 68"/>
                <a:gd name="T57" fmla="*/ 131 h 257"/>
                <a:gd name="T58" fmla="*/ 49 w 68"/>
                <a:gd name="T59" fmla="*/ 121 h 257"/>
                <a:gd name="T60" fmla="*/ 60 w 68"/>
                <a:gd name="T61" fmla="*/ 121 h 257"/>
                <a:gd name="T62" fmla="*/ 58 w 68"/>
                <a:gd name="T63" fmla="*/ 132 h 257"/>
                <a:gd name="T64" fmla="*/ 47 w 68"/>
                <a:gd name="T65" fmla="*/ 143 h 257"/>
                <a:gd name="T66" fmla="*/ 35 w 68"/>
                <a:gd name="T67" fmla="*/ 255 h 2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gray">
            <a:xfrm>
              <a:off x="1674" y="167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gray">
            <a:xfrm>
              <a:off x="2065" y="367"/>
              <a:ext cx="100" cy="229"/>
            </a:xfrm>
            <a:custGeom>
              <a:avLst/>
              <a:gdLst>
                <a:gd name="T0" fmla="*/ 52 w 100"/>
                <a:gd name="T1" fmla="*/ 177 h 228"/>
                <a:gd name="T2" fmla="*/ 59 w 100"/>
                <a:gd name="T3" fmla="*/ 177 h 228"/>
                <a:gd name="T4" fmla="*/ 74 w 100"/>
                <a:gd name="T5" fmla="*/ 170 h 228"/>
                <a:gd name="T6" fmla="*/ 86 w 100"/>
                <a:gd name="T7" fmla="*/ 155 h 228"/>
                <a:gd name="T8" fmla="*/ 86 w 100"/>
                <a:gd name="T9" fmla="*/ 142 h 228"/>
                <a:gd name="T10" fmla="*/ 74 w 100"/>
                <a:gd name="T11" fmla="*/ 144 h 228"/>
                <a:gd name="T12" fmla="*/ 58 w 100"/>
                <a:gd name="T13" fmla="*/ 159 h 228"/>
                <a:gd name="T14" fmla="*/ 52 w 100"/>
                <a:gd name="T15" fmla="*/ 119 h 228"/>
                <a:gd name="T16" fmla="*/ 61 w 100"/>
                <a:gd name="T17" fmla="*/ 117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2 w 100"/>
                <a:gd name="T29" fmla="*/ 116 h 228"/>
                <a:gd name="T30" fmla="*/ 55 w 100"/>
                <a:gd name="T31" fmla="*/ 48 h 228"/>
                <a:gd name="T32" fmla="*/ 67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3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3 h 228"/>
                <a:gd name="T62" fmla="*/ 42 w 100"/>
                <a:gd name="T63" fmla="*/ 119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7 h 228"/>
                <a:gd name="T70" fmla="*/ 25 w 100"/>
                <a:gd name="T71" fmla="*/ 133 h 228"/>
                <a:gd name="T72" fmla="*/ 47 w 100"/>
                <a:gd name="T73" fmla="*/ 142 h 228"/>
                <a:gd name="T74" fmla="*/ 52 w 100"/>
                <a:gd name="T75" fmla="*/ 229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gray">
            <a:xfrm>
              <a:off x="2921" y="367"/>
              <a:ext cx="100" cy="229"/>
            </a:xfrm>
            <a:custGeom>
              <a:avLst/>
              <a:gdLst>
                <a:gd name="T0" fmla="*/ 53 w 100"/>
                <a:gd name="T1" fmla="*/ 177 h 228"/>
                <a:gd name="T2" fmla="*/ 60 w 100"/>
                <a:gd name="T3" fmla="*/ 177 h 228"/>
                <a:gd name="T4" fmla="*/ 74 w 100"/>
                <a:gd name="T5" fmla="*/ 170 h 228"/>
                <a:gd name="T6" fmla="*/ 87 w 100"/>
                <a:gd name="T7" fmla="*/ 155 h 228"/>
                <a:gd name="T8" fmla="*/ 87 w 100"/>
                <a:gd name="T9" fmla="*/ 142 h 228"/>
                <a:gd name="T10" fmla="*/ 74 w 100"/>
                <a:gd name="T11" fmla="*/ 144 h 228"/>
                <a:gd name="T12" fmla="*/ 60 w 100"/>
                <a:gd name="T13" fmla="*/ 159 h 228"/>
                <a:gd name="T14" fmla="*/ 53 w 100"/>
                <a:gd name="T15" fmla="*/ 119 h 228"/>
                <a:gd name="T16" fmla="*/ 61 w 100"/>
                <a:gd name="T17" fmla="*/ 117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6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33 h 228"/>
                <a:gd name="T62" fmla="*/ 42 w 100"/>
                <a:gd name="T63" fmla="*/ 119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7 h 228"/>
                <a:gd name="T70" fmla="*/ 26 w 100"/>
                <a:gd name="T71" fmla="*/ 133 h 228"/>
                <a:gd name="T72" fmla="*/ 47 w 100"/>
                <a:gd name="T73" fmla="*/ 142 h 228"/>
                <a:gd name="T74" fmla="*/ 53 w 100"/>
                <a:gd name="T75" fmla="*/ 229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>
                <a:gd name="T0" fmla="*/ 93 w 175"/>
                <a:gd name="T1" fmla="*/ 309 h 402"/>
                <a:gd name="T2" fmla="*/ 101 w 175"/>
                <a:gd name="T3" fmla="*/ 309 h 402"/>
                <a:gd name="T4" fmla="*/ 118 w 175"/>
                <a:gd name="T5" fmla="*/ 304 h 402"/>
                <a:gd name="T6" fmla="*/ 138 w 175"/>
                <a:gd name="T7" fmla="*/ 292 h 402"/>
                <a:gd name="T8" fmla="*/ 152 w 175"/>
                <a:gd name="T9" fmla="*/ 266 h 402"/>
                <a:gd name="T10" fmla="*/ 152 w 175"/>
                <a:gd name="T11" fmla="*/ 247 h 402"/>
                <a:gd name="T12" fmla="*/ 138 w 175"/>
                <a:gd name="T13" fmla="*/ 250 h 402"/>
                <a:gd name="T14" fmla="*/ 120 w 175"/>
                <a:gd name="T15" fmla="*/ 259 h 402"/>
                <a:gd name="T16" fmla="*/ 99 w 175"/>
                <a:gd name="T17" fmla="*/ 285 h 402"/>
                <a:gd name="T18" fmla="*/ 93 w 175"/>
                <a:gd name="T19" fmla="*/ 207 h 402"/>
                <a:gd name="T20" fmla="*/ 102 w 175"/>
                <a:gd name="T21" fmla="*/ 205 h 402"/>
                <a:gd name="T22" fmla="*/ 122 w 175"/>
                <a:gd name="T23" fmla="*/ 200 h 402"/>
                <a:gd name="T24" fmla="*/ 147 w 175"/>
                <a:gd name="T25" fmla="*/ 185 h 402"/>
                <a:gd name="T26" fmla="*/ 163 w 175"/>
                <a:gd name="T27" fmla="*/ 155 h 402"/>
                <a:gd name="T28" fmla="*/ 163 w 175"/>
                <a:gd name="T29" fmla="*/ 134 h 402"/>
                <a:gd name="T30" fmla="*/ 149 w 175"/>
                <a:gd name="T31" fmla="*/ 135 h 402"/>
                <a:gd name="T32" fmla="*/ 129 w 175"/>
                <a:gd name="T33" fmla="*/ 142 h 402"/>
                <a:gd name="T34" fmla="*/ 107 w 175"/>
                <a:gd name="T35" fmla="*/ 162 h 402"/>
                <a:gd name="T36" fmla="*/ 93 w 175"/>
                <a:gd name="T37" fmla="*/ 201 h 402"/>
                <a:gd name="T38" fmla="*/ 95 w 175"/>
                <a:gd name="T39" fmla="*/ 83 h 402"/>
                <a:gd name="T40" fmla="*/ 110 w 175"/>
                <a:gd name="T41" fmla="*/ 81 h 402"/>
                <a:gd name="T42" fmla="*/ 134 w 175"/>
                <a:gd name="T43" fmla="*/ 73 h 402"/>
                <a:gd name="T44" fmla="*/ 157 w 175"/>
                <a:gd name="T45" fmla="*/ 54 h 402"/>
                <a:gd name="T46" fmla="*/ 174 w 175"/>
                <a:gd name="T47" fmla="*/ 23 h 402"/>
                <a:gd name="T48" fmla="*/ 174 w 175"/>
                <a:gd name="T49" fmla="*/ 0 h 402"/>
                <a:gd name="T50" fmla="*/ 157 w 175"/>
                <a:gd name="T51" fmla="*/ 2 h 402"/>
                <a:gd name="T52" fmla="*/ 133 w 175"/>
                <a:gd name="T53" fmla="*/ 10 h 402"/>
                <a:gd name="T54" fmla="*/ 107 w 175"/>
                <a:gd name="T55" fmla="*/ 33 h 402"/>
                <a:gd name="T56" fmla="*/ 87 w 175"/>
                <a:gd name="T57" fmla="*/ 77 h 402"/>
                <a:gd name="T58" fmla="*/ 85 w 175"/>
                <a:gd name="T59" fmla="*/ 68 h 402"/>
                <a:gd name="T60" fmla="*/ 75 w 175"/>
                <a:gd name="T61" fmla="*/ 46 h 402"/>
                <a:gd name="T62" fmla="*/ 55 w 175"/>
                <a:gd name="T63" fmla="*/ 21 h 402"/>
                <a:gd name="T64" fmla="*/ 22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1 w 175"/>
                <a:gd name="T73" fmla="*/ 65 h 402"/>
                <a:gd name="T74" fmla="*/ 62 w 175"/>
                <a:gd name="T75" fmla="*/ 81 h 402"/>
                <a:gd name="T76" fmla="*/ 82 w 175"/>
                <a:gd name="T77" fmla="*/ 238 h 402"/>
                <a:gd name="T78" fmla="*/ 80 w 175"/>
                <a:gd name="T79" fmla="*/ 228 h 402"/>
                <a:gd name="T80" fmla="*/ 72 w 175"/>
                <a:gd name="T81" fmla="*/ 207 h 402"/>
                <a:gd name="T82" fmla="*/ 55 w 175"/>
                <a:gd name="T83" fmla="*/ 185 h 402"/>
                <a:gd name="T84" fmla="*/ 21 w 175"/>
                <a:gd name="T85" fmla="*/ 176 h 402"/>
                <a:gd name="T86" fmla="*/ 22 w 175"/>
                <a:gd name="T87" fmla="*/ 185 h 402"/>
                <a:gd name="T88" fmla="*/ 28 w 175"/>
                <a:gd name="T89" fmla="*/ 205 h 402"/>
                <a:gd name="T90" fmla="*/ 41 w 175"/>
                <a:gd name="T91" fmla="*/ 230 h 402"/>
                <a:gd name="T92" fmla="*/ 66 w 175"/>
                <a:gd name="T93" fmla="*/ 246 h 402"/>
                <a:gd name="T94" fmla="*/ 82 w 175"/>
                <a:gd name="T95" fmla="*/ 402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gray">
            <a:xfrm>
              <a:off x="2161" y="222"/>
              <a:ext cx="97" cy="370"/>
            </a:xfrm>
            <a:custGeom>
              <a:avLst/>
              <a:gdLst>
                <a:gd name="T0" fmla="*/ 52 w 97"/>
                <a:gd name="T1" fmla="*/ 236 h 373"/>
                <a:gd name="T2" fmla="*/ 59 w 97"/>
                <a:gd name="T3" fmla="*/ 236 h 373"/>
                <a:gd name="T4" fmla="*/ 74 w 97"/>
                <a:gd name="T5" fmla="*/ 231 h 373"/>
                <a:gd name="T6" fmla="*/ 90 w 97"/>
                <a:gd name="T7" fmla="*/ 217 h 373"/>
                <a:gd name="T8" fmla="*/ 97 w 97"/>
                <a:gd name="T9" fmla="*/ 192 h 373"/>
                <a:gd name="T10" fmla="*/ 89 w 97"/>
                <a:gd name="T11" fmla="*/ 192 h 373"/>
                <a:gd name="T12" fmla="*/ 71 w 97"/>
                <a:gd name="T13" fmla="*/ 196 h 373"/>
                <a:gd name="T14" fmla="*/ 56 w 97"/>
                <a:gd name="T15" fmla="*/ 214 h 373"/>
                <a:gd name="T16" fmla="*/ 52 w 97"/>
                <a:gd name="T17" fmla="*/ 146 h 373"/>
                <a:gd name="T18" fmla="*/ 59 w 97"/>
                <a:gd name="T19" fmla="*/ 146 h 373"/>
                <a:gd name="T20" fmla="*/ 74 w 97"/>
                <a:gd name="T21" fmla="*/ 140 h 373"/>
                <a:gd name="T22" fmla="*/ 90 w 97"/>
                <a:gd name="T23" fmla="*/ 127 h 373"/>
                <a:gd name="T24" fmla="*/ 97 w 97"/>
                <a:gd name="T25" fmla="*/ 101 h 373"/>
                <a:gd name="T26" fmla="*/ 89 w 97"/>
                <a:gd name="T27" fmla="*/ 101 h 373"/>
                <a:gd name="T28" fmla="*/ 71 w 97"/>
                <a:gd name="T29" fmla="*/ 108 h 373"/>
                <a:gd name="T30" fmla="*/ 56 w 97"/>
                <a:gd name="T31" fmla="*/ 125 h 373"/>
                <a:gd name="T32" fmla="*/ 52 w 97"/>
                <a:gd name="T33" fmla="*/ 46 h 373"/>
                <a:gd name="T34" fmla="*/ 51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2 h 373"/>
                <a:gd name="T50" fmla="*/ 45 w 97"/>
                <a:gd name="T51" fmla="*/ 105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8 h 373"/>
                <a:gd name="T64" fmla="*/ 45 w 97"/>
                <a:gd name="T65" fmla="*/ 117 h 373"/>
                <a:gd name="T66" fmla="*/ 45 w 97"/>
                <a:gd name="T67" fmla="*/ 206 h 373"/>
                <a:gd name="T68" fmla="*/ 43 w 97"/>
                <a:gd name="T69" fmla="*/ 194 h 373"/>
                <a:gd name="T70" fmla="*/ 33 w 97"/>
                <a:gd name="T71" fmla="*/ 181 h 373"/>
                <a:gd name="T72" fmla="*/ 12 w 97"/>
                <a:gd name="T73" fmla="*/ 174 h 373"/>
                <a:gd name="T74" fmla="*/ 10 w 97"/>
                <a:gd name="T75" fmla="*/ 181 h 373"/>
                <a:gd name="T76" fmla="*/ 13 w 97"/>
                <a:gd name="T77" fmla="*/ 196 h 373"/>
                <a:gd name="T78" fmla="*/ 29 w 97"/>
                <a:gd name="T79" fmla="*/ 210 h 373"/>
                <a:gd name="T80" fmla="*/ 45 w 97"/>
                <a:gd name="T81" fmla="*/ 371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gray">
            <a:xfrm>
              <a:off x="2708" y="222"/>
              <a:ext cx="97" cy="370"/>
            </a:xfrm>
            <a:custGeom>
              <a:avLst/>
              <a:gdLst>
                <a:gd name="T0" fmla="*/ 51 w 97"/>
                <a:gd name="T1" fmla="*/ 236 h 373"/>
                <a:gd name="T2" fmla="*/ 60 w 97"/>
                <a:gd name="T3" fmla="*/ 236 h 373"/>
                <a:gd name="T4" fmla="*/ 74 w 97"/>
                <a:gd name="T5" fmla="*/ 231 h 373"/>
                <a:gd name="T6" fmla="*/ 91 w 97"/>
                <a:gd name="T7" fmla="*/ 217 h 373"/>
                <a:gd name="T8" fmla="*/ 97 w 97"/>
                <a:gd name="T9" fmla="*/ 192 h 373"/>
                <a:gd name="T10" fmla="*/ 89 w 97"/>
                <a:gd name="T11" fmla="*/ 192 h 373"/>
                <a:gd name="T12" fmla="*/ 72 w 97"/>
                <a:gd name="T13" fmla="*/ 196 h 373"/>
                <a:gd name="T14" fmla="*/ 55 w 97"/>
                <a:gd name="T15" fmla="*/ 214 h 373"/>
                <a:gd name="T16" fmla="*/ 51 w 97"/>
                <a:gd name="T17" fmla="*/ 146 h 373"/>
                <a:gd name="T18" fmla="*/ 60 w 97"/>
                <a:gd name="T19" fmla="*/ 146 h 373"/>
                <a:gd name="T20" fmla="*/ 74 w 97"/>
                <a:gd name="T21" fmla="*/ 140 h 373"/>
                <a:gd name="T22" fmla="*/ 91 w 97"/>
                <a:gd name="T23" fmla="*/ 127 h 373"/>
                <a:gd name="T24" fmla="*/ 97 w 97"/>
                <a:gd name="T25" fmla="*/ 101 h 373"/>
                <a:gd name="T26" fmla="*/ 89 w 97"/>
                <a:gd name="T27" fmla="*/ 101 h 373"/>
                <a:gd name="T28" fmla="*/ 72 w 97"/>
                <a:gd name="T29" fmla="*/ 108 h 373"/>
                <a:gd name="T30" fmla="*/ 55 w 97"/>
                <a:gd name="T31" fmla="*/ 125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2 h 373"/>
                <a:gd name="T50" fmla="*/ 46 w 97"/>
                <a:gd name="T51" fmla="*/ 105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8 h 373"/>
                <a:gd name="T64" fmla="*/ 46 w 97"/>
                <a:gd name="T65" fmla="*/ 117 h 373"/>
                <a:gd name="T66" fmla="*/ 46 w 97"/>
                <a:gd name="T67" fmla="*/ 206 h 373"/>
                <a:gd name="T68" fmla="*/ 43 w 97"/>
                <a:gd name="T69" fmla="*/ 194 h 373"/>
                <a:gd name="T70" fmla="*/ 34 w 97"/>
                <a:gd name="T71" fmla="*/ 181 h 373"/>
                <a:gd name="T72" fmla="*/ 12 w 97"/>
                <a:gd name="T73" fmla="*/ 174 h 373"/>
                <a:gd name="T74" fmla="*/ 11 w 97"/>
                <a:gd name="T75" fmla="*/ 181 h 373"/>
                <a:gd name="T76" fmla="*/ 14 w 97"/>
                <a:gd name="T77" fmla="*/ 196 h 373"/>
                <a:gd name="T78" fmla="*/ 30 w 97"/>
                <a:gd name="T79" fmla="*/ 210 h 373"/>
                <a:gd name="T80" fmla="*/ 46 w 97"/>
                <a:gd name="T81" fmla="*/ 371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31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>
              <a:gd name="T0" fmla="*/ 0 w 5655"/>
              <a:gd name="T1" fmla="*/ 2147483647 h 315"/>
              <a:gd name="T2" fmla="*/ 2147483647 w 5655"/>
              <a:gd name="T3" fmla="*/ 0 h 315"/>
              <a:gd name="T4" fmla="*/ 2147483647 w 5655"/>
              <a:gd name="T5" fmla="*/ 2147483647 h 315"/>
              <a:gd name="T6" fmla="*/ 2147483647 w 5655"/>
              <a:gd name="T7" fmla="*/ 2147483647 h 315"/>
              <a:gd name="T8" fmla="*/ 2147483647 w 5655"/>
              <a:gd name="T9" fmla="*/ 2147483647 h 315"/>
              <a:gd name="T10" fmla="*/ 0 w 5655"/>
              <a:gd name="T11" fmla="*/ 2147483647 h 31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6862"/>
              </a:schemeClr>
            </a:fgClr>
            <a:bgClr>
              <a:schemeClr val="tx1">
                <a:alpha val="76862"/>
              </a:schemeClr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grpSp>
        <p:nvGrpSpPr>
          <p:cNvPr id="33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4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>
                <a:gd name="T0" fmla="*/ 0 w 5446"/>
                <a:gd name="T1" fmla="*/ 0 h 590"/>
                <a:gd name="T2" fmla="*/ 7681 w 5446"/>
                <a:gd name="T3" fmla="*/ 0 h 590"/>
                <a:gd name="T4" fmla="*/ 7681 w 5446"/>
                <a:gd name="T5" fmla="*/ 92 h 590"/>
                <a:gd name="T6" fmla="*/ 7681 w 5446"/>
                <a:gd name="T7" fmla="*/ 134 h 590"/>
                <a:gd name="T8" fmla="*/ 2133 w 5446"/>
                <a:gd name="T9" fmla="*/ 130 h 590"/>
                <a:gd name="T10" fmla="*/ 1815 w 5446"/>
                <a:gd name="T11" fmla="*/ 171 h 590"/>
                <a:gd name="T12" fmla="*/ 0 w 5446"/>
                <a:gd name="T13" fmla="*/ 174 h 590"/>
                <a:gd name="T14" fmla="*/ 0 w 5446"/>
                <a:gd name="T15" fmla="*/ 0 h 5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5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>
                <a:gd name="T0" fmla="*/ 1 w 5658"/>
                <a:gd name="T1" fmla="*/ 0 h 655"/>
                <a:gd name="T2" fmla="*/ 5657 w 5658"/>
                <a:gd name="T3" fmla="*/ 0 h 655"/>
                <a:gd name="T4" fmla="*/ 5658 w 5658"/>
                <a:gd name="T5" fmla="*/ 534 h 655"/>
                <a:gd name="T6" fmla="*/ 1553 w 5658"/>
                <a:gd name="T7" fmla="*/ 528 h 655"/>
                <a:gd name="T8" fmla="*/ 1317 w 5658"/>
                <a:gd name="T9" fmla="*/ 651 h 655"/>
                <a:gd name="T10" fmla="*/ 0 w 5658"/>
                <a:gd name="T11" fmla="*/ 655 h 655"/>
                <a:gd name="T12" fmla="*/ 1 w 5658"/>
                <a:gd name="T13" fmla="*/ 0 h 6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6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>
                <a:gd name="T0" fmla="*/ 2029 w 1440"/>
                <a:gd name="T1" fmla="*/ 1 h 112"/>
                <a:gd name="T2" fmla="*/ 1778 w 1440"/>
                <a:gd name="T3" fmla="*/ 34 h 112"/>
                <a:gd name="T4" fmla="*/ 0 w 1440"/>
                <a:gd name="T5" fmla="*/ 34 h 112"/>
                <a:gd name="T6" fmla="*/ 0 w 1440"/>
                <a:gd name="T7" fmla="*/ 15 h 112"/>
                <a:gd name="T8" fmla="*/ 1506 w 1440"/>
                <a:gd name="T9" fmla="*/ 16 h 112"/>
                <a:gd name="T10" fmla="*/ 1610 w 1440"/>
                <a:gd name="T11" fmla="*/ 0 h 112"/>
                <a:gd name="T12" fmla="*/ 2029 w 1440"/>
                <a:gd name="T13" fmla="*/ 1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37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38" name="Rectangle 37" descr="6"/>
          <p:cNvSpPr>
            <a:spLocks noChangeArrowheads="1"/>
          </p:cNvSpPr>
          <p:nvPr userDrawn="1"/>
        </p:nvSpPr>
        <p:spPr bwMode="gray">
          <a:xfrm>
            <a:off x="4760913" y="4591050"/>
            <a:ext cx="1414462" cy="111442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39" name="Rectangle 49"/>
          <p:cNvSpPr>
            <a:spLocks noChangeArrowheads="1"/>
          </p:cNvSpPr>
          <p:nvPr userDrawn="1"/>
        </p:nvSpPr>
        <p:spPr bwMode="gray">
          <a:xfrm>
            <a:off x="3228975" y="4591050"/>
            <a:ext cx="1414463" cy="11144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pic>
        <p:nvPicPr>
          <p:cNvPr id="40" name="Picture 43" descr="1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130175" y="2060575"/>
            <a:ext cx="209550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Rectangle 70" descr="2"/>
          <p:cNvSpPr>
            <a:spLocks noChangeArrowheads="1"/>
          </p:cNvSpPr>
          <p:nvPr userDrawn="1"/>
        </p:nvSpPr>
        <p:spPr bwMode="gray">
          <a:xfrm>
            <a:off x="1695450" y="4591050"/>
            <a:ext cx="1417638" cy="1114425"/>
          </a:xfrm>
          <a:prstGeom prst="roundRect">
            <a:avLst>
              <a:gd name="adj" fmla="val 16667"/>
            </a:avLst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42" name="Rectangle 44" descr="3"/>
          <p:cNvSpPr>
            <a:spLocks noChangeArrowheads="1"/>
          </p:cNvSpPr>
          <p:nvPr userDrawn="1"/>
        </p:nvSpPr>
        <p:spPr bwMode="gray">
          <a:xfrm>
            <a:off x="3228975" y="4587875"/>
            <a:ext cx="1414463" cy="11176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43" name="Rectangle 37" descr="6"/>
          <p:cNvSpPr>
            <a:spLocks noChangeArrowheads="1"/>
          </p:cNvSpPr>
          <p:nvPr userDrawn="1"/>
        </p:nvSpPr>
        <p:spPr bwMode="gray">
          <a:xfrm>
            <a:off x="3221038" y="3321050"/>
            <a:ext cx="1414462" cy="1116013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 userDrawn="1"/>
        </p:nvSpPr>
        <p:spPr bwMode="gray">
          <a:xfrm>
            <a:off x="107950" y="6237288"/>
            <a:ext cx="8812213" cy="4032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lang="zh-TW" altLang="zh-TW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優質學習－卓越自信敦化人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　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  <a:sym typeface="Wingdings" pitchFamily="2" charset="2"/>
              </a:rPr>
              <a:t>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敦品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  <a:sym typeface="Wingdings" pitchFamily="2" charset="2"/>
              </a:rPr>
              <a:t>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勵學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  <a:sym typeface="Wingdings" pitchFamily="2" charset="2"/>
              </a:rPr>
              <a:t>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健身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  <a:sym typeface="Wingdings" pitchFamily="2" charset="2"/>
              </a:rPr>
              <a:t> </a:t>
            </a:r>
            <a:r>
              <a:rPr lang="zh-TW" altLang="en-US" sz="2000" smtClean="0">
                <a:solidFill>
                  <a:srgbClr val="FFFFFF"/>
                </a:solidFill>
                <a:latin typeface="金梅書法豆豆字體" pitchFamily="49" charset="-120"/>
                <a:ea typeface="金梅書法豆豆字體" pitchFamily="49" charset="-120"/>
              </a:rPr>
              <a:t>善群</a:t>
            </a:r>
            <a:endParaRPr lang="en-US" altLang="zh-TW" sz="2000" smtClean="0">
              <a:solidFill>
                <a:srgbClr val="FFFFFF"/>
              </a:solidFill>
              <a:latin typeface="金梅書法豆豆字體" pitchFamily="49" charset="-120"/>
              <a:ea typeface="金梅書法豆豆字體" pitchFamily="49" charset="-12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endParaRPr lang="en-US" altLang="zh-TW" sz="2000" smtClean="0">
              <a:solidFill>
                <a:srgbClr val="FFFFFF"/>
              </a:solidFill>
              <a:latin typeface="金梅書法豆豆字體" pitchFamily="49" charset="-120"/>
              <a:ea typeface="金梅書法豆豆字體" pitchFamily="49" charset="-120"/>
            </a:endParaRPr>
          </a:p>
        </p:txBody>
      </p:sp>
      <p:sp>
        <p:nvSpPr>
          <p:cNvPr id="4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TW" altLang="en-US"/>
              <a:t>編輯</a:t>
            </a:r>
            <a:fld id="{A944612F-6109-4592-A7F3-5313846AC511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8" grpId="0" animBg="1"/>
      <p:bldP spid="41" grpId="0" animBg="1"/>
      <p:bldP spid="42" grpId="0" animBg="1"/>
      <p:bldP spid="43" grpId="0" animBg="1"/>
      <p:bldP spid="4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3F033-A2F0-4426-9025-42D16FBEA9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2CAD5-9D1E-47A9-B715-A2AA2C68B2F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2C23E-BC21-41B4-8FCA-B644AB6B1A7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45A89-A089-4408-B345-608A728F021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按一下圖示以新增圖表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48944-E24B-45D4-8AA6-FFFDD4C7F5E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標題及圖表或組織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SmartArt 版面配置區 2"/>
          <p:cNvSpPr>
            <a:spLocks noGrp="1"/>
          </p:cNvSpPr>
          <p:nvPr>
            <p:ph type="dgm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pPr lvl="0"/>
            <a:r>
              <a:rPr lang="zh-TW" altLang="en-US" noProof="0" smtClean="0"/>
              <a:t>按一下圖示以新增 </a:t>
            </a:r>
            <a:r>
              <a:rPr lang="en-US" altLang="zh-TW" noProof="0" smtClean="0"/>
              <a:t>SmartArt </a:t>
            </a:r>
            <a:r>
              <a:rPr lang="zh-TW" altLang="en-US" noProof="0" smtClean="0"/>
              <a:t>圖形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3F1AD-064C-4313-B824-4571E3E7116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F83C2-5113-4C65-BC7F-CB07C4D3F41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298C7-CCAF-41B6-886E-C522396EA840}" type="datetimeFigureOut">
              <a:rPr lang="en-US" altLang="zh-TW"/>
              <a:pPr>
                <a:defRPr/>
              </a:pPr>
              <a:t>10/29/2013</a:t>
            </a:fld>
            <a:endParaRPr lang="en-US" altLang="zh-TW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85923-FFF0-4DB4-B6DF-CA52D79D6DF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179388" y="6524625"/>
            <a:ext cx="1944687" cy="161925"/>
          </a:xfrm>
          <a:prstGeom prst="rect">
            <a:avLst/>
          </a:prstGeom>
          <a:solidFill>
            <a:srgbClr val="0099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 sz="1200">
              <a:ea typeface="新細明體" pitchFamily="18" charset="-120"/>
            </a:endParaRPr>
          </a:p>
        </p:txBody>
      </p:sp>
      <p:sp>
        <p:nvSpPr>
          <p:cNvPr id="5" name="矩形 4"/>
          <p:cNvSpPr>
            <a:spLocks noChangeArrowheads="1"/>
          </p:cNvSpPr>
          <p:nvPr userDrawn="1"/>
        </p:nvSpPr>
        <p:spPr bwMode="auto">
          <a:xfrm>
            <a:off x="184150" y="6453188"/>
            <a:ext cx="17240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1200">
                <a:latin typeface="華康魏碑體" pitchFamily="65" charset="-120"/>
                <a:ea typeface="華康魏碑體" pitchFamily="65" charset="-120"/>
              </a:rPr>
              <a:t>臺北市立敦化國民中學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33925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05D10-B5FC-4779-8743-A671613E315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697D6-588A-497A-B382-2291F0339B1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A826B-810F-4FF0-821A-E5A5A6C198F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4CB6F-8E8A-4DBE-9259-1A2D8EDCE19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C1E3F-06ED-4E8C-8813-D96DFF4EAB3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2AC5F-FC65-4F05-A411-C7898F007D3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41D7F-877E-49D1-A59E-02B0C3E2D4F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63CD5-F53E-4EDF-BC7D-AD646BD060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43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>
                <a:gd name="T0" fmla="*/ 37 w 39"/>
                <a:gd name="T1" fmla="*/ 36 h 121"/>
                <a:gd name="T2" fmla="*/ 35 w 39"/>
                <a:gd name="T3" fmla="*/ 36 h 121"/>
                <a:gd name="T4" fmla="*/ 30 w 39"/>
                <a:gd name="T5" fmla="*/ 36 h 121"/>
                <a:gd name="T6" fmla="*/ 22 w 39"/>
                <a:gd name="T7" fmla="*/ 34 h 121"/>
                <a:gd name="T8" fmla="*/ 15 w 39"/>
                <a:gd name="T9" fmla="*/ 30 h 121"/>
                <a:gd name="T10" fmla="*/ 7 w 39"/>
                <a:gd name="T11" fmla="*/ 23 h 121"/>
                <a:gd name="T12" fmla="*/ 3 w 39"/>
                <a:gd name="T13" fmla="*/ 13 h 121"/>
                <a:gd name="T14" fmla="*/ 0 w 39"/>
                <a:gd name="T15" fmla="*/ 0 h 121"/>
                <a:gd name="T16" fmla="*/ 3 w 39"/>
                <a:gd name="T17" fmla="*/ 0 h 121"/>
                <a:gd name="T18" fmla="*/ 7 w 39"/>
                <a:gd name="T19" fmla="*/ 1 h 121"/>
                <a:gd name="T20" fmla="*/ 15 w 39"/>
                <a:gd name="T21" fmla="*/ 3 h 121"/>
                <a:gd name="T22" fmla="*/ 23 w 39"/>
                <a:gd name="T23" fmla="*/ 5 h 121"/>
                <a:gd name="T24" fmla="*/ 30 w 39"/>
                <a:gd name="T25" fmla="*/ 11 h 121"/>
                <a:gd name="T26" fmla="*/ 37 w 39"/>
                <a:gd name="T27" fmla="*/ 20 h 121"/>
                <a:gd name="T28" fmla="*/ 39 w 39"/>
                <a:gd name="T29" fmla="*/ 34 h 121"/>
                <a:gd name="T30" fmla="*/ 39 w 39"/>
                <a:gd name="T31" fmla="*/ 121 h 121"/>
                <a:gd name="T32" fmla="*/ 37 w 39"/>
                <a:gd name="T33" fmla="*/ 121 h 121"/>
                <a:gd name="T34" fmla="*/ 37 w 39"/>
                <a:gd name="T35" fmla="*/ 36 h 1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4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>
                <a:gd name="T0" fmla="*/ 3 w 45"/>
                <a:gd name="T1" fmla="*/ 42 h 139"/>
                <a:gd name="T2" fmla="*/ 6 w 45"/>
                <a:gd name="T3" fmla="*/ 42 h 139"/>
                <a:gd name="T4" fmla="*/ 12 w 45"/>
                <a:gd name="T5" fmla="*/ 42 h 139"/>
                <a:gd name="T6" fmla="*/ 20 w 45"/>
                <a:gd name="T7" fmla="*/ 39 h 139"/>
                <a:gd name="T8" fmla="*/ 29 w 45"/>
                <a:gd name="T9" fmla="*/ 35 h 139"/>
                <a:gd name="T10" fmla="*/ 37 w 45"/>
                <a:gd name="T11" fmla="*/ 27 h 139"/>
                <a:gd name="T12" fmla="*/ 43 w 45"/>
                <a:gd name="T13" fmla="*/ 17 h 139"/>
                <a:gd name="T14" fmla="*/ 45 w 45"/>
                <a:gd name="T15" fmla="*/ 2 h 139"/>
                <a:gd name="T16" fmla="*/ 43 w 45"/>
                <a:gd name="T17" fmla="*/ 0 h 139"/>
                <a:gd name="T18" fmla="*/ 37 w 45"/>
                <a:gd name="T19" fmla="*/ 2 h 139"/>
                <a:gd name="T20" fmla="*/ 29 w 45"/>
                <a:gd name="T21" fmla="*/ 3 h 139"/>
                <a:gd name="T22" fmla="*/ 19 w 45"/>
                <a:gd name="T23" fmla="*/ 7 h 139"/>
                <a:gd name="T24" fmla="*/ 11 w 45"/>
                <a:gd name="T25" fmla="*/ 14 h 139"/>
                <a:gd name="T26" fmla="*/ 4 w 45"/>
                <a:gd name="T27" fmla="*/ 23 h 139"/>
                <a:gd name="T28" fmla="*/ 0 w 45"/>
                <a:gd name="T29" fmla="*/ 39 h 139"/>
                <a:gd name="T30" fmla="*/ 0 w 45"/>
                <a:gd name="T31" fmla="*/ 139 h 139"/>
                <a:gd name="T32" fmla="*/ 3 w 45"/>
                <a:gd name="T33" fmla="*/ 139 h 139"/>
                <a:gd name="T34" fmla="*/ 3 w 45"/>
                <a:gd name="T35" fmla="*/ 42 h 1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5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>
                <a:gd name="T0" fmla="*/ 68 w 146"/>
                <a:gd name="T1" fmla="*/ 67 h 211"/>
                <a:gd name="T2" fmla="*/ 67 w 146"/>
                <a:gd name="T3" fmla="*/ 67 h 211"/>
                <a:gd name="T4" fmla="*/ 60 w 146"/>
                <a:gd name="T5" fmla="*/ 66 h 211"/>
                <a:gd name="T6" fmla="*/ 50 w 146"/>
                <a:gd name="T7" fmla="*/ 64 h 211"/>
                <a:gd name="T8" fmla="*/ 41 w 146"/>
                <a:gd name="T9" fmla="*/ 62 h 211"/>
                <a:gd name="T10" fmla="*/ 29 w 146"/>
                <a:gd name="T11" fmla="*/ 55 h 211"/>
                <a:gd name="T12" fmla="*/ 18 w 146"/>
                <a:gd name="T13" fmla="*/ 47 h 211"/>
                <a:gd name="T14" fmla="*/ 10 w 146"/>
                <a:gd name="T15" fmla="*/ 35 h 211"/>
                <a:gd name="T16" fmla="*/ 3 w 146"/>
                <a:gd name="T17" fmla="*/ 20 h 211"/>
                <a:gd name="T18" fmla="*/ 0 w 146"/>
                <a:gd name="T19" fmla="*/ 0 h 211"/>
                <a:gd name="T20" fmla="*/ 3 w 146"/>
                <a:gd name="T21" fmla="*/ 0 h 211"/>
                <a:gd name="T22" fmla="*/ 10 w 146"/>
                <a:gd name="T23" fmla="*/ 0 h 211"/>
                <a:gd name="T24" fmla="*/ 19 w 146"/>
                <a:gd name="T25" fmla="*/ 0 h 211"/>
                <a:gd name="T26" fmla="*/ 30 w 146"/>
                <a:gd name="T27" fmla="*/ 2 h 211"/>
                <a:gd name="T28" fmla="*/ 41 w 146"/>
                <a:gd name="T29" fmla="*/ 6 h 211"/>
                <a:gd name="T30" fmla="*/ 53 w 146"/>
                <a:gd name="T31" fmla="*/ 14 h 211"/>
                <a:gd name="T32" fmla="*/ 62 w 146"/>
                <a:gd name="T33" fmla="*/ 25 h 211"/>
                <a:gd name="T34" fmla="*/ 69 w 146"/>
                <a:gd name="T35" fmla="*/ 41 h 211"/>
                <a:gd name="T36" fmla="*/ 73 w 146"/>
                <a:gd name="T37" fmla="*/ 62 h 211"/>
                <a:gd name="T38" fmla="*/ 73 w 146"/>
                <a:gd name="T39" fmla="*/ 60 h 211"/>
                <a:gd name="T40" fmla="*/ 73 w 146"/>
                <a:gd name="T41" fmla="*/ 55 h 211"/>
                <a:gd name="T42" fmla="*/ 75 w 146"/>
                <a:gd name="T43" fmla="*/ 45 h 211"/>
                <a:gd name="T44" fmla="*/ 79 w 146"/>
                <a:gd name="T45" fmla="*/ 36 h 211"/>
                <a:gd name="T46" fmla="*/ 84 w 146"/>
                <a:gd name="T47" fmla="*/ 25 h 211"/>
                <a:gd name="T48" fmla="*/ 92 w 146"/>
                <a:gd name="T49" fmla="*/ 16 h 211"/>
                <a:gd name="T50" fmla="*/ 106 w 146"/>
                <a:gd name="T51" fmla="*/ 8 h 211"/>
                <a:gd name="T52" fmla="*/ 123 w 146"/>
                <a:gd name="T53" fmla="*/ 2 h 211"/>
                <a:gd name="T54" fmla="*/ 146 w 146"/>
                <a:gd name="T55" fmla="*/ 0 h 211"/>
                <a:gd name="T56" fmla="*/ 145 w 146"/>
                <a:gd name="T57" fmla="*/ 2 h 211"/>
                <a:gd name="T58" fmla="*/ 145 w 146"/>
                <a:gd name="T59" fmla="*/ 8 h 211"/>
                <a:gd name="T60" fmla="*/ 143 w 146"/>
                <a:gd name="T61" fmla="*/ 17 h 211"/>
                <a:gd name="T62" fmla="*/ 139 w 146"/>
                <a:gd name="T63" fmla="*/ 28 h 211"/>
                <a:gd name="T64" fmla="*/ 134 w 146"/>
                <a:gd name="T65" fmla="*/ 39 h 211"/>
                <a:gd name="T66" fmla="*/ 126 w 146"/>
                <a:gd name="T67" fmla="*/ 49 h 211"/>
                <a:gd name="T68" fmla="*/ 114 w 146"/>
                <a:gd name="T69" fmla="*/ 59 h 211"/>
                <a:gd name="T70" fmla="*/ 98 w 146"/>
                <a:gd name="T71" fmla="*/ 64 h 211"/>
                <a:gd name="T72" fmla="*/ 79 w 146"/>
                <a:gd name="T73" fmla="*/ 67 h 211"/>
                <a:gd name="T74" fmla="*/ 79 w 146"/>
                <a:gd name="T75" fmla="*/ 211 h 211"/>
                <a:gd name="T76" fmla="*/ 68 w 146"/>
                <a:gd name="T77" fmla="*/ 211 h 211"/>
                <a:gd name="T78" fmla="*/ 68 w 146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6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>
                <a:gd name="T0" fmla="*/ 67 w 144"/>
                <a:gd name="T1" fmla="*/ 67 h 211"/>
                <a:gd name="T2" fmla="*/ 66 w 144"/>
                <a:gd name="T3" fmla="*/ 67 h 211"/>
                <a:gd name="T4" fmla="*/ 59 w 144"/>
                <a:gd name="T5" fmla="*/ 66 h 211"/>
                <a:gd name="T6" fmla="*/ 50 w 144"/>
                <a:gd name="T7" fmla="*/ 64 h 211"/>
                <a:gd name="T8" fmla="*/ 39 w 144"/>
                <a:gd name="T9" fmla="*/ 62 h 211"/>
                <a:gd name="T10" fmla="*/ 28 w 144"/>
                <a:gd name="T11" fmla="*/ 55 h 211"/>
                <a:gd name="T12" fmla="*/ 17 w 144"/>
                <a:gd name="T13" fmla="*/ 47 h 211"/>
                <a:gd name="T14" fmla="*/ 9 w 144"/>
                <a:gd name="T15" fmla="*/ 35 h 211"/>
                <a:gd name="T16" fmla="*/ 2 w 144"/>
                <a:gd name="T17" fmla="*/ 20 h 211"/>
                <a:gd name="T18" fmla="*/ 0 w 144"/>
                <a:gd name="T19" fmla="*/ 0 h 211"/>
                <a:gd name="T20" fmla="*/ 2 w 144"/>
                <a:gd name="T21" fmla="*/ 0 h 211"/>
                <a:gd name="T22" fmla="*/ 9 w 144"/>
                <a:gd name="T23" fmla="*/ 0 h 211"/>
                <a:gd name="T24" fmla="*/ 17 w 144"/>
                <a:gd name="T25" fmla="*/ 0 h 211"/>
                <a:gd name="T26" fmla="*/ 28 w 144"/>
                <a:gd name="T27" fmla="*/ 2 h 211"/>
                <a:gd name="T28" fmla="*/ 40 w 144"/>
                <a:gd name="T29" fmla="*/ 6 h 211"/>
                <a:gd name="T30" fmla="*/ 51 w 144"/>
                <a:gd name="T31" fmla="*/ 14 h 211"/>
                <a:gd name="T32" fmla="*/ 62 w 144"/>
                <a:gd name="T33" fmla="*/ 25 h 211"/>
                <a:gd name="T34" fmla="*/ 69 w 144"/>
                <a:gd name="T35" fmla="*/ 41 h 211"/>
                <a:gd name="T36" fmla="*/ 73 w 144"/>
                <a:gd name="T37" fmla="*/ 62 h 211"/>
                <a:gd name="T38" fmla="*/ 73 w 144"/>
                <a:gd name="T39" fmla="*/ 60 h 211"/>
                <a:gd name="T40" fmla="*/ 73 w 144"/>
                <a:gd name="T41" fmla="*/ 55 h 211"/>
                <a:gd name="T42" fmla="*/ 74 w 144"/>
                <a:gd name="T43" fmla="*/ 45 h 211"/>
                <a:gd name="T44" fmla="*/ 77 w 144"/>
                <a:gd name="T45" fmla="*/ 36 h 211"/>
                <a:gd name="T46" fmla="*/ 82 w 144"/>
                <a:gd name="T47" fmla="*/ 25 h 211"/>
                <a:gd name="T48" fmla="*/ 91 w 144"/>
                <a:gd name="T49" fmla="*/ 16 h 211"/>
                <a:gd name="T50" fmla="*/ 105 w 144"/>
                <a:gd name="T51" fmla="*/ 8 h 211"/>
                <a:gd name="T52" fmla="*/ 121 w 144"/>
                <a:gd name="T53" fmla="*/ 2 h 211"/>
                <a:gd name="T54" fmla="*/ 144 w 144"/>
                <a:gd name="T55" fmla="*/ 0 h 211"/>
                <a:gd name="T56" fmla="*/ 144 w 144"/>
                <a:gd name="T57" fmla="*/ 2 h 211"/>
                <a:gd name="T58" fmla="*/ 144 w 144"/>
                <a:gd name="T59" fmla="*/ 8 h 211"/>
                <a:gd name="T60" fmla="*/ 141 w 144"/>
                <a:gd name="T61" fmla="*/ 17 h 211"/>
                <a:gd name="T62" fmla="*/ 139 w 144"/>
                <a:gd name="T63" fmla="*/ 28 h 211"/>
                <a:gd name="T64" fmla="*/ 133 w 144"/>
                <a:gd name="T65" fmla="*/ 39 h 211"/>
                <a:gd name="T66" fmla="*/ 125 w 144"/>
                <a:gd name="T67" fmla="*/ 49 h 211"/>
                <a:gd name="T68" fmla="*/ 113 w 144"/>
                <a:gd name="T69" fmla="*/ 59 h 211"/>
                <a:gd name="T70" fmla="*/ 97 w 144"/>
                <a:gd name="T71" fmla="*/ 64 h 211"/>
                <a:gd name="T72" fmla="*/ 77 w 144"/>
                <a:gd name="T73" fmla="*/ 67 h 211"/>
                <a:gd name="T74" fmla="*/ 77 w 144"/>
                <a:gd name="T75" fmla="*/ 211 h 211"/>
                <a:gd name="T76" fmla="*/ 67 w 144"/>
                <a:gd name="T77" fmla="*/ 211 h 211"/>
                <a:gd name="T78" fmla="*/ 67 w 144"/>
                <a:gd name="T79" fmla="*/ 67 h 21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>
                <a:gd name="T0" fmla="*/ 42 w 89"/>
                <a:gd name="T1" fmla="*/ 43 h 132"/>
                <a:gd name="T2" fmla="*/ 39 w 89"/>
                <a:gd name="T3" fmla="*/ 42 h 132"/>
                <a:gd name="T4" fmla="*/ 33 w 89"/>
                <a:gd name="T5" fmla="*/ 42 h 132"/>
                <a:gd name="T6" fmla="*/ 25 w 89"/>
                <a:gd name="T7" fmla="*/ 39 h 132"/>
                <a:gd name="T8" fmla="*/ 16 w 89"/>
                <a:gd name="T9" fmla="*/ 35 h 132"/>
                <a:gd name="T10" fmla="*/ 8 w 89"/>
                <a:gd name="T11" fmla="*/ 27 h 132"/>
                <a:gd name="T12" fmla="*/ 2 w 89"/>
                <a:gd name="T13" fmla="*/ 16 h 132"/>
                <a:gd name="T14" fmla="*/ 0 w 89"/>
                <a:gd name="T15" fmla="*/ 0 h 132"/>
                <a:gd name="T16" fmla="*/ 2 w 89"/>
                <a:gd name="T17" fmla="*/ 0 h 132"/>
                <a:gd name="T18" fmla="*/ 6 w 89"/>
                <a:gd name="T19" fmla="*/ 0 h 132"/>
                <a:gd name="T20" fmla="*/ 12 w 89"/>
                <a:gd name="T21" fmla="*/ 1 h 132"/>
                <a:gd name="T22" fmla="*/ 21 w 89"/>
                <a:gd name="T23" fmla="*/ 3 h 132"/>
                <a:gd name="T24" fmla="*/ 29 w 89"/>
                <a:gd name="T25" fmla="*/ 8 h 132"/>
                <a:gd name="T26" fmla="*/ 37 w 89"/>
                <a:gd name="T27" fmla="*/ 15 h 132"/>
                <a:gd name="T28" fmla="*/ 42 w 89"/>
                <a:gd name="T29" fmla="*/ 26 h 132"/>
                <a:gd name="T30" fmla="*/ 45 w 89"/>
                <a:gd name="T31" fmla="*/ 39 h 132"/>
                <a:gd name="T32" fmla="*/ 45 w 89"/>
                <a:gd name="T33" fmla="*/ 38 h 132"/>
                <a:gd name="T34" fmla="*/ 45 w 89"/>
                <a:gd name="T35" fmla="*/ 34 h 132"/>
                <a:gd name="T36" fmla="*/ 46 w 89"/>
                <a:gd name="T37" fmla="*/ 27 h 132"/>
                <a:gd name="T38" fmla="*/ 49 w 89"/>
                <a:gd name="T39" fmla="*/ 20 h 132"/>
                <a:gd name="T40" fmla="*/ 54 w 89"/>
                <a:gd name="T41" fmla="*/ 14 h 132"/>
                <a:gd name="T42" fmla="*/ 62 w 89"/>
                <a:gd name="T43" fmla="*/ 7 h 132"/>
                <a:gd name="T44" fmla="*/ 73 w 89"/>
                <a:gd name="T45" fmla="*/ 3 h 132"/>
                <a:gd name="T46" fmla="*/ 89 w 89"/>
                <a:gd name="T47" fmla="*/ 0 h 132"/>
                <a:gd name="T48" fmla="*/ 89 w 89"/>
                <a:gd name="T49" fmla="*/ 3 h 132"/>
                <a:gd name="T50" fmla="*/ 88 w 89"/>
                <a:gd name="T51" fmla="*/ 10 h 132"/>
                <a:gd name="T52" fmla="*/ 87 w 89"/>
                <a:gd name="T53" fmla="*/ 18 h 132"/>
                <a:gd name="T54" fmla="*/ 81 w 89"/>
                <a:gd name="T55" fmla="*/ 26 h 132"/>
                <a:gd name="T56" fmla="*/ 74 w 89"/>
                <a:gd name="T57" fmla="*/ 34 h 132"/>
                <a:gd name="T58" fmla="*/ 64 w 89"/>
                <a:gd name="T59" fmla="*/ 41 h 132"/>
                <a:gd name="T60" fmla="*/ 47 w 89"/>
                <a:gd name="T61" fmla="*/ 43 h 132"/>
                <a:gd name="T62" fmla="*/ 47 w 89"/>
                <a:gd name="T63" fmla="*/ 132 h 132"/>
                <a:gd name="T64" fmla="*/ 42 w 89"/>
                <a:gd name="T65" fmla="*/ 132 h 132"/>
                <a:gd name="T66" fmla="*/ 42 w 89"/>
                <a:gd name="T67" fmla="*/ 43 h 1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>
                <a:gd name="T0" fmla="*/ 43 w 88"/>
                <a:gd name="T1" fmla="*/ 43 h 186"/>
                <a:gd name="T2" fmla="*/ 41 w 88"/>
                <a:gd name="T3" fmla="*/ 43 h 186"/>
                <a:gd name="T4" fmla="*/ 35 w 88"/>
                <a:gd name="T5" fmla="*/ 43 h 186"/>
                <a:gd name="T6" fmla="*/ 27 w 88"/>
                <a:gd name="T7" fmla="*/ 41 h 186"/>
                <a:gd name="T8" fmla="*/ 18 w 88"/>
                <a:gd name="T9" fmla="*/ 35 h 186"/>
                <a:gd name="T10" fmla="*/ 8 w 88"/>
                <a:gd name="T11" fmla="*/ 28 h 186"/>
                <a:gd name="T12" fmla="*/ 3 w 88"/>
                <a:gd name="T13" fmla="*/ 16 h 186"/>
                <a:gd name="T14" fmla="*/ 0 w 88"/>
                <a:gd name="T15" fmla="*/ 0 h 186"/>
                <a:gd name="T16" fmla="*/ 3 w 88"/>
                <a:gd name="T17" fmla="*/ 0 h 186"/>
                <a:gd name="T18" fmla="*/ 8 w 88"/>
                <a:gd name="T19" fmla="*/ 0 h 186"/>
                <a:gd name="T20" fmla="*/ 17 w 88"/>
                <a:gd name="T21" fmla="*/ 1 h 186"/>
                <a:gd name="T22" fmla="*/ 26 w 88"/>
                <a:gd name="T23" fmla="*/ 6 h 186"/>
                <a:gd name="T24" fmla="*/ 35 w 88"/>
                <a:gd name="T25" fmla="*/ 12 h 186"/>
                <a:gd name="T26" fmla="*/ 42 w 88"/>
                <a:gd name="T27" fmla="*/ 24 h 186"/>
                <a:gd name="T28" fmla="*/ 48 w 88"/>
                <a:gd name="T29" fmla="*/ 41 h 186"/>
                <a:gd name="T30" fmla="*/ 48 w 88"/>
                <a:gd name="T31" fmla="*/ 90 h 186"/>
                <a:gd name="T32" fmla="*/ 48 w 88"/>
                <a:gd name="T33" fmla="*/ 88 h 186"/>
                <a:gd name="T34" fmla="*/ 48 w 88"/>
                <a:gd name="T35" fmla="*/ 82 h 186"/>
                <a:gd name="T36" fmla="*/ 50 w 88"/>
                <a:gd name="T37" fmla="*/ 74 h 186"/>
                <a:gd name="T38" fmla="*/ 54 w 88"/>
                <a:gd name="T39" fmla="*/ 66 h 186"/>
                <a:gd name="T40" fmla="*/ 61 w 88"/>
                <a:gd name="T41" fmla="*/ 58 h 186"/>
                <a:gd name="T42" fmla="*/ 72 w 88"/>
                <a:gd name="T43" fmla="*/ 53 h 186"/>
                <a:gd name="T44" fmla="*/ 87 w 88"/>
                <a:gd name="T45" fmla="*/ 50 h 186"/>
                <a:gd name="T46" fmla="*/ 88 w 88"/>
                <a:gd name="T47" fmla="*/ 51 h 186"/>
                <a:gd name="T48" fmla="*/ 88 w 88"/>
                <a:gd name="T49" fmla="*/ 57 h 186"/>
                <a:gd name="T50" fmla="*/ 87 w 88"/>
                <a:gd name="T51" fmla="*/ 64 h 186"/>
                <a:gd name="T52" fmla="*/ 84 w 88"/>
                <a:gd name="T53" fmla="*/ 72 h 186"/>
                <a:gd name="T54" fmla="*/ 80 w 88"/>
                <a:gd name="T55" fmla="*/ 80 h 186"/>
                <a:gd name="T56" fmla="*/ 73 w 88"/>
                <a:gd name="T57" fmla="*/ 86 h 186"/>
                <a:gd name="T58" fmla="*/ 62 w 88"/>
                <a:gd name="T59" fmla="*/ 92 h 186"/>
                <a:gd name="T60" fmla="*/ 48 w 88"/>
                <a:gd name="T61" fmla="*/ 93 h 186"/>
                <a:gd name="T62" fmla="*/ 48 w 88"/>
                <a:gd name="T63" fmla="*/ 186 h 186"/>
                <a:gd name="T64" fmla="*/ 43 w 88"/>
                <a:gd name="T65" fmla="*/ 186 h 186"/>
                <a:gd name="T66" fmla="*/ 43 w 88"/>
                <a:gd name="T67" fmla="*/ 143 h 186"/>
                <a:gd name="T68" fmla="*/ 42 w 88"/>
                <a:gd name="T69" fmla="*/ 143 h 186"/>
                <a:gd name="T70" fmla="*/ 37 w 88"/>
                <a:gd name="T71" fmla="*/ 142 h 186"/>
                <a:gd name="T72" fmla="*/ 29 w 88"/>
                <a:gd name="T73" fmla="*/ 140 h 186"/>
                <a:gd name="T74" fmla="*/ 22 w 88"/>
                <a:gd name="T75" fmla="*/ 136 h 186"/>
                <a:gd name="T76" fmla="*/ 14 w 88"/>
                <a:gd name="T77" fmla="*/ 130 h 186"/>
                <a:gd name="T78" fmla="*/ 8 w 88"/>
                <a:gd name="T79" fmla="*/ 120 h 186"/>
                <a:gd name="T80" fmla="*/ 7 w 88"/>
                <a:gd name="T81" fmla="*/ 105 h 186"/>
                <a:gd name="T82" fmla="*/ 8 w 88"/>
                <a:gd name="T83" fmla="*/ 105 h 186"/>
                <a:gd name="T84" fmla="*/ 12 w 88"/>
                <a:gd name="T85" fmla="*/ 107 h 186"/>
                <a:gd name="T86" fmla="*/ 19 w 88"/>
                <a:gd name="T87" fmla="*/ 108 h 186"/>
                <a:gd name="T88" fmla="*/ 26 w 88"/>
                <a:gd name="T89" fmla="*/ 111 h 186"/>
                <a:gd name="T90" fmla="*/ 34 w 88"/>
                <a:gd name="T91" fmla="*/ 117 h 186"/>
                <a:gd name="T92" fmla="*/ 39 w 88"/>
                <a:gd name="T93" fmla="*/ 127 h 186"/>
                <a:gd name="T94" fmla="*/ 43 w 88"/>
                <a:gd name="T95" fmla="*/ 140 h 186"/>
                <a:gd name="T96" fmla="*/ 43 w 88"/>
                <a:gd name="T97" fmla="*/ 43 h 18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>
                <a:gd name="T0" fmla="*/ 85 w 166"/>
                <a:gd name="T1" fmla="*/ 84 h 356"/>
                <a:gd name="T2" fmla="*/ 101 w 166"/>
                <a:gd name="T3" fmla="*/ 81 h 356"/>
                <a:gd name="T4" fmla="*/ 124 w 166"/>
                <a:gd name="T5" fmla="*/ 73 h 356"/>
                <a:gd name="T6" fmla="*/ 148 w 166"/>
                <a:gd name="T7" fmla="*/ 56 h 356"/>
                <a:gd name="T8" fmla="*/ 163 w 166"/>
                <a:gd name="T9" fmla="*/ 23 h 356"/>
                <a:gd name="T10" fmla="*/ 163 w 166"/>
                <a:gd name="T11" fmla="*/ 0 h 356"/>
                <a:gd name="T12" fmla="*/ 148 w 166"/>
                <a:gd name="T13" fmla="*/ 0 h 356"/>
                <a:gd name="T14" fmla="*/ 125 w 166"/>
                <a:gd name="T15" fmla="*/ 6 h 356"/>
                <a:gd name="T16" fmla="*/ 101 w 166"/>
                <a:gd name="T17" fmla="*/ 22 h 356"/>
                <a:gd name="T18" fmla="*/ 82 w 166"/>
                <a:gd name="T19" fmla="*/ 54 h 356"/>
                <a:gd name="T20" fmla="*/ 77 w 166"/>
                <a:gd name="T21" fmla="*/ 173 h 356"/>
                <a:gd name="T22" fmla="*/ 77 w 166"/>
                <a:gd name="T23" fmla="*/ 165 h 356"/>
                <a:gd name="T24" fmla="*/ 71 w 166"/>
                <a:gd name="T25" fmla="*/ 146 h 356"/>
                <a:gd name="T26" fmla="*/ 60 w 166"/>
                <a:gd name="T27" fmla="*/ 123 h 356"/>
                <a:gd name="T28" fmla="*/ 38 w 166"/>
                <a:gd name="T29" fmla="*/ 104 h 356"/>
                <a:gd name="T30" fmla="*/ 0 w 166"/>
                <a:gd name="T31" fmla="*/ 96 h 356"/>
                <a:gd name="T32" fmla="*/ 0 w 166"/>
                <a:gd name="T33" fmla="*/ 103 h 356"/>
                <a:gd name="T34" fmla="*/ 0 w 166"/>
                <a:gd name="T35" fmla="*/ 120 h 356"/>
                <a:gd name="T36" fmla="*/ 8 w 166"/>
                <a:gd name="T37" fmla="*/ 143 h 356"/>
                <a:gd name="T38" fmla="*/ 24 w 166"/>
                <a:gd name="T39" fmla="*/ 163 h 356"/>
                <a:gd name="T40" fmla="*/ 55 w 166"/>
                <a:gd name="T41" fmla="*/ 177 h 356"/>
                <a:gd name="T42" fmla="*/ 77 w 166"/>
                <a:gd name="T43" fmla="*/ 356 h 356"/>
                <a:gd name="T44" fmla="*/ 82 w 166"/>
                <a:gd name="T45" fmla="*/ 274 h 356"/>
                <a:gd name="T46" fmla="*/ 91 w 166"/>
                <a:gd name="T47" fmla="*/ 273 h 356"/>
                <a:gd name="T48" fmla="*/ 112 w 166"/>
                <a:gd name="T49" fmla="*/ 267 h 356"/>
                <a:gd name="T50" fmla="*/ 135 w 166"/>
                <a:gd name="T51" fmla="*/ 252 h 356"/>
                <a:gd name="T52" fmla="*/ 151 w 166"/>
                <a:gd name="T53" fmla="*/ 224 h 356"/>
                <a:gd name="T54" fmla="*/ 152 w 166"/>
                <a:gd name="T55" fmla="*/ 203 h 356"/>
                <a:gd name="T56" fmla="*/ 137 w 166"/>
                <a:gd name="T57" fmla="*/ 204 h 356"/>
                <a:gd name="T58" fmla="*/ 117 w 166"/>
                <a:gd name="T59" fmla="*/ 211 h 356"/>
                <a:gd name="T60" fmla="*/ 97 w 166"/>
                <a:gd name="T61" fmla="*/ 231 h 356"/>
                <a:gd name="T62" fmla="*/ 82 w 166"/>
                <a:gd name="T63" fmla="*/ 267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>
                <a:gd name="T0" fmla="*/ 43 w 92"/>
                <a:gd name="T1" fmla="*/ 162 h 210"/>
                <a:gd name="T2" fmla="*/ 36 w 92"/>
                <a:gd name="T3" fmla="*/ 160 h 210"/>
                <a:gd name="T4" fmla="*/ 23 w 92"/>
                <a:gd name="T5" fmla="*/ 155 h 210"/>
                <a:gd name="T6" fmla="*/ 12 w 92"/>
                <a:gd name="T7" fmla="*/ 141 h 210"/>
                <a:gd name="T8" fmla="*/ 12 w 92"/>
                <a:gd name="T9" fmla="*/ 129 h 210"/>
                <a:gd name="T10" fmla="*/ 23 w 92"/>
                <a:gd name="T11" fmla="*/ 132 h 210"/>
                <a:gd name="T12" fmla="*/ 38 w 92"/>
                <a:gd name="T13" fmla="*/ 145 h 210"/>
                <a:gd name="T14" fmla="*/ 43 w 92"/>
                <a:gd name="T15" fmla="*/ 108 h 210"/>
                <a:gd name="T16" fmla="*/ 35 w 92"/>
                <a:gd name="T17" fmla="*/ 106 h 210"/>
                <a:gd name="T18" fmla="*/ 20 w 92"/>
                <a:gd name="T19" fmla="*/ 101 h 210"/>
                <a:gd name="T20" fmla="*/ 7 w 92"/>
                <a:gd name="T21" fmla="*/ 83 h 210"/>
                <a:gd name="T22" fmla="*/ 7 w 92"/>
                <a:gd name="T23" fmla="*/ 70 h 210"/>
                <a:gd name="T24" fmla="*/ 17 w 92"/>
                <a:gd name="T25" fmla="*/ 71 h 210"/>
                <a:gd name="T26" fmla="*/ 31 w 92"/>
                <a:gd name="T27" fmla="*/ 81 h 210"/>
                <a:gd name="T28" fmla="*/ 43 w 92"/>
                <a:gd name="T29" fmla="*/ 105 h 210"/>
                <a:gd name="T30" fmla="*/ 40 w 92"/>
                <a:gd name="T31" fmla="*/ 43 h 210"/>
                <a:gd name="T32" fmla="*/ 26 w 92"/>
                <a:gd name="T33" fmla="*/ 39 h 210"/>
                <a:gd name="T34" fmla="*/ 8 w 92"/>
                <a:gd name="T35" fmla="*/ 27 h 210"/>
                <a:gd name="T36" fmla="*/ 0 w 92"/>
                <a:gd name="T37" fmla="*/ 0 h 210"/>
                <a:gd name="T38" fmla="*/ 7 w 92"/>
                <a:gd name="T39" fmla="*/ 0 h 210"/>
                <a:gd name="T40" fmla="*/ 23 w 92"/>
                <a:gd name="T41" fmla="*/ 5 h 210"/>
                <a:gd name="T42" fmla="*/ 39 w 92"/>
                <a:gd name="T43" fmla="*/ 23 h 210"/>
                <a:gd name="T44" fmla="*/ 46 w 92"/>
                <a:gd name="T45" fmla="*/ 38 h 210"/>
                <a:gd name="T46" fmla="*/ 51 w 92"/>
                <a:gd name="T47" fmla="*/ 24 h 210"/>
                <a:gd name="T48" fmla="*/ 66 w 92"/>
                <a:gd name="T49" fmla="*/ 8 h 210"/>
                <a:gd name="T50" fmla="*/ 92 w 92"/>
                <a:gd name="T51" fmla="*/ 0 h 210"/>
                <a:gd name="T52" fmla="*/ 90 w 92"/>
                <a:gd name="T53" fmla="*/ 8 h 210"/>
                <a:gd name="T54" fmla="*/ 82 w 92"/>
                <a:gd name="T55" fmla="*/ 25 h 210"/>
                <a:gd name="T56" fmla="*/ 63 w 92"/>
                <a:gd name="T57" fmla="*/ 40 h 210"/>
                <a:gd name="T58" fmla="*/ 49 w 92"/>
                <a:gd name="T59" fmla="*/ 124 h 210"/>
                <a:gd name="T60" fmla="*/ 50 w 92"/>
                <a:gd name="T61" fmla="*/ 116 h 210"/>
                <a:gd name="T62" fmla="*/ 59 w 92"/>
                <a:gd name="T63" fmla="*/ 100 h 210"/>
                <a:gd name="T64" fmla="*/ 81 w 92"/>
                <a:gd name="T65" fmla="*/ 92 h 210"/>
                <a:gd name="T66" fmla="*/ 80 w 92"/>
                <a:gd name="T67" fmla="*/ 98 h 210"/>
                <a:gd name="T68" fmla="*/ 73 w 92"/>
                <a:gd name="T69" fmla="*/ 114 h 210"/>
                <a:gd name="T70" fmla="*/ 59 w 92"/>
                <a:gd name="T71" fmla="*/ 127 h 210"/>
                <a:gd name="T72" fmla="*/ 49 w 92"/>
                <a:gd name="T73" fmla="*/ 210 h 2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>
                <a:gd name="T0" fmla="*/ 61 w 128"/>
                <a:gd name="T1" fmla="*/ 225 h 292"/>
                <a:gd name="T2" fmla="*/ 54 w 128"/>
                <a:gd name="T3" fmla="*/ 225 h 292"/>
                <a:gd name="T4" fmla="*/ 38 w 128"/>
                <a:gd name="T5" fmla="*/ 219 h 292"/>
                <a:gd name="T6" fmla="*/ 23 w 128"/>
                <a:gd name="T7" fmla="*/ 206 h 292"/>
                <a:gd name="T8" fmla="*/ 15 w 128"/>
                <a:gd name="T9" fmla="*/ 180 h 292"/>
                <a:gd name="T10" fmla="*/ 23 w 128"/>
                <a:gd name="T11" fmla="*/ 180 h 292"/>
                <a:gd name="T12" fmla="*/ 38 w 128"/>
                <a:gd name="T13" fmla="*/ 186 h 292"/>
                <a:gd name="T14" fmla="*/ 54 w 128"/>
                <a:gd name="T15" fmla="*/ 205 h 292"/>
                <a:gd name="T16" fmla="*/ 61 w 128"/>
                <a:gd name="T17" fmla="*/ 151 h 292"/>
                <a:gd name="T18" fmla="*/ 52 w 128"/>
                <a:gd name="T19" fmla="*/ 149 h 292"/>
                <a:gd name="T20" fmla="*/ 34 w 128"/>
                <a:gd name="T21" fmla="*/ 144 h 292"/>
                <a:gd name="T22" fmla="*/ 16 w 128"/>
                <a:gd name="T23" fmla="*/ 128 h 292"/>
                <a:gd name="T24" fmla="*/ 8 w 128"/>
                <a:gd name="T25" fmla="*/ 98 h 292"/>
                <a:gd name="T26" fmla="*/ 15 w 128"/>
                <a:gd name="T27" fmla="*/ 97 h 292"/>
                <a:gd name="T28" fmla="*/ 29 w 128"/>
                <a:gd name="T29" fmla="*/ 101 h 292"/>
                <a:gd name="T30" fmla="*/ 47 w 128"/>
                <a:gd name="T31" fmla="*/ 116 h 292"/>
                <a:gd name="T32" fmla="*/ 61 w 128"/>
                <a:gd name="T33" fmla="*/ 147 h 292"/>
                <a:gd name="T34" fmla="*/ 58 w 128"/>
                <a:gd name="T35" fmla="*/ 60 h 292"/>
                <a:gd name="T36" fmla="*/ 44 w 128"/>
                <a:gd name="T37" fmla="*/ 58 h 292"/>
                <a:gd name="T38" fmla="*/ 25 w 128"/>
                <a:gd name="T39" fmla="*/ 50 h 292"/>
                <a:gd name="T40" fmla="*/ 8 w 128"/>
                <a:gd name="T41" fmla="*/ 32 h 292"/>
                <a:gd name="T42" fmla="*/ 0 w 128"/>
                <a:gd name="T43" fmla="*/ 0 h 292"/>
                <a:gd name="T44" fmla="*/ 8 w 128"/>
                <a:gd name="T45" fmla="*/ 0 h 292"/>
                <a:gd name="T46" fmla="*/ 27 w 128"/>
                <a:gd name="T47" fmla="*/ 5 h 292"/>
                <a:gd name="T48" fmla="*/ 48 w 128"/>
                <a:gd name="T49" fmla="*/ 21 h 292"/>
                <a:gd name="T50" fmla="*/ 65 w 128"/>
                <a:gd name="T51" fmla="*/ 56 h 292"/>
                <a:gd name="T52" fmla="*/ 66 w 128"/>
                <a:gd name="T53" fmla="*/ 48 h 292"/>
                <a:gd name="T54" fmla="*/ 77 w 128"/>
                <a:gd name="T55" fmla="*/ 28 h 292"/>
                <a:gd name="T56" fmla="*/ 96 w 128"/>
                <a:gd name="T57" fmla="*/ 9 h 292"/>
                <a:gd name="T58" fmla="*/ 128 w 128"/>
                <a:gd name="T59" fmla="*/ 0 h 292"/>
                <a:gd name="T60" fmla="*/ 127 w 128"/>
                <a:gd name="T61" fmla="*/ 9 h 292"/>
                <a:gd name="T62" fmla="*/ 119 w 128"/>
                <a:gd name="T63" fmla="*/ 31 h 292"/>
                <a:gd name="T64" fmla="*/ 101 w 128"/>
                <a:gd name="T65" fmla="*/ 51 h 292"/>
                <a:gd name="T66" fmla="*/ 67 w 128"/>
                <a:gd name="T67" fmla="*/ 60 h 292"/>
                <a:gd name="T68" fmla="*/ 69 w 128"/>
                <a:gd name="T69" fmla="*/ 170 h 292"/>
                <a:gd name="T70" fmla="*/ 73 w 128"/>
                <a:gd name="T71" fmla="*/ 155 h 292"/>
                <a:gd name="T72" fmla="*/ 86 w 128"/>
                <a:gd name="T73" fmla="*/ 136 h 292"/>
                <a:gd name="T74" fmla="*/ 113 w 128"/>
                <a:gd name="T75" fmla="*/ 128 h 292"/>
                <a:gd name="T76" fmla="*/ 112 w 128"/>
                <a:gd name="T77" fmla="*/ 136 h 292"/>
                <a:gd name="T78" fmla="*/ 105 w 128"/>
                <a:gd name="T79" fmla="*/ 153 h 292"/>
                <a:gd name="T80" fmla="*/ 92 w 128"/>
                <a:gd name="T81" fmla="*/ 172 h 292"/>
                <a:gd name="T82" fmla="*/ 67 w 128"/>
                <a:gd name="T83" fmla="*/ 180 h 292"/>
                <a:gd name="T84" fmla="*/ 61 w 128"/>
                <a:gd name="T85" fmla="*/ 292 h 2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>
                <a:gd name="T0" fmla="*/ 31 w 68"/>
                <a:gd name="T1" fmla="*/ 164 h 257"/>
                <a:gd name="T2" fmla="*/ 23 w 68"/>
                <a:gd name="T3" fmla="*/ 163 h 257"/>
                <a:gd name="T4" fmla="*/ 8 w 68"/>
                <a:gd name="T5" fmla="*/ 155 h 257"/>
                <a:gd name="T6" fmla="*/ 0 w 68"/>
                <a:gd name="T7" fmla="*/ 132 h 257"/>
                <a:gd name="T8" fmla="*/ 7 w 68"/>
                <a:gd name="T9" fmla="*/ 132 h 257"/>
                <a:gd name="T10" fmla="*/ 22 w 68"/>
                <a:gd name="T11" fmla="*/ 139 h 257"/>
                <a:gd name="T12" fmla="*/ 31 w 68"/>
                <a:gd name="T13" fmla="*/ 160 h 257"/>
                <a:gd name="T14" fmla="*/ 29 w 68"/>
                <a:gd name="T15" fmla="*/ 101 h 257"/>
                <a:gd name="T16" fmla="*/ 16 w 68"/>
                <a:gd name="T17" fmla="*/ 97 h 257"/>
                <a:gd name="T18" fmla="*/ 3 w 68"/>
                <a:gd name="T19" fmla="*/ 83 h 257"/>
                <a:gd name="T20" fmla="*/ 3 w 68"/>
                <a:gd name="T21" fmla="*/ 70 h 257"/>
                <a:gd name="T22" fmla="*/ 15 w 68"/>
                <a:gd name="T23" fmla="*/ 74 h 257"/>
                <a:gd name="T24" fmla="*/ 27 w 68"/>
                <a:gd name="T25" fmla="*/ 86 h 257"/>
                <a:gd name="T26" fmla="*/ 31 w 68"/>
                <a:gd name="T27" fmla="*/ 31 h 257"/>
                <a:gd name="T28" fmla="*/ 33 w 68"/>
                <a:gd name="T29" fmla="*/ 23 h 257"/>
                <a:gd name="T30" fmla="*/ 41 w 68"/>
                <a:gd name="T31" fmla="*/ 8 h 257"/>
                <a:gd name="T32" fmla="*/ 62 w 68"/>
                <a:gd name="T33" fmla="*/ 0 h 257"/>
                <a:gd name="T34" fmla="*/ 61 w 68"/>
                <a:gd name="T35" fmla="*/ 8 h 257"/>
                <a:gd name="T36" fmla="*/ 53 w 68"/>
                <a:gd name="T37" fmla="*/ 23 h 257"/>
                <a:gd name="T38" fmla="*/ 35 w 68"/>
                <a:gd name="T39" fmla="*/ 31 h 257"/>
                <a:gd name="T40" fmla="*/ 35 w 68"/>
                <a:gd name="T41" fmla="*/ 75 h 257"/>
                <a:gd name="T42" fmla="*/ 39 w 68"/>
                <a:gd name="T43" fmla="*/ 62 h 257"/>
                <a:gd name="T44" fmla="*/ 54 w 68"/>
                <a:gd name="T45" fmla="*/ 48 h 257"/>
                <a:gd name="T46" fmla="*/ 68 w 68"/>
                <a:gd name="T47" fmla="*/ 48 h 257"/>
                <a:gd name="T48" fmla="*/ 66 w 68"/>
                <a:gd name="T49" fmla="*/ 59 h 257"/>
                <a:gd name="T50" fmla="*/ 58 w 68"/>
                <a:gd name="T51" fmla="*/ 72 h 257"/>
                <a:gd name="T52" fmla="*/ 35 w 68"/>
                <a:gd name="T53" fmla="*/ 82 h 257"/>
                <a:gd name="T54" fmla="*/ 35 w 68"/>
                <a:gd name="T55" fmla="*/ 143 h 257"/>
                <a:gd name="T56" fmla="*/ 38 w 68"/>
                <a:gd name="T57" fmla="*/ 132 h 257"/>
                <a:gd name="T58" fmla="*/ 49 w 68"/>
                <a:gd name="T59" fmla="*/ 122 h 257"/>
                <a:gd name="T60" fmla="*/ 60 w 68"/>
                <a:gd name="T61" fmla="*/ 122 h 257"/>
                <a:gd name="T62" fmla="*/ 58 w 68"/>
                <a:gd name="T63" fmla="*/ 133 h 257"/>
                <a:gd name="T64" fmla="*/ 47 w 68"/>
                <a:gd name="T65" fmla="*/ 144 h 257"/>
                <a:gd name="T66" fmla="*/ 35 w 68"/>
                <a:gd name="T67" fmla="*/ 257 h 2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>
                <a:gd name="T0" fmla="*/ 52 w 111"/>
                <a:gd name="T1" fmla="*/ 272 h 425"/>
                <a:gd name="T2" fmla="*/ 44 w 111"/>
                <a:gd name="T3" fmla="*/ 270 h 425"/>
                <a:gd name="T4" fmla="*/ 26 w 111"/>
                <a:gd name="T5" fmla="*/ 265 h 425"/>
                <a:gd name="T6" fmla="*/ 8 w 111"/>
                <a:gd name="T7" fmla="*/ 249 h 425"/>
                <a:gd name="T8" fmla="*/ 0 w 111"/>
                <a:gd name="T9" fmla="*/ 219 h 425"/>
                <a:gd name="T10" fmla="*/ 8 w 111"/>
                <a:gd name="T11" fmla="*/ 219 h 425"/>
                <a:gd name="T12" fmla="*/ 25 w 111"/>
                <a:gd name="T13" fmla="*/ 223 h 425"/>
                <a:gd name="T14" fmla="*/ 41 w 111"/>
                <a:gd name="T15" fmla="*/ 235 h 425"/>
                <a:gd name="T16" fmla="*/ 52 w 111"/>
                <a:gd name="T17" fmla="*/ 265 h 425"/>
                <a:gd name="T18" fmla="*/ 50 w 111"/>
                <a:gd name="T19" fmla="*/ 168 h 425"/>
                <a:gd name="T20" fmla="*/ 35 w 111"/>
                <a:gd name="T21" fmla="*/ 165 h 425"/>
                <a:gd name="T22" fmla="*/ 17 w 111"/>
                <a:gd name="T23" fmla="*/ 156 h 425"/>
                <a:gd name="T24" fmla="*/ 3 w 111"/>
                <a:gd name="T25" fmla="*/ 134 h 425"/>
                <a:gd name="T26" fmla="*/ 3 w 111"/>
                <a:gd name="T27" fmla="*/ 116 h 425"/>
                <a:gd name="T28" fmla="*/ 19 w 111"/>
                <a:gd name="T29" fmla="*/ 120 h 425"/>
                <a:gd name="T30" fmla="*/ 39 w 111"/>
                <a:gd name="T31" fmla="*/ 133 h 425"/>
                <a:gd name="T32" fmla="*/ 52 w 111"/>
                <a:gd name="T33" fmla="*/ 161 h 425"/>
                <a:gd name="T34" fmla="*/ 53 w 111"/>
                <a:gd name="T35" fmla="*/ 50 h 425"/>
                <a:gd name="T36" fmla="*/ 54 w 111"/>
                <a:gd name="T37" fmla="*/ 36 h 425"/>
                <a:gd name="T38" fmla="*/ 65 w 111"/>
                <a:gd name="T39" fmla="*/ 17 h 425"/>
                <a:gd name="T40" fmla="*/ 87 w 111"/>
                <a:gd name="T41" fmla="*/ 3 h 425"/>
                <a:gd name="T42" fmla="*/ 103 w 111"/>
                <a:gd name="T43" fmla="*/ 3 h 425"/>
                <a:gd name="T44" fmla="*/ 99 w 111"/>
                <a:gd name="T45" fmla="*/ 21 h 425"/>
                <a:gd name="T46" fmla="*/ 84 w 111"/>
                <a:gd name="T47" fmla="*/ 42 h 425"/>
                <a:gd name="T48" fmla="*/ 58 w 111"/>
                <a:gd name="T49" fmla="*/ 52 h 425"/>
                <a:gd name="T50" fmla="*/ 58 w 111"/>
                <a:gd name="T51" fmla="*/ 127 h 425"/>
                <a:gd name="T52" fmla="*/ 61 w 111"/>
                <a:gd name="T53" fmla="*/ 112 h 425"/>
                <a:gd name="T54" fmla="*/ 72 w 111"/>
                <a:gd name="T55" fmla="*/ 94 h 425"/>
                <a:gd name="T56" fmla="*/ 93 w 111"/>
                <a:gd name="T57" fmla="*/ 80 h 425"/>
                <a:gd name="T58" fmla="*/ 111 w 111"/>
                <a:gd name="T59" fmla="*/ 80 h 425"/>
                <a:gd name="T60" fmla="*/ 111 w 111"/>
                <a:gd name="T61" fmla="*/ 91 h 425"/>
                <a:gd name="T62" fmla="*/ 107 w 111"/>
                <a:gd name="T63" fmla="*/ 108 h 425"/>
                <a:gd name="T64" fmla="*/ 91 w 111"/>
                <a:gd name="T65" fmla="*/ 126 h 425"/>
                <a:gd name="T66" fmla="*/ 58 w 111"/>
                <a:gd name="T67" fmla="*/ 135 h 425"/>
                <a:gd name="T68" fmla="*/ 58 w 111"/>
                <a:gd name="T69" fmla="*/ 236 h 425"/>
                <a:gd name="T70" fmla="*/ 61 w 111"/>
                <a:gd name="T71" fmla="*/ 223 h 425"/>
                <a:gd name="T72" fmla="*/ 73 w 111"/>
                <a:gd name="T73" fmla="*/ 208 h 425"/>
                <a:gd name="T74" fmla="*/ 97 w 111"/>
                <a:gd name="T75" fmla="*/ 200 h 425"/>
                <a:gd name="T76" fmla="*/ 99 w 111"/>
                <a:gd name="T77" fmla="*/ 207 h 425"/>
                <a:gd name="T78" fmla="*/ 97 w 111"/>
                <a:gd name="T79" fmla="*/ 220 h 425"/>
                <a:gd name="T80" fmla="*/ 87 w 111"/>
                <a:gd name="T81" fmla="*/ 235 h 425"/>
                <a:gd name="T82" fmla="*/ 58 w 111"/>
                <a:gd name="T83" fmla="*/ 245 h 425"/>
                <a:gd name="T84" fmla="*/ 52 w 111"/>
                <a:gd name="T85" fmla="*/ 425 h 4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gray">
            <a:xfrm>
              <a:off x="2065" y="362"/>
              <a:ext cx="98" cy="227"/>
            </a:xfrm>
            <a:custGeom>
              <a:avLst/>
              <a:gdLst>
                <a:gd name="T0" fmla="*/ 43 w 100"/>
                <a:gd name="T1" fmla="*/ 167 h 228"/>
                <a:gd name="T2" fmla="*/ 50 w 100"/>
                <a:gd name="T3" fmla="*/ 167 h 228"/>
                <a:gd name="T4" fmla="*/ 65 w 100"/>
                <a:gd name="T5" fmla="*/ 160 h 228"/>
                <a:gd name="T6" fmla="*/ 72 w 100"/>
                <a:gd name="T7" fmla="*/ 145 h 228"/>
                <a:gd name="T8" fmla="*/ 72 w 100"/>
                <a:gd name="T9" fmla="*/ 132 h 228"/>
                <a:gd name="T10" fmla="*/ 65 w 100"/>
                <a:gd name="T11" fmla="*/ 134 h 228"/>
                <a:gd name="T12" fmla="*/ 49 w 100"/>
                <a:gd name="T13" fmla="*/ 149 h 228"/>
                <a:gd name="T14" fmla="*/ 43 w 100"/>
                <a:gd name="T15" fmla="*/ 114 h 228"/>
                <a:gd name="T16" fmla="*/ 52 w 100"/>
                <a:gd name="T17" fmla="*/ 114 h 228"/>
                <a:gd name="T18" fmla="*/ 68 w 100"/>
                <a:gd name="T19" fmla="*/ 110 h 228"/>
                <a:gd name="T20" fmla="*/ 76 w 100"/>
                <a:gd name="T21" fmla="*/ 92 h 228"/>
                <a:gd name="T22" fmla="*/ 76 w 100"/>
                <a:gd name="T23" fmla="*/ 77 h 228"/>
                <a:gd name="T24" fmla="*/ 70 w 100"/>
                <a:gd name="T25" fmla="*/ 79 h 228"/>
                <a:gd name="T26" fmla="*/ 56 w 100"/>
                <a:gd name="T27" fmla="*/ 88 h 228"/>
                <a:gd name="T28" fmla="*/ 43 w 100"/>
                <a:gd name="T29" fmla="*/ 114 h 228"/>
                <a:gd name="T30" fmla="*/ 46 w 100"/>
                <a:gd name="T31" fmla="*/ 48 h 228"/>
                <a:gd name="T32" fmla="*/ 58 w 100"/>
                <a:gd name="T33" fmla="*/ 45 h 228"/>
                <a:gd name="T34" fmla="*/ 72 w 100"/>
                <a:gd name="T35" fmla="*/ 37 h 228"/>
                <a:gd name="T36" fmla="*/ 81 w 100"/>
                <a:gd name="T37" fmla="*/ 17 h 228"/>
                <a:gd name="T38" fmla="*/ 81 w 100"/>
                <a:gd name="T39" fmla="*/ 0 h 228"/>
                <a:gd name="T40" fmla="*/ 71 w 100"/>
                <a:gd name="T41" fmla="*/ 3 h 228"/>
                <a:gd name="T42" fmla="*/ 56 w 100"/>
                <a:gd name="T43" fmla="*/ 14 h 228"/>
                <a:gd name="T44" fmla="*/ 43 w 100"/>
                <a:gd name="T45" fmla="*/ 45 h 228"/>
                <a:gd name="T46" fmla="*/ 40 w 100"/>
                <a:gd name="T47" fmla="*/ 35 h 228"/>
                <a:gd name="T48" fmla="*/ 31 w 100"/>
                <a:gd name="T49" fmla="*/ 18 h 228"/>
                <a:gd name="T50" fmla="*/ 16 w 100"/>
                <a:gd name="T51" fmla="*/ 3 h 228"/>
                <a:gd name="T52" fmla="*/ 1 w 100"/>
                <a:gd name="T53" fmla="*/ 3 h 228"/>
                <a:gd name="T54" fmla="*/ 5 w 100"/>
                <a:gd name="T55" fmla="*/ 19 h 228"/>
                <a:gd name="T56" fmla="*/ 19 w 100"/>
                <a:gd name="T57" fmla="*/ 38 h 228"/>
                <a:gd name="T58" fmla="*/ 40 w 100"/>
                <a:gd name="T59" fmla="*/ 48 h 228"/>
                <a:gd name="T60" fmla="*/ 40 w 100"/>
                <a:gd name="T61" fmla="*/ 123 h 228"/>
                <a:gd name="T62" fmla="*/ 35 w 100"/>
                <a:gd name="T63" fmla="*/ 114 h 228"/>
                <a:gd name="T64" fmla="*/ 25 w 100"/>
                <a:gd name="T65" fmla="*/ 103 h 228"/>
                <a:gd name="T66" fmla="*/ 12 w 100"/>
                <a:gd name="T67" fmla="*/ 103 h 228"/>
                <a:gd name="T68" fmla="*/ 16 w 100"/>
                <a:gd name="T69" fmla="*/ 114 h 228"/>
                <a:gd name="T70" fmla="*/ 25 w 100"/>
                <a:gd name="T71" fmla="*/ 123 h 228"/>
                <a:gd name="T72" fmla="*/ 40 w 100"/>
                <a:gd name="T73" fmla="*/ 132 h 228"/>
                <a:gd name="T74" fmla="*/ 43 w 100"/>
                <a:gd name="T75" fmla="*/ 219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5" name="Freeform 20"/>
            <p:cNvSpPr>
              <a:spLocks/>
            </p:cNvSpPr>
            <p:nvPr/>
          </p:nvSpPr>
          <p:spPr bwMode="gray">
            <a:xfrm>
              <a:off x="2921" y="362"/>
              <a:ext cx="100" cy="227"/>
            </a:xfrm>
            <a:custGeom>
              <a:avLst/>
              <a:gdLst>
                <a:gd name="T0" fmla="*/ 53 w 100"/>
                <a:gd name="T1" fmla="*/ 167 h 228"/>
                <a:gd name="T2" fmla="*/ 60 w 100"/>
                <a:gd name="T3" fmla="*/ 167 h 228"/>
                <a:gd name="T4" fmla="*/ 74 w 100"/>
                <a:gd name="T5" fmla="*/ 160 h 228"/>
                <a:gd name="T6" fmla="*/ 87 w 100"/>
                <a:gd name="T7" fmla="*/ 145 h 228"/>
                <a:gd name="T8" fmla="*/ 87 w 100"/>
                <a:gd name="T9" fmla="*/ 132 h 228"/>
                <a:gd name="T10" fmla="*/ 74 w 100"/>
                <a:gd name="T11" fmla="*/ 134 h 228"/>
                <a:gd name="T12" fmla="*/ 60 w 100"/>
                <a:gd name="T13" fmla="*/ 149 h 228"/>
                <a:gd name="T14" fmla="*/ 53 w 100"/>
                <a:gd name="T15" fmla="*/ 114 h 228"/>
                <a:gd name="T16" fmla="*/ 61 w 100"/>
                <a:gd name="T17" fmla="*/ 114 h 228"/>
                <a:gd name="T18" fmla="*/ 78 w 100"/>
                <a:gd name="T19" fmla="*/ 110 h 228"/>
                <a:gd name="T20" fmla="*/ 92 w 100"/>
                <a:gd name="T21" fmla="*/ 92 h 228"/>
                <a:gd name="T22" fmla="*/ 92 w 100"/>
                <a:gd name="T23" fmla="*/ 77 h 228"/>
                <a:gd name="T24" fmla="*/ 81 w 100"/>
                <a:gd name="T25" fmla="*/ 79 h 228"/>
                <a:gd name="T26" fmla="*/ 65 w 100"/>
                <a:gd name="T27" fmla="*/ 88 h 228"/>
                <a:gd name="T28" fmla="*/ 53 w 100"/>
                <a:gd name="T29" fmla="*/ 114 h 228"/>
                <a:gd name="T30" fmla="*/ 56 w 100"/>
                <a:gd name="T31" fmla="*/ 48 h 228"/>
                <a:gd name="T32" fmla="*/ 68 w 100"/>
                <a:gd name="T33" fmla="*/ 45 h 228"/>
                <a:gd name="T34" fmla="*/ 85 w 100"/>
                <a:gd name="T35" fmla="*/ 37 h 228"/>
                <a:gd name="T36" fmla="*/ 97 w 100"/>
                <a:gd name="T37" fmla="*/ 17 h 228"/>
                <a:gd name="T38" fmla="*/ 97 w 100"/>
                <a:gd name="T39" fmla="*/ 0 h 228"/>
                <a:gd name="T40" fmla="*/ 84 w 100"/>
                <a:gd name="T41" fmla="*/ 3 h 228"/>
                <a:gd name="T42" fmla="*/ 65 w 100"/>
                <a:gd name="T43" fmla="*/ 14 h 228"/>
                <a:gd name="T44" fmla="*/ 50 w 100"/>
                <a:gd name="T45" fmla="*/ 45 h 228"/>
                <a:gd name="T46" fmla="*/ 47 w 100"/>
                <a:gd name="T47" fmla="*/ 35 h 228"/>
                <a:gd name="T48" fmla="*/ 38 w 100"/>
                <a:gd name="T49" fmla="*/ 18 h 228"/>
                <a:gd name="T50" fmla="*/ 16 w 100"/>
                <a:gd name="T51" fmla="*/ 3 h 228"/>
                <a:gd name="T52" fmla="*/ 2 w 100"/>
                <a:gd name="T53" fmla="*/ 3 h 228"/>
                <a:gd name="T54" fmla="*/ 6 w 100"/>
                <a:gd name="T55" fmla="*/ 19 h 228"/>
                <a:gd name="T56" fmla="*/ 19 w 100"/>
                <a:gd name="T57" fmla="*/ 38 h 228"/>
                <a:gd name="T58" fmla="*/ 47 w 100"/>
                <a:gd name="T59" fmla="*/ 48 h 228"/>
                <a:gd name="T60" fmla="*/ 47 w 100"/>
                <a:gd name="T61" fmla="*/ 123 h 228"/>
                <a:gd name="T62" fmla="*/ 42 w 100"/>
                <a:gd name="T63" fmla="*/ 114 h 228"/>
                <a:gd name="T64" fmla="*/ 26 w 100"/>
                <a:gd name="T65" fmla="*/ 103 h 228"/>
                <a:gd name="T66" fmla="*/ 12 w 100"/>
                <a:gd name="T67" fmla="*/ 103 h 228"/>
                <a:gd name="T68" fmla="*/ 16 w 100"/>
                <a:gd name="T69" fmla="*/ 114 h 228"/>
                <a:gd name="T70" fmla="*/ 26 w 100"/>
                <a:gd name="T71" fmla="*/ 123 h 228"/>
                <a:gd name="T72" fmla="*/ 47 w 100"/>
                <a:gd name="T73" fmla="*/ 132 h 228"/>
                <a:gd name="T74" fmla="*/ 53 w 100"/>
                <a:gd name="T75" fmla="*/ 219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gray">
            <a:xfrm>
              <a:off x="2273" y="187"/>
              <a:ext cx="182" cy="402"/>
            </a:xfrm>
            <a:custGeom>
              <a:avLst/>
              <a:gdLst>
                <a:gd name="T0" fmla="*/ 109 w 175"/>
                <a:gd name="T1" fmla="*/ 309 h 402"/>
                <a:gd name="T2" fmla="*/ 117 w 175"/>
                <a:gd name="T3" fmla="*/ 309 h 402"/>
                <a:gd name="T4" fmla="*/ 135 w 175"/>
                <a:gd name="T5" fmla="*/ 304 h 402"/>
                <a:gd name="T6" fmla="*/ 159 w 175"/>
                <a:gd name="T7" fmla="*/ 292 h 402"/>
                <a:gd name="T8" fmla="*/ 176 w 175"/>
                <a:gd name="T9" fmla="*/ 266 h 402"/>
                <a:gd name="T10" fmla="*/ 176 w 175"/>
                <a:gd name="T11" fmla="*/ 247 h 402"/>
                <a:gd name="T12" fmla="*/ 159 w 175"/>
                <a:gd name="T13" fmla="*/ 250 h 402"/>
                <a:gd name="T14" fmla="*/ 137 w 175"/>
                <a:gd name="T15" fmla="*/ 259 h 402"/>
                <a:gd name="T16" fmla="*/ 115 w 175"/>
                <a:gd name="T17" fmla="*/ 285 h 402"/>
                <a:gd name="T18" fmla="*/ 109 w 175"/>
                <a:gd name="T19" fmla="*/ 207 h 402"/>
                <a:gd name="T20" fmla="*/ 118 w 175"/>
                <a:gd name="T21" fmla="*/ 205 h 402"/>
                <a:gd name="T22" fmla="*/ 139 w 175"/>
                <a:gd name="T23" fmla="*/ 200 h 402"/>
                <a:gd name="T24" fmla="*/ 171 w 175"/>
                <a:gd name="T25" fmla="*/ 185 h 402"/>
                <a:gd name="T26" fmla="*/ 187 w 175"/>
                <a:gd name="T27" fmla="*/ 155 h 402"/>
                <a:gd name="T28" fmla="*/ 187 w 175"/>
                <a:gd name="T29" fmla="*/ 134 h 402"/>
                <a:gd name="T30" fmla="*/ 173 w 175"/>
                <a:gd name="T31" fmla="*/ 135 h 402"/>
                <a:gd name="T32" fmla="*/ 146 w 175"/>
                <a:gd name="T33" fmla="*/ 142 h 402"/>
                <a:gd name="T34" fmla="*/ 123 w 175"/>
                <a:gd name="T35" fmla="*/ 162 h 402"/>
                <a:gd name="T36" fmla="*/ 109 w 175"/>
                <a:gd name="T37" fmla="*/ 201 h 402"/>
                <a:gd name="T38" fmla="*/ 111 w 175"/>
                <a:gd name="T39" fmla="*/ 83 h 402"/>
                <a:gd name="T40" fmla="*/ 127 w 175"/>
                <a:gd name="T41" fmla="*/ 81 h 402"/>
                <a:gd name="T42" fmla="*/ 153 w 175"/>
                <a:gd name="T43" fmla="*/ 73 h 402"/>
                <a:gd name="T44" fmla="*/ 181 w 175"/>
                <a:gd name="T45" fmla="*/ 54 h 402"/>
                <a:gd name="T46" fmla="*/ 199 w 175"/>
                <a:gd name="T47" fmla="*/ 23 h 402"/>
                <a:gd name="T48" fmla="*/ 199 w 175"/>
                <a:gd name="T49" fmla="*/ 0 h 402"/>
                <a:gd name="T50" fmla="*/ 181 w 175"/>
                <a:gd name="T51" fmla="*/ 2 h 402"/>
                <a:gd name="T52" fmla="*/ 151 w 175"/>
                <a:gd name="T53" fmla="*/ 10 h 402"/>
                <a:gd name="T54" fmla="*/ 123 w 175"/>
                <a:gd name="T55" fmla="*/ 33 h 402"/>
                <a:gd name="T56" fmla="*/ 101 w 175"/>
                <a:gd name="T57" fmla="*/ 77 h 402"/>
                <a:gd name="T58" fmla="*/ 97 w 175"/>
                <a:gd name="T59" fmla="*/ 68 h 402"/>
                <a:gd name="T60" fmla="*/ 83 w 175"/>
                <a:gd name="T61" fmla="*/ 46 h 402"/>
                <a:gd name="T62" fmla="*/ 63 w 175"/>
                <a:gd name="T63" fmla="*/ 21 h 402"/>
                <a:gd name="T64" fmla="*/ 23 w 175"/>
                <a:gd name="T65" fmla="*/ 3 h 402"/>
                <a:gd name="T66" fmla="*/ 1 w 175"/>
                <a:gd name="T67" fmla="*/ 3 h 402"/>
                <a:gd name="T68" fmla="*/ 4 w 175"/>
                <a:gd name="T69" fmla="*/ 18 h 402"/>
                <a:gd name="T70" fmla="*/ 12 w 175"/>
                <a:gd name="T71" fmla="*/ 42 h 402"/>
                <a:gd name="T72" fmla="*/ 37 w 175"/>
                <a:gd name="T73" fmla="*/ 65 h 402"/>
                <a:gd name="T74" fmla="*/ 70 w 175"/>
                <a:gd name="T75" fmla="*/ 81 h 402"/>
                <a:gd name="T76" fmla="*/ 91 w 175"/>
                <a:gd name="T77" fmla="*/ 238 h 402"/>
                <a:gd name="T78" fmla="*/ 88 w 175"/>
                <a:gd name="T79" fmla="*/ 228 h 402"/>
                <a:gd name="T80" fmla="*/ 80 w 175"/>
                <a:gd name="T81" fmla="*/ 207 h 402"/>
                <a:gd name="T82" fmla="*/ 63 w 175"/>
                <a:gd name="T83" fmla="*/ 185 h 402"/>
                <a:gd name="T84" fmla="*/ 22 w 175"/>
                <a:gd name="T85" fmla="*/ 176 h 402"/>
                <a:gd name="T86" fmla="*/ 23 w 175"/>
                <a:gd name="T87" fmla="*/ 185 h 402"/>
                <a:gd name="T88" fmla="*/ 29 w 175"/>
                <a:gd name="T89" fmla="*/ 205 h 402"/>
                <a:gd name="T90" fmla="*/ 47 w 175"/>
                <a:gd name="T91" fmla="*/ 230 h 402"/>
                <a:gd name="T92" fmla="*/ 74 w 175"/>
                <a:gd name="T93" fmla="*/ 246 h 402"/>
                <a:gd name="T94" fmla="*/ 91 w 175"/>
                <a:gd name="T95" fmla="*/ 402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gray">
            <a:xfrm>
              <a:off x="2161" y="215"/>
              <a:ext cx="98" cy="374"/>
            </a:xfrm>
            <a:custGeom>
              <a:avLst/>
              <a:gdLst>
                <a:gd name="T0" fmla="*/ 61 w 97"/>
                <a:gd name="T1" fmla="*/ 246 h 373"/>
                <a:gd name="T2" fmla="*/ 68 w 97"/>
                <a:gd name="T3" fmla="*/ 246 h 373"/>
                <a:gd name="T4" fmla="*/ 83 w 97"/>
                <a:gd name="T5" fmla="*/ 241 h 373"/>
                <a:gd name="T6" fmla="*/ 99 w 97"/>
                <a:gd name="T7" fmla="*/ 227 h 373"/>
                <a:gd name="T8" fmla="*/ 106 w 97"/>
                <a:gd name="T9" fmla="*/ 202 h 373"/>
                <a:gd name="T10" fmla="*/ 98 w 97"/>
                <a:gd name="T11" fmla="*/ 202 h 373"/>
                <a:gd name="T12" fmla="*/ 80 w 97"/>
                <a:gd name="T13" fmla="*/ 206 h 373"/>
                <a:gd name="T14" fmla="*/ 65 w 97"/>
                <a:gd name="T15" fmla="*/ 224 h 373"/>
                <a:gd name="T16" fmla="*/ 61 w 97"/>
                <a:gd name="T17" fmla="*/ 147 h 373"/>
                <a:gd name="T18" fmla="*/ 68 w 97"/>
                <a:gd name="T19" fmla="*/ 147 h 373"/>
                <a:gd name="T20" fmla="*/ 83 w 97"/>
                <a:gd name="T21" fmla="*/ 141 h 373"/>
                <a:gd name="T22" fmla="*/ 99 w 97"/>
                <a:gd name="T23" fmla="*/ 128 h 373"/>
                <a:gd name="T24" fmla="*/ 106 w 97"/>
                <a:gd name="T25" fmla="*/ 102 h 373"/>
                <a:gd name="T26" fmla="*/ 98 w 97"/>
                <a:gd name="T27" fmla="*/ 102 h 373"/>
                <a:gd name="T28" fmla="*/ 80 w 97"/>
                <a:gd name="T29" fmla="*/ 109 h 373"/>
                <a:gd name="T30" fmla="*/ 65 w 97"/>
                <a:gd name="T31" fmla="*/ 126 h 373"/>
                <a:gd name="T32" fmla="*/ 61 w 97"/>
                <a:gd name="T33" fmla="*/ 46 h 373"/>
                <a:gd name="T34" fmla="*/ 60 w 97"/>
                <a:gd name="T35" fmla="*/ 37 h 373"/>
                <a:gd name="T36" fmla="*/ 45 w 97"/>
                <a:gd name="T37" fmla="*/ 23 h 373"/>
                <a:gd name="T38" fmla="*/ 32 w 97"/>
                <a:gd name="T39" fmla="*/ 6 h 373"/>
                <a:gd name="T40" fmla="*/ 6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3 w 97"/>
                <a:gd name="T47" fmla="*/ 43 h 373"/>
                <a:gd name="T48" fmla="*/ 45 w 97"/>
                <a:gd name="T49" fmla="*/ 113 h 373"/>
                <a:gd name="T50" fmla="*/ 45 w 97"/>
                <a:gd name="T51" fmla="*/ 106 h 373"/>
                <a:gd name="T52" fmla="*/ 40 w 97"/>
                <a:gd name="T53" fmla="*/ 90 h 373"/>
                <a:gd name="T54" fmla="*/ 27 w 97"/>
                <a:gd name="T55" fmla="*/ 75 h 373"/>
                <a:gd name="T56" fmla="*/ 1 w 97"/>
                <a:gd name="T57" fmla="*/ 67 h 373"/>
                <a:gd name="T58" fmla="*/ 0 w 97"/>
                <a:gd name="T59" fmla="*/ 75 h 373"/>
                <a:gd name="T60" fmla="*/ 2 w 97"/>
                <a:gd name="T61" fmla="*/ 91 h 373"/>
                <a:gd name="T62" fmla="*/ 14 w 97"/>
                <a:gd name="T63" fmla="*/ 109 h 373"/>
                <a:gd name="T64" fmla="*/ 45 w 97"/>
                <a:gd name="T65" fmla="*/ 118 h 373"/>
                <a:gd name="T66" fmla="*/ 45 w 97"/>
                <a:gd name="T67" fmla="*/ 216 h 373"/>
                <a:gd name="T68" fmla="*/ 43 w 97"/>
                <a:gd name="T69" fmla="*/ 204 h 373"/>
                <a:gd name="T70" fmla="*/ 33 w 97"/>
                <a:gd name="T71" fmla="*/ 182 h 373"/>
                <a:gd name="T72" fmla="*/ 12 w 97"/>
                <a:gd name="T73" fmla="*/ 175 h 373"/>
                <a:gd name="T74" fmla="*/ 10 w 97"/>
                <a:gd name="T75" fmla="*/ 182 h 373"/>
                <a:gd name="T76" fmla="*/ 13 w 97"/>
                <a:gd name="T77" fmla="*/ 206 h 373"/>
                <a:gd name="T78" fmla="*/ 29 w 97"/>
                <a:gd name="T79" fmla="*/ 220 h 373"/>
                <a:gd name="T80" fmla="*/ 45 w 97"/>
                <a:gd name="T81" fmla="*/ 382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058" name="Freeform 23"/>
            <p:cNvSpPr>
              <a:spLocks/>
            </p:cNvSpPr>
            <p:nvPr/>
          </p:nvSpPr>
          <p:spPr bwMode="gray">
            <a:xfrm>
              <a:off x="2708" y="215"/>
              <a:ext cx="97" cy="374"/>
            </a:xfrm>
            <a:custGeom>
              <a:avLst/>
              <a:gdLst>
                <a:gd name="T0" fmla="*/ 51 w 97"/>
                <a:gd name="T1" fmla="*/ 246 h 373"/>
                <a:gd name="T2" fmla="*/ 60 w 97"/>
                <a:gd name="T3" fmla="*/ 246 h 373"/>
                <a:gd name="T4" fmla="*/ 74 w 97"/>
                <a:gd name="T5" fmla="*/ 241 h 373"/>
                <a:gd name="T6" fmla="*/ 91 w 97"/>
                <a:gd name="T7" fmla="*/ 227 h 373"/>
                <a:gd name="T8" fmla="*/ 97 w 97"/>
                <a:gd name="T9" fmla="*/ 202 h 373"/>
                <a:gd name="T10" fmla="*/ 89 w 97"/>
                <a:gd name="T11" fmla="*/ 202 h 373"/>
                <a:gd name="T12" fmla="*/ 72 w 97"/>
                <a:gd name="T13" fmla="*/ 206 h 373"/>
                <a:gd name="T14" fmla="*/ 55 w 97"/>
                <a:gd name="T15" fmla="*/ 224 h 373"/>
                <a:gd name="T16" fmla="*/ 51 w 97"/>
                <a:gd name="T17" fmla="*/ 147 h 373"/>
                <a:gd name="T18" fmla="*/ 60 w 97"/>
                <a:gd name="T19" fmla="*/ 147 h 373"/>
                <a:gd name="T20" fmla="*/ 74 w 97"/>
                <a:gd name="T21" fmla="*/ 141 h 373"/>
                <a:gd name="T22" fmla="*/ 91 w 97"/>
                <a:gd name="T23" fmla="*/ 128 h 373"/>
                <a:gd name="T24" fmla="*/ 97 w 97"/>
                <a:gd name="T25" fmla="*/ 102 h 373"/>
                <a:gd name="T26" fmla="*/ 89 w 97"/>
                <a:gd name="T27" fmla="*/ 102 h 373"/>
                <a:gd name="T28" fmla="*/ 72 w 97"/>
                <a:gd name="T29" fmla="*/ 109 h 373"/>
                <a:gd name="T30" fmla="*/ 55 w 97"/>
                <a:gd name="T31" fmla="*/ 126 h 373"/>
                <a:gd name="T32" fmla="*/ 51 w 97"/>
                <a:gd name="T33" fmla="*/ 46 h 373"/>
                <a:gd name="T34" fmla="*/ 51 w 97"/>
                <a:gd name="T35" fmla="*/ 37 h 373"/>
                <a:gd name="T36" fmla="*/ 46 w 97"/>
                <a:gd name="T37" fmla="*/ 23 h 373"/>
                <a:gd name="T38" fmla="*/ 33 w 97"/>
                <a:gd name="T39" fmla="*/ 6 h 373"/>
                <a:gd name="T40" fmla="*/ 7 w 97"/>
                <a:gd name="T41" fmla="*/ 0 h 373"/>
                <a:gd name="T42" fmla="*/ 8 w 97"/>
                <a:gd name="T43" fmla="*/ 9 h 373"/>
                <a:gd name="T44" fmla="*/ 16 w 97"/>
                <a:gd name="T45" fmla="*/ 27 h 373"/>
                <a:gd name="T46" fmla="*/ 34 w 97"/>
                <a:gd name="T47" fmla="*/ 43 h 373"/>
                <a:gd name="T48" fmla="*/ 46 w 97"/>
                <a:gd name="T49" fmla="*/ 113 h 373"/>
                <a:gd name="T50" fmla="*/ 46 w 97"/>
                <a:gd name="T51" fmla="*/ 106 h 373"/>
                <a:gd name="T52" fmla="*/ 41 w 97"/>
                <a:gd name="T53" fmla="*/ 90 h 373"/>
                <a:gd name="T54" fmla="*/ 27 w 97"/>
                <a:gd name="T55" fmla="*/ 75 h 373"/>
                <a:gd name="T56" fmla="*/ 0 w 97"/>
                <a:gd name="T57" fmla="*/ 67 h 373"/>
                <a:gd name="T58" fmla="*/ 0 w 97"/>
                <a:gd name="T59" fmla="*/ 75 h 373"/>
                <a:gd name="T60" fmla="*/ 3 w 97"/>
                <a:gd name="T61" fmla="*/ 91 h 373"/>
                <a:gd name="T62" fmla="*/ 15 w 97"/>
                <a:gd name="T63" fmla="*/ 109 h 373"/>
                <a:gd name="T64" fmla="*/ 46 w 97"/>
                <a:gd name="T65" fmla="*/ 118 h 373"/>
                <a:gd name="T66" fmla="*/ 46 w 97"/>
                <a:gd name="T67" fmla="*/ 216 h 373"/>
                <a:gd name="T68" fmla="*/ 43 w 97"/>
                <a:gd name="T69" fmla="*/ 204 h 373"/>
                <a:gd name="T70" fmla="*/ 34 w 97"/>
                <a:gd name="T71" fmla="*/ 182 h 373"/>
                <a:gd name="T72" fmla="*/ 12 w 97"/>
                <a:gd name="T73" fmla="*/ 175 h 373"/>
                <a:gd name="T74" fmla="*/ 11 w 97"/>
                <a:gd name="T75" fmla="*/ 182 h 373"/>
                <a:gd name="T76" fmla="*/ 14 w 97"/>
                <a:gd name="T77" fmla="*/ 206 h 373"/>
                <a:gd name="T78" fmla="*/ 30 w 97"/>
                <a:gd name="T79" fmla="*/ 220 h 373"/>
                <a:gd name="T80" fmla="*/ 46 w 97"/>
                <a:gd name="T81" fmla="*/ 382 h 3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</p:grpSp>
      <p:sp>
        <p:nvSpPr>
          <p:cNvPr id="1027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>
              <a:gd name="T0" fmla="*/ 2147483647 w 5651"/>
              <a:gd name="T1" fmla="*/ 2147483647 h 198"/>
              <a:gd name="T2" fmla="*/ 2147483647 w 5651"/>
              <a:gd name="T3" fmla="*/ 2147483647 h 198"/>
              <a:gd name="T4" fmla="*/ 2147483647 w 5651"/>
              <a:gd name="T5" fmla="*/ 2147483647 h 198"/>
              <a:gd name="T6" fmla="*/ 2147483647 w 5651"/>
              <a:gd name="T7" fmla="*/ 2147483647 h 198"/>
              <a:gd name="T8" fmla="*/ 2147483647 w 5651"/>
              <a:gd name="T9" fmla="*/ 2147483647 h 198"/>
              <a:gd name="T10" fmla="*/ 0 w 5651"/>
              <a:gd name="T11" fmla="*/ 0 h 198"/>
              <a:gd name="T12" fmla="*/ 2147483647 w 5651"/>
              <a:gd name="T13" fmla="*/ 214748364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28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>
              <a:gd name="T0" fmla="*/ 0 w 5650"/>
              <a:gd name="T1" fmla="*/ 2147483647 h 176"/>
              <a:gd name="T2" fmla="*/ 2147483647 w 5650"/>
              <a:gd name="T3" fmla="*/ 2147483647 h 176"/>
              <a:gd name="T4" fmla="*/ 2147483647 w 5650"/>
              <a:gd name="T5" fmla="*/ 2147483647 h 176"/>
              <a:gd name="T6" fmla="*/ 2147483647 w 5650"/>
              <a:gd name="T7" fmla="*/ 2147483647 h 176"/>
              <a:gd name="T8" fmla="*/ 2147483647 w 5650"/>
              <a:gd name="T9" fmla="*/ 2147483647 h 176"/>
              <a:gd name="T10" fmla="*/ 0 w 5650"/>
              <a:gd name="T11" fmla="*/ 0 h 176"/>
              <a:gd name="T12" fmla="*/ 0 w 5650"/>
              <a:gd name="T13" fmla="*/ 2147483647 h 1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29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>
              <a:gd name="T0" fmla="*/ 0 w 5639"/>
              <a:gd name="T1" fmla="*/ 0 h 113"/>
              <a:gd name="T2" fmla="*/ 2147483647 w 5639"/>
              <a:gd name="T3" fmla="*/ 0 h 113"/>
              <a:gd name="T4" fmla="*/ 2147483647 w 5639"/>
              <a:gd name="T5" fmla="*/ 2147483647 h 113"/>
              <a:gd name="T6" fmla="*/ 2147483647 w 5639"/>
              <a:gd name="T7" fmla="*/ 2147483647 h 113"/>
              <a:gd name="T8" fmla="*/ 0 w 5639"/>
              <a:gd name="T9" fmla="*/ 2147483647 h 113"/>
              <a:gd name="T10" fmla="*/ 0 w 5639"/>
              <a:gd name="T11" fmla="*/ 0 h 1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30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>
              <a:gd name="T0" fmla="*/ 2147483647 w 5446"/>
              <a:gd name="T1" fmla="*/ 0 h 531"/>
              <a:gd name="T2" fmla="*/ 0 w 5446"/>
              <a:gd name="T3" fmla="*/ 0 h 531"/>
              <a:gd name="T4" fmla="*/ 2147483647 w 5446"/>
              <a:gd name="T5" fmla="*/ 2147483647 h 531"/>
              <a:gd name="T6" fmla="*/ 2147483647 w 5446"/>
              <a:gd name="T7" fmla="*/ 2147483647 h 531"/>
              <a:gd name="T8" fmla="*/ 2147483647 w 5446"/>
              <a:gd name="T9" fmla="*/ 2147483647 h 531"/>
              <a:gd name="T10" fmla="*/ 2147483647 w 5446"/>
              <a:gd name="T11" fmla="*/ 2147483647 h 531"/>
              <a:gd name="T12" fmla="*/ 2147483647 w 5446"/>
              <a:gd name="T13" fmla="*/ 0 h 5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TW" altLang="en-US">
              <a:latin typeface="Arial" charset="0"/>
            </a:endParaRPr>
          </a:p>
        </p:txBody>
      </p:sp>
      <p:sp>
        <p:nvSpPr>
          <p:cNvPr id="1032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>
              <a:ea typeface="新細明體" pitchFamily="18" charset="-120"/>
            </a:endParaRPr>
          </a:p>
        </p:txBody>
      </p:sp>
      <p:sp>
        <p:nvSpPr>
          <p:cNvPr id="1033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2147483647 h 33"/>
              <a:gd name="T2" fmla="*/ 2147483647 w 1358"/>
              <a:gd name="T3" fmla="*/ 0 h 33"/>
              <a:gd name="T4" fmla="*/ 2147483647 w 1358"/>
              <a:gd name="T5" fmla="*/ 2147483647 h 33"/>
              <a:gd name="T6" fmla="*/ 2147483647 w 1358"/>
              <a:gd name="T7" fmla="*/ 2147483647 h 33"/>
              <a:gd name="T8" fmla="*/ 0 w 1358"/>
              <a:gd name="T9" fmla="*/ 2147483647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513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973FA151-1847-4944-8699-C52A7842961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9" name="Text Box 37"/>
          <p:cNvSpPr txBox="1">
            <a:spLocks noChangeArrowheads="1"/>
          </p:cNvSpPr>
          <p:nvPr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zh-TW" sz="1100" i="1" smtClean="0">
                <a:solidFill>
                  <a:srgbClr val="FFFFFF"/>
                </a:solidFill>
                <a:latin typeface="Times New Roman" pitchFamily="18" charset="0"/>
                <a:ea typeface="新細明體" pitchFamily="18" charset="-120"/>
              </a:rPr>
              <a:t>www.themegallery.com</a:t>
            </a:r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9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Arial" charset="0"/>
              <a:ea typeface="新細明體" pitchFamily="18" charset="-120"/>
            </a:endParaRPr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20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Arial" charset="0"/>
              <a:ea typeface="新細明體" pitchFamily="18" charset="-120"/>
            </a:endParaRPr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Arial" charset="0"/>
              <a:ea typeface="新細明體" pitchFamily="18" charset="-12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  <p:sldLayoutId id="2147483983" r:id="rId13"/>
    <p:sldLayoutId id="2147483984" r:id="rId14"/>
    <p:sldLayoutId id="2147483985" r:id="rId15"/>
    <p:sldLayoutId id="2147483986" r:id="rId16"/>
    <p:sldLayoutId id="2147483989" r:id="rId1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3.pn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39.jpeg"/><Relationship Id="rId4" Type="http://schemas.openxmlformats.org/officeDocument/2006/relationships/image" Target="../media/image84.jpeg"/><Relationship Id="rId9" Type="http://schemas.openxmlformats.org/officeDocument/2006/relationships/image" Target="../media/image8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jpe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" name="內容版面配置區 6" descr="th.jpg"/>
          <p:cNvPicPr>
            <a:picLocks noChangeAspect="1"/>
          </p:cNvPicPr>
          <p:nvPr/>
        </p:nvPicPr>
        <p:blipFill>
          <a:blip r:embed="rId3" cstate="print"/>
          <a:srcRect t="21631" b="8865"/>
          <a:stretch>
            <a:fillRect/>
          </a:stretch>
        </p:blipFill>
        <p:spPr bwMode="auto">
          <a:xfrm>
            <a:off x="899592" y="2924944"/>
            <a:ext cx="704502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7172" name="標題 1"/>
          <p:cNvSpPr>
            <a:spLocks noGrp="1"/>
          </p:cNvSpPr>
          <p:nvPr>
            <p:ph type="ctrTitle"/>
          </p:nvPr>
        </p:nvSpPr>
        <p:spPr>
          <a:xfrm>
            <a:off x="1214414" y="1357298"/>
            <a:ext cx="6388762" cy="15113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TW" sz="3800" b="0" dirty="0" smtClean="0">
                <a:latin typeface="華康魏碑體" pitchFamily="49" charset="-120"/>
                <a:ea typeface="華康魏碑體" pitchFamily="49" charset="-120"/>
              </a:rPr>
              <a:t>102</a:t>
            </a:r>
            <a:r>
              <a:rPr lang="zh-TW" altLang="en-US" sz="3800" b="0" dirty="0" smtClean="0">
                <a:latin typeface="華康魏碑體" pitchFamily="49" charset="-120"/>
                <a:ea typeface="華康魏碑體" pitchFamily="49" charset="-120"/>
              </a:rPr>
              <a:t>學年度臺北市立敦化國中</a:t>
            </a:r>
            <a:r>
              <a:rPr lang="zh-TW" altLang="en-US" sz="3800" b="0" dirty="0" smtClean="0">
                <a:solidFill>
                  <a:schemeClr val="bg1"/>
                </a:solidFill>
                <a:latin typeface="華康魏碑體" pitchFamily="49" charset="-120"/>
                <a:ea typeface="華康魏碑體" pitchFamily="49" charset="-120"/>
              </a:rPr>
              <a:t/>
            </a:r>
            <a:br>
              <a:rPr lang="zh-TW" altLang="en-US" sz="3800" b="0" dirty="0" smtClean="0">
                <a:solidFill>
                  <a:schemeClr val="bg1"/>
                </a:solidFill>
                <a:latin typeface="華康魏碑體" pitchFamily="49" charset="-120"/>
                <a:ea typeface="華康魏碑體" pitchFamily="49" charset="-120"/>
              </a:rPr>
            </a:br>
            <a:r>
              <a:rPr lang="zh-TW" altLang="en-US" sz="3800" b="0" dirty="0" smtClean="0">
                <a:solidFill>
                  <a:schemeClr val="bg1"/>
                </a:solidFill>
                <a:latin typeface="華康魏碑體" pitchFamily="49" charset="-120"/>
                <a:ea typeface="華康魏碑體" pitchFamily="49" charset="-120"/>
              </a:rPr>
              <a:t> </a:t>
            </a:r>
            <a:r>
              <a:rPr lang="zh-TW" altLang="en-US" sz="3600" b="0" kern="10" dirty="0" smtClean="0">
                <a:latin typeface="華康魏碑體" pitchFamily="49" charset="-120"/>
                <a:ea typeface="華康魏碑體" pitchFamily="49" charset="-120"/>
              </a:rPr>
              <a:t>圖書館推動閱讀經驗分享</a:t>
            </a:r>
            <a:endParaRPr lang="zh-TW" altLang="en-US" sz="3800" b="0" dirty="0" smtClean="0">
              <a:solidFill>
                <a:schemeClr val="bg1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879475" y="571500"/>
            <a:ext cx="2468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7175" name="Text Box 18"/>
          <p:cNvSpPr txBox="1">
            <a:spLocks noChangeArrowheads="1"/>
          </p:cNvSpPr>
          <p:nvPr/>
        </p:nvSpPr>
        <p:spPr bwMode="auto">
          <a:xfrm>
            <a:off x="6660232" y="6021288"/>
            <a:ext cx="23198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b="1" dirty="0" smtClean="0">
                <a:solidFill>
                  <a:srgbClr val="000099"/>
                </a:solidFill>
                <a:latin typeface="微軟正黑體" pitchFamily="34" charset="-120"/>
                <a:ea typeface="微軟正黑體" pitchFamily="34" charset="-120"/>
              </a:rPr>
              <a:t>設備組：鍾東蓉 組長</a:t>
            </a:r>
            <a:endParaRPr lang="en-US" altLang="zh-TW" b="1" dirty="0" smtClean="0">
              <a:solidFill>
                <a:srgbClr val="000099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b="1" dirty="0" smtClean="0">
                <a:solidFill>
                  <a:srgbClr val="000099"/>
                </a:solidFill>
                <a:latin typeface="微軟正黑體" pitchFamily="34" charset="-120"/>
                <a:ea typeface="微軟正黑體" pitchFamily="34" charset="-120"/>
              </a:rPr>
              <a:t>圖書館：林素芬 幹事</a:t>
            </a:r>
            <a:endParaRPr lang="zh-TW" altLang="en-US" b="1" dirty="0">
              <a:solidFill>
                <a:srgbClr val="000099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357158" y="214290"/>
            <a:ext cx="7215238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圖書室志工</a:t>
            </a:r>
            <a:r>
              <a:rPr lang="en-US" altLang="zh-TW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-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愛心媽媽好幫手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10</a:t>
            </a:fld>
            <a:endParaRPr lang="en-US" altLang="zh-TW"/>
          </a:p>
        </p:txBody>
      </p:sp>
      <p:pic>
        <p:nvPicPr>
          <p:cNvPr id="13" name="Picture 4" descr="D:\101設備組活動照片\00\101-1 圖書館志工頒獎\IMG_0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03720"/>
            <a:ext cx="3271841" cy="2453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5" descr="D:\101設備組活動照片\00\101-1 圖書館志工頒獎\IMG_0156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285860"/>
            <a:ext cx="3286148" cy="2464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4" descr="D:\101設備組活動照片\00\101-1 圖書館志工頒獎\IMG_0146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71942"/>
            <a:ext cx="3143272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3" descr="D:\101設備組活動照片\00\101-1 圖書館志工頒獎\IMG_014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8668" y="4071942"/>
            <a:ext cx="3238523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7358114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班級書香小幫手</a:t>
            </a:r>
            <a:r>
              <a:rPr lang="en-US" altLang="zh-TW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-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圖書股長研習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9" name="Picture 2" descr="D:\101設備組活動照片\00\幹部研習-圖書股長\圖書股長幹研\IMG_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3214710" cy="2411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D:\101設備組活動照片\00\幹部研習-圖書股長\圖書股長幹研\IMG_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285860"/>
            <a:ext cx="3286148" cy="2464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009338"/>
            <a:ext cx="6072230" cy="2579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/>
          </p:cNvSpPr>
          <p:nvPr/>
        </p:nvSpPr>
        <p:spPr bwMode="auto">
          <a:xfrm>
            <a:off x="928662" y="1571612"/>
            <a:ext cx="74168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r>
              <a:rPr kumimoji="0" lang="zh-TW" altLang="en-US" sz="5100" dirty="0" smtClean="0">
                <a:solidFill>
                  <a:srgbClr val="0000FF"/>
                </a:solidFill>
                <a:latin typeface="華康隸書體W5" pitchFamily="65" charset="-120"/>
                <a:ea typeface="華康隸書體W5" pitchFamily="65" charset="-120"/>
              </a:rPr>
              <a:t>圖書館推廣活動</a:t>
            </a:r>
            <a:endParaRPr kumimoji="0" lang="zh-TW" altLang="en-US" sz="5100" dirty="0">
              <a:solidFill>
                <a:srgbClr val="0000FF"/>
              </a:solidFill>
              <a:latin typeface="華康隸書體W5" pitchFamily="65" charset="-120"/>
              <a:ea typeface="華康隸書體W5" pitchFamily="65" charset="-120"/>
            </a:endParaRPr>
          </a:p>
        </p:txBody>
      </p:sp>
      <p:sp>
        <p:nvSpPr>
          <p:cNvPr id="6147" name="內容版面配置區 2"/>
          <p:cNvSpPr>
            <a:spLocks/>
          </p:cNvSpPr>
          <p:nvPr/>
        </p:nvSpPr>
        <p:spPr bwMode="auto">
          <a:xfrm>
            <a:off x="428596" y="2643182"/>
            <a:ext cx="8229600" cy="188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kumimoji="0" lang="zh-TW" altLang="en-US" sz="2600">
              <a:latin typeface="Constantia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1022C2-4313-4163-A659-EE148CB324D7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  <p:grpSp>
        <p:nvGrpSpPr>
          <p:cNvPr id="22" name="群組 21"/>
          <p:cNvGrpSpPr/>
          <p:nvPr/>
        </p:nvGrpSpPr>
        <p:grpSpPr>
          <a:xfrm>
            <a:off x="785786" y="2928934"/>
            <a:ext cx="7572428" cy="3143272"/>
            <a:chOff x="785786" y="2786058"/>
            <a:chExt cx="7572428" cy="3143272"/>
          </a:xfrm>
        </p:grpSpPr>
        <p:grpSp>
          <p:nvGrpSpPr>
            <p:cNvPr id="18" name="群組 17"/>
            <p:cNvGrpSpPr/>
            <p:nvPr/>
          </p:nvGrpSpPr>
          <p:grpSpPr>
            <a:xfrm>
              <a:off x="785786" y="2786058"/>
              <a:ext cx="7572428" cy="1378212"/>
              <a:chOff x="785786" y="2714620"/>
              <a:chExt cx="7572428" cy="1378212"/>
            </a:xfrm>
          </p:grpSpPr>
          <p:pic>
            <p:nvPicPr>
              <p:cNvPr id="11" name="Picture 4" descr="IMG_0354"/>
              <p:cNvPicPr>
                <a:picLocks noChangeArrowheads="1"/>
              </p:cNvPicPr>
              <p:nvPr/>
            </p:nvPicPr>
            <p:blipFill>
              <a:blip r:embed="rId2" cstate="print">
                <a:lum bright="6000"/>
              </a:blip>
              <a:srcRect/>
              <a:stretch>
                <a:fillRect/>
              </a:stretch>
            </p:blipFill>
            <p:spPr bwMode="auto">
              <a:xfrm>
                <a:off x="785786" y="2714620"/>
                <a:ext cx="2428892" cy="1371880"/>
              </a:xfrm>
              <a:prstGeom prst="roundRect">
                <a:avLst/>
              </a:prstGeom>
              <a:noFill/>
            </p:spPr>
          </p:pic>
          <p:pic>
            <p:nvPicPr>
              <p:cNvPr id="12" name="Picture 2" descr="IMAG0343"/>
              <p:cNvPicPr>
                <a:picLocks noChangeArrowheads="1"/>
              </p:cNvPicPr>
              <p:nvPr/>
            </p:nvPicPr>
            <p:blipFill>
              <a:blip r:embed="rId3" cstate="print">
                <a:lum bright="6000" contrast="18000"/>
              </a:blip>
              <a:srcRect/>
              <a:stretch>
                <a:fillRect/>
              </a:stretch>
            </p:blipFill>
            <p:spPr bwMode="auto">
              <a:xfrm>
                <a:off x="3357554" y="2714620"/>
                <a:ext cx="2428892" cy="1378212"/>
              </a:xfrm>
              <a:prstGeom prst="roundRect">
                <a:avLst/>
              </a:prstGeom>
              <a:noFill/>
            </p:spPr>
          </p:pic>
          <p:pic>
            <p:nvPicPr>
              <p:cNvPr id="17" name="Picture 1" descr="IMG_4914"/>
              <p:cNvPicPr>
                <a:picLocks noChangeArrowheads="1"/>
              </p:cNvPicPr>
              <p:nvPr/>
            </p:nvPicPr>
            <p:blipFill>
              <a:blip r:embed="rId4" cstate="print">
                <a:lum bright="-6000"/>
              </a:blip>
              <a:srcRect/>
              <a:stretch>
                <a:fillRect/>
              </a:stretch>
            </p:blipFill>
            <p:spPr bwMode="auto">
              <a:xfrm>
                <a:off x="5929322" y="2714620"/>
                <a:ext cx="2428892" cy="1368152"/>
              </a:xfrm>
              <a:prstGeom prst="roundRect">
                <a:avLst/>
              </a:prstGeom>
              <a:noFill/>
            </p:spPr>
          </p:pic>
        </p:grpSp>
        <p:pic>
          <p:nvPicPr>
            <p:cNvPr id="19" name="Picture 5" descr="IMG_713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0430" y="4500570"/>
              <a:ext cx="2304256" cy="1371880"/>
            </a:xfrm>
            <a:prstGeom prst="roundRect">
              <a:avLst/>
            </a:prstGeom>
            <a:noFill/>
          </p:spPr>
        </p:pic>
        <p:pic>
          <p:nvPicPr>
            <p:cNvPr id="20" name="Picture 3" descr="P1160009"/>
            <p:cNvPicPr>
              <a:picLocks noChangeAspect="1" noChangeArrowheads="1"/>
            </p:cNvPicPr>
            <p:nvPr/>
          </p:nvPicPr>
          <p:blipFill>
            <a:blip r:embed="rId6" cstate="print">
              <a:lum bright="18000"/>
            </a:blip>
            <a:srcRect/>
            <a:stretch>
              <a:fillRect/>
            </a:stretch>
          </p:blipFill>
          <p:spPr bwMode="auto">
            <a:xfrm>
              <a:off x="5929322" y="4429132"/>
              <a:ext cx="2376264" cy="1389860"/>
            </a:xfrm>
            <a:prstGeom prst="roundRect">
              <a:avLst/>
            </a:prstGeom>
            <a:noFill/>
          </p:spPr>
        </p:pic>
        <p:pic>
          <p:nvPicPr>
            <p:cNvPr id="21" name="Picture 6" descr="715"/>
            <p:cNvPicPr>
              <a:picLocks noChangeArrowheads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857224" y="4429132"/>
              <a:ext cx="2415284" cy="1500198"/>
            </a:xfrm>
            <a:prstGeom prst="round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7358114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</a:t>
            </a:r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活動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班級參觀圖書室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10" name="Picture 2" descr="D:\101設備組活動照片\00\101-1 班級參觀圖書館\IMG_0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071941"/>
            <a:ext cx="3357586" cy="25181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:\101設備組活動照片\00\101-1 班級參觀圖書館\IMG_018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143380"/>
            <a:ext cx="3238523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橢圓 7"/>
          <p:cNvSpPr/>
          <p:nvPr/>
        </p:nvSpPr>
        <p:spPr bwMode="auto">
          <a:xfrm>
            <a:off x="3286116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pic>
        <p:nvPicPr>
          <p:cNvPr id="11" name="內容版面配置區 4" descr="IMG_3502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786314" y="1250141"/>
            <a:ext cx="3495700" cy="26217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內容版面配置區 7" descr="IMG_3506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857224" y="1232280"/>
            <a:ext cx="3405211" cy="2553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428596" y="214290"/>
            <a:ext cx="6357982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</a:t>
            </a:r>
            <a:r>
              <a:rPr lang="zh-TW" altLang="en-US" sz="40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主題書展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  <p:pic>
        <p:nvPicPr>
          <p:cNvPr id="15" name="Picture 8" descr="D:\101設備組活動照片\00\101-1圖書館週活動\IMG_0834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285860"/>
            <a:ext cx="3202519" cy="24018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5" descr="D:\101設備組活動照片\00\圖書室照片10205\IMG_1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929066"/>
            <a:ext cx="3421068" cy="2565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9" descr="D:\101設備組活動照片\00\圖書室照片10205\IMG_17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929066"/>
            <a:ext cx="3333774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3" name="Picture 1" descr="D:\101設備組活動照片\00\生涯發展議題書展\IMG_068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1214422"/>
            <a:ext cx="3271837" cy="24538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D:\101設備組活動照片\00\生涯發展議題書展\IMG_06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2000240"/>
            <a:ext cx="4814896" cy="3611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橢圓 8"/>
          <p:cNvSpPr/>
          <p:nvPr/>
        </p:nvSpPr>
        <p:spPr bwMode="auto">
          <a:xfrm>
            <a:off x="3500430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2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1857356" y="1714488"/>
          <a:ext cx="6554786" cy="4930462"/>
        </p:xfrm>
        <a:graphic>
          <a:graphicData uri="http://schemas.openxmlformats.org/drawingml/2006/table">
            <a:tbl>
              <a:tblPr/>
              <a:tblGrid>
                <a:gridCol w="3277393"/>
                <a:gridCol w="3277393"/>
              </a:tblGrid>
              <a:tr h="185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7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圖書館週</a:t>
                      </a: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活動海報</a:t>
                      </a:r>
                      <a:endParaRPr lang="zh-TW" alt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　新書展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、</a:t>
                      </a: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主題書展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鼓勵學生閱讀風氣</a:t>
                      </a: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學生閱冠王頒獎</a:t>
                      </a: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學生閱讀樂摸彩頒獎</a:t>
                      </a: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4" name="投影片編號版面配置區 3"/>
          <p:cNvSpPr txBox="1">
            <a:spLocks noGrp="1"/>
          </p:cNvSpPr>
          <p:nvPr/>
        </p:nvSpPr>
        <p:spPr bwMode="gray">
          <a:xfrm>
            <a:off x="67325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D7474E7-555A-40D7-902B-F760D8179350}" type="slidenum">
              <a:rPr lang="zh-TW" altLang="en-US" sz="1400">
                <a:ea typeface="新細明體" pitchFamily="18" charset="-120"/>
              </a:rPr>
              <a:pPr algn="r"/>
              <a:t>15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33822" name="文字方塊 54"/>
          <p:cNvSpPr txBox="1">
            <a:spLocks noChangeArrowheads="1"/>
          </p:cNvSpPr>
          <p:nvPr/>
        </p:nvSpPr>
        <p:spPr bwMode="auto">
          <a:xfrm>
            <a:off x="428596" y="334963"/>
            <a:ext cx="65008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</a:t>
            </a:r>
            <a:r>
              <a:rPr lang="en-US" altLang="zh-TW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圖書館週活動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pic>
        <p:nvPicPr>
          <p:cNvPr id="18" name="Picture 5" descr="D:\101設備組活動照片\00\101-1圖書館週活動\IMG_068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714488"/>
            <a:ext cx="2500330" cy="1757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6" descr="D:\101設備組活動照片\00\101-1圖書館週活動\IMG_0696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63722"/>
            <a:ext cx="2571768" cy="1772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9" descr="D:\101設備組活動照片\00\悅讀樂摸彩\IMG_100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86256"/>
            <a:ext cx="2428892" cy="1768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10" descr="D:\101設備組活動照片\00\悅讀樂摸彩\IMG_099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286255"/>
            <a:ext cx="2428892" cy="1714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11" descr="D:\101設備組活動照片\00\悅讀樂摸彩\P113078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64580" y="2571745"/>
            <a:ext cx="4464874" cy="29765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" name="文字方塊 26"/>
          <p:cNvSpPr txBox="1"/>
          <p:nvPr/>
        </p:nvSpPr>
        <p:spPr>
          <a:xfrm>
            <a:off x="3214678" y="2571744"/>
            <a:ext cx="342902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教師閱讀樂摸彩頒獎</a:t>
            </a:r>
            <a:endParaRPr lang="zh-TW" altLang="en-US" sz="2800" b="1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13" name="橢圓 12"/>
          <p:cNvSpPr/>
          <p:nvPr/>
        </p:nvSpPr>
        <p:spPr bwMode="auto">
          <a:xfrm>
            <a:off x="3357554" y="500042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3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7358114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</a:t>
            </a:r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活動</a:t>
            </a:r>
            <a:r>
              <a:rPr lang="en-US" altLang="zh-TW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   </a:t>
            </a:r>
            <a:r>
              <a:rPr lang="zh-TW" altLang="en-US" sz="32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圖書室查資料比賽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16</a:t>
            </a:fld>
            <a:endParaRPr lang="en-US" altLang="zh-TW"/>
          </a:p>
        </p:txBody>
      </p:sp>
      <p:pic>
        <p:nvPicPr>
          <p:cNvPr id="13" name="Picture 3" descr="D:\101設備組活動照片\00\101 查資料比賽\IMG_144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1" y="1285860"/>
            <a:ext cx="3381396" cy="2500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4" descr="D:\101設備組活動照片\00\101 查資料比賽\IMG_146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071941"/>
            <a:ext cx="3271841" cy="2453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5" descr="D:\101設備組活動照片\00\101 查資料比賽\IMG_149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285860"/>
            <a:ext cx="3290916" cy="24681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6" descr="D:\101設備組活動照片\00\101 查資料比賽\IMG_152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089801"/>
            <a:ext cx="3286148" cy="24646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橢圓 7"/>
          <p:cNvSpPr/>
          <p:nvPr/>
        </p:nvSpPr>
        <p:spPr bwMode="auto">
          <a:xfrm>
            <a:off x="3286116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4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7358114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</a:t>
            </a:r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活動</a:t>
            </a:r>
            <a:r>
              <a:rPr lang="en-US" altLang="zh-TW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與作家有約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9" name="Picture 7" descr="D:\101設備組活動照片\00\洪蘭講座\IMG_02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64" y="1285860"/>
            <a:ext cx="3295654" cy="24717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8" descr="D:\101設備組活動照片\00\洪蘭講座\IMG_0241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285860"/>
            <a:ext cx="3273958" cy="24733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9" descr="D:\101設備組活動照片\00\洪蘭講座\IMG_0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143380"/>
            <a:ext cx="3286148" cy="2400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0" descr="D:\101設備組活動照片\00\洪蘭講座\IMG_02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071942"/>
            <a:ext cx="3297770" cy="24733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橢圓 7"/>
          <p:cNvSpPr/>
          <p:nvPr/>
        </p:nvSpPr>
        <p:spPr bwMode="auto">
          <a:xfrm>
            <a:off x="3286116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5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357158" y="214290"/>
            <a:ext cx="6357982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</a:t>
            </a:r>
            <a:r>
              <a:rPr lang="zh-TW" altLang="en-US" sz="40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班級書庫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12" name="圖片 13" descr="D:\101設備組活動照片\101好讀週報照片\IMG_0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52129"/>
            <a:ext cx="3254840" cy="24864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圖片 16" descr="D:\101設備組活動照片\101好讀週報照片\IMG_08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071942"/>
            <a:ext cx="3214710" cy="24215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圖片 14" descr="D:\101設備組活動照片\101好讀週報照片\IMG_0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267199"/>
            <a:ext cx="3286148" cy="24277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圖片 15" descr="D:\101設備組活動照片\101好讀週報照片\IMG_08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9" y="4000504"/>
            <a:ext cx="3309731" cy="24812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橢圓 7"/>
          <p:cNvSpPr/>
          <p:nvPr/>
        </p:nvSpPr>
        <p:spPr bwMode="auto">
          <a:xfrm>
            <a:off x="3500430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6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7143800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</a:t>
            </a:r>
            <a:r>
              <a:rPr lang="zh-TW" altLang="en-US" sz="34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書箱敦化班級共讀</a:t>
            </a:r>
            <a:endParaRPr kumimoji="0" lang="zh-TW" altLang="en-US" sz="34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  <p:pic>
        <p:nvPicPr>
          <p:cNvPr id="9" name="Picture 2" descr="D:\101設備組活動照片\00\圖書室照片10205\IMG_178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66" y="1357298"/>
            <a:ext cx="3105152" cy="2328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89584"/>
            <a:ext cx="3214709" cy="25966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000504"/>
            <a:ext cx="4500594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3343" y="4000504"/>
            <a:ext cx="1837681" cy="2537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6" descr="D:\101設備組活動照片\00\101-1圖書館週活動\IMG_069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2786058"/>
            <a:ext cx="4071966" cy="3053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橢圓 9"/>
          <p:cNvSpPr/>
          <p:nvPr/>
        </p:nvSpPr>
        <p:spPr bwMode="auto">
          <a:xfrm>
            <a:off x="3071802" y="500042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7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/>
          </p:cNvSpPr>
          <p:nvPr/>
        </p:nvSpPr>
        <p:spPr bwMode="auto">
          <a:xfrm>
            <a:off x="0" y="188641"/>
            <a:ext cx="69850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r>
              <a:rPr kumimoji="0"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校園平面圖與圖書室地理位置</a:t>
            </a:r>
            <a:endParaRPr kumimoji="0" lang="zh-TW" altLang="en-US" sz="3600" dirty="0">
              <a:solidFill>
                <a:srgbClr val="FFFF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6" name="圖片 5" descr="敦化校區圖1.jpg"/>
          <p:cNvPicPr>
            <a:picLocks noChangeAspect="1"/>
          </p:cNvPicPr>
          <p:nvPr/>
        </p:nvPicPr>
        <p:blipFill>
          <a:blip r:embed="rId2" cstate="print"/>
          <a:srcRect t="3018"/>
          <a:stretch>
            <a:fillRect/>
          </a:stretch>
        </p:blipFill>
        <p:spPr>
          <a:xfrm>
            <a:off x="571273" y="1214422"/>
            <a:ext cx="7581546" cy="4857784"/>
          </a:xfrm>
          <a:prstGeom prst="rect">
            <a:avLst/>
          </a:prstGeom>
        </p:spPr>
      </p:pic>
      <p:sp>
        <p:nvSpPr>
          <p:cNvPr id="7" name="橢圓 6"/>
          <p:cNvSpPr/>
          <p:nvPr/>
        </p:nvSpPr>
        <p:spPr>
          <a:xfrm>
            <a:off x="2928926" y="2857496"/>
            <a:ext cx="792088" cy="7293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2357422" y="6072206"/>
            <a:ext cx="242889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0000FF"/>
                </a:solidFill>
                <a:latin typeface="華康魏碑體(P)" pitchFamily="2" charset="-120"/>
                <a:ea typeface="華康魏碑體(P)" pitchFamily="2" charset="-120"/>
              </a:rPr>
              <a:t>南京東路校門口</a:t>
            </a:r>
            <a:endParaRPr lang="zh-TW" altLang="en-US" sz="2400" dirty="0">
              <a:solidFill>
                <a:srgbClr val="0000FF"/>
              </a:solidFill>
              <a:latin typeface="華康魏碑體(P)" pitchFamily="2" charset="-120"/>
              <a:ea typeface="華康魏碑體(P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327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214282" y="214290"/>
            <a:ext cx="6858048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</a:t>
            </a:r>
            <a:r>
              <a:rPr lang="zh-TW" altLang="en-US" sz="40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班級</a:t>
            </a:r>
            <a:r>
              <a:rPr lang="zh-TW" altLang="zh-TW" sz="40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晨間閱讀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20</a:t>
            </a:fld>
            <a:endParaRPr lang="en-US" altLang="zh-TW"/>
          </a:p>
        </p:txBody>
      </p:sp>
      <p:pic>
        <p:nvPicPr>
          <p:cNvPr id="8" name="圖片 5" descr="D:\101設備組活動照片\101好讀週報照片\704\IMG_1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196818"/>
            <a:ext cx="3373462" cy="2542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圖片 4" descr="D:\101設備組活動照片\101好讀週報照片\704\IMG_1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80403"/>
            <a:ext cx="3357561" cy="2558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圖片 6" descr="D:\101設備組活動照片\101好讀週報照片\704\IMG_13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982754"/>
            <a:ext cx="3445670" cy="25895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圖片 7" descr="D:\101設備組活動照片\101好讀週報照片\704\IMG_1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956767"/>
            <a:ext cx="3357585" cy="25586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橢圓 11"/>
          <p:cNvSpPr/>
          <p:nvPr/>
        </p:nvSpPr>
        <p:spPr bwMode="auto">
          <a:xfrm>
            <a:off x="3286116" y="428604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8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8" name="投影片編號版面配置區 3"/>
          <p:cNvSpPr txBox="1">
            <a:spLocks noGrp="1"/>
          </p:cNvSpPr>
          <p:nvPr/>
        </p:nvSpPr>
        <p:spPr bwMode="gray">
          <a:xfrm>
            <a:off x="665956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F0DFFFB-CD8A-4C44-867C-77F4540B78AD}" type="slidenum">
              <a:rPr lang="zh-TW" altLang="en-US" sz="1400">
                <a:ea typeface="新細明體" pitchFamily="18" charset="-120"/>
              </a:rPr>
              <a:pPr algn="r"/>
              <a:t>21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1142977" y="1268413"/>
            <a:ext cx="4714908" cy="576262"/>
          </a:xfrm>
          <a:prstGeom prst="roundRect">
            <a:avLst/>
          </a:prstGeom>
          <a:solidFill>
            <a:srgbClr val="FFC000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推展</a:t>
            </a:r>
            <a:r>
              <a:rPr lang="en-US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『</a:t>
            </a:r>
            <a:r>
              <a:rPr lang="zh-TW" altLang="en-US" sz="2800" b="1" dirty="0" smtClean="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人間福報</a:t>
            </a:r>
            <a:r>
              <a:rPr lang="en-US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』</a:t>
            </a:r>
            <a:r>
              <a:rPr lang="zh-TW" altLang="en-US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讀報</a:t>
            </a: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教育</a:t>
            </a:r>
            <a:endParaRPr lang="zh-TW" altLang="en-US" sz="28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31753" name="文字方塊 54"/>
          <p:cNvSpPr txBox="1">
            <a:spLocks noChangeArrowheads="1"/>
          </p:cNvSpPr>
          <p:nvPr/>
        </p:nvSpPr>
        <p:spPr bwMode="auto">
          <a:xfrm>
            <a:off x="107950" y="334963"/>
            <a:ext cx="6624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讀報教育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1188" y="2060575"/>
          <a:ext cx="7993062" cy="4121149"/>
        </p:xfrm>
        <a:graphic>
          <a:graphicData uri="http://schemas.openxmlformats.org/drawingml/2006/table">
            <a:tbl>
              <a:tblPr/>
              <a:tblGrid>
                <a:gridCol w="2664354"/>
                <a:gridCol w="2663694"/>
                <a:gridCol w="2665014"/>
              </a:tblGrid>
              <a:tr h="159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圖書館</a:t>
                      </a:r>
                      <a:r>
                        <a:rPr lang="en-US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報紙</a:t>
                      </a:r>
                      <a:r>
                        <a:rPr lang="zh-TW" altLang="en-US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區人間福報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川堂閱讀角</a:t>
                      </a:r>
                      <a:endParaRPr lang="zh-TW" altLang="zh-TW" sz="2400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優良學習單張貼分享</a:t>
                      </a:r>
                      <a:endParaRPr lang="zh-TW" altLang="zh-TW" sz="2400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57">
                <a:tc>
                  <a:txBody>
                    <a:bodyPr/>
                    <a:lstStyle/>
                    <a:p>
                      <a:pPr marL="152400" marR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新細明體" pitchFamily="18" charset="-120"/>
                          <a:ea typeface="新細明體" pitchFamily="18" charset="-120"/>
                          <a:cs typeface="Times New Roman"/>
                        </a:rPr>
                        <a:t>秀才不出門</a:t>
                      </a:r>
                      <a:endParaRPr lang="en-US" altLang="zh-TW" sz="2000" kern="100" dirty="0" smtClean="0">
                        <a:solidFill>
                          <a:srgbClr val="000000"/>
                        </a:solidFill>
                        <a:latin typeface="新細明體" pitchFamily="18" charset="-120"/>
                        <a:ea typeface="新細明體" pitchFamily="18" charset="-120"/>
                        <a:cs typeface="Times New Roman"/>
                      </a:endParaRPr>
                    </a:p>
                    <a:p>
                      <a:pPr marL="152400" marR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新細明體" pitchFamily="18" charset="-120"/>
                          <a:ea typeface="新細明體" pitchFamily="18" charset="-120"/>
                          <a:cs typeface="Times New Roman"/>
                        </a:rPr>
                        <a:t>能知天下事</a:t>
                      </a:r>
                      <a:endParaRPr lang="zh-TW" altLang="zh-TW" sz="2000" kern="100" dirty="0" smtClean="0">
                        <a:solidFill>
                          <a:srgbClr val="000000"/>
                        </a:solidFill>
                        <a:latin typeface="新細明體" pitchFamily="18" charset="-120"/>
                        <a:ea typeface="新細明體" pitchFamily="18" charset="-120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豐富多元的學習單</a:t>
                      </a:r>
                      <a:endParaRPr lang="zh-TW" altLang="zh-TW" sz="2000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讀報教育</a:t>
                      </a:r>
                      <a:endParaRPr lang="en-US" altLang="zh-TW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～</a:t>
                      </a:r>
                      <a:r>
                        <a:rPr lang="zh-TW" altLang="en-US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優良學習單收集成冊</a:t>
                      </a:r>
                      <a:endParaRPr lang="zh-TW" alt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圖片 2" descr="IMG_1133.JPG"/>
          <p:cNvPicPr>
            <a:picLocks noChangeAspect="1" noChangeArrowheads="1"/>
          </p:cNvPicPr>
          <p:nvPr/>
        </p:nvPicPr>
        <p:blipFill>
          <a:blip r:embed="rId3" cstate="print"/>
          <a:srcRect t="12890"/>
          <a:stretch>
            <a:fillRect/>
          </a:stretch>
        </p:blipFill>
        <p:spPr bwMode="auto">
          <a:xfrm>
            <a:off x="928662" y="2071678"/>
            <a:ext cx="2116416" cy="15303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圖片 19" descr="IMG_1167.JPG"/>
          <p:cNvPicPr>
            <a:picLocks noChangeAspect="1" noChangeArrowheads="1"/>
          </p:cNvPicPr>
          <p:nvPr/>
        </p:nvPicPr>
        <p:blipFill>
          <a:blip r:embed="rId4" cstate="print"/>
          <a:srcRect l="8094" t="26087"/>
          <a:stretch>
            <a:fillRect/>
          </a:stretch>
        </p:blipFill>
        <p:spPr bwMode="auto">
          <a:xfrm>
            <a:off x="6072198" y="2143116"/>
            <a:ext cx="2214578" cy="1473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圖片 15" descr="IMG_1128.JPG"/>
          <p:cNvPicPr>
            <a:picLocks noChangeAspect="1" noChangeArrowheads="1"/>
          </p:cNvPicPr>
          <p:nvPr/>
        </p:nvPicPr>
        <p:blipFill>
          <a:blip r:embed="rId5" cstate="print"/>
          <a:srcRect t="18839" b="9779"/>
          <a:stretch>
            <a:fillRect/>
          </a:stretch>
        </p:blipFill>
        <p:spPr bwMode="auto">
          <a:xfrm>
            <a:off x="6072198" y="4143380"/>
            <a:ext cx="2430277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圖片 28" descr="IMG_11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071942"/>
            <a:ext cx="2143140" cy="1412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圖片 4" descr="IMG_11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2143116"/>
            <a:ext cx="2143140" cy="1428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圖片 17" descr="IMG_113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4000504"/>
            <a:ext cx="2075610" cy="1524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橢圓 23"/>
          <p:cNvSpPr/>
          <p:nvPr/>
        </p:nvSpPr>
        <p:spPr bwMode="auto">
          <a:xfrm>
            <a:off x="3143240" y="500042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9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8" name="投影片編號版面配置區 3"/>
          <p:cNvSpPr txBox="1">
            <a:spLocks noGrp="1"/>
          </p:cNvSpPr>
          <p:nvPr/>
        </p:nvSpPr>
        <p:spPr bwMode="gray">
          <a:xfrm>
            <a:off x="665956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F0DFFFB-CD8A-4C44-867C-77F4540B78AD}" type="slidenum">
              <a:rPr lang="zh-TW" altLang="en-US" sz="1400">
                <a:ea typeface="新細明體" pitchFamily="18" charset="-120"/>
              </a:rPr>
              <a:pPr algn="r"/>
              <a:t>22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857224" y="1285860"/>
            <a:ext cx="6000791" cy="576262"/>
          </a:xfrm>
          <a:prstGeom prst="roundRect">
            <a:avLst/>
          </a:prstGeom>
          <a:solidFill>
            <a:srgbClr val="FFC000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推展</a:t>
            </a:r>
            <a:r>
              <a:rPr lang="en-US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『</a:t>
            </a:r>
            <a:r>
              <a:rPr lang="zh-TW" altLang="en-US" sz="2800" b="1" dirty="0" smtClean="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聯合報</a:t>
            </a:r>
            <a:r>
              <a:rPr lang="en-US" altLang="zh-TW" sz="2800" b="1" dirty="0" smtClean="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-</a:t>
            </a:r>
            <a:r>
              <a:rPr lang="zh-TW" altLang="en-US" sz="2800" b="1" dirty="0" smtClean="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好讀周報</a:t>
            </a:r>
            <a:r>
              <a:rPr lang="en-US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』</a:t>
            </a:r>
            <a:r>
              <a:rPr lang="zh-TW" altLang="en-US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讀報</a:t>
            </a: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教育</a:t>
            </a:r>
            <a:endParaRPr lang="zh-TW" altLang="en-US" sz="28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31753" name="文字方塊 54"/>
          <p:cNvSpPr txBox="1">
            <a:spLocks noChangeArrowheads="1"/>
          </p:cNvSpPr>
          <p:nvPr/>
        </p:nvSpPr>
        <p:spPr bwMode="auto">
          <a:xfrm>
            <a:off x="107950" y="334963"/>
            <a:ext cx="6624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讀報教育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1188" y="2060575"/>
          <a:ext cx="7993062" cy="4121149"/>
        </p:xfrm>
        <a:graphic>
          <a:graphicData uri="http://schemas.openxmlformats.org/drawingml/2006/table">
            <a:tbl>
              <a:tblPr/>
              <a:tblGrid>
                <a:gridCol w="2664354"/>
                <a:gridCol w="2663694"/>
                <a:gridCol w="2665014"/>
              </a:tblGrid>
              <a:tr h="159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班級晨間讀報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報紙好好讀</a:t>
                      </a:r>
                      <a:endParaRPr lang="zh-TW" altLang="zh-TW" sz="18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indent="-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豐富有趣的學習單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57"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讀報教育</a:t>
                      </a:r>
                      <a:endParaRPr lang="en-US" altLang="zh-TW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～擁報幸福優秀作品</a:t>
                      </a:r>
                      <a:endParaRPr lang="zh-TW" altLang="zh-TW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indent="-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優良學習單張貼分享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讀報教育</a:t>
                      </a:r>
                      <a:endParaRPr lang="en-US" altLang="zh-TW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～</a:t>
                      </a:r>
                      <a:r>
                        <a:rPr lang="zh-TW" altLang="en-US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優良學習單收集成冊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3117"/>
            <a:ext cx="2029823" cy="1435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圖片 21" descr="IMG_113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 t="14956"/>
          <a:stretch>
            <a:fillRect/>
          </a:stretch>
        </p:blipFill>
        <p:spPr bwMode="auto">
          <a:xfrm>
            <a:off x="6215074" y="4071942"/>
            <a:ext cx="2143140" cy="13826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" descr="IMG_4914"/>
          <p:cNvPicPr>
            <a:picLocks noChangeArrowheads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785786" y="4071942"/>
            <a:ext cx="2376264" cy="1368152"/>
          </a:xfrm>
          <a:prstGeom prst="roundRect">
            <a:avLst/>
          </a:prstGeom>
          <a:noFill/>
        </p:spPr>
      </p:pic>
      <p:pic>
        <p:nvPicPr>
          <p:cNvPr id="22" name="圖片 1" descr="D:\101設備組活動照片\101好讀週報照片\704\IMG_128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071942"/>
            <a:ext cx="2214578" cy="1453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圖片 8" descr="D:\101設備組活動照片\101好讀週報照片\704\IMG_129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04304" y="2143116"/>
            <a:ext cx="2039266" cy="1428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5" name="群組 24"/>
          <p:cNvGrpSpPr/>
          <p:nvPr/>
        </p:nvGrpSpPr>
        <p:grpSpPr>
          <a:xfrm>
            <a:off x="6286512" y="2071678"/>
            <a:ext cx="2071701" cy="1500198"/>
            <a:chOff x="4071934" y="2571744"/>
            <a:chExt cx="3840576" cy="2870863"/>
          </a:xfrm>
        </p:grpSpPr>
        <p:pic>
          <p:nvPicPr>
            <p:cNvPr id="26" name="圖片 25" descr="Image_00016.jpg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>
            <a:xfrm>
              <a:off x="4071934" y="2608418"/>
              <a:ext cx="1883861" cy="283418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7" name="圖片 26" descr="Image_00017.jp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>
            <a:xfrm>
              <a:off x="6072196" y="2571744"/>
              <a:ext cx="1840314" cy="278608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19" name="橢圓 18"/>
          <p:cNvSpPr/>
          <p:nvPr/>
        </p:nvSpPr>
        <p:spPr bwMode="auto">
          <a:xfrm>
            <a:off x="3071802" y="500042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10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1714480" y="1266065"/>
          <a:ext cx="6626224" cy="5163331"/>
        </p:xfrm>
        <a:graphic>
          <a:graphicData uri="http://schemas.openxmlformats.org/drawingml/2006/table">
            <a:tbl>
              <a:tblPr/>
              <a:tblGrid>
                <a:gridCol w="3313112"/>
                <a:gridCol w="3313112"/>
              </a:tblGrid>
              <a:tr h="2365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4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人間福報學習單</a:t>
                      </a:r>
                      <a:endParaRPr lang="zh-TW" alt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　好讀周</a:t>
                      </a:r>
                      <a:r>
                        <a:rPr lang="zh-TW" altLang="en-US" sz="18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報學習單</a:t>
                      </a:r>
                      <a:endParaRPr lang="zh-TW" altLang="zh-TW" sz="1800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27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9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人間福報學習單</a:t>
                      </a:r>
                      <a:r>
                        <a:rPr lang="en-US" altLang="zh-TW" sz="18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~</a:t>
                      </a:r>
                      <a:r>
                        <a:rPr lang="zh-TW" altLang="en-US" sz="1800" kern="100" dirty="0" smtClean="0">
                          <a:solidFill>
                            <a:srgbClr val="000000"/>
                          </a:solidFill>
                          <a:latin typeface="標楷體"/>
                          <a:ea typeface="新細明體"/>
                          <a:cs typeface="Times New Roman"/>
                        </a:rPr>
                        <a:t>每月一冊</a:t>
                      </a:r>
                      <a:endParaRPr lang="zh-TW" altLang="zh-TW" sz="1800" kern="100" dirty="0" smtClean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讀報教育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~</a:t>
                      </a: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提升寫作力</a:t>
                      </a: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4" name="投影片編號版面配置區 3"/>
          <p:cNvSpPr txBox="1">
            <a:spLocks noGrp="1"/>
          </p:cNvSpPr>
          <p:nvPr/>
        </p:nvSpPr>
        <p:spPr bwMode="gray">
          <a:xfrm>
            <a:off x="67325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D7474E7-555A-40D7-902B-F760D8179350}" type="slidenum">
              <a:rPr lang="zh-TW" altLang="en-US" sz="1400">
                <a:ea typeface="新細明體" pitchFamily="18" charset="-120"/>
              </a:rPr>
              <a:pPr algn="r"/>
              <a:t>23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33822" name="文字方塊 54"/>
          <p:cNvSpPr txBox="1">
            <a:spLocks noChangeArrowheads="1"/>
          </p:cNvSpPr>
          <p:nvPr/>
        </p:nvSpPr>
        <p:spPr bwMode="auto">
          <a:xfrm>
            <a:off x="214282" y="285728"/>
            <a:ext cx="6786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</a:t>
            </a:r>
            <a:r>
              <a:rPr lang="zh-TW" altLang="en-US" sz="32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閱讀學習單寫作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10" name="橢圓 9"/>
          <p:cNvSpPr/>
          <p:nvPr/>
        </p:nvSpPr>
        <p:spPr bwMode="auto">
          <a:xfrm>
            <a:off x="3214678" y="428604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11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pic>
        <p:nvPicPr>
          <p:cNvPr id="12" name="圖片 26" descr="IMG_1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357298"/>
            <a:ext cx="2897443" cy="226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群組 12"/>
          <p:cNvGrpSpPr/>
          <p:nvPr/>
        </p:nvGrpSpPr>
        <p:grpSpPr>
          <a:xfrm>
            <a:off x="5500694" y="1500174"/>
            <a:ext cx="2357454" cy="1928826"/>
            <a:chOff x="1907704" y="1263635"/>
            <a:chExt cx="6983080" cy="5120245"/>
          </a:xfrm>
        </p:grpSpPr>
        <p:pic>
          <p:nvPicPr>
            <p:cNvPr id="14" name="圖片 13" descr="Image_00002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907704" y="1268760"/>
              <a:ext cx="3381747" cy="510390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5" name="圖片 14" descr="Image_00005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5495617" y="1263635"/>
              <a:ext cx="3395167" cy="51202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  <p:pic>
        <p:nvPicPr>
          <p:cNvPr id="16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214818"/>
            <a:ext cx="292895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圖片 34" descr="IMG_1161.JPG"/>
          <p:cNvPicPr>
            <a:picLocks noChangeAspect="1" noChangeArrowheads="1"/>
          </p:cNvPicPr>
          <p:nvPr/>
        </p:nvPicPr>
        <p:blipFill>
          <a:blip r:embed="rId6" cstate="print"/>
          <a:srcRect t="12894" b="6518"/>
          <a:stretch>
            <a:fillRect/>
          </a:stretch>
        </p:blipFill>
        <p:spPr bwMode="auto">
          <a:xfrm>
            <a:off x="1857356" y="4143380"/>
            <a:ext cx="300196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D:\101設備組活動照片\00\101-1圖書館週活動\IMG_08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285860"/>
            <a:ext cx="8206568" cy="4773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1748" name="投影片編號版面配置區 3"/>
          <p:cNvSpPr txBox="1">
            <a:spLocks noGrp="1"/>
          </p:cNvSpPr>
          <p:nvPr/>
        </p:nvSpPr>
        <p:spPr bwMode="gray">
          <a:xfrm>
            <a:off x="6659563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F0DFFFB-CD8A-4C44-867C-77F4540B78AD}" type="slidenum">
              <a:rPr lang="zh-TW" altLang="en-US" sz="1400">
                <a:ea typeface="新細明體" pitchFamily="18" charset="-120"/>
              </a:rPr>
              <a:pPr algn="r"/>
              <a:t>24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857223" y="1268413"/>
            <a:ext cx="5643603" cy="576262"/>
          </a:xfrm>
          <a:prstGeom prst="roundRect">
            <a:avLst/>
          </a:prstGeom>
          <a:solidFill>
            <a:srgbClr val="FFC000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TW" sz="2800" dirty="0" smtClean="0"/>
              <a:t>       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寒假「親子共學</a:t>
            </a:r>
            <a:r>
              <a:rPr lang="zh-TW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閱讀策略營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」</a:t>
            </a:r>
            <a:endParaRPr lang="zh-TW" altLang="en-US" sz="28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1" name="橢圓 20"/>
          <p:cNvSpPr/>
          <p:nvPr/>
        </p:nvSpPr>
        <p:spPr bwMode="auto">
          <a:xfrm>
            <a:off x="1071538" y="1357298"/>
            <a:ext cx="432048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</a:t>
            </a:r>
            <a:endParaRPr lang="zh-TW" altLang="en-US" sz="32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sp>
        <p:nvSpPr>
          <p:cNvPr id="31753" name="文字方塊 54"/>
          <p:cNvSpPr txBox="1">
            <a:spLocks noChangeArrowheads="1"/>
          </p:cNvSpPr>
          <p:nvPr/>
        </p:nvSpPr>
        <p:spPr bwMode="auto">
          <a:xfrm>
            <a:off x="107950" y="334963"/>
            <a:ext cx="6624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閱讀營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1188" y="2060575"/>
          <a:ext cx="7993062" cy="4121149"/>
        </p:xfrm>
        <a:graphic>
          <a:graphicData uri="http://schemas.openxmlformats.org/drawingml/2006/table">
            <a:tbl>
              <a:tblPr/>
              <a:tblGrid>
                <a:gridCol w="2664354"/>
                <a:gridCol w="2663694"/>
                <a:gridCol w="2665014"/>
              </a:tblGrid>
              <a:tr h="1596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親子閱讀營活動海報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閱讀營相關活動介紹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indent="-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閱讀營講師引導討論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57">
                <a:tc>
                  <a:txBody>
                    <a:bodyPr/>
                    <a:lstStyle/>
                    <a:p>
                      <a:pPr marL="152400" indent="-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親子閱讀營影片欣賞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indent="-1524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頒發學生表現優良獎品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頒發閱讀營學員研習證書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圖片 9" descr="D:\101設備組活動照片\101-1寒假閱讀營\IMG_1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38457"/>
            <a:ext cx="2214578" cy="1389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圖片 4" descr="D:\101設備組活動照片\101-1寒假閱讀營\114_PANA\P11309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143118"/>
            <a:ext cx="2214578" cy="14546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圖片 13" descr="D:\101設備組活動照片\101-1寒假閱讀營\IMG_1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143116"/>
            <a:ext cx="2143140" cy="14419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圖片 14" descr="D:\101設備組活動照片\101-1寒假閱讀營\IMG_10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071942"/>
            <a:ext cx="2143140" cy="14466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8850" name="圖片 6" descr="D:\101設備組活動照片\101-1寒假閱讀營\閱讀營頒獎\P11400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067803"/>
            <a:ext cx="2214578" cy="1498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8851" name="圖片 2" descr="D:\101設備組活動照片\101-1寒假閱讀營\閱讀營頒獎\P11400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4107661"/>
            <a:ext cx="2181252" cy="13930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橢圓 18"/>
          <p:cNvSpPr/>
          <p:nvPr/>
        </p:nvSpPr>
        <p:spPr bwMode="auto">
          <a:xfrm>
            <a:off x="3214678" y="500042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12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圓角矩形 13"/>
          <p:cNvSpPr/>
          <p:nvPr/>
        </p:nvSpPr>
        <p:spPr bwMode="auto">
          <a:xfrm>
            <a:off x="2071670" y="1142984"/>
            <a:ext cx="4429156" cy="504824"/>
          </a:xfrm>
          <a:prstGeom prst="roundRect">
            <a:avLst/>
          </a:prstGeom>
          <a:solidFill>
            <a:srgbClr val="FFC000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800" dirty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 </a:t>
            </a: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推展</a:t>
            </a:r>
            <a:r>
              <a:rPr lang="zh-TW" altLang="en-US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科普閱讀</a:t>
            </a:r>
            <a:r>
              <a:rPr lang="zh-TW" altLang="zh-TW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與</a:t>
            </a:r>
            <a:r>
              <a:rPr lang="zh-TW" altLang="zh-TW" sz="2800" dirty="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科學教育</a:t>
            </a:r>
            <a:endParaRPr lang="zh-TW" altLang="en-US" sz="2800" dirty="0">
              <a:solidFill>
                <a:srgbClr val="FF0000"/>
              </a:solidFill>
              <a:latin typeface="華康正顏楷體W5" pitchFamily="65" charset="-120"/>
              <a:ea typeface="華康正顏楷體W5" pitchFamily="65" charset="-12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1857356" y="1714488"/>
          <a:ext cx="6554786" cy="4930462"/>
        </p:xfrm>
        <a:graphic>
          <a:graphicData uri="http://schemas.openxmlformats.org/drawingml/2006/table">
            <a:tbl>
              <a:tblPr/>
              <a:tblGrid>
                <a:gridCol w="3277393"/>
                <a:gridCol w="3277393"/>
              </a:tblGrid>
              <a:tr h="185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辦理科普主題書展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　校內科展活動</a:t>
                      </a: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7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科普書展，小小評審家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有獎徵答，擴大學生參與</a:t>
                      </a:r>
                    </a:p>
                  </a:txBody>
                  <a:tcPr marL="91437" marR="91437" marT="45715" marB="45715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全國科展，奧林匹亞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/>
                      </a:r>
                      <a:b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</a:b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科學研究，屢創佳績</a:t>
                      </a:r>
                    </a:p>
                  </a:txBody>
                  <a:tcPr marL="91437" marR="91437" marT="45715" marB="45715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4" name="投影片編號版面配置區 3"/>
          <p:cNvSpPr txBox="1">
            <a:spLocks noGrp="1"/>
          </p:cNvSpPr>
          <p:nvPr/>
        </p:nvSpPr>
        <p:spPr bwMode="gray">
          <a:xfrm>
            <a:off x="67325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D7474E7-555A-40D7-902B-F760D8179350}" type="slidenum">
              <a:rPr lang="zh-TW" altLang="en-US" sz="1400">
                <a:ea typeface="新細明體" pitchFamily="18" charset="-120"/>
              </a:rPr>
              <a:pPr algn="r"/>
              <a:t>25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33822" name="文字方塊 54"/>
          <p:cNvSpPr txBox="1">
            <a:spLocks noChangeArrowheads="1"/>
          </p:cNvSpPr>
          <p:nvPr/>
        </p:nvSpPr>
        <p:spPr bwMode="auto">
          <a:xfrm>
            <a:off x="642910" y="334963"/>
            <a:ext cx="608967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科學教育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pic>
        <p:nvPicPr>
          <p:cNvPr id="13" name="Picture 2" descr="IMG_2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785926"/>
            <a:ext cx="2607515" cy="1737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7" descr="D:\101設備組活動照片\科學教育得獎海報\IMG_16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286256"/>
            <a:ext cx="2843232" cy="1672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40" descr="G:\IMG_8773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357818" y="1785926"/>
            <a:ext cx="2792421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7" name="Picture 2" descr="IMG_8777"/>
          <p:cNvPicPr>
            <a:picLocks noChangeAspect="1" noChangeArrowheads="1"/>
          </p:cNvPicPr>
          <p:nvPr/>
        </p:nvPicPr>
        <p:blipFill>
          <a:blip r:embed="rId5" cstate="print">
            <a:lum bright="10000" contrast="20000"/>
          </a:blip>
          <a:srcRect/>
          <a:stretch>
            <a:fillRect/>
          </a:stretch>
        </p:blipFill>
        <p:spPr bwMode="auto">
          <a:xfrm>
            <a:off x="2285984" y="4286256"/>
            <a:ext cx="2709810" cy="1643074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橢圓 18"/>
          <p:cNvSpPr/>
          <p:nvPr/>
        </p:nvSpPr>
        <p:spPr bwMode="auto">
          <a:xfrm>
            <a:off x="3643306" y="428604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13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pic>
        <p:nvPicPr>
          <p:cNvPr id="18" name="Picture 2" descr="D:\101設備組活動照片\國際科展\P11401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1928802"/>
            <a:ext cx="5218090" cy="39135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3" name="群組 22"/>
          <p:cNvGrpSpPr/>
          <p:nvPr/>
        </p:nvGrpSpPr>
        <p:grpSpPr>
          <a:xfrm>
            <a:off x="571472" y="1071546"/>
            <a:ext cx="792163" cy="5357850"/>
            <a:chOff x="571472" y="1071546"/>
            <a:chExt cx="792163" cy="5357850"/>
          </a:xfrm>
        </p:grpSpPr>
        <p:sp>
          <p:nvSpPr>
            <p:cNvPr id="21" name="圓角矩形 20"/>
            <p:cNvSpPr/>
            <p:nvPr/>
          </p:nvSpPr>
          <p:spPr bwMode="auto">
            <a:xfrm>
              <a:off x="571472" y="1071546"/>
              <a:ext cx="792163" cy="5357850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FFFF"/>
              </a:solidFill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endParaRPr>
            </a:p>
            <a:p>
              <a:pPr algn="ctr">
                <a:defRPr/>
              </a:pPr>
              <a:r>
                <a:rPr lang="zh-TW" altLang="zh-TW" sz="2400" b="1" dirty="0" smtClean="0">
                  <a:solidFill>
                    <a:srgbClr val="0000FF"/>
                  </a:solidFill>
                  <a:latin typeface="標楷體" pitchFamily="65" charset="-120"/>
                  <a:ea typeface="標楷體" pitchFamily="65" charset="-120"/>
                </a:rPr>
                <a:t>臺灣國際科展</a:t>
              </a:r>
              <a:r>
                <a:rPr lang="zh-TW" altLang="zh-TW" sz="2400" b="1" dirty="0" smtClean="0">
                  <a:solidFill>
                    <a:srgbClr val="FF0000"/>
                  </a:solidFill>
                  <a:latin typeface="標楷體" pitchFamily="65" charset="-120"/>
                  <a:ea typeface="標楷體" pitchFamily="65" charset="-120"/>
                </a:rPr>
                <a:t>工程學</a:t>
              </a:r>
              <a:r>
                <a:rPr lang="zh-TW" altLang="zh-TW" sz="2400" b="1" dirty="0" smtClean="0">
                  <a:solidFill>
                    <a:srgbClr val="0000FF"/>
                  </a:solidFill>
                  <a:latin typeface="標楷體" pitchFamily="65" charset="-120"/>
                  <a:ea typeface="標楷體" pitchFamily="65" charset="-120"/>
                </a:rPr>
                <a:t>一等獎</a:t>
              </a:r>
              <a:endParaRPr lang="zh-TW" altLang="en-US" sz="2800" b="1" dirty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642910" y="1214422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0000FF"/>
                  </a:solidFill>
                </a:rPr>
                <a:t>2013</a:t>
              </a:r>
              <a:endParaRPr lang="zh-TW" altLang="en-US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/>
          <p:cNvSpPr/>
          <p:nvPr/>
        </p:nvSpPr>
        <p:spPr>
          <a:xfrm>
            <a:off x="509588" y="1941513"/>
            <a:ext cx="185737" cy="4381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2140"/>
                </a:lnTo>
                <a:lnTo>
                  <a:pt x="183522" y="432140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手繪多邊形 8"/>
          <p:cNvSpPr/>
          <p:nvPr/>
        </p:nvSpPr>
        <p:spPr>
          <a:xfrm>
            <a:off x="695325" y="2087563"/>
            <a:ext cx="2363788" cy="584200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en-US" sz="2000" dirty="0">
                <a:solidFill>
                  <a:srgbClr val="FF0000"/>
                </a:solidFill>
                <a:latin typeface="華康魏碑體" pitchFamily="65" charset="-120"/>
                <a:ea typeface="華康魏碑體" pitchFamily="65" charset="-120"/>
              </a:rPr>
              <a:t>環境教育宣導活動</a:t>
            </a:r>
            <a:endParaRPr lang="zh-TW" sz="2000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10" name="手繪多邊形 9"/>
          <p:cNvSpPr/>
          <p:nvPr/>
        </p:nvSpPr>
        <p:spPr>
          <a:xfrm>
            <a:off x="509588" y="1941513"/>
            <a:ext cx="185737" cy="11668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2374"/>
                </a:lnTo>
                <a:lnTo>
                  <a:pt x="183522" y="1152374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手繪多邊形 10"/>
          <p:cNvSpPr/>
          <p:nvPr/>
        </p:nvSpPr>
        <p:spPr>
          <a:xfrm>
            <a:off x="695325" y="2817813"/>
            <a:ext cx="2295525" cy="582612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sz="2000" dirty="0">
                <a:solidFill>
                  <a:srgbClr val="FF0000"/>
                </a:solidFill>
                <a:latin typeface="華康魏碑體" pitchFamily="65" charset="-120"/>
                <a:ea typeface="華康魏碑體" pitchFamily="65" charset="-120"/>
              </a:rPr>
              <a:t>圖書館週</a:t>
            </a:r>
            <a:r>
              <a:rPr lang="en-US" altLang="zh-TW" sz="2000" dirty="0">
                <a:solidFill>
                  <a:srgbClr val="FF0000"/>
                </a:solidFill>
                <a:latin typeface="華康魏碑體" pitchFamily="65" charset="-120"/>
                <a:ea typeface="華康魏碑體" pitchFamily="65" charset="-120"/>
              </a:rPr>
              <a:t/>
            </a:r>
            <a:br>
              <a:rPr lang="en-US" altLang="zh-TW" sz="2000" dirty="0">
                <a:solidFill>
                  <a:srgbClr val="FF0000"/>
                </a:solidFill>
                <a:latin typeface="華康魏碑體" pitchFamily="65" charset="-120"/>
                <a:ea typeface="華康魏碑體" pitchFamily="65" charset="-120"/>
              </a:rPr>
            </a:br>
            <a:r>
              <a:rPr lang="zh-TW" altLang="zh-TW" sz="2000" dirty="0">
                <a:solidFill>
                  <a:srgbClr val="FF0000"/>
                </a:solidFill>
                <a:latin typeface="華康魏碑體" pitchFamily="65" charset="-120"/>
                <a:ea typeface="華康魏碑體" pitchFamily="65" charset="-120"/>
              </a:rPr>
              <a:t>一起愛地球活動</a:t>
            </a:r>
          </a:p>
        </p:txBody>
      </p:sp>
      <p:sp>
        <p:nvSpPr>
          <p:cNvPr id="13" name="手繪多邊形 12"/>
          <p:cNvSpPr/>
          <p:nvPr/>
        </p:nvSpPr>
        <p:spPr>
          <a:xfrm>
            <a:off x="695325" y="3546474"/>
            <a:ext cx="2295525" cy="668343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lvl="0" algn="ctr"/>
            <a:r>
              <a:rPr lang="zh-TW" altLang="en-US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珍愛地球</a:t>
            </a:r>
            <a:r>
              <a:rPr lang="en-US" altLang="zh-TW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真愛臺灣</a:t>
            </a:r>
            <a:endParaRPr lang="en-US" altLang="zh-TW" sz="20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lvl="0" algn="ctr"/>
            <a:r>
              <a:rPr lang="zh-TW" altLang="en-US" sz="20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希望展</a:t>
            </a:r>
            <a:endParaRPr lang="en-US" altLang="zh-TW" sz="20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3203575" y="1268413"/>
          <a:ext cx="5472113" cy="5089604"/>
        </p:xfrm>
        <a:graphic>
          <a:graphicData uri="http://schemas.openxmlformats.org/drawingml/2006/table">
            <a:tbl>
              <a:tblPr/>
              <a:tblGrid>
                <a:gridCol w="2736850"/>
                <a:gridCol w="2735263"/>
              </a:tblGrid>
              <a:tr h="1871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環境教育宣導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～落實環境守護</a:t>
                      </a:r>
                    </a:p>
                  </a:txBody>
                  <a:tcPr marL="91432" marR="91432" marT="45716" marB="45716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圖書館週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「一起愛地球」活動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珍愛地球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~</a:t>
                      </a: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真愛臺灣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希望展</a:t>
                      </a:r>
                    </a:p>
                  </a:txBody>
                  <a:tcPr marL="91432" marR="91432" marT="45716" marB="45716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學生踴躍參與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「一起愛地球」活動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16" marB="45716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21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21534" name="投影片編號版面配置區 3"/>
          <p:cNvSpPr txBox="1">
            <a:spLocks noGrp="1"/>
          </p:cNvSpPr>
          <p:nvPr/>
        </p:nvSpPr>
        <p:spPr bwMode="gray">
          <a:xfrm>
            <a:off x="67325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407679A-631A-401E-9588-088C518D382D}" type="slidenum">
              <a:rPr lang="zh-TW" altLang="en-US" sz="1400">
                <a:ea typeface="新細明體" pitchFamily="18" charset="-120"/>
              </a:rPr>
              <a:pPr algn="r"/>
              <a:t>26</a:t>
            </a:fld>
            <a:endParaRPr lang="en-US" altLang="zh-TW" sz="1400">
              <a:ea typeface="新細明體" pitchFamily="18" charset="-120"/>
            </a:endParaRPr>
          </a:p>
        </p:txBody>
      </p:sp>
      <p:pic>
        <p:nvPicPr>
          <p:cNvPr id="2" name="Picture 2" descr="DSCN3255"/>
          <p:cNvPicPr>
            <a:picLocks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143636" y="3857628"/>
            <a:ext cx="2357454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圖片 19" descr="9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1911" y="1327451"/>
            <a:ext cx="2520175" cy="1767046"/>
          </a:xfrm>
          <a:prstGeom prst="round2DiagRect">
            <a:avLst/>
          </a:prstGeom>
        </p:spPr>
      </p:pic>
      <p:sp>
        <p:nvSpPr>
          <p:cNvPr id="21" name="文字方塊 54"/>
          <p:cNvSpPr txBox="1">
            <a:spLocks noChangeArrowheads="1"/>
          </p:cNvSpPr>
          <p:nvPr/>
        </p:nvSpPr>
        <p:spPr bwMode="auto">
          <a:xfrm>
            <a:off x="642910" y="334963"/>
            <a:ext cx="608967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</a:t>
            </a:r>
            <a:r>
              <a:rPr lang="zh-TW" altLang="en-US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環境教育</a:t>
            </a:r>
            <a:endParaRPr lang="zh-TW" altLang="en-US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3" name="橢圓 22"/>
          <p:cNvSpPr/>
          <p:nvPr/>
        </p:nvSpPr>
        <p:spPr bwMode="auto">
          <a:xfrm>
            <a:off x="3643306" y="428604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14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pic>
        <p:nvPicPr>
          <p:cNvPr id="24" name="Picture 2" descr="D:\00設備組\圖書館\訪視\主任照片\臣右爪的照片\IMG_004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929066"/>
            <a:ext cx="2461115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Picture 3" descr="D:\00設備組\圖書館\訪視\主任照片\臣右爪的照片\IMG_007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857628"/>
            <a:ext cx="1240017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Picture 5" descr="D:\00設備組\圖書館\訪視\主任照片\臣右爪的照片\IMG_006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5" y="3902884"/>
            <a:ext cx="2571769" cy="1716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" name="Picture 6" descr="DSCN318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1357298"/>
            <a:ext cx="2286016" cy="1655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" name="群組 29"/>
          <p:cNvGrpSpPr/>
          <p:nvPr/>
        </p:nvGrpSpPr>
        <p:grpSpPr>
          <a:xfrm>
            <a:off x="285720" y="1428736"/>
            <a:ext cx="409605" cy="2409839"/>
            <a:chOff x="285720" y="1428736"/>
            <a:chExt cx="409605" cy="2409839"/>
          </a:xfrm>
        </p:grpSpPr>
        <p:sp>
          <p:nvSpPr>
            <p:cNvPr id="12" name="手繪多邊形 11"/>
            <p:cNvSpPr/>
            <p:nvPr/>
          </p:nvSpPr>
          <p:spPr>
            <a:xfrm>
              <a:off x="509588" y="1941513"/>
              <a:ext cx="185737" cy="189706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872607"/>
                  </a:lnTo>
                  <a:lnTo>
                    <a:pt x="183522" y="1872607"/>
                  </a:lnTo>
                </a:path>
              </a:pathLst>
            </a:custGeom>
            <a:noFill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文字方塊 28"/>
            <p:cNvSpPr txBox="1"/>
            <p:nvPr/>
          </p:nvSpPr>
          <p:spPr>
            <a:xfrm>
              <a:off x="285720" y="1428736"/>
              <a:ext cx="285752" cy="92333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en-US" altLang="zh-TW" dirty="0" smtClean="0"/>
            </a:p>
            <a:p>
              <a:endParaRPr lang="en-US" altLang="zh-TW" dirty="0" smtClean="0"/>
            </a:p>
            <a:p>
              <a:endParaRPr lang="zh-TW" altLang="en-US" dirty="0"/>
            </a:p>
          </p:txBody>
        </p:sp>
      </p:grpSp>
      <p:sp>
        <p:nvSpPr>
          <p:cNvPr id="31" name="手繪多邊形 30"/>
          <p:cNvSpPr/>
          <p:nvPr/>
        </p:nvSpPr>
        <p:spPr>
          <a:xfrm>
            <a:off x="357158" y="1214422"/>
            <a:ext cx="2735263" cy="744538"/>
          </a:xfrm>
          <a:custGeom>
            <a:avLst/>
            <a:gdLst>
              <a:gd name="connsiteX0" fmla="*/ 0 w 1835224"/>
              <a:gd name="connsiteY0" fmla="*/ 57619 h 576187"/>
              <a:gd name="connsiteX1" fmla="*/ 16876 w 1835224"/>
              <a:gd name="connsiteY1" fmla="*/ 16876 h 576187"/>
              <a:gd name="connsiteX2" fmla="*/ 57619 w 1835224"/>
              <a:gd name="connsiteY2" fmla="*/ 0 h 576187"/>
              <a:gd name="connsiteX3" fmla="*/ 1777605 w 1835224"/>
              <a:gd name="connsiteY3" fmla="*/ 0 h 576187"/>
              <a:gd name="connsiteX4" fmla="*/ 1818348 w 1835224"/>
              <a:gd name="connsiteY4" fmla="*/ 16876 h 576187"/>
              <a:gd name="connsiteX5" fmla="*/ 1835224 w 1835224"/>
              <a:gd name="connsiteY5" fmla="*/ 57619 h 576187"/>
              <a:gd name="connsiteX6" fmla="*/ 1835224 w 1835224"/>
              <a:gd name="connsiteY6" fmla="*/ 518568 h 576187"/>
              <a:gd name="connsiteX7" fmla="*/ 1818348 w 1835224"/>
              <a:gd name="connsiteY7" fmla="*/ 559311 h 576187"/>
              <a:gd name="connsiteX8" fmla="*/ 1777605 w 1835224"/>
              <a:gd name="connsiteY8" fmla="*/ 576187 h 576187"/>
              <a:gd name="connsiteX9" fmla="*/ 57619 w 1835224"/>
              <a:gd name="connsiteY9" fmla="*/ 576187 h 576187"/>
              <a:gd name="connsiteX10" fmla="*/ 16876 w 1835224"/>
              <a:gd name="connsiteY10" fmla="*/ 559311 h 576187"/>
              <a:gd name="connsiteX11" fmla="*/ 0 w 1835224"/>
              <a:gd name="connsiteY11" fmla="*/ 518568 h 576187"/>
              <a:gd name="connsiteX12" fmla="*/ 0 w 1835224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5224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777605" y="0"/>
                </a:lnTo>
                <a:cubicBezTo>
                  <a:pt x="1792887" y="0"/>
                  <a:pt x="1807542" y="6071"/>
                  <a:pt x="1818348" y="16876"/>
                </a:cubicBezTo>
                <a:cubicBezTo>
                  <a:pt x="1829154" y="27682"/>
                  <a:pt x="1835224" y="42337"/>
                  <a:pt x="1835224" y="57619"/>
                </a:cubicBezTo>
                <a:lnTo>
                  <a:pt x="1835224" y="518568"/>
                </a:lnTo>
                <a:cubicBezTo>
                  <a:pt x="1835224" y="533850"/>
                  <a:pt x="1829153" y="548505"/>
                  <a:pt x="1818348" y="559311"/>
                </a:cubicBezTo>
                <a:cubicBezTo>
                  <a:pt x="1807542" y="570117"/>
                  <a:pt x="1792887" y="576187"/>
                  <a:pt x="1777605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rgbClr val="FF7C80"/>
          </a:solidFill>
          <a:ln>
            <a:solidFill>
              <a:srgbClr val="FF9999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7356" tIns="37196" rIns="47356" bIns="37196" anchor="ctr"/>
          <a:lstStyle/>
          <a:p>
            <a:pPr algn="ctr" defTabSz="711200">
              <a:lnSpc>
                <a:spcPct val="80000"/>
              </a:lnSpc>
              <a:spcAft>
                <a:spcPts val="800"/>
              </a:spcAft>
              <a:defRPr/>
            </a:pP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環境教育</a:t>
            </a:r>
            <a:r>
              <a:rPr lang="en-US" altLang="zh-TW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珍愛地球</a:t>
            </a:r>
            <a:endParaRPr lang="en-US" altLang="zh-TW" sz="2400" dirty="0" smtClean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  <a:p>
            <a:pPr algn="ctr" defTabSz="711200">
              <a:lnSpc>
                <a:spcPct val="80000"/>
              </a:lnSpc>
              <a:spcAft>
                <a:spcPts val="800"/>
              </a:spcAft>
              <a:defRPr/>
            </a:pPr>
            <a:r>
              <a:rPr lang="zh-TW" altLang="en-US" sz="24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大家一起來</a:t>
            </a:r>
            <a:endParaRPr lang="zh-TW" altLang="en-US" sz="2400" dirty="0">
              <a:solidFill>
                <a:srgbClr val="0000FF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/>
          <p:cNvSpPr/>
          <p:nvPr/>
        </p:nvSpPr>
        <p:spPr>
          <a:xfrm>
            <a:off x="509588" y="1941513"/>
            <a:ext cx="185737" cy="4381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32140"/>
                </a:lnTo>
                <a:lnTo>
                  <a:pt x="183522" y="432140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手繪多邊形 8"/>
          <p:cNvSpPr/>
          <p:nvPr/>
        </p:nvSpPr>
        <p:spPr>
          <a:xfrm>
            <a:off x="714348" y="2143116"/>
            <a:ext cx="2311400" cy="627057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ts val="600"/>
              </a:spcAft>
              <a:defRPr/>
            </a:pPr>
            <a:r>
              <a:rPr lang="zh-TW" altLang="zh-TW" b="1" dirty="0" smtClean="0"/>
              <a:t>南投縣</a:t>
            </a:r>
            <a:r>
              <a:rPr lang="zh-TW" altLang="zh-TW" b="1" dirty="0" smtClean="0">
                <a:solidFill>
                  <a:srgbClr val="0000FF"/>
                </a:solidFill>
              </a:rPr>
              <a:t>社寮國中</a:t>
            </a:r>
            <a:r>
              <a:rPr lang="en-US" altLang="zh-TW" sz="1100" b="1" dirty="0" smtClean="0"/>
              <a:t>101.07</a:t>
            </a:r>
          </a:p>
          <a:p>
            <a:pPr algn="ctr" defTabSz="711200">
              <a:lnSpc>
                <a:spcPct val="90000"/>
              </a:lnSpc>
              <a:spcAft>
                <a:spcPts val="600"/>
              </a:spcAft>
              <a:defRPr/>
            </a:pPr>
            <a:r>
              <a:rPr lang="zh-TW" altLang="zh-TW" b="1" dirty="0" smtClean="0"/>
              <a:t>學用品、圖書約</a:t>
            </a:r>
            <a:r>
              <a:rPr lang="en-US" altLang="zh-TW" b="1" dirty="0" smtClean="0"/>
              <a:t>550</a:t>
            </a:r>
            <a:r>
              <a:rPr lang="zh-TW" altLang="zh-TW" b="1" dirty="0" smtClean="0"/>
              <a:t>冊</a:t>
            </a:r>
            <a:endParaRPr lang="zh-TW" altLang="zh-TW" dirty="0" smtClean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10" name="手繪多邊形 9"/>
          <p:cNvSpPr/>
          <p:nvPr/>
        </p:nvSpPr>
        <p:spPr>
          <a:xfrm>
            <a:off x="509588" y="1941513"/>
            <a:ext cx="185737" cy="116681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2374"/>
                </a:lnTo>
                <a:lnTo>
                  <a:pt x="183522" y="1152374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手繪多邊形 10"/>
          <p:cNvSpPr/>
          <p:nvPr/>
        </p:nvSpPr>
        <p:spPr>
          <a:xfrm>
            <a:off x="714348" y="2928934"/>
            <a:ext cx="2305039" cy="642942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89804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b="1" dirty="0" smtClean="0"/>
              <a:t>南投縣</a:t>
            </a:r>
            <a:r>
              <a:rPr lang="zh-TW" altLang="zh-TW" b="1" dirty="0" smtClean="0">
                <a:solidFill>
                  <a:srgbClr val="0000FF"/>
                </a:solidFill>
              </a:rPr>
              <a:t>信義國中</a:t>
            </a:r>
            <a:r>
              <a:rPr lang="en-US" altLang="zh-TW" sz="1400" b="1" dirty="0" smtClean="0"/>
              <a:t>101.10</a:t>
            </a:r>
            <a:endParaRPr lang="en-US" altLang="zh-TW" sz="1600" b="1" dirty="0" smtClean="0"/>
          </a:p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b="1" dirty="0" smtClean="0"/>
              <a:t>學用品、</a:t>
            </a:r>
            <a:r>
              <a:rPr lang="zh-TW" altLang="en-US" b="1" dirty="0" smtClean="0"/>
              <a:t>圖書</a:t>
            </a:r>
            <a:r>
              <a:rPr lang="zh-TW" altLang="zh-TW" b="1" dirty="0" smtClean="0"/>
              <a:t>共</a:t>
            </a:r>
            <a:r>
              <a:rPr lang="en-US" altLang="zh-TW" b="1" dirty="0" smtClean="0"/>
              <a:t>21</a:t>
            </a:r>
            <a:r>
              <a:rPr lang="zh-TW" altLang="zh-TW" b="1" dirty="0" smtClean="0"/>
              <a:t>箱</a:t>
            </a:r>
            <a:endParaRPr lang="zh-TW" altLang="zh-TW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12" name="手繪多邊形 11"/>
          <p:cNvSpPr/>
          <p:nvPr/>
        </p:nvSpPr>
        <p:spPr>
          <a:xfrm>
            <a:off x="509588" y="1941513"/>
            <a:ext cx="185737" cy="18970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72607"/>
                </a:lnTo>
                <a:lnTo>
                  <a:pt x="183522" y="1872607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手繪多邊形 12"/>
          <p:cNvSpPr/>
          <p:nvPr/>
        </p:nvSpPr>
        <p:spPr>
          <a:xfrm>
            <a:off x="714348" y="3714752"/>
            <a:ext cx="2295525" cy="642942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89804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sz="2000" b="1" dirty="0" smtClean="0"/>
              <a:t>澎湖縣</a:t>
            </a:r>
            <a:r>
              <a:rPr lang="zh-TW" altLang="zh-TW" sz="2000" b="1" dirty="0" smtClean="0">
                <a:solidFill>
                  <a:srgbClr val="7030A0"/>
                </a:solidFill>
              </a:rPr>
              <a:t>東衛國小</a:t>
            </a:r>
            <a:r>
              <a:rPr lang="en-US" altLang="zh-TW" sz="2000" b="1" dirty="0" smtClean="0"/>
              <a:t>102.02</a:t>
            </a:r>
            <a:endParaRPr lang="zh-TW" sz="2000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14" name="手繪多邊形 13"/>
          <p:cNvSpPr/>
          <p:nvPr/>
        </p:nvSpPr>
        <p:spPr>
          <a:xfrm>
            <a:off x="500034" y="2357430"/>
            <a:ext cx="195291" cy="220980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92841"/>
                </a:lnTo>
                <a:lnTo>
                  <a:pt x="183522" y="259284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手繪多邊形 14"/>
          <p:cNvSpPr/>
          <p:nvPr/>
        </p:nvSpPr>
        <p:spPr>
          <a:xfrm>
            <a:off x="714348" y="4500570"/>
            <a:ext cx="2328863" cy="582613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89804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sz="2000" b="1" dirty="0" smtClean="0"/>
              <a:t>國立</a:t>
            </a:r>
            <a:r>
              <a:rPr lang="zh-TW" altLang="zh-TW" sz="2000" b="1" dirty="0" smtClean="0">
                <a:solidFill>
                  <a:srgbClr val="7030A0"/>
                </a:solidFill>
              </a:rPr>
              <a:t>二林高級工商</a:t>
            </a:r>
            <a:r>
              <a:rPr lang="en-US" altLang="zh-TW" sz="2000" b="1" dirty="0" smtClean="0"/>
              <a:t>102.01</a:t>
            </a:r>
            <a:endParaRPr lang="zh-TW" altLang="zh-TW" sz="2000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20490" name="文字方塊 54"/>
          <p:cNvSpPr txBox="1">
            <a:spLocks noChangeArrowheads="1"/>
          </p:cNvSpPr>
          <p:nvPr/>
        </p:nvSpPr>
        <p:spPr bwMode="auto">
          <a:xfrm>
            <a:off x="107950" y="334963"/>
            <a:ext cx="6624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zh-TW" altLang="en-US" sz="36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 </a:t>
            </a:r>
            <a:r>
              <a:rPr lang="zh-TW" altLang="zh-TW" sz="36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關懷偏鄉學校</a:t>
            </a:r>
            <a:endParaRPr lang="zh-TW" altLang="zh-TW" sz="36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3203575" y="1268413"/>
          <a:ext cx="5472113" cy="5089526"/>
        </p:xfrm>
        <a:graphic>
          <a:graphicData uri="http://schemas.openxmlformats.org/drawingml/2006/table">
            <a:tbl>
              <a:tblPr/>
              <a:tblGrid>
                <a:gridCol w="2736850"/>
                <a:gridCol w="2735263"/>
              </a:tblGrid>
              <a:tr h="187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08" marB="4570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08" marB="4570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dirty="0" smtClean="0">
                          <a:solidFill>
                            <a:srgbClr val="000000"/>
                          </a:solidFill>
                        </a:rPr>
                        <a:t>關懷偏鄉學校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～有心人 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V.S </a:t>
                      </a: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有緣人</a:t>
                      </a:r>
                    </a:p>
                  </a:txBody>
                  <a:tcPr marL="91432" marR="91432" marT="45708" marB="4570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dirty="0" smtClean="0">
                          <a:solidFill>
                            <a:srgbClr val="000000"/>
                          </a:solidFill>
                        </a:rPr>
                        <a:t>關懷偏鄉學校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～募書愛心天使</a:t>
                      </a:r>
                    </a:p>
                  </a:txBody>
                  <a:tcPr marL="91432" marR="91432" marT="45708" marB="45708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8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08" marB="4570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08" marB="45708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同仁接力傳送愛心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/>
                      </a:r>
                      <a:b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</a:b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～學用品、圖書、繪本</a:t>
                      </a:r>
                    </a:p>
                  </a:txBody>
                  <a:tcPr marL="91432" marR="91432" marT="45708" marB="45708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鼓勵學生閱讀～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新細明體" pitchFamily="18" charset="-120"/>
                        </a:rPr>
                        <a:t>縮短城鄉差距</a:t>
                      </a: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32" marR="91432" marT="45708" marB="45708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2050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>
              <a:ea typeface="新細明體" pitchFamily="18" charset="-120"/>
            </a:endParaRPr>
          </a:p>
        </p:txBody>
      </p:sp>
      <p:sp>
        <p:nvSpPr>
          <p:cNvPr id="20510" name="投影片編號版面配置區 3"/>
          <p:cNvSpPr txBox="1">
            <a:spLocks noGrp="1"/>
          </p:cNvSpPr>
          <p:nvPr/>
        </p:nvSpPr>
        <p:spPr bwMode="gray">
          <a:xfrm>
            <a:off x="6732588" y="648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74F9524-8481-4943-9691-39986834FA5F}" type="slidenum">
              <a:rPr lang="zh-TW" altLang="en-US" sz="1400">
                <a:ea typeface="新細明體" pitchFamily="18" charset="-120"/>
              </a:rPr>
              <a:pPr algn="r"/>
              <a:t>27</a:t>
            </a:fld>
            <a:endParaRPr lang="en-US" altLang="zh-TW" sz="1400">
              <a:ea typeface="新細明體" pitchFamily="18" charset="-120"/>
            </a:endParaRPr>
          </a:p>
        </p:txBody>
      </p:sp>
      <p:pic>
        <p:nvPicPr>
          <p:cNvPr id="23" name="Picture 1" descr="D:\101設備組活動照片\00\偏鄉募書\IMG_121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929066"/>
            <a:ext cx="2309828" cy="1732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3" descr="D:\101設備組活動照片\00\偏鄉募書\IMG_137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911206"/>
            <a:ext cx="2381772" cy="17863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" name="手繪多邊形 25"/>
          <p:cNvSpPr/>
          <p:nvPr/>
        </p:nvSpPr>
        <p:spPr>
          <a:xfrm>
            <a:off x="500034" y="1357298"/>
            <a:ext cx="2525714" cy="584200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9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b="1" dirty="0" smtClean="0"/>
              <a:t>南投縣</a:t>
            </a:r>
            <a:r>
              <a:rPr lang="zh-TW" altLang="zh-TW" b="1" dirty="0" smtClean="0">
                <a:solidFill>
                  <a:srgbClr val="0000FF"/>
                </a:solidFill>
              </a:rPr>
              <a:t>同富國中</a:t>
            </a:r>
            <a:r>
              <a:rPr lang="en-US" altLang="zh-TW" sz="1400" b="1" dirty="0" smtClean="0"/>
              <a:t>101.07</a:t>
            </a:r>
          </a:p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b="1" dirty="0" smtClean="0"/>
              <a:t>學用品、圖書約</a:t>
            </a:r>
            <a:r>
              <a:rPr lang="en-US" altLang="zh-TW" b="1" dirty="0" smtClean="0"/>
              <a:t>550</a:t>
            </a:r>
            <a:r>
              <a:rPr lang="zh-TW" altLang="zh-TW" b="1" dirty="0" smtClean="0"/>
              <a:t>冊</a:t>
            </a:r>
            <a:endParaRPr lang="zh-TW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sp>
        <p:nvSpPr>
          <p:cNvPr id="34" name="手繪多邊形 33"/>
          <p:cNvSpPr/>
          <p:nvPr/>
        </p:nvSpPr>
        <p:spPr>
          <a:xfrm>
            <a:off x="500034" y="3143248"/>
            <a:ext cx="195291" cy="220980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592841"/>
                </a:lnTo>
                <a:lnTo>
                  <a:pt x="183522" y="259284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手繪多邊形 34"/>
          <p:cNvSpPr/>
          <p:nvPr/>
        </p:nvSpPr>
        <p:spPr>
          <a:xfrm>
            <a:off x="714348" y="5286388"/>
            <a:ext cx="2328863" cy="582613"/>
          </a:xfrm>
          <a:custGeom>
            <a:avLst/>
            <a:gdLst>
              <a:gd name="connsiteX0" fmla="*/ 0 w 1468179"/>
              <a:gd name="connsiteY0" fmla="*/ 57619 h 576187"/>
              <a:gd name="connsiteX1" fmla="*/ 16876 w 1468179"/>
              <a:gd name="connsiteY1" fmla="*/ 16876 h 576187"/>
              <a:gd name="connsiteX2" fmla="*/ 57619 w 1468179"/>
              <a:gd name="connsiteY2" fmla="*/ 0 h 576187"/>
              <a:gd name="connsiteX3" fmla="*/ 1410560 w 1468179"/>
              <a:gd name="connsiteY3" fmla="*/ 0 h 576187"/>
              <a:gd name="connsiteX4" fmla="*/ 1451303 w 1468179"/>
              <a:gd name="connsiteY4" fmla="*/ 16876 h 576187"/>
              <a:gd name="connsiteX5" fmla="*/ 1468179 w 1468179"/>
              <a:gd name="connsiteY5" fmla="*/ 57619 h 576187"/>
              <a:gd name="connsiteX6" fmla="*/ 1468179 w 1468179"/>
              <a:gd name="connsiteY6" fmla="*/ 518568 h 576187"/>
              <a:gd name="connsiteX7" fmla="*/ 1451303 w 1468179"/>
              <a:gd name="connsiteY7" fmla="*/ 559311 h 576187"/>
              <a:gd name="connsiteX8" fmla="*/ 1410560 w 1468179"/>
              <a:gd name="connsiteY8" fmla="*/ 576187 h 576187"/>
              <a:gd name="connsiteX9" fmla="*/ 57619 w 1468179"/>
              <a:gd name="connsiteY9" fmla="*/ 576187 h 576187"/>
              <a:gd name="connsiteX10" fmla="*/ 16876 w 1468179"/>
              <a:gd name="connsiteY10" fmla="*/ 559311 h 576187"/>
              <a:gd name="connsiteX11" fmla="*/ 0 w 1468179"/>
              <a:gd name="connsiteY11" fmla="*/ 518568 h 576187"/>
              <a:gd name="connsiteX12" fmla="*/ 0 w 1468179"/>
              <a:gd name="connsiteY12" fmla="*/ 57619 h 57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8179" h="576187">
                <a:moveTo>
                  <a:pt x="0" y="57619"/>
                </a:moveTo>
                <a:cubicBezTo>
                  <a:pt x="0" y="42337"/>
                  <a:pt x="6071" y="27682"/>
                  <a:pt x="16876" y="16876"/>
                </a:cubicBezTo>
                <a:cubicBezTo>
                  <a:pt x="27682" y="6070"/>
                  <a:pt x="42337" y="0"/>
                  <a:pt x="57619" y="0"/>
                </a:cubicBezTo>
                <a:lnTo>
                  <a:pt x="1410560" y="0"/>
                </a:lnTo>
                <a:cubicBezTo>
                  <a:pt x="1425842" y="0"/>
                  <a:pt x="1440497" y="6071"/>
                  <a:pt x="1451303" y="16876"/>
                </a:cubicBezTo>
                <a:cubicBezTo>
                  <a:pt x="1462109" y="27682"/>
                  <a:pt x="1468179" y="42337"/>
                  <a:pt x="1468179" y="57619"/>
                </a:cubicBezTo>
                <a:lnTo>
                  <a:pt x="1468179" y="518568"/>
                </a:lnTo>
                <a:cubicBezTo>
                  <a:pt x="1468179" y="533850"/>
                  <a:pt x="1462108" y="548505"/>
                  <a:pt x="1451303" y="559311"/>
                </a:cubicBezTo>
                <a:cubicBezTo>
                  <a:pt x="1440497" y="570117"/>
                  <a:pt x="1425842" y="576187"/>
                  <a:pt x="1410560" y="576187"/>
                </a:cubicBezTo>
                <a:lnTo>
                  <a:pt x="57619" y="576187"/>
                </a:lnTo>
                <a:cubicBezTo>
                  <a:pt x="42337" y="576187"/>
                  <a:pt x="27682" y="570116"/>
                  <a:pt x="16876" y="559311"/>
                </a:cubicBezTo>
                <a:cubicBezTo>
                  <a:pt x="6070" y="548505"/>
                  <a:pt x="0" y="533850"/>
                  <a:pt x="0" y="518568"/>
                </a:cubicBezTo>
                <a:lnTo>
                  <a:pt x="0" y="57619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  <a:alpha val="89804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7356" tIns="37196" rIns="47356" bIns="37196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TW" altLang="zh-TW" sz="2000" b="1" dirty="0" smtClean="0"/>
              <a:t>花蓮縣立</a:t>
            </a:r>
            <a:r>
              <a:rPr lang="zh-TW" altLang="zh-TW" sz="2000" b="1" dirty="0" smtClean="0">
                <a:solidFill>
                  <a:srgbClr val="7030A0"/>
                </a:solidFill>
              </a:rPr>
              <a:t>長橋國小</a:t>
            </a:r>
            <a:r>
              <a:rPr lang="en-US" altLang="zh-TW" sz="2000" b="1" dirty="0" smtClean="0"/>
              <a:t>102.02</a:t>
            </a:r>
            <a:endParaRPr lang="zh-TW" altLang="zh-TW" sz="2000" dirty="0">
              <a:solidFill>
                <a:srgbClr val="FF0000"/>
              </a:solidFill>
              <a:latin typeface="華康魏碑體" pitchFamily="65" charset="-120"/>
              <a:ea typeface="華康魏碑體" pitchFamily="65" charset="-120"/>
            </a:endParaRPr>
          </a:p>
        </p:txBody>
      </p:sp>
      <p:pic>
        <p:nvPicPr>
          <p:cNvPr id="37" name="Picture 4" descr="D:\101設備組活動照片\00\偏鄉募書\IMG_012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389" y="1357297"/>
            <a:ext cx="2345263" cy="17589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" name="Picture 5" descr="D:\101設備組活動照片\00\偏鄉募書\IMG_013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1348154"/>
            <a:ext cx="2286016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橢圓 38"/>
          <p:cNvSpPr/>
          <p:nvPr/>
        </p:nvSpPr>
        <p:spPr bwMode="auto">
          <a:xfrm>
            <a:off x="3143240" y="428604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15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/>
          </p:cNvSpPr>
          <p:nvPr/>
        </p:nvSpPr>
        <p:spPr bwMode="auto">
          <a:xfrm>
            <a:off x="357158" y="214290"/>
            <a:ext cx="6357982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閱讀推廣活動   </a:t>
            </a:r>
            <a:r>
              <a:rPr lang="zh-TW" altLang="en-US" sz="40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國際交流</a:t>
            </a:r>
            <a:endParaRPr kumimoji="0" lang="zh-TW" altLang="en-US" sz="40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AC19FA-F081-471B-83D0-6666936F0581}" type="slidenum">
              <a:rPr lang="en-US" altLang="zh-TW" smtClean="0"/>
              <a:pPr>
                <a:defRPr/>
              </a:pPr>
              <a:t>28</a:t>
            </a:fld>
            <a:endParaRPr lang="en-US" altLang="zh-TW"/>
          </a:p>
        </p:txBody>
      </p:sp>
      <p:sp>
        <p:nvSpPr>
          <p:cNvPr id="9" name="橢圓 8"/>
          <p:cNvSpPr/>
          <p:nvPr/>
        </p:nvSpPr>
        <p:spPr bwMode="auto">
          <a:xfrm>
            <a:off x="3428992" y="428604"/>
            <a:ext cx="642942" cy="432048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/>
          <a:p>
            <a:pPr>
              <a:lnSpc>
                <a:spcPts val="3000"/>
              </a:lnSpc>
              <a:defRPr/>
            </a:pPr>
            <a:r>
              <a:rPr lang="en-US" altLang="zh-TW" sz="2400" dirty="0" smtClean="0">
                <a:solidFill>
                  <a:srgbClr val="FF0000"/>
                </a:solidFill>
                <a:latin typeface="Broadway BT" pitchFamily="82" charset="0"/>
                <a:ea typeface="新細明體" charset="-120"/>
              </a:rPr>
              <a:t>16</a:t>
            </a:r>
            <a:endParaRPr lang="zh-TW" altLang="en-US" sz="2400" dirty="0">
              <a:solidFill>
                <a:srgbClr val="FF0000"/>
              </a:solidFill>
              <a:latin typeface="Broadway BT" pitchFamily="82" charset="0"/>
              <a:ea typeface="新細明體" charset="-120"/>
            </a:endParaRPr>
          </a:p>
        </p:txBody>
      </p:sp>
      <p:sp>
        <p:nvSpPr>
          <p:cNvPr id="10" name="圓角矩形 9"/>
          <p:cNvSpPr/>
          <p:nvPr/>
        </p:nvSpPr>
        <p:spPr bwMode="auto">
          <a:xfrm>
            <a:off x="285720" y="1714488"/>
            <a:ext cx="792163" cy="4572032"/>
          </a:xfrm>
          <a:prstGeom prst="roundRect">
            <a:avLst/>
          </a:prstGeom>
          <a:solidFill>
            <a:srgbClr val="FFC000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800" dirty="0" smtClean="0">
                <a:solidFill>
                  <a:srgbClr val="0000FF"/>
                </a:solidFill>
                <a:latin typeface="華康正顏楷體W5" pitchFamily="65" charset="-120"/>
                <a:ea typeface="華康正顏楷體W5" pitchFamily="65" charset="-120"/>
              </a:rPr>
              <a:t>日本學校人員蒞校參訪</a:t>
            </a:r>
            <a:endParaRPr lang="zh-TW" altLang="en-US" sz="2800" dirty="0">
              <a:solidFill>
                <a:srgbClr val="0000FF"/>
              </a:solidFill>
              <a:latin typeface="華康正顏楷體W5" pitchFamily="65" charset="-120"/>
              <a:ea typeface="華康正顏楷體W5" pitchFamily="65" charset="-120"/>
            </a:endParaRPr>
          </a:p>
        </p:txBody>
      </p:sp>
      <p:pic>
        <p:nvPicPr>
          <p:cNvPr id="11" name="Picture 2" descr="Z:\01教務處\1020103 日本參訪團照片-圖書館\IMG_084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3200403" cy="2400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2" descr="Z:\01教務處\1020103 日本參訪團照片-圖書館\IMG_084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03720"/>
            <a:ext cx="3271841" cy="2453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3" descr="Z:\01教務處\1020103 日本參訪團照片-圖書館\IMG_0849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000504"/>
            <a:ext cx="3202519" cy="24018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2" descr="Z:\01教務處\1020103 日本參訪團照片-圖書館\IMG_08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000503"/>
            <a:ext cx="3286148" cy="2464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60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7"/>
          <p:cNvSpPr>
            <a:spLocks/>
          </p:cNvSpPr>
          <p:nvPr/>
        </p:nvSpPr>
        <p:spPr bwMode="auto">
          <a:xfrm rot="20174574">
            <a:off x="4488484" y="5145642"/>
            <a:ext cx="4741287" cy="571480"/>
          </a:xfrm>
          <a:custGeom>
            <a:avLst/>
            <a:gdLst>
              <a:gd name="T0" fmla="*/ 0 w 4763"/>
              <a:gd name="T1" fmla="*/ 2147483647 h 961"/>
              <a:gd name="T2" fmla="*/ 2147483647 w 4763"/>
              <a:gd name="T3" fmla="*/ 2147483647 h 961"/>
              <a:gd name="T4" fmla="*/ 2147483647 w 4763"/>
              <a:gd name="T5" fmla="*/ 2147483647 h 961"/>
              <a:gd name="T6" fmla="*/ 2147483647 w 4763"/>
              <a:gd name="T7" fmla="*/ 2147483647 h 961"/>
              <a:gd name="T8" fmla="*/ 2147483647 w 4763"/>
              <a:gd name="T9" fmla="*/ 2147483647 h 961"/>
              <a:gd name="T10" fmla="*/ 2147483647 w 4763"/>
              <a:gd name="T11" fmla="*/ 2147483647 h 961"/>
              <a:gd name="T12" fmla="*/ 2147483647 w 4763"/>
              <a:gd name="T13" fmla="*/ 2147483647 h 961"/>
              <a:gd name="T14" fmla="*/ 2147483647 w 4763"/>
              <a:gd name="T15" fmla="*/ 2147483647 h 961"/>
              <a:gd name="T16" fmla="*/ 2147483647 w 4763"/>
              <a:gd name="T17" fmla="*/ 2147483647 h 961"/>
              <a:gd name="T18" fmla="*/ 2147483647 w 4763"/>
              <a:gd name="T19" fmla="*/ 2147483647 h 961"/>
              <a:gd name="T20" fmla="*/ 2147483647 w 4763"/>
              <a:gd name="T21" fmla="*/ 2147483647 h 961"/>
              <a:gd name="T22" fmla="*/ 2147483647 w 4763"/>
              <a:gd name="T23" fmla="*/ 2147483647 h 961"/>
              <a:gd name="T24" fmla="*/ 2147483647 w 4763"/>
              <a:gd name="T25" fmla="*/ 2147483647 h 961"/>
              <a:gd name="T26" fmla="*/ 2147483647 w 4763"/>
              <a:gd name="T27" fmla="*/ 2147483647 h 961"/>
              <a:gd name="T28" fmla="*/ 2147483647 w 4763"/>
              <a:gd name="T29" fmla="*/ 2147483647 h 96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763"/>
              <a:gd name="T46" fmla="*/ 0 h 961"/>
              <a:gd name="T47" fmla="*/ 4763 w 4763"/>
              <a:gd name="T48" fmla="*/ 961 h 96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763" h="961">
                <a:moveTo>
                  <a:pt x="0" y="48"/>
                </a:moveTo>
                <a:cubicBezTo>
                  <a:pt x="143" y="0"/>
                  <a:pt x="297" y="44"/>
                  <a:pt x="436" y="90"/>
                </a:cubicBezTo>
                <a:cubicBezTo>
                  <a:pt x="564" y="179"/>
                  <a:pt x="368" y="51"/>
                  <a:pt x="548" y="133"/>
                </a:cubicBezTo>
                <a:cubicBezTo>
                  <a:pt x="598" y="156"/>
                  <a:pt x="640" y="193"/>
                  <a:pt x="689" y="217"/>
                </a:cubicBezTo>
                <a:cubicBezTo>
                  <a:pt x="770" y="325"/>
                  <a:pt x="891" y="392"/>
                  <a:pt x="998" y="470"/>
                </a:cubicBezTo>
                <a:cubicBezTo>
                  <a:pt x="1124" y="562"/>
                  <a:pt x="1226" y="649"/>
                  <a:pt x="1363" y="723"/>
                </a:cubicBezTo>
                <a:cubicBezTo>
                  <a:pt x="1445" y="768"/>
                  <a:pt x="1463" y="761"/>
                  <a:pt x="1546" y="793"/>
                </a:cubicBezTo>
                <a:cubicBezTo>
                  <a:pt x="1870" y="917"/>
                  <a:pt x="2124" y="946"/>
                  <a:pt x="2473" y="961"/>
                </a:cubicBezTo>
                <a:cubicBezTo>
                  <a:pt x="2728" y="942"/>
                  <a:pt x="2978" y="919"/>
                  <a:pt x="3231" y="891"/>
                </a:cubicBezTo>
                <a:cubicBezTo>
                  <a:pt x="3352" y="861"/>
                  <a:pt x="3477" y="842"/>
                  <a:pt x="3597" y="807"/>
                </a:cubicBezTo>
                <a:cubicBezTo>
                  <a:pt x="3703" y="776"/>
                  <a:pt x="3855" y="715"/>
                  <a:pt x="3948" y="680"/>
                </a:cubicBezTo>
                <a:cubicBezTo>
                  <a:pt x="3985" y="666"/>
                  <a:pt x="4027" y="661"/>
                  <a:pt x="4060" y="638"/>
                </a:cubicBezTo>
                <a:cubicBezTo>
                  <a:pt x="4224" y="522"/>
                  <a:pt x="4394" y="404"/>
                  <a:pt x="4566" y="301"/>
                </a:cubicBezTo>
                <a:cubicBezTo>
                  <a:pt x="4603" y="251"/>
                  <a:pt x="4640" y="196"/>
                  <a:pt x="4693" y="161"/>
                </a:cubicBezTo>
                <a:cubicBezTo>
                  <a:pt x="4718" y="145"/>
                  <a:pt x="4763" y="125"/>
                  <a:pt x="4763" y="90"/>
                </a:cubicBezTo>
              </a:path>
            </a:pathLst>
          </a:custGeom>
          <a:noFill/>
          <a:ln w="254000">
            <a:solidFill>
              <a:srgbClr val="FFCC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3058" name="標題 1"/>
          <p:cNvSpPr>
            <a:spLocks noGrp="1"/>
          </p:cNvSpPr>
          <p:nvPr>
            <p:ph type="title" idx="4294967295"/>
          </p:nvPr>
        </p:nvSpPr>
        <p:spPr>
          <a:xfrm>
            <a:off x="627609" y="228600"/>
            <a:ext cx="2916296" cy="939800"/>
          </a:xfrm>
        </p:spPr>
        <p:txBody>
          <a:bodyPr/>
          <a:lstStyle/>
          <a:p>
            <a:pPr eaLnBrk="1" hangingPunct="1"/>
            <a:r>
              <a:rPr altLang="zh-TW" smtClean="0">
                <a:latin typeface="標楷體" pitchFamily="65" charset="-120"/>
                <a:ea typeface="標楷體" pitchFamily="65" charset="-120"/>
                <a:cs typeface="微軟正黑體"/>
              </a:rPr>
              <a:t>成果展現</a:t>
            </a:r>
          </a:p>
        </p:txBody>
      </p:sp>
      <p:pic>
        <p:nvPicPr>
          <p:cNvPr id="173059" name="Picture 4" descr="校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5715" y="304800"/>
            <a:ext cx="58057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285720" y="1357298"/>
            <a:ext cx="864986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l"/>
            </a:pP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鼓勵學生寫作</a:t>
            </a:r>
            <a:r>
              <a:rPr lang="zh-TW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「閱讀學習單」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並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納入</a:t>
            </a:r>
            <a:r>
              <a:rPr lang="zh-TW" altLang="zh-TW" sz="2800" dirty="0" smtClean="0">
                <a:solidFill>
                  <a:srgbClr val="7030A0"/>
                </a:solidFill>
                <a:latin typeface="華康魏碑體" pitchFamily="49" charset="-120"/>
                <a:ea typeface="華康魏碑體" pitchFamily="49" charset="-120"/>
              </a:rPr>
              <a:t>班級學</a:t>
            </a:r>
            <a:r>
              <a:rPr lang="zh-TW" altLang="en-US" sz="2800" dirty="0" smtClean="0">
                <a:solidFill>
                  <a:srgbClr val="7030A0"/>
                </a:solidFill>
                <a:latin typeface="華康魏碑體" pitchFamily="49" charset="-120"/>
                <a:ea typeface="華康魏碑體" pitchFamily="49" charset="-120"/>
              </a:rPr>
              <a:t>風</a:t>
            </a:r>
            <a:r>
              <a:rPr lang="zh-TW" altLang="zh-TW" sz="2800" dirty="0" smtClean="0">
                <a:solidFill>
                  <a:srgbClr val="7030A0"/>
                </a:solidFill>
                <a:latin typeface="華康魏碑體" pitchFamily="49" charset="-120"/>
                <a:ea typeface="華康魏碑體" pitchFamily="49" charset="-120"/>
              </a:rPr>
              <a:t>競賽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，</a:t>
            </a:r>
            <a:endParaRPr lang="en-US" altLang="zh-TW" sz="2800" dirty="0" smtClean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</a:pP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  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每周約有</a:t>
            </a:r>
            <a:r>
              <a:rPr lang="en-US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300-500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份作品繳交，有效提升學生寫作力</a:t>
            </a:r>
            <a:endParaRPr lang="en-US" altLang="zh-TW" sz="2800" dirty="0" smtClean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l"/>
            </a:pPr>
            <a:r>
              <a:rPr lang="en-US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102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學年</a:t>
            </a:r>
            <a:r>
              <a:rPr lang="zh-TW" altLang="en-US" sz="2800" dirty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度臺北市國語文競賽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團體第</a:t>
            </a:r>
            <a:r>
              <a:rPr lang="en-US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1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名 </a:t>
            </a:r>
            <a:endParaRPr lang="en-US" altLang="zh-TW" sz="2800" dirty="0" smtClean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l"/>
            </a:pPr>
            <a:r>
              <a:rPr lang="en-US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101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學年度臺北市詩歌朗誦競賽團體組</a:t>
            </a:r>
            <a:r>
              <a:rPr lang="zh-TW" altLang="en-US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特優</a:t>
            </a:r>
            <a:endParaRPr lang="zh-TW" altLang="en-US" sz="2800" dirty="0">
              <a:solidFill>
                <a:srgbClr val="FF0000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l"/>
            </a:pPr>
            <a:r>
              <a:rPr lang="en-US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101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年度健康醫學學習網教育部</a:t>
            </a:r>
            <a:r>
              <a:rPr lang="en-US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 </a:t>
            </a:r>
            <a:r>
              <a:rPr lang="zh-TW" altLang="zh-TW" sz="28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全國心理健康短文</a:t>
            </a:r>
            <a:endParaRPr lang="en-US" altLang="zh-TW" sz="2800" dirty="0" smtClean="0">
              <a:solidFill>
                <a:srgbClr val="C00000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</a:pPr>
            <a:r>
              <a:rPr lang="zh-TW" altLang="en-US" sz="28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  </a:t>
            </a:r>
            <a:r>
              <a:rPr lang="zh-TW" altLang="zh-TW" sz="28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短片創作競賽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榮獲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 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國中短文組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 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第</a:t>
            </a:r>
            <a:r>
              <a:rPr lang="en-US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2</a:t>
            </a:r>
            <a:r>
              <a:rPr lang="zh-TW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名</a:t>
            </a:r>
            <a:endParaRPr lang="zh-TW" altLang="en-US" sz="28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l"/>
            </a:pPr>
            <a:r>
              <a:rPr lang="en-US" altLang="zh-TW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102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年</a:t>
            </a:r>
            <a:r>
              <a:rPr lang="zh-TW" altLang="en-US" sz="2800" dirty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基測作文六級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分 </a:t>
            </a:r>
            <a:r>
              <a:rPr lang="en-US" altLang="zh-TW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108</a:t>
            </a:r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 人</a:t>
            </a:r>
            <a:endParaRPr lang="en-US" altLang="zh-TW" sz="2800" dirty="0" smtClean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  <a:p>
            <a:endParaRPr lang="zh-TW" altLang="en-US" sz="2800" dirty="0">
              <a:solidFill>
                <a:srgbClr val="7030A0"/>
              </a:solidFill>
              <a:latin typeface="華康魏碑體" pitchFamily="49" charset="-120"/>
              <a:ea typeface="華康魏碑體" pitchFamily="49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14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357422" y="5214950"/>
            <a:ext cx="4214842" cy="1287456"/>
            <a:chOff x="300" y="4286"/>
            <a:chExt cx="2332" cy="1214"/>
          </a:xfrm>
        </p:grpSpPr>
        <p:pic>
          <p:nvPicPr>
            <p:cNvPr id="6" name="Picture 6" descr="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1" y="4740"/>
              <a:ext cx="571" cy="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7" descr="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5" y="4558"/>
              <a:ext cx="3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6" y="5012"/>
              <a:ext cx="328" cy="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葉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" y="4286"/>
              <a:ext cx="3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" descr="葉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8" y="4921"/>
              <a:ext cx="193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0111_C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0884"/>
            <a:stretch>
              <a:fillRect/>
            </a:stretch>
          </p:blipFill>
          <p:spPr bwMode="auto">
            <a:xfrm>
              <a:off x="481" y="4604"/>
              <a:ext cx="178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2" descr="0111_C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0884"/>
            <a:stretch>
              <a:fillRect/>
            </a:stretch>
          </p:blipFill>
          <p:spPr bwMode="auto">
            <a:xfrm>
              <a:off x="844" y="4966"/>
              <a:ext cx="178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3" descr="0111_C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0884"/>
            <a:stretch>
              <a:fillRect/>
            </a:stretch>
          </p:blipFill>
          <p:spPr bwMode="auto">
            <a:xfrm>
              <a:off x="300" y="4966"/>
              <a:ext cx="178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4" descr="0111_C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0884"/>
            <a:stretch>
              <a:fillRect/>
            </a:stretch>
          </p:blipFill>
          <p:spPr bwMode="auto">
            <a:xfrm>
              <a:off x="708" y="4468"/>
              <a:ext cx="1788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" name="圖片 25" descr="D:\00設備組\插圖\1212\page1.jpg"/>
          <p:cNvPicPr/>
          <p:nvPr/>
        </p:nvPicPr>
        <p:blipFill>
          <a:blip r:embed="rId6" cstate="print"/>
          <a:srcRect l="44296"/>
          <a:stretch>
            <a:fillRect/>
          </a:stretch>
        </p:blipFill>
        <p:spPr bwMode="auto">
          <a:xfrm>
            <a:off x="6143636" y="4357694"/>
            <a:ext cx="2643206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"/>
          <p:cNvSpPr>
            <a:spLocks noGrp="1" noChangeArrowheads="1"/>
          </p:cNvSpPr>
          <p:nvPr>
            <p:ph type="title"/>
          </p:nvPr>
        </p:nvSpPr>
        <p:spPr>
          <a:xfrm>
            <a:off x="539552" y="1412776"/>
            <a:ext cx="8424936" cy="784225"/>
          </a:xfrm>
        </p:spPr>
        <p:txBody>
          <a:bodyPr/>
          <a:lstStyle/>
          <a:p>
            <a:pPr marL="457200" indent="-457200" eaLnBrk="1" hangingPunct="1">
              <a:buClr>
                <a:srgbClr val="00B0F0"/>
              </a:buClr>
              <a:buFont typeface="Wingdings" pitchFamily="2" charset="2"/>
              <a:buChar char="n"/>
            </a:pPr>
            <a:r>
              <a:rPr lang="zh-TW" altLang="en-US" sz="32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圖書室組織成員</a:t>
            </a:r>
            <a:r>
              <a:rPr lang="en-US" altLang="zh-TW" sz="32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-</a:t>
            </a:r>
            <a:r>
              <a:rPr lang="zh-TW" altLang="en-US" sz="3200" dirty="0" smtClean="0">
                <a:solidFill>
                  <a:srgbClr val="C00000"/>
                </a:solidFill>
                <a:latin typeface="華康魏碑體" pitchFamily="49" charset="-120"/>
                <a:ea typeface="華康魏碑體" pitchFamily="49" charset="-120"/>
              </a:rPr>
              <a:t>定期召開圖書委員會議</a:t>
            </a:r>
            <a:endParaRPr lang="en-US" altLang="zh-TW" sz="3200" dirty="0" smtClean="0">
              <a:solidFill>
                <a:srgbClr val="C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aphicFrame>
        <p:nvGraphicFramePr>
          <p:cNvPr id="10" name="資料庫圖表 9"/>
          <p:cNvGraphicFramePr/>
          <p:nvPr/>
        </p:nvGraphicFramePr>
        <p:xfrm>
          <a:off x="1000100" y="2571744"/>
          <a:ext cx="7272808" cy="341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5" name="群組 29"/>
          <p:cNvGrpSpPr>
            <a:grpSpLocks/>
          </p:cNvGrpSpPr>
          <p:nvPr/>
        </p:nvGrpSpPr>
        <p:grpSpPr bwMode="auto">
          <a:xfrm>
            <a:off x="5364163" y="5648325"/>
            <a:ext cx="3313112" cy="949325"/>
            <a:chOff x="5220072" y="5838860"/>
            <a:chExt cx="3312368" cy="949398"/>
          </a:xfrm>
        </p:grpSpPr>
        <p:sp>
          <p:nvSpPr>
            <p:cNvPr id="8" name="圓形圖 7"/>
            <p:cNvSpPr/>
            <p:nvPr/>
          </p:nvSpPr>
          <p:spPr bwMode="auto">
            <a:xfrm rot="18916970">
              <a:off x="7073856" y="5838860"/>
              <a:ext cx="647555" cy="674740"/>
            </a:xfrm>
            <a:prstGeom prst="pie">
              <a:avLst/>
            </a:prstGeom>
            <a:solidFill>
              <a:srgbClr val="FF99FF"/>
            </a:solidFill>
            <a:ln>
              <a:solidFill>
                <a:srgbClr val="FFFFFF"/>
              </a:solidFill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zh-TW" altLang="en-US" sz="3600">
                <a:solidFill>
                  <a:schemeClr val="tx1"/>
                </a:solidFill>
              </a:endParaRPr>
            </a:p>
          </p:txBody>
        </p:sp>
        <p:grpSp>
          <p:nvGrpSpPr>
            <p:cNvPr id="90145" name="群組 28"/>
            <p:cNvGrpSpPr>
              <a:grpSpLocks/>
            </p:cNvGrpSpPr>
            <p:nvPr/>
          </p:nvGrpSpPr>
          <p:grpSpPr bwMode="auto">
            <a:xfrm>
              <a:off x="5220072" y="5853149"/>
              <a:ext cx="3312368" cy="935109"/>
              <a:chOff x="5220072" y="5853149"/>
              <a:chExt cx="3312368" cy="935109"/>
            </a:xfrm>
          </p:grpSpPr>
          <p:sp>
            <p:nvSpPr>
              <p:cNvPr id="10" name="圓形圖 9"/>
              <p:cNvSpPr/>
              <p:nvPr/>
            </p:nvSpPr>
            <p:spPr bwMode="auto">
              <a:xfrm rot="17178285">
                <a:off x="6209558" y="5839756"/>
                <a:ext cx="647750" cy="674536"/>
              </a:xfrm>
              <a:prstGeom prst="pie">
                <a:avLst/>
              </a:prstGeom>
              <a:ln>
                <a:solidFill>
                  <a:srgbClr val="FFFFFF"/>
                </a:solidFill>
                <a:headEnd type="none" w="med" len="med"/>
                <a:tailEnd type="none" w="med" len="med"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zh-TW" altLang="en-US" sz="36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圓形圖 10"/>
              <p:cNvSpPr/>
              <p:nvPr/>
            </p:nvSpPr>
            <p:spPr bwMode="auto">
              <a:xfrm rot="20740857">
                <a:off x="7869014" y="6081767"/>
                <a:ext cx="553914" cy="533441"/>
              </a:xfrm>
              <a:prstGeom prst="pie">
                <a:avLst/>
              </a:prstGeom>
              <a:solidFill>
                <a:schemeClr val="accent2"/>
              </a:solidFill>
              <a:ln>
                <a:solidFill>
                  <a:srgbClr val="FFFFFF"/>
                </a:solidFill>
                <a:headEnd type="none" w="med" len="med"/>
                <a:tailEnd type="none" w="med" len="med"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zh-TW" altLang="en-US" sz="36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圓形圖 11"/>
              <p:cNvSpPr/>
              <p:nvPr/>
            </p:nvSpPr>
            <p:spPr bwMode="auto">
              <a:xfrm rot="17178285">
                <a:off x="5595358" y="6063589"/>
                <a:ext cx="490576" cy="536455"/>
              </a:xfrm>
              <a:prstGeom prst="pie">
                <a:avLst/>
              </a:prstGeom>
              <a:solidFill>
                <a:srgbClr val="FFD04B"/>
              </a:solidFill>
              <a:ln>
                <a:solidFill>
                  <a:srgbClr val="FFFFFF"/>
                </a:solidFill>
                <a:headEnd type="none" w="med" len="med"/>
                <a:tailEnd type="none" w="med" len="med"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zh-TW" altLang="en-US" sz="3600">
                  <a:solidFill>
                    <a:schemeClr val="tx1"/>
                  </a:solidFill>
                </a:endParaRPr>
              </a:p>
            </p:txBody>
          </p:sp>
          <p:sp>
            <p:nvSpPr>
              <p:cNvPr id="90149" name="手繪多邊形 12"/>
              <p:cNvSpPr>
                <a:spLocks/>
              </p:cNvSpPr>
              <p:nvPr/>
            </p:nvSpPr>
            <p:spPr bwMode="auto">
              <a:xfrm>
                <a:off x="5982346" y="6586780"/>
                <a:ext cx="170481" cy="139484"/>
              </a:xfrm>
              <a:custGeom>
                <a:avLst/>
                <a:gdLst>
                  <a:gd name="T0" fmla="*/ 0 w 170481"/>
                  <a:gd name="T1" fmla="*/ 0 h 139484"/>
                  <a:gd name="T2" fmla="*/ 92990 w 170481"/>
                  <a:gd name="T3" fmla="*/ 61993 h 139484"/>
                  <a:gd name="T4" fmla="*/ 123986 w 170481"/>
                  <a:gd name="T5" fmla="*/ 108488 h 139484"/>
                  <a:gd name="T6" fmla="*/ 170481 w 170481"/>
                  <a:gd name="T7" fmla="*/ 139484 h 1394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481"/>
                  <a:gd name="T13" fmla="*/ 0 h 139484"/>
                  <a:gd name="T14" fmla="*/ 170481 w 170481"/>
                  <a:gd name="T15" fmla="*/ 139484 h 1394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481" h="139484">
                    <a:moveTo>
                      <a:pt x="0" y="0"/>
                    </a:moveTo>
                    <a:cubicBezTo>
                      <a:pt x="30997" y="20664"/>
                      <a:pt x="72326" y="30996"/>
                      <a:pt x="92990" y="61993"/>
                    </a:cubicBezTo>
                    <a:cubicBezTo>
                      <a:pt x="103322" y="77491"/>
                      <a:pt x="110815" y="95317"/>
                      <a:pt x="123986" y="108488"/>
                    </a:cubicBezTo>
                    <a:cubicBezTo>
                      <a:pt x="137157" y="121659"/>
                      <a:pt x="170481" y="139484"/>
                      <a:pt x="170481" y="139484"/>
                    </a:cubicBez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0150" name="手繪多邊形 13"/>
              <p:cNvSpPr>
                <a:spLocks/>
              </p:cNvSpPr>
              <p:nvPr/>
            </p:nvSpPr>
            <p:spPr bwMode="auto">
              <a:xfrm>
                <a:off x="6679769" y="6478292"/>
                <a:ext cx="111037" cy="232474"/>
              </a:xfrm>
              <a:custGeom>
                <a:avLst/>
                <a:gdLst>
                  <a:gd name="T0" fmla="*/ 0 w 111037"/>
                  <a:gd name="T1" fmla="*/ 0 h 232474"/>
                  <a:gd name="T2" fmla="*/ 61994 w 111037"/>
                  <a:gd name="T3" fmla="*/ 92989 h 232474"/>
                  <a:gd name="T4" fmla="*/ 108489 w 111037"/>
                  <a:gd name="T5" fmla="*/ 185979 h 232474"/>
                  <a:gd name="T6" fmla="*/ 108489 w 111037"/>
                  <a:gd name="T7" fmla="*/ 232474 h 2324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1037"/>
                  <a:gd name="T13" fmla="*/ 0 h 232474"/>
                  <a:gd name="T14" fmla="*/ 111037 w 111037"/>
                  <a:gd name="T15" fmla="*/ 232474 h 2324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1037" h="232474">
                    <a:moveTo>
                      <a:pt x="0" y="0"/>
                    </a:moveTo>
                    <a:lnTo>
                      <a:pt x="61994" y="92989"/>
                    </a:lnTo>
                    <a:cubicBezTo>
                      <a:pt x="85793" y="128687"/>
                      <a:pt x="101360" y="143205"/>
                      <a:pt x="108489" y="185979"/>
                    </a:cubicBezTo>
                    <a:cubicBezTo>
                      <a:pt x="111037" y="201266"/>
                      <a:pt x="108489" y="216976"/>
                      <a:pt x="108489" y="232474"/>
                    </a:cubicBez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0151" name="手繪多邊形 14"/>
              <p:cNvSpPr>
                <a:spLocks/>
              </p:cNvSpPr>
              <p:nvPr/>
            </p:nvSpPr>
            <p:spPr bwMode="auto">
              <a:xfrm>
                <a:off x="7315200" y="6540285"/>
                <a:ext cx="92990" cy="185979"/>
              </a:xfrm>
              <a:custGeom>
                <a:avLst/>
                <a:gdLst>
                  <a:gd name="T0" fmla="*/ 92990 w 92990"/>
                  <a:gd name="T1" fmla="*/ 0 h 185979"/>
                  <a:gd name="T2" fmla="*/ 30997 w 92990"/>
                  <a:gd name="T3" fmla="*/ 92990 h 185979"/>
                  <a:gd name="T4" fmla="*/ 0 w 92990"/>
                  <a:gd name="T5" fmla="*/ 185979 h 185979"/>
                  <a:gd name="T6" fmla="*/ 0 60000 65536"/>
                  <a:gd name="T7" fmla="*/ 0 60000 65536"/>
                  <a:gd name="T8" fmla="*/ 0 60000 65536"/>
                  <a:gd name="T9" fmla="*/ 0 w 92990"/>
                  <a:gd name="T10" fmla="*/ 0 h 185979"/>
                  <a:gd name="T11" fmla="*/ 92990 w 92990"/>
                  <a:gd name="T12" fmla="*/ 185979 h 1859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2990" h="185979">
                    <a:moveTo>
                      <a:pt x="92990" y="0"/>
                    </a:moveTo>
                    <a:lnTo>
                      <a:pt x="30997" y="92990"/>
                    </a:lnTo>
                    <a:cubicBezTo>
                      <a:pt x="12873" y="120176"/>
                      <a:pt x="0" y="185979"/>
                      <a:pt x="0" y="185979"/>
                    </a:cubicBez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0152" name="手繪多邊形 21"/>
              <p:cNvSpPr>
                <a:spLocks/>
              </p:cNvSpPr>
              <p:nvPr/>
            </p:nvSpPr>
            <p:spPr bwMode="auto">
              <a:xfrm>
                <a:off x="7966129" y="6617776"/>
                <a:ext cx="61993" cy="170482"/>
              </a:xfrm>
              <a:custGeom>
                <a:avLst/>
                <a:gdLst>
                  <a:gd name="T0" fmla="*/ 61993 w 61993"/>
                  <a:gd name="T1" fmla="*/ 0 h 170482"/>
                  <a:gd name="T2" fmla="*/ 15498 w 61993"/>
                  <a:gd name="T3" fmla="*/ 139485 h 170482"/>
                  <a:gd name="T4" fmla="*/ 0 w 61993"/>
                  <a:gd name="T5" fmla="*/ 170482 h 170482"/>
                  <a:gd name="T6" fmla="*/ 0 60000 65536"/>
                  <a:gd name="T7" fmla="*/ 0 60000 65536"/>
                  <a:gd name="T8" fmla="*/ 0 60000 65536"/>
                  <a:gd name="T9" fmla="*/ 0 w 61993"/>
                  <a:gd name="T10" fmla="*/ 0 h 170482"/>
                  <a:gd name="T11" fmla="*/ 61993 w 61993"/>
                  <a:gd name="T12" fmla="*/ 170482 h 17048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993" h="170482">
                    <a:moveTo>
                      <a:pt x="61993" y="0"/>
                    </a:moveTo>
                    <a:lnTo>
                      <a:pt x="15498" y="139485"/>
                    </a:lnTo>
                    <a:cubicBezTo>
                      <a:pt x="11845" y="150444"/>
                      <a:pt x="5166" y="160150"/>
                      <a:pt x="0" y="170482"/>
                    </a:cubicBezTo>
                  </a:path>
                </a:pathLst>
              </a:cu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90153" name="橢圓 22"/>
              <p:cNvSpPr>
                <a:spLocks noChangeArrowheads="1"/>
              </p:cNvSpPr>
              <p:nvPr/>
            </p:nvSpPr>
            <p:spPr bwMode="auto">
              <a:xfrm>
                <a:off x="5220072" y="6021288"/>
                <a:ext cx="144016" cy="144016"/>
              </a:xfrm>
              <a:prstGeom prst="ellipse">
                <a:avLst/>
              </a:prstGeom>
              <a:solidFill>
                <a:srgbClr val="99CC00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  <p:sp>
            <p:nvSpPr>
              <p:cNvPr id="90154" name="橢圓 23"/>
              <p:cNvSpPr>
                <a:spLocks noChangeArrowheads="1"/>
              </p:cNvSpPr>
              <p:nvPr/>
            </p:nvSpPr>
            <p:spPr bwMode="auto">
              <a:xfrm>
                <a:off x="5868144" y="6309320"/>
                <a:ext cx="144016" cy="144016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  <p:sp>
            <p:nvSpPr>
              <p:cNvPr id="90155" name="橢圓 24"/>
              <p:cNvSpPr>
                <a:spLocks noChangeArrowheads="1"/>
              </p:cNvSpPr>
              <p:nvPr/>
            </p:nvSpPr>
            <p:spPr bwMode="auto">
              <a:xfrm>
                <a:off x="6372200" y="5877272"/>
                <a:ext cx="144016" cy="144016"/>
              </a:xfrm>
              <a:prstGeom prst="ellipse">
                <a:avLst/>
              </a:prstGeom>
              <a:solidFill>
                <a:srgbClr val="99CC00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  <p:sp>
            <p:nvSpPr>
              <p:cNvPr id="90156" name="橢圓 25"/>
              <p:cNvSpPr>
                <a:spLocks noChangeArrowheads="1"/>
              </p:cNvSpPr>
              <p:nvPr/>
            </p:nvSpPr>
            <p:spPr bwMode="auto">
              <a:xfrm>
                <a:off x="7308304" y="5877272"/>
                <a:ext cx="144016" cy="144016"/>
              </a:xfrm>
              <a:prstGeom prst="ellipse">
                <a:avLst/>
              </a:prstGeom>
              <a:solidFill>
                <a:srgbClr val="009900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  <p:sp>
            <p:nvSpPr>
              <p:cNvPr id="90157" name="橢圓 26"/>
              <p:cNvSpPr>
                <a:spLocks noChangeArrowheads="1"/>
              </p:cNvSpPr>
              <p:nvPr/>
            </p:nvSpPr>
            <p:spPr bwMode="auto">
              <a:xfrm>
                <a:off x="7524328" y="6381328"/>
                <a:ext cx="144016" cy="144016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  <p:sp>
            <p:nvSpPr>
              <p:cNvPr id="90158" name="橢圓 27"/>
              <p:cNvSpPr>
                <a:spLocks noChangeArrowheads="1"/>
              </p:cNvSpPr>
              <p:nvPr/>
            </p:nvSpPr>
            <p:spPr bwMode="auto">
              <a:xfrm>
                <a:off x="8388424" y="6021288"/>
                <a:ext cx="144016" cy="144016"/>
              </a:xfrm>
              <a:prstGeom prst="ellipse">
                <a:avLst/>
              </a:prstGeom>
              <a:solidFill>
                <a:srgbClr val="99CC00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 sz="3600">
                  <a:ea typeface="新細明體" pitchFamily="18" charset="-120"/>
                </a:endParaRPr>
              </a:p>
            </p:txBody>
          </p:sp>
        </p:grpSp>
      </p:grpSp>
      <p:sp>
        <p:nvSpPr>
          <p:cNvPr id="90116" name="AutoShape 4"/>
          <p:cNvSpPr>
            <a:spLocks noChangeArrowheads="1"/>
          </p:cNvSpPr>
          <p:nvPr/>
        </p:nvSpPr>
        <p:spPr bwMode="gray">
          <a:xfrm>
            <a:off x="2130425" y="2603500"/>
            <a:ext cx="4905375" cy="22748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13" y="10800"/>
                </a:moveTo>
                <a:cubicBezTo>
                  <a:pt x="3013" y="15101"/>
                  <a:pt x="6499" y="18587"/>
                  <a:pt x="10800" y="18587"/>
                </a:cubicBezTo>
                <a:cubicBezTo>
                  <a:pt x="15101" y="18587"/>
                  <a:pt x="18587" y="15101"/>
                  <a:pt x="18587" y="10800"/>
                </a:cubicBezTo>
                <a:cubicBezTo>
                  <a:pt x="18587" y="6499"/>
                  <a:pt x="15101" y="3013"/>
                  <a:pt x="10800" y="3013"/>
                </a:cubicBezTo>
                <a:cubicBezTo>
                  <a:pt x="6499" y="3013"/>
                  <a:pt x="3013" y="6499"/>
                  <a:pt x="3013" y="10800"/>
                </a:cubicBezTo>
                <a:close/>
              </a:path>
            </a:pathLst>
          </a:custGeom>
          <a:gradFill rotWithShape="0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17" name="AutoShape 5"/>
          <p:cNvSpPr>
            <a:spLocks noChangeArrowheads="1"/>
          </p:cNvSpPr>
          <p:nvPr/>
        </p:nvSpPr>
        <p:spPr bwMode="gray">
          <a:xfrm>
            <a:off x="2130425" y="2460625"/>
            <a:ext cx="4905375" cy="22748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013" y="10800"/>
                </a:moveTo>
                <a:cubicBezTo>
                  <a:pt x="3013" y="15101"/>
                  <a:pt x="6499" y="18587"/>
                  <a:pt x="10800" y="18587"/>
                </a:cubicBezTo>
                <a:cubicBezTo>
                  <a:pt x="15101" y="18587"/>
                  <a:pt x="18587" y="15101"/>
                  <a:pt x="18587" y="10800"/>
                </a:cubicBezTo>
                <a:cubicBezTo>
                  <a:pt x="18587" y="6499"/>
                  <a:pt x="15101" y="3013"/>
                  <a:pt x="10800" y="3013"/>
                </a:cubicBezTo>
                <a:cubicBezTo>
                  <a:pt x="6499" y="3013"/>
                  <a:pt x="3013" y="6499"/>
                  <a:pt x="3013" y="10800"/>
                </a:cubicBezTo>
                <a:close/>
              </a:path>
            </a:pathLst>
          </a:custGeom>
          <a:gradFill rotWithShape="0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18" name="Line 6"/>
          <p:cNvSpPr>
            <a:spLocks noChangeShapeType="1"/>
          </p:cNvSpPr>
          <p:nvPr/>
        </p:nvSpPr>
        <p:spPr bwMode="gray">
          <a:xfrm flipV="1">
            <a:off x="4562475" y="2452688"/>
            <a:ext cx="0" cy="46513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gray">
          <a:xfrm>
            <a:off x="3163888" y="3103563"/>
            <a:ext cx="0" cy="149225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0" name="Line 8"/>
          <p:cNvSpPr>
            <a:spLocks noChangeShapeType="1"/>
          </p:cNvSpPr>
          <p:nvPr/>
        </p:nvSpPr>
        <p:spPr bwMode="gray">
          <a:xfrm>
            <a:off x="5961063" y="3084513"/>
            <a:ext cx="0" cy="15875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1" name="Line 9"/>
          <p:cNvSpPr>
            <a:spLocks noChangeShapeType="1"/>
          </p:cNvSpPr>
          <p:nvPr/>
        </p:nvSpPr>
        <p:spPr bwMode="gray">
          <a:xfrm flipV="1">
            <a:off x="5961063" y="2870200"/>
            <a:ext cx="498475" cy="214313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2" name="Line 10"/>
          <p:cNvSpPr>
            <a:spLocks noChangeShapeType="1"/>
          </p:cNvSpPr>
          <p:nvPr/>
        </p:nvSpPr>
        <p:spPr bwMode="gray">
          <a:xfrm flipH="1" flipV="1">
            <a:off x="2671763" y="2879725"/>
            <a:ext cx="490537" cy="220663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3" name="Line 11"/>
          <p:cNvSpPr>
            <a:spLocks noChangeShapeType="1"/>
          </p:cNvSpPr>
          <p:nvPr/>
        </p:nvSpPr>
        <p:spPr bwMode="gray">
          <a:xfrm flipH="1">
            <a:off x="3246438" y="4283075"/>
            <a:ext cx="376237" cy="269875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4" name="Line 12"/>
          <p:cNvSpPr>
            <a:spLocks noChangeShapeType="1"/>
          </p:cNvSpPr>
          <p:nvPr/>
        </p:nvSpPr>
        <p:spPr bwMode="gray">
          <a:xfrm>
            <a:off x="5703888" y="4229100"/>
            <a:ext cx="473075" cy="23495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5" name="Line 13"/>
          <p:cNvSpPr>
            <a:spLocks noChangeShapeType="1"/>
          </p:cNvSpPr>
          <p:nvPr/>
        </p:nvSpPr>
        <p:spPr bwMode="gray">
          <a:xfrm flipH="1">
            <a:off x="3238500" y="4549775"/>
            <a:ext cx="9525" cy="142875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126" name="Line 14"/>
          <p:cNvSpPr>
            <a:spLocks noChangeShapeType="1"/>
          </p:cNvSpPr>
          <p:nvPr/>
        </p:nvSpPr>
        <p:spPr bwMode="gray">
          <a:xfrm flipH="1">
            <a:off x="6170613" y="4460875"/>
            <a:ext cx="7937" cy="142875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black">
          <a:xfrm>
            <a:off x="3689350" y="2279650"/>
            <a:ext cx="0" cy="4365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8" name="Line 16"/>
          <p:cNvSpPr>
            <a:spLocks noChangeShapeType="1"/>
          </p:cNvSpPr>
          <p:nvPr/>
        </p:nvSpPr>
        <p:spPr bwMode="black">
          <a:xfrm>
            <a:off x="5508625" y="2235200"/>
            <a:ext cx="0" cy="4810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9" name="Line 17"/>
          <p:cNvSpPr>
            <a:spLocks noChangeShapeType="1"/>
          </p:cNvSpPr>
          <p:nvPr/>
        </p:nvSpPr>
        <p:spPr bwMode="black">
          <a:xfrm flipV="1">
            <a:off x="4668838" y="4578350"/>
            <a:ext cx="0" cy="5349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gray">
          <a:xfrm flipH="1" flipV="1">
            <a:off x="6640513" y="3541713"/>
            <a:ext cx="5762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1" name="Line 19"/>
          <p:cNvSpPr>
            <a:spLocks noChangeShapeType="1"/>
          </p:cNvSpPr>
          <p:nvPr/>
        </p:nvSpPr>
        <p:spPr bwMode="gray">
          <a:xfrm flipV="1">
            <a:off x="1903413" y="3541713"/>
            <a:ext cx="5762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8" name="AutoShape 26"/>
          <p:cNvSpPr>
            <a:spLocks noChangeArrowheads="1"/>
          </p:cNvSpPr>
          <p:nvPr/>
        </p:nvSpPr>
        <p:spPr bwMode="gray">
          <a:xfrm>
            <a:off x="3382963" y="3011488"/>
            <a:ext cx="2339975" cy="663575"/>
          </a:xfrm>
          <a:custGeom>
            <a:avLst/>
            <a:gdLst>
              <a:gd name="G0" fmla="+- 13742 0 0"/>
              <a:gd name="G1" fmla="+- -11677937 0 0"/>
              <a:gd name="G2" fmla="+- 13742 0 -11677937"/>
              <a:gd name="G3" fmla="+- 10800 0 0"/>
              <a:gd name="G4" fmla="+- 0 0 13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70 0 0"/>
              <a:gd name="G9" fmla="+- 0 0 -11677937"/>
              <a:gd name="G10" fmla="+- 8470 0 2700"/>
              <a:gd name="G11" fmla="cos G10 13742"/>
              <a:gd name="G12" fmla="sin G10 13742"/>
              <a:gd name="G13" fmla="cos 13500 13742"/>
              <a:gd name="G14" fmla="sin 13500 13742"/>
              <a:gd name="G15" fmla="+- G11 10800 0"/>
              <a:gd name="G16" fmla="+- G12 10800 0"/>
              <a:gd name="G17" fmla="+- G13 10800 0"/>
              <a:gd name="G18" fmla="+- G14 10800 0"/>
              <a:gd name="G19" fmla="*/ 8470 1 2"/>
              <a:gd name="G20" fmla="+- G19 5400 0"/>
              <a:gd name="G21" fmla="cos G20 13742"/>
              <a:gd name="G22" fmla="sin G20 13742"/>
              <a:gd name="G23" fmla="+- G21 10800 0"/>
              <a:gd name="G24" fmla="+- G12 G23 G22"/>
              <a:gd name="G25" fmla="+- G22 G23 G11"/>
              <a:gd name="G26" fmla="cos 10800 13742"/>
              <a:gd name="G27" fmla="sin 10800 13742"/>
              <a:gd name="G28" fmla="cos 8470 13742"/>
              <a:gd name="G29" fmla="sin 8470 13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13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70 G39"/>
              <a:gd name="G43" fmla="sin 847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90 w 21600"/>
              <a:gd name="T5" fmla="*/ 1 h 21600"/>
              <a:gd name="T6" fmla="*/ 1169 w 21600"/>
              <a:gd name="T7" fmla="*/ 10495 h 21600"/>
              <a:gd name="T8" fmla="*/ 10949 w 21600"/>
              <a:gd name="T9" fmla="*/ 2331 h 21600"/>
              <a:gd name="T10" fmla="*/ 24299 w 21600"/>
              <a:gd name="T11" fmla="*/ 10849 h 21600"/>
              <a:gd name="T12" fmla="*/ 20420 w 21600"/>
              <a:gd name="T13" fmla="*/ 14700 h 21600"/>
              <a:gd name="T14" fmla="*/ 16569 w 21600"/>
              <a:gd name="T15" fmla="*/ 1082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/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gray">
          <a:xfrm flipH="1" flipV="1">
            <a:off x="3462338" y="3643313"/>
            <a:ext cx="2392362" cy="620712"/>
          </a:xfrm>
          <a:custGeom>
            <a:avLst/>
            <a:gdLst>
              <a:gd name="G0" fmla="+- -14015 0 0"/>
              <a:gd name="G1" fmla="+- -11677937 0 0"/>
              <a:gd name="G2" fmla="+- -14015 0 -11677937"/>
              <a:gd name="G3" fmla="+- 10800 0 0"/>
              <a:gd name="G4" fmla="+- 0 0 -1401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574 0 0"/>
              <a:gd name="G9" fmla="+- 0 0 -11677937"/>
              <a:gd name="G10" fmla="+- 8574 0 2700"/>
              <a:gd name="G11" fmla="cos G10 -14015"/>
              <a:gd name="G12" fmla="sin G10 -14015"/>
              <a:gd name="G13" fmla="cos 13500 -14015"/>
              <a:gd name="G14" fmla="sin 13500 -14015"/>
              <a:gd name="G15" fmla="+- G11 10800 0"/>
              <a:gd name="G16" fmla="+- G12 10800 0"/>
              <a:gd name="G17" fmla="+- G13 10800 0"/>
              <a:gd name="G18" fmla="+- G14 10800 0"/>
              <a:gd name="G19" fmla="*/ 8574 1 2"/>
              <a:gd name="G20" fmla="+- G19 5400 0"/>
              <a:gd name="G21" fmla="cos G20 -14015"/>
              <a:gd name="G22" fmla="sin G20 -14015"/>
              <a:gd name="G23" fmla="+- G21 10800 0"/>
              <a:gd name="G24" fmla="+- G12 G23 G22"/>
              <a:gd name="G25" fmla="+- G22 G23 G11"/>
              <a:gd name="G26" fmla="cos 10800 -14015"/>
              <a:gd name="G27" fmla="sin 10800 -14015"/>
              <a:gd name="G28" fmla="cos 8574 -14015"/>
              <a:gd name="G29" fmla="sin 8574 -1401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-1401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574 G39"/>
              <a:gd name="G43" fmla="sin 857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50 w 21600"/>
              <a:gd name="T5" fmla="*/ 1 h 21600"/>
              <a:gd name="T6" fmla="*/ 1117 w 21600"/>
              <a:gd name="T7" fmla="*/ 10494 h 21600"/>
              <a:gd name="T8" fmla="*/ 10919 w 21600"/>
              <a:gd name="T9" fmla="*/ 2226 h 21600"/>
              <a:gd name="T10" fmla="*/ 24299 w 21600"/>
              <a:gd name="T11" fmla="*/ 10749 h 21600"/>
              <a:gd name="T12" fmla="*/ 20501 w 21600"/>
              <a:gd name="T13" fmla="*/ 14576 h 21600"/>
              <a:gd name="T14" fmla="*/ 16673 w 21600"/>
              <a:gd name="T15" fmla="*/ 1077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TW" altLang="en-US"/>
          </a:p>
        </p:txBody>
      </p:sp>
      <p:sp>
        <p:nvSpPr>
          <p:cNvPr id="50" name="文字方塊 49"/>
          <p:cNvSpPr txBox="1">
            <a:spLocks noChangeArrowheads="1"/>
          </p:cNvSpPr>
          <p:nvPr/>
        </p:nvSpPr>
        <p:spPr bwMode="auto">
          <a:xfrm>
            <a:off x="5429256" y="1643050"/>
            <a:ext cx="1655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閱讀力</a:t>
            </a:r>
            <a:endParaRPr lang="zh-TW" altLang="en-US" sz="2800" dirty="0">
              <a:solidFill>
                <a:srgbClr val="0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51" name="文字方塊 50"/>
          <p:cNvSpPr txBox="1">
            <a:spLocks noChangeArrowheads="1"/>
          </p:cNvSpPr>
          <p:nvPr/>
        </p:nvSpPr>
        <p:spPr bwMode="auto">
          <a:xfrm>
            <a:off x="7215206" y="3214686"/>
            <a:ext cx="1657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學習力</a:t>
            </a:r>
            <a:endParaRPr lang="zh-TW" altLang="en-US" sz="2800" dirty="0">
              <a:solidFill>
                <a:srgbClr val="0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52" name="文字方塊 51"/>
          <p:cNvSpPr txBox="1">
            <a:spLocks noChangeArrowheads="1"/>
          </p:cNvSpPr>
          <p:nvPr/>
        </p:nvSpPr>
        <p:spPr bwMode="auto">
          <a:xfrm>
            <a:off x="4572000" y="4929198"/>
            <a:ext cx="1657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思考力</a:t>
            </a:r>
            <a:endParaRPr lang="zh-TW" altLang="zh-TW" sz="2800" dirty="0">
              <a:solidFill>
                <a:srgbClr val="0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53" name="文字方塊 52"/>
          <p:cNvSpPr txBox="1">
            <a:spLocks noChangeArrowheads="1"/>
          </p:cNvSpPr>
          <p:nvPr/>
        </p:nvSpPr>
        <p:spPr bwMode="auto">
          <a:xfrm>
            <a:off x="642910" y="3286124"/>
            <a:ext cx="13207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zh-TW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創</a:t>
            </a:r>
            <a:r>
              <a:rPr lang="zh-TW" altLang="en-US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造力</a:t>
            </a:r>
            <a:endParaRPr lang="zh-TW" altLang="en-US" sz="2800" dirty="0">
              <a:solidFill>
                <a:srgbClr val="0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55" name="文字方塊 54"/>
          <p:cNvSpPr txBox="1">
            <a:spLocks noChangeArrowheads="1"/>
          </p:cNvSpPr>
          <p:nvPr/>
        </p:nvSpPr>
        <p:spPr bwMode="auto">
          <a:xfrm>
            <a:off x="2928926" y="1714488"/>
            <a:ext cx="1357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solidFill>
                  <a:srgbClr val="000000"/>
                </a:solidFill>
                <a:latin typeface="華康魏碑體" pitchFamily="49" charset="-120"/>
                <a:ea typeface="華康魏碑體" pitchFamily="49" charset="-120"/>
              </a:rPr>
              <a:t>影響力</a:t>
            </a:r>
            <a:endParaRPr lang="zh-TW" altLang="en-US" sz="2800" dirty="0">
              <a:solidFill>
                <a:srgbClr val="0000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grpSp>
        <p:nvGrpSpPr>
          <p:cNvPr id="4" name="群組 57"/>
          <p:cNvGrpSpPr>
            <a:grpSpLocks/>
          </p:cNvGrpSpPr>
          <p:nvPr/>
        </p:nvGrpSpPr>
        <p:grpSpPr bwMode="auto">
          <a:xfrm>
            <a:off x="3286116" y="2714620"/>
            <a:ext cx="2879725" cy="2016125"/>
            <a:chOff x="323528" y="4221088"/>
            <a:chExt cx="2304256" cy="1800200"/>
          </a:xfrm>
        </p:grpSpPr>
        <p:sp>
          <p:nvSpPr>
            <p:cNvPr id="90142" name="橢圓 56"/>
            <p:cNvSpPr>
              <a:spLocks noChangeArrowheads="1"/>
            </p:cNvSpPr>
            <p:nvPr/>
          </p:nvSpPr>
          <p:spPr bwMode="auto">
            <a:xfrm>
              <a:off x="323528" y="4221088"/>
              <a:ext cx="2304256" cy="1800200"/>
            </a:xfrm>
            <a:prstGeom prst="ellipse">
              <a:avLst/>
            </a:prstGeom>
            <a:solidFill>
              <a:srgbClr val="FFFFFF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ea typeface="新細明體" pitchFamily="18" charset="-120"/>
              </a:endParaRPr>
            </a:p>
          </p:txBody>
        </p:sp>
        <p:pic>
          <p:nvPicPr>
            <p:cNvPr id="90143" name="Picture 5" descr="學生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4000" contrast="42000"/>
            </a:blip>
            <a:srcRect/>
            <a:stretch>
              <a:fillRect/>
            </a:stretch>
          </p:blipFill>
          <p:spPr bwMode="gray">
            <a:xfrm>
              <a:off x="539552" y="4221088"/>
              <a:ext cx="1873250" cy="172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" name="文字方塊 58"/>
          <p:cNvSpPr txBox="1">
            <a:spLocks noChangeArrowheads="1"/>
          </p:cNvSpPr>
          <p:nvPr/>
        </p:nvSpPr>
        <p:spPr bwMode="auto">
          <a:xfrm>
            <a:off x="3357554" y="3857628"/>
            <a:ext cx="2520950" cy="7699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400">
                <a:solidFill>
                  <a:srgbClr val="FF0000"/>
                </a:solidFill>
                <a:latin typeface="華康正顏楷體W5" pitchFamily="65" charset="-120"/>
                <a:ea typeface="華康正顏楷體W5" pitchFamily="65" charset="-120"/>
              </a:rPr>
              <a:t>全人教育</a:t>
            </a:r>
          </a:p>
        </p:txBody>
      </p:sp>
      <p:sp>
        <p:nvSpPr>
          <p:cNvPr id="54" name="Rectangle 4"/>
          <p:cNvSpPr txBox="1">
            <a:spLocks noChangeArrowheads="1"/>
          </p:cNvSpPr>
          <p:nvPr/>
        </p:nvSpPr>
        <p:spPr bwMode="gray">
          <a:xfrm>
            <a:off x="214282" y="4000504"/>
            <a:ext cx="1000132" cy="104139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dist" eaLnBrk="1" hangingPunct="1">
              <a:defRPr/>
            </a:pPr>
            <a:r>
              <a:rPr lang="zh-TW" altLang="en-US" sz="8000" b="0" dirty="0" smtClean="0"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華康古印體(P)" pitchFamily="66" charset="-120"/>
                <a:ea typeface="華康古印體(P)" pitchFamily="66" charset="-120"/>
              </a:rPr>
              <a:t>懇</a:t>
            </a:r>
            <a:endParaRPr lang="en-US" altLang="zh-TW" sz="8000" b="0" dirty="0">
              <a:solidFill>
                <a:srgbClr val="0000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華康古印體(P)" pitchFamily="66" charset="-120"/>
              <a:ea typeface="華康古印體(P)" pitchFamily="66" charset="-120"/>
            </a:endParaRPr>
          </a:p>
        </p:txBody>
      </p:sp>
      <p:sp>
        <p:nvSpPr>
          <p:cNvPr id="56" name="Rectangle 4"/>
          <p:cNvSpPr txBox="1">
            <a:spLocks noChangeArrowheads="1"/>
          </p:cNvSpPr>
          <p:nvPr/>
        </p:nvSpPr>
        <p:spPr bwMode="gray">
          <a:xfrm>
            <a:off x="1357290" y="4857760"/>
            <a:ext cx="1000132" cy="82708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dist" eaLnBrk="1" hangingPunct="1">
              <a:defRPr/>
            </a:pPr>
            <a:r>
              <a:rPr lang="zh-TW" altLang="en-US" sz="8000" b="0" dirty="0" smtClean="0"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華康古印體(P)" pitchFamily="66" charset="-120"/>
                <a:ea typeface="華康古印體(P)" pitchFamily="66" charset="-120"/>
              </a:rPr>
              <a:t>請</a:t>
            </a:r>
            <a:endParaRPr lang="en-US" altLang="zh-TW" sz="8000" b="0" dirty="0">
              <a:solidFill>
                <a:srgbClr val="0000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華康古印體(P)" pitchFamily="66" charset="-120"/>
              <a:ea typeface="華康古印體(P)" pitchFamily="66" charset="-120"/>
            </a:endParaRPr>
          </a:p>
        </p:txBody>
      </p:sp>
      <p:sp>
        <p:nvSpPr>
          <p:cNvPr id="57" name="Rectangle 4"/>
          <p:cNvSpPr txBox="1">
            <a:spLocks noChangeArrowheads="1"/>
          </p:cNvSpPr>
          <p:nvPr/>
        </p:nvSpPr>
        <p:spPr bwMode="gray">
          <a:xfrm>
            <a:off x="2428860" y="5072074"/>
            <a:ext cx="1440160" cy="14700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dist" eaLnBrk="1" hangingPunct="1">
              <a:defRPr/>
            </a:pPr>
            <a:r>
              <a:rPr lang="zh-TW" altLang="en-US" sz="8000" b="0" dirty="0" smtClean="0"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華康古印體(P)" pitchFamily="66" charset="-120"/>
                <a:ea typeface="華康古印體(P)" pitchFamily="66" charset="-120"/>
              </a:rPr>
              <a:t>指</a:t>
            </a:r>
            <a:endParaRPr lang="en-US" altLang="zh-TW" sz="8000" b="0" dirty="0">
              <a:solidFill>
                <a:srgbClr val="0000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華康古印體(P)" pitchFamily="66" charset="-120"/>
              <a:ea typeface="華康古印體(P)" pitchFamily="66" charset="-120"/>
            </a:endParaRPr>
          </a:p>
        </p:txBody>
      </p:sp>
      <p:sp>
        <p:nvSpPr>
          <p:cNvPr id="58" name="Rectangle 4"/>
          <p:cNvSpPr txBox="1">
            <a:spLocks noChangeArrowheads="1"/>
          </p:cNvSpPr>
          <p:nvPr/>
        </p:nvSpPr>
        <p:spPr bwMode="gray">
          <a:xfrm>
            <a:off x="3786182" y="5387975"/>
            <a:ext cx="1440160" cy="14700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FF"/>
                </a:solidFill>
                <a:latin typeface="Arial" charset="0"/>
              </a:defRPr>
            </a:lvl9pPr>
          </a:lstStyle>
          <a:p>
            <a:pPr algn="dist" eaLnBrk="1" hangingPunct="1">
              <a:defRPr/>
            </a:pPr>
            <a:r>
              <a:rPr lang="zh-TW" altLang="en-US" sz="8000" b="0" dirty="0" smtClean="0"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華康古印體(P)" pitchFamily="66" charset="-120"/>
                <a:ea typeface="華康古印體(P)" pitchFamily="66" charset="-120"/>
              </a:rPr>
              <a:t>教</a:t>
            </a:r>
            <a:endParaRPr lang="en-US" altLang="zh-TW" sz="8000" b="0" dirty="0">
              <a:solidFill>
                <a:srgbClr val="0000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華康古印體(P)" pitchFamily="66" charset="-120"/>
              <a:ea typeface="華康古印體(P)" pitchFamily="66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50" grpId="0"/>
      <p:bldP spid="51" grpId="0"/>
      <p:bldP spid="52" grpId="0"/>
      <p:bldP spid="53" grpId="0"/>
      <p:bldP spid="55" grpId="0"/>
      <p:bldP spid="59" grpId="0" animBg="1"/>
      <p:bldP spid="54" grpId="0"/>
      <p:bldP spid="56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F:\101設備組活動照片\00\圖書室照片10205\IMG_17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4040188" cy="3030141"/>
          </a:xfrm>
          <a:prstGeom prst="rect">
            <a:avLst/>
          </a:prstGeom>
          <a:noFill/>
        </p:spPr>
      </p:pic>
      <p:sp>
        <p:nvSpPr>
          <p:cNvPr id="10" name="文字方塊 9"/>
          <p:cNvSpPr txBox="1"/>
          <p:nvPr/>
        </p:nvSpPr>
        <p:spPr>
          <a:xfrm>
            <a:off x="467544" y="1340768"/>
            <a:ext cx="122413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書庫區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  <p:pic>
        <p:nvPicPr>
          <p:cNvPr id="89091" name="Picture 3" descr="F:\101設備組活動照片\00\圖書室照片10205\IMG_177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68760"/>
            <a:ext cx="4041775" cy="3031331"/>
          </a:xfrm>
          <a:prstGeom prst="rect">
            <a:avLst/>
          </a:prstGeom>
          <a:noFill/>
        </p:spPr>
      </p:pic>
      <p:sp>
        <p:nvSpPr>
          <p:cNvPr id="12" name="文字方塊 11"/>
          <p:cNvSpPr txBox="1"/>
          <p:nvPr/>
        </p:nvSpPr>
        <p:spPr>
          <a:xfrm>
            <a:off x="7308304" y="1340768"/>
            <a:ext cx="122413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檢索區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標題 1"/>
          <p:cNvSpPr>
            <a:spLocks/>
          </p:cNvSpPr>
          <p:nvPr/>
        </p:nvSpPr>
        <p:spPr bwMode="auto">
          <a:xfrm>
            <a:off x="539552" y="188640"/>
            <a:ext cx="464400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r>
              <a:rPr lang="zh-TW" altLang="en-US" sz="3600" b="1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圖書室環境</a:t>
            </a:r>
            <a:endParaRPr kumimoji="0" lang="zh-TW" altLang="en-US" sz="3600" b="1" dirty="0">
              <a:solidFill>
                <a:srgbClr val="FFFF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pic>
        <p:nvPicPr>
          <p:cNvPr id="14" name="Picture 2" descr="F:\101設備組活動照片\00\圖書室照片10205\IMG_17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3" y="3227711"/>
            <a:ext cx="4500594" cy="337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字方塊 14"/>
          <p:cNvSpPr txBox="1"/>
          <p:nvPr/>
        </p:nvSpPr>
        <p:spPr>
          <a:xfrm>
            <a:off x="4572000" y="6021288"/>
            <a:ext cx="1224136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書庫區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101設備組活動照片\00\圖書室照片10205\IMG_1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4040188" cy="30301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" name="Picture 2" descr="D:\101設備組活動照片\00\101好讀週報照片\IMG_12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4143380"/>
            <a:ext cx="4040188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圖片 1" descr="D:\101設備組活動照片\101好讀週報照片\704\IMG_12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4010433" cy="2714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圖片 19" descr="IMG_1167.JPG"/>
          <p:cNvPicPr>
            <a:picLocks noChangeAspect="1" noChangeArrowheads="1"/>
          </p:cNvPicPr>
          <p:nvPr/>
        </p:nvPicPr>
        <p:blipFill>
          <a:blip r:embed="rId5" cstate="print"/>
          <a:srcRect t="10639" b="4255"/>
          <a:stretch>
            <a:fillRect/>
          </a:stretch>
        </p:blipFill>
        <p:spPr bwMode="auto">
          <a:xfrm>
            <a:off x="4571999" y="1285860"/>
            <a:ext cx="4058300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標題 1"/>
          <p:cNvSpPr>
            <a:spLocks/>
          </p:cNvSpPr>
          <p:nvPr/>
        </p:nvSpPr>
        <p:spPr bwMode="auto">
          <a:xfrm>
            <a:off x="928662" y="214290"/>
            <a:ext cx="464400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r>
              <a:rPr lang="zh-TW" altLang="en-US" sz="400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圖書室櫥窗與閱讀角</a:t>
            </a:r>
            <a:endParaRPr kumimoji="0" lang="zh-TW" altLang="en-US" sz="4000" dirty="0">
              <a:solidFill>
                <a:srgbClr val="FFFF00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858016" y="6143644"/>
            <a:ext cx="17145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圖書室櫥窗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714612" y="1285860"/>
            <a:ext cx="17145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走廊閱讀角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6429388" y="1285860"/>
            <a:ext cx="172591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川堂閱讀角</a:t>
            </a:r>
            <a:endParaRPr lang="zh-TW" altLang="en-US" sz="2400" b="1" dirty="0">
              <a:solidFill>
                <a:srgbClr val="0000FF"/>
              </a:solidFill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2071670" y="6215082"/>
            <a:ext cx="235745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0000FF"/>
                </a:solidFill>
              </a:rPr>
              <a:t>讀報教育閱讀角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2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928670"/>
          </a:xfrm>
        </p:spPr>
        <p:txBody>
          <a:bodyPr>
            <a:normAutofit/>
          </a:bodyPr>
          <a:lstStyle/>
          <a:p>
            <a:r>
              <a:rPr lang="zh-TW" altLang="en-US" sz="3200" b="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圖書管自動化</a:t>
            </a:r>
            <a:r>
              <a:rPr lang="en-US" altLang="zh-TW" sz="3200" b="0" dirty="0" smtClean="0">
                <a:latin typeface="華康魏碑體" pitchFamily="49" charset="-120"/>
                <a:ea typeface="華康魏碑體" pitchFamily="49" charset="-120"/>
              </a:rPr>
              <a:t>-</a:t>
            </a:r>
            <a:r>
              <a:rPr lang="en-US" altLang="zh-TW" sz="2800" dirty="0" smtClean="0">
                <a:latin typeface="華康魏碑體" pitchFamily="49" charset="-120"/>
                <a:ea typeface="華康魏碑體" pitchFamily="49" charset="-120"/>
              </a:rPr>
              <a:t>(</a:t>
            </a:r>
            <a:r>
              <a:rPr lang="zh-TW" altLang="en-US" sz="2800" dirty="0" smtClean="0">
                <a:solidFill>
                  <a:srgbClr val="FF0000"/>
                </a:solidFill>
                <a:latin typeface="華康魏碑體" pitchFamily="49" charset="-120"/>
                <a:ea typeface="華康魏碑體" pitchFamily="49" charset="-120"/>
              </a:rPr>
              <a:t>鉑特</a:t>
            </a:r>
            <a:r>
              <a:rPr lang="en-US" altLang="zh-TW" sz="2800" dirty="0" smtClean="0">
                <a:latin typeface="華康魏碑體" pitchFamily="49" charset="-120"/>
                <a:ea typeface="華康魏碑體" pitchFamily="49" charset="-120"/>
              </a:rPr>
              <a:t>)</a:t>
            </a:r>
            <a:r>
              <a:rPr lang="zh-TW" altLang="en-US" sz="2800" dirty="0" smtClean="0">
                <a:latin typeface="華康魏碑體" pitchFamily="49" charset="-120"/>
                <a:ea typeface="華康魏碑體" pitchFamily="49" charset="-120"/>
              </a:rPr>
              <a:t>圖書館自動化系統</a:t>
            </a:r>
            <a:endParaRPr lang="zh-TW" altLang="en-US" sz="3200" b="0" dirty="0">
              <a:latin typeface="華康魏碑體" pitchFamily="49" charset="-120"/>
              <a:ea typeface="華康魏碑體" pitchFamily="49" charset="-120"/>
              <a:cs typeface="+mn-cs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287A-24DA-4124-B530-A430E3E1AC9B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14488"/>
            <a:ext cx="7572428" cy="456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428860" y="1214422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圖書資訊查詢網站</a:t>
            </a:r>
            <a:endParaRPr lang="zh-TW" altLang="en-US" sz="2800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165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785926"/>
            <a:ext cx="49212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06" name="標題 1"/>
          <p:cNvSpPr>
            <a:spLocks/>
          </p:cNvSpPr>
          <p:nvPr/>
        </p:nvSpPr>
        <p:spPr bwMode="auto">
          <a:xfrm>
            <a:off x="1142976" y="214290"/>
            <a:ext cx="258031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 anchor="b"/>
          <a:lstStyle/>
          <a:p>
            <a:pPr>
              <a:lnSpc>
                <a:spcPct val="85000"/>
              </a:lnSpc>
            </a:pPr>
            <a:r>
              <a:rPr kumimoji="0" lang="zh-TW" sz="4000" dirty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  <a:cs typeface="微軟正黑體"/>
              </a:rPr>
              <a:t>館藏資料 </a:t>
            </a:r>
          </a:p>
        </p:txBody>
      </p:sp>
      <p:graphicFrame>
        <p:nvGraphicFramePr>
          <p:cNvPr id="102403" name="Organization Chart 6"/>
          <p:cNvGraphicFramePr>
            <a:graphicFrameLocks noChangeAspect="1"/>
          </p:cNvGraphicFramePr>
          <p:nvPr/>
        </p:nvGraphicFramePr>
        <p:xfrm>
          <a:off x="2799273" y="1643050"/>
          <a:ext cx="5742653" cy="521495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pic>
        <p:nvPicPr>
          <p:cNvPr id="102407" name="Picture 6" descr="校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5715" y="304800"/>
            <a:ext cx="58057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8" name="內容版面配置區 4"/>
          <p:cNvSpPr>
            <a:spLocks/>
          </p:cNvSpPr>
          <p:nvPr/>
        </p:nvSpPr>
        <p:spPr bwMode="auto">
          <a:xfrm>
            <a:off x="285720" y="2214554"/>
            <a:ext cx="402905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899" tIns="60949" rIns="121899" bIns="60949"/>
          <a:lstStyle/>
          <a:p>
            <a:pPr marL="303213" indent="-303213">
              <a:lnSpc>
                <a:spcPct val="95000"/>
              </a:lnSpc>
              <a:spcBef>
                <a:spcPts val="1863"/>
              </a:spcBef>
              <a:buSzPct val="100000"/>
              <a:buFont typeface="Arial" charset="0"/>
              <a:buChar char="•"/>
            </a:pPr>
            <a:r>
              <a:rPr kumimoji="0" lang="zh-TW" sz="3200" b="1" dirty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圖書共 </a:t>
            </a:r>
            <a:r>
              <a:rPr kumimoji="0" lang="zh-TW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2</a:t>
            </a:r>
            <a:r>
              <a:rPr kumimoji="0" lang="en-US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2</a:t>
            </a:r>
            <a:r>
              <a:rPr kumimoji="0" lang="zh-TW" altLang="en-US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，</a:t>
            </a:r>
            <a:r>
              <a:rPr kumimoji="0" lang="en-US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449</a:t>
            </a:r>
            <a:r>
              <a:rPr kumimoji="0" lang="zh-TW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 </a:t>
            </a:r>
            <a:r>
              <a:rPr kumimoji="0" lang="zh-TW" sz="3200" b="1" dirty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冊</a:t>
            </a:r>
            <a:endParaRPr kumimoji="0" lang="zh-TW" altLang="en-US" sz="3200" b="1" dirty="0">
              <a:solidFill>
                <a:srgbClr val="7030A0"/>
              </a:solidFill>
              <a:latin typeface="標楷體" pitchFamily="65" charset="-120"/>
              <a:ea typeface="微軟正黑體"/>
              <a:cs typeface="微軟正黑體"/>
            </a:endParaRPr>
          </a:p>
          <a:p>
            <a:pPr marL="303213" indent="-303213">
              <a:lnSpc>
                <a:spcPct val="95000"/>
              </a:lnSpc>
              <a:spcBef>
                <a:spcPts val="1863"/>
              </a:spcBef>
              <a:buSzPct val="100000"/>
              <a:buFont typeface="Arial" charset="0"/>
              <a:buChar char="•"/>
            </a:pPr>
            <a:r>
              <a:rPr kumimoji="0" lang="zh-TW" altLang="en-US" sz="3200" b="1" dirty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家長會書籍 </a:t>
            </a:r>
            <a:r>
              <a:rPr kumimoji="0" lang="en-US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4864</a:t>
            </a:r>
            <a:r>
              <a:rPr kumimoji="0" lang="zh-TW" altLang="en-US" sz="3200" b="1" dirty="0" smtClean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冊</a:t>
            </a:r>
            <a:endParaRPr kumimoji="0" lang="zh-TW" altLang="en-US" sz="3200" b="1" dirty="0">
              <a:solidFill>
                <a:srgbClr val="7030A0"/>
              </a:solidFill>
              <a:latin typeface="標楷體" pitchFamily="65" charset="-120"/>
              <a:ea typeface="微軟正黑體"/>
              <a:cs typeface="微軟正黑體"/>
            </a:endParaRPr>
          </a:p>
          <a:p>
            <a:pPr marL="303213" indent="-303213">
              <a:lnSpc>
                <a:spcPct val="95000"/>
              </a:lnSpc>
              <a:spcBef>
                <a:spcPts val="1863"/>
              </a:spcBef>
              <a:buSzPct val="100000"/>
              <a:buFont typeface="Arial" charset="0"/>
              <a:buChar char="•"/>
            </a:pPr>
            <a:r>
              <a:rPr kumimoji="0" lang="zh-TW" sz="3200" b="1" dirty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平均每位學生擁有冊數約 </a:t>
            </a:r>
            <a:r>
              <a:rPr kumimoji="0" lang="en-US" altLang="zh-TW" sz="3200" b="1" dirty="0" smtClean="0">
                <a:solidFill>
                  <a:srgbClr val="FF0000"/>
                </a:solidFill>
                <a:latin typeface="標楷體" pitchFamily="65" charset="-120"/>
                <a:ea typeface="微軟正黑體"/>
                <a:cs typeface="微軟正黑體"/>
              </a:rPr>
              <a:t>10.75</a:t>
            </a:r>
            <a:r>
              <a:rPr kumimoji="0" lang="en-US" altLang="zh-TW" sz="3200" b="1" dirty="0" smtClean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 </a:t>
            </a:r>
            <a:r>
              <a:rPr kumimoji="0" lang="zh-TW" sz="3200" b="1" dirty="0">
                <a:solidFill>
                  <a:srgbClr val="7030A0"/>
                </a:solidFill>
                <a:latin typeface="標楷體" pitchFamily="65" charset="-120"/>
                <a:ea typeface="微軟正黑體"/>
                <a:cs typeface="微軟正黑體"/>
              </a:rPr>
              <a:t>本</a:t>
            </a:r>
          </a:p>
        </p:txBody>
      </p:sp>
      <p:sp>
        <p:nvSpPr>
          <p:cNvPr id="102409" name="Text Box 22"/>
          <p:cNvSpPr txBox="1">
            <a:spLocks noChangeArrowheads="1"/>
          </p:cNvSpPr>
          <p:nvPr/>
        </p:nvSpPr>
        <p:spPr bwMode="auto">
          <a:xfrm>
            <a:off x="3000364" y="5286388"/>
            <a:ext cx="285985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b="1" dirty="0">
                <a:solidFill>
                  <a:srgbClr val="0000FF"/>
                </a:solidFill>
              </a:rPr>
              <a:t>資料類型</a:t>
            </a:r>
            <a:r>
              <a:rPr lang="en-US" altLang="zh-TW" b="1" dirty="0">
                <a:solidFill>
                  <a:srgbClr val="0000FF"/>
                </a:solidFill>
              </a:rPr>
              <a:t>:</a:t>
            </a:r>
            <a:r>
              <a:rPr lang="zh-TW" altLang="en-US" b="1" dirty="0">
                <a:solidFill>
                  <a:srgbClr val="0000FF"/>
                </a:solidFill>
              </a:rPr>
              <a:t>文字印刷本</a:t>
            </a:r>
          </a:p>
          <a:p>
            <a:pPr>
              <a:spcBef>
                <a:spcPct val="50000"/>
              </a:spcBef>
            </a:pPr>
            <a:r>
              <a:rPr lang="zh-TW" altLang="en-US" b="1" dirty="0">
                <a:solidFill>
                  <a:srgbClr val="0000FF"/>
                </a:solidFill>
              </a:rPr>
              <a:t>總計</a:t>
            </a:r>
            <a:r>
              <a:rPr lang="en-US" altLang="zh-TW" b="1" dirty="0">
                <a:solidFill>
                  <a:srgbClr val="0000FF"/>
                </a:solidFill>
              </a:rPr>
              <a:t>:</a:t>
            </a:r>
            <a:r>
              <a:rPr lang="en-US" altLang="zh-TW" b="1" dirty="0" smtClean="0">
                <a:solidFill>
                  <a:srgbClr val="0000FF"/>
                </a:solidFill>
              </a:rPr>
              <a:t>22</a:t>
            </a:r>
            <a:r>
              <a:rPr lang="en-US" altLang="en-US" b="1" dirty="0" smtClean="0">
                <a:solidFill>
                  <a:srgbClr val="0000FF"/>
                </a:solidFill>
              </a:rPr>
              <a:t>，</a:t>
            </a:r>
            <a:r>
              <a:rPr lang="en-US" altLang="zh-TW" b="1" dirty="0" smtClean="0">
                <a:solidFill>
                  <a:srgbClr val="0000FF"/>
                </a:solidFill>
              </a:rPr>
              <a:t>449 </a:t>
            </a:r>
            <a:r>
              <a:rPr lang="zh-TW" altLang="en-US" b="1" dirty="0" smtClean="0">
                <a:solidFill>
                  <a:srgbClr val="0000FF"/>
                </a:solidFill>
              </a:rPr>
              <a:t>冊</a:t>
            </a:r>
            <a:endParaRPr lang="zh-TW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6" name="標題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6286544" cy="787400"/>
          </a:xfrm>
        </p:spPr>
        <p:txBody>
          <a:bodyPr/>
          <a:lstStyle/>
          <a:p>
            <a:pPr eaLnBrk="1" hangingPunct="1"/>
            <a:r>
              <a:rPr lang="zh-TW" altLang="zh-TW" sz="4000" b="0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圖書</a:t>
            </a:r>
            <a:r>
              <a:rPr lang="zh-TW" altLang="en-US" sz="40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>借閱記錄</a:t>
            </a:r>
            <a:r>
              <a:rPr lang="en-US" altLang="zh-TW" sz="4000" dirty="0" smtClean="0">
                <a:solidFill>
                  <a:srgbClr val="FFFF00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>~</a:t>
            </a:r>
            <a:r>
              <a:rPr lang="zh-TW" altLang="en-US" sz="4000" dirty="0" smtClean="0">
                <a:solidFill>
                  <a:srgbClr val="0000FF"/>
                </a:solidFill>
                <a:latin typeface="標楷體" pitchFamily="65" charset="-120"/>
                <a:ea typeface="標楷體" pitchFamily="65" charset="-120"/>
                <a:cs typeface="微軟正黑體"/>
              </a:rPr>
              <a:t>統計排行榜</a:t>
            </a:r>
            <a:endParaRPr altLang="zh-TW" sz="4000" b="0" dirty="0" smtClean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  <p:pic>
        <p:nvPicPr>
          <p:cNvPr id="114697" name="Picture 4" descr="校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5715" y="304800"/>
            <a:ext cx="58057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357298"/>
            <a:ext cx="6465015" cy="517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7" name="Picture 3" descr="D:\101設備組活動照片\00\101-2 圖書館委員會議\IMG_1418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3202520" cy="2401890"/>
          </a:xfrm>
          <a:prstGeom prst="rect">
            <a:avLst/>
          </a:prstGeom>
          <a:noFill/>
        </p:spPr>
      </p:pic>
      <p:pic>
        <p:nvPicPr>
          <p:cNvPr id="8" name="Picture 2" descr="D:\101設備組活動照片\00\101-2 圖書館委員會議\IMG_1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786190"/>
            <a:ext cx="321471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101設備組活動照片\00\101-1 圖書館委員會議\IMG_0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571999" y="3571877"/>
            <a:ext cx="2857521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D:\101設備組活動照片\00\101-2 圖書館委員會議\IMG_14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285860"/>
            <a:ext cx="3012018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標題 1"/>
          <p:cNvSpPr>
            <a:spLocks/>
          </p:cNvSpPr>
          <p:nvPr/>
        </p:nvSpPr>
        <p:spPr bwMode="auto">
          <a:xfrm>
            <a:off x="214282" y="214290"/>
            <a:ext cx="7187133" cy="64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r>
              <a:rPr kumimoji="0" lang="zh-TW" altLang="en-US" sz="2800" b="1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召開圖書館委員會</a:t>
            </a:r>
            <a:r>
              <a:rPr kumimoji="0" lang="zh-TW" altLang="en-US" sz="2500" b="1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討論</a:t>
            </a:r>
            <a:r>
              <a:rPr kumimoji="0" lang="zh-TW" altLang="en-US" sz="2500" b="1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圖書館工作</a:t>
            </a:r>
            <a:r>
              <a:rPr kumimoji="0" lang="zh-TW" altLang="en-US" sz="2500" b="1" dirty="0" smtClean="0">
                <a:solidFill>
                  <a:srgbClr val="FFFF00"/>
                </a:solidFill>
                <a:latin typeface="華康魏碑體" pitchFamily="49" charset="-120"/>
                <a:ea typeface="華康魏碑體" pitchFamily="49" charset="-120"/>
              </a:rPr>
              <a:t>與</a:t>
            </a:r>
            <a:r>
              <a:rPr kumimoji="0" lang="zh-TW" altLang="en-US" sz="2500" b="1" dirty="0" smtClean="0">
                <a:solidFill>
                  <a:srgbClr val="0000FF"/>
                </a:solidFill>
                <a:latin typeface="華康魏碑體" pitchFamily="49" charset="-120"/>
                <a:ea typeface="華康魏碑體" pitchFamily="49" charset="-120"/>
              </a:rPr>
              <a:t>採購計畫</a:t>
            </a:r>
            <a:endParaRPr kumimoji="0" lang="zh-TW" altLang="en-US" sz="2500" b="1" dirty="0">
              <a:solidFill>
                <a:srgbClr val="0000FF"/>
              </a:solidFill>
              <a:latin typeface="華康魏碑體" pitchFamily="49" charset="-120"/>
              <a:ea typeface="華康魏碑體" pitchFamily="49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4TGp_natural_light_ani">
  <a:themeElements>
    <a:clrScheme name="Default Design 3">
      <a:dk1>
        <a:srgbClr val="808080"/>
      </a:dk1>
      <a:lt1>
        <a:srgbClr val="DDE89A"/>
      </a:lt1>
      <a:dk2>
        <a:srgbClr val="329A2A"/>
      </a:dk2>
      <a:lt2>
        <a:srgbClr val="185E25"/>
      </a:lt2>
      <a:accent1>
        <a:srgbClr val="80CB35"/>
      </a:accent1>
      <a:accent2>
        <a:srgbClr val="518CD3"/>
      </a:accent2>
      <a:accent3>
        <a:srgbClr val="ADCAAC"/>
      </a:accent3>
      <a:accent4>
        <a:srgbClr val="BDC683"/>
      </a:accent4>
      <a:accent5>
        <a:srgbClr val="C0E2AE"/>
      </a:accent5>
      <a:accent6>
        <a:srgbClr val="497EBF"/>
      </a:accent6>
      <a:hlink>
        <a:srgbClr val="E15D7C"/>
      </a:hlink>
      <a:folHlink>
        <a:srgbClr val="DB915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574TGp_natural_light_ani</Template>
  <TotalTime>3487</TotalTime>
  <Words>770</Words>
  <Application>Microsoft Office PowerPoint</Application>
  <PresentationFormat>如螢幕大小 (4:3)</PresentationFormat>
  <Paragraphs>194</Paragraphs>
  <Slides>30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1" baseType="lpstr">
      <vt:lpstr>574TGp_natural_light_ani</vt:lpstr>
      <vt:lpstr>102學年度臺北市立敦化國中  圖書館推動閱讀經驗分享</vt:lpstr>
      <vt:lpstr>投影片 2</vt:lpstr>
      <vt:lpstr>圖書室組織成員-定期召開圖書委員會議</vt:lpstr>
      <vt:lpstr>投影片 4</vt:lpstr>
      <vt:lpstr>投影片 5</vt:lpstr>
      <vt:lpstr>圖書管自動化-(鉑特)圖書館自動化系統</vt:lpstr>
      <vt:lpstr>投影片 7</vt:lpstr>
      <vt:lpstr>圖書借閱記錄~統計排行榜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成果展現</vt:lpstr>
      <vt:lpstr>投影片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101學年度臺北市國民教育輔導團  國中教學資源輔導小組訪視報告</dc:title>
  <dc:creator>敦化國中設備組</dc:creator>
  <cp:lastModifiedBy>user</cp:lastModifiedBy>
  <cp:revision>508</cp:revision>
  <dcterms:created xsi:type="dcterms:W3CDTF">2011-11-11T23:51:49Z</dcterms:created>
  <dcterms:modified xsi:type="dcterms:W3CDTF">2013-10-29T04:10:18Z</dcterms:modified>
</cp:coreProperties>
</file>