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7EC0-1090-4877-AFE8-3FE78444236E}" type="datetimeFigureOut">
              <a:rPr lang="zh-TW" altLang="en-US" smtClean="0"/>
              <a:t>2015/3/17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A30D-3080-4FE4-8F6B-250E81D482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62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7EC0-1090-4877-AFE8-3FE78444236E}" type="datetimeFigureOut">
              <a:rPr lang="zh-TW" altLang="en-US" smtClean="0"/>
              <a:t>2015/3/17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A30D-3080-4FE4-8F6B-250E81D482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20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2014  </a:t>
            </a:r>
            <a:r>
              <a:rPr lang="zh-TW" altLang="en-US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東沙巡禮</a:t>
            </a:r>
            <a:r>
              <a:rPr lang="en-US" altLang="zh-TW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altLang="zh-TW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zh-TW" altLang="en-US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海洋與國防教育推廣</a:t>
            </a:r>
            <a:r>
              <a:rPr lang="en-US" altLang="zh-TW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altLang="zh-TW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fr-FR" altLang="zh-TW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1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這個島符合條件嗎？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這個島符合條件嗎？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這個島符合條件嗎？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3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8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65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3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1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緣  起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9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9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我國的立場及作為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TW" smtClean="0">
                <a:solidFill>
                  <a:srgbClr val="404040"/>
                </a:solidFill>
              </a:rPr>
              <a:t> </a:t>
            </a:r>
            <a:r>
              <a:rPr lang="zh-TW" altLang="en-US" smtClean="0">
                <a:solidFill>
                  <a:srgbClr val="404040"/>
                </a:solidFill>
              </a:rPr>
              <a:t>東沙環礁國家公園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東沙巡禮體驗活動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7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怎麼去東沙島</a:t>
            </a:r>
            <a:r>
              <a:rPr lang="en-US" altLang="zh-TW" smtClean="0">
                <a:solidFill>
                  <a:srgbClr val="404040"/>
                </a:solidFill>
              </a:rPr>
              <a:t>?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怎麼去東沙島</a:t>
            </a:r>
            <a:r>
              <a:rPr lang="en-US" altLang="zh-TW" smtClean="0">
                <a:solidFill>
                  <a:srgbClr val="404040"/>
                </a:solidFill>
              </a:rPr>
              <a:t>?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怎麼去東沙島</a:t>
            </a:r>
            <a:r>
              <a:rPr lang="en-US" altLang="zh-TW" smtClean="0">
                <a:solidFill>
                  <a:srgbClr val="404040"/>
                </a:solidFill>
              </a:rPr>
              <a:t>?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21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58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6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緣  起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45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4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5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東沙島上的生活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11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1—</a:t>
            </a:r>
            <a:r>
              <a:rPr lang="zh-TW" altLang="en-US" smtClean="0">
                <a:solidFill>
                  <a:srgbClr val="404040"/>
                </a:solidFill>
              </a:rPr>
              <a:t>淨灘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82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1—</a:t>
            </a:r>
            <a:r>
              <a:rPr lang="zh-TW" altLang="en-US" smtClean="0">
                <a:solidFill>
                  <a:srgbClr val="404040"/>
                </a:solidFill>
              </a:rPr>
              <a:t>淨灘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0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1—</a:t>
            </a:r>
            <a:r>
              <a:rPr lang="zh-TW" altLang="en-US" smtClean="0">
                <a:solidFill>
                  <a:srgbClr val="404040"/>
                </a:solidFill>
              </a:rPr>
              <a:t>淨灘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84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9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6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400" smtClean="0">
                <a:solidFill>
                  <a:srgbClr val="404040"/>
                </a:solidFill>
              </a:rPr>
              <a:t>體驗學習活動</a:t>
            </a:r>
            <a:r>
              <a:rPr lang="en-US" altLang="zh-TW" sz="4400" smtClean="0">
                <a:solidFill>
                  <a:srgbClr val="404040"/>
                </a:solidFill>
              </a:rPr>
              <a:t>2—</a:t>
            </a:r>
            <a:r>
              <a:rPr lang="zh-TW" altLang="en-US" sz="4400" smtClean="0">
                <a:solidFill>
                  <a:srgbClr val="404040"/>
                </a:solidFill>
              </a:rPr>
              <a:t>國家公園管理處</a:t>
            </a:r>
            <a:endParaRPr lang="fr-FR" altLang="zh-TW" sz="4400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13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3—</a:t>
            </a:r>
            <a:r>
              <a:rPr lang="zh-TW" altLang="en-US" smtClean="0">
                <a:solidFill>
                  <a:srgbClr val="404040"/>
                </a:solidFill>
              </a:rPr>
              <a:t>軸孔珊瑚復育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0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4—</a:t>
            </a:r>
            <a:r>
              <a:rPr lang="zh-TW" altLang="en-US" smtClean="0">
                <a:solidFill>
                  <a:srgbClr val="404040"/>
                </a:solidFill>
              </a:rPr>
              <a:t>原生植物復育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1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4—</a:t>
            </a:r>
            <a:r>
              <a:rPr lang="zh-TW" altLang="en-US" smtClean="0">
                <a:solidFill>
                  <a:srgbClr val="404040"/>
                </a:solidFill>
              </a:rPr>
              <a:t>原生植物復育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0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5—</a:t>
            </a:r>
            <a:r>
              <a:rPr lang="zh-TW" altLang="en-US" smtClean="0">
                <a:solidFill>
                  <a:srgbClr val="404040"/>
                </a:solidFill>
              </a:rPr>
              <a:t>夜間生態觀察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56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6—</a:t>
            </a:r>
            <a:r>
              <a:rPr lang="zh-TW" altLang="en-US" smtClean="0">
                <a:solidFill>
                  <a:srgbClr val="404040"/>
                </a:solidFill>
              </a:rPr>
              <a:t>海軍氣象台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9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6—</a:t>
            </a:r>
            <a:r>
              <a:rPr lang="zh-TW" altLang="en-US" smtClean="0">
                <a:solidFill>
                  <a:srgbClr val="404040"/>
                </a:solidFill>
              </a:rPr>
              <a:t>海軍氣象台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71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6—</a:t>
            </a:r>
            <a:r>
              <a:rPr lang="zh-TW" altLang="en-US" smtClean="0">
                <a:solidFill>
                  <a:srgbClr val="404040"/>
                </a:solidFill>
              </a:rPr>
              <a:t>海軍氣象台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84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solidFill>
                  <a:srgbClr val="404040"/>
                </a:solidFill>
              </a:rPr>
              <a:t>體驗學習活動</a:t>
            </a:r>
            <a:r>
              <a:rPr lang="en-US" altLang="zh-TW" smtClean="0">
                <a:solidFill>
                  <a:srgbClr val="404040"/>
                </a:solidFill>
              </a:rPr>
              <a:t>6—</a:t>
            </a:r>
            <a:r>
              <a:rPr lang="zh-TW" altLang="en-US" smtClean="0">
                <a:solidFill>
                  <a:srgbClr val="404040"/>
                </a:solidFill>
              </a:rPr>
              <a:t>海軍氣象台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省  思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5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教學資源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4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教學資源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5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04040"/>
                </a:solidFill>
              </a:rPr>
              <a:t>東沙島之國防意義</a:t>
            </a:r>
            <a:endParaRPr lang="fr-FR" altLang="zh-TW" dirty="0" smtClean="0">
              <a:solidFill>
                <a:srgbClr val="40404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3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Microsoft Office PowerPoint</Application>
  <PresentationFormat>如螢幕大小 (4:3)</PresentationFormat>
  <Paragraphs>47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4" baseType="lpstr">
      <vt:lpstr>Calibri</vt:lpstr>
      <vt:lpstr>新細明體</vt:lpstr>
      <vt:lpstr>Arial</vt:lpstr>
      <vt:lpstr>Calibri Light</vt:lpstr>
      <vt:lpstr>Office 佈景主題</vt:lpstr>
      <vt:lpstr>2014  東沙巡禮 海洋與國防教育推廣 </vt:lpstr>
      <vt:lpstr>緣  起</vt:lpstr>
      <vt:lpstr>緣  起</vt:lpstr>
      <vt:lpstr>東沙島之國防意義</vt:lpstr>
      <vt:lpstr>東沙島之國防意義</vt:lpstr>
      <vt:lpstr>東沙島之國防意義</vt:lpstr>
      <vt:lpstr>東沙島之國防意義</vt:lpstr>
      <vt:lpstr>東沙島之國防意義</vt:lpstr>
      <vt:lpstr>東沙島之國防意義</vt:lpstr>
      <vt:lpstr>這個島符合條件嗎？</vt:lpstr>
      <vt:lpstr>這個島符合條件嗎？</vt:lpstr>
      <vt:lpstr>這個島符合條件嗎？</vt:lpstr>
      <vt:lpstr>我國的立場及作為</vt:lpstr>
      <vt:lpstr>我國的立場及作為</vt:lpstr>
      <vt:lpstr>我國的立場及作為</vt:lpstr>
      <vt:lpstr>我國的立場及作為</vt:lpstr>
      <vt:lpstr>我國的立場及作為</vt:lpstr>
      <vt:lpstr>我國的立場及作為</vt:lpstr>
      <vt:lpstr>我國的立場及作為</vt:lpstr>
      <vt:lpstr>我國的立場及作為</vt:lpstr>
      <vt:lpstr>我國的立場及作為</vt:lpstr>
      <vt:lpstr> 東沙環礁國家公園</vt:lpstr>
      <vt:lpstr>東沙巡禮體驗活動</vt:lpstr>
      <vt:lpstr>怎麼去東沙島?</vt:lpstr>
      <vt:lpstr>怎麼去東沙島?</vt:lpstr>
      <vt:lpstr>怎麼去東沙島?</vt:lpstr>
      <vt:lpstr>東沙島上的生活</vt:lpstr>
      <vt:lpstr>東沙島上的生活</vt:lpstr>
      <vt:lpstr>東沙島上的生活</vt:lpstr>
      <vt:lpstr>東沙島上的生活</vt:lpstr>
      <vt:lpstr>東沙島上的生活</vt:lpstr>
      <vt:lpstr>東沙島上的生活</vt:lpstr>
      <vt:lpstr>體驗學習活動1—淨灘</vt:lpstr>
      <vt:lpstr>體驗學習活動1—淨灘</vt:lpstr>
      <vt:lpstr>體驗學習活動1—淨灘</vt:lpstr>
      <vt:lpstr>PowerPoint 簡報</vt:lpstr>
      <vt:lpstr>PowerPoint 簡報</vt:lpstr>
      <vt:lpstr>體驗學習活動2—國家公園管理處</vt:lpstr>
      <vt:lpstr>體驗學習活動3—軸孔珊瑚復育</vt:lpstr>
      <vt:lpstr>體驗學習活動4—原生植物復育</vt:lpstr>
      <vt:lpstr>體驗學習活動4—原生植物復育</vt:lpstr>
      <vt:lpstr>體驗學習活動5—夜間生態觀察</vt:lpstr>
      <vt:lpstr>體驗學習活動6—海軍氣象台</vt:lpstr>
      <vt:lpstr>體驗學習活動6—海軍氣象台</vt:lpstr>
      <vt:lpstr>體驗學習活動6—海軍氣象台</vt:lpstr>
      <vt:lpstr>體驗學習活動6—海軍氣象台</vt:lpstr>
      <vt:lpstr>省  思</vt:lpstr>
      <vt:lpstr>教學資源</vt:lpstr>
      <vt:lpstr>教學資源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 東沙巡禮 海洋與國防教育推廣 </dc:title>
  <dc:creator>user</dc:creator>
  <cp:lastModifiedBy>user</cp:lastModifiedBy>
  <cp:revision>1</cp:revision>
  <dcterms:created xsi:type="dcterms:W3CDTF">2015-03-17T14:03:15Z</dcterms:created>
  <dcterms:modified xsi:type="dcterms:W3CDTF">2015-03-17T14:03:16Z</dcterms:modified>
</cp:coreProperties>
</file>