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0DF18-B067-4A30-B830-21F1587AB92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4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F2D3-AAD0-435B-979C-0CE3B8952F2D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09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FAFF3-1D61-4720-808D-610779F92BE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71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B2680-C1FB-4584-B4CF-2A4C84380C6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3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37128-7790-46E0-BA8D-2B5657F61375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7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C21C-6A02-4956-B846-8ED47BD57B2C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40F5-B708-4D6A-8F72-63DDE0A9476E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1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A44E-7F65-45DF-A827-7D77BA8686B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19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C260C-2EE9-4AB0-8963-074ECDC4F2B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2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383CA-26D9-4F08-A67A-C3FD47FACEB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6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5C7-2AD9-4D0A-977B-FA096FA919B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5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F374C-B2D1-49DA-AD22-5D294F8AE5CF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6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6DE77A-26BF-4019-97F9-D4B05020F201}" type="datetimeFigureOut">
              <a:rPr lang="zh-TW" altLang="en-US" smtClean="0"/>
              <a:t>2014/5/5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97E25B-B39E-4108-BE44-E79DF76A4D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康軒</a:t>
            </a:r>
            <a:r>
              <a:rPr lang="en-US" altLang="zh-TW" dirty="0" smtClean="0"/>
              <a:t>Book 4 Lesson 8 Reading</a:t>
            </a:r>
            <a:br>
              <a:rPr lang="en-US" altLang="zh-TW" dirty="0" smtClean="0"/>
            </a:br>
            <a:r>
              <a:rPr lang="en-US" altLang="zh-TW" dirty="0" smtClean="0"/>
              <a:t>Can You Show Us the Way to </a:t>
            </a:r>
            <a:r>
              <a:rPr lang="en-US" altLang="zh-TW" dirty="0" err="1" smtClean="0"/>
              <a:t>Chihkan</a:t>
            </a:r>
            <a:r>
              <a:rPr lang="en-US" altLang="zh-TW" dirty="0" smtClean="0"/>
              <a:t> Tower?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李孟庭、黃家鈴、蔡志強</a:t>
            </a:r>
            <a:endParaRPr lang="en-US" altLang="zh-TW" dirty="0" smtClean="0"/>
          </a:p>
          <a:p>
            <a:r>
              <a:rPr lang="zh-TW" altLang="en-US" dirty="0" smtClean="0"/>
              <a:t>林宜</a:t>
            </a:r>
            <a:r>
              <a:rPr lang="zh-TW" altLang="en-US" dirty="0" smtClean="0">
                <a:latin typeface="新細明體"/>
                <a:ea typeface="新細明體"/>
              </a:rPr>
              <a:t>、蔡宜薰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3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13065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005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1"/>
            <a:ext cx="7632848" cy="427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74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Have you ever been to London</a:t>
            </a:r>
            <a:r>
              <a:rPr lang="en-US" altLang="zh-TW" dirty="0" smtClean="0"/>
              <a:t>?</a:t>
            </a:r>
          </a:p>
          <a:p>
            <a:pPr marL="109728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2. Share the travelling experiences with the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whole class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 smtClean="0"/>
              <a:t> 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3. Play the video clip.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Pre-reading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10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TW" dirty="0" smtClean="0"/>
              <a:t>Play the soundtrack of the text and fill in the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blanks on the worksheet (four landmarks)</a:t>
            </a:r>
          </a:p>
          <a:p>
            <a:pPr marL="0" indent="0">
              <a:buNone/>
            </a:pPr>
            <a:r>
              <a:rPr lang="en-US" altLang="zh-TW" dirty="0" smtClean="0"/>
              <a:t>2.  </a:t>
            </a:r>
            <a:r>
              <a:rPr lang="en-US" altLang="zh-TW" dirty="0" err="1" smtClean="0"/>
              <a:t>Ss</a:t>
            </a:r>
            <a:r>
              <a:rPr lang="en-US" altLang="zh-TW" dirty="0" smtClean="0"/>
              <a:t> use Google Maps to locate the landmarks</a:t>
            </a:r>
          </a:p>
          <a:p>
            <a:pPr marL="0" indent="0">
              <a:buNone/>
            </a:pPr>
            <a:r>
              <a:rPr lang="en-US" altLang="zh-TW" dirty="0" smtClean="0"/>
              <a:t>     of London by themselves.</a:t>
            </a:r>
            <a:endParaRPr lang="zh-TW" altLang="en-US" dirty="0" smtClean="0"/>
          </a:p>
          <a:p>
            <a:pPr marL="514350" indent="-514350">
              <a:buAutoNum type="arabicPeriod" startAt="3"/>
            </a:pPr>
            <a:r>
              <a:rPr lang="en-US" altLang="zh-TW" dirty="0" smtClean="0"/>
              <a:t>Illustrate the reading and introduce the four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sites with PPT.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While-reading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90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TW" dirty="0" smtClean="0"/>
              <a:t>Make a travel guide which </a:t>
            </a:r>
            <a:r>
              <a:rPr lang="en-US" altLang="zh-TW" dirty="0" smtClean="0"/>
              <a:t>includes </a:t>
            </a:r>
            <a:r>
              <a:rPr lang="en-US" altLang="zh-TW" dirty="0" smtClean="0"/>
              <a:t>a map and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a brief introduction of the four sites. </a:t>
            </a:r>
          </a:p>
          <a:p>
            <a:pPr marL="0" indent="0">
              <a:buNone/>
            </a:pPr>
            <a:r>
              <a:rPr lang="en-US" altLang="zh-TW" dirty="0" smtClean="0"/>
              <a:t>2. Follow-up activity: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Introduce two sites in Taipei to a foreigner.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Post-reading</a:t>
            </a:r>
            <a:endParaRPr lang="zh-TW" altLang="en-US" dirty="0"/>
          </a:p>
        </p:txBody>
      </p:sp>
      <p:pic>
        <p:nvPicPr>
          <p:cNvPr id="1026" name="Picture 2" descr="http://www.uktravel.com/images/london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056"/>
            <a:ext cx="4208859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4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sz="4000" dirty="0" smtClean="0"/>
              <a:t>1. Start: Taipei Main Station</a:t>
            </a:r>
          </a:p>
          <a:p>
            <a:pPr marL="400050" lvl="1" indent="0">
              <a:buNone/>
            </a:pPr>
            <a:r>
              <a:rPr lang="en-US" altLang="zh-TW" sz="3600" dirty="0" smtClean="0"/>
              <a:t>Destination 1:  (1) How to get to Miramar(</a:t>
            </a:r>
            <a:r>
              <a:rPr lang="zh-TW" altLang="en-US" sz="3600" dirty="0" smtClean="0"/>
              <a:t>美麗華</a:t>
            </a:r>
            <a:r>
              <a:rPr lang="en-US" altLang="zh-TW" sz="3600" dirty="0" smtClean="0"/>
              <a:t>)? </a:t>
            </a:r>
            <a:endParaRPr lang="en-US" altLang="zh-TW" sz="3600" dirty="0"/>
          </a:p>
          <a:p>
            <a:pPr marL="400050" lvl="1" indent="0">
              <a:buNone/>
            </a:pPr>
            <a:r>
              <a:rPr lang="zh-TW" altLang="en-US" sz="3600" dirty="0" smtClean="0"/>
              <a:t>                            </a:t>
            </a:r>
            <a:r>
              <a:rPr lang="en-US" altLang="zh-TW" sz="2800" dirty="0" smtClean="0"/>
              <a:t> </a:t>
            </a:r>
            <a:r>
              <a:rPr lang="en-US" altLang="zh-TW" sz="4000" dirty="0" smtClean="0"/>
              <a:t>Take the </a:t>
            </a:r>
            <a:r>
              <a:rPr lang="en-US" altLang="zh-TW" sz="4000" dirty="0" err="1" smtClean="0"/>
              <a:t>MRT</a:t>
            </a:r>
            <a:r>
              <a:rPr lang="en-US" altLang="zh-TW" sz="4000" dirty="0" smtClean="0"/>
              <a:t> to </a:t>
            </a:r>
            <a:r>
              <a:rPr lang="en-US" altLang="zh-TW" sz="4000" dirty="0" err="1"/>
              <a:t>Zhongxiao</a:t>
            </a:r>
            <a:r>
              <a:rPr lang="en-US" altLang="zh-TW" sz="4000" dirty="0"/>
              <a:t> </a:t>
            </a:r>
            <a:r>
              <a:rPr lang="en-US" altLang="zh-TW" sz="4000" dirty="0" err="1"/>
              <a:t>Fuxing</a:t>
            </a:r>
            <a:r>
              <a:rPr lang="en-US" altLang="zh-TW" sz="4000" dirty="0"/>
              <a:t> </a:t>
            </a:r>
            <a:r>
              <a:rPr lang="en-US" altLang="zh-TW" sz="4000" dirty="0" smtClean="0"/>
              <a:t>Station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忠孝復興站</a:t>
            </a:r>
            <a:r>
              <a:rPr lang="en-US" altLang="zh-TW" sz="4000" dirty="0" smtClean="0"/>
              <a:t>) </a:t>
            </a:r>
            <a:r>
              <a:rPr lang="zh-TW" altLang="en-US" sz="4000" dirty="0" smtClean="0"/>
              <a:t>           </a:t>
            </a:r>
            <a:r>
              <a:rPr lang="en-US" altLang="zh-TW" sz="4000" dirty="0" smtClean="0"/>
              <a:t>and 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 then transfer to _____Line.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 Get off at </a:t>
            </a:r>
            <a:r>
              <a:rPr lang="en-US" altLang="zh-TW" sz="4000" dirty="0" err="1"/>
              <a:t>Jiannan</a:t>
            </a:r>
            <a:r>
              <a:rPr lang="en-US" altLang="zh-TW" sz="4000" dirty="0"/>
              <a:t> Rd. </a:t>
            </a:r>
            <a:r>
              <a:rPr lang="en-US" altLang="zh-TW" sz="4000" dirty="0" smtClean="0"/>
              <a:t>Station(</a:t>
            </a:r>
            <a:r>
              <a:rPr lang="zh-TW" altLang="en-US" sz="4000" dirty="0" smtClean="0"/>
              <a:t>劍南路站</a:t>
            </a:r>
            <a:r>
              <a:rPr lang="en-US" altLang="zh-TW" sz="4000" dirty="0" smtClean="0"/>
              <a:t>).      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           </a:t>
            </a:r>
          </a:p>
          <a:p>
            <a:pPr marL="0" indent="0">
              <a:buNone/>
            </a:pPr>
            <a:r>
              <a:rPr lang="en-US" altLang="zh-TW" sz="4000" dirty="0" smtClean="0"/>
              <a:t>                            (2) What can you do there?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1. Go shopping at the department store.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2. Take the Ferris wheel.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                      3. Go to the movies. 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Example of the Follow-up Activity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56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2800" dirty="0" smtClean="0"/>
              <a:t>Destination 2: (1)How to get to </a:t>
            </a:r>
            <a:r>
              <a:rPr lang="en-US" altLang="zh-TW" sz="2800" dirty="0" err="1" smtClean="0"/>
              <a:t>Shilin</a:t>
            </a:r>
            <a:r>
              <a:rPr lang="en-US" altLang="zh-TW" sz="2800" dirty="0" smtClean="0"/>
              <a:t> Night Market?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                  Take Bus 556 to </a:t>
            </a:r>
            <a:r>
              <a:rPr lang="en-US" altLang="zh-TW" sz="2800" dirty="0" err="1" smtClean="0"/>
              <a:t>Shilin</a:t>
            </a:r>
            <a:r>
              <a:rPr lang="en-US" altLang="zh-TW" sz="2800" dirty="0" smtClean="0"/>
              <a:t> Night Market.</a:t>
            </a:r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             </a:t>
            </a:r>
            <a:r>
              <a:rPr lang="en-US" altLang="zh-TW" sz="2800" dirty="0" smtClean="0"/>
              <a:t>(2)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What can you do at the night market?</a:t>
            </a:r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                  </a:t>
            </a:r>
            <a:r>
              <a:rPr lang="en-US" altLang="zh-TW" sz="2800" dirty="0" smtClean="0"/>
              <a:t>Enjoy delicious Taiwanese snacks.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                   Recommendation: </a:t>
            </a:r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dirty="0" smtClean="0"/>
              <a:t> 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Example of the Follow-up Activity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434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2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052736"/>
            <a:ext cx="833022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58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48872" cy="539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56976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278</Words>
  <Application>Microsoft Office PowerPoint</Application>
  <PresentationFormat>如螢幕大小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預設簡報設計</vt:lpstr>
      <vt:lpstr>匯合</vt:lpstr>
      <vt:lpstr>康軒Book 4 Lesson 8 Reading Can You Show Us the Way to Chihkan Tower?</vt:lpstr>
      <vt:lpstr>Pre-reading</vt:lpstr>
      <vt:lpstr>While-reading</vt:lpstr>
      <vt:lpstr>Post-reading</vt:lpstr>
      <vt:lpstr>Example of the Follow-up Activity</vt:lpstr>
      <vt:lpstr>Example of the Follow-up Activity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康軒Book 4 Lesson 8 Reading Can You Show Us the Way to Chihkan Tower?</dc:title>
  <dc:creator>01</dc:creator>
  <cp:lastModifiedBy>01</cp:lastModifiedBy>
  <cp:revision>12</cp:revision>
  <dcterms:created xsi:type="dcterms:W3CDTF">2014-04-28T06:57:07Z</dcterms:created>
  <dcterms:modified xsi:type="dcterms:W3CDTF">2014-05-05T06:14:32Z</dcterms:modified>
</cp:coreProperties>
</file>