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270" r:id="rId3"/>
    <p:sldId id="272" r:id="rId4"/>
    <p:sldId id="273" r:id="rId5"/>
    <p:sldId id="271" r:id="rId6"/>
    <p:sldId id="274" r:id="rId7"/>
    <p:sldId id="265" r:id="rId8"/>
    <p:sldId id="275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6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EF941-65E4-43CA-AEDD-0886F5E86C2E}" type="datetimeFigureOut">
              <a:rPr lang="zh-TW" altLang="en-US" smtClean="0"/>
              <a:t>2014/3/6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0E572A-EF06-4152-9667-272AB43121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950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9217-F56B-4C11-984A-3369F4943ABE}" type="datetime1">
              <a:rPr lang="zh-TW" altLang="en-US" smtClean="0"/>
              <a:t>2014/3/6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新北市萬里國民中學</a:t>
            </a:r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638E515-3978-4837-B103-DFF37418DD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EBFF-21ED-4F26-85ED-EE89FAB9ECA0}" type="datetime1">
              <a:rPr lang="zh-TW" altLang="en-US" smtClean="0"/>
              <a:t>2014/3/6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新北市萬里國民中學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E515-3978-4837-B103-DFF37418DD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F867D-7811-42F1-BADB-F292A03AC42E}" type="datetime1">
              <a:rPr lang="zh-TW" altLang="en-US" smtClean="0"/>
              <a:t>2014/3/6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新北市萬里國民中學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E515-3978-4837-B103-DFF37418DD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7EBAD-A4EE-474F-82EF-99FBE0BAA72A}" type="datetime1">
              <a:rPr lang="zh-TW" altLang="en-US" smtClean="0"/>
              <a:t>2014/3/6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新北市萬里國民中學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E515-3978-4837-B103-DFF37418DD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C63E-A7C9-4B1A-A063-0F635B6C60B3}" type="datetime1">
              <a:rPr lang="zh-TW" altLang="en-US" smtClean="0"/>
              <a:t>2014/3/6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zh-TW" altLang="en-US" smtClean="0"/>
              <a:t>新北市萬里國民中學</a:t>
            </a:r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638E515-3978-4837-B103-DFF37418DD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C939-12DF-47BB-BA78-0DC42580399C}" type="datetime1">
              <a:rPr lang="zh-TW" altLang="en-US" smtClean="0"/>
              <a:t>2014/3/6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新北市萬里國民中學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E515-3978-4837-B103-DFF37418DD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53627-A5E3-47C9-9E1B-BDA2E968D0D4}" type="datetime1">
              <a:rPr lang="zh-TW" altLang="en-US" smtClean="0"/>
              <a:t>2014/3/6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新北市萬里國民中學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E515-3978-4837-B103-DFF37418DD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9902-4374-478F-BB42-DF67744DD7A4}" type="datetime1">
              <a:rPr lang="zh-TW" altLang="en-US" smtClean="0"/>
              <a:t>2014/3/6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新北市萬里國民中學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E515-3978-4837-B103-DFF37418DD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D2E33-1E10-44E1-8A9E-12AC2C343056}" type="datetime1">
              <a:rPr lang="zh-TW" altLang="en-US" smtClean="0"/>
              <a:t>2014/3/6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新北市萬里國民中學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E515-3978-4837-B103-DFF37418DD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8B5B-514C-4C71-A048-0CAAD74FA6A2}" type="datetime1">
              <a:rPr lang="zh-TW" altLang="en-US" smtClean="0"/>
              <a:t>2014/3/6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新北市萬里國民中學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E515-3978-4837-B103-DFF37418DD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88E1-FECF-4CD4-8E13-9512B78E4ADF}" type="datetime1">
              <a:rPr lang="zh-TW" altLang="en-US" smtClean="0"/>
              <a:t>2014/3/6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zh-TW" altLang="en-US" smtClean="0"/>
              <a:t>新北市萬里國民中學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638E515-3978-4837-B103-DFF37418DD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12BE8E-E51B-440A-8E3F-9178BC38F703}" type="datetime1">
              <a:rPr lang="zh-TW" altLang="en-US" smtClean="0"/>
              <a:t>2014/3/6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新北市萬里國民中學</a:t>
            </a:r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638E515-3978-4837-B103-DFF37418DD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&#19968;&#32676;&#12300;&#22806;&#20154;&#12301;&#20358;&#30475;&#33836;&#20013;&#20908;&#20196;&#29151;.pptx" TargetMode="External"/><Relationship Id="rId13" Type="http://schemas.openxmlformats.org/officeDocument/2006/relationships/hyperlink" Target="43&#23622;&#26657;&#24950;~&#30064;&#22283;&#39080;&#24773;.pptx" TargetMode="External"/><Relationship Id="rId18" Type="http://schemas.openxmlformats.org/officeDocument/2006/relationships/hyperlink" Target="&#31532;45&#36913;&#24180;&#26657;&#24950;.pptx" TargetMode="External"/><Relationship Id="rId3" Type="http://schemas.openxmlformats.org/officeDocument/2006/relationships/hyperlink" Target="990510&#21934;&#36554;&#23478;&#38263;&#26085;&#22577;&#21578;.pptx" TargetMode="External"/><Relationship Id="rId7" Type="http://schemas.openxmlformats.org/officeDocument/2006/relationships/hyperlink" Target="2013&#20908;&#20196;&#29151;&#30340;&#24863;&#21205;.pptx" TargetMode="External"/><Relationship Id="rId12" Type="http://schemas.openxmlformats.org/officeDocument/2006/relationships/hyperlink" Target="&#23617;&#23617;&#23665;&#20107;&#20214;&#31807;&#20844;&#38283;&#29256;.pptx" TargetMode="External"/><Relationship Id="rId17" Type="http://schemas.openxmlformats.org/officeDocument/2006/relationships/hyperlink" Target="102&#29983;&#28079;&#34892;&#33139;%20&#23531;&#22312;&#26657;&#24950;&#21069;.pptx" TargetMode="External"/><Relationship Id="rId2" Type="http://schemas.openxmlformats.org/officeDocument/2006/relationships/hyperlink" Target="&#21934;&#36554;&#35506;&#31243;&#35342;&#35542;.ppt" TargetMode="External"/><Relationship Id="rId16" Type="http://schemas.openxmlformats.org/officeDocument/2006/relationships/hyperlink" Target="101&#33836;&#20013;&#30340;&#30064;&#24819;&#19990;&#30028;~&#20108;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1010608&#24515;&#24773;&#26413;&#35352;+&#26700;&#26885;.-&#32102;&#23416;&#29983;.pptx" TargetMode="External"/><Relationship Id="rId11" Type="http://schemas.openxmlformats.org/officeDocument/2006/relationships/hyperlink" Target="&#23617;&#23617;&#23665;&#30340;&#25945;&#32946;&#24037;&#20316;.xmind" TargetMode="External"/><Relationship Id="rId5" Type="http://schemas.openxmlformats.org/officeDocument/2006/relationships/hyperlink" Target="9&#24180;&#32026;&#30340;&#35506;&#31243;&#22320;&#22294;.xmind" TargetMode="External"/><Relationship Id="rId15" Type="http://schemas.openxmlformats.org/officeDocument/2006/relationships/hyperlink" Target="101&#33836;&#20013;&#30340;&#30064;&#24819;&#19990;&#30028;.pptx" TargetMode="External"/><Relationship Id="rId10" Type="http://schemas.openxmlformats.org/officeDocument/2006/relationships/hyperlink" Target="902&#40643;&#20141;&#38597;.ppt" TargetMode="External"/><Relationship Id="rId4" Type="http://schemas.openxmlformats.org/officeDocument/2006/relationships/hyperlink" Target="&#33836;&#37324;&#22283;&#20013;&#28335;&#28330;&#39636;&#39511;&#25945;&#32946;0527.pptx" TargetMode="External"/><Relationship Id="rId9" Type="http://schemas.openxmlformats.org/officeDocument/2006/relationships/hyperlink" Target="&#34903;&#36947;&#20882;&#38570;.xmind" TargetMode="External"/><Relationship Id="rId14" Type="http://schemas.openxmlformats.org/officeDocument/2006/relationships/hyperlink" Target="&#26657;&#24950;-&#30064;&#24819;&#19990;&#30028;.xmin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施青珍</a:t>
            </a:r>
            <a:endParaRPr lang="en-US" altLang="zh-TW" dirty="0" smtClean="0"/>
          </a:p>
          <a:p>
            <a:r>
              <a:rPr lang="en-US" altLang="zh-TW" dirty="0" smtClean="0"/>
              <a:t>1030402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新北市國中綜合領域輔導團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萬里國中經驗分享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951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採</a:t>
            </a:r>
            <a:r>
              <a:rPr lang="zh-TW" altLang="en-US" dirty="0" smtClean="0"/>
              <a:t>卿校長交給我的任務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萬</a:t>
            </a:r>
            <a:r>
              <a:rPr lang="zh-TW" altLang="en-US" dirty="0" smtClean="0"/>
              <a:t>中的特色</a:t>
            </a:r>
            <a:r>
              <a:rPr lang="zh-TW" altLang="en-US" dirty="0"/>
              <a:t>課程，是</a:t>
            </a:r>
            <a:r>
              <a:rPr lang="zh-TW" altLang="en-US" dirty="0" smtClean="0"/>
              <a:t>如何將綜合以外的其他領域，結合進來？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E515-3978-4837-B103-DFF37418DD52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新北市萬里國民中學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097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我理解到的是：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重點</a:t>
            </a:r>
            <a:r>
              <a:rPr lang="zh-TW" altLang="en-US" dirty="0"/>
              <a:t>在談課程，而不是校務</a:t>
            </a:r>
            <a:r>
              <a:rPr lang="zh-TW" altLang="en-US" dirty="0" smtClean="0"/>
              <a:t>經營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同意嗎？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E515-3978-4837-B103-DFF37418DD52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新北市萬里國民中學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558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我也想出個</a:t>
            </a:r>
            <a:r>
              <a:rPr lang="en-US" altLang="zh-TW" dirty="0" smtClean="0"/>
              <a:t>《</a:t>
            </a:r>
            <a:r>
              <a:rPr lang="zh-TW" altLang="en-US" dirty="0" smtClean="0"/>
              <a:t>作業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這堂課結束後，請您交</a:t>
            </a:r>
            <a:r>
              <a:rPr lang="en-US" altLang="zh-TW" dirty="0" smtClean="0"/>
              <a:t>《</a:t>
            </a:r>
            <a:r>
              <a:rPr lang="zh-TW" altLang="en-US" dirty="0" smtClean="0"/>
              <a:t>出場劵</a:t>
            </a:r>
            <a:r>
              <a:rPr lang="en-US" altLang="zh-TW" dirty="0" smtClean="0"/>
              <a:t>》(</a:t>
            </a:r>
            <a:r>
              <a:rPr lang="zh-TW" altLang="en-US" dirty="0" smtClean="0"/>
              <a:t>如附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《</a:t>
            </a:r>
            <a:r>
              <a:rPr lang="zh-TW" altLang="en-US" dirty="0"/>
              <a:t>出場劵</a:t>
            </a:r>
            <a:r>
              <a:rPr lang="en-US" altLang="zh-TW" dirty="0" smtClean="0"/>
              <a:t>》</a:t>
            </a:r>
            <a:r>
              <a:rPr lang="zh-TW" altLang="en-US" dirty="0" smtClean="0"/>
              <a:t>有</a:t>
            </a:r>
            <a:r>
              <a:rPr lang="en-US" altLang="zh-TW" dirty="0" smtClean="0"/>
              <a:t>2</a:t>
            </a:r>
            <a:r>
              <a:rPr lang="zh-TW" altLang="en-US" dirty="0" smtClean="0"/>
              <a:t>題：</a:t>
            </a:r>
            <a:endParaRPr lang="en-US" altLang="zh-TW" dirty="0" smtClean="0"/>
          </a:p>
          <a:p>
            <a:r>
              <a:rPr lang="en-US" altLang="zh-TW" dirty="0" smtClean="0"/>
              <a:t>1.</a:t>
            </a:r>
            <a:r>
              <a:rPr lang="zh-TW" altLang="en-US" dirty="0" smtClean="0"/>
              <a:t>這</a:t>
            </a:r>
            <a:r>
              <a:rPr lang="en-US" altLang="zh-TW" dirty="0" smtClean="0"/>
              <a:t>2.5</a:t>
            </a:r>
            <a:r>
              <a:rPr lang="zh-TW" altLang="en-US" dirty="0" smtClean="0"/>
              <a:t>小時，令您印象最深刻的事是？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此時，您還有什麼揮之不去的問題？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會後，我會站在門口收。有繳交的，才能出場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E515-3978-4837-B103-DFF37418DD52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新北市萬里國民中學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36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萬中剛好有一些例子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7</a:t>
            </a:r>
            <a:r>
              <a:rPr lang="zh-TW" altLang="en-US" dirty="0"/>
              <a:t>年級</a:t>
            </a:r>
            <a:r>
              <a:rPr lang="zh-TW" altLang="en-US" dirty="0" smtClean="0">
                <a:hlinkClick r:id="rId2" action="ppaction://hlinkpres?slideindex=1&amp;slidetitle="/>
              </a:rPr>
              <a:t>單車</a:t>
            </a:r>
            <a:r>
              <a:rPr lang="zh-TW" altLang="en-US" dirty="0" smtClean="0"/>
              <a:t>：</a:t>
            </a:r>
            <a:r>
              <a:rPr lang="zh-TW" altLang="en-US" dirty="0" smtClean="0">
                <a:hlinkClick r:id="rId3" action="ppaction://hlinkpres?slideindex=1&amp;slidetitle="/>
              </a:rPr>
              <a:t>勇闖北海岸</a:t>
            </a:r>
            <a:endParaRPr lang="en-US" altLang="zh-TW" dirty="0"/>
          </a:p>
          <a:p>
            <a:r>
              <a:rPr lang="en-US" altLang="zh-TW" dirty="0"/>
              <a:t>8</a:t>
            </a:r>
            <a:r>
              <a:rPr lang="zh-TW" altLang="en-US" dirty="0"/>
              <a:t>年級</a:t>
            </a:r>
            <a:r>
              <a:rPr lang="zh-TW" altLang="en-US" dirty="0">
                <a:hlinkClick r:id="rId4" action="ppaction://hlinkpres?slideindex=1&amp;slidetitle="/>
              </a:rPr>
              <a:t>溯</a:t>
            </a:r>
            <a:r>
              <a:rPr lang="zh-TW" altLang="en-US" dirty="0"/>
              <a:t>溪</a:t>
            </a:r>
            <a:endParaRPr lang="en-US" altLang="zh-TW" dirty="0"/>
          </a:p>
          <a:p>
            <a:r>
              <a:rPr lang="en-US" altLang="zh-TW" dirty="0"/>
              <a:t>9</a:t>
            </a:r>
            <a:r>
              <a:rPr lang="zh-TW" altLang="en-US" dirty="0"/>
              <a:t>年級的</a:t>
            </a:r>
            <a:r>
              <a:rPr lang="zh-TW" altLang="en-US" dirty="0">
                <a:hlinkClick r:id="rId5" action="ppaction://hlinkfile"/>
              </a:rPr>
              <a:t>課程</a:t>
            </a:r>
            <a:r>
              <a:rPr lang="zh-TW" altLang="en-US" dirty="0" smtClean="0">
                <a:hlinkClick r:id="rId5" action="ppaction://hlinkfile"/>
              </a:rPr>
              <a:t>地圖</a:t>
            </a:r>
            <a:r>
              <a:rPr lang="zh-TW" altLang="en-US" dirty="0" smtClean="0"/>
              <a:t>、</a:t>
            </a:r>
            <a:r>
              <a:rPr lang="zh-TW" altLang="en-US" dirty="0" smtClean="0">
                <a:hlinkClick r:id="rId6" action="ppaction://hlinkpres?slideindex=1&amp;slidetitle="/>
              </a:rPr>
              <a:t>畢業系列活動</a:t>
            </a:r>
            <a:endParaRPr lang="en-US" altLang="zh-TW" dirty="0"/>
          </a:p>
          <a:p>
            <a:r>
              <a:rPr lang="zh-TW" altLang="en-US" dirty="0" smtClean="0"/>
              <a:t>寒假冬令營：</a:t>
            </a:r>
            <a:r>
              <a:rPr lang="en-US" altLang="zh-TW" dirty="0" smtClean="0">
                <a:hlinkClick r:id="rId7" action="ppaction://hlinkpres?slideindex=1&amp;slidetitle="/>
              </a:rPr>
              <a:t>101</a:t>
            </a:r>
            <a:r>
              <a:rPr lang="zh-TW" altLang="en-US" dirty="0" smtClean="0"/>
              <a:t>、</a:t>
            </a:r>
            <a:r>
              <a:rPr lang="en-US" altLang="zh-TW" dirty="0" smtClean="0">
                <a:hlinkClick r:id="rId8" action="ppaction://hlinkpres?slideindex=1&amp;slidetitle="/>
              </a:rPr>
              <a:t>102</a:t>
            </a:r>
            <a:r>
              <a:rPr lang="zh-TW" altLang="en-US" dirty="0" smtClean="0"/>
              <a:t>學年度</a:t>
            </a:r>
            <a:endParaRPr lang="en-US" altLang="zh-TW" dirty="0" smtClean="0"/>
          </a:p>
          <a:p>
            <a:r>
              <a:rPr lang="zh-TW" altLang="en-US" dirty="0" smtClean="0"/>
              <a:t>暑假</a:t>
            </a:r>
            <a:r>
              <a:rPr lang="zh-TW" altLang="en-US" dirty="0" smtClean="0">
                <a:hlinkClick r:id="rId9" action="ppaction://hlinkfile"/>
              </a:rPr>
              <a:t>街道</a:t>
            </a:r>
            <a:r>
              <a:rPr lang="zh-TW" altLang="en-US" dirty="0" smtClean="0">
                <a:hlinkClick r:id="rId10" action="ppaction://hlinkpres?slideindex=1&amp;slidetitle="/>
              </a:rPr>
              <a:t>冒險</a:t>
            </a:r>
            <a:endParaRPr lang="en-US" altLang="zh-TW" dirty="0" smtClean="0"/>
          </a:p>
          <a:p>
            <a:r>
              <a:rPr lang="zh-TW" altLang="en-US" dirty="0" smtClean="0">
                <a:hlinkClick r:id="rId11" action="ppaction://hlinkfile"/>
              </a:rPr>
              <a:t>屁屁山</a:t>
            </a:r>
            <a:r>
              <a:rPr lang="zh-TW" altLang="en-US" dirty="0" smtClean="0">
                <a:hlinkClick r:id="rId12" action="ppaction://hlinkpres?slideindex=1&amp;slidetitle="/>
              </a:rPr>
              <a:t>事件簿</a:t>
            </a:r>
            <a:endParaRPr lang="en-US" altLang="zh-TW" dirty="0" smtClean="0"/>
          </a:p>
          <a:p>
            <a:r>
              <a:rPr lang="zh-TW" altLang="en-US" dirty="0" smtClean="0"/>
              <a:t>主題</a:t>
            </a:r>
            <a:r>
              <a:rPr lang="zh-TW" altLang="en-US" dirty="0"/>
              <a:t>校慶</a:t>
            </a:r>
            <a:r>
              <a:rPr lang="en-US" altLang="zh-TW" dirty="0"/>
              <a:t>-</a:t>
            </a:r>
            <a:r>
              <a:rPr lang="zh-TW" altLang="en-US" dirty="0" smtClean="0">
                <a:hlinkClick r:id="rId13" action="ppaction://hlinkpres?slideindex=1&amp;slidetitle="/>
              </a:rPr>
              <a:t>異國風情</a:t>
            </a:r>
            <a:endParaRPr lang="en-US" altLang="zh-TW" dirty="0" smtClean="0"/>
          </a:p>
          <a:p>
            <a:r>
              <a:rPr lang="zh-TW" altLang="en-US" dirty="0" smtClean="0"/>
              <a:t>主題</a:t>
            </a:r>
            <a:r>
              <a:rPr lang="zh-TW" altLang="en-US" dirty="0" smtClean="0">
                <a:hlinkClick r:id="rId14" action="ppaction://hlinkfile"/>
              </a:rPr>
              <a:t>校慶</a:t>
            </a:r>
            <a:r>
              <a:rPr lang="en-US" altLang="zh-TW" dirty="0" smtClean="0"/>
              <a:t>-</a:t>
            </a:r>
            <a:r>
              <a:rPr lang="zh-TW" altLang="en-US" dirty="0" smtClean="0">
                <a:hlinkClick r:id="rId15" action="ppaction://hlinkpres?slideindex=1&amp;slidetitle="/>
              </a:rPr>
              <a:t>異想</a:t>
            </a:r>
            <a:r>
              <a:rPr lang="zh-TW" altLang="en-US" dirty="0" smtClean="0">
                <a:hlinkClick r:id="rId16" action="ppaction://hlinkpres?slideindex=1&amp;slidetitle="/>
              </a:rPr>
              <a:t>世界</a:t>
            </a:r>
            <a:endParaRPr lang="en-US" altLang="zh-TW" dirty="0" smtClean="0"/>
          </a:p>
          <a:p>
            <a:r>
              <a:rPr lang="zh-TW" altLang="en-US" dirty="0"/>
              <a:t>主題</a:t>
            </a:r>
            <a:r>
              <a:rPr lang="zh-TW" altLang="en-US" dirty="0">
                <a:hlinkClick r:id="rId17" action="ppaction://hlinkpres?slideindex=1&amp;slidetitle="/>
              </a:rPr>
              <a:t>校慶</a:t>
            </a:r>
            <a:r>
              <a:rPr lang="en-US" altLang="zh-TW" dirty="0"/>
              <a:t>-</a:t>
            </a:r>
            <a:r>
              <a:rPr lang="zh-TW" altLang="en-US" dirty="0">
                <a:hlinkClick r:id="rId18" action="ppaction://hlinkpres?slideindex=1&amp;slidetitle="/>
              </a:rPr>
              <a:t>生涯行</a:t>
            </a:r>
            <a:r>
              <a:rPr lang="zh-TW" altLang="en-US" dirty="0" smtClean="0">
                <a:hlinkClick r:id="rId18" action="ppaction://hlinkpres?slideindex=1&amp;slidetitle="/>
              </a:rPr>
              <a:t>腳</a:t>
            </a:r>
            <a:endParaRPr lang="en-US" altLang="zh-TW" dirty="0" smtClean="0"/>
          </a:p>
        </p:txBody>
      </p:sp>
      <p:sp>
        <p:nvSpPr>
          <p:cNvPr id="4" name="圓角矩形圖說文字 3"/>
          <p:cNvSpPr/>
          <p:nvPr/>
        </p:nvSpPr>
        <p:spPr>
          <a:xfrm>
            <a:off x="5724128" y="4221088"/>
            <a:ext cx="2376264" cy="1584176"/>
          </a:xfrm>
          <a:prstGeom prst="wedgeRoundRectCallout">
            <a:avLst>
              <a:gd name="adj1" fmla="val -74235"/>
              <a:gd name="adj2" fmla="val -5412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/>
              <a:t>請問，您想要聽那一個？</a:t>
            </a:r>
            <a:endParaRPr lang="zh-TW" altLang="en-US" sz="28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E515-3978-4837-B103-DFF37418DD52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新北市萬里國民中學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1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近日研讀一些資料後，感想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新北市萬里國民中學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E515-3978-4837-B103-DFF37418DD52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參加完期初「校長會議」後</a:t>
            </a:r>
            <a:endParaRPr lang="en-US" altLang="zh-TW" dirty="0" smtClean="0"/>
          </a:p>
          <a:p>
            <a:r>
              <a:rPr lang="en-US" altLang="zh-TW" dirty="0" smtClean="0"/>
              <a:t>…</a:t>
            </a:r>
          </a:p>
          <a:p>
            <a:r>
              <a:rPr lang="zh-TW" altLang="en-US" dirty="0"/>
              <a:t>我，被嚇</a:t>
            </a:r>
            <a:r>
              <a:rPr lang="zh-TW" altLang="en-US" dirty="0" smtClean="0"/>
              <a:t>到了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《</a:t>
            </a:r>
            <a:r>
              <a:rPr lang="zh-TW" altLang="en-US" dirty="0" smtClean="0"/>
              <a:t>脆弱的力量</a:t>
            </a:r>
            <a:r>
              <a:rPr lang="en-US" altLang="zh-TW" dirty="0" smtClean="0"/>
              <a:t>》</a:t>
            </a:r>
            <a:r>
              <a:rPr lang="zh-TW" altLang="en-US" dirty="0" smtClean="0"/>
              <a:t>教我一件事：</a:t>
            </a:r>
            <a:endParaRPr lang="en-US" altLang="zh-TW" dirty="0" smtClean="0"/>
          </a:p>
          <a:p>
            <a:r>
              <a:rPr lang="zh-TW" altLang="en-US" b="1" dirty="0" smtClean="0"/>
              <a:t>別把「</a:t>
            </a:r>
            <a:r>
              <a:rPr lang="zh-TW" altLang="en-US" b="1" dirty="0"/>
              <a:t>自卑」當做管理手段</a:t>
            </a:r>
            <a:endParaRPr lang="en-US" altLang="zh-TW" b="1" dirty="0"/>
          </a:p>
        </p:txBody>
      </p:sp>
    </p:spTree>
    <p:extLst>
      <p:ext uri="{BB962C8B-B14F-4D97-AF65-F5344CB8AC3E}">
        <p14:creationId xmlns:p14="http://schemas.microsoft.com/office/powerpoint/2010/main" val="146802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有位前輩曾對我說：</a:t>
            </a:r>
            <a:endParaRPr lang="en-US" altLang="zh-TW" dirty="0" smtClean="0"/>
          </a:p>
          <a:p>
            <a:r>
              <a:rPr lang="zh-TW" altLang="en-US" sz="3200" b="1" dirty="0"/>
              <a:t>人</a:t>
            </a:r>
            <a:r>
              <a:rPr lang="zh-TW" altLang="en-US" sz="3200" b="1" dirty="0" smtClean="0"/>
              <a:t>，分</a:t>
            </a:r>
            <a:r>
              <a:rPr lang="en-US" altLang="zh-TW" sz="3200" b="1" dirty="0" smtClean="0"/>
              <a:t>3</a:t>
            </a:r>
            <a:r>
              <a:rPr lang="zh-TW" altLang="en-US" sz="3200" b="1" dirty="0" smtClean="0"/>
              <a:t>類</a:t>
            </a:r>
            <a:endParaRPr lang="zh-TW" altLang="en-US" sz="3200" b="1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結語</a:t>
            </a:r>
            <a:endParaRPr lang="zh-TW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72" t="53076"/>
          <a:stretch/>
        </p:blipFill>
        <p:spPr bwMode="auto">
          <a:xfrm>
            <a:off x="6025377" y="5663685"/>
            <a:ext cx="3113350" cy="1169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370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出場劵</a:t>
            </a:r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新北市萬里國民中學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E515-3978-4837-B103-DFF37418DD52}" type="slidenum">
              <a:rPr lang="zh-TW" altLang="en-US" smtClean="0"/>
              <a:t>8</a:t>
            </a:fld>
            <a:endParaRPr lang="zh-TW" altLang="en-US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04219882"/>
              </p:ext>
            </p:extLst>
          </p:nvPr>
        </p:nvGraphicFramePr>
        <p:xfrm>
          <a:off x="914400" y="1447800"/>
          <a:ext cx="7772400" cy="4717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596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這</a:t>
                      </a:r>
                      <a:r>
                        <a:rPr lang="en-US" altLang="zh-TW" dirty="0" smtClean="0"/>
                        <a:t>2.5</a:t>
                      </a:r>
                      <a:r>
                        <a:rPr lang="zh-TW" altLang="en-US" dirty="0" smtClean="0"/>
                        <a:t>小時，令您印象最深刻的事是？</a:t>
                      </a:r>
                      <a:endParaRPr lang="en-US" altLang="zh-TW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此時，您還有什麼揮之不去的問題？</a:t>
                      </a:r>
                      <a:endParaRPr lang="en-US" altLang="zh-TW" dirty="0" smtClean="0"/>
                    </a:p>
                  </a:txBody>
                  <a:tcPr/>
                </a:tc>
              </a:tr>
              <a:tr h="4121002"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</a:pP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</a:pP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4410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994</TotalTime>
  <Words>310</Words>
  <Application>Microsoft Office PowerPoint</Application>
  <PresentationFormat>如螢幕大小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公正</vt:lpstr>
      <vt:lpstr>新北市國中綜合領域輔導團 萬里國中經驗分享</vt:lpstr>
      <vt:lpstr>採卿校長交給我的任務</vt:lpstr>
      <vt:lpstr>我理解到的是：</vt:lpstr>
      <vt:lpstr>我也想出個《作業》</vt:lpstr>
      <vt:lpstr>萬中剛好有一些例子</vt:lpstr>
      <vt:lpstr>近日研讀一些資料後，感想…</vt:lpstr>
      <vt:lpstr>結語</vt:lpstr>
      <vt:lpstr>出場劵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wljhs</dc:creator>
  <cp:lastModifiedBy>吳佳芬</cp:lastModifiedBy>
  <cp:revision>27</cp:revision>
  <dcterms:created xsi:type="dcterms:W3CDTF">2014-02-26T00:09:50Z</dcterms:created>
  <dcterms:modified xsi:type="dcterms:W3CDTF">2014-03-06T06:48:31Z</dcterms:modified>
</cp:coreProperties>
</file>