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72E6A-A8CD-4BF9-ABDC-6DE596F7E989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0ABB5-A64F-4316-B1F6-F4D9477BF0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880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0ABB5-A64F-4316-B1F6-F4D9477BF0A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0ABB5-A64F-4316-B1F6-F4D9477BF0A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0ABB5-A64F-4316-B1F6-F4D9477BF0A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0ABB5-A64F-4316-B1F6-F4D9477BF0A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0ABB5-A64F-4316-B1F6-F4D9477BF0A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0ABB5-A64F-4316-B1F6-F4D9477BF0A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英語科共備聚焦內容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zh-TW" sz="6000" dirty="0" smtClean="0">
                <a:solidFill>
                  <a:schemeClr val="tx1"/>
                </a:solidFill>
              </a:rPr>
              <a:t>1. Learning Objectives:</a:t>
            </a:r>
          </a:p>
          <a:p>
            <a:pPr marL="541782" indent="-514350"/>
            <a:r>
              <a:rPr lang="zh-TW" altLang="en-US" sz="6000" dirty="0" smtClean="0"/>
              <a:t>     </a:t>
            </a:r>
            <a:r>
              <a:rPr lang="en-US" altLang="zh-TW" sz="6000" dirty="0" smtClean="0"/>
              <a:t>1-1</a:t>
            </a:r>
            <a:r>
              <a:rPr lang="zh-TW" altLang="en-US" sz="6000" dirty="0" smtClean="0"/>
              <a:t>主題</a:t>
            </a:r>
            <a:endParaRPr lang="en-US" altLang="zh-TW" sz="6000" dirty="0" smtClean="0"/>
          </a:p>
          <a:p>
            <a:pPr marL="541782" indent="-514350"/>
            <a:r>
              <a:rPr lang="zh-TW" altLang="en-US" sz="6000" dirty="0" smtClean="0"/>
              <a:t>     </a:t>
            </a:r>
            <a:r>
              <a:rPr lang="en-US" altLang="zh-TW" sz="6000" dirty="0" smtClean="0"/>
              <a:t>1-2</a:t>
            </a:r>
            <a:r>
              <a:rPr lang="zh-TW" altLang="en-US" sz="6000" dirty="0" smtClean="0"/>
              <a:t>文法重點</a:t>
            </a:r>
            <a:endParaRPr lang="en-US" altLang="zh-TW" sz="6000" dirty="0" smtClean="0"/>
          </a:p>
          <a:p>
            <a:pPr marL="541782" indent="-514350"/>
            <a:r>
              <a:rPr lang="zh-TW" altLang="en-US" sz="6000" dirty="0" smtClean="0"/>
              <a:t>     </a:t>
            </a:r>
            <a:r>
              <a:rPr lang="en-US" altLang="zh-TW" sz="6000" dirty="0" smtClean="0"/>
              <a:t>1-3</a:t>
            </a:r>
            <a:r>
              <a:rPr lang="zh-TW" altLang="en-US" sz="6000" dirty="0" smtClean="0"/>
              <a:t>溝通功能</a:t>
            </a:r>
            <a:endParaRPr lang="en-US" altLang="zh-TW" sz="6000" dirty="0" smtClean="0"/>
          </a:p>
          <a:p>
            <a:pPr marL="541782" indent="-514350"/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英語科共備聚焦內容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zh-TW" sz="6000" dirty="0" smtClean="0"/>
              <a:t>2.</a:t>
            </a:r>
            <a:r>
              <a:rPr lang="zh-TW" altLang="en-US" sz="6000" dirty="0" smtClean="0"/>
              <a:t> </a:t>
            </a:r>
            <a:r>
              <a:rPr lang="en-US" altLang="zh-TW" sz="6000"/>
              <a:t>Anticipated </a:t>
            </a:r>
            <a:r>
              <a:rPr lang="en-US" altLang="zh-TW" sz="6000"/>
              <a:t>P</a:t>
            </a:r>
            <a:r>
              <a:rPr lang="en-US" altLang="zh-TW" sz="6000" smtClean="0"/>
              <a:t>roblems</a:t>
            </a:r>
            <a:r>
              <a:rPr lang="en-US" altLang="zh-TW" sz="6000" dirty="0" smtClean="0"/>
              <a:t>:</a:t>
            </a:r>
            <a:endParaRPr lang="en-US" altLang="zh-TW" sz="6000" dirty="0" smtClean="0"/>
          </a:p>
          <a:p>
            <a:pPr marL="541782" indent="-514350"/>
            <a:r>
              <a:rPr lang="zh-TW" altLang="en-US" sz="6000" dirty="0" smtClean="0"/>
              <a:t>    </a:t>
            </a:r>
            <a:r>
              <a:rPr lang="en-US" altLang="zh-TW" sz="6000" dirty="0" smtClean="0"/>
              <a:t>e.g. Give them a </a:t>
            </a:r>
            <a:r>
              <a:rPr lang="en-US" altLang="zh-TW" sz="6000" u="sng" dirty="0" smtClean="0">
                <a:solidFill>
                  <a:srgbClr val="FF0000"/>
                </a:solidFill>
              </a:rPr>
              <a:t>try</a:t>
            </a:r>
            <a:r>
              <a:rPr lang="en-US" altLang="zh-TW" sz="6000" dirty="0" smtClean="0"/>
              <a:t>!</a:t>
            </a:r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英語科共備聚焦內容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zh-TW" sz="6000" dirty="0" smtClean="0"/>
              <a:t>3.</a:t>
            </a:r>
            <a:r>
              <a:rPr lang="zh-TW" altLang="en-US" sz="6000" dirty="0" smtClean="0"/>
              <a:t> </a:t>
            </a:r>
            <a:r>
              <a:rPr lang="en-US" altLang="zh-TW" sz="6000" dirty="0" smtClean="0"/>
              <a:t>Learning Activities:</a:t>
            </a:r>
          </a:p>
          <a:p>
            <a:pPr marL="541782" indent="-514350"/>
            <a:r>
              <a:rPr lang="zh-TW" altLang="en-US" sz="6000" dirty="0" smtClean="0"/>
              <a:t>    </a:t>
            </a:r>
            <a:r>
              <a:rPr lang="en-US" altLang="zh-TW" sz="6000" dirty="0" smtClean="0"/>
              <a:t>e.g. </a:t>
            </a:r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英語科共備聚焦內容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zh-TW" sz="6000" dirty="0" smtClean="0"/>
              <a:t>4.</a:t>
            </a:r>
            <a:r>
              <a:rPr lang="zh-TW" altLang="en-US" sz="6000" dirty="0" smtClean="0"/>
              <a:t>  </a:t>
            </a:r>
            <a:r>
              <a:rPr lang="en-US" altLang="zh-TW" sz="6000" dirty="0" smtClean="0"/>
              <a:t>Assessments:</a:t>
            </a:r>
          </a:p>
          <a:p>
            <a:pPr marL="541782" indent="-514350"/>
            <a:r>
              <a:rPr lang="zh-TW" altLang="en-US" sz="6000" dirty="0" smtClean="0"/>
              <a:t>    </a:t>
            </a:r>
            <a:r>
              <a:rPr lang="en-US" altLang="zh-TW" sz="6000" dirty="0" smtClean="0"/>
              <a:t>e.g. </a:t>
            </a:r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英語科共備聚焦內容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zh-TW" sz="6000" dirty="0" smtClean="0"/>
              <a:t>5.</a:t>
            </a:r>
            <a:r>
              <a:rPr lang="zh-TW" altLang="en-US" sz="6000" dirty="0" smtClean="0"/>
              <a:t> </a:t>
            </a:r>
            <a:r>
              <a:rPr lang="en-US" altLang="zh-TW" sz="6000" dirty="0" smtClean="0"/>
              <a:t>Teaching Aids:</a:t>
            </a:r>
          </a:p>
          <a:p>
            <a:pPr marL="541782" indent="-514350"/>
            <a:r>
              <a:rPr lang="zh-TW" altLang="en-US" sz="6000" dirty="0" smtClean="0"/>
              <a:t>    </a:t>
            </a:r>
            <a:r>
              <a:rPr lang="en-US" altLang="zh-TW" sz="6000" dirty="0" smtClean="0"/>
              <a:t>e.g. </a:t>
            </a:r>
            <a:r>
              <a:rPr lang="zh-TW" altLang="en-US" sz="4800" dirty="0" smtClean="0"/>
              <a:t>延伸教材</a:t>
            </a:r>
            <a:r>
              <a:rPr lang="en-US" altLang="zh-TW" sz="4800" dirty="0" smtClean="0"/>
              <a:t>, </a:t>
            </a:r>
          </a:p>
          <a:p>
            <a:pPr marL="541782" indent="-514350"/>
            <a:r>
              <a:rPr lang="zh-TW" altLang="en-US" sz="6000" dirty="0" smtClean="0"/>
              <a:t>         </a:t>
            </a:r>
            <a:r>
              <a:rPr lang="zh-TW" altLang="en-US" sz="4800" dirty="0" smtClean="0"/>
              <a:t>媒材</a:t>
            </a:r>
            <a:endParaRPr lang="en-US" altLang="zh-TW" sz="4800" dirty="0" smtClean="0"/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r>
              <a:rPr lang="zh-TW" altLang="en-US" sz="6000" dirty="0" smtClean="0"/>
              <a:t>    </a:t>
            </a:r>
            <a:endParaRPr lang="en-US" altLang="zh-TW" sz="6000" dirty="0" smtClean="0"/>
          </a:p>
          <a:p>
            <a:pPr marL="541782" indent="-514350"/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如何讓學校老師願意動起來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988840"/>
            <a:ext cx="7603936" cy="4536504"/>
          </a:xfrm>
        </p:spPr>
        <p:txBody>
          <a:bodyPr>
            <a:noAutofit/>
          </a:bodyPr>
          <a:lstStyle/>
          <a:p>
            <a:pPr marL="1170432" indent="-1143000">
              <a:buAutoNum type="arabicPeriod"/>
            </a:pPr>
            <a:r>
              <a:rPr lang="zh-TW" altLang="en-US" sz="4000" dirty="0" smtClean="0"/>
              <a:t>理念溝通</a:t>
            </a:r>
            <a:endParaRPr lang="en-US" altLang="zh-TW" sz="4000" dirty="0" smtClean="0"/>
          </a:p>
          <a:p>
            <a:pPr marL="1170432" indent="-1143000">
              <a:buAutoNum type="arabicPeriod"/>
            </a:pPr>
            <a:r>
              <a:rPr lang="zh-TW" altLang="en-US" sz="4000" dirty="0" smtClean="0"/>
              <a:t>輔導團親自示範</a:t>
            </a:r>
            <a:endParaRPr lang="en-US" altLang="zh-TW" sz="4000" dirty="0" smtClean="0"/>
          </a:p>
          <a:p>
            <a:pPr marL="1170432" indent="-1143000">
              <a:buAutoNum type="arabicPeriod"/>
            </a:pPr>
            <a:r>
              <a:rPr lang="zh-TW" altLang="en-US" sz="4000" dirty="0" smtClean="0"/>
              <a:t>種子教師研習團員參與共備</a:t>
            </a:r>
            <a:endParaRPr lang="en-US" altLang="zh-TW" sz="4000" dirty="0" smtClean="0"/>
          </a:p>
          <a:p>
            <a:pPr marL="1170432" indent="-1143000">
              <a:buAutoNum type="arabicPeriod"/>
            </a:pPr>
            <a:r>
              <a:rPr lang="zh-TW" altLang="en-US" sz="4000" dirty="0" smtClean="0"/>
              <a:t>種子教師返校分享共備經驗</a:t>
            </a:r>
            <a:endParaRPr lang="en-US" altLang="zh-TW" sz="4000" dirty="0" smtClean="0"/>
          </a:p>
          <a:p>
            <a:pPr marL="1170432" indent="-1143000">
              <a:buAutoNum type="arabicPeriod"/>
            </a:pPr>
            <a:r>
              <a:rPr lang="zh-TW" altLang="en-US" sz="4000" dirty="0" smtClean="0"/>
              <a:t>行政支持</a:t>
            </a:r>
            <a:endParaRPr lang="en-US" altLang="zh-TW" sz="4000" dirty="0" smtClean="0"/>
          </a:p>
          <a:p>
            <a:pPr marL="541782" indent="-514350"/>
            <a:endParaRPr lang="en-US" altLang="zh-TW" sz="4000" dirty="0" smtClean="0"/>
          </a:p>
          <a:p>
            <a:pPr marL="541782" indent="-514350"/>
            <a:r>
              <a:rPr lang="zh-TW" altLang="en-US" sz="4000" dirty="0" smtClean="0"/>
              <a:t>    </a:t>
            </a:r>
            <a:endParaRPr lang="en-US" altLang="zh-TW" sz="4000" dirty="0" smtClean="0"/>
          </a:p>
          <a:p>
            <a:pPr marL="541782" indent="-514350"/>
            <a:r>
              <a:rPr lang="zh-TW" altLang="en-US" sz="4000" dirty="0" smtClean="0"/>
              <a:t>    </a:t>
            </a:r>
            <a:endParaRPr lang="en-US" altLang="zh-TW" sz="4000" dirty="0" smtClean="0"/>
          </a:p>
          <a:p>
            <a:pPr marL="541782" indent="-514350"/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</TotalTime>
  <Words>133</Words>
  <Application>Microsoft Office PowerPoint</Application>
  <PresentationFormat>如螢幕大小 (4:3)</PresentationFormat>
  <Paragraphs>41</Paragraphs>
  <Slides>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夏至</vt:lpstr>
      <vt:lpstr>英語科共備聚焦內容</vt:lpstr>
      <vt:lpstr>英語科共備聚焦內容</vt:lpstr>
      <vt:lpstr>英語科共備聚焦內容</vt:lpstr>
      <vt:lpstr>英語科共備聚焦內容</vt:lpstr>
      <vt:lpstr>英語科共備聚焦內容</vt:lpstr>
      <vt:lpstr>如何讓學校老師願意動起來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英語科共備聚焦內容</dc:title>
  <dc:creator>user05</dc:creator>
  <cp:lastModifiedBy>SONY</cp:lastModifiedBy>
  <cp:revision>15</cp:revision>
  <dcterms:created xsi:type="dcterms:W3CDTF">2014-03-22T03:03:46Z</dcterms:created>
  <dcterms:modified xsi:type="dcterms:W3CDTF">2014-11-04T15:04:49Z</dcterms:modified>
</cp:coreProperties>
</file>