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58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0"/>
    <a:srgbClr val="E4E749"/>
    <a:srgbClr val="BABB75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64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50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54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83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15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28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18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02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90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98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808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01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36E1-D804-43C3-AFB8-5C86E94C1389}" type="datetimeFigureOut">
              <a:rPr lang="zh-TW" altLang="en-US" smtClean="0"/>
              <a:t>2016/3/24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22F7-E46B-4FB4-A28F-05435C4B1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53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1050325&#25506;&#31350;&#25945;&#23416;&#35373;&#35336;_&#38754;&#31309;_&#23416;&#32722;&#21934;&#19968;.docx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1050325&#25506;&#31350;&#25945;&#23416;&#35373;&#35336;_&#38754;&#31309;_&#23416;&#32722;&#21934;&#20108;.doc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TW" sz="115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面</a:t>
            </a:r>
            <a:r>
              <a:rPr lang="en-US" altLang="zh-TW" sz="115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115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積</a:t>
            </a:r>
            <a:endParaRPr lang="zh-TW" altLang="en-US" sz="115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10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5016081" y="5011953"/>
            <a:ext cx="1152000" cy="5760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329890" y="5011953"/>
            <a:ext cx="1152000" cy="57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標題 3"/>
          <p:cNvSpPr txBox="1">
            <a:spLocks/>
          </p:cNvSpPr>
          <p:nvPr/>
        </p:nvSpPr>
        <p:spPr>
          <a:xfrm>
            <a:off x="774510" y="4843792"/>
            <a:ext cx="10620000" cy="16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張色紙的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周長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面積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各是多少？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哪一張色紙最大張？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將做法記錄下來。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74510" y="365125"/>
            <a:ext cx="10620000" cy="1620000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借物少女</a:t>
            </a:r>
            <a:r>
              <a:rPr lang="zh-TW" altLang="zh-TW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艾莉緹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zh-TW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翔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的屋子裡借了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紅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藍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張色紙。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90675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Rectangle 1"/>
          <p:cNvSpPr>
            <a:spLocks noChangeAspect="1" noChangeArrowheads="1"/>
          </p:cNvSpPr>
          <p:nvPr/>
        </p:nvSpPr>
        <p:spPr bwMode="auto">
          <a:xfrm>
            <a:off x="955010" y="3054096"/>
            <a:ext cx="3600450" cy="720726"/>
          </a:xfrm>
          <a:prstGeom prst="rect">
            <a:avLst/>
          </a:prstGeom>
          <a:solidFill>
            <a:srgbClr val="FF0000"/>
          </a:solidFill>
          <a:ln w="1587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5365372" y="2693734"/>
            <a:ext cx="2879726" cy="1441450"/>
          </a:xfrm>
          <a:prstGeom prst="rect">
            <a:avLst/>
          </a:prstGeom>
          <a:solidFill>
            <a:srgbClr val="FFC000"/>
          </a:solidFill>
          <a:ln w="15875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Rectangle 5"/>
          <p:cNvSpPr>
            <a:spLocks noChangeAspect="1" noChangeArrowheads="1"/>
          </p:cNvSpPr>
          <p:nvPr/>
        </p:nvSpPr>
        <p:spPr bwMode="auto">
          <a:xfrm>
            <a:off x="9055010" y="2334959"/>
            <a:ext cx="2159000" cy="2159000"/>
          </a:xfrm>
          <a:prstGeom prst="rect">
            <a:avLst/>
          </a:prstGeom>
          <a:solidFill>
            <a:srgbClr val="8DB3E2"/>
          </a:solidFill>
          <a:ln w="15875">
            <a:solidFill>
              <a:srgbClr val="548DD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27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1" grpId="0"/>
      <p:bldP spid="4" grpId="0"/>
      <p:bldP spid="6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圖片 3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3221260" y="128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4661260" y="128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6101260" y="128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7541260" y="128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3221260" y="272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4661260" y="272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6101260" y="272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7541260" y="2726912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3221260" y="4166829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4661260" y="4166829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6101260" y="4166829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7541260" y="4166829"/>
            <a:ext cx="1440000" cy="1440000"/>
          </a:xfrm>
          <a:prstGeom prst="rect">
            <a:avLst/>
          </a:prstGeom>
          <a:pattFill prst="wdUpDiag">
            <a:fgClr>
              <a:srgbClr val="0000FF"/>
            </a:fgClr>
            <a:bgClr>
              <a:schemeClr val="accent5">
                <a:lumMod val="20000"/>
                <a:lumOff val="80000"/>
              </a:schemeClr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3216000" y="126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4656000" y="126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6096000" y="126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7536000" y="126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3216000" y="270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4656000" y="270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6096000" y="270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7536000" y="2709042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3216000" y="4148959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656000" y="4148959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6096000" y="4148959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7536000" y="4148959"/>
            <a:ext cx="1440000" cy="144000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3216000" y="1269042"/>
            <a:ext cx="5760000" cy="4319917"/>
            <a:chOff x="0" y="0"/>
            <a:chExt cx="5760000" cy="4319917"/>
          </a:xfrm>
          <a:noFill/>
        </p:grpSpPr>
        <p:grpSp>
          <p:nvGrpSpPr>
            <p:cNvPr id="7" name="群組 6"/>
            <p:cNvGrpSpPr/>
            <p:nvPr/>
          </p:nvGrpSpPr>
          <p:grpSpPr>
            <a:xfrm>
              <a:off x="0" y="0"/>
              <a:ext cx="5760000" cy="1440000"/>
              <a:chOff x="0" y="0"/>
              <a:chExt cx="5760000" cy="1440000"/>
            </a:xfrm>
            <a:grpFill/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288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432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0" y="1440000"/>
              <a:ext cx="5760000" cy="1440000"/>
              <a:chOff x="0" y="0"/>
              <a:chExt cx="5760000" cy="1440000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288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32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/>
            <p:cNvGrpSpPr/>
            <p:nvPr/>
          </p:nvGrpSpPr>
          <p:grpSpPr>
            <a:xfrm>
              <a:off x="0" y="2879917"/>
              <a:ext cx="5760000" cy="1440000"/>
              <a:chOff x="0" y="0"/>
              <a:chExt cx="5760000" cy="1440000"/>
            </a:xfrm>
            <a:grpFill/>
          </p:grpSpPr>
          <p:sp>
            <p:nvSpPr>
              <p:cNvPr id="14" name="矩形 13"/>
              <p:cNvSpPr/>
              <p:nvPr/>
            </p:nvSpPr>
            <p:spPr>
              <a:xfrm>
                <a:off x="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288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4320000" y="0"/>
                <a:ext cx="1440000" cy="1440000"/>
              </a:xfrm>
              <a:prstGeom prst="rect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35" name="矩形 34"/>
          <p:cNvSpPr/>
          <p:nvPr/>
        </p:nvSpPr>
        <p:spPr>
          <a:xfrm>
            <a:off x="3216000" y="1269000"/>
            <a:ext cx="5760000" cy="43200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59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5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31" grpId="0" animBg="1"/>
      <p:bldP spid="32" grpId="0" animBg="1"/>
      <p:bldP spid="33" grpId="0" animBg="1"/>
      <p:bldP spid="34" grpId="0" animBg="1"/>
      <p:bldP spid="27" grpId="0" animBg="1"/>
      <p:bldP spid="28" grpId="0" animBg="1"/>
      <p:bldP spid="29" grpId="0" animBg="1"/>
      <p:bldP spid="30" grpId="0" animBg="1"/>
      <p:bldP spid="23" grpId="0" animBg="1"/>
      <p:bldP spid="24" grpId="0" animBg="1"/>
      <p:bldP spid="25" grpId="0" animBg="1"/>
      <p:bldP spid="26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5016081" y="5011953"/>
            <a:ext cx="1152000" cy="5760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329890" y="5011953"/>
            <a:ext cx="1152000" cy="57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標題 3"/>
          <p:cNvSpPr txBox="1">
            <a:spLocks/>
          </p:cNvSpPr>
          <p:nvPr/>
        </p:nvSpPr>
        <p:spPr>
          <a:xfrm>
            <a:off x="774510" y="4843792"/>
            <a:ext cx="10620000" cy="16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張色紙的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周長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面積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各是多少？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哪一張色紙最大張？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將做法記錄下來。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74510" y="365125"/>
            <a:ext cx="10620000" cy="1620000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借物少女</a:t>
            </a:r>
            <a:r>
              <a:rPr lang="zh-TW" altLang="zh-TW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艾莉緹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zh-TW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翔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的屋子裡借了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紅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藍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張色紙。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90675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Rectangle 1"/>
          <p:cNvSpPr>
            <a:spLocks noChangeAspect="1" noChangeArrowheads="1"/>
          </p:cNvSpPr>
          <p:nvPr/>
        </p:nvSpPr>
        <p:spPr bwMode="auto">
          <a:xfrm>
            <a:off x="955010" y="3054096"/>
            <a:ext cx="3600450" cy="720726"/>
          </a:xfrm>
          <a:prstGeom prst="rect">
            <a:avLst/>
          </a:prstGeom>
          <a:solidFill>
            <a:srgbClr val="FF0000"/>
          </a:solidFill>
          <a:ln w="1587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5365372" y="2693734"/>
            <a:ext cx="2879726" cy="1441450"/>
          </a:xfrm>
          <a:prstGeom prst="rect">
            <a:avLst/>
          </a:prstGeom>
          <a:solidFill>
            <a:srgbClr val="FFC000"/>
          </a:solidFill>
          <a:ln w="15875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Rectangle 5"/>
          <p:cNvSpPr>
            <a:spLocks noChangeAspect="1" noChangeArrowheads="1"/>
          </p:cNvSpPr>
          <p:nvPr/>
        </p:nvSpPr>
        <p:spPr bwMode="auto">
          <a:xfrm>
            <a:off x="9055010" y="2334959"/>
            <a:ext cx="2159000" cy="2159000"/>
          </a:xfrm>
          <a:prstGeom prst="rect">
            <a:avLst/>
          </a:prstGeom>
          <a:solidFill>
            <a:srgbClr val="8DB3E2"/>
          </a:solidFill>
          <a:ln w="15875">
            <a:solidFill>
              <a:srgbClr val="548DD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6133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1" grpId="0"/>
      <p:bldP spid="4" grpId="0"/>
      <p:bldP spid="6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354889"/>
            <a:ext cx="10620000" cy="28800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zh-TW" altLang="zh-TW" sz="4400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艾莉緹</a:t>
            </a:r>
            <a:r>
              <a:rPr lang="zh-TW" altLang="zh-TW" sz="4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要蓋一座方形的花園，花園的</a:t>
            </a:r>
            <a:r>
              <a:rPr lang="zh-TW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面積是</a:t>
            </a:r>
            <a:r>
              <a:rPr lang="en-US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平方公分</a:t>
            </a:r>
            <a:r>
              <a:rPr lang="zh-TW" altLang="zh-TW" sz="4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，花園的</a:t>
            </a:r>
            <a:r>
              <a:rPr lang="zh-TW" altLang="zh-TW" sz="4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四周要用繩子圍起來</a:t>
            </a:r>
            <a:r>
              <a:rPr lang="zh-TW" altLang="zh-TW" sz="4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zh-TW" sz="4400" b="1" u="sng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艾莉緹</a:t>
            </a:r>
            <a:r>
              <a:rPr lang="zh-TW" altLang="zh-TW" sz="4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要設計什麼形狀的花園，</a:t>
            </a:r>
            <a:r>
              <a:rPr lang="zh-TW" altLang="zh-TW" sz="4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圍花園的繩子會最短？</a:t>
            </a:r>
            <a:r>
              <a:rPr lang="zh-TW" altLang="zh-TW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將做法記錄下來。</a:t>
            </a:r>
            <a:endParaRPr lang="zh-TW" altLang="en-US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1392072" y="4449167"/>
            <a:ext cx="2160000" cy="2159196"/>
            <a:chOff x="1392072" y="4544703"/>
            <a:chExt cx="2160000" cy="2159196"/>
          </a:xfrm>
        </p:grpSpPr>
        <p:sp>
          <p:nvSpPr>
            <p:cNvPr id="5" name="矩形 4"/>
            <p:cNvSpPr/>
            <p:nvPr/>
          </p:nvSpPr>
          <p:spPr>
            <a:xfrm>
              <a:off x="1392072" y="4544703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2112072" y="4544703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832072" y="4545507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392072" y="5264703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112072" y="5264703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392072" y="5983899"/>
              <a:ext cx="720000" cy="720000"/>
            </a:xfrm>
            <a:prstGeom prst="rect">
              <a:avLst/>
            </a:prstGeom>
            <a:ln w="254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26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32" y="4012442"/>
            <a:ext cx="3794077" cy="2845558"/>
          </a:xfrm>
          <a:prstGeom prst="rect">
            <a:avLst/>
          </a:prstGeom>
        </p:spPr>
      </p:pic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這節課學到了：</a:t>
            </a:r>
            <a:endParaRPr lang="zh-TW" altLang="en-US" sz="5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zh-TW" altLang="en-US" sz="4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周長相同的圖形，面積不一定相同</a:t>
            </a:r>
            <a:r>
              <a:rPr lang="zh-TW" altLang="en-US" sz="4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8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zh-TW" altLang="en-US" sz="4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面積</a:t>
            </a:r>
            <a:r>
              <a:rPr lang="zh-TW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相同的圖形，周長不一定相同。</a:t>
            </a:r>
            <a:endParaRPr lang="zh-TW" alt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14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163</Words>
  <Application>Microsoft Office PowerPoint</Application>
  <PresentationFormat>寬螢幕</PresentationFormat>
  <Paragraphs>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面  積</vt:lpstr>
      <vt:lpstr>借物少女艾莉緹從翔的屋子裡借了紅、黃、藍3張色紙。</vt:lpstr>
      <vt:lpstr>PowerPoint 簡報</vt:lpstr>
      <vt:lpstr>借物少女艾莉緹從翔的屋子裡借了紅、黃、藍3張色紙。</vt:lpstr>
      <vt:lpstr>艾莉緹要蓋一座方形的花園，花園的面積是16平方公分，花園的四周要用繩子圍起來。艾莉緹要設計什麼形狀的花園，圍花園的繩子會最短？將做法記錄下來。</vt:lpstr>
      <vt:lpstr>這節課學到了：</vt:lpstr>
    </vt:vector>
  </TitlesOfParts>
  <Company>DJES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</dc:title>
  <dc:creator>Alexander Wu</dc:creator>
  <cp:lastModifiedBy>Alexander Wu</cp:lastModifiedBy>
  <cp:revision>28</cp:revision>
  <dcterms:created xsi:type="dcterms:W3CDTF">2016-03-13T11:47:55Z</dcterms:created>
  <dcterms:modified xsi:type="dcterms:W3CDTF">2016-03-24T15:01:11Z</dcterms:modified>
</cp:coreProperties>
</file>