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5" r:id="rId2"/>
    <p:sldId id="256" r:id="rId3"/>
    <p:sldId id="258" r:id="rId4"/>
    <p:sldId id="265" r:id="rId5"/>
    <p:sldId id="263" r:id="rId6"/>
    <p:sldId id="274" r:id="rId7"/>
    <p:sldId id="257" r:id="rId8"/>
    <p:sldId id="267" r:id="rId9"/>
    <p:sldId id="271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FFCCFF"/>
    <a:srgbClr val="CC66FF"/>
    <a:srgbClr val="FF3399"/>
    <a:srgbClr val="CC00FF"/>
    <a:srgbClr val="FF0066"/>
    <a:srgbClr val="FF5050"/>
    <a:srgbClr val="0099FF"/>
    <a:srgbClr val="009999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0" autoAdjust="0"/>
    <p:restoredTop sz="94660"/>
  </p:normalViewPr>
  <p:slideViewPr>
    <p:cSldViewPr snapToGrid="0">
      <p:cViewPr>
        <p:scale>
          <a:sx n="73" d="100"/>
          <a:sy n="73" d="100"/>
        </p:scale>
        <p:origin x="-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8EBD6-149D-4423-B1F4-8861206A8800}" type="doc">
      <dgm:prSet loTypeId="urn:microsoft.com/office/officeart/2005/8/layout/radial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07B9376-EA86-4181-98F3-6FD8637902E0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教師的知識基礎</a:t>
          </a:r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AF97A26E-FD16-4683-BCEE-B4A98B0689B0}" type="parTrans" cxnId="{F5634EF3-AB6B-44BF-ADB8-7473FA1C92E6}">
      <dgm:prSet/>
      <dgm:spPr/>
      <dgm:t>
        <a:bodyPr/>
        <a:lstStyle/>
        <a:p>
          <a:endParaRPr lang="zh-TW" altLang="en-US"/>
        </a:p>
      </dgm:t>
    </dgm:pt>
    <dgm:pt modelId="{6945C6C7-FE24-4A16-9799-A632DA42961A}" type="sibTrans" cxnId="{F5634EF3-AB6B-44BF-ADB8-7473FA1C92E6}">
      <dgm:prSet/>
      <dgm:spPr/>
      <dgm:t>
        <a:bodyPr/>
        <a:lstStyle/>
        <a:p>
          <a:endParaRPr lang="zh-TW" altLang="en-US"/>
        </a:p>
      </dgm:t>
    </dgm:pt>
    <dgm:pt modelId="{7AEFFFCB-71FF-4A5C-8D70-22D2137D2DA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新理解</a:t>
          </a:r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E33C29D8-03CB-4283-B99B-63561E035378}" type="parTrans" cxnId="{821B16B1-42B6-46B5-892A-29C5CF8AA65D}">
      <dgm:prSet/>
      <dgm:spPr/>
      <dgm:t>
        <a:bodyPr/>
        <a:lstStyle/>
        <a:p>
          <a:endParaRPr lang="zh-TW" altLang="en-US"/>
        </a:p>
      </dgm:t>
    </dgm:pt>
    <dgm:pt modelId="{198CEE1A-C631-4703-A937-76A3E2AF9DD0}" type="sibTrans" cxnId="{821B16B1-42B6-46B5-892A-29C5CF8AA65D}">
      <dgm:prSet/>
      <dgm:spPr/>
      <dgm:t>
        <a:bodyPr/>
        <a:lstStyle/>
        <a:p>
          <a:endParaRPr lang="zh-TW" altLang="en-US"/>
        </a:p>
      </dgm:t>
    </dgm:pt>
    <dgm:pt modelId="{EC81F9FF-9F0B-477D-BE1C-67D8EBF8CC24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理解</a:t>
          </a:r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3C60B76-4986-47B6-A589-A273240C8916}" type="parTrans" cxnId="{BA286F1A-70FA-4704-86A9-E1BF05BA2017}">
      <dgm:prSet/>
      <dgm:spPr/>
      <dgm:t>
        <a:bodyPr/>
        <a:lstStyle/>
        <a:p>
          <a:endParaRPr lang="zh-TW" altLang="en-US"/>
        </a:p>
      </dgm:t>
    </dgm:pt>
    <dgm:pt modelId="{1F263096-6FD1-4685-81FF-22B421DA10FD}" type="sibTrans" cxnId="{BA286F1A-70FA-4704-86A9-E1BF05BA2017}">
      <dgm:prSet/>
      <dgm:spPr/>
      <dgm:t>
        <a:bodyPr/>
        <a:lstStyle/>
        <a:p>
          <a:endParaRPr lang="zh-TW" altLang="en-US"/>
        </a:p>
      </dgm:t>
    </dgm:pt>
    <dgm:pt modelId="{6D69A568-D958-4B60-8C1D-95389B97A12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教學</a:t>
          </a:r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E9FBB9-8531-42FB-90EB-EA116559A104}" type="parTrans" cxnId="{452EDCA4-863F-4047-B13D-7098137676C0}">
      <dgm:prSet/>
      <dgm:spPr/>
      <dgm:t>
        <a:bodyPr/>
        <a:lstStyle/>
        <a:p>
          <a:endParaRPr lang="zh-TW" altLang="en-US"/>
        </a:p>
      </dgm:t>
    </dgm:pt>
    <dgm:pt modelId="{2D951B1D-89E3-4DC8-A11B-E6B26B25ECB2}" type="sibTrans" cxnId="{452EDCA4-863F-4047-B13D-7098137676C0}">
      <dgm:prSet/>
      <dgm:spPr/>
      <dgm:t>
        <a:bodyPr/>
        <a:lstStyle/>
        <a:p>
          <a:endParaRPr lang="zh-TW" altLang="en-US"/>
        </a:p>
      </dgm:t>
    </dgm:pt>
    <dgm:pt modelId="{727F9509-42B6-4666-A5D6-3CF1524BC546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反省</a:t>
          </a:r>
          <a:endParaRPr lang="en-US" altLang="zh-TW" b="1" dirty="0" smtClean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D990FF-FB23-48FE-BD5F-19909F12D432}" type="parTrans" cxnId="{7354C1BC-BB98-442A-BF23-7873C9FB3A3A}">
      <dgm:prSet/>
      <dgm:spPr/>
      <dgm:t>
        <a:bodyPr/>
        <a:lstStyle/>
        <a:p>
          <a:endParaRPr lang="zh-TW" altLang="en-US"/>
        </a:p>
      </dgm:t>
    </dgm:pt>
    <dgm:pt modelId="{9540E374-B854-4FEC-8AF2-F17D1C887428}" type="sibTrans" cxnId="{7354C1BC-BB98-442A-BF23-7873C9FB3A3A}">
      <dgm:prSet/>
      <dgm:spPr/>
      <dgm:t>
        <a:bodyPr/>
        <a:lstStyle/>
        <a:p>
          <a:endParaRPr lang="zh-TW" altLang="en-US"/>
        </a:p>
      </dgm:t>
    </dgm:pt>
    <dgm:pt modelId="{E0A1BC97-346C-4777-A4C3-0583D851A3C2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accent3">
                  <a:lumMod val="50000"/>
                </a:schemeClr>
              </a:solidFill>
              <a:effectLst/>
            </a:rPr>
            <a:t>評估</a:t>
          </a:r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6FD981BC-6C4C-4C41-A060-C0227F7B2157}" type="parTrans" cxnId="{D1491735-5732-4EC9-9B3B-2D70BEE548D6}">
      <dgm:prSet/>
      <dgm:spPr/>
      <dgm:t>
        <a:bodyPr/>
        <a:lstStyle/>
        <a:p>
          <a:endParaRPr lang="zh-TW" altLang="en-US"/>
        </a:p>
      </dgm:t>
    </dgm:pt>
    <dgm:pt modelId="{6B442E58-03B7-4020-9B5B-ED6FAB09986F}" type="sibTrans" cxnId="{D1491735-5732-4EC9-9B3B-2D70BEE548D6}">
      <dgm:prSet/>
      <dgm:spPr/>
      <dgm:t>
        <a:bodyPr/>
        <a:lstStyle/>
        <a:p>
          <a:endParaRPr lang="zh-TW" altLang="en-US"/>
        </a:p>
      </dgm:t>
    </dgm:pt>
    <dgm:pt modelId="{91784E35-E0FA-469B-B5F9-D190AD0BE19A}">
      <dgm:prSet phldrT="[文字]"/>
      <dgm:spPr/>
      <dgm:t>
        <a:bodyPr/>
        <a:lstStyle/>
        <a:p>
          <a:endParaRPr lang="zh-TW" altLang="en-US" b="1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B195148-12B9-4C5F-ABD0-D7C85415EBB4}" type="parTrans" cxnId="{4AB7B885-3BBB-4219-B75B-9D338E8FD2EC}">
      <dgm:prSet/>
      <dgm:spPr/>
      <dgm:t>
        <a:bodyPr/>
        <a:lstStyle/>
        <a:p>
          <a:endParaRPr lang="zh-TW" altLang="en-US"/>
        </a:p>
      </dgm:t>
    </dgm:pt>
    <dgm:pt modelId="{B369C06C-0C53-4EC1-BBCE-5E0FDCA53FD5}" type="sibTrans" cxnId="{4AB7B885-3BBB-4219-B75B-9D338E8FD2EC}">
      <dgm:prSet/>
      <dgm:spPr/>
      <dgm:t>
        <a:bodyPr/>
        <a:lstStyle/>
        <a:p>
          <a:endParaRPr lang="zh-TW" altLang="en-US"/>
        </a:p>
      </dgm:t>
    </dgm:pt>
    <dgm:pt modelId="{1EA2AEB2-0085-464A-9785-F38E22EC5C78}" type="pres">
      <dgm:prSet presAssocID="{04F8EBD6-149D-4423-B1F4-8861206A88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FD10A6-34BD-470C-B95E-9DB3B09D035C}" type="pres">
      <dgm:prSet presAssocID="{A07B9376-EA86-4181-98F3-6FD8637902E0}" presName="centerShape" presStyleLbl="node0" presStyleIdx="0" presStyleCnt="1" custScaleX="89614" custScaleY="84182"/>
      <dgm:spPr/>
      <dgm:t>
        <a:bodyPr/>
        <a:lstStyle/>
        <a:p>
          <a:endParaRPr lang="zh-TW" altLang="en-US"/>
        </a:p>
      </dgm:t>
    </dgm:pt>
    <dgm:pt modelId="{C21C0F97-3172-4647-8326-4A5A4306D3B5}" type="pres">
      <dgm:prSet presAssocID="{7AEFFFCB-71FF-4A5C-8D70-22D2137D2DA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9F9020-C098-4A6C-BFC4-193C5C3E81EC}" type="pres">
      <dgm:prSet presAssocID="{7AEFFFCB-71FF-4A5C-8D70-22D2137D2DAF}" presName="dummy" presStyleCnt="0"/>
      <dgm:spPr/>
    </dgm:pt>
    <dgm:pt modelId="{FC94E01B-325A-40C0-9892-0A4A977330F5}" type="pres">
      <dgm:prSet presAssocID="{198CEE1A-C631-4703-A937-76A3E2AF9DD0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34214FF6-DF41-417B-903B-91050F83EDAF}" type="pres">
      <dgm:prSet presAssocID="{EC81F9FF-9F0B-477D-BE1C-67D8EBF8CC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37B4B-9558-435A-92CC-E5AB46FE2A90}" type="pres">
      <dgm:prSet presAssocID="{EC81F9FF-9F0B-477D-BE1C-67D8EBF8CC24}" presName="dummy" presStyleCnt="0"/>
      <dgm:spPr/>
    </dgm:pt>
    <dgm:pt modelId="{AA9DD950-9583-4535-BD17-0A8179ACB6DF}" type="pres">
      <dgm:prSet presAssocID="{1F263096-6FD1-4685-81FF-22B421DA10FD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A6288CA2-6580-4E63-87F4-0A923FAC99AD}" type="pres">
      <dgm:prSet presAssocID="{91784E35-E0FA-469B-B5F9-D190AD0BE19A}" presName="node" presStyleLbl="node1" presStyleIdx="2" presStyleCnt="6" custScaleX="224317" custScaleY="211019" custRadScaleRad="118087" custRadScaleInc="-26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35CBE-0B94-4EBB-883F-1B0CBBF5352B}" type="pres">
      <dgm:prSet presAssocID="{91784E35-E0FA-469B-B5F9-D190AD0BE19A}" presName="dummy" presStyleCnt="0"/>
      <dgm:spPr/>
    </dgm:pt>
    <dgm:pt modelId="{EAB6011F-DEA8-46BD-9954-1D96159D229C}" type="pres">
      <dgm:prSet presAssocID="{B369C06C-0C53-4EC1-BBCE-5E0FDCA53FD5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682F524A-D4A2-4EBD-AC1C-1D9C25D8ACF3}" type="pres">
      <dgm:prSet presAssocID="{6D69A568-D958-4B60-8C1D-95389B97A12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ED8CED-9B2D-4E96-B69D-48A9CC0B4DC5}" type="pres">
      <dgm:prSet presAssocID="{6D69A568-D958-4B60-8C1D-95389B97A12B}" presName="dummy" presStyleCnt="0"/>
      <dgm:spPr/>
    </dgm:pt>
    <dgm:pt modelId="{DDACF412-5052-4DE8-86D6-810CDBF42FE7}" type="pres">
      <dgm:prSet presAssocID="{2D951B1D-89E3-4DC8-A11B-E6B26B25ECB2}" presName="sibTrans" presStyleLbl="sibTrans2D1" presStyleIdx="3" presStyleCnt="6"/>
      <dgm:spPr/>
      <dgm:t>
        <a:bodyPr/>
        <a:lstStyle/>
        <a:p>
          <a:endParaRPr lang="zh-TW" altLang="en-US"/>
        </a:p>
      </dgm:t>
    </dgm:pt>
    <dgm:pt modelId="{B745F4E6-5424-441D-99B8-2078A16CE0B1}" type="pres">
      <dgm:prSet presAssocID="{E0A1BC97-346C-4777-A4C3-0583D851A3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CE4416-308F-422A-9540-96F96CF01271}" type="pres">
      <dgm:prSet presAssocID="{E0A1BC97-346C-4777-A4C3-0583D851A3C2}" presName="dummy" presStyleCnt="0"/>
      <dgm:spPr/>
    </dgm:pt>
    <dgm:pt modelId="{C76F8FD2-945A-45C4-9805-D7A0A2F453BE}" type="pres">
      <dgm:prSet presAssocID="{6B442E58-03B7-4020-9B5B-ED6FAB09986F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CD743F08-1B93-49D7-8133-FA1FAB9AD0F6}" type="pres">
      <dgm:prSet presAssocID="{727F9509-42B6-4666-A5D6-3CF1524BC5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0CC85A-DF41-402C-850B-C5F4A565EC98}" type="pres">
      <dgm:prSet presAssocID="{727F9509-42B6-4666-A5D6-3CF1524BC546}" presName="dummy" presStyleCnt="0"/>
      <dgm:spPr/>
    </dgm:pt>
    <dgm:pt modelId="{A602662B-D14A-40D0-AF3C-5ABF810A431F}" type="pres">
      <dgm:prSet presAssocID="{9540E374-B854-4FEC-8AF2-F17D1C887428}" presName="sibTrans" presStyleLbl="sibTrans2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FD1F1B25-458C-4800-8F8C-21DA86F05571}" type="presOf" srcId="{6B442E58-03B7-4020-9B5B-ED6FAB09986F}" destId="{C76F8FD2-945A-45C4-9805-D7A0A2F453BE}" srcOrd="0" destOrd="0" presId="urn:microsoft.com/office/officeart/2005/8/layout/radial6"/>
    <dgm:cxn modelId="{8A4BD0BE-378A-4A20-8D91-495DB5FA4CC9}" type="presOf" srcId="{04F8EBD6-149D-4423-B1F4-8861206A8800}" destId="{1EA2AEB2-0085-464A-9785-F38E22EC5C78}" srcOrd="0" destOrd="0" presId="urn:microsoft.com/office/officeart/2005/8/layout/radial6"/>
    <dgm:cxn modelId="{F5634EF3-AB6B-44BF-ADB8-7473FA1C92E6}" srcId="{04F8EBD6-149D-4423-B1F4-8861206A8800}" destId="{A07B9376-EA86-4181-98F3-6FD8637902E0}" srcOrd="0" destOrd="0" parTransId="{AF97A26E-FD16-4683-BCEE-B4A98B0689B0}" sibTransId="{6945C6C7-FE24-4A16-9799-A632DA42961A}"/>
    <dgm:cxn modelId="{1C983F5F-F706-49C3-A6DF-831A892B12C7}" type="presOf" srcId="{727F9509-42B6-4666-A5D6-3CF1524BC546}" destId="{CD743F08-1B93-49D7-8133-FA1FAB9AD0F6}" srcOrd="0" destOrd="0" presId="urn:microsoft.com/office/officeart/2005/8/layout/radial6"/>
    <dgm:cxn modelId="{452EDCA4-863F-4047-B13D-7098137676C0}" srcId="{A07B9376-EA86-4181-98F3-6FD8637902E0}" destId="{6D69A568-D958-4B60-8C1D-95389B97A12B}" srcOrd="3" destOrd="0" parTransId="{9EE9FBB9-8531-42FB-90EB-EA116559A104}" sibTransId="{2D951B1D-89E3-4DC8-A11B-E6B26B25ECB2}"/>
    <dgm:cxn modelId="{4AB7B885-3BBB-4219-B75B-9D338E8FD2EC}" srcId="{A07B9376-EA86-4181-98F3-6FD8637902E0}" destId="{91784E35-E0FA-469B-B5F9-D190AD0BE19A}" srcOrd="2" destOrd="0" parTransId="{2B195148-12B9-4C5F-ABD0-D7C85415EBB4}" sibTransId="{B369C06C-0C53-4EC1-BBCE-5E0FDCA53FD5}"/>
    <dgm:cxn modelId="{FC6BF79A-EDCE-43BB-BC7B-606B120BBF0B}" type="presOf" srcId="{EC81F9FF-9F0B-477D-BE1C-67D8EBF8CC24}" destId="{34214FF6-DF41-417B-903B-91050F83EDAF}" srcOrd="0" destOrd="0" presId="urn:microsoft.com/office/officeart/2005/8/layout/radial6"/>
    <dgm:cxn modelId="{7354C1BC-BB98-442A-BF23-7873C9FB3A3A}" srcId="{A07B9376-EA86-4181-98F3-6FD8637902E0}" destId="{727F9509-42B6-4666-A5D6-3CF1524BC546}" srcOrd="5" destOrd="0" parTransId="{9ED990FF-FB23-48FE-BD5F-19909F12D432}" sibTransId="{9540E374-B854-4FEC-8AF2-F17D1C887428}"/>
    <dgm:cxn modelId="{EE643D59-C232-4122-98C9-A07252FF601B}" type="presOf" srcId="{91784E35-E0FA-469B-B5F9-D190AD0BE19A}" destId="{A6288CA2-6580-4E63-87F4-0A923FAC99AD}" srcOrd="0" destOrd="0" presId="urn:microsoft.com/office/officeart/2005/8/layout/radial6"/>
    <dgm:cxn modelId="{6BDF930B-B6F8-42C8-B5AA-455F36EF15CC}" type="presOf" srcId="{198CEE1A-C631-4703-A937-76A3E2AF9DD0}" destId="{FC94E01B-325A-40C0-9892-0A4A977330F5}" srcOrd="0" destOrd="0" presId="urn:microsoft.com/office/officeart/2005/8/layout/radial6"/>
    <dgm:cxn modelId="{96560774-8372-4FBE-839E-497EF535E445}" type="presOf" srcId="{E0A1BC97-346C-4777-A4C3-0583D851A3C2}" destId="{B745F4E6-5424-441D-99B8-2078A16CE0B1}" srcOrd="0" destOrd="0" presId="urn:microsoft.com/office/officeart/2005/8/layout/radial6"/>
    <dgm:cxn modelId="{D7CE516A-263B-4BDA-8745-2460A168C00D}" type="presOf" srcId="{B369C06C-0C53-4EC1-BBCE-5E0FDCA53FD5}" destId="{EAB6011F-DEA8-46BD-9954-1D96159D229C}" srcOrd="0" destOrd="0" presId="urn:microsoft.com/office/officeart/2005/8/layout/radial6"/>
    <dgm:cxn modelId="{8A4E8C14-D15D-4E2D-883F-642CC2C0960B}" type="presOf" srcId="{7AEFFFCB-71FF-4A5C-8D70-22D2137D2DAF}" destId="{C21C0F97-3172-4647-8326-4A5A4306D3B5}" srcOrd="0" destOrd="0" presId="urn:microsoft.com/office/officeart/2005/8/layout/radial6"/>
    <dgm:cxn modelId="{F484066E-5EFE-4D90-99D9-173CD4E65C1F}" type="presOf" srcId="{9540E374-B854-4FEC-8AF2-F17D1C887428}" destId="{A602662B-D14A-40D0-AF3C-5ABF810A431F}" srcOrd="0" destOrd="0" presId="urn:microsoft.com/office/officeart/2005/8/layout/radial6"/>
    <dgm:cxn modelId="{BA286F1A-70FA-4704-86A9-E1BF05BA2017}" srcId="{A07B9376-EA86-4181-98F3-6FD8637902E0}" destId="{EC81F9FF-9F0B-477D-BE1C-67D8EBF8CC24}" srcOrd="1" destOrd="0" parTransId="{23C60B76-4986-47B6-A589-A273240C8916}" sibTransId="{1F263096-6FD1-4685-81FF-22B421DA10FD}"/>
    <dgm:cxn modelId="{D1491735-5732-4EC9-9B3B-2D70BEE548D6}" srcId="{A07B9376-EA86-4181-98F3-6FD8637902E0}" destId="{E0A1BC97-346C-4777-A4C3-0583D851A3C2}" srcOrd="4" destOrd="0" parTransId="{6FD981BC-6C4C-4C41-A060-C0227F7B2157}" sibTransId="{6B442E58-03B7-4020-9B5B-ED6FAB09986F}"/>
    <dgm:cxn modelId="{821B16B1-42B6-46B5-892A-29C5CF8AA65D}" srcId="{A07B9376-EA86-4181-98F3-6FD8637902E0}" destId="{7AEFFFCB-71FF-4A5C-8D70-22D2137D2DAF}" srcOrd="0" destOrd="0" parTransId="{E33C29D8-03CB-4283-B99B-63561E035378}" sibTransId="{198CEE1A-C631-4703-A937-76A3E2AF9DD0}"/>
    <dgm:cxn modelId="{163A8852-DBAD-470A-AF5B-DB031CFF11A7}" type="presOf" srcId="{A07B9376-EA86-4181-98F3-6FD8637902E0}" destId="{73FD10A6-34BD-470C-B95E-9DB3B09D035C}" srcOrd="0" destOrd="0" presId="urn:microsoft.com/office/officeart/2005/8/layout/radial6"/>
    <dgm:cxn modelId="{2EEBA377-08D9-4906-899B-CD47F321B7CD}" type="presOf" srcId="{6D69A568-D958-4B60-8C1D-95389B97A12B}" destId="{682F524A-D4A2-4EBD-AC1C-1D9C25D8ACF3}" srcOrd="0" destOrd="0" presId="urn:microsoft.com/office/officeart/2005/8/layout/radial6"/>
    <dgm:cxn modelId="{C148BAFA-9844-44B0-8D64-2E3CB68E0A79}" type="presOf" srcId="{2D951B1D-89E3-4DC8-A11B-E6B26B25ECB2}" destId="{DDACF412-5052-4DE8-86D6-810CDBF42FE7}" srcOrd="0" destOrd="0" presId="urn:microsoft.com/office/officeart/2005/8/layout/radial6"/>
    <dgm:cxn modelId="{CDD42733-7E80-4BA5-A48D-1AF233F7A67B}" type="presOf" srcId="{1F263096-6FD1-4685-81FF-22B421DA10FD}" destId="{AA9DD950-9583-4535-BD17-0A8179ACB6DF}" srcOrd="0" destOrd="0" presId="urn:microsoft.com/office/officeart/2005/8/layout/radial6"/>
    <dgm:cxn modelId="{3FE6FA4C-B426-41E9-901D-C5398C0E15AC}" type="presParOf" srcId="{1EA2AEB2-0085-464A-9785-F38E22EC5C78}" destId="{73FD10A6-34BD-470C-B95E-9DB3B09D035C}" srcOrd="0" destOrd="0" presId="urn:microsoft.com/office/officeart/2005/8/layout/radial6"/>
    <dgm:cxn modelId="{0509E1FD-56EF-468B-96D2-C82AD2D3E5EB}" type="presParOf" srcId="{1EA2AEB2-0085-464A-9785-F38E22EC5C78}" destId="{C21C0F97-3172-4647-8326-4A5A4306D3B5}" srcOrd="1" destOrd="0" presId="urn:microsoft.com/office/officeart/2005/8/layout/radial6"/>
    <dgm:cxn modelId="{54B737E7-24FC-4EBD-B359-3125C7A7D94C}" type="presParOf" srcId="{1EA2AEB2-0085-464A-9785-F38E22EC5C78}" destId="{799F9020-C098-4A6C-BFC4-193C5C3E81EC}" srcOrd="2" destOrd="0" presId="urn:microsoft.com/office/officeart/2005/8/layout/radial6"/>
    <dgm:cxn modelId="{1668239D-542C-4DFF-945D-BE894F244E2A}" type="presParOf" srcId="{1EA2AEB2-0085-464A-9785-F38E22EC5C78}" destId="{FC94E01B-325A-40C0-9892-0A4A977330F5}" srcOrd="3" destOrd="0" presId="urn:microsoft.com/office/officeart/2005/8/layout/radial6"/>
    <dgm:cxn modelId="{3C3C158B-B997-41CE-ACA0-8CE4234443A0}" type="presParOf" srcId="{1EA2AEB2-0085-464A-9785-F38E22EC5C78}" destId="{34214FF6-DF41-417B-903B-91050F83EDAF}" srcOrd="4" destOrd="0" presId="urn:microsoft.com/office/officeart/2005/8/layout/radial6"/>
    <dgm:cxn modelId="{21372270-5196-43A7-A4CB-D0454240332B}" type="presParOf" srcId="{1EA2AEB2-0085-464A-9785-F38E22EC5C78}" destId="{C1237B4B-9558-435A-92CC-E5AB46FE2A90}" srcOrd="5" destOrd="0" presId="urn:microsoft.com/office/officeart/2005/8/layout/radial6"/>
    <dgm:cxn modelId="{6F2134B2-A9DF-40BA-9B7D-671FD9E04E3B}" type="presParOf" srcId="{1EA2AEB2-0085-464A-9785-F38E22EC5C78}" destId="{AA9DD950-9583-4535-BD17-0A8179ACB6DF}" srcOrd="6" destOrd="0" presId="urn:microsoft.com/office/officeart/2005/8/layout/radial6"/>
    <dgm:cxn modelId="{A3491E7A-E677-40A0-BEB3-E7C005963D8C}" type="presParOf" srcId="{1EA2AEB2-0085-464A-9785-F38E22EC5C78}" destId="{A6288CA2-6580-4E63-87F4-0A923FAC99AD}" srcOrd="7" destOrd="0" presId="urn:microsoft.com/office/officeart/2005/8/layout/radial6"/>
    <dgm:cxn modelId="{CDD57D5B-6F7C-4BD0-A5E9-61C99C6B18C6}" type="presParOf" srcId="{1EA2AEB2-0085-464A-9785-F38E22EC5C78}" destId="{CBC35CBE-0B94-4EBB-883F-1B0CBBF5352B}" srcOrd="8" destOrd="0" presId="urn:microsoft.com/office/officeart/2005/8/layout/radial6"/>
    <dgm:cxn modelId="{6884FD78-B9FF-4404-AF66-0A0D4E7275F4}" type="presParOf" srcId="{1EA2AEB2-0085-464A-9785-F38E22EC5C78}" destId="{EAB6011F-DEA8-46BD-9954-1D96159D229C}" srcOrd="9" destOrd="0" presId="urn:microsoft.com/office/officeart/2005/8/layout/radial6"/>
    <dgm:cxn modelId="{36B83C55-55D1-461D-B27E-2E99EF544CDC}" type="presParOf" srcId="{1EA2AEB2-0085-464A-9785-F38E22EC5C78}" destId="{682F524A-D4A2-4EBD-AC1C-1D9C25D8ACF3}" srcOrd="10" destOrd="0" presId="urn:microsoft.com/office/officeart/2005/8/layout/radial6"/>
    <dgm:cxn modelId="{D2720788-6640-4CA8-BF2E-B1D676E78BC1}" type="presParOf" srcId="{1EA2AEB2-0085-464A-9785-F38E22EC5C78}" destId="{C0ED8CED-9B2D-4E96-B69D-48A9CC0B4DC5}" srcOrd="11" destOrd="0" presId="urn:microsoft.com/office/officeart/2005/8/layout/radial6"/>
    <dgm:cxn modelId="{46B88907-841B-4B5F-913C-BAB8B61294F4}" type="presParOf" srcId="{1EA2AEB2-0085-464A-9785-F38E22EC5C78}" destId="{DDACF412-5052-4DE8-86D6-810CDBF42FE7}" srcOrd="12" destOrd="0" presId="urn:microsoft.com/office/officeart/2005/8/layout/radial6"/>
    <dgm:cxn modelId="{A392AECE-72DB-4F49-B768-0A1F52ED092D}" type="presParOf" srcId="{1EA2AEB2-0085-464A-9785-F38E22EC5C78}" destId="{B745F4E6-5424-441D-99B8-2078A16CE0B1}" srcOrd="13" destOrd="0" presId="urn:microsoft.com/office/officeart/2005/8/layout/radial6"/>
    <dgm:cxn modelId="{5A8B2322-FA8D-4726-AFB1-F208301FCA0A}" type="presParOf" srcId="{1EA2AEB2-0085-464A-9785-F38E22EC5C78}" destId="{7BCE4416-308F-422A-9540-96F96CF01271}" srcOrd="14" destOrd="0" presId="urn:microsoft.com/office/officeart/2005/8/layout/radial6"/>
    <dgm:cxn modelId="{FC1EA57F-48C3-4C00-86A8-818F0FF77A38}" type="presParOf" srcId="{1EA2AEB2-0085-464A-9785-F38E22EC5C78}" destId="{C76F8FD2-945A-45C4-9805-D7A0A2F453BE}" srcOrd="15" destOrd="0" presId="urn:microsoft.com/office/officeart/2005/8/layout/radial6"/>
    <dgm:cxn modelId="{747EDFB3-B230-4236-A645-366DB7EEB32E}" type="presParOf" srcId="{1EA2AEB2-0085-464A-9785-F38E22EC5C78}" destId="{CD743F08-1B93-49D7-8133-FA1FAB9AD0F6}" srcOrd="16" destOrd="0" presId="urn:microsoft.com/office/officeart/2005/8/layout/radial6"/>
    <dgm:cxn modelId="{F8D0903B-795E-40AA-BC0E-1C5362B9B282}" type="presParOf" srcId="{1EA2AEB2-0085-464A-9785-F38E22EC5C78}" destId="{6C0CC85A-DF41-402C-850B-C5F4A565EC98}" srcOrd="17" destOrd="0" presId="urn:microsoft.com/office/officeart/2005/8/layout/radial6"/>
    <dgm:cxn modelId="{4F1BBEAB-D0A6-424B-876D-536B3A067C0C}" type="presParOf" srcId="{1EA2AEB2-0085-464A-9785-F38E22EC5C78}" destId="{A602662B-D14A-40D0-AF3C-5ABF810A431F}" srcOrd="18" destOrd="0" presId="urn:microsoft.com/office/officeart/2005/8/layout/radial6"/>
  </dgm:cxnLst>
  <dgm:bg>
    <a:gradFill flip="none" rotWithShape="1">
      <a:gsLst>
        <a:gs pos="92500">
          <a:schemeClr val="accent4">
            <a:lumMod val="20000"/>
            <a:lumOff val="80000"/>
            <a:alpha val="94000"/>
          </a:schemeClr>
        </a:gs>
        <a:gs pos="0">
          <a:schemeClr val="accent6">
            <a:lumMod val="20000"/>
            <a:lumOff val="80000"/>
          </a:schemeClr>
        </a:gs>
        <a:gs pos="50000">
          <a:schemeClr val="accent5">
            <a:lumMod val="20000"/>
            <a:lumOff val="80000"/>
          </a:schemeClr>
        </a:gs>
        <a:gs pos="100000">
          <a:srgbClr val="FF9966">
            <a:tint val="23500"/>
            <a:satMod val="160000"/>
          </a:srgb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98A11-E3A4-4EB2-B85A-5D762058682B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7EDC5E2-1AFE-4A82-A40D-F21A34CA7900}">
      <dgm:prSet phldrT="[文字]"/>
      <dgm:spPr/>
      <dgm:t>
        <a:bodyPr/>
        <a:lstStyle/>
        <a:p>
          <a:r>
            <a:rPr lang="zh-TW" altLang="en-US" b="1" smtClean="0"/>
            <a:t>準備</a:t>
          </a:r>
          <a:endParaRPr lang="zh-TW" altLang="en-US" b="1" dirty="0"/>
        </a:p>
      </dgm:t>
    </dgm:pt>
    <dgm:pt modelId="{C8F17EB1-A4FA-41A8-9F56-FC3B1D3B2947}" type="parTrans" cxnId="{20267FD7-C188-4DAB-9170-A601FBE65563}">
      <dgm:prSet/>
      <dgm:spPr/>
      <dgm:t>
        <a:bodyPr/>
        <a:lstStyle/>
        <a:p>
          <a:endParaRPr lang="zh-TW" altLang="en-US"/>
        </a:p>
      </dgm:t>
    </dgm:pt>
    <dgm:pt modelId="{24C24A74-CFE9-4B80-9195-9F7ACDB667E2}" type="sibTrans" cxnId="{20267FD7-C188-4DAB-9170-A601FBE65563}">
      <dgm:prSet/>
      <dgm:spPr/>
      <dgm:t>
        <a:bodyPr/>
        <a:lstStyle/>
        <a:p>
          <a:endParaRPr lang="zh-TW" altLang="en-US"/>
        </a:p>
      </dgm:t>
    </dgm:pt>
    <dgm:pt modelId="{DE5ABFC7-5E0E-487A-AB6D-81BED6B62145}">
      <dgm:prSet phldrT="[文字]"/>
      <dgm:spPr/>
      <dgm:t>
        <a:bodyPr/>
        <a:lstStyle/>
        <a:p>
          <a:r>
            <a:rPr lang="zh-TW" altLang="en-US" b="1" smtClean="0"/>
            <a:t>陳述表示</a:t>
          </a:r>
          <a:endParaRPr lang="zh-TW" altLang="en-US" b="1" dirty="0"/>
        </a:p>
      </dgm:t>
    </dgm:pt>
    <dgm:pt modelId="{EFFDAE16-5FBA-49EF-8528-B4B80F4B9A9E}" type="parTrans" cxnId="{5B9292B0-237A-4C2E-898E-0B8307F3B10E}">
      <dgm:prSet/>
      <dgm:spPr/>
      <dgm:t>
        <a:bodyPr/>
        <a:lstStyle/>
        <a:p>
          <a:endParaRPr lang="zh-TW" altLang="en-US"/>
        </a:p>
      </dgm:t>
    </dgm:pt>
    <dgm:pt modelId="{51E14292-E0D7-4AAB-A0A1-412405F52D73}" type="sibTrans" cxnId="{5B9292B0-237A-4C2E-898E-0B8307F3B10E}">
      <dgm:prSet/>
      <dgm:spPr/>
      <dgm:t>
        <a:bodyPr/>
        <a:lstStyle/>
        <a:p>
          <a:endParaRPr lang="zh-TW" altLang="en-US"/>
        </a:p>
      </dgm:t>
    </dgm:pt>
    <dgm:pt modelId="{9F2B4D38-283F-4E3D-A7D7-34309ECE7F5C}">
      <dgm:prSet phldrT="[文字]"/>
      <dgm:spPr/>
      <dgm:t>
        <a:bodyPr/>
        <a:lstStyle/>
        <a:p>
          <a:r>
            <a:rPr lang="zh-TW" altLang="en-US" b="1" smtClean="0"/>
            <a:t>選擇</a:t>
          </a:r>
          <a:endParaRPr lang="zh-TW" altLang="en-US" b="1" dirty="0"/>
        </a:p>
      </dgm:t>
    </dgm:pt>
    <dgm:pt modelId="{62E755C3-445F-470A-8AED-F7281D23C373}" type="parTrans" cxnId="{958ADEB8-6AB8-455A-811D-7DB5DCF7E570}">
      <dgm:prSet/>
      <dgm:spPr/>
      <dgm:t>
        <a:bodyPr/>
        <a:lstStyle/>
        <a:p>
          <a:endParaRPr lang="zh-TW" altLang="en-US"/>
        </a:p>
      </dgm:t>
    </dgm:pt>
    <dgm:pt modelId="{50CA8CA4-285E-4B58-9C01-DFF660E8D073}" type="sibTrans" cxnId="{958ADEB8-6AB8-455A-811D-7DB5DCF7E570}">
      <dgm:prSet/>
      <dgm:spPr/>
      <dgm:t>
        <a:bodyPr/>
        <a:lstStyle/>
        <a:p>
          <a:endParaRPr lang="zh-TW" altLang="en-US"/>
        </a:p>
      </dgm:t>
    </dgm:pt>
    <dgm:pt modelId="{1C176542-0A86-41EF-AE88-AF2077910975}">
      <dgm:prSet phldrT="[文字]"/>
      <dgm:spPr/>
      <dgm:t>
        <a:bodyPr/>
        <a:lstStyle/>
        <a:p>
          <a:r>
            <a:rPr lang="zh-TW" altLang="en-US" b="1" smtClean="0"/>
            <a:t>學生適性</a:t>
          </a:r>
          <a:endParaRPr lang="zh-TW" altLang="en-US" b="1" dirty="0"/>
        </a:p>
      </dgm:t>
    </dgm:pt>
    <dgm:pt modelId="{44D37D26-7BFD-4646-8C55-74150CB7885A}" type="parTrans" cxnId="{DB1646CF-F5B1-47B4-A7FF-E659DD534CE7}">
      <dgm:prSet/>
      <dgm:spPr/>
      <dgm:t>
        <a:bodyPr/>
        <a:lstStyle/>
        <a:p>
          <a:endParaRPr lang="zh-TW" altLang="en-US"/>
        </a:p>
      </dgm:t>
    </dgm:pt>
    <dgm:pt modelId="{909BC7B3-E272-4D2C-A0AD-1934A723FBD8}" type="sibTrans" cxnId="{DB1646CF-F5B1-47B4-A7FF-E659DD534CE7}">
      <dgm:prSet/>
      <dgm:spPr/>
      <dgm:t>
        <a:bodyPr/>
        <a:lstStyle/>
        <a:p>
          <a:endParaRPr lang="zh-TW" altLang="en-US"/>
        </a:p>
      </dgm:t>
    </dgm:pt>
    <dgm:pt modelId="{66EAE1FE-6E73-427C-84D5-3EEE17164A08}" type="pres">
      <dgm:prSet presAssocID="{6E398A11-E3A4-4EB2-B85A-5D76205868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21117E-6ACF-4F18-8917-77A88EA66898}" type="pres">
      <dgm:prSet presAssocID="{47EDC5E2-1AFE-4A82-A40D-F21A34CA79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A611DD-9714-4AF3-A9B5-126FB02FFD34}" type="pres">
      <dgm:prSet presAssocID="{24C24A74-CFE9-4B80-9195-9F7ACDB667E2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92405060-E637-47E6-AE74-BCB81752D140}" type="pres">
      <dgm:prSet presAssocID="{24C24A74-CFE9-4B80-9195-9F7ACDB667E2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6EA390B-833E-47A6-99E6-49ED345DDAB8}" type="pres">
      <dgm:prSet presAssocID="{DE5ABFC7-5E0E-487A-AB6D-81BED6B6214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20404-42EA-418C-82E6-5D2259202F89}" type="pres">
      <dgm:prSet presAssocID="{51E14292-E0D7-4AAB-A0A1-412405F52D73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6A23F98-00EE-4AB6-8BD1-95B9108FE18A}" type="pres">
      <dgm:prSet presAssocID="{51E14292-E0D7-4AAB-A0A1-412405F52D73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2C71907-8ED8-450C-88AB-0FB0A0E7D591}" type="pres">
      <dgm:prSet presAssocID="{9F2B4D38-283F-4E3D-A7D7-34309ECE7F5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727F43-1B20-4F39-BE0B-6E30AC79399F}" type="pres">
      <dgm:prSet presAssocID="{50CA8CA4-285E-4B58-9C01-DFF660E8D073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ED5F152-D6CC-43E6-B23D-EE2B4C823359}" type="pres">
      <dgm:prSet presAssocID="{50CA8CA4-285E-4B58-9C01-DFF660E8D073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5706A10A-66DD-4F77-A7F2-E8C9E1CF903C}" type="pres">
      <dgm:prSet presAssocID="{1C176542-0A86-41EF-AE88-AF20779109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E10ABA-3A77-4DFE-9D93-2C61AA6FC25E}" type="pres">
      <dgm:prSet presAssocID="{909BC7B3-E272-4D2C-A0AD-1934A723FBD8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CBC95F6B-AAA3-49B5-94C4-585D7AD6ABD2}" type="pres">
      <dgm:prSet presAssocID="{909BC7B3-E272-4D2C-A0AD-1934A723FBD8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5D5992F8-B558-4B55-9B23-CAD86EE730CC}" type="presOf" srcId="{9F2B4D38-283F-4E3D-A7D7-34309ECE7F5C}" destId="{D2C71907-8ED8-450C-88AB-0FB0A0E7D591}" srcOrd="0" destOrd="0" presId="urn:microsoft.com/office/officeart/2005/8/layout/cycle2"/>
    <dgm:cxn modelId="{8CB3A826-EBDA-4F78-819A-BF50241D40F2}" type="presOf" srcId="{6E398A11-E3A4-4EB2-B85A-5D762058682B}" destId="{66EAE1FE-6E73-427C-84D5-3EEE17164A08}" srcOrd="0" destOrd="0" presId="urn:microsoft.com/office/officeart/2005/8/layout/cycle2"/>
    <dgm:cxn modelId="{8A0300A5-903F-45BC-9087-36BBA67D99A9}" type="presOf" srcId="{DE5ABFC7-5E0E-487A-AB6D-81BED6B62145}" destId="{76EA390B-833E-47A6-99E6-49ED345DDAB8}" srcOrd="0" destOrd="0" presId="urn:microsoft.com/office/officeart/2005/8/layout/cycle2"/>
    <dgm:cxn modelId="{DB1646CF-F5B1-47B4-A7FF-E659DD534CE7}" srcId="{6E398A11-E3A4-4EB2-B85A-5D762058682B}" destId="{1C176542-0A86-41EF-AE88-AF2077910975}" srcOrd="3" destOrd="0" parTransId="{44D37D26-7BFD-4646-8C55-74150CB7885A}" sibTransId="{909BC7B3-E272-4D2C-A0AD-1934A723FBD8}"/>
    <dgm:cxn modelId="{958ADEB8-6AB8-455A-811D-7DB5DCF7E570}" srcId="{6E398A11-E3A4-4EB2-B85A-5D762058682B}" destId="{9F2B4D38-283F-4E3D-A7D7-34309ECE7F5C}" srcOrd="2" destOrd="0" parTransId="{62E755C3-445F-470A-8AED-F7281D23C373}" sibTransId="{50CA8CA4-285E-4B58-9C01-DFF660E8D073}"/>
    <dgm:cxn modelId="{20267FD7-C188-4DAB-9170-A601FBE65563}" srcId="{6E398A11-E3A4-4EB2-B85A-5D762058682B}" destId="{47EDC5E2-1AFE-4A82-A40D-F21A34CA7900}" srcOrd="0" destOrd="0" parTransId="{C8F17EB1-A4FA-41A8-9F56-FC3B1D3B2947}" sibTransId="{24C24A74-CFE9-4B80-9195-9F7ACDB667E2}"/>
    <dgm:cxn modelId="{66E27739-329B-4D9C-87D6-FF1778F648FA}" type="presOf" srcId="{50CA8CA4-285E-4B58-9C01-DFF660E8D073}" destId="{1ED5F152-D6CC-43E6-B23D-EE2B4C823359}" srcOrd="1" destOrd="0" presId="urn:microsoft.com/office/officeart/2005/8/layout/cycle2"/>
    <dgm:cxn modelId="{124F87C5-B267-49BD-9585-47C2AA3E0F42}" type="presOf" srcId="{1C176542-0A86-41EF-AE88-AF2077910975}" destId="{5706A10A-66DD-4F77-A7F2-E8C9E1CF903C}" srcOrd="0" destOrd="0" presId="urn:microsoft.com/office/officeart/2005/8/layout/cycle2"/>
    <dgm:cxn modelId="{CD04EFDE-1BA0-4BF5-915D-B73830C920A4}" type="presOf" srcId="{47EDC5E2-1AFE-4A82-A40D-F21A34CA7900}" destId="{D521117E-6ACF-4F18-8917-77A88EA66898}" srcOrd="0" destOrd="0" presId="urn:microsoft.com/office/officeart/2005/8/layout/cycle2"/>
    <dgm:cxn modelId="{5B9292B0-237A-4C2E-898E-0B8307F3B10E}" srcId="{6E398A11-E3A4-4EB2-B85A-5D762058682B}" destId="{DE5ABFC7-5E0E-487A-AB6D-81BED6B62145}" srcOrd="1" destOrd="0" parTransId="{EFFDAE16-5FBA-49EF-8528-B4B80F4B9A9E}" sibTransId="{51E14292-E0D7-4AAB-A0A1-412405F52D73}"/>
    <dgm:cxn modelId="{B650FB06-C074-412C-998F-D9B8D56E86A4}" type="presOf" srcId="{51E14292-E0D7-4AAB-A0A1-412405F52D73}" destId="{CAE20404-42EA-418C-82E6-5D2259202F89}" srcOrd="0" destOrd="0" presId="urn:microsoft.com/office/officeart/2005/8/layout/cycle2"/>
    <dgm:cxn modelId="{EA4ADEBB-D1A8-43FA-8189-BD7313DD6256}" type="presOf" srcId="{24C24A74-CFE9-4B80-9195-9F7ACDB667E2}" destId="{92405060-E637-47E6-AE74-BCB81752D140}" srcOrd="1" destOrd="0" presId="urn:microsoft.com/office/officeart/2005/8/layout/cycle2"/>
    <dgm:cxn modelId="{7E2CEA51-1925-4E36-9530-BE983A1665A1}" type="presOf" srcId="{51E14292-E0D7-4AAB-A0A1-412405F52D73}" destId="{16A23F98-00EE-4AB6-8BD1-95B9108FE18A}" srcOrd="1" destOrd="0" presId="urn:microsoft.com/office/officeart/2005/8/layout/cycle2"/>
    <dgm:cxn modelId="{992FDF76-B4AE-4956-9173-9FF66E49F6DF}" type="presOf" srcId="{909BC7B3-E272-4D2C-A0AD-1934A723FBD8}" destId="{CBC95F6B-AAA3-49B5-94C4-585D7AD6ABD2}" srcOrd="1" destOrd="0" presId="urn:microsoft.com/office/officeart/2005/8/layout/cycle2"/>
    <dgm:cxn modelId="{DA0737FD-E657-4C0D-8AE5-42AD85EE6200}" type="presOf" srcId="{909BC7B3-E272-4D2C-A0AD-1934A723FBD8}" destId="{F3E10ABA-3A77-4DFE-9D93-2C61AA6FC25E}" srcOrd="0" destOrd="0" presId="urn:microsoft.com/office/officeart/2005/8/layout/cycle2"/>
    <dgm:cxn modelId="{5F44C386-08F6-4643-B9CA-8F74C1E730A7}" type="presOf" srcId="{24C24A74-CFE9-4B80-9195-9F7ACDB667E2}" destId="{BEA611DD-9714-4AF3-A9B5-126FB02FFD34}" srcOrd="0" destOrd="0" presId="urn:microsoft.com/office/officeart/2005/8/layout/cycle2"/>
    <dgm:cxn modelId="{1C24FB22-5773-4F30-87B5-E4F417DAB25A}" type="presOf" srcId="{50CA8CA4-285E-4B58-9C01-DFF660E8D073}" destId="{38727F43-1B20-4F39-BE0B-6E30AC79399F}" srcOrd="0" destOrd="0" presId="urn:microsoft.com/office/officeart/2005/8/layout/cycle2"/>
    <dgm:cxn modelId="{17BA3F02-DA4D-4100-9AF5-A8FAD88BA839}" type="presParOf" srcId="{66EAE1FE-6E73-427C-84D5-3EEE17164A08}" destId="{D521117E-6ACF-4F18-8917-77A88EA66898}" srcOrd="0" destOrd="0" presId="urn:microsoft.com/office/officeart/2005/8/layout/cycle2"/>
    <dgm:cxn modelId="{DB3FD933-F6B7-4E2D-9D78-7DF64A2B6578}" type="presParOf" srcId="{66EAE1FE-6E73-427C-84D5-3EEE17164A08}" destId="{BEA611DD-9714-4AF3-A9B5-126FB02FFD34}" srcOrd="1" destOrd="0" presId="urn:microsoft.com/office/officeart/2005/8/layout/cycle2"/>
    <dgm:cxn modelId="{8AC03BC5-DBB2-40A7-B9BF-6BE69EBCF391}" type="presParOf" srcId="{BEA611DD-9714-4AF3-A9B5-126FB02FFD34}" destId="{92405060-E637-47E6-AE74-BCB81752D140}" srcOrd="0" destOrd="0" presId="urn:microsoft.com/office/officeart/2005/8/layout/cycle2"/>
    <dgm:cxn modelId="{72361C87-7CAE-43B7-96F7-5021D21F2C5E}" type="presParOf" srcId="{66EAE1FE-6E73-427C-84D5-3EEE17164A08}" destId="{76EA390B-833E-47A6-99E6-49ED345DDAB8}" srcOrd="2" destOrd="0" presId="urn:microsoft.com/office/officeart/2005/8/layout/cycle2"/>
    <dgm:cxn modelId="{EEBF437F-661F-4DC4-B0F3-F50EBE036327}" type="presParOf" srcId="{66EAE1FE-6E73-427C-84D5-3EEE17164A08}" destId="{CAE20404-42EA-418C-82E6-5D2259202F89}" srcOrd="3" destOrd="0" presId="urn:microsoft.com/office/officeart/2005/8/layout/cycle2"/>
    <dgm:cxn modelId="{FE1EE9F4-58EB-4CB5-A676-0ADF5F3ADF91}" type="presParOf" srcId="{CAE20404-42EA-418C-82E6-5D2259202F89}" destId="{16A23F98-00EE-4AB6-8BD1-95B9108FE18A}" srcOrd="0" destOrd="0" presId="urn:microsoft.com/office/officeart/2005/8/layout/cycle2"/>
    <dgm:cxn modelId="{E19EB94E-0704-46C7-B694-022233AA5ACB}" type="presParOf" srcId="{66EAE1FE-6E73-427C-84D5-3EEE17164A08}" destId="{D2C71907-8ED8-450C-88AB-0FB0A0E7D591}" srcOrd="4" destOrd="0" presId="urn:microsoft.com/office/officeart/2005/8/layout/cycle2"/>
    <dgm:cxn modelId="{A48AF3B0-4E94-4BAF-9A16-A18378E91F63}" type="presParOf" srcId="{66EAE1FE-6E73-427C-84D5-3EEE17164A08}" destId="{38727F43-1B20-4F39-BE0B-6E30AC79399F}" srcOrd="5" destOrd="0" presId="urn:microsoft.com/office/officeart/2005/8/layout/cycle2"/>
    <dgm:cxn modelId="{3FE3BF2A-DD81-4D84-87B5-66687D16BBBA}" type="presParOf" srcId="{38727F43-1B20-4F39-BE0B-6E30AC79399F}" destId="{1ED5F152-D6CC-43E6-B23D-EE2B4C823359}" srcOrd="0" destOrd="0" presId="urn:microsoft.com/office/officeart/2005/8/layout/cycle2"/>
    <dgm:cxn modelId="{0FB8DA01-1995-4A6D-8EED-62FC9D4CD0A7}" type="presParOf" srcId="{66EAE1FE-6E73-427C-84D5-3EEE17164A08}" destId="{5706A10A-66DD-4F77-A7F2-E8C9E1CF903C}" srcOrd="6" destOrd="0" presId="urn:microsoft.com/office/officeart/2005/8/layout/cycle2"/>
    <dgm:cxn modelId="{F07A83E0-59DE-4D1D-8A15-DBAC9F0E2FA0}" type="presParOf" srcId="{66EAE1FE-6E73-427C-84D5-3EEE17164A08}" destId="{F3E10ABA-3A77-4DFE-9D93-2C61AA6FC25E}" srcOrd="7" destOrd="0" presId="urn:microsoft.com/office/officeart/2005/8/layout/cycle2"/>
    <dgm:cxn modelId="{24E23921-8C76-4669-8686-C9AD96458873}" type="presParOf" srcId="{F3E10ABA-3A77-4DFE-9D93-2C61AA6FC25E}" destId="{CBC95F6B-AAA3-49B5-94C4-585D7AD6AB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D8F69-FBA8-4BE5-BC44-6F7A95DB4330}" type="doc">
      <dgm:prSet loTypeId="urn:microsoft.com/office/officeart/2005/8/layout/pyramid3" loCatId="pyramid" qsTypeId="urn:microsoft.com/office/officeart/2005/8/quickstyle/3d3" qsCatId="3D" csTypeId="urn:microsoft.com/office/officeart/2005/8/colors/colorful1#3" csCatId="colorful" phldr="1"/>
      <dgm:spPr/>
    </dgm:pt>
    <dgm:pt modelId="{DA1417D2-9E65-4EDF-91FA-750003C65647}">
      <dgm:prSet phldrT="[文字]" custT="1"/>
      <dgm:spPr>
        <a:xfrm rot="10800000">
          <a:off x="0" y="0"/>
          <a:ext cx="3099435" cy="736600"/>
        </a:xfrm>
      </dgm:spPr>
      <dgm:t>
        <a:bodyPr/>
        <a:lstStyle/>
        <a:p>
          <a:r>
            <a:rPr lang="zh-TW" altLang="en-US" sz="2400" dirty="0" smtClean="0">
              <a:latin typeface="Calibri"/>
              <a:ea typeface="新細明體"/>
              <a:cs typeface="+mn-cs"/>
            </a:rPr>
            <a:t>課改政策</a:t>
          </a:r>
          <a:endParaRPr lang="zh-TW" altLang="en-US" sz="2400" dirty="0">
            <a:latin typeface="Calibri"/>
            <a:ea typeface="新細明體"/>
            <a:cs typeface="+mn-cs"/>
          </a:endParaRPr>
        </a:p>
      </dgm:t>
    </dgm:pt>
    <dgm:pt modelId="{2AFD2716-1AAE-4CC4-A6F4-2660ECD60DB4}" type="parTrans" cxnId="{24118038-FBE5-4F6A-BCED-0A6E61C22DB4}">
      <dgm:prSet/>
      <dgm:spPr/>
      <dgm:t>
        <a:bodyPr/>
        <a:lstStyle/>
        <a:p>
          <a:endParaRPr lang="zh-TW" altLang="en-US"/>
        </a:p>
      </dgm:t>
    </dgm:pt>
    <dgm:pt modelId="{4ACF883F-6744-4594-BBFB-450A8C63A1D1}" type="sibTrans" cxnId="{24118038-FBE5-4F6A-BCED-0A6E61C22DB4}">
      <dgm:prSet/>
      <dgm:spPr/>
      <dgm:t>
        <a:bodyPr/>
        <a:lstStyle/>
        <a:p>
          <a:endParaRPr lang="zh-TW" altLang="en-US"/>
        </a:p>
      </dgm:t>
    </dgm:pt>
    <dgm:pt modelId="{56D02559-3792-47FA-BFC8-F4F5385BBAFA}">
      <dgm:prSet phldrT="[文字]" custT="1"/>
      <dgm:spPr>
        <a:xfrm rot="10800000">
          <a:off x="516572" y="736599"/>
          <a:ext cx="2066290" cy="736600"/>
        </a:xfrm>
      </dgm:spPr>
      <dgm:t>
        <a:bodyPr/>
        <a:lstStyle/>
        <a:p>
          <a:r>
            <a:rPr lang="zh-TW" altLang="en-US" sz="2400" dirty="0" smtClean="0">
              <a:latin typeface="Calibri"/>
              <a:ea typeface="新細明體"/>
              <a:cs typeface="+mn-cs"/>
            </a:rPr>
            <a:t>行政管理與效率</a:t>
          </a:r>
          <a:endParaRPr lang="zh-TW" altLang="en-US" sz="2400" dirty="0">
            <a:latin typeface="Calibri"/>
            <a:ea typeface="新細明體"/>
            <a:cs typeface="+mn-cs"/>
          </a:endParaRPr>
        </a:p>
      </dgm:t>
    </dgm:pt>
    <dgm:pt modelId="{2CBA9F3A-851B-4927-A24C-A0AF101C4A1B}" type="parTrans" cxnId="{296FD804-F507-4FFA-947C-382625C7782F}">
      <dgm:prSet/>
      <dgm:spPr/>
      <dgm:t>
        <a:bodyPr/>
        <a:lstStyle/>
        <a:p>
          <a:endParaRPr lang="zh-TW" altLang="en-US"/>
        </a:p>
      </dgm:t>
    </dgm:pt>
    <dgm:pt modelId="{5C7B75F5-5B07-470C-B020-C164662A024D}" type="sibTrans" cxnId="{296FD804-F507-4FFA-947C-382625C7782F}">
      <dgm:prSet/>
      <dgm:spPr/>
      <dgm:t>
        <a:bodyPr/>
        <a:lstStyle/>
        <a:p>
          <a:endParaRPr lang="zh-TW" altLang="en-US"/>
        </a:p>
      </dgm:t>
    </dgm:pt>
    <dgm:pt modelId="{26B6B4A1-46ED-4477-83A3-89EA8FE00FD1}">
      <dgm:prSet phldrT="[文字]" custT="1"/>
      <dgm:spPr>
        <a:xfrm rot="10800000">
          <a:off x="1033145" y="1473200"/>
          <a:ext cx="1033145" cy="736600"/>
        </a:xfrm>
        <a:solidFill>
          <a:srgbClr val="BAC61C"/>
        </a:solidFill>
      </dgm:spPr>
      <dgm:t>
        <a:bodyPr/>
        <a:lstStyle/>
        <a:p>
          <a:r>
            <a:rPr lang="zh-TW" altLang="en-US" sz="2400" dirty="0" smtClean="0">
              <a:latin typeface="Calibri"/>
              <a:ea typeface="新細明體"/>
              <a:cs typeface="+mn-cs"/>
            </a:rPr>
            <a:t>奉行</a:t>
          </a:r>
          <a:endParaRPr lang="zh-TW" altLang="en-US" sz="2400" dirty="0">
            <a:latin typeface="Calibri"/>
            <a:ea typeface="新細明體"/>
            <a:cs typeface="+mn-cs"/>
          </a:endParaRPr>
        </a:p>
      </dgm:t>
    </dgm:pt>
    <dgm:pt modelId="{C81CD99B-B4BA-48BB-868E-FEA0BF1FFEA1}" type="parTrans" cxnId="{E60AD725-4D7A-43CD-97F2-5E7D377160B6}">
      <dgm:prSet/>
      <dgm:spPr/>
      <dgm:t>
        <a:bodyPr/>
        <a:lstStyle/>
        <a:p>
          <a:endParaRPr lang="zh-TW" altLang="en-US"/>
        </a:p>
      </dgm:t>
    </dgm:pt>
    <dgm:pt modelId="{EFA91CA2-7DB7-4712-8CBD-7718C13110AB}" type="sibTrans" cxnId="{E60AD725-4D7A-43CD-97F2-5E7D377160B6}">
      <dgm:prSet/>
      <dgm:spPr/>
      <dgm:t>
        <a:bodyPr/>
        <a:lstStyle/>
        <a:p>
          <a:endParaRPr lang="zh-TW" altLang="en-US"/>
        </a:p>
      </dgm:t>
    </dgm:pt>
    <dgm:pt modelId="{1F171FD3-5BDE-4D2F-A337-490DB0448224}" type="pres">
      <dgm:prSet presAssocID="{9CCD8F69-FBA8-4BE5-BC44-6F7A95DB4330}" presName="Name0" presStyleCnt="0">
        <dgm:presLayoutVars>
          <dgm:dir/>
          <dgm:animLvl val="lvl"/>
          <dgm:resizeHandles val="exact"/>
        </dgm:presLayoutVars>
      </dgm:prSet>
      <dgm:spPr/>
    </dgm:pt>
    <dgm:pt modelId="{2D543B39-03DD-41A1-B51D-EF1FC5843999}" type="pres">
      <dgm:prSet presAssocID="{DA1417D2-9E65-4EDF-91FA-750003C65647}" presName="Name8" presStyleCnt="0"/>
      <dgm:spPr/>
    </dgm:pt>
    <dgm:pt modelId="{9109D763-AC12-4DDF-8167-1C8993851904}" type="pres">
      <dgm:prSet presAssocID="{DA1417D2-9E65-4EDF-91FA-750003C65647}" presName="level" presStyleLbl="node1" presStyleIdx="0" presStyleCnt="3" custLinFactNeighborX="1433">
        <dgm:presLayoutVars>
          <dgm:chMax val="1"/>
          <dgm:bulletEnabled val="1"/>
        </dgm:presLayoutVars>
      </dgm:prSet>
      <dgm:spPr>
        <a:prstGeom prst="trapezoid">
          <a:avLst>
            <a:gd name="adj" fmla="val 70129"/>
          </a:avLst>
        </a:prstGeom>
      </dgm:spPr>
      <dgm:t>
        <a:bodyPr/>
        <a:lstStyle/>
        <a:p>
          <a:endParaRPr lang="zh-TW" altLang="en-US"/>
        </a:p>
      </dgm:t>
    </dgm:pt>
    <dgm:pt modelId="{49370993-8713-4959-8405-D96AA6136829}" type="pres">
      <dgm:prSet presAssocID="{DA1417D2-9E65-4EDF-91FA-750003C6564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4188F-AFE8-4D5B-9FA6-CB86B9C8C0A7}" type="pres">
      <dgm:prSet presAssocID="{56D02559-3792-47FA-BFC8-F4F5385BBAFA}" presName="Name8" presStyleCnt="0"/>
      <dgm:spPr/>
    </dgm:pt>
    <dgm:pt modelId="{FF4514BF-7478-4A3E-B48F-23E5D8FAD135}" type="pres">
      <dgm:prSet presAssocID="{56D02559-3792-47FA-BFC8-F4F5385BBAFA}" presName="level" presStyleLbl="node1" presStyleIdx="1" presStyleCnt="3">
        <dgm:presLayoutVars>
          <dgm:chMax val="1"/>
          <dgm:bulletEnabled val="1"/>
        </dgm:presLayoutVars>
      </dgm:prSet>
      <dgm:spPr>
        <a:prstGeom prst="trapezoid">
          <a:avLst>
            <a:gd name="adj" fmla="val 70129"/>
          </a:avLst>
        </a:prstGeom>
      </dgm:spPr>
      <dgm:t>
        <a:bodyPr/>
        <a:lstStyle/>
        <a:p>
          <a:endParaRPr lang="zh-TW" altLang="en-US"/>
        </a:p>
      </dgm:t>
    </dgm:pt>
    <dgm:pt modelId="{C7C8B199-80B7-473A-9B07-B08773F170E8}" type="pres">
      <dgm:prSet presAssocID="{56D02559-3792-47FA-BFC8-F4F5385BBA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3F3AE8-8F36-4560-909E-3F381257F5D0}" type="pres">
      <dgm:prSet presAssocID="{26B6B4A1-46ED-4477-83A3-89EA8FE00FD1}" presName="Name8" presStyleCnt="0"/>
      <dgm:spPr/>
    </dgm:pt>
    <dgm:pt modelId="{81D4620F-411C-4E23-BC57-964107DD2978}" type="pres">
      <dgm:prSet presAssocID="{26B6B4A1-46ED-4477-83A3-89EA8FE00FD1}" presName="level" presStyleLbl="node1" presStyleIdx="2" presStyleCnt="3">
        <dgm:presLayoutVars>
          <dgm:chMax val="1"/>
          <dgm:bulletEnabled val="1"/>
        </dgm:presLayoutVars>
      </dgm:prSet>
      <dgm:spPr>
        <a:prstGeom prst="trapezoid">
          <a:avLst>
            <a:gd name="adj" fmla="val 70129"/>
          </a:avLst>
        </a:prstGeom>
      </dgm:spPr>
      <dgm:t>
        <a:bodyPr/>
        <a:lstStyle/>
        <a:p>
          <a:endParaRPr lang="zh-TW" altLang="en-US"/>
        </a:p>
      </dgm:t>
    </dgm:pt>
    <dgm:pt modelId="{63DE3F0E-10CC-4FD1-81A4-80927F9F5CA6}" type="pres">
      <dgm:prSet presAssocID="{26B6B4A1-46ED-4477-83A3-89EA8FE00F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F637BD-852E-46C4-ACB0-3DF9B25A4F73}" type="presOf" srcId="{56D02559-3792-47FA-BFC8-F4F5385BBAFA}" destId="{FF4514BF-7478-4A3E-B48F-23E5D8FAD135}" srcOrd="0" destOrd="0" presId="urn:microsoft.com/office/officeart/2005/8/layout/pyramid3"/>
    <dgm:cxn modelId="{2A4B326F-9CAE-450F-887A-243FFBAF1313}" type="presOf" srcId="{26B6B4A1-46ED-4477-83A3-89EA8FE00FD1}" destId="{81D4620F-411C-4E23-BC57-964107DD2978}" srcOrd="0" destOrd="0" presId="urn:microsoft.com/office/officeart/2005/8/layout/pyramid3"/>
    <dgm:cxn modelId="{24118038-FBE5-4F6A-BCED-0A6E61C22DB4}" srcId="{9CCD8F69-FBA8-4BE5-BC44-6F7A95DB4330}" destId="{DA1417D2-9E65-4EDF-91FA-750003C65647}" srcOrd="0" destOrd="0" parTransId="{2AFD2716-1AAE-4CC4-A6F4-2660ECD60DB4}" sibTransId="{4ACF883F-6744-4594-BBFB-450A8C63A1D1}"/>
    <dgm:cxn modelId="{EF734F63-8DA1-46BF-B938-6E41EF9D9061}" type="presOf" srcId="{9CCD8F69-FBA8-4BE5-BC44-6F7A95DB4330}" destId="{1F171FD3-5BDE-4D2F-A337-490DB0448224}" srcOrd="0" destOrd="0" presId="urn:microsoft.com/office/officeart/2005/8/layout/pyramid3"/>
    <dgm:cxn modelId="{FDCBC435-9F77-415E-95EA-F0977B0822D9}" type="presOf" srcId="{DA1417D2-9E65-4EDF-91FA-750003C65647}" destId="{49370993-8713-4959-8405-D96AA6136829}" srcOrd="1" destOrd="0" presId="urn:microsoft.com/office/officeart/2005/8/layout/pyramid3"/>
    <dgm:cxn modelId="{E60AD725-4D7A-43CD-97F2-5E7D377160B6}" srcId="{9CCD8F69-FBA8-4BE5-BC44-6F7A95DB4330}" destId="{26B6B4A1-46ED-4477-83A3-89EA8FE00FD1}" srcOrd="2" destOrd="0" parTransId="{C81CD99B-B4BA-48BB-868E-FEA0BF1FFEA1}" sibTransId="{EFA91CA2-7DB7-4712-8CBD-7718C13110AB}"/>
    <dgm:cxn modelId="{D7D3726F-1451-42DA-AEE2-9956EC8C7B04}" type="presOf" srcId="{26B6B4A1-46ED-4477-83A3-89EA8FE00FD1}" destId="{63DE3F0E-10CC-4FD1-81A4-80927F9F5CA6}" srcOrd="1" destOrd="0" presId="urn:microsoft.com/office/officeart/2005/8/layout/pyramid3"/>
    <dgm:cxn modelId="{2B64B848-9C19-4A9D-BE1D-DE909372BBF6}" type="presOf" srcId="{56D02559-3792-47FA-BFC8-F4F5385BBAFA}" destId="{C7C8B199-80B7-473A-9B07-B08773F170E8}" srcOrd="1" destOrd="0" presId="urn:microsoft.com/office/officeart/2005/8/layout/pyramid3"/>
    <dgm:cxn modelId="{E9C8B0A5-7934-4504-B727-790430F2CE4A}" type="presOf" srcId="{DA1417D2-9E65-4EDF-91FA-750003C65647}" destId="{9109D763-AC12-4DDF-8167-1C8993851904}" srcOrd="0" destOrd="0" presId="urn:microsoft.com/office/officeart/2005/8/layout/pyramid3"/>
    <dgm:cxn modelId="{296FD804-F507-4FFA-947C-382625C7782F}" srcId="{9CCD8F69-FBA8-4BE5-BC44-6F7A95DB4330}" destId="{56D02559-3792-47FA-BFC8-F4F5385BBAFA}" srcOrd="1" destOrd="0" parTransId="{2CBA9F3A-851B-4927-A24C-A0AF101C4A1B}" sibTransId="{5C7B75F5-5B07-470C-B020-C164662A024D}"/>
    <dgm:cxn modelId="{4BE20BDF-A616-4E23-B4F6-0ADDAF9B20F7}" type="presParOf" srcId="{1F171FD3-5BDE-4D2F-A337-490DB0448224}" destId="{2D543B39-03DD-41A1-B51D-EF1FC5843999}" srcOrd="0" destOrd="0" presId="urn:microsoft.com/office/officeart/2005/8/layout/pyramid3"/>
    <dgm:cxn modelId="{B191BB16-4C58-4B3A-9161-0B38EE688C23}" type="presParOf" srcId="{2D543B39-03DD-41A1-B51D-EF1FC5843999}" destId="{9109D763-AC12-4DDF-8167-1C8993851904}" srcOrd="0" destOrd="0" presId="urn:microsoft.com/office/officeart/2005/8/layout/pyramid3"/>
    <dgm:cxn modelId="{ED8A7D8E-CFB5-4EE8-A327-6F7CC5E90FC1}" type="presParOf" srcId="{2D543B39-03DD-41A1-B51D-EF1FC5843999}" destId="{49370993-8713-4959-8405-D96AA6136829}" srcOrd="1" destOrd="0" presId="urn:microsoft.com/office/officeart/2005/8/layout/pyramid3"/>
    <dgm:cxn modelId="{1C928AD2-1272-4353-83F8-E077B95B93DF}" type="presParOf" srcId="{1F171FD3-5BDE-4D2F-A337-490DB0448224}" destId="{0264188F-AFE8-4D5B-9FA6-CB86B9C8C0A7}" srcOrd="1" destOrd="0" presId="urn:microsoft.com/office/officeart/2005/8/layout/pyramid3"/>
    <dgm:cxn modelId="{66C0C7AA-299A-466B-8906-DAC272CDC7B7}" type="presParOf" srcId="{0264188F-AFE8-4D5B-9FA6-CB86B9C8C0A7}" destId="{FF4514BF-7478-4A3E-B48F-23E5D8FAD135}" srcOrd="0" destOrd="0" presId="urn:microsoft.com/office/officeart/2005/8/layout/pyramid3"/>
    <dgm:cxn modelId="{3929CBAE-3606-4122-BA98-B824DFE8BB72}" type="presParOf" srcId="{0264188F-AFE8-4D5B-9FA6-CB86B9C8C0A7}" destId="{C7C8B199-80B7-473A-9B07-B08773F170E8}" srcOrd="1" destOrd="0" presId="urn:microsoft.com/office/officeart/2005/8/layout/pyramid3"/>
    <dgm:cxn modelId="{4AD9973F-DA22-446E-BF20-0B6D818F2EF3}" type="presParOf" srcId="{1F171FD3-5BDE-4D2F-A337-490DB0448224}" destId="{B53F3AE8-8F36-4560-909E-3F381257F5D0}" srcOrd="2" destOrd="0" presId="urn:microsoft.com/office/officeart/2005/8/layout/pyramid3"/>
    <dgm:cxn modelId="{D254CE41-5E47-4DD1-AEB7-3FC8E6DE2C06}" type="presParOf" srcId="{B53F3AE8-8F36-4560-909E-3F381257F5D0}" destId="{81D4620F-411C-4E23-BC57-964107DD2978}" srcOrd="0" destOrd="0" presId="urn:microsoft.com/office/officeart/2005/8/layout/pyramid3"/>
    <dgm:cxn modelId="{A52796A4-5B46-4130-8E10-6C4184423F79}" type="presParOf" srcId="{B53F3AE8-8F36-4560-909E-3F381257F5D0}" destId="{63DE3F0E-10CC-4FD1-81A4-80927F9F5CA6}" srcOrd="1" destOrd="0" presId="urn:microsoft.com/office/officeart/2005/8/layout/pyramid3"/>
  </dgm:cxnLst>
  <dgm:bg>
    <a:effectLst>
      <a:outerShdw blurRad="76200" dist="12700" dir="8100000" sy="-23000" kx="800400" algn="br" rotWithShape="0">
        <a:prstClr val="black">
          <a:alpha val="20000"/>
        </a:prstClr>
      </a:outerShdw>
    </a:effectLst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34065-7210-4A8B-B018-4B9388FB6A02}" type="doc">
      <dgm:prSet loTypeId="urn:microsoft.com/office/officeart/2005/8/layout/pyramid1" loCatId="pyramid" qsTypeId="urn:microsoft.com/office/officeart/2005/8/quickstyle/3d3" qsCatId="3D" csTypeId="urn:microsoft.com/office/officeart/2005/8/colors/colorful3" csCatId="colorful" phldr="1"/>
      <dgm:spPr/>
    </dgm:pt>
    <dgm:pt modelId="{560FCE4A-96BF-4592-A8DB-3A3845A5434A}">
      <dgm:prSet phldrT="[文字]" custT="1"/>
      <dgm:spPr>
        <a:xfrm>
          <a:off x="1076960" y="0"/>
          <a:ext cx="1076960" cy="734060"/>
        </a:xfrm>
        <a:solidFill>
          <a:srgbClr val="CC66FF"/>
        </a:solidFill>
      </dgm:spPr>
      <dgm:t>
        <a:bodyPr/>
        <a:lstStyle/>
        <a:p>
          <a:r>
            <a:rPr lang="zh-TW" altLang="en-US" sz="2000" dirty="0" smtClean="0">
              <a:latin typeface="Calibri"/>
              <a:ea typeface="新細明體"/>
              <a:cs typeface="+mn-cs"/>
            </a:rPr>
            <a:t>存有</a:t>
          </a:r>
          <a:endParaRPr lang="zh-TW" altLang="en-US" sz="2000" dirty="0">
            <a:latin typeface="Calibri"/>
            <a:ea typeface="新細明體"/>
            <a:cs typeface="+mn-cs"/>
          </a:endParaRPr>
        </a:p>
      </dgm:t>
    </dgm:pt>
    <dgm:pt modelId="{4BA7FBAD-CF18-4D4F-9B23-DB88BD6E9830}" type="parTrans" cxnId="{493CF3F2-89BE-4A19-B020-06F99F5712A5}">
      <dgm:prSet/>
      <dgm:spPr/>
      <dgm:t>
        <a:bodyPr/>
        <a:lstStyle/>
        <a:p>
          <a:endParaRPr lang="zh-TW" altLang="en-US"/>
        </a:p>
      </dgm:t>
    </dgm:pt>
    <dgm:pt modelId="{A9626243-B532-489C-8449-505A372E8452}" type="sibTrans" cxnId="{493CF3F2-89BE-4A19-B020-06F99F5712A5}">
      <dgm:prSet/>
      <dgm:spPr/>
      <dgm:t>
        <a:bodyPr/>
        <a:lstStyle/>
        <a:p>
          <a:endParaRPr lang="zh-TW" altLang="en-US"/>
        </a:p>
      </dgm:t>
    </dgm:pt>
    <dgm:pt modelId="{8A26055E-3A15-4348-AAE1-68F968611699}">
      <dgm:prSet phldrT="[文字]" custT="1"/>
      <dgm:spPr>
        <a:xfrm>
          <a:off x="538480" y="734060"/>
          <a:ext cx="2153920" cy="734060"/>
        </a:xfrm>
        <a:solidFill>
          <a:srgbClr val="FFC000"/>
        </a:solidFill>
      </dgm:spPr>
      <dgm:t>
        <a:bodyPr/>
        <a:lstStyle/>
        <a:p>
          <a:r>
            <a:rPr lang="zh-TW" altLang="en-US" sz="2000" dirty="0" smtClean="0">
              <a:latin typeface="Calibri"/>
              <a:ea typeface="新細明體"/>
              <a:cs typeface="+mn-cs"/>
            </a:rPr>
            <a:t>師生互為</a:t>
          </a:r>
        </a:p>
        <a:p>
          <a:r>
            <a:rPr lang="zh-TW" altLang="en-US" sz="2000" dirty="0" smtClean="0">
              <a:latin typeface="Calibri"/>
              <a:ea typeface="新細明體"/>
              <a:cs typeface="+mn-cs"/>
            </a:rPr>
            <a:t>主體的課堂共構經驗</a:t>
          </a:r>
          <a:endParaRPr lang="zh-TW" altLang="en-US" sz="2000" dirty="0">
            <a:latin typeface="Calibri"/>
            <a:ea typeface="新細明體"/>
            <a:cs typeface="+mn-cs"/>
          </a:endParaRPr>
        </a:p>
      </dgm:t>
    </dgm:pt>
    <dgm:pt modelId="{2E65854D-C1EA-401C-B140-E698B185BC90}" type="parTrans" cxnId="{EE31A455-66C6-4747-90B6-3A526148EB64}">
      <dgm:prSet/>
      <dgm:spPr/>
      <dgm:t>
        <a:bodyPr/>
        <a:lstStyle/>
        <a:p>
          <a:endParaRPr lang="zh-TW" altLang="en-US"/>
        </a:p>
      </dgm:t>
    </dgm:pt>
    <dgm:pt modelId="{F96ADAF1-C00A-4278-B5C0-1D80C6C301EB}" type="sibTrans" cxnId="{EE31A455-66C6-4747-90B6-3A526148EB64}">
      <dgm:prSet/>
      <dgm:spPr/>
      <dgm:t>
        <a:bodyPr/>
        <a:lstStyle/>
        <a:p>
          <a:endParaRPr lang="zh-TW" altLang="en-US"/>
        </a:p>
      </dgm:t>
    </dgm:pt>
    <dgm:pt modelId="{FCBC6F76-BE3B-4945-AF99-BFDEF7CE3297}">
      <dgm:prSet phldrT="[文字]" custT="1"/>
      <dgm:spPr>
        <a:xfrm>
          <a:off x="0" y="1468120"/>
          <a:ext cx="3230880" cy="734060"/>
        </a:xfrm>
        <a:solidFill>
          <a:srgbClr val="009999"/>
        </a:solidFill>
      </dgm:spPr>
      <dgm:t>
        <a:bodyPr/>
        <a:lstStyle/>
        <a:p>
          <a:r>
            <a:rPr lang="zh-TW" altLang="en-US" sz="2400" dirty="0" smtClean="0">
              <a:latin typeface="Calibri"/>
              <a:ea typeface="新細明體"/>
              <a:cs typeface="+mn-cs"/>
            </a:rPr>
            <a:t>教師的專業能動性與實踐</a:t>
          </a:r>
          <a:endParaRPr lang="zh-TW" altLang="en-US" sz="2400" dirty="0">
            <a:latin typeface="Calibri"/>
            <a:ea typeface="新細明體"/>
            <a:cs typeface="+mn-cs"/>
          </a:endParaRPr>
        </a:p>
      </dgm:t>
    </dgm:pt>
    <dgm:pt modelId="{650F41DF-D4DC-4055-8354-E22EF64164B7}" type="parTrans" cxnId="{204B90A4-B684-4F70-B7CB-AA9B590EE236}">
      <dgm:prSet/>
      <dgm:spPr/>
      <dgm:t>
        <a:bodyPr/>
        <a:lstStyle/>
        <a:p>
          <a:endParaRPr lang="zh-TW" altLang="en-US"/>
        </a:p>
      </dgm:t>
    </dgm:pt>
    <dgm:pt modelId="{39459E6D-F0FE-4684-A8AA-4033AD7FFE34}" type="sibTrans" cxnId="{204B90A4-B684-4F70-B7CB-AA9B590EE236}">
      <dgm:prSet/>
      <dgm:spPr/>
      <dgm:t>
        <a:bodyPr/>
        <a:lstStyle/>
        <a:p>
          <a:endParaRPr lang="zh-TW" altLang="en-US"/>
        </a:p>
      </dgm:t>
    </dgm:pt>
    <dgm:pt modelId="{9AC28569-6187-4CE9-B8E3-0E85979AA6E0}" type="pres">
      <dgm:prSet presAssocID="{75634065-7210-4A8B-B018-4B9388FB6A02}" presName="Name0" presStyleCnt="0">
        <dgm:presLayoutVars>
          <dgm:dir/>
          <dgm:animLvl val="lvl"/>
          <dgm:resizeHandles val="exact"/>
        </dgm:presLayoutVars>
      </dgm:prSet>
      <dgm:spPr/>
    </dgm:pt>
    <dgm:pt modelId="{B6CE9B6E-906D-4296-83A2-8A845FB7D66F}" type="pres">
      <dgm:prSet presAssocID="{560FCE4A-96BF-4592-A8DB-3A3845A5434A}" presName="Name8" presStyleCnt="0"/>
      <dgm:spPr/>
    </dgm:pt>
    <dgm:pt modelId="{33282608-109D-4F17-8FEE-8D1D2E71FBE3}" type="pres">
      <dgm:prSet presAssocID="{560FCE4A-96BF-4592-A8DB-3A3845A5434A}" presName="level" presStyleLbl="node1" presStyleIdx="0" presStyleCnt="3" custScaleX="87950" custScaleY="85276">
        <dgm:presLayoutVars>
          <dgm:chMax val="1"/>
          <dgm:bulletEnabled val="1"/>
        </dgm:presLayoutVars>
      </dgm:prSet>
      <dgm:spPr>
        <a:prstGeom prst="trapezoid">
          <a:avLst>
            <a:gd name="adj" fmla="val 73356"/>
          </a:avLst>
        </a:prstGeom>
      </dgm:spPr>
      <dgm:t>
        <a:bodyPr/>
        <a:lstStyle/>
        <a:p>
          <a:endParaRPr lang="zh-TW" altLang="en-US"/>
        </a:p>
      </dgm:t>
    </dgm:pt>
    <dgm:pt modelId="{040A33AC-6C3A-4C15-A379-15BA207A8BB7}" type="pres">
      <dgm:prSet presAssocID="{560FCE4A-96BF-4592-A8DB-3A3845A543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226E02-51E4-43DF-A78B-8D279D995870}" type="pres">
      <dgm:prSet presAssocID="{8A26055E-3A15-4348-AAE1-68F968611699}" presName="Name8" presStyleCnt="0"/>
      <dgm:spPr/>
    </dgm:pt>
    <dgm:pt modelId="{3F16FE06-1326-4410-B1BD-2B39A9DD0BFF}" type="pres">
      <dgm:prSet presAssocID="{8A26055E-3A15-4348-AAE1-68F968611699}" presName="level" presStyleLbl="node1" presStyleIdx="1" presStyleCnt="3" custScaleX="93640">
        <dgm:presLayoutVars>
          <dgm:chMax val="1"/>
          <dgm:bulletEnabled val="1"/>
        </dgm:presLayoutVars>
      </dgm:prSet>
      <dgm:spPr>
        <a:prstGeom prst="trapezoid">
          <a:avLst>
            <a:gd name="adj" fmla="val 73356"/>
          </a:avLst>
        </a:prstGeom>
      </dgm:spPr>
      <dgm:t>
        <a:bodyPr/>
        <a:lstStyle/>
        <a:p>
          <a:endParaRPr lang="zh-TW" altLang="en-US"/>
        </a:p>
      </dgm:t>
    </dgm:pt>
    <dgm:pt modelId="{371ECE6B-5E91-4AA0-9E64-DF7D7635CEAD}" type="pres">
      <dgm:prSet presAssocID="{8A26055E-3A15-4348-AAE1-68F9686116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AFCD5B-8AA4-45E6-8865-BCFA207BE49F}" type="pres">
      <dgm:prSet presAssocID="{FCBC6F76-BE3B-4945-AF99-BFDEF7CE3297}" presName="Name8" presStyleCnt="0"/>
      <dgm:spPr/>
    </dgm:pt>
    <dgm:pt modelId="{FC943966-55AC-4854-A2BD-692F372F5A66}" type="pres">
      <dgm:prSet presAssocID="{FCBC6F76-BE3B-4945-AF99-BFDEF7CE3297}" presName="level" presStyleLbl="node1" presStyleIdx="2" presStyleCnt="3" custScaleX="98165">
        <dgm:presLayoutVars>
          <dgm:chMax val="1"/>
          <dgm:bulletEnabled val="1"/>
        </dgm:presLayoutVars>
      </dgm:prSet>
      <dgm:spPr>
        <a:prstGeom prst="trapezoid">
          <a:avLst>
            <a:gd name="adj" fmla="val 73356"/>
          </a:avLst>
        </a:prstGeom>
      </dgm:spPr>
      <dgm:t>
        <a:bodyPr/>
        <a:lstStyle/>
        <a:p>
          <a:endParaRPr lang="zh-TW" altLang="en-US"/>
        </a:p>
      </dgm:t>
    </dgm:pt>
    <dgm:pt modelId="{EA905055-834B-42B4-8F28-007746A3AD79}" type="pres">
      <dgm:prSet presAssocID="{FCBC6F76-BE3B-4945-AF99-BFDEF7CE329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CCCAF1-F601-43D8-9235-4EB51A38B0DA}" type="presOf" srcId="{75634065-7210-4A8B-B018-4B9388FB6A02}" destId="{9AC28569-6187-4CE9-B8E3-0E85979AA6E0}" srcOrd="0" destOrd="0" presId="urn:microsoft.com/office/officeart/2005/8/layout/pyramid1"/>
    <dgm:cxn modelId="{493CF3F2-89BE-4A19-B020-06F99F5712A5}" srcId="{75634065-7210-4A8B-B018-4B9388FB6A02}" destId="{560FCE4A-96BF-4592-A8DB-3A3845A5434A}" srcOrd="0" destOrd="0" parTransId="{4BA7FBAD-CF18-4D4F-9B23-DB88BD6E9830}" sibTransId="{A9626243-B532-489C-8449-505A372E8452}"/>
    <dgm:cxn modelId="{AA246667-B6F7-43C5-B7F5-6AA759E37C07}" type="presOf" srcId="{FCBC6F76-BE3B-4945-AF99-BFDEF7CE3297}" destId="{EA905055-834B-42B4-8F28-007746A3AD79}" srcOrd="1" destOrd="0" presId="urn:microsoft.com/office/officeart/2005/8/layout/pyramid1"/>
    <dgm:cxn modelId="{F40EC262-B709-4647-8EA9-51EA67B15DFB}" type="presOf" srcId="{FCBC6F76-BE3B-4945-AF99-BFDEF7CE3297}" destId="{FC943966-55AC-4854-A2BD-692F372F5A66}" srcOrd="0" destOrd="0" presId="urn:microsoft.com/office/officeart/2005/8/layout/pyramid1"/>
    <dgm:cxn modelId="{EB148C53-C521-4A5D-9707-AB5F6624F5B9}" type="presOf" srcId="{560FCE4A-96BF-4592-A8DB-3A3845A5434A}" destId="{33282608-109D-4F17-8FEE-8D1D2E71FBE3}" srcOrd="0" destOrd="0" presId="urn:microsoft.com/office/officeart/2005/8/layout/pyramid1"/>
    <dgm:cxn modelId="{EE31A455-66C6-4747-90B6-3A526148EB64}" srcId="{75634065-7210-4A8B-B018-4B9388FB6A02}" destId="{8A26055E-3A15-4348-AAE1-68F968611699}" srcOrd="1" destOrd="0" parTransId="{2E65854D-C1EA-401C-B140-E698B185BC90}" sibTransId="{F96ADAF1-C00A-4278-B5C0-1D80C6C301EB}"/>
    <dgm:cxn modelId="{2E4CAF4A-D899-4D81-B5E2-AA4E0D6702CF}" type="presOf" srcId="{8A26055E-3A15-4348-AAE1-68F968611699}" destId="{3F16FE06-1326-4410-B1BD-2B39A9DD0BFF}" srcOrd="0" destOrd="0" presId="urn:microsoft.com/office/officeart/2005/8/layout/pyramid1"/>
    <dgm:cxn modelId="{204B90A4-B684-4F70-B7CB-AA9B590EE236}" srcId="{75634065-7210-4A8B-B018-4B9388FB6A02}" destId="{FCBC6F76-BE3B-4945-AF99-BFDEF7CE3297}" srcOrd="2" destOrd="0" parTransId="{650F41DF-D4DC-4055-8354-E22EF64164B7}" sibTransId="{39459E6D-F0FE-4684-A8AA-4033AD7FFE34}"/>
    <dgm:cxn modelId="{54BD610F-DBF9-46E8-9556-97899ABC2DB4}" type="presOf" srcId="{560FCE4A-96BF-4592-A8DB-3A3845A5434A}" destId="{040A33AC-6C3A-4C15-A379-15BA207A8BB7}" srcOrd="1" destOrd="0" presId="urn:microsoft.com/office/officeart/2005/8/layout/pyramid1"/>
    <dgm:cxn modelId="{97CA75A9-D88A-4468-8C79-0E18F814FB0E}" type="presOf" srcId="{8A26055E-3A15-4348-AAE1-68F968611699}" destId="{371ECE6B-5E91-4AA0-9E64-DF7D7635CEAD}" srcOrd="1" destOrd="0" presId="urn:microsoft.com/office/officeart/2005/8/layout/pyramid1"/>
    <dgm:cxn modelId="{9E3FC800-B24C-491B-A250-E771DEA5E540}" type="presParOf" srcId="{9AC28569-6187-4CE9-B8E3-0E85979AA6E0}" destId="{B6CE9B6E-906D-4296-83A2-8A845FB7D66F}" srcOrd="0" destOrd="0" presId="urn:microsoft.com/office/officeart/2005/8/layout/pyramid1"/>
    <dgm:cxn modelId="{24B81492-F8C1-4AFC-B6E3-E3C3063BAD9F}" type="presParOf" srcId="{B6CE9B6E-906D-4296-83A2-8A845FB7D66F}" destId="{33282608-109D-4F17-8FEE-8D1D2E71FBE3}" srcOrd="0" destOrd="0" presId="urn:microsoft.com/office/officeart/2005/8/layout/pyramid1"/>
    <dgm:cxn modelId="{5C5B7354-26BC-410E-8427-1F7ED736F716}" type="presParOf" srcId="{B6CE9B6E-906D-4296-83A2-8A845FB7D66F}" destId="{040A33AC-6C3A-4C15-A379-15BA207A8BB7}" srcOrd="1" destOrd="0" presId="urn:microsoft.com/office/officeart/2005/8/layout/pyramid1"/>
    <dgm:cxn modelId="{C3B34AEA-89D0-4CAE-9F23-FF659AF77FDE}" type="presParOf" srcId="{9AC28569-6187-4CE9-B8E3-0E85979AA6E0}" destId="{6F226E02-51E4-43DF-A78B-8D279D995870}" srcOrd="1" destOrd="0" presId="urn:microsoft.com/office/officeart/2005/8/layout/pyramid1"/>
    <dgm:cxn modelId="{DB1C301A-75CE-4093-9F7F-1077D73F4DB1}" type="presParOf" srcId="{6F226E02-51E4-43DF-A78B-8D279D995870}" destId="{3F16FE06-1326-4410-B1BD-2B39A9DD0BFF}" srcOrd="0" destOrd="0" presId="urn:microsoft.com/office/officeart/2005/8/layout/pyramid1"/>
    <dgm:cxn modelId="{F9BB6383-C6EB-4E89-AB31-85202C27F306}" type="presParOf" srcId="{6F226E02-51E4-43DF-A78B-8D279D995870}" destId="{371ECE6B-5E91-4AA0-9E64-DF7D7635CEAD}" srcOrd="1" destOrd="0" presId="urn:microsoft.com/office/officeart/2005/8/layout/pyramid1"/>
    <dgm:cxn modelId="{EAF55EFD-2B5A-4F61-B9E1-9A58E1EB89F7}" type="presParOf" srcId="{9AC28569-6187-4CE9-B8E3-0E85979AA6E0}" destId="{45AFCD5B-8AA4-45E6-8865-BCFA207BE49F}" srcOrd="2" destOrd="0" presId="urn:microsoft.com/office/officeart/2005/8/layout/pyramid1"/>
    <dgm:cxn modelId="{1076FAC0-7B90-4D24-900E-77B1B5DC73C5}" type="presParOf" srcId="{45AFCD5B-8AA4-45E6-8865-BCFA207BE49F}" destId="{FC943966-55AC-4854-A2BD-692F372F5A66}" srcOrd="0" destOrd="0" presId="urn:microsoft.com/office/officeart/2005/8/layout/pyramid1"/>
    <dgm:cxn modelId="{FEAFCA28-1978-4605-B077-827F37056E5C}" type="presParOf" srcId="{45AFCD5B-8AA4-45E6-8865-BCFA207BE49F}" destId="{EA905055-834B-42B4-8F28-007746A3AD79}" srcOrd="1" destOrd="0" presId="urn:microsoft.com/office/officeart/2005/8/layout/pyramid1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2662B-D14A-40D0-AF3C-5ABF810A431F}">
      <dsp:nvSpPr>
        <dsp:cNvPr id="0" name=""/>
        <dsp:cNvSpPr/>
      </dsp:nvSpPr>
      <dsp:spPr>
        <a:xfrm>
          <a:off x="2866872" y="690930"/>
          <a:ext cx="4704019" cy="4704019"/>
        </a:xfrm>
        <a:prstGeom prst="blockArc">
          <a:avLst>
            <a:gd name="adj1" fmla="val 12600000"/>
            <a:gd name="adj2" fmla="val 16200000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993164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4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F8FD2-945A-45C4-9805-D7A0A2F453BE}">
      <dsp:nvSpPr>
        <dsp:cNvPr id="0" name=""/>
        <dsp:cNvSpPr/>
      </dsp:nvSpPr>
      <dsp:spPr>
        <a:xfrm>
          <a:off x="2866872" y="690930"/>
          <a:ext cx="4704019" cy="4704019"/>
        </a:xfrm>
        <a:prstGeom prst="blockArc">
          <a:avLst>
            <a:gd name="adj1" fmla="val 9000000"/>
            <a:gd name="adj2" fmla="val 12600000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794531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1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CF412-5052-4DE8-86D6-810CDBF42FE7}">
      <dsp:nvSpPr>
        <dsp:cNvPr id="0" name=""/>
        <dsp:cNvSpPr/>
      </dsp:nvSpPr>
      <dsp:spPr>
        <a:xfrm>
          <a:off x="2866872" y="690930"/>
          <a:ext cx="4704019" cy="4704019"/>
        </a:xfrm>
        <a:prstGeom prst="blockArc">
          <a:avLst>
            <a:gd name="adj1" fmla="val 5400000"/>
            <a:gd name="adj2" fmla="val 9000000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595898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8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B6011F-DEA8-46BD-9954-1D96159D229C}">
      <dsp:nvSpPr>
        <dsp:cNvPr id="0" name=""/>
        <dsp:cNvSpPr/>
      </dsp:nvSpPr>
      <dsp:spPr>
        <a:xfrm>
          <a:off x="3326812" y="737414"/>
          <a:ext cx="4704019" cy="4704019"/>
        </a:xfrm>
        <a:prstGeom prst="blockArc">
          <a:avLst>
            <a:gd name="adj1" fmla="val 2046622"/>
            <a:gd name="adj2" fmla="val 6092526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9DD950-9583-4535-BD17-0A8179ACB6DF}">
      <dsp:nvSpPr>
        <dsp:cNvPr id="0" name=""/>
        <dsp:cNvSpPr/>
      </dsp:nvSpPr>
      <dsp:spPr>
        <a:xfrm>
          <a:off x="3140084" y="1069370"/>
          <a:ext cx="4704019" cy="4704019"/>
        </a:xfrm>
        <a:prstGeom prst="blockArc">
          <a:avLst>
            <a:gd name="adj1" fmla="val 19100750"/>
            <a:gd name="adj2" fmla="val 1476368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4E01B-325A-40C0-9892-0A4A977330F5}">
      <dsp:nvSpPr>
        <dsp:cNvPr id="0" name=""/>
        <dsp:cNvSpPr/>
      </dsp:nvSpPr>
      <dsp:spPr>
        <a:xfrm>
          <a:off x="2866872" y="690930"/>
          <a:ext cx="4704019" cy="4704019"/>
        </a:xfrm>
        <a:prstGeom prst="blockArc">
          <a:avLst>
            <a:gd name="adj1" fmla="val 16200000"/>
            <a:gd name="adj2" fmla="val 19800000"/>
            <a:gd name="adj3" fmla="val 4534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D10A6-34BD-470C-B95E-9DB3B09D035C}">
      <dsp:nvSpPr>
        <dsp:cNvPr id="0" name=""/>
        <dsp:cNvSpPr/>
      </dsp:nvSpPr>
      <dsp:spPr>
        <a:xfrm>
          <a:off x="4270841" y="2152365"/>
          <a:ext cx="1896081" cy="17811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教師的知識基礎</a:t>
          </a:r>
          <a:endParaRPr lang="zh-TW" altLang="en-US" sz="26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4270841" y="2152365"/>
        <a:ext cx="1896081" cy="1781149"/>
      </dsp:txXfrm>
    </dsp:sp>
    <dsp:sp modelId="{C21C0F97-3172-4647-8326-4A5A4306D3B5}">
      <dsp:nvSpPr>
        <dsp:cNvPr id="0" name=""/>
        <dsp:cNvSpPr/>
      </dsp:nvSpPr>
      <dsp:spPr>
        <a:xfrm>
          <a:off x="4478341" y="3708"/>
          <a:ext cx="1481082" cy="14810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新理解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4478341" y="3708"/>
        <a:ext cx="1481082" cy="1481082"/>
      </dsp:txXfrm>
    </dsp:sp>
    <dsp:sp modelId="{34214FF6-DF41-417B-903B-91050F83EDAF}">
      <dsp:nvSpPr>
        <dsp:cNvPr id="0" name=""/>
        <dsp:cNvSpPr/>
      </dsp:nvSpPr>
      <dsp:spPr>
        <a:xfrm>
          <a:off x="6469065" y="1153053"/>
          <a:ext cx="1481082" cy="14810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理解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6469065" y="1153053"/>
        <a:ext cx="1481082" cy="1481082"/>
      </dsp:txXfrm>
    </dsp:sp>
    <dsp:sp modelId="{A6288CA2-6580-4E63-87F4-0A923FAC99AD}">
      <dsp:nvSpPr>
        <dsp:cNvPr id="0" name=""/>
        <dsp:cNvSpPr/>
      </dsp:nvSpPr>
      <dsp:spPr>
        <a:xfrm>
          <a:off x="5920884" y="2815822"/>
          <a:ext cx="3322318" cy="312536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5920884" y="2815822"/>
        <a:ext cx="3322318" cy="3125364"/>
      </dsp:txXfrm>
    </dsp:sp>
    <dsp:sp modelId="{682F524A-D4A2-4EBD-AC1C-1D9C25D8ACF3}">
      <dsp:nvSpPr>
        <dsp:cNvPr id="0" name=""/>
        <dsp:cNvSpPr/>
      </dsp:nvSpPr>
      <dsp:spPr>
        <a:xfrm>
          <a:off x="4478341" y="4601089"/>
          <a:ext cx="1481082" cy="14810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595898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8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教學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4478341" y="4601089"/>
        <a:ext cx="1481082" cy="1481082"/>
      </dsp:txXfrm>
    </dsp:sp>
    <dsp:sp modelId="{B745F4E6-5424-441D-99B8-2078A16CE0B1}">
      <dsp:nvSpPr>
        <dsp:cNvPr id="0" name=""/>
        <dsp:cNvSpPr/>
      </dsp:nvSpPr>
      <dsp:spPr>
        <a:xfrm>
          <a:off x="2487616" y="3451744"/>
          <a:ext cx="1481082" cy="14810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794531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1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評估</a:t>
          </a:r>
          <a:endParaRPr lang="zh-TW" altLang="en-US" sz="2400" b="1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2487616" y="3451744"/>
        <a:ext cx="1481082" cy="1481082"/>
      </dsp:txXfrm>
    </dsp:sp>
    <dsp:sp modelId="{CD743F08-1B93-49D7-8133-FA1FAB9AD0F6}">
      <dsp:nvSpPr>
        <dsp:cNvPr id="0" name=""/>
        <dsp:cNvSpPr/>
      </dsp:nvSpPr>
      <dsp:spPr>
        <a:xfrm>
          <a:off x="2487616" y="1153053"/>
          <a:ext cx="1481082" cy="148108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993164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4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accent3">
                  <a:lumMod val="50000"/>
                </a:schemeClr>
              </a:solidFill>
              <a:effectLst/>
            </a:rPr>
            <a:t>反省</a:t>
          </a:r>
          <a:endParaRPr lang="en-US" altLang="zh-TW" sz="2400" b="1" kern="1200" dirty="0" smtClean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2487616" y="1153053"/>
        <a:ext cx="1481082" cy="14810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21117E-6ACF-4F18-8917-77A88EA66898}">
      <dsp:nvSpPr>
        <dsp:cNvPr id="0" name=""/>
        <dsp:cNvSpPr/>
      </dsp:nvSpPr>
      <dsp:spPr>
        <a:xfrm>
          <a:off x="1737193" y="307"/>
          <a:ext cx="859074" cy="859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/>
            <a:t>準備</a:t>
          </a:r>
          <a:endParaRPr lang="zh-TW" altLang="en-US" sz="1800" b="1" kern="1200" dirty="0"/>
        </a:p>
      </dsp:txBody>
      <dsp:txXfrm>
        <a:off x="1737193" y="307"/>
        <a:ext cx="859074" cy="859074"/>
      </dsp:txXfrm>
    </dsp:sp>
    <dsp:sp modelId="{BEA611DD-9714-4AF3-A9B5-126FB02FFD34}">
      <dsp:nvSpPr>
        <dsp:cNvPr id="0" name=""/>
        <dsp:cNvSpPr/>
      </dsp:nvSpPr>
      <dsp:spPr>
        <a:xfrm rot="2700000">
          <a:off x="2504023" y="736278"/>
          <a:ext cx="228217" cy="2899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2700000">
        <a:off x="2504023" y="736278"/>
        <a:ext cx="228217" cy="289937"/>
      </dsp:txXfrm>
    </dsp:sp>
    <dsp:sp modelId="{76EA390B-833E-47A6-99E6-49ED345DDAB8}">
      <dsp:nvSpPr>
        <dsp:cNvPr id="0" name=""/>
        <dsp:cNvSpPr/>
      </dsp:nvSpPr>
      <dsp:spPr>
        <a:xfrm>
          <a:off x="2649130" y="912245"/>
          <a:ext cx="859074" cy="859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109389"/>
                <a:satOff val="4187"/>
                <a:lumOff val="-785"/>
                <a:alphaOff val="0"/>
                <a:shade val="74000"/>
                <a:satMod val="130000"/>
                <a:lumMod val="90000"/>
              </a:schemeClr>
              <a:schemeClr val="accent3">
                <a:hueOff val="-4109389"/>
                <a:satOff val="4187"/>
                <a:lumOff val="-78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/>
            <a:t>陳述表示</a:t>
          </a:r>
          <a:endParaRPr lang="zh-TW" altLang="en-US" sz="1800" b="1" kern="1200" dirty="0"/>
        </a:p>
      </dsp:txBody>
      <dsp:txXfrm>
        <a:off x="2649130" y="912245"/>
        <a:ext cx="859074" cy="859074"/>
      </dsp:txXfrm>
    </dsp:sp>
    <dsp:sp modelId="{CAE20404-42EA-418C-82E6-5D2259202F89}">
      <dsp:nvSpPr>
        <dsp:cNvPr id="0" name=""/>
        <dsp:cNvSpPr/>
      </dsp:nvSpPr>
      <dsp:spPr>
        <a:xfrm rot="8100000">
          <a:off x="2513157" y="1648215"/>
          <a:ext cx="228217" cy="2899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4109389"/>
                <a:satOff val="4187"/>
                <a:lumOff val="-785"/>
                <a:alphaOff val="0"/>
                <a:shade val="74000"/>
                <a:satMod val="130000"/>
                <a:lumMod val="90000"/>
              </a:schemeClr>
              <a:schemeClr val="accent3">
                <a:hueOff val="-4109389"/>
                <a:satOff val="4187"/>
                <a:lumOff val="-78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8100000">
        <a:off x="2513157" y="1648215"/>
        <a:ext cx="228217" cy="289937"/>
      </dsp:txXfrm>
    </dsp:sp>
    <dsp:sp modelId="{D2C71907-8ED8-450C-88AB-0FB0A0E7D591}">
      <dsp:nvSpPr>
        <dsp:cNvPr id="0" name=""/>
        <dsp:cNvSpPr/>
      </dsp:nvSpPr>
      <dsp:spPr>
        <a:xfrm>
          <a:off x="1737193" y="1824183"/>
          <a:ext cx="859074" cy="859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218778"/>
                <a:satOff val="8375"/>
                <a:lumOff val="-1569"/>
                <a:alphaOff val="0"/>
                <a:shade val="74000"/>
                <a:satMod val="130000"/>
                <a:lumMod val="90000"/>
              </a:schemeClr>
              <a:schemeClr val="accent3">
                <a:hueOff val="-8218778"/>
                <a:satOff val="8375"/>
                <a:lumOff val="-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/>
            <a:t>選擇</a:t>
          </a:r>
          <a:endParaRPr lang="zh-TW" altLang="en-US" sz="1800" b="1" kern="1200" dirty="0"/>
        </a:p>
      </dsp:txBody>
      <dsp:txXfrm>
        <a:off x="1737193" y="1824183"/>
        <a:ext cx="859074" cy="859074"/>
      </dsp:txXfrm>
    </dsp:sp>
    <dsp:sp modelId="{38727F43-1B20-4F39-BE0B-6E30AC79399F}">
      <dsp:nvSpPr>
        <dsp:cNvPr id="0" name=""/>
        <dsp:cNvSpPr/>
      </dsp:nvSpPr>
      <dsp:spPr>
        <a:xfrm rot="13500000">
          <a:off x="1601219" y="1657350"/>
          <a:ext cx="228217" cy="2899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8218778"/>
                <a:satOff val="8375"/>
                <a:lumOff val="-1569"/>
                <a:alphaOff val="0"/>
                <a:shade val="74000"/>
                <a:satMod val="130000"/>
                <a:lumMod val="90000"/>
              </a:schemeClr>
              <a:schemeClr val="accent3">
                <a:hueOff val="-8218778"/>
                <a:satOff val="8375"/>
                <a:lumOff val="-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3500000">
        <a:off x="1601219" y="1657350"/>
        <a:ext cx="228217" cy="289937"/>
      </dsp:txXfrm>
    </dsp:sp>
    <dsp:sp modelId="{5706A10A-66DD-4F77-A7F2-E8C9E1CF903C}">
      <dsp:nvSpPr>
        <dsp:cNvPr id="0" name=""/>
        <dsp:cNvSpPr/>
      </dsp:nvSpPr>
      <dsp:spPr>
        <a:xfrm>
          <a:off x="825255" y="912245"/>
          <a:ext cx="859074" cy="85907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/>
            <a:t>學生適性</a:t>
          </a:r>
          <a:endParaRPr lang="zh-TW" altLang="en-US" sz="1800" b="1" kern="1200" dirty="0"/>
        </a:p>
      </dsp:txBody>
      <dsp:txXfrm>
        <a:off x="825255" y="912245"/>
        <a:ext cx="859074" cy="859074"/>
      </dsp:txXfrm>
    </dsp:sp>
    <dsp:sp modelId="{F3E10ABA-3A77-4DFE-9D93-2C61AA6FC25E}">
      <dsp:nvSpPr>
        <dsp:cNvPr id="0" name=""/>
        <dsp:cNvSpPr/>
      </dsp:nvSpPr>
      <dsp:spPr>
        <a:xfrm rot="18900000">
          <a:off x="1592085" y="745412"/>
          <a:ext cx="228217" cy="289937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18900000">
        <a:off x="1592085" y="745412"/>
        <a:ext cx="228217" cy="2899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9D763-AC12-4DDF-8167-1C8993851904}">
      <dsp:nvSpPr>
        <dsp:cNvPr id="0" name=""/>
        <dsp:cNvSpPr/>
      </dsp:nvSpPr>
      <dsp:spPr>
        <a:xfrm rot="10800000">
          <a:off x="0" y="0"/>
          <a:ext cx="4214191" cy="1020417"/>
        </a:xfrm>
        <a:prstGeom prst="trapezoid">
          <a:avLst>
            <a:gd name="adj" fmla="val 701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Calibri"/>
              <a:ea typeface="新細明體"/>
              <a:cs typeface="+mn-cs"/>
            </a:rPr>
            <a:t>課改政策</a:t>
          </a:r>
          <a:endParaRPr lang="zh-TW" altLang="en-US" sz="2400" kern="1200" dirty="0">
            <a:latin typeface="Calibri"/>
            <a:ea typeface="新細明體"/>
            <a:cs typeface="+mn-cs"/>
          </a:endParaRPr>
        </a:p>
      </dsp:txBody>
      <dsp:txXfrm>
        <a:off x="737483" y="0"/>
        <a:ext cx="2739224" cy="1020417"/>
      </dsp:txXfrm>
    </dsp:sp>
    <dsp:sp modelId="{FF4514BF-7478-4A3E-B48F-23E5D8FAD135}">
      <dsp:nvSpPr>
        <dsp:cNvPr id="0" name=""/>
        <dsp:cNvSpPr/>
      </dsp:nvSpPr>
      <dsp:spPr>
        <a:xfrm rot="10800000">
          <a:off x="702365" y="1020417"/>
          <a:ext cx="2809460" cy="1020417"/>
        </a:xfrm>
        <a:prstGeom prst="trapezoid">
          <a:avLst>
            <a:gd name="adj" fmla="val 701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Calibri"/>
              <a:ea typeface="新細明體"/>
              <a:cs typeface="+mn-cs"/>
            </a:rPr>
            <a:t>行政管理與效率</a:t>
          </a:r>
          <a:endParaRPr lang="zh-TW" altLang="en-US" sz="2400" kern="1200" dirty="0">
            <a:latin typeface="Calibri"/>
            <a:ea typeface="新細明體"/>
            <a:cs typeface="+mn-cs"/>
          </a:endParaRPr>
        </a:p>
      </dsp:txBody>
      <dsp:txXfrm>
        <a:off x="1194020" y="1020417"/>
        <a:ext cx="1826149" cy="1020417"/>
      </dsp:txXfrm>
    </dsp:sp>
    <dsp:sp modelId="{81D4620F-411C-4E23-BC57-964107DD2978}">
      <dsp:nvSpPr>
        <dsp:cNvPr id="0" name=""/>
        <dsp:cNvSpPr/>
      </dsp:nvSpPr>
      <dsp:spPr>
        <a:xfrm rot="10800000">
          <a:off x="1404730" y="2040835"/>
          <a:ext cx="1404730" cy="1020417"/>
        </a:xfrm>
        <a:prstGeom prst="trapezoid">
          <a:avLst>
            <a:gd name="adj" fmla="val 70129"/>
          </a:avLst>
        </a:prstGeom>
        <a:solidFill>
          <a:srgbClr val="BAC61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Calibri"/>
              <a:ea typeface="新細明體"/>
              <a:cs typeface="+mn-cs"/>
            </a:rPr>
            <a:t>奉行</a:t>
          </a:r>
          <a:endParaRPr lang="zh-TW" altLang="en-US" sz="2400" kern="1200" dirty="0">
            <a:latin typeface="Calibri"/>
            <a:ea typeface="新細明體"/>
            <a:cs typeface="+mn-cs"/>
          </a:endParaRPr>
        </a:p>
      </dsp:txBody>
      <dsp:txXfrm>
        <a:off x="1404730" y="2040835"/>
        <a:ext cx="1404730" cy="10204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82608-109D-4F17-8FEE-8D1D2E71FBE3}">
      <dsp:nvSpPr>
        <dsp:cNvPr id="0" name=""/>
        <dsp:cNvSpPr/>
      </dsp:nvSpPr>
      <dsp:spPr>
        <a:xfrm>
          <a:off x="1612676" y="0"/>
          <a:ext cx="1150404" cy="926967"/>
        </a:xfrm>
        <a:prstGeom prst="trapezoid">
          <a:avLst>
            <a:gd name="adj" fmla="val 73356"/>
          </a:avLst>
        </a:prstGeom>
        <a:solidFill>
          <a:srgbClr val="CC66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alibri"/>
              <a:ea typeface="新細明體"/>
              <a:cs typeface="+mn-cs"/>
            </a:rPr>
            <a:t>存有</a:t>
          </a:r>
          <a:endParaRPr lang="zh-TW" altLang="en-US" sz="2000" kern="1200" dirty="0">
            <a:latin typeface="Calibri"/>
            <a:ea typeface="新細明體"/>
            <a:cs typeface="+mn-cs"/>
          </a:endParaRPr>
        </a:p>
      </dsp:txBody>
      <dsp:txXfrm>
        <a:off x="1612676" y="0"/>
        <a:ext cx="1150404" cy="926967"/>
      </dsp:txXfrm>
    </dsp:sp>
    <dsp:sp modelId="{3F16FE06-1326-4410-B1BD-2B39A9DD0BFF}">
      <dsp:nvSpPr>
        <dsp:cNvPr id="0" name=""/>
        <dsp:cNvSpPr/>
      </dsp:nvSpPr>
      <dsp:spPr>
        <a:xfrm>
          <a:off x="857306" y="926967"/>
          <a:ext cx="2661145" cy="1087020"/>
        </a:xfrm>
        <a:prstGeom prst="trapezoid">
          <a:avLst>
            <a:gd name="adj" fmla="val 73356"/>
          </a:avLst>
        </a:prstGeom>
        <a:solidFill>
          <a:srgbClr val="FFC00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alibri"/>
              <a:ea typeface="新細明體"/>
              <a:cs typeface="+mn-cs"/>
            </a:rPr>
            <a:t>師生互為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Calibri"/>
              <a:ea typeface="新細明體"/>
              <a:cs typeface="+mn-cs"/>
            </a:rPr>
            <a:t>主體的課堂共構經驗</a:t>
          </a:r>
          <a:endParaRPr lang="zh-TW" altLang="en-US" sz="2000" kern="1200" dirty="0">
            <a:latin typeface="Calibri"/>
            <a:ea typeface="新細明體"/>
            <a:cs typeface="+mn-cs"/>
          </a:endParaRPr>
        </a:p>
      </dsp:txBody>
      <dsp:txXfrm>
        <a:off x="1323006" y="926967"/>
        <a:ext cx="1729744" cy="1087020"/>
      </dsp:txXfrm>
    </dsp:sp>
    <dsp:sp modelId="{FC943966-55AC-4854-A2BD-692F372F5A66}">
      <dsp:nvSpPr>
        <dsp:cNvPr id="0" name=""/>
        <dsp:cNvSpPr/>
      </dsp:nvSpPr>
      <dsp:spPr>
        <a:xfrm>
          <a:off x="40147" y="2013988"/>
          <a:ext cx="4295462" cy="1087020"/>
        </a:xfrm>
        <a:prstGeom prst="trapezoid">
          <a:avLst>
            <a:gd name="adj" fmla="val 73356"/>
          </a:avLst>
        </a:prstGeom>
        <a:solidFill>
          <a:srgbClr val="0099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Calibri"/>
              <a:ea typeface="新細明體"/>
              <a:cs typeface="+mn-cs"/>
            </a:rPr>
            <a:t>教師的專業能動性與實踐</a:t>
          </a:r>
          <a:endParaRPr lang="zh-TW" altLang="en-US" sz="2400" kern="1200" dirty="0">
            <a:latin typeface="Calibri"/>
            <a:ea typeface="新細明體"/>
            <a:cs typeface="+mn-cs"/>
          </a:endParaRPr>
        </a:p>
      </dsp:txBody>
      <dsp:txXfrm>
        <a:off x="791853" y="2013988"/>
        <a:ext cx="2792050" cy="1087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DDBB-C834-46D6-9DAA-3276AC9B1CEE}" type="datetimeFigureOut">
              <a:rPr lang="zh-TW" altLang="en-US" smtClean="0"/>
              <a:t>2014/3/22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642A4-42B9-4F49-9E7D-B555D775272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642A4-42B9-4F49-9E7D-B555D775272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385635"/>
          </a:xfrm>
        </p:spPr>
        <p:txBody>
          <a:bodyPr/>
          <a:lstStyle/>
          <a:p>
            <a:r>
              <a:rPr lang="en-US" altLang="zh-TW" sz="4400" dirty="0" smtClean="0">
                <a:solidFill>
                  <a:srgbClr val="FF0066"/>
                </a:solidFill>
              </a:rPr>
              <a:t>I</a:t>
            </a:r>
            <a:r>
              <a:rPr lang="zh-TW" altLang="en-US" sz="4400" dirty="0" smtClean="0">
                <a:solidFill>
                  <a:srgbClr val="FF0066"/>
                </a:solidFill>
              </a:rPr>
              <a:t> </a:t>
            </a:r>
            <a:r>
              <a:rPr lang="en-US" altLang="zh-TW" sz="4400" dirty="0">
                <a:solidFill>
                  <a:srgbClr val="FF0066"/>
                </a:solidFill>
              </a:rPr>
              <a:t>S</a:t>
            </a:r>
            <a:r>
              <a:rPr lang="en-US" altLang="zh-TW" sz="4400" dirty="0" smtClean="0">
                <a:solidFill>
                  <a:srgbClr val="FF0066"/>
                </a:solidFill>
              </a:rPr>
              <a:t>ee You</a:t>
            </a:r>
            <a:br>
              <a:rPr lang="en-US" altLang="zh-TW" sz="4400" dirty="0" smtClean="0">
                <a:solidFill>
                  <a:srgbClr val="FF0066"/>
                </a:solidFill>
              </a:rPr>
            </a:br>
            <a:r>
              <a:rPr lang="zh-TW" altLang="en-US" sz="4400" dirty="0" smtClean="0">
                <a:solidFill>
                  <a:srgbClr val="FF0066"/>
                </a:solidFill>
              </a:rPr>
              <a:t>共備特點與教師知識發展</a:t>
            </a:r>
            <a:endParaRPr lang="zh-TW" altLang="en-US" sz="4400" dirty="0">
              <a:solidFill>
                <a:srgbClr val="FF0066"/>
              </a:solidFill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2893628" y="3807912"/>
            <a:ext cx="6614439" cy="139038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卯靜儒  教授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教育學系暨課程與教學研究所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smtClean="0">
                <a:latin typeface="標楷體" panose="03000509000000000000" pitchFamily="65" charset="-120"/>
                <a:ea typeface="標楷體" panose="03000509000000000000" pitchFamily="65" charset="-120"/>
              </a:rPr>
              <a:t>臺灣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師範大學</a:t>
            </a:r>
          </a:p>
        </p:txBody>
      </p:sp>
    </p:spTree>
    <p:extLst>
      <p:ext uri="{BB962C8B-B14F-4D97-AF65-F5344CB8AC3E}">
        <p14:creationId xmlns:p14="http://schemas.microsoft.com/office/powerpoint/2010/main" xmlns="" val="31445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559825" y="3319668"/>
            <a:ext cx="4810539" cy="28624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共備</a:t>
            </a:r>
            <a:r>
              <a:rPr lang="zh-TW" altLang="zh-TW" dirty="0" smtClean="0"/>
              <a:t>中的</a:t>
            </a:r>
            <a:r>
              <a:rPr lang="zh-TW" altLang="en-US" dirty="0" smtClean="0"/>
              <a:t>教</a:t>
            </a:r>
            <a:r>
              <a:rPr lang="zh-TW" altLang="zh-TW" dirty="0" smtClean="0"/>
              <a:t>師能</a:t>
            </a:r>
            <a:r>
              <a:rPr lang="zh-TW" altLang="en-US" dirty="0" smtClean="0"/>
              <a:t>量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詮釋：如何解</a:t>
            </a:r>
            <a:r>
              <a:rPr lang="zh-TW" altLang="zh-TW" dirty="0" smtClean="0"/>
              <a:t>讀</a:t>
            </a:r>
            <a:r>
              <a:rPr lang="zh-TW" altLang="en-US" dirty="0" smtClean="0"/>
              <a:t>國文教學目的</a:t>
            </a:r>
            <a:r>
              <a:rPr lang="en-US" altLang="zh-TW" dirty="0" smtClean="0"/>
              <a:t>/</a:t>
            </a:r>
            <a:r>
              <a:rPr lang="zh-TW" altLang="en-US" dirty="0" smtClean="0"/>
              <a:t>課程架構</a:t>
            </a:r>
            <a:r>
              <a:rPr lang="en-US" altLang="zh-TW" dirty="0" smtClean="0"/>
              <a:t>/</a:t>
            </a:r>
            <a:r>
              <a:rPr lang="zh-TW" altLang="en-US" dirty="0" smtClean="0"/>
              <a:t>課文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策略</a:t>
            </a:r>
            <a:r>
              <a:rPr lang="zh-TW" altLang="zh-TW" dirty="0"/>
              <a:t>化：如何策略化與行動</a:t>
            </a:r>
          </a:p>
          <a:p>
            <a:pPr lvl="0"/>
            <a:r>
              <a:rPr lang="zh-TW" altLang="zh-TW" dirty="0"/>
              <a:t>溝通式的互動：教師團隊之間的</a:t>
            </a:r>
            <a:r>
              <a:rPr lang="zh-TW" altLang="zh-TW" dirty="0" smtClean="0"/>
              <a:t>互動</a:t>
            </a:r>
            <a:endParaRPr lang="en-US" altLang="zh-TW" dirty="0" smtClean="0"/>
          </a:p>
          <a:p>
            <a:pPr lvl="0"/>
            <a:r>
              <a:rPr lang="zh-TW" altLang="zh-TW" dirty="0" smtClean="0"/>
              <a:t>創造性</a:t>
            </a:r>
            <a:r>
              <a:rPr lang="zh-TW" altLang="zh-TW" dirty="0"/>
              <a:t>活動：整體的學共活動模式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35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履行者對整體課程與教學的啟示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1853940301"/>
              </p:ext>
            </p:extLst>
          </p:nvPr>
        </p:nvGraphicFramePr>
        <p:xfrm>
          <a:off x="1391478" y="2703443"/>
          <a:ext cx="4214191" cy="306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2063264935"/>
              </p:ext>
            </p:extLst>
          </p:nvPr>
        </p:nvGraphicFramePr>
        <p:xfrm>
          <a:off x="6241773" y="2683565"/>
          <a:ext cx="4375758" cy="3101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281902" y="2847975"/>
            <a:ext cx="1494182" cy="2499277"/>
            <a:chOff x="0" y="0"/>
            <a:chExt cx="1647825" cy="1600200"/>
          </a:xfrm>
          <a:solidFill>
            <a:schemeClr val="accent3">
              <a:lumMod val="75000"/>
            </a:schemeClr>
          </a:solidFill>
        </p:grpSpPr>
        <p:sp>
          <p:nvSpPr>
            <p:cNvPr id="9" name="向右箭號 8"/>
            <p:cNvSpPr/>
            <p:nvPr/>
          </p:nvSpPr>
          <p:spPr>
            <a:xfrm>
              <a:off x="914400" y="0"/>
              <a:ext cx="733425" cy="190500"/>
            </a:xfrm>
            <a:prstGeom prst="rightArrow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w="127000" prst="coolSlant"/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向右箭號 9"/>
            <p:cNvSpPr/>
            <p:nvPr/>
          </p:nvSpPr>
          <p:spPr>
            <a:xfrm>
              <a:off x="514350" y="666750"/>
              <a:ext cx="733425" cy="190500"/>
            </a:xfrm>
            <a:prstGeom prst="rightArrow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w="127000" prst="coolSlant"/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11" name="向右箭號 10"/>
            <p:cNvSpPr/>
            <p:nvPr/>
          </p:nvSpPr>
          <p:spPr>
            <a:xfrm>
              <a:off x="0" y="1409700"/>
              <a:ext cx="733425" cy="190500"/>
            </a:xfrm>
            <a:prstGeom prst="rightArrow">
              <a:avLst/>
            </a:prstGeom>
            <a:grpFill/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contourW="12700">
              <a:bevelT w="127000" prst="coolSlant"/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cxnSp>
        <p:nvCxnSpPr>
          <p:cNvPr id="7" name="直線單箭頭接點 6"/>
          <p:cNvCxnSpPr/>
          <p:nvPr/>
        </p:nvCxnSpPr>
        <p:spPr>
          <a:xfrm>
            <a:off x="1398961" y="2924175"/>
            <a:ext cx="0" cy="288234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0617531" y="2924175"/>
            <a:ext cx="0" cy="2781793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45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9D763-AC12-4DDF-8167-1C8993851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109D763-AC12-4DDF-8167-1C8993851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4514BF-7478-4A3E-B48F-23E5D8FAD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F4514BF-7478-4A3E-B48F-23E5D8FAD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D4620F-411C-4E23-BC57-964107DD29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1D4620F-411C-4E23-BC57-964107DD29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282608-109D-4F17-8FEE-8D1D2E71F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3282608-109D-4F17-8FEE-8D1D2E71F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16FE06-1326-4410-B1BD-2B39A9DD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F16FE06-1326-4410-B1BD-2B39A9DD0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943966-55AC-4854-A2BD-692F372F5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C943966-55AC-4854-A2BD-692F372F5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5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 txBox="1">
            <a:spLocks noGrp="1"/>
          </p:cNvSpPr>
          <p:nvPr>
            <p:ph type="subTitle" idx="1"/>
          </p:nvPr>
        </p:nvSpPr>
        <p:spPr>
          <a:xfrm>
            <a:off x="2693096" y="2179528"/>
            <a:ext cx="6864263" cy="2855935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是學共也是共學</a:t>
            </a:r>
            <a:endParaRPr lang="zh-TW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4263" y="654956"/>
            <a:ext cx="2007096" cy="2007096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</p:pic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855" y="3337319"/>
            <a:ext cx="2302179" cy="275032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8032" y="2680874"/>
            <a:ext cx="9601196" cy="130386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CC00FF"/>
                </a:solidFill>
              </a:rPr>
              <a:t>我們對老師與學生了解有多少</a:t>
            </a:r>
            <a:endParaRPr lang="zh-TW" altLang="en-US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26302" y="638827"/>
            <a:ext cx="10997852" cy="5649240"/>
          </a:xfr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253608" y="977031"/>
            <a:ext cx="8158688" cy="1603331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3300"/>
                </a:solidFill>
              </a:rPr>
              <a:t>學習的風景</a:t>
            </a:r>
            <a:r>
              <a:rPr lang="en-US" altLang="zh-TW" sz="4800" dirty="0" smtClean="0">
                <a:solidFill>
                  <a:srgbClr val="003300"/>
                </a:solidFill>
              </a:rPr>
              <a:t/>
            </a:r>
            <a:br>
              <a:rPr lang="en-US" altLang="zh-TW" sz="4800" dirty="0" smtClean="0">
                <a:solidFill>
                  <a:srgbClr val="003300"/>
                </a:solidFill>
              </a:rPr>
            </a:br>
            <a:r>
              <a:rPr lang="en-US" altLang="zh-TW" sz="4800" dirty="0" smtClean="0">
                <a:solidFill>
                  <a:srgbClr val="003300"/>
                </a:solidFill>
              </a:rPr>
              <a:t>What &amp; Should be</a:t>
            </a:r>
            <a:endParaRPr lang="zh-TW" altLang="en-US" sz="48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0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15611" y="715610"/>
            <a:ext cx="10853533" cy="56454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63500">
              <a:schemeClr val="accent5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2634" y="636098"/>
            <a:ext cx="9601196" cy="1303867"/>
          </a:xfrm>
        </p:spPr>
        <p:txBody>
          <a:bodyPr/>
          <a:lstStyle/>
          <a:p>
            <a:r>
              <a:rPr lang="zh-TW" altLang="zh-TW" dirty="0"/>
              <a:t>微型的師生共構課程經驗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/>
              <a:t>備課是貪心的</a:t>
            </a:r>
          </a:p>
          <a:p>
            <a:pPr lvl="0"/>
            <a:r>
              <a:rPr lang="zh-TW" altLang="zh-TW" dirty="0"/>
              <a:t>學習是冒險</a:t>
            </a:r>
            <a:r>
              <a:rPr lang="zh-TW" altLang="zh-TW" dirty="0" smtClean="0"/>
              <a:t>的</a:t>
            </a:r>
            <a:endParaRPr lang="en-US" altLang="zh-TW" dirty="0" smtClean="0"/>
          </a:p>
          <a:p>
            <a:r>
              <a:rPr lang="zh-TW" altLang="zh-TW" dirty="0"/>
              <a:t>主體是移動的</a:t>
            </a:r>
            <a:endParaRPr lang="zh-TW" altLang="en-US" dirty="0"/>
          </a:p>
          <a:p>
            <a:pPr lvl="0"/>
            <a:endParaRPr lang="zh-TW" altLang="zh-TW" dirty="0"/>
          </a:p>
          <a:p>
            <a:pPr lvl="0"/>
            <a:r>
              <a:rPr lang="zh-TW" altLang="en-US" dirty="0"/>
              <a:t>氛圍</a:t>
            </a:r>
            <a:r>
              <a:rPr lang="zh-TW" altLang="en-US" dirty="0" smtClean="0"/>
              <a:t>要</a:t>
            </a:r>
            <a:r>
              <a:rPr lang="zh-TW" altLang="zh-TW" dirty="0" smtClean="0"/>
              <a:t>安全</a:t>
            </a:r>
            <a:endParaRPr lang="zh-TW" altLang="zh-TW" dirty="0"/>
          </a:p>
          <a:p>
            <a:pPr lvl="0"/>
            <a:r>
              <a:rPr lang="zh-TW" altLang="zh-TW" dirty="0" smtClean="0"/>
              <a:t>師生</a:t>
            </a:r>
            <a:r>
              <a:rPr lang="zh-TW" altLang="en-US" dirty="0" smtClean="0"/>
              <a:t>要</a:t>
            </a:r>
            <a:r>
              <a:rPr lang="zh-TW" altLang="zh-TW" dirty="0" smtClean="0"/>
              <a:t>信任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8483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638828" y="626301"/>
            <a:ext cx="10873256" cy="55818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874643" y="735495"/>
            <a:ext cx="10813774" cy="556592"/>
            <a:chOff x="874643" y="735495"/>
            <a:chExt cx="10813774" cy="556592"/>
          </a:xfrm>
        </p:grpSpPr>
        <p:sp>
          <p:nvSpPr>
            <p:cNvPr id="4" name="矩形 3"/>
            <p:cNvSpPr/>
            <p:nvPr/>
          </p:nvSpPr>
          <p:spPr>
            <a:xfrm>
              <a:off x="874643" y="735495"/>
              <a:ext cx="1848679" cy="556592"/>
            </a:xfrm>
            <a:prstGeom prst="rect">
              <a:avLst/>
            </a:prstGeom>
            <a:blipFill dpi="0" rotWithShape="1">
              <a:blip r:embed="rId3">
                <a:alphaModFix amt="59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002060"/>
                  </a:solidFill>
                </a:rPr>
                <a:t>進行要件</a:t>
              </a:r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941983" y="735495"/>
              <a:ext cx="8746434" cy="556592"/>
              <a:chOff x="2941983" y="735495"/>
              <a:chExt cx="8746434" cy="556592"/>
            </a:xfrm>
          </p:grpSpPr>
          <p:sp>
            <p:nvSpPr>
              <p:cNvPr id="5" name="五邊形 4"/>
              <p:cNvSpPr/>
              <p:nvPr/>
            </p:nvSpPr>
            <p:spPr>
              <a:xfrm>
                <a:off x="2941983" y="735495"/>
                <a:ext cx="5148468" cy="556592"/>
              </a:xfrm>
              <a:prstGeom prst="homePlate">
                <a:avLst/>
              </a:prstGeom>
              <a:blipFill dpi="0" rotWithShape="1">
                <a:blip r:embed="rId3">
                  <a:alphaModFix amt="59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</a:rPr>
                  <a:t>備課</a:t>
                </a:r>
              </a:p>
            </p:txBody>
          </p:sp>
          <p:sp>
            <p:nvSpPr>
              <p:cNvPr id="6" name="＞形箭號 5"/>
              <p:cNvSpPr/>
              <p:nvPr/>
            </p:nvSpPr>
            <p:spPr>
              <a:xfrm>
                <a:off x="7812157" y="735495"/>
                <a:ext cx="3876260" cy="556592"/>
              </a:xfrm>
              <a:prstGeom prst="chevron">
                <a:avLst/>
              </a:prstGeom>
              <a:blipFill dpi="0" rotWithShape="1">
                <a:blip r:embed="rId3">
                  <a:alphaModFix amt="59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rgbClr val="002060"/>
                    </a:solidFill>
                  </a:rPr>
                  <a:t>授課</a:t>
                </a:r>
                <a:r>
                  <a:rPr lang="en-US" altLang="zh-TW" b="1" dirty="0">
                    <a:solidFill>
                      <a:srgbClr val="002060"/>
                    </a:solidFill>
                  </a:rPr>
                  <a:t>/</a:t>
                </a:r>
                <a:r>
                  <a:rPr lang="zh-TW" altLang="en-US" b="1" dirty="0">
                    <a:solidFill>
                      <a:srgbClr val="002060"/>
                    </a:solidFill>
                  </a:rPr>
                  <a:t>觀課</a:t>
                </a:r>
                <a:r>
                  <a:rPr lang="en-US" altLang="zh-TW" b="1" dirty="0">
                    <a:solidFill>
                      <a:srgbClr val="002060"/>
                    </a:solidFill>
                  </a:rPr>
                  <a:t>/</a:t>
                </a:r>
                <a:r>
                  <a:rPr lang="zh-TW" altLang="en-US" b="1" dirty="0">
                    <a:solidFill>
                      <a:srgbClr val="002060"/>
                    </a:solidFill>
                  </a:rPr>
                  <a:t>議課</a:t>
                </a:r>
                <a:r>
                  <a:rPr lang="en-US" altLang="zh-TW" b="1" dirty="0">
                    <a:solidFill>
                      <a:srgbClr val="002060"/>
                    </a:solidFill>
                  </a:rPr>
                  <a:t>/</a:t>
                </a:r>
                <a:r>
                  <a:rPr lang="zh-TW" altLang="en-US" b="1" dirty="0">
                    <a:solidFill>
                      <a:srgbClr val="002060"/>
                    </a:solidFill>
                  </a:rPr>
                  <a:t>再議課</a:t>
                </a:r>
              </a:p>
            </p:txBody>
          </p:sp>
        </p:grpSp>
      </p:grpSp>
      <p:sp>
        <p:nvSpPr>
          <p:cNvPr id="19" name="＞形箭號 18"/>
          <p:cNvSpPr/>
          <p:nvPr/>
        </p:nvSpPr>
        <p:spPr>
          <a:xfrm>
            <a:off x="7875861" y="2558521"/>
            <a:ext cx="3180521" cy="2653745"/>
          </a:xfrm>
          <a:prstGeom prst="chevron">
            <a:avLst>
              <a:gd name="adj" fmla="val 14873"/>
            </a:avLst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lin ang="8100000" scaled="1"/>
            <a:tileRect/>
          </a:gradFill>
          <a:ln w="38100">
            <a:solidFill>
              <a:srgbClr val="FF99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探究性討論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共同竭力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參與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互為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主體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</a:rPr>
              <a:t>PCK</a:t>
            </a: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內化教學實踐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知識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團隊觀課多重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角度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放慢的課堂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活動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學生</a:t>
            </a: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學習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行為細節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2961863" y="1997934"/>
            <a:ext cx="2554354" cy="3400690"/>
            <a:chOff x="2961863" y="1487588"/>
            <a:chExt cx="2554354" cy="3400690"/>
          </a:xfrm>
        </p:grpSpPr>
        <p:sp>
          <p:nvSpPr>
            <p:cNvPr id="13" name="＞形箭號 12"/>
            <p:cNvSpPr/>
            <p:nvPr/>
          </p:nvSpPr>
          <p:spPr>
            <a:xfrm>
              <a:off x="2961863" y="1908312"/>
              <a:ext cx="2554354" cy="1272211"/>
            </a:xfrm>
            <a:prstGeom prst="chevron">
              <a:avLst>
                <a:gd name="adj" fmla="val 29688"/>
              </a:avLst>
            </a:prstGeom>
            <a:gradFill flip="none" rotWithShape="1">
              <a:gsLst>
                <a:gs pos="0">
                  <a:srgbClr val="FFC00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925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足夠安全條件</a:t>
              </a:r>
              <a:endParaRPr lang="en-US" altLang="zh-TW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沒有自我</a:t>
              </a: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防衛</a:t>
              </a:r>
              <a:endParaRPr lang="en-US" altLang="zh-TW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撞牆</a:t>
              </a:r>
              <a:endParaRPr lang="en-US" altLang="zh-TW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翻</a:t>
              </a: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牆</a:t>
              </a:r>
            </a:p>
          </p:txBody>
        </p:sp>
        <p:sp>
          <p:nvSpPr>
            <p:cNvPr id="15" name="＞形箭號 14"/>
            <p:cNvSpPr/>
            <p:nvPr/>
          </p:nvSpPr>
          <p:spPr>
            <a:xfrm>
              <a:off x="2961863" y="3616067"/>
              <a:ext cx="2554354" cy="1272211"/>
            </a:xfrm>
            <a:prstGeom prst="chevron">
              <a:avLst>
                <a:gd name="adj" fmla="val 29688"/>
              </a:avLst>
            </a:prstGeom>
            <a:gradFill flip="none" rotWithShape="1">
              <a:gsLst>
                <a:gs pos="0">
                  <a:srgbClr val="FFC00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團體目標超越個人自我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團體協助個人成長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685042" y="1487588"/>
              <a:ext cx="1107996" cy="369332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TW" altLang="en-US" dirty="0"/>
                <a:t>情感狀態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5247862" y="1997934"/>
            <a:ext cx="2628000" cy="3412496"/>
            <a:chOff x="5247862" y="1490804"/>
            <a:chExt cx="2628000" cy="3412496"/>
          </a:xfrm>
        </p:grpSpPr>
        <p:sp>
          <p:nvSpPr>
            <p:cNvPr id="16" name="＞形箭號 15"/>
            <p:cNvSpPr/>
            <p:nvPr/>
          </p:nvSpPr>
          <p:spPr>
            <a:xfrm>
              <a:off x="5247862" y="1928191"/>
              <a:ext cx="2564295" cy="1272211"/>
            </a:xfrm>
            <a:prstGeom prst="chevron">
              <a:avLst>
                <a:gd name="adj" fmla="val 29688"/>
              </a:avLst>
            </a:prstGeom>
            <a:gradFill flip="none" rotWithShape="1">
              <a:gsLst>
                <a:gs pos="0">
                  <a:srgbClr val="FFC00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 fontScale="92500"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創造學習</a:t>
              </a: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機會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設計與鋪</a:t>
              </a: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梗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比較不同學生</a:t>
              </a:r>
            </a:p>
          </p:txBody>
        </p:sp>
        <p:sp>
          <p:nvSpPr>
            <p:cNvPr id="17" name="＞形箭號 16"/>
            <p:cNvSpPr/>
            <p:nvPr/>
          </p:nvSpPr>
          <p:spPr>
            <a:xfrm>
              <a:off x="5247862" y="3631089"/>
              <a:ext cx="2628000" cy="1272211"/>
            </a:xfrm>
            <a:prstGeom prst="chevron">
              <a:avLst>
                <a:gd name="adj" fmla="val 29688"/>
              </a:avLst>
            </a:prstGeom>
            <a:gradFill flip="none" rotWithShape="1">
              <a:gsLst>
                <a:gs pos="0">
                  <a:srgbClr val="FFC000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瞭解學生學習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關注學生學習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對自己的認同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883964" y="1490804"/>
              <a:ext cx="1107996" cy="369332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zh-TW" altLang="en-US" dirty="0"/>
                <a:t>討論課程</a:t>
              </a: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2841775" y="1302477"/>
            <a:ext cx="5545108" cy="4308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9000">
                <a:schemeClr val="accent2">
                  <a:lumMod val="60000"/>
                  <a:lumOff val="40000"/>
                  <a:alpha val="41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zh-TW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備課討論過程所引發的情感狀態與知識學習</a:t>
            </a:r>
            <a:endParaRPr lang="zh-TW" alt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2" name="＞形箭號 31"/>
          <p:cNvSpPr/>
          <p:nvPr/>
        </p:nvSpPr>
        <p:spPr>
          <a:xfrm>
            <a:off x="9625237" y="3113693"/>
            <a:ext cx="2679495" cy="1525654"/>
          </a:xfrm>
          <a:prstGeom prst="chevron">
            <a:avLst>
              <a:gd name="adj" fmla="val 27902"/>
            </a:avLst>
          </a:prstGeom>
          <a:gradFill flip="none" rotWithShape="1">
            <a:gsLst>
              <a:gs pos="0">
                <a:srgbClr val="F74388">
                  <a:tint val="66000"/>
                  <a:satMod val="160000"/>
                </a:srgbClr>
              </a:gs>
              <a:gs pos="50000">
                <a:srgbClr val="F74388">
                  <a:tint val="44500"/>
                  <a:satMod val="160000"/>
                </a:srgbClr>
              </a:gs>
              <a:gs pos="100000">
                <a:srgbClr val="F74388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rgbClr val="FF6699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細膩的堅持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溫柔的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對待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友善的</a:t>
            </a:r>
            <a:r>
              <a:rPr lang="zh-TW" altLang="en-US" dirty="0" smtClean="0">
                <a:solidFill>
                  <a:schemeClr val="bg2">
                    <a:lumMod val="10000"/>
                  </a:schemeClr>
                </a:solidFill>
              </a:rPr>
              <a:t>等待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bg2">
                    <a:lumMod val="10000"/>
                  </a:schemeClr>
                </a:solidFill>
              </a:rPr>
              <a:t>欣賞的眼光</a:t>
            </a:r>
            <a:endParaRPr lang="en-US" altLang="zh-TW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94523" y="1354817"/>
            <a:ext cx="2067340" cy="4853368"/>
            <a:chOff x="894523" y="1354817"/>
            <a:chExt cx="2067340" cy="4853368"/>
          </a:xfrm>
        </p:grpSpPr>
        <p:sp>
          <p:nvSpPr>
            <p:cNvPr id="9" name="五邊形 8"/>
            <p:cNvSpPr/>
            <p:nvPr/>
          </p:nvSpPr>
          <p:spPr>
            <a:xfrm>
              <a:off x="894523" y="2862728"/>
              <a:ext cx="2067340" cy="1013792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舒服自在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經驗分享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信任支持</a:t>
              </a:r>
              <a:endParaRPr lang="zh-TW" alt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五邊形 9"/>
            <p:cNvSpPr/>
            <p:nvPr/>
          </p:nvSpPr>
          <p:spPr>
            <a:xfrm>
              <a:off x="894523" y="4219457"/>
              <a:ext cx="2067340" cy="834887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探究性語言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下</a:t>
              </a: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交流道</a:t>
              </a:r>
            </a:p>
          </p:txBody>
        </p:sp>
        <p:sp>
          <p:nvSpPr>
            <p:cNvPr id="12" name="五邊形 11"/>
            <p:cNvSpPr/>
            <p:nvPr/>
          </p:nvSpPr>
          <p:spPr>
            <a:xfrm>
              <a:off x="894523" y="5373298"/>
              <a:ext cx="2067340" cy="834887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交流</a:t>
              </a: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管道</a:t>
              </a:r>
              <a:endParaRPr lang="en-US" altLang="zh-TW" dirty="0">
                <a:solidFill>
                  <a:schemeClr val="bg2">
                    <a:lumMod val="10000"/>
                  </a:schemeClr>
                </a:solidFill>
              </a:endParaRPr>
            </a:p>
            <a:p>
              <a:pPr marL="285750" indent="-285750" algn="ctr">
                <a:buFont typeface="Wingdings" panose="05000000000000000000" pitchFamily="2" charset="2"/>
                <a:buChar char="l"/>
              </a:pPr>
              <a:r>
                <a:rPr lang="zh-TW" altLang="en-US" dirty="0" smtClean="0">
                  <a:solidFill>
                    <a:schemeClr val="bg2">
                      <a:lumMod val="10000"/>
                    </a:schemeClr>
                  </a:solidFill>
                </a:rPr>
                <a:t>知識</a:t>
              </a:r>
              <a:r>
                <a:rPr lang="zh-TW" altLang="en-US" dirty="0">
                  <a:solidFill>
                    <a:schemeClr val="bg2">
                      <a:lumMod val="10000"/>
                    </a:schemeClr>
                  </a:solidFill>
                </a:rPr>
                <a:t>管理</a:t>
              </a: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894523" y="1354817"/>
              <a:ext cx="2067340" cy="1189600"/>
              <a:chOff x="894523" y="1303947"/>
              <a:chExt cx="2067340" cy="1189600"/>
            </a:xfrm>
          </p:grpSpPr>
          <p:sp>
            <p:nvSpPr>
              <p:cNvPr id="8" name="五邊形 7"/>
              <p:cNvSpPr/>
              <p:nvPr/>
            </p:nvSpPr>
            <p:spPr>
              <a:xfrm>
                <a:off x="894523" y="1658660"/>
                <a:ext cx="2067340" cy="83488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l"/>
                </a:pPr>
                <a:r>
                  <a:rPr lang="zh-TW" altLang="en-US" dirty="0">
                    <a:solidFill>
                      <a:schemeClr val="bg2">
                        <a:lumMod val="10000"/>
                      </a:schemeClr>
                    </a:solidFill>
                  </a:rPr>
                  <a:t>學習者</a:t>
                </a:r>
                <a:endParaRPr lang="en-US" altLang="zh-TW" dirty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l"/>
                </a:pPr>
                <a:r>
                  <a:rPr lang="zh-TW" altLang="en-US" dirty="0">
                    <a:solidFill>
                      <a:schemeClr val="bg2">
                        <a:lumMod val="10000"/>
                      </a:schemeClr>
                    </a:solidFill>
                  </a:rPr>
                  <a:t>增進學生學習</a:t>
                </a:r>
              </a:p>
            </p:txBody>
          </p:sp>
          <p:sp>
            <p:nvSpPr>
              <p:cNvPr id="22" name="文字方塊 21"/>
              <p:cNvSpPr txBox="1"/>
              <p:nvPr/>
            </p:nvSpPr>
            <p:spPr>
              <a:xfrm>
                <a:off x="1486311" y="1303947"/>
                <a:ext cx="646331" cy="369332"/>
              </a:xfrm>
              <a:prstGeom prst="rect">
                <a:avLst/>
              </a:prstGeom>
              <a:noFill/>
              <a:ln w="19050">
                <a:solidFill>
                  <a:srgbClr val="FF3399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zh-TW" altLang="en-US" dirty="0" smtClean="0"/>
                  <a:t>角色</a:t>
                </a:r>
                <a:endParaRPr lang="zh-TW" altLang="en-US" dirty="0"/>
              </a:p>
            </p:txBody>
          </p:sp>
        </p:grpSp>
        <p:sp>
          <p:nvSpPr>
            <p:cNvPr id="21" name="文字方塊 20"/>
            <p:cNvSpPr txBox="1"/>
            <p:nvPr/>
          </p:nvSpPr>
          <p:spPr>
            <a:xfrm>
              <a:off x="1475816" y="2519264"/>
              <a:ext cx="646331" cy="369332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TW" altLang="en-US" dirty="0"/>
                <a:t>情感</a:t>
              </a: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486311" y="3876520"/>
              <a:ext cx="646331" cy="369332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TW" altLang="en-US" dirty="0"/>
                <a:t>脈絡</a:t>
              </a: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489528" y="5029292"/>
              <a:ext cx="646331" cy="369332"/>
            </a:xfrm>
            <a:prstGeom prst="rect">
              <a:avLst/>
            </a:prstGeom>
            <a:noFill/>
            <a:ln w="19050"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zh-TW" altLang="en-US" dirty="0"/>
                <a:t>後台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以學習者為中心的教</a:t>
            </a:r>
            <a:r>
              <a:rPr lang="zh-TW" altLang="en-US" dirty="0"/>
              <a:t>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36987" y="2560320"/>
            <a:ext cx="4327100" cy="33101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</a:rPr>
              <a:t>設計</a:t>
            </a:r>
            <a:r>
              <a:rPr lang="zh-TW" altLang="en-US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創造學習機會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00B050"/>
                </a:solidFill>
              </a:rPr>
              <a:t>舖梗</a:t>
            </a:r>
            <a:r>
              <a:rPr lang="zh-TW" altLang="en-US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細膩的設計（時間</a:t>
            </a:r>
            <a:r>
              <a:rPr lang="en-US" altLang="zh-TW" dirty="0" smtClean="0"/>
              <a:t>x</a:t>
            </a:r>
            <a:r>
              <a:rPr lang="zh-TW" altLang="en-US" dirty="0" smtClean="0"/>
              <a:t>內容</a:t>
            </a:r>
            <a:r>
              <a:rPr lang="en-US" altLang="zh-TW" dirty="0" smtClean="0"/>
              <a:t>=</a:t>
            </a:r>
            <a:r>
              <a:rPr lang="zh-TW" altLang="en-US" dirty="0" smtClean="0"/>
              <a:t>引導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>
                <a:solidFill>
                  <a:srgbClr val="FFC000"/>
                </a:solidFill>
              </a:rPr>
              <a:t>等待</a:t>
            </a:r>
            <a:r>
              <a:rPr lang="zh-TW" altLang="en-US" dirty="0"/>
              <a:t>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en-US" altLang="zh-TW" dirty="0" smtClean="0"/>
              <a:t>cue</a:t>
            </a:r>
            <a:r>
              <a:rPr lang="zh-TW" altLang="en-US" dirty="0" smtClean="0"/>
              <a:t>點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CC00FF"/>
                </a:solidFill>
              </a:rPr>
              <a:t>挑戰</a:t>
            </a:r>
            <a:r>
              <a:rPr lang="zh-TW" altLang="en-US" dirty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能力的極限與潛力的         開發</a:t>
            </a:r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xmlns="" val="192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8477280"/>
              </p:ext>
            </p:extLst>
          </p:nvPr>
        </p:nvGraphicFramePr>
        <p:xfrm>
          <a:off x="315875" y="289868"/>
          <a:ext cx="11358383" cy="608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2411601418"/>
              </p:ext>
            </p:extLst>
          </p:nvPr>
        </p:nvGraphicFramePr>
        <p:xfrm>
          <a:off x="5724939" y="3195770"/>
          <a:ext cx="4333461" cy="268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385222" y="3484871"/>
            <a:ext cx="9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</a:rPr>
              <a:t>轉化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59104" y="6360907"/>
            <a:ext cx="736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latin typeface="+mj-ea"/>
                <a:ea typeface="+mj-ea"/>
              </a:rPr>
              <a:t>傳統的</a:t>
            </a:r>
            <a:r>
              <a:rPr lang="zh-TW" altLang="zh-TW" sz="3200" b="1" dirty="0" smtClean="0">
                <a:latin typeface="+mj-ea"/>
                <a:ea typeface="+mj-ea"/>
              </a:rPr>
              <a:t>教師</a:t>
            </a:r>
            <a:r>
              <a:rPr lang="zh-TW" altLang="zh-TW" sz="3200" b="1" dirty="0">
                <a:latin typeface="+mj-ea"/>
                <a:ea typeface="+mj-ea"/>
              </a:rPr>
              <a:t>教學推理歷程</a:t>
            </a:r>
            <a:r>
              <a:rPr lang="zh-TW" altLang="zh-TW" sz="3200" b="1" dirty="0" smtClean="0">
                <a:latin typeface="+mj-ea"/>
                <a:ea typeface="+mj-ea"/>
              </a:rPr>
              <a:t>中的</a:t>
            </a:r>
            <a:r>
              <a:rPr lang="zh-TW" altLang="en-US" sz="3200" b="1" dirty="0" smtClean="0">
                <a:latin typeface="+mj-ea"/>
                <a:ea typeface="+mj-ea"/>
              </a:rPr>
              <a:t>知識建構</a:t>
            </a:r>
            <a:endParaRPr lang="zh-TW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字方塊 38"/>
          <p:cNvSpPr txBox="1"/>
          <p:nvPr/>
        </p:nvSpPr>
        <p:spPr>
          <a:xfrm>
            <a:off x="576194" y="685520"/>
            <a:ext cx="5436300" cy="5564968"/>
          </a:xfrm>
          <a:prstGeom prst="rect">
            <a:avLst/>
          </a:prstGeom>
          <a:blipFill dpi="0" rotWithShape="1">
            <a:blip r:embed="rId3">
              <a:alphaModFix amt="53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1414020" y="6396335"/>
            <a:ext cx="9660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2400" b="1" kern="1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共備</a:t>
            </a:r>
            <a:r>
              <a:rPr lang="zh-TW" sz="2400" b="1" kern="100" dirty="0" smtClean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過程</a:t>
            </a:r>
            <a:r>
              <a:rPr lang="zh-TW" sz="2400" b="1" kern="100" dirty="0">
                <a:solidFill>
                  <a:schemeClr val="accent3">
                    <a:lumMod val="50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中所結合的知識與回饋環，有助教師優化學生學習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816729" y="767792"/>
            <a:ext cx="7855270" cy="5482696"/>
            <a:chOff x="3308652" y="767792"/>
            <a:chExt cx="8199811" cy="5274765"/>
          </a:xfrm>
        </p:grpSpPr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7174173" y="3791773"/>
              <a:ext cx="758011" cy="42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zh-TW" sz="22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回饋</a:t>
              </a: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308652" y="767792"/>
              <a:ext cx="8199811" cy="5274765"/>
              <a:chOff x="3308652" y="767792"/>
              <a:chExt cx="8199811" cy="5274765"/>
            </a:xfrm>
          </p:grpSpPr>
          <p:grpSp>
            <p:nvGrpSpPr>
              <p:cNvPr id="12" name="群組 11"/>
              <p:cNvGrpSpPr/>
              <p:nvPr/>
            </p:nvGrpSpPr>
            <p:grpSpPr>
              <a:xfrm>
                <a:off x="6729623" y="1927891"/>
                <a:ext cx="3284716" cy="2967412"/>
                <a:chOff x="0" y="0"/>
                <a:chExt cx="2352675" cy="2314575"/>
              </a:xfrm>
              <a:noFill/>
            </p:grpSpPr>
            <p:sp>
              <p:nvSpPr>
                <p:cNvPr id="31" name="橢圓 30"/>
                <p:cNvSpPr/>
                <p:nvPr/>
              </p:nvSpPr>
              <p:spPr>
                <a:xfrm>
                  <a:off x="0" y="0"/>
                  <a:ext cx="2352675" cy="2314575"/>
                </a:xfrm>
                <a:prstGeom prst="ellipse">
                  <a:avLst/>
                </a:prstGeom>
                <a:grpFill/>
                <a:ln w="76200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>
                          <a:lumMod val="40000"/>
                          <a:lumOff val="60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32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123950" y="1409700"/>
                  <a:ext cx="1228725" cy="336091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課程的知識</a:t>
                  </a:r>
                </a:p>
              </p:txBody>
            </p:sp>
          </p:grpSp>
          <p:grpSp>
            <p:nvGrpSpPr>
              <p:cNvPr id="10" name="群組 9"/>
              <p:cNvGrpSpPr/>
              <p:nvPr/>
            </p:nvGrpSpPr>
            <p:grpSpPr>
              <a:xfrm>
                <a:off x="5463096" y="767792"/>
                <a:ext cx="3444296" cy="2967412"/>
                <a:chOff x="0" y="0"/>
                <a:chExt cx="2466974" cy="2314575"/>
              </a:xfrm>
            </p:grpSpPr>
            <p:sp>
              <p:nvSpPr>
                <p:cNvPr id="36" name="橢圓 35"/>
                <p:cNvSpPr/>
                <p:nvPr/>
              </p:nvSpPr>
              <p:spPr>
                <a:xfrm>
                  <a:off x="0" y="0"/>
                  <a:ext cx="2352675" cy="2314575"/>
                </a:xfrm>
                <a:prstGeom prst="ellipse">
                  <a:avLst/>
                </a:prstGeom>
                <a:noFill/>
                <a:ln w="76200">
                  <a:gradFill>
                    <a:gsLst>
                      <a:gs pos="84600">
                        <a:srgbClr val="FF0000"/>
                      </a:gs>
                      <a:gs pos="0">
                        <a:srgbClr val="7030A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37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545778" y="335104"/>
                  <a:ext cx="1214018" cy="336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學生的知識</a:t>
                  </a:r>
                </a:p>
              </p:txBody>
            </p:sp>
            <p:sp>
              <p:nvSpPr>
                <p:cNvPr id="38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428749" y="1066800"/>
                  <a:ext cx="1038225" cy="336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學習機會</a:t>
                  </a:r>
                </a:p>
              </p:txBody>
            </p:sp>
          </p:grpSp>
          <p:grpSp>
            <p:nvGrpSpPr>
              <p:cNvPr id="11" name="群組 10"/>
              <p:cNvGrpSpPr/>
              <p:nvPr/>
            </p:nvGrpSpPr>
            <p:grpSpPr>
              <a:xfrm>
                <a:off x="4647469" y="2145657"/>
                <a:ext cx="3284716" cy="2967412"/>
                <a:chOff x="0" y="0"/>
                <a:chExt cx="2352675" cy="2314575"/>
              </a:xfrm>
              <a:noFill/>
            </p:grpSpPr>
            <p:sp>
              <p:nvSpPr>
                <p:cNvPr id="33" name="橢圓 32"/>
                <p:cNvSpPr/>
                <p:nvPr/>
              </p:nvSpPr>
              <p:spPr>
                <a:xfrm>
                  <a:off x="0" y="0"/>
                  <a:ext cx="2352675" cy="2314575"/>
                </a:xfrm>
                <a:prstGeom prst="ellipse">
                  <a:avLst/>
                </a:prstGeom>
                <a:grpFill/>
                <a:ln w="76200"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3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872365" y="318549"/>
                  <a:ext cx="542925" cy="333375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動機</a:t>
                  </a:r>
                </a:p>
              </p:txBody>
            </p:sp>
            <p:sp>
              <p:nvSpPr>
                <p:cNvPr id="35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228600" y="1333500"/>
                  <a:ext cx="1266825" cy="333375"/>
                </a:xfrm>
                <a:prstGeom prst="rect">
                  <a:avLst/>
                </a:prstGeom>
                <a:grpFill/>
                <a:ln>
                  <a:noFill/>
                  <a:headEnd/>
                  <a:tailEnd/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教學的知識</a:t>
                  </a:r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>
                <a:off x="3308652" y="927964"/>
                <a:ext cx="2409752" cy="1780161"/>
                <a:chOff x="605447" y="-568260"/>
                <a:chExt cx="1725983" cy="1388522"/>
              </a:xfrm>
            </p:grpSpPr>
            <p:sp>
              <p:nvSpPr>
                <p:cNvPr id="26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605447" y="-568260"/>
                  <a:ext cx="1352550" cy="78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共備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授課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</a:p>
                <a:p>
                  <a:pPr>
                    <a:spcAft>
                      <a:spcPts val="0"/>
                    </a:spcAft>
                  </a:pP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觀課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議課</a:t>
                  </a:r>
                  <a:endParaRPr lang="zh-TW" sz="2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7" name="群組 26"/>
                <p:cNvGrpSpPr/>
                <p:nvPr/>
              </p:nvGrpSpPr>
              <p:grpSpPr>
                <a:xfrm>
                  <a:off x="1584564" y="-97730"/>
                  <a:ext cx="746866" cy="917992"/>
                  <a:chOff x="3414" y="-269180"/>
                  <a:chExt cx="746866" cy="917992"/>
                </a:xfrm>
              </p:grpSpPr>
              <p:cxnSp>
                <p:nvCxnSpPr>
                  <p:cNvPr id="28" name="直線單箭頭接點 27"/>
                  <p:cNvCxnSpPr/>
                  <p:nvPr/>
                </p:nvCxnSpPr>
                <p:spPr>
                  <a:xfrm>
                    <a:off x="3414" y="-269180"/>
                    <a:ext cx="564002" cy="17988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單箭頭接點 28"/>
                  <p:cNvCxnSpPr/>
                  <p:nvPr/>
                </p:nvCxnSpPr>
                <p:spPr>
                  <a:xfrm>
                    <a:off x="3414" y="-269180"/>
                    <a:ext cx="746866" cy="807428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單箭頭接點 29"/>
                  <p:cNvCxnSpPr/>
                  <p:nvPr/>
                </p:nvCxnSpPr>
                <p:spPr>
                  <a:xfrm>
                    <a:off x="3414" y="-269180"/>
                    <a:ext cx="373433" cy="917992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" name="群組 13"/>
              <p:cNvGrpSpPr/>
              <p:nvPr/>
            </p:nvGrpSpPr>
            <p:grpSpPr>
              <a:xfrm>
                <a:off x="8371981" y="1368199"/>
                <a:ext cx="3136482" cy="1099045"/>
                <a:chOff x="-156312" y="-171455"/>
                <a:chExt cx="2246503" cy="857253"/>
              </a:xfrm>
            </p:grpSpPr>
            <p:sp>
              <p:nvSpPr>
                <p:cNvPr id="21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619125" y="-171455"/>
                  <a:ext cx="1471066" cy="857253"/>
                </a:xfrm>
                <a:prstGeom prst="rect">
                  <a:avLst/>
                </a:prstGeom>
                <a:noFill/>
                <a:ln w="38100">
                  <a:noFill/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共備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授課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觀課</a:t>
                  </a:r>
                  <a:r>
                    <a:rPr lang="en-US" alt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/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議課</a:t>
                  </a:r>
                  <a:endParaRPr lang="zh-TW" sz="2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2" name="群組 21"/>
                <p:cNvGrpSpPr/>
                <p:nvPr/>
              </p:nvGrpSpPr>
              <p:grpSpPr>
                <a:xfrm>
                  <a:off x="-156312" y="31424"/>
                  <a:ext cx="698602" cy="654374"/>
                  <a:chOff x="-156312" y="-35251"/>
                  <a:chExt cx="698602" cy="654374"/>
                </a:xfrm>
              </p:grpSpPr>
              <p:cxnSp>
                <p:nvCxnSpPr>
                  <p:cNvPr id="23" name="直線單箭頭接點 22"/>
                  <p:cNvCxnSpPr/>
                  <p:nvPr/>
                </p:nvCxnSpPr>
                <p:spPr>
                  <a:xfrm flipH="1" flipV="1">
                    <a:off x="-156312" y="-35251"/>
                    <a:ext cx="698602" cy="173047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單箭頭接點 23"/>
                  <p:cNvCxnSpPr/>
                  <p:nvPr/>
                </p:nvCxnSpPr>
                <p:spPr>
                  <a:xfrm flipH="1">
                    <a:off x="0" y="142875"/>
                    <a:ext cx="542290" cy="238124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單箭頭接點 24"/>
                  <p:cNvCxnSpPr/>
                  <p:nvPr/>
                </p:nvCxnSpPr>
                <p:spPr>
                  <a:xfrm flipH="1">
                    <a:off x="480695" y="142875"/>
                    <a:ext cx="61595" cy="476248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" name="群組 14"/>
              <p:cNvGrpSpPr/>
              <p:nvPr/>
            </p:nvGrpSpPr>
            <p:grpSpPr>
              <a:xfrm>
                <a:off x="6643492" y="4536186"/>
                <a:ext cx="2207542" cy="1506371"/>
                <a:chOff x="157515" y="126748"/>
                <a:chExt cx="1581150" cy="1174966"/>
              </a:xfrm>
            </p:grpSpPr>
            <p:sp>
              <p:nvSpPr>
                <p:cNvPr id="16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157515" y="541780"/>
                  <a:ext cx="1581150" cy="7599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由探究性討論</a:t>
                  </a:r>
                  <a:r>
                    <a:rPr 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與</a:t>
                  </a:r>
                  <a:r>
                    <a:rPr lang="zh-TW" altLang="en-US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教學</a:t>
                  </a:r>
                  <a:r>
                    <a:rPr 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演示</a:t>
                  </a:r>
                  <a:r>
                    <a:rPr lang="zh-TW" sz="2200" kern="100" dirty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而來</a:t>
                  </a:r>
                  <a:r>
                    <a:rPr lang="zh-TW" sz="2200" kern="100" dirty="0" smtClean="0">
                      <a:effectLst/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的</a:t>
                  </a:r>
                  <a:r>
                    <a:rPr lang="en-US" altLang="zh-TW" sz="2200" kern="100" dirty="0" smtClean="0">
                      <a:latin typeface="Calibri" panose="020F0502020204030204" pitchFamily="34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PCK</a:t>
                  </a:r>
                </a:p>
                <a:p>
                  <a:pPr>
                    <a:spcAft>
                      <a:spcPts val="0"/>
                    </a:spcAft>
                  </a:pPr>
                  <a:endParaRPr lang="zh-TW" sz="2200" kern="100" dirty="0"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7" name="群組 16"/>
                <p:cNvGrpSpPr/>
                <p:nvPr/>
              </p:nvGrpSpPr>
              <p:grpSpPr>
                <a:xfrm>
                  <a:off x="550065" y="126748"/>
                  <a:ext cx="463043" cy="449967"/>
                  <a:chOff x="-50010" y="151948"/>
                  <a:chExt cx="463043" cy="539431"/>
                </a:xfrm>
              </p:grpSpPr>
              <p:cxnSp>
                <p:nvCxnSpPr>
                  <p:cNvPr id="18" name="直線單箭頭接點 17"/>
                  <p:cNvCxnSpPr/>
                  <p:nvPr/>
                </p:nvCxnSpPr>
                <p:spPr>
                  <a:xfrm flipH="1" flipV="1">
                    <a:off x="-50010" y="289358"/>
                    <a:ext cx="223221" cy="40202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9" name="直線單箭頭接點 18"/>
                  <p:cNvCxnSpPr/>
                  <p:nvPr/>
                </p:nvCxnSpPr>
                <p:spPr>
                  <a:xfrm flipH="1" flipV="1">
                    <a:off x="140731" y="151948"/>
                    <a:ext cx="32480" cy="497550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0" name="直線單箭頭接點 19"/>
                  <p:cNvCxnSpPr/>
                  <p:nvPr/>
                </p:nvCxnSpPr>
                <p:spPr>
                  <a:xfrm flipV="1">
                    <a:off x="156971" y="278771"/>
                    <a:ext cx="256062" cy="412608"/>
                  </a:xfrm>
                  <a:prstGeom prst="straightConnector1">
                    <a:avLst/>
                  </a:prstGeom>
                  <a:noFill/>
                  <a:ln w="38100" cap="flat" cmpd="sng" algn="ctr">
                    <a:solidFill>
                      <a:srgbClr val="7030A0"/>
                    </a:solidFill>
                    <a:prstDash val="solid"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</p:grpSp>
        <p:sp>
          <p:nvSpPr>
            <p:cNvPr id="5" name="文字方塊 2"/>
            <p:cNvSpPr txBox="1">
              <a:spLocks noChangeArrowheads="1"/>
            </p:cNvSpPr>
            <p:nvPr/>
          </p:nvSpPr>
          <p:spPr bwMode="auto">
            <a:xfrm>
              <a:off x="6962656" y="2708125"/>
              <a:ext cx="784608" cy="898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altLang="en-US" kern="100" dirty="0" smtClean="0">
                  <a:solidFill>
                    <a:srgbClr val="7030A0"/>
                  </a:solidFill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最佳學</a:t>
              </a:r>
              <a:r>
                <a:rPr lang="zh-TW" kern="100" dirty="0" smtClean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生</a:t>
              </a:r>
              <a:r>
                <a:rPr lang="zh-TW" kern="1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學習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53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611</TotalTime>
  <Words>410</Words>
  <Application>Microsoft Office PowerPoint</Application>
  <PresentationFormat>自訂</PresentationFormat>
  <Paragraphs>105</Paragraphs>
  <Slides>11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有機</vt:lpstr>
      <vt:lpstr>I See You 共備特點與教師知識發展</vt:lpstr>
      <vt:lpstr>是學共也是共學</vt:lpstr>
      <vt:lpstr>我們對老師與學生了解有多少</vt:lpstr>
      <vt:lpstr>學習的風景 What &amp; Should be</vt:lpstr>
      <vt:lpstr>微型的師生共構課程經驗</vt:lpstr>
      <vt:lpstr>投影片 6</vt:lpstr>
      <vt:lpstr>以學習者為中心的教學</vt:lpstr>
      <vt:lpstr>投影片 8</vt:lpstr>
      <vt:lpstr>投影片 9</vt:lpstr>
      <vt:lpstr>共備中的教師能量 </vt:lpstr>
      <vt:lpstr>履行者對整體課程與教學的啟示</vt:lpstr>
    </vt:vector>
  </TitlesOfParts>
  <Company>NTNU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MAO</dc:creator>
  <cp:lastModifiedBy>lmjh</cp:lastModifiedBy>
  <cp:revision>61</cp:revision>
  <dcterms:created xsi:type="dcterms:W3CDTF">2014-03-17T06:57:14Z</dcterms:created>
  <dcterms:modified xsi:type="dcterms:W3CDTF">2014-03-22T02:27:45Z</dcterms:modified>
</cp:coreProperties>
</file>