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3" r:id="rId3"/>
    <p:sldId id="257" r:id="rId4"/>
    <p:sldId id="258" r:id="rId5"/>
    <p:sldId id="262" r:id="rId6"/>
    <p:sldId id="259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FC10DA"/>
    <a:srgbClr val="25F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58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187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09BC0-D12F-4DF2-909D-6E820134AB5D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53AA0-7239-447B-BB02-AD3D7D69C5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305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../slides/slide4.xml"/><Relationship Id="rId7" Type="http://schemas.openxmlformats.org/officeDocument/2006/relationships/slide" Target="../slides/slide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11" Type="http://schemas.openxmlformats.org/officeDocument/2006/relationships/slide" Target="../slides/slide2.xml"/><Relationship Id="rId5" Type="http://schemas.openxmlformats.org/officeDocument/2006/relationships/slide" Target="../slides/slide7.xml"/><Relationship Id="rId10" Type="http://schemas.openxmlformats.org/officeDocument/2006/relationships/slide" Target="../slides/slide5.xml"/><Relationship Id="rId4" Type="http://schemas.openxmlformats.org/officeDocument/2006/relationships/slide" Target="../slides/slide6.xml"/><Relationship Id="rId9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7792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328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655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1668" y="1121029"/>
            <a:ext cx="8255986" cy="1143000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  <a:effectLst/>
        </p:spPr>
        <p:txBody>
          <a:bodyPr/>
          <a:lstStyle>
            <a:lvl1pPr>
              <a:defRPr>
                <a:latin typeface="+mj-ea"/>
                <a:ea typeface="書法家仿宋體" pitchFamily="2" charset="-120"/>
              </a:defRPr>
            </a:lvl1pPr>
            <a:lvl2pPr>
              <a:defRPr>
                <a:latin typeface="+mj-ea"/>
                <a:ea typeface="書法家仿宋體" pitchFamily="2" charset="-120"/>
              </a:defRPr>
            </a:lvl2pPr>
            <a:lvl3pPr>
              <a:defRPr>
                <a:latin typeface="+mj-ea"/>
                <a:ea typeface="書法家仿宋體" pitchFamily="2" charset="-120"/>
              </a:defRPr>
            </a:lvl3pPr>
            <a:lvl4pPr>
              <a:defRPr>
                <a:latin typeface="+mj-ea"/>
                <a:ea typeface="書法家仿宋體" pitchFamily="2" charset="-120"/>
              </a:defRPr>
            </a:lvl4pPr>
            <a:lvl5pPr>
              <a:defRPr>
                <a:latin typeface="+mj-ea"/>
                <a:ea typeface="書法家仿宋體" pitchFamily="2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十六角星形 9">
            <a:hlinkClick r:id="rId2" action="ppaction://hlinksldjump"/>
          </p:cNvPr>
          <p:cNvSpPr/>
          <p:nvPr userDrawn="1"/>
        </p:nvSpPr>
        <p:spPr>
          <a:xfrm>
            <a:off x="1281012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貓纜特色</a:t>
            </a:r>
            <a:endParaRPr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十六角星形 10">
            <a:hlinkClick r:id="rId3" action="ppaction://hlinksldjump"/>
          </p:cNvPr>
          <p:cNvSpPr/>
          <p:nvPr userDrawn="1"/>
        </p:nvSpPr>
        <p:spPr>
          <a:xfrm>
            <a:off x="2558478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1800" kern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貓纜歷史</a:t>
            </a:r>
            <a:endParaRPr lang="zh-TW" altLang="en-US" sz="1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2" name="十六角星形 11">
            <a:hlinkClick r:id="rId4" action="ppaction://hlinksldjump"/>
          </p:cNvPr>
          <p:cNvSpPr/>
          <p:nvPr userDrawn="1"/>
        </p:nvSpPr>
        <p:spPr>
          <a:xfrm>
            <a:off x="5113410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800" kern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心得感想</a:t>
            </a:r>
            <a:endParaRPr lang="zh-TW" altLang="en-US" sz="1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3" name="十六角星形 12">
            <a:hlinkClick r:id="rId5" action="ppaction://hlinksldjump"/>
          </p:cNvPr>
          <p:cNvSpPr/>
          <p:nvPr userDrawn="1"/>
        </p:nvSpPr>
        <p:spPr>
          <a:xfrm>
            <a:off x="6390876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1800" kern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路線、地址</a:t>
            </a:r>
            <a:endParaRPr lang="zh-TW" altLang="en-US" sz="1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4" name="十六角星形 13">
            <a:hlinkClick r:id="rId6" action="ppaction://hlinksldjump"/>
          </p:cNvPr>
          <p:cNvSpPr/>
          <p:nvPr userDrawn="1"/>
        </p:nvSpPr>
        <p:spPr>
          <a:xfrm>
            <a:off x="7668344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1800" kern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資料來源</a:t>
            </a:r>
            <a:endParaRPr lang="zh-TW" altLang="en-US" sz="1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pic>
        <p:nvPicPr>
          <p:cNvPr id="7" name="圖片 6">
            <a:hlinkClick r:id="rId7" action="ppaction://hlinksldjump"/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095" y="5901588"/>
            <a:ext cx="902588" cy="956412"/>
          </a:xfrm>
          <a:prstGeom prst="rect">
            <a:avLst/>
          </a:prstGeom>
        </p:spPr>
      </p:pic>
      <p:sp>
        <p:nvSpPr>
          <p:cNvPr id="15" name="十六角星形 14">
            <a:hlinkClick r:id="rId10" action="ppaction://hlinksldjump"/>
          </p:cNvPr>
          <p:cNvSpPr/>
          <p:nvPr userDrawn="1"/>
        </p:nvSpPr>
        <p:spPr>
          <a:xfrm>
            <a:off x="3835944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1800" kern="1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貓纜未來的發展</a:t>
            </a:r>
            <a:endParaRPr lang="zh-TW" altLang="en-US" sz="18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6" name="十六角星形 15">
            <a:hlinkClick r:id="rId11" action="ppaction://hlinksldjump"/>
          </p:cNvPr>
          <p:cNvSpPr/>
          <p:nvPr userDrawn="1"/>
        </p:nvSpPr>
        <p:spPr>
          <a:xfrm>
            <a:off x="3546" y="166547"/>
            <a:ext cx="1589255" cy="958416"/>
          </a:xfrm>
          <a:prstGeom prst="star16">
            <a:avLst/>
          </a:prstGeom>
          <a:solidFill>
            <a:srgbClr val="25F11B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主題活動紀錄</a:t>
            </a:r>
            <a:endParaRPr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1735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02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257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6387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110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4745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84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477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CCCCFF"/>
            </a:gs>
            <a:gs pos="21000">
              <a:srgbClr val="99CCFF"/>
            </a:gs>
            <a:gs pos="40000">
              <a:srgbClr val="9966FF"/>
            </a:gs>
            <a:gs pos="58000">
              <a:srgbClr val="CC99FF"/>
            </a:gs>
            <a:gs pos="78000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34CF5-46DD-4001-906E-9485D61DC2C2}" type="datetimeFigureOut">
              <a:rPr lang="zh-TW" altLang="en-US" smtClean="0"/>
              <a:t>2015/6/15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12BF9-2617-4368-AD3D-333077EFCEF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87181" y="6183891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402</a:t>
            </a:r>
            <a:r>
              <a:rPr lang="zh-TW" altLang="en-US" baseline="0" dirty="0" smtClean="0">
                <a:solidFill>
                  <a:schemeClr val="tx1"/>
                </a:solidFill>
              </a:rPr>
              <a:t> </a:t>
            </a:r>
            <a:r>
              <a:rPr lang="en-US" altLang="zh-TW" baseline="0" dirty="0" smtClean="0">
                <a:solidFill>
                  <a:schemeClr val="tx1"/>
                </a:solidFill>
              </a:rPr>
              <a:t>32</a:t>
            </a:r>
            <a:r>
              <a:rPr lang="zh-TW" altLang="en-US" baseline="0" dirty="0" smtClean="0">
                <a:solidFill>
                  <a:schemeClr val="tx1"/>
                </a:solidFill>
              </a:rPr>
              <a:t> 練亭蘭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華康行書體(P)" pitchFamily="66" charset="-120"/>
          <a:ea typeface="華康行書體(P)" pitchFamily="66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書法家行書體" pitchFamily="2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書法家行書體" pitchFamily="2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書法家行書體" pitchFamily="2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書法家行書體" pitchFamily="2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書法家行書體" pitchFamily="2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zh.wikipedia.org/wiki/%E8%B2%93%E7%A9%BA%E7%BA%9C%E8%BB%8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TW" altLang="en-US" sz="9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生活在</a:t>
            </a:r>
            <a:r>
              <a:rPr lang="zh-TW" altLang="en-US" sz="9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台北</a:t>
            </a:r>
            <a:r>
              <a:rPr lang="en-US" altLang="zh-TW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n-US" altLang="zh-TW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altLang="zh-TW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</a:t>
            </a:r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高空休閒的</a:t>
            </a:r>
            <a:r>
              <a:rPr lang="zh-TW" alt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貓纜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/>
          <a:lstStyle/>
          <a:p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組長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: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練亭蘭</a:t>
            </a:r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  <a:ea typeface="書法家仿宋體" pitchFamily="2" charset="-120"/>
            </a:endParaRPr>
          </a:p>
          <a:p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組員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:24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劉沅沅 、</a:t>
            </a:r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32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練亭蘭、</a:t>
            </a:r>
            <a:endParaRPr lang="en-US" altLang="zh-TW" dirty="0" smtClean="0">
              <a:solidFill>
                <a:schemeClr val="tx1">
                  <a:lumMod val="85000"/>
                  <a:lumOff val="15000"/>
                </a:schemeClr>
              </a:solidFill>
              <a:ea typeface="書法家仿宋體" pitchFamily="2" charset="-120"/>
            </a:endParaRPr>
          </a:p>
          <a:p>
            <a:r>
              <a:rPr lang="en-US" altLang="zh-TW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41</a:t>
            </a:r>
            <a:r>
              <a:rPr lang="zh-TW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書法家仿宋體" pitchFamily="2" charset="-120"/>
              </a:rPr>
              <a:t>廖佑恩</a:t>
            </a:r>
            <a:endParaRPr lang="zh-TW" altLang="en-US" dirty="0">
              <a:solidFill>
                <a:schemeClr val="tx1">
                  <a:lumMod val="85000"/>
                  <a:lumOff val="15000"/>
                </a:schemeClr>
              </a:solidFill>
              <a:ea typeface="書法家仿宋體" pitchFamily="2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7714" y1="78796" x2="27714" y2="78796"/>
                        <a14:foregroundMark x1="34857" y1="78796" x2="34857" y2="78796"/>
                        <a14:foregroundMark x1="35429" y1="78796" x2="62571" y2="80890"/>
                        <a14:foregroundMark x1="9429" y1="78272" x2="48857" y2="92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8042">
            <a:off x="442739" y="2636912"/>
            <a:ext cx="1882899" cy="205505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17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主題活動紀錄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36905"/>
            <a:ext cx="2113010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太陽 4"/>
          <p:cNvSpPr/>
          <p:nvPr/>
        </p:nvSpPr>
        <p:spPr>
          <a:xfrm>
            <a:off x="2692794" y="2267235"/>
            <a:ext cx="1656184" cy="149159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我們在討論貓纜的外觀！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4" t="32750"/>
          <a:stretch/>
        </p:blipFill>
        <p:spPr>
          <a:xfrm>
            <a:off x="4558289" y="2295449"/>
            <a:ext cx="1872208" cy="1497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太陽 6"/>
          <p:cNvSpPr/>
          <p:nvPr/>
        </p:nvSpPr>
        <p:spPr>
          <a:xfrm>
            <a:off x="6658582" y="3821612"/>
            <a:ext cx="1598898" cy="143904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都在幫忙做事情！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8" name="太陽 7"/>
          <p:cNvSpPr/>
          <p:nvPr/>
        </p:nvSpPr>
        <p:spPr>
          <a:xfrm>
            <a:off x="2571545" y="3924265"/>
            <a:ext cx="1872208" cy="136704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大家在貼纜車的外殼。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9" name="太陽 8"/>
          <p:cNvSpPr/>
          <p:nvPr/>
        </p:nvSpPr>
        <p:spPr>
          <a:xfrm>
            <a:off x="6602346" y="2249882"/>
            <a:ext cx="1757636" cy="1558221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每個人都在做自己的工作。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60765"/>
            <a:ext cx="1978759" cy="1483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288" y="3960765"/>
            <a:ext cx="1872208" cy="14036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44289"/>
            <a:ext cx="1835696" cy="1376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太陽 12"/>
          <p:cNvSpPr/>
          <p:nvPr/>
        </p:nvSpPr>
        <p:spPr>
          <a:xfrm>
            <a:off x="2671904" y="5289702"/>
            <a:ext cx="1656184" cy="149159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老師在幫我們割兩邊的窗戶！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289" y="5376338"/>
            <a:ext cx="1872208" cy="14036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太陽 13"/>
          <p:cNvSpPr/>
          <p:nvPr/>
        </p:nvSpPr>
        <p:spPr>
          <a:xfrm>
            <a:off x="6602346" y="5260660"/>
            <a:ext cx="1598898" cy="155472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大家都在年東西，只為了讓貓纜更漂亮</a:t>
            </a:r>
            <a:r>
              <a:rPr lang="en-US" altLang="zh-TW" sz="1000" dirty="0" smtClean="0">
                <a:solidFill>
                  <a:schemeClr val="tx1"/>
                </a:solidFill>
              </a:rPr>
              <a:t>!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36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貓纜特色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特色在於</a:t>
            </a:r>
            <a:r>
              <a:rPr lang="zh-TW" altLang="en-US" dirty="0"/>
              <a:t>為台北市首座觀光休憩纜車，及</a:t>
            </a:r>
            <a:r>
              <a:rPr lang="zh-TW" altLang="en-US" dirty="0">
                <a:solidFill>
                  <a:srgbClr val="FFFF00"/>
                </a:solidFill>
              </a:rPr>
              <a:t>臺灣最長、首座具有大眾運輸性質的纜車</a:t>
            </a:r>
            <a:r>
              <a:rPr lang="zh-TW" altLang="en-US" dirty="0"/>
              <a:t>。新的交通方式除了能讓旅客從高空俯瞰貓空茶園的景色，期待能保留貓空的純淨、完整的自然環境。</a:t>
            </a:r>
          </a:p>
        </p:txBody>
      </p:sp>
    </p:spTree>
    <p:extLst>
      <p:ext uri="{BB962C8B-B14F-4D97-AF65-F5344CB8AC3E}">
        <p14:creationId xmlns:p14="http://schemas.microsoft.com/office/powerpoint/2010/main" val="37442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貓纜歷史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dirty="0"/>
              <a:t>貓纜，是中華民國臺北市文山區</a:t>
            </a:r>
            <a:r>
              <a:rPr lang="zh-TW" altLang="en-US" dirty="0">
                <a:solidFill>
                  <a:srgbClr val="FFFF00"/>
                </a:solidFill>
              </a:rPr>
              <a:t>於</a:t>
            </a:r>
            <a:r>
              <a:rPr lang="en-US" altLang="zh-TW" dirty="0">
                <a:solidFill>
                  <a:srgbClr val="FFFF00"/>
                </a:solidFill>
              </a:rPr>
              <a:t>2007</a:t>
            </a:r>
            <a:r>
              <a:rPr lang="zh-TW" altLang="en-US" dirty="0">
                <a:solidFill>
                  <a:srgbClr val="FFFF00"/>
                </a:solidFill>
              </a:rPr>
              <a:t>年</a:t>
            </a:r>
            <a:r>
              <a:rPr lang="en-US" altLang="zh-TW" dirty="0">
                <a:solidFill>
                  <a:srgbClr val="FFFF00"/>
                </a:solidFill>
              </a:rPr>
              <a:t>7</a:t>
            </a:r>
            <a:r>
              <a:rPr lang="zh-TW" altLang="en-US" dirty="0">
                <a:solidFill>
                  <a:srgbClr val="FFFF00"/>
                </a:solidFill>
              </a:rPr>
              <a:t>月</a:t>
            </a:r>
            <a:r>
              <a:rPr lang="en-US" altLang="zh-TW" dirty="0">
                <a:solidFill>
                  <a:srgbClr val="FFFF00"/>
                </a:solidFill>
              </a:rPr>
              <a:t>4</a:t>
            </a:r>
            <a:r>
              <a:rPr lang="zh-TW" altLang="en-US" dirty="0">
                <a:solidFill>
                  <a:srgbClr val="FFFF00"/>
                </a:solidFill>
              </a:rPr>
              <a:t>日啟用之纜車系統</a:t>
            </a:r>
            <a:r>
              <a:rPr lang="zh-TW" altLang="en-US" dirty="0"/>
              <a:t>。路線由臺北市立動物園西側至貓空地區</a:t>
            </a:r>
            <a:r>
              <a:rPr lang="zh-TW" altLang="en-US" dirty="0" smtClean="0"/>
              <a:t>，</a:t>
            </a:r>
            <a:r>
              <a:rPr lang="zh-TW" altLang="en-US" dirty="0">
                <a:solidFill>
                  <a:srgbClr val="FFFF00"/>
                </a:solidFill>
              </a:rPr>
              <a:t>全長</a:t>
            </a:r>
            <a:r>
              <a:rPr lang="en-US" altLang="zh-TW" dirty="0">
                <a:solidFill>
                  <a:srgbClr val="FFFF00"/>
                </a:solidFill>
              </a:rPr>
              <a:t>4.03</a:t>
            </a:r>
            <a:r>
              <a:rPr lang="zh-TW" altLang="en-US" dirty="0">
                <a:solidFill>
                  <a:srgbClr val="FFFF00"/>
                </a:solidFill>
              </a:rPr>
              <a:t>公里</a:t>
            </a:r>
            <a:r>
              <a:rPr lang="zh-TW" altLang="en-US" dirty="0" smtClean="0"/>
              <a:t>，設有</a:t>
            </a:r>
            <a:r>
              <a:rPr lang="en-US" altLang="zh-TW" dirty="0" smtClean="0"/>
              <a:t>4</a:t>
            </a:r>
            <a:r>
              <a:rPr lang="zh-TW" altLang="en-US" dirty="0" smtClean="0"/>
              <a:t>站。</a:t>
            </a:r>
          </a:p>
          <a:p>
            <a:r>
              <a:rPr lang="en-US" altLang="zh-TW" dirty="0" smtClean="0"/>
              <a:t>2008</a:t>
            </a:r>
            <a:r>
              <a:rPr lang="zh-TW" altLang="en-US" dirty="0" smtClean="0"/>
              <a:t>年颱風季節時基座產生淘空，經技師公會鑑定後有安全顧慮，於是於</a:t>
            </a:r>
            <a:r>
              <a:rPr lang="en-US" altLang="zh-TW" dirty="0" smtClean="0"/>
              <a:t>10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</a:t>
            </a:r>
            <a:r>
              <a:rPr lang="zh-TW" altLang="en-US" dirty="0" smtClean="0"/>
              <a:t>日下午三時起停駛，至</a:t>
            </a:r>
            <a:r>
              <a:rPr lang="en-US" altLang="zh-TW" dirty="0" smtClean="0"/>
              <a:t>2010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</a:t>
            </a:r>
            <a:r>
              <a:rPr lang="en-US" altLang="zh-TW" dirty="0" smtClean="0"/>
              <a:t>30</a:t>
            </a:r>
            <a:r>
              <a:rPr lang="zh-TW" altLang="en-US" dirty="0" smtClean="0"/>
              <a:t>日才恢復正常營運。在停駛期間</a:t>
            </a:r>
            <a:r>
              <a:rPr lang="zh-TW" altLang="en-US" dirty="0" smtClean="0">
                <a:solidFill>
                  <a:srgbClr val="FFFF00"/>
                </a:solidFill>
              </a:rPr>
              <a:t>新增設</a:t>
            </a:r>
            <a:r>
              <a:rPr lang="zh-TW" altLang="en-US" dirty="0">
                <a:solidFill>
                  <a:srgbClr val="FFFF00"/>
                </a:solidFill>
              </a:rPr>
              <a:t>貓空纜車服務中心</a:t>
            </a:r>
            <a:r>
              <a:rPr lang="zh-TW" altLang="en-US" dirty="0" smtClean="0"/>
              <a:t>，另設置貓纜動物園站前大型動物造型音樂鐘，車站附近的景觀水舞噴泉等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133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貓纜未來的發展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在遠期計畫中，動物園端將</a:t>
            </a:r>
            <a:r>
              <a:rPr lang="zh-TW" altLang="en-US" dirty="0">
                <a:solidFill>
                  <a:srgbClr val="FFFF00"/>
                </a:solidFill>
              </a:rPr>
              <a:t>向北延伸</a:t>
            </a:r>
            <a:r>
              <a:rPr lang="zh-TW" altLang="en-US" dirty="0"/>
              <a:t>，跨越景美溪並於</a:t>
            </a:r>
            <a:r>
              <a:rPr lang="zh-TW" altLang="en-US" dirty="0">
                <a:solidFill>
                  <a:srgbClr val="FFFF00"/>
                </a:solidFill>
              </a:rPr>
              <a:t>福德坑環保復育公園設立一座車站</a:t>
            </a:r>
            <a:r>
              <a:rPr lang="zh-TW" altLang="en-US" dirty="0"/>
              <a:t>；貓空端將</a:t>
            </a:r>
            <a:r>
              <a:rPr lang="zh-TW" altLang="en-US" dirty="0">
                <a:solidFill>
                  <a:srgbClr val="FFFF00"/>
                </a:solidFill>
              </a:rPr>
              <a:t>向西延伸至樟山寺及恆光橋</a:t>
            </a:r>
            <a:r>
              <a:rPr lang="zh-TW" altLang="en-US" dirty="0"/>
              <a:t>，並各設立一座車</a:t>
            </a:r>
            <a:r>
              <a:rPr lang="zh-TW" altLang="en-US" dirty="0" smtClean="0"/>
              <a:t>站</a:t>
            </a:r>
            <a:r>
              <a:rPr lang="zh-TW" altLang="en-US" dirty="0"/>
              <a:t>。</a:t>
            </a:r>
          </a:p>
          <a:p>
            <a:pPr marL="0" indent="0">
              <a:buNone/>
            </a:pPr>
            <a:endParaRPr lang="zh-TW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心得感想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我覺得這個活動很好玩，很有意義，因為大家要分工合作、互相幫忙，還要有信心 最重要的是要有耐心，因為如果沒有耐心，事情就不會成功</a:t>
            </a:r>
            <a:r>
              <a:rPr lang="en-US" altLang="zh-TW" dirty="0"/>
              <a:t>!</a:t>
            </a: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55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路線、地址</a:t>
            </a:r>
            <a:endParaRPr lang="zh-TW" alt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>
          <a:xfrm>
            <a:off x="457200" y="2492896"/>
            <a:ext cx="4186808" cy="3633267"/>
          </a:xfrm>
        </p:spPr>
        <p:txBody>
          <a:bodyPr>
            <a:noAutofit/>
          </a:bodyPr>
          <a:lstStyle/>
          <a:p>
            <a:r>
              <a:rPr lang="zh-TW" altLang="en-US" sz="2000" dirty="0">
                <a:latin typeface="+mj-ea"/>
                <a:ea typeface="書法家仿宋體" pitchFamily="2" charset="-120"/>
              </a:rPr>
              <a:t>纜車全程共計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6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個場站（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4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個車站、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個轉角站）及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25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處墩座、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47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支塔柱，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全長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4.03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公里，略呈現ㄏ字形。</a:t>
            </a:r>
            <a:endParaRPr lang="en-US" altLang="zh-TW" sz="2000" dirty="0">
              <a:latin typeface="+mj-ea"/>
              <a:ea typeface="書法家仿宋體" pitchFamily="2" charset="-120"/>
            </a:endParaRPr>
          </a:p>
          <a:p>
            <a:r>
              <a:rPr lang="zh-TW" altLang="en-US" sz="2000" b="1" i="1" dirty="0">
                <a:latin typeface="+mj-ea"/>
                <a:ea typeface="書法家仿宋體" pitchFamily="2" charset="-120"/>
              </a:rPr>
              <a:t>動物園站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在：臺北市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文山區萬興里新光路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段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8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號；</a:t>
            </a:r>
            <a:r>
              <a:rPr lang="zh-TW" altLang="en-US" sz="2000" b="1" i="1" dirty="0">
                <a:latin typeface="+mj-ea"/>
                <a:ea typeface="書法家仿宋體" pitchFamily="2" charset="-120"/>
              </a:rPr>
              <a:t>動物園內站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在：臺北市文山區萬興里新光路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段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30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之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號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；</a:t>
            </a:r>
            <a:r>
              <a:rPr lang="zh-TW" altLang="en-US" sz="2000" b="1" i="1" dirty="0">
                <a:latin typeface="+mj-ea"/>
                <a:ea typeface="書法家仿宋體" pitchFamily="2" charset="-120"/>
              </a:rPr>
              <a:t>指南宮站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在：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臺北市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指南路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3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段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157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巷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200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號；</a:t>
            </a:r>
            <a:r>
              <a:rPr lang="zh-TW" altLang="en-US" sz="2000" b="1" i="1" dirty="0">
                <a:latin typeface="+mj-ea"/>
                <a:ea typeface="書法家仿宋體" pitchFamily="2" charset="-120"/>
              </a:rPr>
              <a:t>貓空站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在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：臺北市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指南里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7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鄰指南路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3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段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38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巷</a:t>
            </a:r>
            <a:r>
              <a:rPr lang="en-US" altLang="zh-TW" sz="2000" dirty="0">
                <a:latin typeface="+mj-ea"/>
                <a:ea typeface="書法家仿宋體" pitchFamily="2" charset="-120"/>
              </a:rPr>
              <a:t>35</a:t>
            </a:r>
            <a:r>
              <a:rPr lang="zh-TW" altLang="en-US" sz="2000" dirty="0">
                <a:latin typeface="+mj-ea"/>
                <a:ea typeface="書法家仿宋體" pitchFamily="2" charset="-120"/>
              </a:rPr>
              <a:t>號。</a:t>
            </a:r>
            <a:endParaRPr lang="zh-TW" altLang="en-US" sz="2000" dirty="0">
              <a:latin typeface="+mj-ea"/>
              <a:ea typeface="書法家仿宋體" pitchFamily="2" charset="-120"/>
            </a:endParaRPr>
          </a:p>
        </p:txBody>
      </p:sp>
      <p:pic>
        <p:nvPicPr>
          <p:cNvPr id="10" name="內容版面配置區 9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0" y="2420938"/>
            <a:ext cx="4445000" cy="1944687"/>
          </a:xfrm>
        </p:spPr>
      </p:pic>
    </p:spTree>
    <p:extLst>
      <p:ext uri="{BB962C8B-B14F-4D97-AF65-F5344CB8AC3E}">
        <p14:creationId xmlns:p14="http://schemas.microsoft.com/office/powerpoint/2010/main" val="18733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資料來源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維基百科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>
                <a:hlinkClick r:id="rId2"/>
              </a:rPr>
              <a:t>https</a:t>
            </a:r>
            <a:r>
              <a:rPr lang="en-US" altLang="zh-TW" dirty="0">
                <a:hlinkClick r:id="rId2"/>
              </a:rPr>
              <a:t>://zh.wikipedia.org/wiki/%</a:t>
            </a:r>
            <a:r>
              <a:rPr lang="en-US" altLang="zh-TW" dirty="0" smtClean="0">
                <a:hlinkClick r:id="rId2"/>
              </a:rPr>
              <a:t>E8%B2%93%E7%A9%BA%E7%BA%9C%E8%BB%8A</a:t>
            </a:r>
            <a:endParaRPr lang="en-US" altLang="zh-TW" dirty="0" smtClean="0"/>
          </a:p>
          <a:p>
            <a:r>
              <a:rPr lang="en-US" altLang="zh-TW" dirty="0" smtClean="0"/>
              <a:t>Google</a:t>
            </a:r>
          </a:p>
          <a:p>
            <a:pPr marL="0" indent="0">
              <a:buNone/>
            </a:pPr>
            <a:r>
              <a:rPr lang="zh-TW" altLang="en-US" dirty="0" smtClean="0"/>
              <a:t>貓</a:t>
            </a:r>
            <a:r>
              <a:rPr lang="zh-TW" altLang="en-US" dirty="0"/>
              <a:t>空纜車</a:t>
            </a:r>
            <a:r>
              <a:rPr lang="zh-TW" altLang="en-US" dirty="0" smtClean="0"/>
              <a:t>網站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http</a:t>
            </a:r>
            <a:r>
              <a:rPr lang="en-US" altLang="zh-TW" dirty="0"/>
              <a:t>://www.gondola.taipei/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0289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影片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https</a:t>
            </a:r>
            <a:r>
              <a:rPr lang="en-US" altLang="zh-TW" dirty="0"/>
              <a:t>://www.youtube.com/watch?v=KMbfBV-bOJk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33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468</Words>
  <Application>Microsoft Office PowerPoint</Application>
  <PresentationFormat>如螢幕大小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Office 佈景主題</vt:lpstr>
      <vt:lpstr>生活在台北 -高空休閒的貓纜</vt:lpstr>
      <vt:lpstr>主題活動紀錄</vt:lpstr>
      <vt:lpstr>貓纜特色</vt:lpstr>
      <vt:lpstr>貓纜歷史</vt:lpstr>
      <vt:lpstr>貓纜未來的發展</vt:lpstr>
      <vt:lpstr>心得感想</vt:lpstr>
      <vt:lpstr>路線、地址</vt:lpstr>
      <vt:lpstr>資料來源</vt:lpstr>
      <vt:lpstr>影片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29</cp:revision>
  <dcterms:created xsi:type="dcterms:W3CDTF">2015-05-18T05:23:20Z</dcterms:created>
  <dcterms:modified xsi:type="dcterms:W3CDTF">2015-06-15T06:55:37Z</dcterms:modified>
</cp:coreProperties>
</file>